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0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</p:sldIdLst>
  <p:sldSz cy="5143500" cx="9144000"/>
  <p:notesSz cx="6858000" cy="9144000"/>
  <p:embeddedFontLst>
    <p:embeddedFont>
      <p:font typeface="Poppins"/>
      <p:regular r:id="rId25"/>
      <p:bold r:id="rId26"/>
      <p:italic r:id="rId27"/>
      <p:boldItalic r:id="rId28"/>
    </p:embeddedFont>
    <p:embeddedFont>
      <p:font typeface="Denk One"/>
      <p:regular r:id="rId29"/>
    </p:embeddedFont>
    <p:embeddedFont>
      <p:font typeface="Fira Sans Extra Condensed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B4C7687-BC9F-4F27-BA44-FE17133B1256}">
  <a:tblStyle styleId="{AB4C7687-BC9F-4F27-BA44-FE17133B125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FiraSansExtraCondensed-bold.fntdata"/><Relationship Id="rId30" Type="http://schemas.openxmlformats.org/officeDocument/2006/relationships/font" Target="fonts/FiraSansExtraCondensed-regular.fntdata"/><Relationship Id="rId33" Type="http://schemas.openxmlformats.org/officeDocument/2006/relationships/font" Target="fonts/FiraSansExtraCondensed-boldItalic.fntdata"/><Relationship Id="rId32" Type="http://schemas.openxmlformats.org/officeDocument/2006/relationships/font" Target="fonts/FiraSansExtraCondensed-italic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font" Target="fonts/Poppins-bold.fntdata"/><Relationship Id="rId25" Type="http://schemas.openxmlformats.org/officeDocument/2006/relationships/font" Target="fonts/Poppins-regular.fntdata"/><Relationship Id="rId28" Type="http://schemas.openxmlformats.org/officeDocument/2006/relationships/font" Target="fonts/Poppins-boldItalic.fntdata"/><Relationship Id="rId27" Type="http://schemas.openxmlformats.org/officeDocument/2006/relationships/font" Target="fonts/Poppins-italic.fntdata"/><Relationship Id="rId29" Type="http://schemas.openxmlformats.org/officeDocument/2006/relationships/font" Target="fonts/DenkOne-regular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7" name="Shape 4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8" name="Google Shape;4118;g2a5dfd50e8e_0_4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9" name="Google Shape;4119;g2a5dfd50e8e_0_4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0" name="Shape 4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1" name="Google Shape;4211;g2a5dfd50e8e_0_4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2" name="Google Shape;4212;g2a5dfd50e8e_0_4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6" name="Shape 4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7" name="Google Shape;4217;g2a5dfd50e8e_0_4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8" name="Google Shape;4218;g2a5dfd50e8e_0_4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22" name="Shape 4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3" name="Google Shape;4223;g2a5dfd50e8e_0_42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4" name="Google Shape;4224;g2a5dfd50e8e_0_4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27" name="Shape 4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8" name="Google Shape;4228;g2a5dfd50e8e_0_42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9" name="Google Shape;4229;g2a5dfd50e8e_0_42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6" name="Shape 4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7" name="Google Shape;4237;g2a5dfd50e8e_0_42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8" name="Google Shape;4238;g2a5dfd50e8e_0_42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4" name="Shape 4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5" name="Google Shape;4255;g2a5dfd50e8e_0_43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6" name="Google Shape;4256;g2a5dfd50e8e_0_43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62" name="Shape 4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3" name="Google Shape;4263;g2a5dfd50e8e_0_43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4" name="Google Shape;4264;g2a5dfd50e8e_0_43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0" name="Shape 4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1" name="Google Shape;4271;g2a5dfd50e8e_0_43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2" name="Google Shape;4272;g2a5dfd50e8e_0_43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81" name="Shape 4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2" name="Google Shape;4282;g2a5dfd50e8e_0_42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3" name="Google Shape;4283;g2a5dfd50e8e_0_42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3" name="Shape 4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4" name="Google Shape;4124;g2a5dfd50e8e_0_4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5" name="Google Shape;4125;g2a5dfd50e8e_0_4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9" name="Shape 4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0" name="Google Shape;4130;g2a5dfd50e8e_0_4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1" name="Google Shape;4131;g2a5dfd50e8e_0_4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5" name="Shape 4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6" name="Google Shape;4136;g2a5dfd50e8e_0_4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7" name="Google Shape;4137;g2a5dfd50e8e_0_4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41" name="Shape 4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2" name="Google Shape;4142;g2a5dfd50e8e_0_4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3" name="Google Shape;4143;g2a5dfd50e8e_0_4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48" name="Shape 4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9" name="Google Shape;4149;g2a5dfd50e8e_0_4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0" name="Google Shape;4150;g2a5dfd50e8e_0_4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3" name="Shape 4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4" name="Google Shape;4154;g2a5dfd50e8e_0_4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5" name="Google Shape;4155;g2a5dfd50e8e_0_4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9" name="Shape 4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0" name="Google Shape;4180;g2a5dfd50e8e_0_4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1" name="Google Shape;4181;g2a5dfd50e8e_0_4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02" name="Shape 4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3" name="Google Shape;4203;g2a5dfd50e8e_0_4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4" name="Google Shape;4204;g2a5dfd50e8e_0_4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 flipH="1" rot="-8907462">
            <a:off x="8128607" y="-319262"/>
            <a:ext cx="1310949" cy="2857915"/>
            <a:chOff x="3345650" y="2840950"/>
            <a:chExt cx="370900" cy="808575"/>
          </a:xfrm>
        </p:grpSpPr>
        <p:sp>
          <p:nvSpPr>
            <p:cNvPr id="11" name="Google Shape;11;p2"/>
            <p:cNvSpPr/>
            <p:nvPr/>
          </p:nvSpPr>
          <p:spPr>
            <a:xfrm>
              <a:off x="3486400" y="2932175"/>
              <a:ext cx="95900" cy="717350"/>
            </a:xfrm>
            <a:custGeom>
              <a:rect b="b" l="l" r="r" t="t"/>
              <a:pathLst>
                <a:path extrusionOk="0" h="28694" w="3836">
                  <a:moveTo>
                    <a:pt x="3818" y="1"/>
                  </a:moveTo>
                  <a:cubicBezTo>
                    <a:pt x="3809" y="1"/>
                    <a:pt x="3800" y="7"/>
                    <a:pt x="3800" y="19"/>
                  </a:cubicBezTo>
                  <a:cubicBezTo>
                    <a:pt x="3467" y="3781"/>
                    <a:pt x="3086" y="7520"/>
                    <a:pt x="2574" y="11258"/>
                  </a:cubicBezTo>
                  <a:cubicBezTo>
                    <a:pt x="2074" y="14949"/>
                    <a:pt x="1502" y="18628"/>
                    <a:pt x="943" y="22307"/>
                  </a:cubicBezTo>
                  <a:cubicBezTo>
                    <a:pt x="776" y="23319"/>
                    <a:pt x="621" y="24331"/>
                    <a:pt x="466" y="25355"/>
                  </a:cubicBezTo>
                  <a:cubicBezTo>
                    <a:pt x="311" y="26403"/>
                    <a:pt x="50" y="27498"/>
                    <a:pt x="14" y="28558"/>
                  </a:cubicBezTo>
                  <a:cubicBezTo>
                    <a:pt x="1" y="28644"/>
                    <a:pt x="69" y="28694"/>
                    <a:pt x="136" y="28694"/>
                  </a:cubicBezTo>
                  <a:cubicBezTo>
                    <a:pt x="189" y="28694"/>
                    <a:pt x="241" y="28662"/>
                    <a:pt x="252" y="28594"/>
                  </a:cubicBezTo>
                  <a:cubicBezTo>
                    <a:pt x="478" y="27713"/>
                    <a:pt x="550" y="26772"/>
                    <a:pt x="692" y="25867"/>
                  </a:cubicBezTo>
                  <a:cubicBezTo>
                    <a:pt x="835" y="24939"/>
                    <a:pt x="966" y="23998"/>
                    <a:pt x="1109" y="23069"/>
                  </a:cubicBezTo>
                  <a:cubicBezTo>
                    <a:pt x="1383" y="21200"/>
                    <a:pt x="1657" y="19331"/>
                    <a:pt x="1919" y="17473"/>
                  </a:cubicBezTo>
                  <a:cubicBezTo>
                    <a:pt x="2455" y="13782"/>
                    <a:pt x="2931" y="10091"/>
                    <a:pt x="3300" y="6389"/>
                  </a:cubicBezTo>
                  <a:cubicBezTo>
                    <a:pt x="3514" y="4269"/>
                    <a:pt x="3729" y="2150"/>
                    <a:pt x="3836" y="19"/>
                  </a:cubicBezTo>
                  <a:cubicBezTo>
                    <a:pt x="3836" y="7"/>
                    <a:pt x="3827" y="1"/>
                    <a:pt x="3818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3537325" y="2851675"/>
              <a:ext cx="44075" cy="80975"/>
            </a:xfrm>
            <a:custGeom>
              <a:rect b="b" l="l" r="r" t="t"/>
              <a:pathLst>
                <a:path extrusionOk="0" h="3239" w="1763">
                  <a:moveTo>
                    <a:pt x="84" y="0"/>
                  </a:moveTo>
                  <a:lnTo>
                    <a:pt x="84" y="0"/>
                  </a:lnTo>
                  <a:cubicBezTo>
                    <a:pt x="1" y="2548"/>
                    <a:pt x="1763" y="3239"/>
                    <a:pt x="1763" y="3239"/>
                  </a:cubicBezTo>
                  <a:cubicBezTo>
                    <a:pt x="1406" y="2167"/>
                    <a:pt x="1168" y="2060"/>
                    <a:pt x="727" y="1298"/>
                  </a:cubicBezTo>
                  <a:cubicBezTo>
                    <a:pt x="477" y="881"/>
                    <a:pt x="263" y="441"/>
                    <a:pt x="84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3581400" y="2840950"/>
              <a:ext cx="34850" cy="91400"/>
            </a:xfrm>
            <a:custGeom>
              <a:rect b="b" l="l" r="r" t="t"/>
              <a:pathLst>
                <a:path extrusionOk="0" h="3656" w="1394">
                  <a:moveTo>
                    <a:pt x="1274" y="1"/>
                  </a:moveTo>
                  <a:lnTo>
                    <a:pt x="1274" y="1"/>
                  </a:lnTo>
                  <a:cubicBezTo>
                    <a:pt x="869" y="584"/>
                    <a:pt x="619" y="1251"/>
                    <a:pt x="536" y="1953"/>
                  </a:cubicBezTo>
                  <a:cubicBezTo>
                    <a:pt x="369" y="3156"/>
                    <a:pt x="0" y="3656"/>
                    <a:pt x="0" y="3656"/>
                  </a:cubicBezTo>
                  <a:cubicBezTo>
                    <a:pt x="536" y="3334"/>
                    <a:pt x="917" y="2811"/>
                    <a:pt x="1083" y="2203"/>
                  </a:cubicBezTo>
                  <a:cubicBezTo>
                    <a:pt x="1393" y="1168"/>
                    <a:pt x="1060" y="429"/>
                    <a:pt x="1274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3587050" y="2889475"/>
              <a:ext cx="62225" cy="56575"/>
            </a:xfrm>
            <a:custGeom>
              <a:rect b="b" l="l" r="r" t="t"/>
              <a:pathLst>
                <a:path extrusionOk="0" h="2263" w="2489">
                  <a:moveTo>
                    <a:pt x="2489" y="0"/>
                  </a:moveTo>
                  <a:lnTo>
                    <a:pt x="2489" y="0"/>
                  </a:lnTo>
                  <a:cubicBezTo>
                    <a:pt x="2131" y="393"/>
                    <a:pt x="1727" y="751"/>
                    <a:pt x="1286" y="1036"/>
                  </a:cubicBezTo>
                  <a:cubicBezTo>
                    <a:pt x="798" y="1370"/>
                    <a:pt x="357" y="1786"/>
                    <a:pt x="0" y="2263"/>
                  </a:cubicBezTo>
                  <a:cubicBezTo>
                    <a:pt x="250" y="2048"/>
                    <a:pt x="941" y="2120"/>
                    <a:pt x="1572" y="1584"/>
                  </a:cubicBezTo>
                  <a:cubicBezTo>
                    <a:pt x="2191" y="1036"/>
                    <a:pt x="2489" y="1"/>
                    <a:pt x="2489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3581975" y="2931750"/>
              <a:ext cx="76825" cy="52700"/>
            </a:xfrm>
            <a:custGeom>
              <a:rect b="b" l="l" r="r" t="t"/>
              <a:pathLst>
                <a:path extrusionOk="0" h="2108" w="3073">
                  <a:moveTo>
                    <a:pt x="3073" y="0"/>
                  </a:moveTo>
                  <a:cubicBezTo>
                    <a:pt x="2620" y="393"/>
                    <a:pt x="2120" y="714"/>
                    <a:pt x="1584" y="965"/>
                  </a:cubicBezTo>
                  <a:cubicBezTo>
                    <a:pt x="1001" y="1250"/>
                    <a:pt x="465" y="1643"/>
                    <a:pt x="1" y="2108"/>
                  </a:cubicBezTo>
                  <a:cubicBezTo>
                    <a:pt x="310" y="1917"/>
                    <a:pt x="1060" y="2096"/>
                    <a:pt x="1822" y="1596"/>
                  </a:cubicBezTo>
                  <a:cubicBezTo>
                    <a:pt x="2573" y="1096"/>
                    <a:pt x="3073" y="0"/>
                    <a:pt x="3073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3582275" y="2973700"/>
              <a:ext cx="90525" cy="43200"/>
            </a:xfrm>
            <a:custGeom>
              <a:rect b="b" l="l" r="r" t="t"/>
              <a:pathLst>
                <a:path extrusionOk="0" h="1728" w="3621">
                  <a:moveTo>
                    <a:pt x="3620" y="1"/>
                  </a:moveTo>
                  <a:cubicBezTo>
                    <a:pt x="3084" y="334"/>
                    <a:pt x="2501" y="596"/>
                    <a:pt x="1882" y="775"/>
                  </a:cubicBezTo>
                  <a:cubicBezTo>
                    <a:pt x="1203" y="977"/>
                    <a:pt x="572" y="1311"/>
                    <a:pt x="1" y="1727"/>
                  </a:cubicBezTo>
                  <a:cubicBezTo>
                    <a:pt x="85" y="1688"/>
                    <a:pt x="192" y="1677"/>
                    <a:pt x="318" y="1677"/>
                  </a:cubicBezTo>
                  <a:cubicBezTo>
                    <a:pt x="499" y="1677"/>
                    <a:pt x="719" y="1700"/>
                    <a:pt x="966" y="1700"/>
                  </a:cubicBezTo>
                  <a:cubicBezTo>
                    <a:pt x="1279" y="1700"/>
                    <a:pt x="1636" y="1662"/>
                    <a:pt x="2013" y="1489"/>
                  </a:cubicBezTo>
                  <a:cubicBezTo>
                    <a:pt x="2906" y="1072"/>
                    <a:pt x="3620" y="1"/>
                    <a:pt x="3620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3581975" y="3015075"/>
              <a:ext cx="104800" cy="36800"/>
            </a:xfrm>
            <a:custGeom>
              <a:rect b="b" l="l" r="r" t="t"/>
              <a:pathLst>
                <a:path extrusionOk="0" h="1472" w="4192">
                  <a:moveTo>
                    <a:pt x="4192" y="1"/>
                  </a:moveTo>
                  <a:lnTo>
                    <a:pt x="4192" y="1"/>
                  </a:lnTo>
                  <a:cubicBezTo>
                    <a:pt x="3549" y="287"/>
                    <a:pt x="2882" y="477"/>
                    <a:pt x="2192" y="572"/>
                  </a:cubicBezTo>
                  <a:cubicBezTo>
                    <a:pt x="1418" y="703"/>
                    <a:pt x="679" y="953"/>
                    <a:pt x="1" y="1322"/>
                  </a:cubicBezTo>
                  <a:cubicBezTo>
                    <a:pt x="49" y="1308"/>
                    <a:pt x="102" y="1302"/>
                    <a:pt x="160" y="1302"/>
                  </a:cubicBezTo>
                  <a:cubicBezTo>
                    <a:pt x="473" y="1302"/>
                    <a:pt x="934" y="1471"/>
                    <a:pt x="1502" y="1471"/>
                  </a:cubicBezTo>
                  <a:cubicBezTo>
                    <a:pt x="1728" y="1471"/>
                    <a:pt x="1970" y="1445"/>
                    <a:pt x="2227" y="1370"/>
                  </a:cubicBezTo>
                  <a:cubicBezTo>
                    <a:pt x="3251" y="1061"/>
                    <a:pt x="4192" y="1"/>
                    <a:pt x="4192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3583175" y="3056450"/>
              <a:ext cx="113725" cy="34125"/>
            </a:xfrm>
            <a:custGeom>
              <a:rect b="b" l="l" r="r" t="t"/>
              <a:pathLst>
                <a:path extrusionOk="0" h="1365" w="4549">
                  <a:moveTo>
                    <a:pt x="4549" y="1"/>
                  </a:moveTo>
                  <a:cubicBezTo>
                    <a:pt x="3846" y="251"/>
                    <a:pt x="3120" y="406"/>
                    <a:pt x="2382" y="465"/>
                  </a:cubicBezTo>
                  <a:cubicBezTo>
                    <a:pt x="1548" y="537"/>
                    <a:pt x="751" y="751"/>
                    <a:pt x="0" y="1096"/>
                  </a:cubicBezTo>
                  <a:cubicBezTo>
                    <a:pt x="37" y="1088"/>
                    <a:pt x="76" y="1085"/>
                    <a:pt x="118" y="1085"/>
                  </a:cubicBezTo>
                  <a:cubicBezTo>
                    <a:pt x="487" y="1085"/>
                    <a:pt x="1035" y="1365"/>
                    <a:pt x="1759" y="1365"/>
                  </a:cubicBezTo>
                  <a:cubicBezTo>
                    <a:pt x="1947" y="1365"/>
                    <a:pt x="2146" y="1346"/>
                    <a:pt x="2358" y="1299"/>
                  </a:cubicBezTo>
                  <a:cubicBezTo>
                    <a:pt x="3477" y="1060"/>
                    <a:pt x="4549" y="1"/>
                    <a:pt x="4549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573650" y="3110475"/>
              <a:ext cx="122950" cy="23100"/>
            </a:xfrm>
            <a:custGeom>
              <a:rect b="b" l="l" r="r" t="t"/>
              <a:pathLst>
                <a:path extrusionOk="0" h="924" w="4918">
                  <a:moveTo>
                    <a:pt x="1772" y="0"/>
                  </a:moveTo>
                  <a:cubicBezTo>
                    <a:pt x="817" y="0"/>
                    <a:pt x="0" y="197"/>
                    <a:pt x="0" y="197"/>
                  </a:cubicBezTo>
                  <a:cubicBezTo>
                    <a:pt x="473" y="197"/>
                    <a:pt x="1180" y="924"/>
                    <a:pt x="2365" y="924"/>
                  </a:cubicBezTo>
                  <a:cubicBezTo>
                    <a:pt x="2374" y="924"/>
                    <a:pt x="2384" y="924"/>
                    <a:pt x="2394" y="924"/>
                  </a:cubicBezTo>
                  <a:cubicBezTo>
                    <a:pt x="3584" y="912"/>
                    <a:pt x="4918" y="43"/>
                    <a:pt x="4918" y="42"/>
                  </a:cubicBezTo>
                  <a:lnTo>
                    <a:pt x="4918" y="42"/>
                  </a:lnTo>
                  <a:cubicBezTo>
                    <a:pt x="4521" y="104"/>
                    <a:pt x="4120" y="133"/>
                    <a:pt x="3720" y="133"/>
                  </a:cubicBezTo>
                  <a:cubicBezTo>
                    <a:pt x="3340" y="133"/>
                    <a:pt x="2961" y="107"/>
                    <a:pt x="2584" y="54"/>
                  </a:cubicBezTo>
                  <a:cubicBezTo>
                    <a:pt x="2312" y="16"/>
                    <a:pt x="2037" y="0"/>
                    <a:pt x="1772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572450" y="3161925"/>
              <a:ext cx="137250" cy="28750"/>
            </a:xfrm>
            <a:custGeom>
              <a:rect b="b" l="l" r="r" t="t"/>
              <a:pathLst>
                <a:path extrusionOk="0" h="1150" w="5490">
                  <a:moveTo>
                    <a:pt x="1151" y="0"/>
                  </a:moveTo>
                  <a:cubicBezTo>
                    <a:pt x="483" y="0"/>
                    <a:pt x="1" y="68"/>
                    <a:pt x="1" y="68"/>
                  </a:cubicBezTo>
                  <a:cubicBezTo>
                    <a:pt x="549" y="116"/>
                    <a:pt x="1251" y="1021"/>
                    <a:pt x="2584" y="1140"/>
                  </a:cubicBezTo>
                  <a:cubicBezTo>
                    <a:pt x="2667" y="1146"/>
                    <a:pt x="2751" y="1149"/>
                    <a:pt x="2835" y="1149"/>
                  </a:cubicBezTo>
                  <a:cubicBezTo>
                    <a:pt x="4107" y="1149"/>
                    <a:pt x="5490" y="437"/>
                    <a:pt x="5490" y="437"/>
                  </a:cubicBezTo>
                  <a:lnTo>
                    <a:pt x="5490" y="437"/>
                  </a:lnTo>
                  <a:cubicBezTo>
                    <a:pt x="5359" y="443"/>
                    <a:pt x="5229" y="445"/>
                    <a:pt x="5099" y="445"/>
                  </a:cubicBezTo>
                  <a:cubicBezTo>
                    <a:pt x="4360" y="445"/>
                    <a:pt x="3624" y="359"/>
                    <a:pt x="2906" y="187"/>
                  </a:cubicBezTo>
                  <a:cubicBezTo>
                    <a:pt x="2302" y="41"/>
                    <a:pt x="1670" y="0"/>
                    <a:pt x="1151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3567400" y="3207950"/>
              <a:ext cx="144675" cy="39025"/>
            </a:xfrm>
            <a:custGeom>
              <a:rect b="b" l="l" r="r" t="t"/>
              <a:pathLst>
                <a:path extrusionOk="0" h="1561" w="5787">
                  <a:moveTo>
                    <a:pt x="31" y="1"/>
                  </a:moveTo>
                  <a:cubicBezTo>
                    <a:pt x="11" y="1"/>
                    <a:pt x="0" y="1"/>
                    <a:pt x="0" y="1"/>
                  </a:cubicBezTo>
                  <a:cubicBezTo>
                    <a:pt x="560" y="120"/>
                    <a:pt x="1191" y="1180"/>
                    <a:pt x="2596" y="1477"/>
                  </a:cubicBezTo>
                  <a:cubicBezTo>
                    <a:pt x="2865" y="1537"/>
                    <a:pt x="3147" y="1561"/>
                    <a:pt x="3428" y="1561"/>
                  </a:cubicBezTo>
                  <a:cubicBezTo>
                    <a:pt x="4618" y="1561"/>
                    <a:pt x="5787" y="1132"/>
                    <a:pt x="5787" y="1132"/>
                  </a:cubicBezTo>
                  <a:cubicBezTo>
                    <a:pt x="4858" y="1061"/>
                    <a:pt x="3941" y="858"/>
                    <a:pt x="3060" y="525"/>
                  </a:cubicBezTo>
                  <a:cubicBezTo>
                    <a:pt x="1757" y="21"/>
                    <a:pt x="262" y="1"/>
                    <a:pt x="31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3560250" y="3266600"/>
              <a:ext cx="149750" cy="58450"/>
            </a:xfrm>
            <a:custGeom>
              <a:rect b="b" l="l" r="r" t="t"/>
              <a:pathLst>
                <a:path extrusionOk="0" h="2338" w="5990">
                  <a:moveTo>
                    <a:pt x="1" y="1"/>
                  </a:moveTo>
                  <a:lnTo>
                    <a:pt x="1" y="1"/>
                  </a:lnTo>
                  <a:cubicBezTo>
                    <a:pt x="572" y="239"/>
                    <a:pt x="1072" y="1465"/>
                    <a:pt x="2525" y="2037"/>
                  </a:cubicBezTo>
                  <a:cubicBezTo>
                    <a:pt x="3129" y="2269"/>
                    <a:pt x="3830" y="2337"/>
                    <a:pt x="4443" y="2337"/>
                  </a:cubicBezTo>
                  <a:cubicBezTo>
                    <a:pt x="5303" y="2337"/>
                    <a:pt x="5990" y="2203"/>
                    <a:pt x="5990" y="2203"/>
                  </a:cubicBezTo>
                  <a:cubicBezTo>
                    <a:pt x="5001" y="1965"/>
                    <a:pt x="4061" y="1584"/>
                    <a:pt x="3180" y="1084"/>
                  </a:cubicBezTo>
                  <a:cubicBezTo>
                    <a:pt x="1763" y="263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3550425" y="3329700"/>
              <a:ext cx="166125" cy="64500"/>
            </a:xfrm>
            <a:custGeom>
              <a:rect b="b" l="l" r="r" t="t"/>
              <a:pathLst>
                <a:path extrusionOk="0" h="2580" w="6645">
                  <a:moveTo>
                    <a:pt x="1" y="1"/>
                  </a:moveTo>
                  <a:lnTo>
                    <a:pt x="1" y="1"/>
                  </a:lnTo>
                  <a:cubicBezTo>
                    <a:pt x="656" y="251"/>
                    <a:pt x="1191" y="1620"/>
                    <a:pt x="2799" y="2239"/>
                  </a:cubicBezTo>
                  <a:cubicBezTo>
                    <a:pt x="3474" y="2502"/>
                    <a:pt x="4256" y="2579"/>
                    <a:pt x="4937" y="2579"/>
                  </a:cubicBezTo>
                  <a:cubicBezTo>
                    <a:pt x="5889" y="2579"/>
                    <a:pt x="6644" y="2430"/>
                    <a:pt x="6644" y="2430"/>
                  </a:cubicBezTo>
                  <a:cubicBezTo>
                    <a:pt x="5549" y="2168"/>
                    <a:pt x="4501" y="1751"/>
                    <a:pt x="3537" y="1191"/>
                  </a:cubicBezTo>
                  <a:cubicBezTo>
                    <a:pt x="1953" y="28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548050" y="3391325"/>
              <a:ext cx="152725" cy="76375"/>
            </a:xfrm>
            <a:custGeom>
              <a:rect b="b" l="l" r="r" t="t"/>
              <a:pathLst>
                <a:path extrusionOk="0" h="3055" w="6109">
                  <a:moveTo>
                    <a:pt x="1" y="0"/>
                  </a:moveTo>
                  <a:lnTo>
                    <a:pt x="1" y="0"/>
                  </a:lnTo>
                  <a:cubicBezTo>
                    <a:pt x="596" y="310"/>
                    <a:pt x="965" y="1679"/>
                    <a:pt x="2441" y="2453"/>
                  </a:cubicBezTo>
                  <a:cubicBezTo>
                    <a:pt x="3446" y="2972"/>
                    <a:pt x="4783" y="3055"/>
                    <a:pt x="5533" y="3055"/>
                  </a:cubicBezTo>
                  <a:cubicBezTo>
                    <a:pt x="5885" y="3055"/>
                    <a:pt x="6108" y="3036"/>
                    <a:pt x="6108" y="3036"/>
                  </a:cubicBezTo>
                  <a:cubicBezTo>
                    <a:pt x="5084" y="2667"/>
                    <a:pt x="4132" y="2155"/>
                    <a:pt x="3251" y="1524"/>
                  </a:cubicBezTo>
                  <a:cubicBezTo>
                    <a:pt x="1846" y="489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3537325" y="3449950"/>
              <a:ext cx="121475" cy="84875"/>
            </a:xfrm>
            <a:custGeom>
              <a:rect b="b" l="l" r="r" t="t"/>
              <a:pathLst>
                <a:path extrusionOk="0" h="3395" w="4859">
                  <a:moveTo>
                    <a:pt x="1" y="1"/>
                  </a:moveTo>
                  <a:cubicBezTo>
                    <a:pt x="477" y="346"/>
                    <a:pt x="620" y="1572"/>
                    <a:pt x="1787" y="2418"/>
                  </a:cubicBezTo>
                  <a:cubicBezTo>
                    <a:pt x="2954" y="3275"/>
                    <a:pt x="4859" y="3394"/>
                    <a:pt x="4859" y="3394"/>
                  </a:cubicBezTo>
                  <a:cubicBezTo>
                    <a:pt x="4025" y="2954"/>
                    <a:pt x="3275" y="2394"/>
                    <a:pt x="2608" y="1727"/>
                  </a:cubicBezTo>
                  <a:cubicBezTo>
                    <a:pt x="1525" y="656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3524525" y="3525850"/>
              <a:ext cx="83375" cy="78925"/>
            </a:xfrm>
            <a:custGeom>
              <a:rect b="b" l="l" r="r" t="t"/>
              <a:pathLst>
                <a:path extrusionOk="0" h="3157" w="3335">
                  <a:moveTo>
                    <a:pt x="1" y="1"/>
                  </a:moveTo>
                  <a:cubicBezTo>
                    <a:pt x="322" y="322"/>
                    <a:pt x="310" y="1287"/>
                    <a:pt x="1096" y="2061"/>
                  </a:cubicBezTo>
                  <a:cubicBezTo>
                    <a:pt x="1894" y="2847"/>
                    <a:pt x="3335" y="3156"/>
                    <a:pt x="3335" y="3156"/>
                  </a:cubicBezTo>
                  <a:cubicBezTo>
                    <a:pt x="2751" y="2716"/>
                    <a:pt x="2227" y="2204"/>
                    <a:pt x="1787" y="1632"/>
                  </a:cubicBezTo>
                  <a:cubicBezTo>
                    <a:pt x="1287" y="989"/>
                    <a:pt x="680" y="44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3515900" y="2901975"/>
              <a:ext cx="60150" cy="71175"/>
            </a:xfrm>
            <a:custGeom>
              <a:rect b="b" l="l" r="r" t="t"/>
              <a:pathLst>
                <a:path extrusionOk="0" h="2847" w="2406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91" y="1191"/>
                    <a:pt x="786" y="1870"/>
                  </a:cubicBezTo>
                  <a:cubicBezTo>
                    <a:pt x="1394" y="2548"/>
                    <a:pt x="2168" y="2572"/>
                    <a:pt x="2406" y="2846"/>
                  </a:cubicBezTo>
                  <a:cubicBezTo>
                    <a:pt x="2084" y="2275"/>
                    <a:pt x="1668" y="1751"/>
                    <a:pt x="1167" y="1322"/>
                  </a:cubicBezTo>
                  <a:cubicBezTo>
                    <a:pt x="715" y="941"/>
                    <a:pt x="322" y="501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3494475" y="2941275"/>
              <a:ext cx="76225" cy="65500"/>
            </a:xfrm>
            <a:custGeom>
              <a:rect b="b" l="l" r="r" t="t"/>
              <a:pathLst>
                <a:path extrusionOk="0" h="2620" w="3049">
                  <a:moveTo>
                    <a:pt x="0" y="0"/>
                  </a:moveTo>
                  <a:cubicBezTo>
                    <a:pt x="0" y="0"/>
                    <a:pt x="405" y="1238"/>
                    <a:pt x="1155" y="1857"/>
                  </a:cubicBezTo>
                  <a:cubicBezTo>
                    <a:pt x="1917" y="2477"/>
                    <a:pt x="2739" y="2369"/>
                    <a:pt x="3048" y="2619"/>
                  </a:cubicBezTo>
                  <a:cubicBezTo>
                    <a:pt x="2608" y="2072"/>
                    <a:pt x="2072" y="1584"/>
                    <a:pt x="1477" y="1203"/>
                  </a:cubicBezTo>
                  <a:cubicBezTo>
                    <a:pt x="929" y="881"/>
                    <a:pt x="429" y="476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3472150" y="2979675"/>
              <a:ext cx="92600" cy="59850"/>
            </a:xfrm>
            <a:custGeom>
              <a:rect b="b" l="l" r="r" t="t"/>
              <a:pathLst>
                <a:path extrusionOk="0" h="2394" w="3704">
                  <a:moveTo>
                    <a:pt x="0" y="0"/>
                  </a:moveTo>
                  <a:cubicBezTo>
                    <a:pt x="1" y="0"/>
                    <a:pt x="620" y="1274"/>
                    <a:pt x="1536" y="1834"/>
                  </a:cubicBezTo>
                  <a:cubicBezTo>
                    <a:pt x="2453" y="2393"/>
                    <a:pt x="3334" y="2143"/>
                    <a:pt x="3703" y="2369"/>
                  </a:cubicBezTo>
                  <a:cubicBezTo>
                    <a:pt x="3144" y="1834"/>
                    <a:pt x="2489" y="1405"/>
                    <a:pt x="1786" y="1083"/>
                  </a:cubicBezTo>
                  <a:cubicBezTo>
                    <a:pt x="1143" y="810"/>
                    <a:pt x="536" y="441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3456675" y="3024600"/>
              <a:ext cx="102700" cy="58975"/>
            </a:xfrm>
            <a:custGeom>
              <a:rect b="b" l="l" r="r" t="t"/>
              <a:pathLst>
                <a:path extrusionOk="0" h="2359" w="4108">
                  <a:moveTo>
                    <a:pt x="0" y="1"/>
                  </a:moveTo>
                  <a:cubicBezTo>
                    <a:pt x="0" y="1"/>
                    <a:pt x="750" y="1299"/>
                    <a:pt x="1762" y="1834"/>
                  </a:cubicBezTo>
                  <a:cubicBezTo>
                    <a:pt x="2774" y="2358"/>
                    <a:pt x="3691" y="2037"/>
                    <a:pt x="4108" y="2239"/>
                  </a:cubicBezTo>
                  <a:cubicBezTo>
                    <a:pt x="3465" y="1715"/>
                    <a:pt x="2739" y="1299"/>
                    <a:pt x="1965" y="1013"/>
                  </a:cubicBezTo>
                  <a:cubicBezTo>
                    <a:pt x="1262" y="763"/>
                    <a:pt x="608" y="429"/>
                    <a:pt x="0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443275" y="3077900"/>
              <a:ext cx="117900" cy="40600"/>
            </a:xfrm>
            <a:custGeom>
              <a:rect b="b" l="l" r="r" t="t"/>
              <a:pathLst>
                <a:path extrusionOk="0" h="1624" w="4716">
                  <a:moveTo>
                    <a:pt x="1" y="0"/>
                  </a:moveTo>
                  <a:cubicBezTo>
                    <a:pt x="1" y="0"/>
                    <a:pt x="1060" y="1179"/>
                    <a:pt x="2215" y="1512"/>
                  </a:cubicBezTo>
                  <a:cubicBezTo>
                    <a:pt x="2497" y="1593"/>
                    <a:pt x="2762" y="1623"/>
                    <a:pt x="3009" y="1623"/>
                  </a:cubicBezTo>
                  <a:cubicBezTo>
                    <a:pt x="3670" y="1623"/>
                    <a:pt x="4200" y="1411"/>
                    <a:pt x="4558" y="1411"/>
                  </a:cubicBezTo>
                  <a:cubicBezTo>
                    <a:pt x="4615" y="1411"/>
                    <a:pt x="4667" y="1417"/>
                    <a:pt x="4715" y="1429"/>
                  </a:cubicBezTo>
                  <a:cubicBezTo>
                    <a:pt x="4715" y="1429"/>
                    <a:pt x="3513" y="774"/>
                    <a:pt x="2251" y="619"/>
                  </a:cubicBezTo>
                  <a:cubicBezTo>
                    <a:pt x="1477" y="524"/>
                    <a:pt x="715" y="310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16200" y="3132050"/>
              <a:ext cx="134550" cy="37125"/>
            </a:xfrm>
            <a:custGeom>
              <a:rect b="b" l="l" r="r" t="t"/>
              <a:pathLst>
                <a:path extrusionOk="0" h="1485" w="5382">
                  <a:moveTo>
                    <a:pt x="0" y="1"/>
                  </a:moveTo>
                  <a:cubicBezTo>
                    <a:pt x="0" y="1"/>
                    <a:pt x="1298" y="1192"/>
                    <a:pt x="2619" y="1430"/>
                  </a:cubicBezTo>
                  <a:cubicBezTo>
                    <a:pt x="2824" y="1468"/>
                    <a:pt x="3019" y="1485"/>
                    <a:pt x="3205" y="1485"/>
                  </a:cubicBezTo>
                  <a:cubicBezTo>
                    <a:pt x="4138" y="1485"/>
                    <a:pt x="4825" y="1075"/>
                    <a:pt x="5274" y="1075"/>
                  </a:cubicBezTo>
                  <a:cubicBezTo>
                    <a:pt x="5312" y="1075"/>
                    <a:pt x="5347" y="1078"/>
                    <a:pt x="5382" y="1084"/>
                  </a:cubicBezTo>
                  <a:cubicBezTo>
                    <a:pt x="5382" y="1084"/>
                    <a:pt x="3977" y="489"/>
                    <a:pt x="2560" y="442"/>
                  </a:cubicBezTo>
                  <a:cubicBezTo>
                    <a:pt x="1691" y="418"/>
                    <a:pt x="822" y="263"/>
                    <a:pt x="0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395350" y="3195475"/>
              <a:ext cx="147375" cy="29600"/>
            </a:xfrm>
            <a:custGeom>
              <a:rect b="b" l="l" r="r" t="t"/>
              <a:pathLst>
                <a:path extrusionOk="0" h="1184" w="5895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560" y="1095"/>
                    <a:pt x="2989" y="1179"/>
                  </a:cubicBezTo>
                  <a:cubicBezTo>
                    <a:pt x="3048" y="1182"/>
                    <a:pt x="3105" y="1183"/>
                    <a:pt x="3162" y="1183"/>
                  </a:cubicBezTo>
                  <a:cubicBezTo>
                    <a:pt x="4481" y="1183"/>
                    <a:pt x="5310" y="428"/>
                    <a:pt x="5870" y="428"/>
                  </a:cubicBezTo>
                  <a:cubicBezTo>
                    <a:pt x="5878" y="428"/>
                    <a:pt x="5886" y="428"/>
                    <a:pt x="5894" y="429"/>
                  </a:cubicBezTo>
                  <a:cubicBezTo>
                    <a:pt x="5894" y="429"/>
                    <a:pt x="4731" y="99"/>
                    <a:pt x="3457" y="99"/>
                  </a:cubicBezTo>
                  <a:cubicBezTo>
                    <a:pt x="3239" y="99"/>
                    <a:pt x="3018" y="108"/>
                    <a:pt x="2799" y="131"/>
                  </a:cubicBezTo>
                  <a:cubicBezTo>
                    <a:pt x="2480" y="159"/>
                    <a:pt x="2162" y="174"/>
                    <a:pt x="1844" y="174"/>
                  </a:cubicBezTo>
                  <a:cubicBezTo>
                    <a:pt x="1224" y="174"/>
                    <a:pt x="607" y="118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3371550" y="3261400"/>
              <a:ext cx="158975" cy="34325"/>
            </a:xfrm>
            <a:custGeom>
              <a:rect b="b" l="l" r="r" t="t"/>
              <a:pathLst>
                <a:path extrusionOk="0" h="1373" w="6359">
                  <a:moveTo>
                    <a:pt x="5273" y="0"/>
                  </a:moveTo>
                  <a:cubicBezTo>
                    <a:pt x="4632" y="0"/>
                    <a:pt x="3792" y="54"/>
                    <a:pt x="3000" y="268"/>
                  </a:cubicBezTo>
                  <a:cubicBezTo>
                    <a:pt x="2106" y="497"/>
                    <a:pt x="1181" y="616"/>
                    <a:pt x="254" y="616"/>
                  </a:cubicBezTo>
                  <a:cubicBezTo>
                    <a:pt x="169" y="616"/>
                    <a:pt x="85" y="615"/>
                    <a:pt x="0" y="613"/>
                  </a:cubicBezTo>
                  <a:lnTo>
                    <a:pt x="0" y="613"/>
                  </a:lnTo>
                  <a:cubicBezTo>
                    <a:pt x="0" y="613"/>
                    <a:pt x="1547" y="1372"/>
                    <a:pt x="2997" y="1372"/>
                  </a:cubicBezTo>
                  <a:cubicBezTo>
                    <a:pt x="3130" y="1372"/>
                    <a:pt x="3263" y="1366"/>
                    <a:pt x="3393" y="1352"/>
                  </a:cubicBezTo>
                  <a:cubicBezTo>
                    <a:pt x="4941" y="1197"/>
                    <a:pt x="5739" y="125"/>
                    <a:pt x="6358" y="54"/>
                  </a:cubicBezTo>
                  <a:cubicBezTo>
                    <a:pt x="6358" y="54"/>
                    <a:pt x="5915" y="0"/>
                    <a:pt x="5273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3345650" y="3324350"/>
              <a:ext cx="176525" cy="38050"/>
            </a:xfrm>
            <a:custGeom>
              <a:rect b="b" l="l" r="r" t="t"/>
              <a:pathLst>
                <a:path extrusionOk="0" h="1522" w="7061">
                  <a:moveTo>
                    <a:pt x="5858" y="0"/>
                  </a:moveTo>
                  <a:cubicBezTo>
                    <a:pt x="5147" y="0"/>
                    <a:pt x="4215" y="60"/>
                    <a:pt x="3334" y="298"/>
                  </a:cubicBezTo>
                  <a:cubicBezTo>
                    <a:pt x="2340" y="560"/>
                    <a:pt x="1316" y="682"/>
                    <a:pt x="281" y="682"/>
                  </a:cubicBezTo>
                  <a:cubicBezTo>
                    <a:pt x="187" y="682"/>
                    <a:pt x="94" y="681"/>
                    <a:pt x="0" y="679"/>
                  </a:cubicBezTo>
                  <a:lnTo>
                    <a:pt x="0" y="679"/>
                  </a:lnTo>
                  <a:cubicBezTo>
                    <a:pt x="0" y="679"/>
                    <a:pt x="1736" y="1522"/>
                    <a:pt x="3347" y="1522"/>
                  </a:cubicBezTo>
                  <a:cubicBezTo>
                    <a:pt x="3491" y="1522"/>
                    <a:pt x="3634" y="1515"/>
                    <a:pt x="3775" y="1501"/>
                  </a:cubicBezTo>
                  <a:cubicBezTo>
                    <a:pt x="5489" y="1322"/>
                    <a:pt x="6370" y="131"/>
                    <a:pt x="7061" y="60"/>
                  </a:cubicBezTo>
                  <a:cubicBezTo>
                    <a:pt x="7061" y="60"/>
                    <a:pt x="6570" y="0"/>
                    <a:pt x="5858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3346250" y="3377325"/>
              <a:ext cx="167000" cy="45500"/>
            </a:xfrm>
            <a:custGeom>
              <a:rect b="b" l="l" r="r" t="t"/>
              <a:pathLst>
                <a:path extrusionOk="0" h="1820" w="6680">
                  <a:moveTo>
                    <a:pt x="6672" y="1"/>
                  </a:moveTo>
                  <a:cubicBezTo>
                    <a:pt x="6541" y="1"/>
                    <a:pt x="4715" y="12"/>
                    <a:pt x="3143" y="620"/>
                  </a:cubicBezTo>
                  <a:cubicBezTo>
                    <a:pt x="2131" y="1001"/>
                    <a:pt x="1072" y="1251"/>
                    <a:pt x="0" y="1334"/>
                  </a:cubicBezTo>
                  <a:cubicBezTo>
                    <a:pt x="0" y="1334"/>
                    <a:pt x="1353" y="1819"/>
                    <a:pt x="2728" y="1819"/>
                  </a:cubicBezTo>
                  <a:cubicBezTo>
                    <a:pt x="3049" y="1819"/>
                    <a:pt x="3372" y="1793"/>
                    <a:pt x="3679" y="1727"/>
                  </a:cubicBezTo>
                  <a:cubicBezTo>
                    <a:pt x="5310" y="1370"/>
                    <a:pt x="6025" y="144"/>
                    <a:pt x="6679" y="1"/>
                  </a:cubicBezTo>
                  <a:cubicBezTo>
                    <a:pt x="6679" y="1"/>
                    <a:pt x="6677" y="1"/>
                    <a:pt x="6672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3364700" y="3436275"/>
              <a:ext cx="139325" cy="53525"/>
            </a:xfrm>
            <a:custGeom>
              <a:rect b="b" l="l" r="r" t="t"/>
              <a:pathLst>
                <a:path extrusionOk="0" h="2141" w="5573">
                  <a:moveTo>
                    <a:pt x="5572" y="0"/>
                  </a:moveTo>
                  <a:lnTo>
                    <a:pt x="5572" y="0"/>
                  </a:lnTo>
                  <a:cubicBezTo>
                    <a:pt x="5572" y="0"/>
                    <a:pt x="3929" y="238"/>
                    <a:pt x="2620" y="988"/>
                  </a:cubicBezTo>
                  <a:cubicBezTo>
                    <a:pt x="1798" y="1453"/>
                    <a:pt x="917" y="1798"/>
                    <a:pt x="0" y="2012"/>
                  </a:cubicBezTo>
                  <a:cubicBezTo>
                    <a:pt x="0" y="2012"/>
                    <a:pt x="652" y="2141"/>
                    <a:pt x="1465" y="2141"/>
                  </a:cubicBezTo>
                  <a:cubicBezTo>
                    <a:pt x="2029" y="2141"/>
                    <a:pt x="2671" y="2079"/>
                    <a:pt x="3227" y="1869"/>
                  </a:cubicBezTo>
                  <a:cubicBezTo>
                    <a:pt x="4584" y="1357"/>
                    <a:pt x="5037" y="203"/>
                    <a:pt x="5572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3398025" y="3500550"/>
              <a:ext cx="100925" cy="54275"/>
            </a:xfrm>
            <a:custGeom>
              <a:rect b="b" l="l" r="r" t="t"/>
              <a:pathLst>
                <a:path extrusionOk="0" h="2171" w="4037">
                  <a:moveTo>
                    <a:pt x="4037" y="1"/>
                  </a:moveTo>
                  <a:lnTo>
                    <a:pt x="4037" y="1"/>
                  </a:lnTo>
                  <a:cubicBezTo>
                    <a:pt x="3263" y="239"/>
                    <a:pt x="2537" y="608"/>
                    <a:pt x="1882" y="1084"/>
                  </a:cubicBezTo>
                  <a:cubicBezTo>
                    <a:pt x="1310" y="1537"/>
                    <a:pt x="668" y="1894"/>
                    <a:pt x="1" y="2168"/>
                  </a:cubicBezTo>
                  <a:cubicBezTo>
                    <a:pt x="1" y="2168"/>
                    <a:pt x="63" y="2171"/>
                    <a:pt x="172" y="2171"/>
                  </a:cubicBezTo>
                  <a:cubicBezTo>
                    <a:pt x="586" y="2171"/>
                    <a:pt x="1667" y="2126"/>
                    <a:pt x="2442" y="1692"/>
                  </a:cubicBezTo>
                  <a:cubicBezTo>
                    <a:pt x="3418" y="1156"/>
                    <a:pt x="3644" y="227"/>
                    <a:pt x="4037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3449300" y="3499025"/>
              <a:ext cx="66150" cy="36450"/>
            </a:xfrm>
            <a:custGeom>
              <a:rect b="b" l="l" r="r" t="t"/>
              <a:pathLst>
                <a:path extrusionOk="0" h="1458" w="2646">
                  <a:moveTo>
                    <a:pt x="2240" y="0"/>
                  </a:moveTo>
                  <a:cubicBezTo>
                    <a:pt x="1966" y="0"/>
                    <a:pt x="1710" y="134"/>
                    <a:pt x="1486" y="324"/>
                  </a:cubicBezTo>
                  <a:cubicBezTo>
                    <a:pt x="1010" y="729"/>
                    <a:pt x="617" y="1169"/>
                    <a:pt x="21" y="1419"/>
                  </a:cubicBezTo>
                  <a:cubicBezTo>
                    <a:pt x="1" y="1429"/>
                    <a:pt x="16" y="1457"/>
                    <a:pt x="35" y="1457"/>
                  </a:cubicBezTo>
                  <a:cubicBezTo>
                    <a:pt x="39" y="1457"/>
                    <a:pt x="42" y="1457"/>
                    <a:pt x="45" y="1455"/>
                  </a:cubicBezTo>
                  <a:cubicBezTo>
                    <a:pt x="414" y="1312"/>
                    <a:pt x="772" y="1098"/>
                    <a:pt x="1081" y="836"/>
                  </a:cubicBezTo>
                  <a:cubicBezTo>
                    <a:pt x="1400" y="566"/>
                    <a:pt x="1750" y="154"/>
                    <a:pt x="2175" y="154"/>
                  </a:cubicBezTo>
                  <a:cubicBezTo>
                    <a:pt x="2274" y="154"/>
                    <a:pt x="2378" y="177"/>
                    <a:pt x="2486" y="229"/>
                  </a:cubicBezTo>
                  <a:cubicBezTo>
                    <a:pt x="2494" y="230"/>
                    <a:pt x="2502" y="231"/>
                    <a:pt x="2510" y="231"/>
                  </a:cubicBezTo>
                  <a:cubicBezTo>
                    <a:pt x="2601" y="231"/>
                    <a:pt x="2645" y="106"/>
                    <a:pt x="2557" y="62"/>
                  </a:cubicBezTo>
                  <a:cubicBezTo>
                    <a:pt x="2450" y="19"/>
                    <a:pt x="2343" y="0"/>
                    <a:pt x="2240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3505200" y="3517225"/>
              <a:ext cx="60675" cy="56950"/>
            </a:xfrm>
            <a:custGeom>
              <a:rect b="b" l="l" r="r" t="t"/>
              <a:pathLst>
                <a:path extrusionOk="0" h="2278" w="2427">
                  <a:moveTo>
                    <a:pt x="131" y="1"/>
                  </a:moveTo>
                  <a:cubicBezTo>
                    <a:pt x="0" y="1"/>
                    <a:pt x="36" y="203"/>
                    <a:pt x="167" y="203"/>
                  </a:cubicBezTo>
                  <a:cubicBezTo>
                    <a:pt x="762" y="203"/>
                    <a:pt x="1203" y="953"/>
                    <a:pt x="1524" y="1370"/>
                  </a:cubicBezTo>
                  <a:cubicBezTo>
                    <a:pt x="1786" y="1703"/>
                    <a:pt x="2072" y="2001"/>
                    <a:pt x="2393" y="2275"/>
                  </a:cubicBezTo>
                  <a:cubicBezTo>
                    <a:pt x="2398" y="2277"/>
                    <a:pt x="2402" y="2278"/>
                    <a:pt x="2405" y="2278"/>
                  </a:cubicBezTo>
                  <a:cubicBezTo>
                    <a:pt x="2421" y="2278"/>
                    <a:pt x="2427" y="2258"/>
                    <a:pt x="2417" y="2239"/>
                  </a:cubicBezTo>
                  <a:cubicBezTo>
                    <a:pt x="1929" y="1810"/>
                    <a:pt x="1607" y="1251"/>
                    <a:pt x="1226" y="727"/>
                  </a:cubicBezTo>
                  <a:cubicBezTo>
                    <a:pt x="953" y="322"/>
                    <a:pt x="655" y="1"/>
                    <a:pt x="131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3433825" y="3435975"/>
              <a:ext cx="163850" cy="67375"/>
            </a:xfrm>
            <a:custGeom>
              <a:rect b="b" l="l" r="r" t="t"/>
              <a:pathLst>
                <a:path extrusionOk="0" h="2695" w="6554">
                  <a:moveTo>
                    <a:pt x="2937" y="0"/>
                  </a:moveTo>
                  <a:cubicBezTo>
                    <a:pt x="2655" y="0"/>
                    <a:pt x="2357" y="117"/>
                    <a:pt x="2081" y="238"/>
                  </a:cubicBezTo>
                  <a:cubicBezTo>
                    <a:pt x="1760" y="381"/>
                    <a:pt x="1450" y="560"/>
                    <a:pt x="1176" y="762"/>
                  </a:cubicBezTo>
                  <a:cubicBezTo>
                    <a:pt x="807" y="1012"/>
                    <a:pt x="426" y="1215"/>
                    <a:pt x="21" y="1381"/>
                  </a:cubicBezTo>
                  <a:cubicBezTo>
                    <a:pt x="1" y="1381"/>
                    <a:pt x="15" y="1408"/>
                    <a:pt x="28" y="1408"/>
                  </a:cubicBezTo>
                  <a:cubicBezTo>
                    <a:pt x="30" y="1408"/>
                    <a:pt x="32" y="1407"/>
                    <a:pt x="33" y="1405"/>
                  </a:cubicBezTo>
                  <a:cubicBezTo>
                    <a:pt x="498" y="1262"/>
                    <a:pt x="950" y="1048"/>
                    <a:pt x="1367" y="774"/>
                  </a:cubicBezTo>
                  <a:cubicBezTo>
                    <a:pt x="1717" y="544"/>
                    <a:pt x="2349" y="154"/>
                    <a:pt x="2871" y="154"/>
                  </a:cubicBezTo>
                  <a:cubicBezTo>
                    <a:pt x="3077" y="154"/>
                    <a:pt x="3266" y="214"/>
                    <a:pt x="3415" y="369"/>
                  </a:cubicBezTo>
                  <a:cubicBezTo>
                    <a:pt x="3427" y="381"/>
                    <a:pt x="3450" y="393"/>
                    <a:pt x="3474" y="393"/>
                  </a:cubicBezTo>
                  <a:cubicBezTo>
                    <a:pt x="3438" y="405"/>
                    <a:pt x="3415" y="417"/>
                    <a:pt x="3379" y="441"/>
                  </a:cubicBezTo>
                  <a:cubicBezTo>
                    <a:pt x="3298" y="491"/>
                    <a:pt x="3363" y="594"/>
                    <a:pt x="3443" y="594"/>
                  </a:cubicBezTo>
                  <a:cubicBezTo>
                    <a:pt x="3457" y="594"/>
                    <a:pt x="3472" y="591"/>
                    <a:pt x="3486" y="584"/>
                  </a:cubicBezTo>
                  <a:cubicBezTo>
                    <a:pt x="3556" y="542"/>
                    <a:pt x="3630" y="523"/>
                    <a:pt x="3707" y="523"/>
                  </a:cubicBezTo>
                  <a:cubicBezTo>
                    <a:pt x="4244" y="523"/>
                    <a:pt x="4910" y="1433"/>
                    <a:pt x="5212" y="1715"/>
                  </a:cubicBezTo>
                  <a:cubicBezTo>
                    <a:pt x="5605" y="2096"/>
                    <a:pt x="6046" y="2417"/>
                    <a:pt x="6522" y="2691"/>
                  </a:cubicBezTo>
                  <a:cubicBezTo>
                    <a:pt x="6527" y="2693"/>
                    <a:pt x="6531" y="2694"/>
                    <a:pt x="6534" y="2694"/>
                  </a:cubicBezTo>
                  <a:cubicBezTo>
                    <a:pt x="6549" y="2694"/>
                    <a:pt x="6553" y="2677"/>
                    <a:pt x="6534" y="2667"/>
                  </a:cubicBezTo>
                  <a:cubicBezTo>
                    <a:pt x="5784" y="2215"/>
                    <a:pt x="5236" y="1536"/>
                    <a:pt x="4641" y="917"/>
                  </a:cubicBezTo>
                  <a:cubicBezTo>
                    <a:pt x="4382" y="658"/>
                    <a:pt x="4068" y="335"/>
                    <a:pt x="3708" y="335"/>
                  </a:cubicBezTo>
                  <a:cubicBezTo>
                    <a:pt x="3655" y="335"/>
                    <a:pt x="3601" y="342"/>
                    <a:pt x="3546" y="357"/>
                  </a:cubicBezTo>
                  <a:cubicBezTo>
                    <a:pt x="3581" y="334"/>
                    <a:pt x="3581" y="286"/>
                    <a:pt x="3546" y="262"/>
                  </a:cubicBezTo>
                  <a:cubicBezTo>
                    <a:pt x="3364" y="70"/>
                    <a:pt x="3155" y="0"/>
                    <a:pt x="2937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3410525" y="3375750"/>
              <a:ext cx="201800" cy="64150"/>
            </a:xfrm>
            <a:custGeom>
              <a:rect b="b" l="l" r="r" t="t"/>
              <a:pathLst>
                <a:path extrusionOk="0" h="2566" w="8072">
                  <a:moveTo>
                    <a:pt x="3694" y="0"/>
                  </a:moveTo>
                  <a:cubicBezTo>
                    <a:pt x="3334" y="0"/>
                    <a:pt x="2969" y="91"/>
                    <a:pt x="2644" y="242"/>
                  </a:cubicBezTo>
                  <a:cubicBezTo>
                    <a:pt x="2251" y="433"/>
                    <a:pt x="1906" y="719"/>
                    <a:pt x="1525" y="945"/>
                  </a:cubicBezTo>
                  <a:cubicBezTo>
                    <a:pt x="1060" y="1219"/>
                    <a:pt x="525" y="1350"/>
                    <a:pt x="1" y="1504"/>
                  </a:cubicBezTo>
                  <a:cubicBezTo>
                    <a:pt x="1" y="1504"/>
                    <a:pt x="1" y="1516"/>
                    <a:pt x="1" y="1516"/>
                  </a:cubicBezTo>
                  <a:cubicBezTo>
                    <a:pt x="739" y="1397"/>
                    <a:pt x="1430" y="1135"/>
                    <a:pt x="2073" y="766"/>
                  </a:cubicBezTo>
                  <a:cubicBezTo>
                    <a:pt x="2559" y="473"/>
                    <a:pt x="3146" y="199"/>
                    <a:pt x="3709" y="199"/>
                  </a:cubicBezTo>
                  <a:cubicBezTo>
                    <a:pt x="4014" y="199"/>
                    <a:pt x="4313" y="280"/>
                    <a:pt x="4585" y="480"/>
                  </a:cubicBezTo>
                  <a:cubicBezTo>
                    <a:pt x="4597" y="492"/>
                    <a:pt x="4609" y="504"/>
                    <a:pt x="4632" y="516"/>
                  </a:cubicBezTo>
                  <a:lnTo>
                    <a:pt x="4644" y="528"/>
                  </a:lnTo>
                  <a:cubicBezTo>
                    <a:pt x="4668" y="540"/>
                    <a:pt x="4680" y="552"/>
                    <a:pt x="4692" y="564"/>
                  </a:cubicBezTo>
                  <a:cubicBezTo>
                    <a:pt x="4710" y="582"/>
                    <a:pt x="4734" y="591"/>
                    <a:pt x="4757" y="591"/>
                  </a:cubicBezTo>
                  <a:cubicBezTo>
                    <a:pt x="4781" y="591"/>
                    <a:pt x="4805" y="582"/>
                    <a:pt x="4823" y="564"/>
                  </a:cubicBezTo>
                  <a:cubicBezTo>
                    <a:pt x="4870" y="564"/>
                    <a:pt x="4918" y="564"/>
                    <a:pt x="4966" y="576"/>
                  </a:cubicBezTo>
                  <a:cubicBezTo>
                    <a:pt x="5180" y="623"/>
                    <a:pt x="5382" y="707"/>
                    <a:pt x="5561" y="826"/>
                  </a:cubicBezTo>
                  <a:cubicBezTo>
                    <a:pt x="5847" y="1028"/>
                    <a:pt x="6121" y="1242"/>
                    <a:pt x="6371" y="1481"/>
                  </a:cubicBezTo>
                  <a:cubicBezTo>
                    <a:pt x="6883" y="1885"/>
                    <a:pt x="7430" y="2243"/>
                    <a:pt x="8014" y="2564"/>
                  </a:cubicBezTo>
                  <a:cubicBezTo>
                    <a:pt x="8018" y="2565"/>
                    <a:pt x="8022" y="2566"/>
                    <a:pt x="8026" y="2566"/>
                  </a:cubicBezTo>
                  <a:cubicBezTo>
                    <a:pt x="8063" y="2566"/>
                    <a:pt x="8071" y="2515"/>
                    <a:pt x="8049" y="2505"/>
                  </a:cubicBezTo>
                  <a:cubicBezTo>
                    <a:pt x="7407" y="2124"/>
                    <a:pt x="6799" y="1683"/>
                    <a:pt x="6264" y="1171"/>
                  </a:cubicBezTo>
                  <a:cubicBezTo>
                    <a:pt x="6049" y="957"/>
                    <a:pt x="5799" y="766"/>
                    <a:pt x="5549" y="600"/>
                  </a:cubicBezTo>
                  <a:cubicBezTo>
                    <a:pt x="5430" y="528"/>
                    <a:pt x="5299" y="469"/>
                    <a:pt x="5156" y="421"/>
                  </a:cubicBezTo>
                  <a:lnTo>
                    <a:pt x="5001" y="385"/>
                  </a:lnTo>
                  <a:cubicBezTo>
                    <a:pt x="4972" y="367"/>
                    <a:pt x="4939" y="358"/>
                    <a:pt x="4908" y="358"/>
                  </a:cubicBezTo>
                  <a:cubicBezTo>
                    <a:pt x="4876" y="358"/>
                    <a:pt x="4847" y="367"/>
                    <a:pt x="4823" y="385"/>
                  </a:cubicBezTo>
                  <a:cubicBezTo>
                    <a:pt x="4495" y="114"/>
                    <a:pt x="4098" y="0"/>
                    <a:pt x="3694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3436425" y="3322425"/>
              <a:ext cx="183275" cy="41000"/>
            </a:xfrm>
            <a:custGeom>
              <a:rect b="b" l="l" r="r" t="t"/>
              <a:pathLst>
                <a:path extrusionOk="0" h="1640" w="7331">
                  <a:moveTo>
                    <a:pt x="3073" y="1"/>
                  </a:moveTo>
                  <a:cubicBezTo>
                    <a:pt x="2890" y="1"/>
                    <a:pt x="2704" y="29"/>
                    <a:pt x="2525" y="77"/>
                  </a:cubicBezTo>
                  <a:cubicBezTo>
                    <a:pt x="2168" y="196"/>
                    <a:pt x="1822" y="327"/>
                    <a:pt x="1477" y="482"/>
                  </a:cubicBezTo>
                  <a:cubicBezTo>
                    <a:pt x="1013" y="673"/>
                    <a:pt x="525" y="792"/>
                    <a:pt x="24" y="851"/>
                  </a:cubicBezTo>
                  <a:cubicBezTo>
                    <a:pt x="1" y="851"/>
                    <a:pt x="1" y="899"/>
                    <a:pt x="24" y="899"/>
                  </a:cubicBezTo>
                  <a:cubicBezTo>
                    <a:pt x="679" y="851"/>
                    <a:pt x="1310" y="708"/>
                    <a:pt x="1918" y="458"/>
                  </a:cubicBezTo>
                  <a:cubicBezTo>
                    <a:pt x="2278" y="317"/>
                    <a:pt x="2660" y="196"/>
                    <a:pt x="3030" y="196"/>
                  </a:cubicBezTo>
                  <a:cubicBezTo>
                    <a:pt x="3345" y="196"/>
                    <a:pt x="3651" y="283"/>
                    <a:pt x="3930" y="518"/>
                  </a:cubicBezTo>
                  <a:cubicBezTo>
                    <a:pt x="3942" y="542"/>
                    <a:pt x="3977" y="542"/>
                    <a:pt x="4001" y="542"/>
                  </a:cubicBezTo>
                  <a:cubicBezTo>
                    <a:pt x="4008" y="545"/>
                    <a:pt x="4015" y="547"/>
                    <a:pt x="4022" y="547"/>
                  </a:cubicBezTo>
                  <a:cubicBezTo>
                    <a:pt x="4039" y="547"/>
                    <a:pt x="4056" y="538"/>
                    <a:pt x="4073" y="530"/>
                  </a:cubicBezTo>
                  <a:cubicBezTo>
                    <a:pt x="4199" y="422"/>
                    <a:pt x="4343" y="379"/>
                    <a:pt x="4496" y="379"/>
                  </a:cubicBezTo>
                  <a:cubicBezTo>
                    <a:pt x="4950" y="379"/>
                    <a:pt x="5482" y="757"/>
                    <a:pt x="5847" y="935"/>
                  </a:cubicBezTo>
                  <a:cubicBezTo>
                    <a:pt x="6323" y="1173"/>
                    <a:pt x="6787" y="1411"/>
                    <a:pt x="7275" y="1637"/>
                  </a:cubicBezTo>
                  <a:cubicBezTo>
                    <a:pt x="7279" y="1638"/>
                    <a:pt x="7283" y="1639"/>
                    <a:pt x="7287" y="1639"/>
                  </a:cubicBezTo>
                  <a:cubicBezTo>
                    <a:pt x="7316" y="1639"/>
                    <a:pt x="7331" y="1600"/>
                    <a:pt x="7299" y="1590"/>
                  </a:cubicBezTo>
                  <a:cubicBezTo>
                    <a:pt x="6656" y="1220"/>
                    <a:pt x="5990" y="875"/>
                    <a:pt x="5335" y="530"/>
                  </a:cubicBezTo>
                  <a:cubicBezTo>
                    <a:pt x="5055" y="386"/>
                    <a:pt x="4749" y="221"/>
                    <a:pt x="4456" y="221"/>
                  </a:cubicBezTo>
                  <a:cubicBezTo>
                    <a:pt x="4312" y="221"/>
                    <a:pt x="4170" y="261"/>
                    <a:pt x="4037" y="363"/>
                  </a:cubicBezTo>
                  <a:cubicBezTo>
                    <a:pt x="3770" y="104"/>
                    <a:pt x="3426" y="1"/>
                    <a:pt x="3073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3442975" y="3261025"/>
              <a:ext cx="176325" cy="32875"/>
            </a:xfrm>
            <a:custGeom>
              <a:rect b="b" l="l" r="r" t="t"/>
              <a:pathLst>
                <a:path extrusionOk="0" h="1315" w="7053">
                  <a:moveTo>
                    <a:pt x="3248" y="1"/>
                  </a:moveTo>
                  <a:cubicBezTo>
                    <a:pt x="2991" y="1"/>
                    <a:pt x="2728" y="49"/>
                    <a:pt x="2465" y="128"/>
                  </a:cubicBezTo>
                  <a:cubicBezTo>
                    <a:pt x="2084" y="247"/>
                    <a:pt x="1727" y="414"/>
                    <a:pt x="1358" y="545"/>
                  </a:cubicBezTo>
                  <a:cubicBezTo>
                    <a:pt x="917" y="688"/>
                    <a:pt x="465" y="795"/>
                    <a:pt x="13" y="855"/>
                  </a:cubicBezTo>
                  <a:cubicBezTo>
                    <a:pt x="1" y="855"/>
                    <a:pt x="1" y="867"/>
                    <a:pt x="13" y="867"/>
                  </a:cubicBezTo>
                  <a:cubicBezTo>
                    <a:pt x="632" y="831"/>
                    <a:pt x="1239" y="712"/>
                    <a:pt x="1822" y="509"/>
                  </a:cubicBezTo>
                  <a:cubicBezTo>
                    <a:pt x="2269" y="348"/>
                    <a:pt x="2747" y="174"/>
                    <a:pt x="3212" y="174"/>
                  </a:cubicBezTo>
                  <a:cubicBezTo>
                    <a:pt x="3503" y="174"/>
                    <a:pt x="3790" y="242"/>
                    <a:pt x="4061" y="426"/>
                  </a:cubicBezTo>
                  <a:cubicBezTo>
                    <a:pt x="4073" y="432"/>
                    <a:pt x="4087" y="435"/>
                    <a:pt x="4104" y="435"/>
                  </a:cubicBezTo>
                  <a:cubicBezTo>
                    <a:pt x="4120" y="435"/>
                    <a:pt x="4138" y="432"/>
                    <a:pt x="4156" y="426"/>
                  </a:cubicBezTo>
                  <a:lnTo>
                    <a:pt x="4156" y="426"/>
                  </a:lnTo>
                  <a:cubicBezTo>
                    <a:pt x="4108" y="450"/>
                    <a:pt x="4061" y="497"/>
                    <a:pt x="4025" y="533"/>
                  </a:cubicBezTo>
                  <a:cubicBezTo>
                    <a:pt x="3964" y="584"/>
                    <a:pt x="4015" y="660"/>
                    <a:pt x="4076" y="660"/>
                  </a:cubicBezTo>
                  <a:cubicBezTo>
                    <a:pt x="4086" y="660"/>
                    <a:pt x="4097" y="658"/>
                    <a:pt x="4108" y="652"/>
                  </a:cubicBezTo>
                  <a:cubicBezTo>
                    <a:pt x="4381" y="474"/>
                    <a:pt x="4655" y="401"/>
                    <a:pt x="4927" y="401"/>
                  </a:cubicBezTo>
                  <a:cubicBezTo>
                    <a:pt x="5654" y="401"/>
                    <a:pt x="6366" y="917"/>
                    <a:pt x="6990" y="1307"/>
                  </a:cubicBezTo>
                  <a:cubicBezTo>
                    <a:pt x="6998" y="1313"/>
                    <a:pt x="7006" y="1315"/>
                    <a:pt x="7014" y="1315"/>
                  </a:cubicBezTo>
                  <a:cubicBezTo>
                    <a:pt x="7038" y="1315"/>
                    <a:pt x="7053" y="1290"/>
                    <a:pt x="7025" y="1271"/>
                  </a:cubicBezTo>
                  <a:cubicBezTo>
                    <a:pt x="6473" y="894"/>
                    <a:pt x="5615" y="196"/>
                    <a:pt x="4835" y="196"/>
                  </a:cubicBezTo>
                  <a:cubicBezTo>
                    <a:pt x="4612" y="196"/>
                    <a:pt x="4396" y="253"/>
                    <a:pt x="4195" y="391"/>
                  </a:cubicBezTo>
                  <a:lnTo>
                    <a:pt x="4195" y="391"/>
                  </a:lnTo>
                  <a:cubicBezTo>
                    <a:pt x="4227" y="361"/>
                    <a:pt x="4222" y="303"/>
                    <a:pt x="4180" y="271"/>
                  </a:cubicBezTo>
                  <a:cubicBezTo>
                    <a:pt x="3887" y="78"/>
                    <a:pt x="3573" y="1"/>
                    <a:pt x="3248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3463525" y="3202400"/>
              <a:ext cx="187250" cy="31925"/>
            </a:xfrm>
            <a:custGeom>
              <a:rect b="b" l="l" r="r" t="t"/>
              <a:pathLst>
                <a:path extrusionOk="0" h="1277" w="7490">
                  <a:moveTo>
                    <a:pt x="2565" y="0"/>
                  </a:moveTo>
                  <a:cubicBezTo>
                    <a:pt x="2464" y="0"/>
                    <a:pt x="2363" y="8"/>
                    <a:pt x="2262" y="21"/>
                  </a:cubicBezTo>
                  <a:cubicBezTo>
                    <a:pt x="1512" y="116"/>
                    <a:pt x="774" y="259"/>
                    <a:pt x="24" y="318"/>
                  </a:cubicBezTo>
                  <a:cubicBezTo>
                    <a:pt x="0" y="318"/>
                    <a:pt x="12" y="366"/>
                    <a:pt x="24" y="366"/>
                  </a:cubicBezTo>
                  <a:cubicBezTo>
                    <a:pt x="584" y="330"/>
                    <a:pt x="1131" y="271"/>
                    <a:pt x="1679" y="223"/>
                  </a:cubicBezTo>
                  <a:cubicBezTo>
                    <a:pt x="1938" y="203"/>
                    <a:pt x="2209" y="165"/>
                    <a:pt x="2470" y="165"/>
                  </a:cubicBezTo>
                  <a:cubicBezTo>
                    <a:pt x="2833" y="165"/>
                    <a:pt x="3178" y="240"/>
                    <a:pt x="3441" y="545"/>
                  </a:cubicBezTo>
                  <a:cubicBezTo>
                    <a:pt x="3465" y="568"/>
                    <a:pt x="3495" y="580"/>
                    <a:pt x="3524" y="580"/>
                  </a:cubicBezTo>
                  <a:cubicBezTo>
                    <a:pt x="3554" y="580"/>
                    <a:pt x="3584" y="568"/>
                    <a:pt x="3608" y="545"/>
                  </a:cubicBezTo>
                  <a:cubicBezTo>
                    <a:pt x="3799" y="378"/>
                    <a:pt x="4003" y="315"/>
                    <a:pt x="4214" y="315"/>
                  </a:cubicBezTo>
                  <a:cubicBezTo>
                    <a:pt x="4712" y="315"/>
                    <a:pt x="5243" y="670"/>
                    <a:pt x="5703" y="854"/>
                  </a:cubicBezTo>
                  <a:cubicBezTo>
                    <a:pt x="6214" y="1061"/>
                    <a:pt x="6745" y="1277"/>
                    <a:pt x="7295" y="1277"/>
                  </a:cubicBezTo>
                  <a:cubicBezTo>
                    <a:pt x="7348" y="1277"/>
                    <a:pt x="7400" y="1275"/>
                    <a:pt x="7453" y="1271"/>
                  </a:cubicBezTo>
                  <a:cubicBezTo>
                    <a:pt x="7489" y="1259"/>
                    <a:pt x="7489" y="1199"/>
                    <a:pt x="7453" y="1199"/>
                  </a:cubicBezTo>
                  <a:cubicBezTo>
                    <a:pt x="6489" y="1176"/>
                    <a:pt x="5727" y="664"/>
                    <a:pt x="4882" y="283"/>
                  </a:cubicBezTo>
                  <a:cubicBezTo>
                    <a:pt x="4645" y="179"/>
                    <a:pt x="4415" y="114"/>
                    <a:pt x="4195" y="114"/>
                  </a:cubicBezTo>
                  <a:cubicBezTo>
                    <a:pt x="3961" y="114"/>
                    <a:pt x="3739" y="188"/>
                    <a:pt x="3536" y="366"/>
                  </a:cubicBezTo>
                  <a:cubicBezTo>
                    <a:pt x="3275" y="96"/>
                    <a:pt x="2927" y="0"/>
                    <a:pt x="2565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3459950" y="3149025"/>
              <a:ext cx="189025" cy="28300"/>
            </a:xfrm>
            <a:custGeom>
              <a:rect b="b" l="l" r="r" t="t"/>
              <a:pathLst>
                <a:path extrusionOk="0" h="1132" w="7561">
                  <a:moveTo>
                    <a:pt x="12" y="1"/>
                  </a:moveTo>
                  <a:cubicBezTo>
                    <a:pt x="0" y="1"/>
                    <a:pt x="0" y="13"/>
                    <a:pt x="12" y="13"/>
                  </a:cubicBezTo>
                  <a:cubicBezTo>
                    <a:pt x="536" y="298"/>
                    <a:pt x="1143" y="310"/>
                    <a:pt x="1727" y="358"/>
                  </a:cubicBezTo>
                  <a:cubicBezTo>
                    <a:pt x="2048" y="382"/>
                    <a:pt x="2358" y="405"/>
                    <a:pt x="2679" y="429"/>
                  </a:cubicBezTo>
                  <a:cubicBezTo>
                    <a:pt x="3084" y="453"/>
                    <a:pt x="3596" y="429"/>
                    <a:pt x="3810" y="870"/>
                  </a:cubicBezTo>
                  <a:cubicBezTo>
                    <a:pt x="3826" y="916"/>
                    <a:pt x="3871" y="942"/>
                    <a:pt x="3917" y="942"/>
                  </a:cubicBezTo>
                  <a:cubicBezTo>
                    <a:pt x="3942" y="942"/>
                    <a:pt x="3968" y="934"/>
                    <a:pt x="3989" y="917"/>
                  </a:cubicBezTo>
                  <a:lnTo>
                    <a:pt x="4013" y="917"/>
                  </a:lnTo>
                  <a:cubicBezTo>
                    <a:pt x="4247" y="774"/>
                    <a:pt x="4498" y="723"/>
                    <a:pt x="4755" y="723"/>
                  </a:cubicBezTo>
                  <a:cubicBezTo>
                    <a:pt x="5137" y="723"/>
                    <a:pt x="5530" y="837"/>
                    <a:pt x="5894" y="929"/>
                  </a:cubicBezTo>
                  <a:cubicBezTo>
                    <a:pt x="6430" y="1048"/>
                    <a:pt x="6977" y="1120"/>
                    <a:pt x="7525" y="1132"/>
                  </a:cubicBezTo>
                  <a:cubicBezTo>
                    <a:pt x="7549" y="1120"/>
                    <a:pt x="7561" y="1096"/>
                    <a:pt x="7537" y="1096"/>
                  </a:cubicBezTo>
                  <a:cubicBezTo>
                    <a:pt x="6763" y="1036"/>
                    <a:pt x="6061" y="798"/>
                    <a:pt x="5322" y="608"/>
                  </a:cubicBezTo>
                  <a:cubicBezTo>
                    <a:pt x="5139" y="550"/>
                    <a:pt x="4952" y="521"/>
                    <a:pt x="4766" y="521"/>
                  </a:cubicBezTo>
                  <a:cubicBezTo>
                    <a:pt x="4493" y="521"/>
                    <a:pt x="4225" y="583"/>
                    <a:pt x="3977" y="703"/>
                  </a:cubicBezTo>
                  <a:cubicBezTo>
                    <a:pt x="3679" y="227"/>
                    <a:pt x="3060" y="274"/>
                    <a:pt x="2536" y="263"/>
                  </a:cubicBezTo>
                  <a:cubicBezTo>
                    <a:pt x="1691" y="227"/>
                    <a:pt x="822" y="274"/>
                    <a:pt x="12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486150" y="3101700"/>
              <a:ext cx="143175" cy="17775"/>
            </a:xfrm>
            <a:custGeom>
              <a:rect b="b" l="l" r="r" t="t"/>
              <a:pathLst>
                <a:path extrusionOk="0" h="711" w="5727">
                  <a:moveTo>
                    <a:pt x="24" y="1"/>
                  </a:moveTo>
                  <a:cubicBezTo>
                    <a:pt x="0" y="1"/>
                    <a:pt x="0" y="24"/>
                    <a:pt x="24" y="24"/>
                  </a:cubicBezTo>
                  <a:cubicBezTo>
                    <a:pt x="524" y="155"/>
                    <a:pt x="1036" y="286"/>
                    <a:pt x="1548" y="370"/>
                  </a:cubicBezTo>
                  <a:cubicBezTo>
                    <a:pt x="2060" y="465"/>
                    <a:pt x="2619" y="441"/>
                    <a:pt x="3072" y="667"/>
                  </a:cubicBezTo>
                  <a:cubicBezTo>
                    <a:pt x="3084" y="673"/>
                    <a:pt x="3093" y="676"/>
                    <a:pt x="3102" y="676"/>
                  </a:cubicBezTo>
                  <a:cubicBezTo>
                    <a:pt x="3111" y="676"/>
                    <a:pt x="3119" y="673"/>
                    <a:pt x="3131" y="667"/>
                  </a:cubicBezTo>
                  <a:cubicBezTo>
                    <a:pt x="3143" y="679"/>
                    <a:pt x="3155" y="691"/>
                    <a:pt x="3179" y="691"/>
                  </a:cubicBezTo>
                  <a:cubicBezTo>
                    <a:pt x="3377" y="664"/>
                    <a:pt x="3574" y="654"/>
                    <a:pt x="3770" y="654"/>
                  </a:cubicBezTo>
                  <a:cubicBezTo>
                    <a:pt x="4241" y="654"/>
                    <a:pt x="4708" y="710"/>
                    <a:pt x="5177" y="710"/>
                  </a:cubicBezTo>
                  <a:cubicBezTo>
                    <a:pt x="5356" y="710"/>
                    <a:pt x="5535" y="702"/>
                    <a:pt x="5715" y="679"/>
                  </a:cubicBezTo>
                  <a:cubicBezTo>
                    <a:pt x="5727" y="667"/>
                    <a:pt x="5727" y="643"/>
                    <a:pt x="5703" y="643"/>
                  </a:cubicBezTo>
                  <a:cubicBezTo>
                    <a:pt x="5640" y="647"/>
                    <a:pt x="5576" y="649"/>
                    <a:pt x="5513" y="649"/>
                  </a:cubicBezTo>
                  <a:cubicBezTo>
                    <a:pt x="4945" y="649"/>
                    <a:pt x="4365" y="520"/>
                    <a:pt x="3796" y="520"/>
                  </a:cubicBezTo>
                  <a:cubicBezTo>
                    <a:pt x="3588" y="520"/>
                    <a:pt x="3382" y="537"/>
                    <a:pt x="3179" y="584"/>
                  </a:cubicBezTo>
                  <a:cubicBezTo>
                    <a:pt x="3179" y="560"/>
                    <a:pt x="3155" y="536"/>
                    <a:pt x="3131" y="524"/>
                  </a:cubicBezTo>
                  <a:cubicBezTo>
                    <a:pt x="2715" y="298"/>
                    <a:pt x="2191" y="310"/>
                    <a:pt x="1726" y="251"/>
                  </a:cubicBezTo>
                  <a:cubicBezTo>
                    <a:pt x="1155" y="179"/>
                    <a:pt x="583" y="96"/>
                    <a:pt x="24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482950" y="3046500"/>
              <a:ext cx="85375" cy="45800"/>
            </a:xfrm>
            <a:custGeom>
              <a:rect b="b" l="l" r="r" t="t"/>
              <a:pathLst>
                <a:path extrusionOk="0" h="1832" w="3415">
                  <a:moveTo>
                    <a:pt x="20" y="1"/>
                  </a:moveTo>
                  <a:cubicBezTo>
                    <a:pt x="10" y="1"/>
                    <a:pt x="1" y="9"/>
                    <a:pt x="9" y="18"/>
                  </a:cubicBezTo>
                  <a:cubicBezTo>
                    <a:pt x="378" y="423"/>
                    <a:pt x="842" y="637"/>
                    <a:pt x="1366" y="816"/>
                  </a:cubicBezTo>
                  <a:cubicBezTo>
                    <a:pt x="1962" y="1018"/>
                    <a:pt x="3033" y="1161"/>
                    <a:pt x="3307" y="1804"/>
                  </a:cubicBezTo>
                  <a:cubicBezTo>
                    <a:pt x="3315" y="1823"/>
                    <a:pt x="3329" y="1831"/>
                    <a:pt x="3344" y="1831"/>
                  </a:cubicBezTo>
                  <a:cubicBezTo>
                    <a:pt x="3376" y="1831"/>
                    <a:pt x="3414" y="1796"/>
                    <a:pt x="3414" y="1756"/>
                  </a:cubicBezTo>
                  <a:cubicBezTo>
                    <a:pt x="3236" y="1161"/>
                    <a:pt x="2605" y="1101"/>
                    <a:pt x="2069" y="947"/>
                  </a:cubicBezTo>
                  <a:cubicBezTo>
                    <a:pt x="1354" y="732"/>
                    <a:pt x="569" y="554"/>
                    <a:pt x="33" y="6"/>
                  </a:cubicBezTo>
                  <a:cubicBezTo>
                    <a:pt x="29" y="2"/>
                    <a:pt x="25" y="1"/>
                    <a:pt x="20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3564750" y="3065400"/>
              <a:ext cx="100475" cy="34500"/>
            </a:xfrm>
            <a:custGeom>
              <a:rect b="b" l="l" r="r" t="t"/>
              <a:pathLst>
                <a:path extrusionOk="0" h="1380" w="4019">
                  <a:moveTo>
                    <a:pt x="3989" y="248"/>
                  </a:moveTo>
                  <a:cubicBezTo>
                    <a:pt x="3985" y="248"/>
                    <a:pt x="3981" y="248"/>
                    <a:pt x="3976" y="250"/>
                  </a:cubicBezTo>
                  <a:cubicBezTo>
                    <a:pt x="2750" y="738"/>
                    <a:pt x="904" y="0"/>
                    <a:pt x="35" y="1286"/>
                  </a:cubicBezTo>
                  <a:cubicBezTo>
                    <a:pt x="0" y="1330"/>
                    <a:pt x="36" y="1380"/>
                    <a:pt x="76" y="1380"/>
                  </a:cubicBezTo>
                  <a:cubicBezTo>
                    <a:pt x="90" y="1380"/>
                    <a:pt x="106" y="1373"/>
                    <a:pt x="118" y="1357"/>
                  </a:cubicBezTo>
                  <a:cubicBezTo>
                    <a:pt x="1107" y="262"/>
                    <a:pt x="2726" y="702"/>
                    <a:pt x="3988" y="286"/>
                  </a:cubicBezTo>
                  <a:cubicBezTo>
                    <a:pt x="4019" y="276"/>
                    <a:pt x="4014" y="248"/>
                    <a:pt x="3989" y="248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3664425" y="3027225"/>
              <a:ext cx="825" cy="450"/>
            </a:xfrm>
            <a:custGeom>
              <a:rect b="b" l="l" r="r" t="t"/>
              <a:pathLst>
                <a:path extrusionOk="0" h="18" w="33">
                  <a:moveTo>
                    <a:pt x="28" y="1"/>
                  </a:moveTo>
                  <a:cubicBezTo>
                    <a:pt x="28" y="1"/>
                    <a:pt x="26" y="1"/>
                    <a:pt x="25" y="3"/>
                  </a:cubicBezTo>
                  <a:lnTo>
                    <a:pt x="1" y="3"/>
                  </a:lnTo>
                  <a:cubicBezTo>
                    <a:pt x="1" y="3"/>
                    <a:pt x="1" y="15"/>
                    <a:pt x="1" y="15"/>
                  </a:cubicBezTo>
                  <a:lnTo>
                    <a:pt x="13" y="15"/>
                  </a:lnTo>
                  <a:cubicBezTo>
                    <a:pt x="15" y="17"/>
                    <a:pt x="16" y="17"/>
                    <a:pt x="18" y="17"/>
                  </a:cubicBezTo>
                  <a:cubicBezTo>
                    <a:pt x="26" y="17"/>
                    <a:pt x="32" y="1"/>
                    <a:pt x="28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3569725" y="3029025"/>
              <a:ext cx="91675" cy="29000"/>
            </a:xfrm>
            <a:custGeom>
              <a:rect b="b" l="l" r="r" t="t"/>
              <a:pathLst>
                <a:path extrusionOk="0" h="1160" w="3667">
                  <a:moveTo>
                    <a:pt x="3643" y="0"/>
                  </a:moveTo>
                  <a:cubicBezTo>
                    <a:pt x="3640" y="0"/>
                    <a:pt x="3637" y="1"/>
                    <a:pt x="3634" y="2"/>
                  </a:cubicBezTo>
                  <a:cubicBezTo>
                    <a:pt x="2491" y="550"/>
                    <a:pt x="1003" y="110"/>
                    <a:pt x="38" y="1062"/>
                  </a:cubicBezTo>
                  <a:cubicBezTo>
                    <a:pt x="1" y="1100"/>
                    <a:pt x="30" y="1160"/>
                    <a:pt x="67" y="1160"/>
                  </a:cubicBezTo>
                  <a:cubicBezTo>
                    <a:pt x="77" y="1160"/>
                    <a:pt x="88" y="1155"/>
                    <a:pt x="98" y="1145"/>
                  </a:cubicBezTo>
                  <a:cubicBezTo>
                    <a:pt x="1062" y="217"/>
                    <a:pt x="2539" y="657"/>
                    <a:pt x="3646" y="38"/>
                  </a:cubicBezTo>
                  <a:cubicBezTo>
                    <a:pt x="3666" y="28"/>
                    <a:pt x="3661" y="0"/>
                    <a:pt x="3643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3490700" y="2997400"/>
              <a:ext cx="82550" cy="53375"/>
            </a:xfrm>
            <a:custGeom>
              <a:rect b="b" l="l" r="r" t="t"/>
              <a:pathLst>
                <a:path extrusionOk="0" h="2135" w="3302">
                  <a:moveTo>
                    <a:pt x="16" y="0"/>
                  </a:moveTo>
                  <a:cubicBezTo>
                    <a:pt x="10" y="0"/>
                    <a:pt x="0" y="9"/>
                    <a:pt x="9" y="17"/>
                  </a:cubicBezTo>
                  <a:cubicBezTo>
                    <a:pt x="342" y="434"/>
                    <a:pt x="782" y="755"/>
                    <a:pt x="1271" y="958"/>
                  </a:cubicBezTo>
                  <a:cubicBezTo>
                    <a:pt x="1866" y="1232"/>
                    <a:pt x="2866" y="1458"/>
                    <a:pt x="3176" y="2101"/>
                  </a:cubicBezTo>
                  <a:cubicBezTo>
                    <a:pt x="3189" y="2124"/>
                    <a:pt x="3212" y="2135"/>
                    <a:pt x="3235" y="2135"/>
                  </a:cubicBezTo>
                  <a:cubicBezTo>
                    <a:pt x="3269" y="2135"/>
                    <a:pt x="3302" y="2109"/>
                    <a:pt x="3295" y="2065"/>
                  </a:cubicBezTo>
                  <a:cubicBezTo>
                    <a:pt x="3247" y="1541"/>
                    <a:pt x="2461" y="1279"/>
                    <a:pt x="2044" y="1125"/>
                  </a:cubicBezTo>
                  <a:cubicBezTo>
                    <a:pt x="1318" y="851"/>
                    <a:pt x="532" y="636"/>
                    <a:pt x="20" y="5"/>
                  </a:cubicBezTo>
                  <a:cubicBezTo>
                    <a:pt x="20" y="2"/>
                    <a:pt x="18" y="0"/>
                    <a:pt x="16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3510400" y="2961975"/>
              <a:ext cx="65350" cy="55825"/>
            </a:xfrm>
            <a:custGeom>
              <a:rect b="b" l="l" r="r" t="t"/>
              <a:pathLst>
                <a:path extrusionOk="0" h="2233" w="2614">
                  <a:moveTo>
                    <a:pt x="34" y="1"/>
                  </a:moveTo>
                  <a:cubicBezTo>
                    <a:pt x="15" y="1"/>
                    <a:pt x="1" y="12"/>
                    <a:pt x="18" y="29"/>
                  </a:cubicBezTo>
                  <a:cubicBezTo>
                    <a:pt x="375" y="458"/>
                    <a:pt x="852" y="720"/>
                    <a:pt x="1316" y="1018"/>
                  </a:cubicBezTo>
                  <a:cubicBezTo>
                    <a:pt x="1792" y="1327"/>
                    <a:pt x="2221" y="1744"/>
                    <a:pt x="2542" y="2220"/>
                  </a:cubicBezTo>
                  <a:cubicBezTo>
                    <a:pt x="2551" y="2229"/>
                    <a:pt x="2562" y="2232"/>
                    <a:pt x="2573" y="2232"/>
                  </a:cubicBezTo>
                  <a:cubicBezTo>
                    <a:pt x="2594" y="2232"/>
                    <a:pt x="2614" y="2219"/>
                    <a:pt x="2614" y="2196"/>
                  </a:cubicBezTo>
                  <a:cubicBezTo>
                    <a:pt x="2507" y="1708"/>
                    <a:pt x="2090" y="1387"/>
                    <a:pt x="1697" y="1125"/>
                  </a:cubicBezTo>
                  <a:cubicBezTo>
                    <a:pt x="1137" y="756"/>
                    <a:pt x="518" y="506"/>
                    <a:pt x="54" y="6"/>
                  </a:cubicBezTo>
                  <a:cubicBezTo>
                    <a:pt x="48" y="2"/>
                    <a:pt x="40" y="1"/>
                    <a:pt x="34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572900" y="2991800"/>
              <a:ext cx="77475" cy="29675"/>
            </a:xfrm>
            <a:custGeom>
              <a:rect b="b" l="l" r="r" t="t"/>
              <a:pathLst>
                <a:path extrusionOk="0" h="1187" w="3099">
                  <a:moveTo>
                    <a:pt x="3064" y="1"/>
                  </a:moveTo>
                  <a:cubicBezTo>
                    <a:pt x="3061" y="1"/>
                    <a:pt x="3058" y="2"/>
                    <a:pt x="3055" y="3"/>
                  </a:cubicBezTo>
                  <a:cubicBezTo>
                    <a:pt x="2507" y="360"/>
                    <a:pt x="1947" y="479"/>
                    <a:pt x="1316" y="634"/>
                  </a:cubicBezTo>
                  <a:cubicBezTo>
                    <a:pt x="876" y="741"/>
                    <a:pt x="423" y="837"/>
                    <a:pt x="42" y="1099"/>
                  </a:cubicBezTo>
                  <a:cubicBezTo>
                    <a:pt x="1" y="1119"/>
                    <a:pt x="32" y="1186"/>
                    <a:pt x="73" y="1186"/>
                  </a:cubicBezTo>
                  <a:cubicBezTo>
                    <a:pt x="78" y="1186"/>
                    <a:pt x="84" y="1185"/>
                    <a:pt x="90" y="1182"/>
                  </a:cubicBezTo>
                  <a:cubicBezTo>
                    <a:pt x="650" y="896"/>
                    <a:pt x="1197" y="801"/>
                    <a:pt x="1804" y="658"/>
                  </a:cubicBezTo>
                  <a:cubicBezTo>
                    <a:pt x="2245" y="551"/>
                    <a:pt x="2745" y="372"/>
                    <a:pt x="3078" y="51"/>
                  </a:cubicBezTo>
                  <a:cubicBezTo>
                    <a:pt x="3099" y="30"/>
                    <a:pt x="3084" y="1"/>
                    <a:pt x="3064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3533550" y="2930600"/>
              <a:ext cx="46025" cy="46775"/>
            </a:xfrm>
            <a:custGeom>
              <a:rect b="b" l="l" r="r" t="t"/>
              <a:pathLst>
                <a:path extrusionOk="0" h="1871" w="1841">
                  <a:moveTo>
                    <a:pt x="20" y="0"/>
                  </a:moveTo>
                  <a:cubicBezTo>
                    <a:pt x="10" y="0"/>
                    <a:pt x="1" y="14"/>
                    <a:pt x="9" y="22"/>
                  </a:cubicBezTo>
                  <a:cubicBezTo>
                    <a:pt x="223" y="368"/>
                    <a:pt x="497" y="677"/>
                    <a:pt x="807" y="939"/>
                  </a:cubicBezTo>
                  <a:cubicBezTo>
                    <a:pt x="1152" y="1237"/>
                    <a:pt x="1462" y="1558"/>
                    <a:pt x="1795" y="1868"/>
                  </a:cubicBezTo>
                  <a:cubicBezTo>
                    <a:pt x="1797" y="1870"/>
                    <a:pt x="1800" y="1871"/>
                    <a:pt x="1803" y="1871"/>
                  </a:cubicBezTo>
                  <a:cubicBezTo>
                    <a:pt x="1818" y="1871"/>
                    <a:pt x="1840" y="1851"/>
                    <a:pt x="1831" y="1832"/>
                  </a:cubicBezTo>
                  <a:cubicBezTo>
                    <a:pt x="1652" y="1511"/>
                    <a:pt x="1319" y="1272"/>
                    <a:pt x="1033" y="1046"/>
                  </a:cubicBezTo>
                  <a:cubicBezTo>
                    <a:pt x="640" y="760"/>
                    <a:pt x="307" y="403"/>
                    <a:pt x="33" y="10"/>
                  </a:cubicBezTo>
                  <a:cubicBezTo>
                    <a:pt x="29" y="3"/>
                    <a:pt x="24" y="0"/>
                    <a:pt x="20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3576225" y="2954900"/>
              <a:ext cx="60475" cy="38750"/>
            </a:xfrm>
            <a:custGeom>
              <a:rect b="b" l="l" r="r" t="t"/>
              <a:pathLst>
                <a:path extrusionOk="0" h="1550" w="2419">
                  <a:moveTo>
                    <a:pt x="2384" y="0"/>
                  </a:moveTo>
                  <a:cubicBezTo>
                    <a:pt x="2381" y="0"/>
                    <a:pt x="2377" y="1"/>
                    <a:pt x="2374" y="3"/>
                  </a:cubicBezTo>
                  <a:cubicBezTo>
                    <a:pt x="1660" y="598"/>
                    <a:pt x="457" y="550"/>
                    <a:pt x="17" y="1491"/>
                  </a:cubicBezTo>
                  <a:cubicBezTo>
                    <a:pt x="1" y="1523"/>
                    <a:pt x="32" y="1549"/>
                    <a:pt x="62" y="1549"/>
                  </a:cubicBezTo>
                  <a:cubicBezTo>
                    <a:pt x="77" y="1549"/>
                    <a:pt x="92" y="1543"/>
                    <a:pt x="100" y="1527"/>
                  </a:cubicBezTo>
                  <a:cubicBezTo>
                    <a:pt x="564" y="646"/>
                    <a:pt x="1719" y="670"/>
                    <a:pt x="2398" y="39"/>
                  </a:cubicBezTo>
                  <a:cubicBezTo>
                    <a:pt x="2418" y="28"/>
                    <a:pt x="2403" y="0"/>
                    <a:pt x="2384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3579000" y="2921425"/>
              <a:ext cx="42825" cy="42325"/>
            </a:xfrm>
            <a:custGeom>
              <a:rect b="b" l="l" r="r" t="t"/>
              <a:pathLst>
                <a:path extrusionOk="0" h="1693" w="1713">
                  <a:moveTo>
                    <a:pt x="1684" y="0"/>
                  </a:moveTo>
                  <a:cubicBezTo>
                    <a:pt x="1679" y="0"/>
                    <a:pt x="1673" y="3"/>
                    <a:pt x="1668" y="8"/>
                  </a:cubicBezTo>
                  <a:cubicBezTo>
                    <a:pt x="1060" y="496"/>
                    <a:pt x="108" y="758"/>
                    <a:pt x="1" y="1651"/>
                  </a:cubicBezTo>
                  <a:cubicBezTo>
                    <a:pt x="1" y="1675"/>
                    <a:pt x="21" y="1693"/>
                    <a:pt x="38" y="1693"/>
                  </a:cubicBezTo>
                  <a:cubicBezTo>
                    <a:pt x="48" y="1693"/>
                    <a:pt x="56" y="1688"/>
                    <a:pt x="60" y="1675"/>
                  </a:cubicBezTo>
                  <a:cubicBezTo>
                    <a:pt x="120" y="1437"/>
                    <a:pt x="227" y="1223"/>
                    <a:pt x="370" y="1044"/>
                  </a:cubicBezTo>
                  <a:cubicBezTo>
                    <a:pt x="525" y="877"/>
                    <a:pt x="691" y="746"/>
                    <a:pt x="882" y="639"/>
                  </a:cubicBezTo>
                  <a:cubicBezTo>
                    <a:pt x="1179" y="473"/>
                    <a:pt x="1453" y="270"/>
                    <a:pt x="1703" y="44"/>
                  </a:cubicBezTo>
                  <a:cubicBezTo>
                    <a:pt x="1712" y="26"/>
                    <a:pt x="1701" y="0"/>
                    <a:pt x="1684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3552000" y="2885375"/>
              <a:ext cx="48175" cy="63875"/>
            </a:xfrm>
            <a:custGeom>
              <a:rect b="b" l="l" r="r" t="t"/>
              <a:pathLst>
                <a:path extrusionOk="0" h="2555" w="1927">
                  <a:moveTo>
                    <a:pt x="1920" y="1"/>
                  </a:moveTo>
                  <a:cubicBezTo>
                    <a:pt x="1917" y="1"/>
                    <a:pt x="1914" y="4"/>
                    <a:pt x="1914" y="10"/>
                  </a:cubicBezTo>
                  <a:cubicBezTo>
                    <a:pt x="1914" y="664"/>
                    <a:pt x="1533" y="1153"/>
                    <a:pt x="1295" y="1700"/>
                  </a:cubicBezTo>
                  <a:lnTo>
                    <a:pt x="1259" y="1784"/>
                  </a:lnTo>
                  <a:lnTo>
                    <a:pt x="1224" y="1843"/>
                  </a:lnTo>
                  <a:cubicBezTo>
                    <a:pt x="1212" y="1819"/>
                    <a:pt x="1200" y="1819"/>
                    <a:pt x="1188" y="1807"/>
                  </a:cubicBezTo>
                  <a:cubicBezTo>
                    <a:pt x="1093" y="1569"/>
                    <a:pt x="938" y="1355"/>
                    <a:pt x="747" y="1188"/>
                  </a:cubicBezTo>
                  <a:cubicBezTo>
                    <a:pt x="485" y="915"/>
                    <a:pt x="212" y="676"/>
                    <a:pt x="33" y="331"/>
                  </a:cubicBezTo>
                  <a:cubicBezTo>
                    <a:pt x="30" y="328"/>
                    <a:pt x="25" y="326"/>
                    <a:pt x="21" y="326"/>
                  </a:cubicBezTo>
                  <a:cubicBezTo>
                    <a:pt x="10" y="326"/>
                    <a:pt x="1" y="335"/>
                    <a:pt x="9" y="343"/>
                  </a:cubicBezTo>
                  <a:cubicBezTo>
                    <a:pt x="164" y="629"/>
                    <a:pt x="354" y="879"/>
                    <a:pt x="581" y="1117"/>
                  </a:cubicBezTo>
                  <a:cubicBezTo>
                    <a:pt x="807" y="1391"/>
                    <a:pt x="974" y="1665"/>
                    <a:pt x="1176" y="1950"/>
                  </a:cubicBezTo>
                  <a:cubicBezTo>
                    <a:pt x="1176" y="1956"/>
                    <a:pt x="1182" y="1959"/>
                    <a:pt x="1189" y="1959"/>
                  </a:cubicBezTo>
                  <a:cubicBezTo>
                    <a:pt x="1197" y="1959"/>
                    <a:pt x="1206" y="1956"/>
                    <a:pt x="1212" y="1950"/>
                  </a:cubicBezTo>
                  <a:lnTo>
                    <a:pt x="1212" y="1950"/>
                  </a:lnTo>
                  <a:cubicBezTo>
                    <a:pt x="1152" y="2141"/>
                    <a:pt x="1128" y="2343"/>
                    <a:pt x="1140" y="2546"/>
                  </a:cubicBezTo>
                  <a:cubicBezTo>
                    <a:pt x="1140" y="2552"/>
                    <a:pt x="1146" y="2555"/>
                    <a:pt x="1152" y="2555"/>
                  </a:cubicBezTo>
                  <a:cubicBezTo>
                    <a:pt x="1158" y="2555"/>
                    <a:pt x="1164" y="2552"/>
                    <a:pt x="1164" y="2546"/>
                  </a:cubicBezTo>
                  <a:cubicBezTo>
                    <a:pt x="1212" y="2343"/>
                    <a:pt x="1224" y="2141"/>
                    <a:pt x="1271" y="1927"/>
                  </a:cubicBezTo>
                  <a:cubicBezTo>
                    <a:pt x="1295" y="1891"/>
                    <a:pt x="1307" y="1855"/>
                    <a:pt x="1319" y="1807"/>
                  </a:cubicBezTo>
                  <a:cubicBezTo>
                    <a:pt x="1331" y="1772"/>
                    <a:pt x="1331" y="1736"/>
                    <a:pt x="1343" y="1712"/>
                  </a:cubicBezTo>
                  <a:cubicBezTo>
                    <a:pt x="1414" y="1522"/>
                    <a:pt x="1545" y="1355"/>
                    <a:pt x="1628" y="1188"/>
                  </a:cubicBezTo>
                  <a:cubicBezTo>
                    <a:pt x="1819" y="819"/>
                    <a:pt x="1914" y="414"/>
                    <a:pt x="1926" y="10"/>
                  </a:cubicBezTo>
                  <a:cubicBezTo>
                    <a:pt x="1926" y="4"/>
                    <a:pt x="1923" y="1"/>
                    <a:pt x="1920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2"/>
          <p:cNvSpPr/>
          <p:nvPr/>
        </p:nvSpPr>
        <p:spPr>
          <a:xfrm flipH="1" rot="839692">
            <a:off x="5265557" y="-447409"/>
            <a:ext cx="4025481" cy="2070782"/>
          </a:xfrm>
          <a:custGeom>
            <a:rect b="b" l="l" r="r" t="t"/>
            <a:pathLst>
              <a:path extrusionOk="0" h="25688" w="49936">
                <a:moveTo>
                  <a:pt x="11038" y="1"/>
                </a:moveTo>
                <a:cubicBezTo>
                  <a:pt x="7313" y="1"/>
                  <a:pt x="3603" y="490"/>
                  <a:pt x="0" y="1458"/>
                </a:cubicBezTo>
                <a:lnTo>
                  <a:pt x="96" y="1934"/>
                </a:lnTo>
                <a:cubicBezTo>
                  <a:pt x="679" y="1720"/>
                  <a:pt x="1263" y="1530"/>
                  <a:pt x="1858" y="1387"/>
                </a:cubicBezTo>
                <a:cubicBezTo>
                  <a:pt x="2013" y="1351"/>
                  <a:pt x="2167" y="1315"/>
                  <a:pt x="2322" y="1279"/>
                </a:cubicBezTo>
                <a:cubicBezTo>
                  <a:pt x="3037" y="1125"/>
                  <a:pt x="3763" y="994"/>
                  <a:pt x="4477" y="887"/>
                </a:cubicBezTo>
                <a:cubicBezTo>
                  <a:pt x="4727" y="851"/>
                  <a:pt x="4965" y="827"/>
                  <a:pt x="5204" y="791"/>
                </a:cubicBezTo>
                <a:cubicBezTo>
                  <a:pt x="6239" y="672"/>
                  <a:pt x="7239" y="589"/>
                  <a:pt x="8144" y="541"/>
                </a:cubicBezTo>
                <a:cubicBezTo>
                  <a:pt x="9203" y="485"/>
                  <a:pt x="10109" y="471"/>
                  <a:pt x="10726" y="471"/>
                </a:cubicBezTo>
                <a:cubicBezTo>
                  <a:pt x="11275" y="471"/>
                  <a:pt x="11597" y="482"/>
                  <a:pt x="11597" y="482"/>
                </a:cubicBezTo>
                <a:cubicBezTo>
                  <a:pt x="11264" y="970"/>
                  <a:pt x="10966" y="1482"/>
                  <a:pt x="10704" y="2018"/>
                </a:cubicBezTo>
                <a:lnTo>
                  <a:pt x="10692" y="2030"/>
                </a:lnTo>
                <a:cubicBezTo>
                  <a:pt x="10573" y="2268"/>
                  <a:pt x="10478" y="2506"/>
                  <a:pt x="10395" y="2744"/>
                </a:cubicBezTo>
                <a:cubicBezTo>
                  <a:pt x="10359" y="2839"/>
                  <a:pt x="10335" y="2934"/>
                  <a:pt x="10311" y="3042"/>
                </a:cubicBezTo>
                <a:cubicBezTo>
                  <a:pt x="10276" y="3149"/>
                  <a:pt x="10264" y="3268"/>
                  <a:pt x="10252" y="3387"/>
                </a:cubicBezTo>
                <a:cubicBezTo>
                  <a:pt x="10216" y="3696"/>
                  <a:pt x="10276" y="3958"/>
                  <a:pt x="10478" y="4113"/>
                </a:cubicBezTo>
                <a:cubicBezTo>
                  <a:pt x="11383" y="4875"/>
                  <a:pt x="13538" y="4804"/>
                  <a:pt x="14752" y="5209"/>
                </a:cubicBezTo>
                <a:cubicBezTo>
                  <a:pt x="15955" y="5613"/>
                  <a:pt x="16479" y="6733"/>
                  <a:pt x="17419" y="6733"/>
                </a:cubicBezTo>
                <a:cubicBezTo>
                  <a:pt x="17574" y="6733"/>
                  <a:pt x="17741" y="6661"/>
                  <a:pt x="17848" y="6530"/>
                </a:cubicBezTo>
                <a:cubicBezTo>
                  <a:pt x="17955" y="6423"/>
                  <a:pt x="18038" y="6304"/>
                  <a:pt x="18098" y="6161"/>
                </a:cubicBezTo>
                <a:cubicBezTo>
                  <a:pt x="18122" y="6137"/>
                  <a:pt x="18134" y="6102"/>
                  <a:pt x="18146" y="6078"/>
                </a:cubicBezTo>
                <a:cubicBezTo>
                  <a:pt x="18217" y="5923"/>
                  <a:pt x="18277" y="5768"/>
                  <a:pt x="18336" y="5601"/>
                </a:cubicBezTo>
                <a:lnTo>
                  <a:pt x="18360" y="5506"/>
                </a:lnTo>
                <a:cubicBezTo>
                  <a:pt x="18522" y="5090"/>
                  <a:pt x="18672" y="4707"/>
                  <a:pt x="18954" y="4707"/>
                </a:cubicBezTo>
                <a:cubicBezTo>
                  <a:pt x="18962" y="4707"/>
                  <a:pt x="18970" y="4708"/>
                  <a:pt x="18979" y="4708"/>
                </a:cubicBezTo>
                <a:cubicBezTo>
                  <a:pt x="19027" y="4708"/>
                  <a:pt x="19074" y="4744"/>
                  <a:pt x="19086" y="4792"/>
                </a:cubicBezTo>
                <a:cubicBezTo>
                  <a:pt x="19086" y="4804"/>
                  <a:pt x="19086" y="4816"/>
                  <a:pt x="19086" y="4828"/>
                </a:cubicBezTo>
                <a:lnTo>
                  <a:pt x="19086" y="4839"/>
                </a:lnTo>
                <a:cubicBezTo>
                  <a:pt x="19086" y="5006"/>
                  <a:pt x="18920" y="5304"/>
                  <a:pt x="18705" y="5649"/>
                </a:cubicBezTo>
                <a:lnTo>
                  <a:pt x="18634" y="5780"/>
                </a:lnTo>
                <a:lnTo>
                  <a:pt x="18562" y="5875"/>
                </a:lnTo>
                <a:lnTo>
                  <a:pt x="18491" y="5994"/>
                </a:lnTo>
                <a:lnTo>
                  <a:pt x="18384" y="6161"/>
                </a:lnTo>
                <a:cubicBezTo>
                  <a:pt x="17967" y="6828"/>
                  <a:pt x="17574" y="7506"/>
                  <a:pt x="17884" y="7661"/>
                </a:cubicBezTo>
                <a:cubicBezTo>
                  <a:pt x="18515" y="8006"/>
                  <a:pt x="19979" y="9590"/>
                  <a:pt x="20551" y="9650"/>
                </a:cubicBezTo>
                <a:cubicBezTo>
                  <a:pt x="20565" y="9651"/>
                  <a:pt x="20580" y="9652"/>
                  <a:pt x="20594" y="9652"/>
                </a:cubicBezTo>
                <a:cubicBezTo>
                  <a:pt x="21142" y="9652"/>
                  <a:pt x="21948" y="8390"/>
                  <a:pt x="22539" y="8054"/>
                </a:cubicBezTo>
                <a:cubicBezTo>
                  <a:pt x="22575" y="8030"/>
                  <a:pt x="22610" y="8018"/>
                  <a:pt x="22658" y="7995"/>
                </a:cubicBezTo>
                <a:cubicBezTo>
                  <a:pt x="22730" y="7971"/>
                  <a:pt x="22789" y="7923"/>
                  <a:pt x="22837" y="7864"/>
                </a:cubicBezTo>
                <a:cubicBezTo>
                  <a:pt x="22884" y="7816"/>
                  <a:pt x="22932" y="7768"/>
                  <a:pt x="22968" y="7721"/>
                </a:cubicBezTo>
                <a:cubicBezTo>
                  <a:pt x="23122" y="7506"/>
                  <a:pt x="23265" y="7292"/>
                  <a:pt x="23384" y="7054"/>
                </a:cubicBezTo>
                <a:cubicBezTo>
                  <a:pt x="23480" y="6887"/>
                  <a:pt x="23575" y="6709"/>
                  <a:pt x="23670" y="6530"/>
                </a:cubicBezTo>
                <a:cubicBezTo>
                  <a:pt x="23718" y="6435"/>
                  <a:pt x="23765" y="6352"/>
                  <a:pt x="23813" y="6268"/>
                </a:cubicBezTo>
                <a:cubicBezTo>
                  <a:pt x="23944" y="6006"/>
                  <a:pt x="24075" y="5768"/>
                  <a:pt x="24206" y="5590"/>
                </a:cubicBezTo>
                <a:cubicBezTo>
                  <a:pt x="24242" y="5530"/>
                  <a:pt x="24277" y="5482"/>
                  <a:pt x="24313" y="5435"/>
                </a:cubicBezTo>
                <a:cubicBezTo>
                  <a:pt x="24349" y="5399"/>
                  <a:pt x="24384" y="5363"/>
                  <a:pt x="24432" y="5328"/>
                </a:cubicBezTo>
                <a:cubicBezTo>
                  <a:pt x="24444" y="5316"/>
                  <a:pt x="24456" y="5304"/>
                  <a:pt x="24480" y="5292"/>
                </a:cubicBezTo>
                <a:cubicBezTo>
                  <a:pt x="24497" y="5283"/>
                  <a:pt x="24519" y="5275"/>
                  <a:pt x="24540" y="5275"/>
                </a:cubicBezTo>
                <a:cubicBezTo>
                  <a:pt x="24548" y="5275"/>
                  <a:pt x="24556" y="5276"/>
                  <a:pt x="24563" y="5280"/>
                </a:cubicBezTo>
                <a:cubicBezTo>
                  <a:pt x="24599" y="5280"/>
                  <a:pt x="24623" y="5304"/>
                  <a:pt x="24646" y="5328"/>
                </a:cubicBezTo>
                <a:cubicBezTo>
                  <a:pt x="24706" y="5399"/>
                  <a:pt x="24682" y="5554"/>
                  <a:pt x="24611" y="5768"/>
                </a:cubicBezTo>
                <a:cubicBezTo>
                  <a:pt x="24230" y="6816"/>
                  <a:pt x="22444" y="9197"/>
                  <a:pt x="22313" y="9840"/>
                </a:cubicBezTo>
                <a:cubicBezTo>
                  <a:pt x="22301" y="9876"/>
                  <a:pt x="22301" y="9923"/>
                  <a:pt x="22313" y="9959"/>
                </a:cubicBezTo>
                <a:cubicBezTo>
                  <a:pt x="22360" y="10066"/>
                  <a:pt x="22420" y="10162"/>
                  <a:pt x="22491" y="10245"/>
                </a:cubicBezTo>
                <a:cubicBezTo>
                  <a:pt x="22860" y="10709"/>
                  <a:pt x="23622" y="11340"/>
                  <a:pt x="24039" y="11483"/>
                </a:cubicBezTo>
                <a:cubicBezTo>
                  <a:pt x="24071" y="11494"/>
                  <a:pt x="24102" y="11500"/>
                  <a:pt x="24133" y="11500"/>
                </a:cubicBezTo>
                <a:cubicBezTo>
                  <a:pt x="24590" y="11500"/>
                  <a:pt x="24961" y="10347"/>
                  <a:pt x="25385" y="10269"/>
                </a:cubicBezTo>
                <a:cubicBezTo>
                  <a:pt x="25411" y="10263"/>
                  <a:pt x="25433" y="10260"/>
                  <a:pt x="25451" y="10260"/>
                </a:cubicBezTo>
                <a:cubicBezTo>
                  <a:pt x="25738" y="10260"/>
                  <a:pt x="24988" y="10944"/>
                  <a:pt x="25504" y="11269"/>
                </a:cubicBezTo>
                <a:cubicBezTo>
                  <a:pt x="26039" y="11626"/>
                  <a:pt x="26504" y="12483"/>
                  <a:pt x="28778" y="13888"/>
                </a:cubicBezTo>
                <a:cubicBezTo>
                  <a:pt x="29249" y="14185"/>
                  <a:pt x="29647" y="14300"/>
                  <a:pt x="29986" y="14300"/>
                </a:cubicBezTo>
                <a:cubicBezTo>
                  <a:pt x="30409" y="14300"/>
                  <a:pt x="30740" y="14120"/>
                  <a:pt x="31004" y="13888"/>
                </a:cubicBezTo>
                <a:cubicBezTo>
                  <a:pt x="31350" y="13591"/>
                  <a:pt x="31564" y="13198"/>
                  <a:pt x="31731" y="13007"/>
                </a:cubicBezTo>
                <a:cubicBezTo>
                  <a:pt x="31802" y="12948"/>
                  <a:pt x="31850" y="12912"/>
                  <a:pt x="31897" y="12912"/>
                </a:cubicBezTo>
                <a:cubicBezTo>
                  <a:pt x="31921" y="12912"/>
                  <a:pt x="31957" y="12936"/>
                  <a:pt x="31969" y="12948"/>
                </a:cubicBezTo>
                <a:cubicBezTo>
                  <a:pt x="32112" y="13102"/>
                  <a:pt x="31862" y="13388"/>
                  <a:pt x="31540" y="13733"/>
                </a:cubicBezTo>
                <a:cubicBezTo>
                  <a:pt x="31004" y="14305"/>
                  <a:pt x="30266" y="15043"/>
                  <a:pt x="30742" y="15650"/>
                </a:cubicBezTo>
                <a:cubicBezTo>
                  <a:pt x="30790" y="15710"/>
                  <a:pt x="30838" y="15769"/>
                  <a:pt x="30885" y="15829"/>
                </a:cubicBezTo>
                <a:cubicBezTo>
                  <a:pt x="31135" y="16079"/>
                  <a:pt x="31433" y="16281"/>
                  <a:pt x="31754" y="16424"/>
                </a:cubicBezTo>
                <a:cubicBezTo>
                  <a:pt x="31885" y="16484"/>
                  <a:pt x="32016" y="16531"/>
                  <a:pt x="32159" y="16591"/>
                </a:cubicBezTo>
                <a:cubicBezTo>
                  <a:pt x="32719" y="16805"/>
                  <a:pt x="33374" y="16996"/>
                  <a:pt x="34112" y="17412"/>
                </a:cubicBezTo>
                <a:lnTo>
                  <a:pt x="34648" y="17710"/>
                </a:lnTo>
                <a:lnTo>
                  <a:pt x="34898" y="17841"/>
                </a:lnTo>
                <a:cubicBezTo>
                  <a:pt x="35279" y="18043"/>
                  <a:pt x="35660" y="18234"/>
                  <a:pt x="36053" y="18389"/>
                </a:cubicBezTo>
                <a:cubicBezTo>
                  <a:pt x="36207" y="18436"/>
                  <a:pt x="36350" y="18484"/>
                  <a:pt x="36493" y="18520"/>
                </a:cubicBezTo>
                <a:cubicBezTo>
                  <a:pt x="36636" y="18567"/>
                  <a:pt x="36779" y="18591"/>
                  <a:pt x="36934" y="18615"/>
                </a:cubicBezTo>
                <a:cubicBezTo>
                  <a:pt x="37077" y="18639"/>
                  <a:pt x="37231" y="18651"/>
                  <a:pt x="37374" y="18651"/>
                </a:cubicBezTo>
                <a:cubicBezTo>
                  <a:pt x="37529" y="18651"/>
                  <a:pt x="37696" y="18639"/>
                  <a:pt x="37850" y="18615"/>
                </a:cubicBezTo>
                <a:cubicBezTo>
                  <a:pt x="37934" y="18603"/>
                  <a:pt x="38005" y="18579"/>
                  <a:pt x="38077" y="18544"/>
                </a:cubicBezTo>
                <a:cubicBezTo>
                  <a:pt x="38208" y="18484"/>
                  <a:pt x="38315" y="18401"/>
                  <a:pt x="38410" y="18305"/>
                </a:cubicBezTo>
                <a:lnTo>
                  <a:pt x="38422" y="18293"/>
                </a:lnTo>
                <a:cubicBezTo>
                  <a:pt x="39017" y="17710"/>
                  <a:pt x="39529" y="16519"/>
                  <a:pt x="39886" y="15936"/>
                </a:cubicBezTo>
                <a:cubicBezTo>
                  <a:pt x="40015" y="15737"/>
                  <a:pt x="40122" y="15611"/>
                  <a:pt x="40211" y="15611"/>
                </a:cubicBezTo>
                <a:cubicBezTo>
                  <a:pt x="40287" y="15611"/>
                  <a:pt x="40349" y="15704"/>
                  <a:pt x="40398" y="15924"/>
                </a:cubicBezTo>
                <a:cubicBezTo>
                  <a:pt x="40410" y="16019"/>
                  <a:pt x="40422" y="16103"/>
                  <a:pt x="40422" y="16198"/>
                </a:cubicBezTo>
                <a:cubicBezTo>
                  <a:pt x="40363" y="17639"/>
                  <a:pt x="37958" y="19627"/>
                  <a:pt x="37958" y="19627"/>
                </a:cubicBezTo>
                <a:cubicBezTo>
                  <a:pt x="37958" y="19627"/>
                  <a:pt x="38970" y="20246"/>
                  <a:pt x="40017" y="20853"/>
                </a:cubicBezTo>
                <a:lnTo>
                  <a:pt x="40196" y="20960"/>
                </a:lnTo>
                <a:lnTo>
                  <a:pt x="40565" y="21175"/>
                </a:lnTo>
                <a:lnTo>
                  <a:pt x="40744" y="21270"/>
                </a:lnTo>
                <a:cubicBezTo>
                  <a:pt x="41220" y="21568"/>
                  <a:pt x="41708" y="21818"/>
                  <a:pt x="42220" y="22032"/>
                </a:cubicBezTo>
                <a:cubicBezTo>
                  <a:pt x="42243" y="22040"/>
                  <a:pt x="42265" y="22043"/>
                  <a:pt x="42287" y="22043"/>
                </a:cubicBezTo>
                <a:cubicBezTo>
                  <a:pt x="42855" y="22043"/>
                  <a:pt x="43006" y="19530"/>
                  <a:pt x="43293" y="19530"/>
                </a:cubicBezTo>
                <a:cubicBezTo>
                  <a:pt x="43336" y="19530"/>
                  <a:pt x="43383" y="19588"/>
                  <a:pt x="43434" y="19722"/>
                </a:cubicBezTo>
                <a:cubicBezTo>
                  <a:pt x="43518" y="19937"/>
                  <a:pt x="43554" y="20175"/>
                  <a:pt x="43542" y="20413"/>
                </a:cubicBezTo>
                <a:cubicBezTo>
                  <a:pt x="43542" y="21520"/>
                  <a:pt x="42994" y="23008"/>
                  <a:pt x="42994" y="23008"/>
                </a:cubicBezTo>
                <a:cubicBezTo>
                  <a:pt x="42994" y="23008"/>
                  <a:pt x="43308" y="24695"/>
                  <a:pt x="45333" y="24695"/>
                </a:cubicBezTo>
                <a:cubicBezTo>
                  <a:pt x="45539" y="24695"/>
                  <a:pt x="45763" y="24678"/>
                  <a:pt x="46006" y="24639"/>
                </a:cubicBezTo>
                <a:cubicBezTo>
                  <a:pt x="46302" y="24590"/>
                  <a:pt x="46600" y="24566"/>
                  <a:pt x="46898" y="24566"/>
                </a:cubicBezTo>
                <a:cubicBezTo>
                  <a:pt x="47177" y="24566"/>
                  <a:pt x="47456" y="24587"/>
                  <a:pt x="47733" y="24628"/>
                </a:cubicBezTo>
                <a:cubicBezTo>
                  <a:pt x="47852" y="24651"/>
                  <a:pt x="47971" y="24675"/>
                  <a:pt x="48090" y="24699"/>
                </a:cubicBezTo>
                <a:cubicBezTo>
                  <a:pt x="48197" y="24723"/>
                  <a:pt x="48304" y="24759"/>
                  <a:pt x="48411" y="24794"/>
                </a:cubicBezTo>
                <a:cubicBezTo>
                  <a:pt x="48554" y="24842"/>
                  <a:pt x="48709" y="24890"/>
                  <a:pt x="48828" y="24949"/>
                </a:cubicBezTo>
                <a:cubicBezTo>
                  <a:pt x="48923" y="24985"/>
                  <a:pt x="48995" y="25032"/>
                  <a:pt x="49078" y="25068"/>
                </a:cubicBezTo>
                <a:cubicBezTo>
                  <a:pt x="49149" y="25104"/>
                  <a:pt x="49221" y="25151"/>
                  <a:pt x="49292" y="25187"/>
                </a:cubicBezTo>
                <a:cubicBezTo>
                  <a:pt x="49352" y="25235"/>
                  <a:pt x="49411" y="25271"/>
                  <a:pt x="49471" y="25306"/>
                </a:cubicBezTo>
                <a:cubicBezTo>
                  <a:pt x="49638" y="25413"/>
                  <a:pt x="49792" y="25544"/>
                  <a:pt x="49935" y="25687"/>
                </a:cubicBezTo>
                <a:cubicBezTo>
                  <a:pt x="49781" y="25449"/>
                  <a:pt x="49697" y="25282"/>
                  <a:pt x="49602" y="25128"/>
                </a:cubicBezTo>
                <a:cubicBezTo>
                  <a:pt x="49304" y="24568"/>
                  <a:pt x="48995" y="24020"/>
                  <a:pt x="48685" y="23485"/>
                </a:cubicBezTo>
                <a:cubicBezTo>
                  <a:pt x="48602" y="23330"/>
                  <a:pt x="48518" y="23187"/>
                  <a:pt x="48435" y="23044"/>
                </a:cubicBezTo>
                <a:cubicBezTo>
                  <a:pt x="48340" y="22901"/>
                  <a:pt x="48280" y="22794"/>
                  <a:pt x="48209" y="22663"/>
                </a:cubicBezTo>
                <a:cubicBezTo>
                  <a:pt x="48090" y="22473"/>
                  <a:pt x="47971" y="22282"/>
                  <a:pt x="47864" y="22092"/>
                </a:cubicBezTo>
                <a:cubicBezTo>
                  <a:pt x="47828" y="22032"/>
                  <a:pt x="47792" y="21972"/>
                  <a:pt x="47745" y="21913"/>
                </a:cubicBezTo>
                <a:lnTo>
                  <a:pt x="47745" y="21901"/>
                </a:lnTo>
                <a:cubicBezTo>
                  <a:pt x="47614" y="21687"/>
                  <a:pt x="47471" y="21472"/>
                  <a:pt x="47340" y="21258"/>
                </a:cubicBezTo>
                <a:lnTo>
                  <a:pt x="47328" y="21234"/>
                </a:lnTo>
                <a:lnTo>
                  <a:pt x="47197" y="21044"/>
                </a:lnTo>
                <a:lnTo>
                  <a:pt x="46911" y="20603"/>
                </a:lnTo>
                <a:lnTo>
                  <a:pt x="46887" y="20568"/>
                </a:lnTo>
                <a:lnTo>
                  <a:pt x="46744" y="20341"/>
                </a:lnTo>
                <a:lnTo>
                  <a:pt x="46482" y="19960"/>
                </a:lnTo>
                <a:lnTo>
                  <a:pt x="46447" y="19913"/>
                </a:lnTo>
                <a:cubicBezTo>
                  <a:pt x="46399" y="19829"/>
                  <a:pt x="46352" y="19758"/>
                  <a:pt x="46304" y="19687"/>
                </a:cubicBezTo>
                <a:lnTo>
                  <a:pt x="46066" y="19329"/>
                </a:lnTo>
                <a:lnTo>
                  <a:pt x="46018" y="19258"/>
                </a:lnTo>
                <a:lnTo>
                  <a:pt x="45851" y="19032"/>
                </a:lnTo>
                <a:cubicBezTo>
                  <a:pt x="45780" y="18925"/>
                  <a:pt x="45709" y="18817"/>
                  <a:pt x="45625" y="18722"/>
                </a:cubicBezTo>
                <a:lnTo>
                  <a:pt x="45566" y="18627"/>
                </a:lnTo>
                <a:lnTo>
                  <a:pt x="45399" y="18401"/>
                </a:lnTo>
                <a:lnTo>
                  <a:pt x="45185" y="18103"/>
                </a:lnTo>
                <a:lnTo>
                  <a:pt x="45113" y="18008"/>
                </a:lnTo>
                <a:lnTo>
                  <a:pt x="44947" y="17782"/>
                </a:lnTo>
                <a:lnTo>
                  <a:pt x="44744" y="17508"/>
                </a:lnTo>
                <a:cubicBezTo>
                  <a:pt x="44708" y="17472"/>
                  <a:pt x="44685" y="17436"/>
                  <a:pt x="44649" y="17401"/>
                </a:cubicBezTo>
                <a:cubicBezTo>
                  <a:pt x="44589" y="17329"/>
                  <a:pt x="44542" y="17258"/>
                  <a:pt x="44482" y="17186"/>
                </a:cubicBezTo>
                <a:lnTo>
                  <a:pt x="44292" y="16924"/>
                </a:lnTo>
                <a:lnTo>
                  <a:pt x="44185" y="16793"/>
                </a:lnTo>
                <a:lnTo>
                  <a:pt x="44018" y="16591"/>
                </a:lnTo>
                <a:cubicBezTo>
                  <a:pt x="43958" y="16519"/>
                  <a:pt x="43899" y="16436"/>
                  <a:pt x="43827" y="16353"/>
                </a:cubicBezTo>
                <a:lnTo>
                  <a:pt x="43708" y="16210"/>
                </a:lnTo>
                <a:lnTo>
                  <a:pt x="43554" y="16007"/>
                </a:lnTo>
                <a:lnTo>
                  <a:pt x="43375" y="15793"/>
                </a:lnTo>
                <a:lnTo>
                  <a:pt x="43232" y="15626"/>
                </a:lnTo>
                <a:lnTo>
                  <a:pt x="43077" y="15436"/>
                </a:lnTo>
                <a:lnTo>
                  <a:pt x="42911" y="15245"/>
                </a:lnTo>
                <a:lnTo>
                  <a:pt x="42756" y="15067"/>
                </a:lnTo>
                <a:lnTo>
                  <a:pt x="42601" y="14876"/>
                </a:lnTo>
                <a:lnTo>
                  <a:pt x="42434" y="14698"/>
                </a:lnTo>
                <a:lnTo>
                  <a:pt x="42268" y="14507"/>
                </a:lnTo>
                <a:lnTo>
                  <a:pt x="42113" y="14329"/>
                </a:lnTo>
                <a:lnTo>
                  <a:pt x="41958" y="14162"/>
                </a:lnTo>
                <a:lnTo>
                  <a:pt x="41780" y="13960"/>
                </a:lnTo>
                <a:cubicBezTo>
                  <a:pt x="41732" y="13912"/>
                  <a:pt x="41672" y="13852"/>
                  <a:pt x="41625" y="13793"/>
                </a:cubicBezTo>
                <a:lnTo>
                  <a:pt x="41482" y="13650"/>
                </a:lnTo>
                <a:lnTo>
                  <a:pt x="41279" y="13436"/>
                </a:lnTo>
                <a:lnTo>
                  <a:pt x="41137" y="13281"/>
                </a:lnTo>
                <a:lnTo>
                  <a:pt x="40994" y="13138"/>
                </a:lnTo>
                <a:cubicBezTo>
                  <a:pt x="40922" y="13055"/>
                  <a:pt x="40851" y="12983"/>
                  <a:pt x="40779" y="12912"/>
                </a:cubicBezTo>
                <a:lnTo>
                  <a:pt x="40637" y="12769"/>
                </a:lnTo>
                <a:cubicBezTo>
                  <a:pt x="40589" y="12721"/>
                  <a:pt x="40553" y="12674"/>
                  <a:pt x="40506" y="12638"/>
                </a:cubicBezTo>
                <a:lnTo>
                  <a:pt x="40279" y="12412"/>
                </a:lnTo>
                <a:lnTo>
                  <a:pt x="40256" y="12376"/>
                </a:lnTo>
                <a:cubicBezTo>
                  <a:pt x="40208" y="12340"/>
                  <a:pt x="40172" y="12293"/>
                  <a:pt x="40125" y="12257"/>
                </a:cubicBezTo>
                <a:lnTo>
                  <a:pt x="40017" y="12150"/>
                </a:lnTo>
                <a:lnTo>
                  <a:pt x="39791" y="11924"/>
                </a:lnTo>
                <a:lnTo>
                  <a:pt x="39672" y="11816"/>
                </a:lnTo>
                <a:lnTo>
                  <a:pt x="39624" y="11769"/>
                </a:lnTo>
                <a:lnTo>
                  <a:pt x="39517" y="11662"/>
                </a:lnTo>
                <a:lnTo>
                  <a:pt x="39279" y="11447"/>
                </a:lnTo>
                <a:lnTo>
                  <a:pt x="39017" y="11185"/>
                </a:lnTo>
                <a:lnTo>
                  <a:pt x="38779" y="10971"/>
                </a:lnTo>
                <a:lnTo>
                  <a:pt x="38577" y="10793"/>
                </a:lnTo>
                <a:lnTo>
                  <a:pt x="38529" y="10745"/>
                </a:lnTo>
                <a:lnTo>
                  <a:pt x="38505" y="10733"/>
                </a:lnTo>
                <a:lnTo>
                  <a:pt x="38267" y="10519"/>
                </a:lnTo>
                <a:lnTo>
                  <a:pt x="38053" y="10328"/>
                </a:lnTo>
                <a:lnTo>
                  <a:pt x="37981" y="10269"/>
                </a:lnTo>
                <a:lnTo>
                  <a:pt x="37755" y="10066"/>
                </a:lnTo>
                <a:lnTo>
                  <a:pt x="37529" y="9876"/>
                </a:lnTo>
                <a:lnTo>
                  <a:pt x="37446" y="9816"/>
                </a:lnTo>
                <a:lnTo>
                  <a:pt x="37243" y="9638"/>
                </a:lnTo>
                <a:lnTo>
                  <a:pt x="36993" y="9435"/>
                </a:lnTo>
                <a:lnTo>
                  <a:pt x="36922" y="9376"/>
                </a:lnTo>
                <a:lnTo>
                  <a:pt x="36719" y="9209"/>
                </a:lnTo>
                <a:lnTo>
                  <a:pt x="36469" y="9007"/>
                </a:lnTo>
                <a:lnTo>
                  <a:pt x="36386" y="8935"/>
                </a:lnTo>
                <a:lnTo>
                  <a:pt x="36195" y="8792"/>
                </a:lnTo>
                <a:lnTo>
                  <a:pt x="35934" y="8590"/>
                </a:lnTo>
                <a:cubicBezTo>
                  <a:pt x="35898" y="8566"/>
                  <a:pt x="35874" y="8542"/>
                  <a:pt x="35838" y="8518"/>
                </a:cubicBezTo>
                <a:lnTo>
                  <a:pt x="35660" y="8387"/>
                </a:lnTo>
                <a:lnTo>
                  <a:pt x="35386" y="8173"/>
                </a:lnTo>
                <a:lnTo>
                  <a:pt x="35291" y="8102"/>
                </a:lnTo>
                <a:lnTo>
                  <a:pt x="35136" y="7983"/>
                </a:lnTo>
                <a:lnTo>
                  <a:pt x="34850" y="7780"/>
                </a:lnTo>
                <a:lnTo>
                  <a:pt x="34767" y="7721"/>
                </a:lnTo>
                <a:lnTo>
                  <a:pt x="34743" y="7709"/>
                </a:lnTo>
                <a:lnTo>
                  <a:pt x="34588" y="7602"/>
                </a:lnTo>
                <a:lnTo>
                  <a:pt x="34314" y="7399"/>
                </a:lnTo>
                <a:lnTo>
                  <a:pt x="34183" y="7304"/>
                </a:lnTo>
                <a:lnTo>
                  <a:pt x="34148" y="7280"/>
                </a:lnTo>
                <a:lnTo>
                  <a:pt x="34124" y="7268"/>
                </a:lnTo>
                <a:lnTo>
                  <a:pt x="34100" y="7256"/>
                </a:lnTo>
                <a:lnTo>
                  <a:pt x="34052" y="7221"/>
                </a:lnTo>
                <a:cubicBezTo>
                  <a:pt x="33957" y="7161"/>
                  <a:pt x="33862" y="7090"/>
                  <a:pt x="33767" y="7030"/>
                </a:cubicBezTo>
                <a:lnTo>
                  <a:pt x="33624" y="6935"/>
                </a:lnTo>
                <a:lnTo>
                  <a:pt x="33505" y="6852"/>
                </a:lnTo>
                <a:lnTo>
                  <a:pt x="33219" y="6673"/>
                </a:lnTo>
                <a:lnTo>
                  <a:pt x="33064" y="6566"/>
                </a:lnTo>
                <a:lnTo>
                  <a:pt x="32945" y="6482"/>
                </a:lnTo>
                <a:lnTo>
                  <a:pt x="32683" y="6316"/>
                </a:lnTo>
                <a:lnTo>
                  <a:pt x="32505" y="6209"/>
                </a:lnTo>
                <a:lnTo>
                  <a:pt x="32385" y="6125"/>
                </a:lnTo>
                <a:lnTo>
                  <a:pt x="32124" y="5971"/>
                </a:lnTo>
                <a:lnTo>
                  <a:pt x="31933" y="5851"/>
                </a:lnTo>
                <a:lnTo>
                  <a:pt x="31814" y="5780"/>
                </a:lnTo>
                <a:lnTo>
                  <a:pt x="31576" y="5637"/>
                </a:lnTo>
                <a:lnTo>
                  <a:pt x="31373" y="5518"/>
                </a:lnTo>
                <a:lnTo>
                  <a:pt x="31254" y="5447"/>
                </a:lnTo>
                <a:cubicBezTo>
                  <a:pt x="31171" y="5399"/>
                  <a:pt x="31100" y="5363"/>
                  <a:pt x="31016" y="5316"/>
                </a:cubicBezTo>
                <a:lnTo>
                  <a:pt x="30802" y="5185"/>
                </a:lnTo>
                <a:cubicBezTo>
                  <a:pt x="30766" y="5161"/>
                  <a:pt x="30719" y="5149"/>
                  <a:pt x="30683" y="5125"/>
                </a:cubicBezTo>
                <a:lnTo>
                  <a:pt x="30457" y="5006"/>
                </a:lnTo>
                <a:lnTo>
                  <a:pt x="30230" y="4875"/>
                </a:lnTo>
                <a:lnTo>
                  <a:pt x="30123" y="4816"/>
                </a:lnTo>
                <a:lnTo>
                  <a:pt x="29909" y="4697"/>
                </a:lnTo>
                <a:lnTo>
                  <a:pt x="29659" y="4566"/>
                </a:lnTo>
                <a:lnTo>
                  <a:pt x="29540" y="4506"/>
                </a:lnTo>
                <a:cubicBezTo>
                  <a:pt x="29480" y="4470"/>
                  <a:pt x="29409" y="4447"/>
                  <a:pt x="29337" y="4411"/>
                </a:cubicBezTo>
                <a:lnTo>
                  <a:pt x="29076" y="4280"/>
                </a:lnTo>
                <a:lnTo>
                  <a:pt x="28945" y="4208"/>
                </a:lnTo>
                <a:lnTo>
                  <a:pt x="28778" y="4125"/>
                </a:lnTo>
                <a:lnTo>
                  <a:pt x="28516" y="3994"/>
                </a:lnTo>
                <a:lnTo>
                  <a:pt x="28397" y="3946"/>
                </a:lnTo>
                <a:lnTo>
                  <a:pt x="28206" y="3851"/>
                </a:lnTo>
                <a:lnTo>
                  <a:pt x="27944" y="3732"/>
                </a:lnTo>
                <a:lnTo>
                  <a:pt x="27825" y="3673"/>
                </a:lnTo>
                <a:lnTo>
                  <a:pt x="27611" y="3577"/>
                </a:lnTo>
                <a:lnTo>
                  <a:pt x="27373" y="3470"/>
                </a:lnTo>
                <a:lnTo>
                  <a:pt x="27242" y="3411"/>
                </a:lnTo>
                <a:lnTo>
                  <a:pt x="27028" y="3315"/>
                </a:lnTo>
                <a:lnTo>
                  <a:pt x="26801" y="3220"/>
                </a:lnTo>
                <a:lnTo>
                  <a:pt x="26659" y="3161"/>
                </a:lnTo>
                <a:lnTo>
                  <a:pt x="26432" y="3065"/>
                </a:lnTo>
                <a:lnTo>
                  <a:pt x="26230" y="2982"/>
                </a:lnTo>
                <a:lnTo>
                  <a:pt x="26063" y="2911"/>
                </a:lnTo>
                <a:lnTo>
                  <a:pt x="25837" y="2827"/>
                </a:lnTo>
                <a:lnTo>
                  <a:pt x="25647" y="2744"/>
                </a:lnTo>
                <a:lnTo>
                  <a:pt x="25480" y="2684"/>
                </a:lnTo>
                <a:lnTo>
                  <a:pt x="25242" y="2589"/>
                </a:lnTo>
                <a:lnTo>
                  <a:pt x="25075" y="2530"/>
                </a:lnTo>
                <a:lnTo>
                  <a:pt x="24885" y="2458"/>
                </a:lnTo>
                <a:lnTo>
                  <a:pt x="24646" y="2375"/>
                </a:lnTo>
                <a:lnTo>
                  <a:pt x="24492" y="2315"/>
                </a:lnTo>
                <a:lnTo>
                  <a:pt x="24301" y="2244"/>
                </a:lnTo>
                <a:lnTo>
                  <a:pt x="24051" y="2161"/>
                </a:lnTo>
                <a:lnTo>
                  <a:pt x="23908" y="2113"/>
                </a:lnTo>
                <a:lnTo>
                  <a:pt x="23706" y="2041"/>
                </a:lnTo>
                <a:cubicBezTo>
                  <a:pt x="23622" y="2018"/>
                  <a:pt x="23539" y="1982"/>
                  <a:pt x="23444" y="1958"/>
                </a:cubicBezTo>
                <a:lnTo>
                  <a:pt x="23325" y="1922"/>
                </a:lnTo>
                <a:lnTo>
                  <a:pt x="23111" y="1851"/>
                </a:lnTo>
                <a:lnTo>
                  <a:pt x="22849" y="1768"/>
                </a:lnTo>
                <a:lnTo>
                  <a:pt x="22741" y="1732"/>
                </a:lnTo>
                <a:lnTo>
                  <a:pt x="22515" y="1660"/>
                </a:lnTo>
                <a:lnTo>
                  <a:pt x="22241" y="1589"/>
                </a:lnTo>
                <a:lnTo>
                  <a:pt x="22158" y="1565"/>
                </a:lnTo>
                <a:lnTo>
                  <a:pt x="21908" y="1494"/>
                </a:lnTo>
                <a:lnTo>
                  <a:pt x="21634" y="1410"/>
                </a:lnTo>
                <a:lnTo>
                  <a:pt x="21563" y="1399"/>
                </a:lnTo>
                <a:lnTo>
                  <a:pt x="21313" y="1327"/>
                </a:lnTo>
                <a:lnTo>
                  <a:pt x="21027" y="1256"/>
                </a:lnTo>
                <a:lnTo>
                  <a:pt x="20979" y="1244"/>
                </a:lnTo>
                <a:lnTo>
                  <a:pt x="20705" y="1172"/>
                </a:lnTo>
                <a:lnTo>
                  <a:pt x="20408" y="1101"/>
                </a:lnTo>
                <a:lnTo>
                  <a:pt x="20384" y="1101"/>
                </a:lnTo>
                <a:lnTo>
                  <a:pt x="20098" y="1029"/>
                </a:lnTo>
                <a:lnTo>
                  <a:pt x="19789" y="958"/>
                </a:lnTo>
                <a:lnTo>
                  <a:pt x="19491" y="898"/>
                </a:lnTo>
                <a:lnTo>
                  <a:pt x="19181" y="827"/>
                </a:lnTo>
                <a:lnTo>
                  <a:pt x="18872" y="768"/>
                </a:lnTo>
                <a:lnTo>
                  <a:pt x="18574" y="708"/>
                </a:lnTo>
                <a:lnTo>
                  <a:pt x="18217" y="648"/>
                </a:lnTo>
                <a:lnTo>
                  <a:pt x="17824" y="577"/>
                </a:lnTo>
                <a:cubicBezTo>
                  <a:pt x="17669" y="553"/>
                  <a:pt x="17526" y="517"/>
                  <a:pt x="17360" y="494"/>
                </a:cubicBezTo>
                <a:lnTo>
                  <a:pt x="17110" y="458"/>
                </a:lnTo>
                <a:lnTo>
                  <a:pt x="16753" y="398"/>
                </a:lnTo>
                <a:lnTo>
                  <a:pt x="16479" y="363"/>
                </a:lnTo>
                <a:lnTo>
                  <a:pt x="16133" y="315"/>
                </a:lnTo>
                <a:lnTo>
                  <a:pt x="15860" y="291"/>
                </a:lnTo>
                <a:lnTo>
                  <a:pt x="15526" y="244"/>
                </a:lnTo>
                <a:lnTo>
                  <a:pt x="15252" y="220"/>
                </a:lnTo>
                <a:lnTo>
                  <a:pt x="14907" y="184"/>
                </a:lnTo>
                <a:lnTo>
                  <a:pt x="14633" y="160"/>
                </a:lnTo>
                <a:cubicBezTo>
                  <a:pt x="14526" y="148"/>
                  <a:pt x="14407" y="136"/>
                  <a:pt x="14288" y="125"/>
                </a:cubicBezTo>
                <a:lnTo>
                  <a:pt x="14026" y="101"/>
                </a:lnTo>
                <a:lnTo>
                  <a:pt x="13800" y="89"/>
                </a:lnTo>
                <a:lnTo>
                  <a:pt x="13693" y="89"/>
                </a:lnTo>
                <a:cubicBezTo>
                  <a:pt x="13550" y="77"/>
                  <a:pt x="13419" y="65"/>
                  <a:pt x="13276" y="65"/>
                </a:cubicBezTo>
                <a:lnTo>
                  <a:pt x="13097" y="65"/>
                </a:lnTo>
                <a:cubicBezTo>
                  <a:pt x="12919" y="53"/>
                  <a:pt x="12740" y="41"/>
                  <a:pt x="12573" y="41"/>
                </a:cubicBezTo>
                <a:lnTo>
                  <a:pt x="12371" y="29"/>
                </a:lnTo>
                <a:cubicBezTo>
                  <a:pt x="12145" y="29"/>
                  <a:pt x="11919" y="17"/>
                  <a:pt x="11704" y="6"/>
                </a:cubicBezTo>
                <a:lnTo>
                  <a:pt x="11681" y="6"/>
                </a:lnTo>
                <a:cubicBezTo>
                  <a:pt x="11466" y="2"/>
                  <a:pt x="11252" y="1"/>
                  <a:pt x="11038" y="1"/>
                </a:cubicBezTo>
                <a:close/>
              </a:path>
            </a:pathLst>
          </a:custGeom>
          <a:solidFill>
            <a:schemeClr val="accent1">
              <a:alpha val="531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" name="Google Shape;60;p2"/>
          <p:cNvGrpSpPr/>
          <p:nvPr/>
        </p:nvGrpSpPr>
        <p:grpSpPr>
          <a:xfrm flipH="1" rot="839715">
            <a:off x="6453828" y="-898953"/>
            <a:ext cx="4195387" cy="3621616"/>
            <a:chOff x="2695275" y="1049450"/>
            <a:chExt cx="1439175" cy="1242350"/>
          </a:xfrm>
        </p:grpSpPr>
        <p:sp>
          <p:nvSpPr>
            <p:cNvPr id="61" name="Google Shape;61;p2"/>
            <p:cNvSpPr/>
            <p:nvPr/>
          </p:nvSpPr>
          <p:spPr>
            <a:xfrm>
              <a:off x="2895600" y="1049450"/>
              <a:ext cx="1238850" cy="1242350"/>
            </a:xfrm>
            <a:custGeom>
              <a:rect b="b" l="l" r="r" t="t"/>
              <a:pathLst>
                <a:path extrusionOk="0" h="49694" w="49554">
                  <a:moveTo>
                    <a:pt x="12551" y="1"/>
                  </a:moveTo>
                  <a:cubicBezTo>
                    <a:pt x="12492" y="1"/>
                    <a:pt x="12432" y="7"/>
                    <a:pt x="12371" y="21"/>
                  </a:cubicBezTo>
                  <a:cubicBezTo>
                    <a:pt x="12073" y="80"/>
                    <a:pt x="11847" y="342"/>
                    <a:pt x="11644" y="569"/>
                  </a:cubicBezTo>
                  <a:lnTo>
                    <a:pt x="8251" y="4605"/>
                  </a:lnTo>
                  <a:cubicBezTo>
                    <a:pt x="7882" y="2962"/>
                    <a:pt x="8596" y="1259"/>
                    <a:pt x="10025" y="354"/>
                  </a:cubicBezTo>
                  <a:lnTo>
                    <a:pt x="10025" y="354"/>
                  </a:lnTo>
                  <a:cubicBezTo>
                    <a:pt x="9873" y="366"/>
                    <a:pt x="9721" y="372"/>
                    <a:pt x="9569" y="372"/>
                  </a:cubicBezTo>
                  <a:cubicBezTo>
                    <a:pt x="8557" y="372"/>
                    <a:pt x="7546" y="139"/>
                    <a:pt x="6541" y="139"/>
                  </a:cubicBezTo>
                  <a:cubicBezTo>
                    <a:pt x="6361" y="139"/>
                    <a:pt x="6181" y="146"/>
                    <a:pt x="6001" y="164"/>
                  </a:cubicBezTo>
                  <a:cubicBezTo>
                    <a:pt x="1845" y="545"/>
                    <a:pt x="1441" y="3486"/>
                    <a:pt x="619" y="6760"/>
                  </a:cubicBezTo>
                  <a:cubicBezTo>
                    <a:pt x="583" y="6879"/>
                    <a:pt x="560" y="7010"/>
                    <a:pt x="524" y="7141"/>
                  </a:cubicBezTo>
                  <a:lnTo>
                    <a:pt x="167" y="7474"/>
                  </a:lnTo>
                  <a:lnTo>
                    <a:pt x="167" y="7474"/>
                  </a:lnTo>
                  <a:lnTo>
                    <a:pt x="464" y="7379"/>
                  </a:lnTo>
                  <a:lnTo>
                    <a:pt x="464" y="7379"/>
                  </a:lnTo>
                  <a:cubicBezTo>
                    <a:pt x="0" y="9558"/>
                    <a:pt x="119" y="11820"/>
                    <a:pt x="810" y="13927"/>
                  </a:cubicBezTo>
                  <a:cubicBezTo>
                    <a:pt x="1691" y="16594"/>
                    <a:pt x="3536" y="18833"/>
                    <a:pt x="5989" y="20214"/>
                  </a:cubicBezTo>
                  <a:cubicBezTo>
                    <a:pt x="6787" y="20666"/>
                    <a:pt x="7668" y="21012"/>
                    <a:pt x="8584" y="21012"/>
                  </a:cubicBezTo>
                  <a:cubicBezTo>
                    <a:pt x="10263" y="21000"/>
                    <a:pt x="11680" y="19821"/>
                    <a:pt x="12859" y="18630"/>
                  </a:cubicBezTo>
                  <a:lnTo>
                    <a:pt x="12859" y="18630"/>
                  </a:lnTo>
                  <a:cubicBezTo>
                    <a:pt x="12073" y="20547"/>
                    <a:pt x="11382" y="22988"/>
                    <a:pt x="12811" y="24488"/>
                  </a:cubicBezTo>
                  <a:cubicBezTo>
                    <a:pt x="13335" y="25024"/>
                    <a:pt x="14061" y="25334"/>
                    <a:pt x="14752" y="25619"/>
                  </a:cubicBezTo>
                  <a:cubicBezTo>
                    <a:pt x="16585" y="26369"/>
                    <a:pt x="18467" y="27179"/>
                    <a:pt x="19883" y="28548"/>
                  </a:cubicBezTo>
                  <a:cubicBezTo>
                    <a:pt x="20324" y="28977"/>
                    <a:pt x="20717" y="29441"/>
                    <a:pt x="21193" y="29810"/>
                  </a:cubicBezTo>
                  <a:cubicBezTo>
                    <a:pt x="22491" y="30799"/>
                    <a:pt x="24396" y="31025"/>
                    <a:pt x="25277" y="32394"/>
                  </a:cubicBezTo>
                  <a:cubicBezTo>
                    <a:pt x="25587" y="32882"/>
                    <a:pt x="25729" y="33454"/>
                    <a:pt x="26063" y="33930"/>
                  </a:cubicBezTo>
                  <a:cubicBezTo>
                    <a:pt x="26493" y="34554"/>
                    <a:pt x="27254" y="34887"/>
                    <a:pt x="28010" y="34887"/>
                  </a:cubicBezTo>
                  <a:cubicBezTo>
                    <a:pt x="28552" y="34887"/>
                    <a:pt x="29091" y="34716"/>
                    <a:pt x="29504" y="34359"/>
                  </a:cubicBezTo>
                  <a:lnTo>
                    <a:pt x="29504" y="34359"/>
                  </a:lnTo>
                  <a:cubicBezTo>
                    <a:pt x="29182" y="35144"/>
                    <a:pt x="28539" y="35763"/>
                    <a:pt x="27742" y="36061"/>
                  </a:cubicBezTo>
                  <a:cubicBezTo>
                    <a:pt x="28754" y="36549"/>
                    <a:pt x="28635" y="38347"/>
                    <a:pt x="29706" y="38669"/>
                  </a:cubicBezTo>
                  <a:cubicBezTo>
                    <a:pt x="29830" y="38694"/>
                    <a:pt x="29958" y="38707"/>
                    <a:pt x="30085" y="38707"/>
                  </a:cubicBezTo>
                  <a:cubicBezTo>
                    <a:pt x="30253" y="38707"/>
                    <a:pt x="30420" y="38685"/>
                    <a:pt x="30575" y="38645"/>
                  </a:cubicBezTo>
                  <a:cubicBezTo>
                    <a:pt x="31444" y="38466"/>
                    <a:pt x="32302" y="38240"/>
                    <a:pt x="33135" y="37954"/>
                  </a:cubicBezTo>
                  <a:cubicBezTo>
                    <a:pt x="33290" y="37895"/>
                    <a:pt x="33433" y="37835"/>
                    <a:pt x="33588" y="37787"/>
                  </a:cubicBezTo>
                  <a:lnTo>
                    <a:pt x="33588" y="37787"/>
                  </a:lnTo>
                  <a:cubicBezTo>
                    <a:pt x="33480" y="37859"/>
                    <a:pt x="33373" y="37930"/>
                    <a:pt x="33266" y="38002"/>
                  </a:cubicBezTo>
                  <a:cubicBezTo>
                    <a:pt x="32361" y="38621"/>
                    <a:pt x="31468" y="39240"/>
                    <a:pt x="30563" y="39859"/>
                  </a:cubicBezTo>
                  <a:cubicBezTo>
                    <a:pt x="30587" y="40014"/>
                    <a:pt x="30647" y="40169"/>
                    <a:pt x="30742" y="40300"/>
                  </a:cubicBezTo>
                  <a:cubicBezTo>
                    <a:pt x="31049" y="40734"/>
                    <a:pt x="31672" y="40919"/>
                    <a:pt x="32299" y="40919"/>
                  </a:cubicBezTo>
                  <a:cubicBezTo>
                    <a:pt x="32548" y="40919"/>
                    <a:pt x="32798" y="40890"/>
                    <a:pt x="33028" y="40835"/>
                  </a:cubicBezTo>
                  <a:cubicBezTo>
                    <a:pt x="34481" y="40490"/>
                    <a:pt x="35778" y="39704"/>
                    <a:pt x="37064" y="38919"/>
                  </a:cubicBezTo>
                  <a:lnTo>
                    <a:pt x="37064" y="38919"/>
                  </a:lnTo>
                  <a:cubicBezTo>
                    <a:pt x="36421" y="40252"/>
                    <a:pt x="35409" y="41371"/>
                    <a:pt x="34147" y="42145"/>
                  </a:cubicBezTo>
                  <a:cubicBezTo>
                    <a:pt x="33861" y="42312"/>
                    <a:pt x="33528" y="42574"/>
                    <a:pt x="33635" y="42883"/>
                  </a:cubicBezTo>
                  <a:cubicBezTo>
                    <a:pt x="33707" y="43038"/>
                    <a:pt x="33838" y="43169"/>
                    <a:pt x="34004" y="43229"/>
                  </a:cubicBezTo>
                  <a:cubicBezTo>
                    <a:pt x="34647" y="43586"/>
                    <a:pt x="35302" y="43931"/>
                    <a:pt x="35945" y="44288"/>
                  </a:cubicBezTo>
                  <a:cubicBezTo>
                    <a:pt x="36302" y="44479"/>
                    <a:pt x="36671" y="44681"/>
                    <a:pt x="37076" y="44681"/>
                  </a:cubicBezTo>
                  <a:cubicBezTo>
                    <a:pt x="37421" y="44645"/>
                    <a:pt x="37755" y="44550"/>
                    <a:pt x="38064" y="44384"/>
                  </a:cubicBezTo>
                  <a:lnTo>
                    <a:pt x="40969" y="43038"/>
                  </a:lnTo>
                  <a:lnTo>
                    <a:pt x="38326" y="46003"/>
                  </a:lnTo>
                  <a:cubicBezTo>
                    <a:pt x="38374" y="47134"/>
                    <a:pt x="39469" y="47944"/>
                    <a:pt x="40565" y="48170"/>
                  </a:cubicBezTo>
                  <a:cubicBezTo>
                    <a:pt x="41023" y="48264"/>
                    <a:pt x="41488" y="48288"/>
                    <a:pt x="41955" y="48288"/>
                  </a:cubicBezTo>
                  <a:cubicBezTo>
                    <a:pt x="42427" y="48288"/>
                    <a:pt x="42901" y="48264"/>
                    <a:pt x="43375" y="48264"/>
                  </a:cubicBezTo>
                  <a:cubicBezTo>
                    <a:pt x="43554" y="48264"/>
                    <a:pt x="43732" y="48267"/>
                    <a:pt x="43910" y="48277"/>
                  </a:cubicBezTo>
                  <a:cubicBezTo>
                    <a:pt x="45029" y="48325"/>
                    <a:pt x="46256" y="48706"/>
                    <a:pt x="46792" y="49694"/>
                  </a:cubicBezTo>
                  <a:lnTo>
                    <a:pt x="46815" y="49348"/>
                  </a:lnTo>
                  <a:cubicBezTo>
                    <a:pt x="46542" y="46717"/>
                    <a:pt x="48851" y="44491"/>
                    <a:pt x="49256" y="41871"/>
                  </a:cubicBezTo>
                  <a:cubicBezTo>
                    <a:pt x="49554" y="39931"/>
                    <a:pt x="48780" y="38002"/>
                    <a:pt x="48018" y="36180"/>
                  </a:cubicBezTo>
                  <a:cubicBezTo>
                    <a:pt x="47732" y="35502"/>
                    <a:pt x="47446" y="34811"/>
                    <a:pt x="46923" y="34275"/>
                  </a:cubicBezTo>
                  <a:cubicBezTo>
                    <a:pt x="46528" y="33872"/>
                    <a:pt x="45971" y="33588"/>
                    <a:pt x="45415" y="33588"/>
                  </a:cubicBezTo>
                  <a:cubicBezTo>
                    <a:pt x="45249" y="33588"/>
                    <a:pt x="45084" y="33613"/>
                    <a:pt x="44922" y="33668"/>
                  </a:cubicBezTo>
                  <a:cubicBezTo>
                    <a:pt x="44803" y="33168"/>
                    <a:pt x="45375" y="32787"/>
                    <a:pt x="45684" y="32370"/>
                  </a:cubicBezTo>
                  <a:cubicBezTo>
                    <a:pt x="46327" y="31513"/>
                    <a:pt x="45863" y="30298"/>
                    <a:pt x="45399" y="29334"/>
                  </a:cubicBezTo>
                  <a:cubicBezTo>
                    <a:pt x="44970" y="28477"/>
                    <a:pt x="44541" y="27608"/>
                    <a:pt x="43863" y="26953"/>
                  </a:cubicBezTo>
                  <a:cubicBezTo>
                    <a:pt x="43310" y="26429"/>
                    <a:pt x="42568" y="26058"/>
                    <a:pt x="41824" y="26058"/>
                  </a:cubicBezTo>
                  <a:cubicBezTo>
                    <a:pt x="41637" y="26058"/>
                    <a:pt x="41451" y="26081"/>
                    <a:pt x="41267" y="26131"/>
                  </a:cubicBezTo>
                  <a:lnTo>
                    <a:pt x="42827" y="25060"/>
                  </a:lnTo>
                  <a:cubicBezTo>
                    <a:pt x="42471" y="24979"/>
                    <a:pt x="42112" y="24939"/>
                    <a:pt x="41756" y="24939"/>
                  </a:cubicBezTo>
                  <a:cubicBezTo>
                    <a:pt x="40382" y="24939"/>
                    <a:pt x="39050" y="25527"/>
                    <a:pt x="38124" y="26596"/>
                  </a:cubicBezTo>
                  <a:cubicBezTo>
                    <a:pt x="37648" y="26596"/>
                    <a:pt x="37302" y="26048"/>
                    <a:pt x="37350" y="25584"/>
                  </a:cubicBezTo>
                  <a:cubicBezTo>
                    <a:pt x="37398" y="25107"/>
                    <a:pt x="37695" y="24691"/>
                    <a:pt x="37993" y="24322"/>
                  </a:cubicBezTo>
                  <a:cubicBezTo>
                    <a:pt x="38814" y="23298"/>
                    <a:pt x="39743" y="22369"/>
                    <a:pt x="40755" y="21536"/>
                  </a:cubicBezTo>
                  <a:cubicBezTo>
                    <a:pt x="38802" y="19023"/>
                    <a:pt x="36516" y="16785"/>
                    <a:pt x="33969" y="14868"/>
                  </a:cubicBezTo>
                  <a:cubicBezTo>
                    <a:pt x="32064" y="16273"/>
                    <a:pt x="30790" y="15880"/>
                    <a:pt x="28706" y="17011"/>
                  </a:cubicBezTo>
                  <a:cubicBezTo>
                    <a:pt x="29444" y="15344"/>
                    <a:pt x="30385" y="14154"/>
                    <a:pt x="31659" y="12832"/>
                  </a:cubicBezTo>
                  <a:cubicBezTo>
                    <a:pt x="31409" y="12642"/>
                    <a:pt x="26265" y="7974"/>
                    <a:pt x="23146" y="5831"/>
                  </a:cubicBezTo>
                  <a:cubicBezTo>
                    <a:pt x="20014" y="3676"/>
                    <a:pt x="16693" y="1795"/>
                    <a:pt x="13240" y="200"/>
                  </a:cubicBezTo>
                  <a:cubicBezTo>
                    <a:pt x="13020" y="104"/>
                    <a:pt x="12792" y="1"/>
                    <a:pt x="125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2695275" y="1157425"/>
              <a:ext cx="1356425" cy="1094200"/>
            </a:xfrm>
            <a:custGeom>
              <a:rect b="b" l="l" r="r" t="t"/>
              <a:pathLst>
                <a:path extrusionOk="0" h="43768" w="54257">
                  <a:moveTo>
                    <a:pt x="48" y="0"/>
                  </a:moveTo>
                  <a:lnTo>
                    <a:pt x="0" y="179"/>
                  </a:lnTo>
                  <a:cubicBezTo>
                    <a:pt x="4810" y="1417"/>
                    <a:pt x="12811" y="3870"/>
                    <a:pt x="26861" y="10811"/>
                  </a:cubicBezTo>
                  <a:cubicBezTo>
                    <a:pt x="39696" y="17157"/>
                    <a:pt x="50887" y="30706"/>
                    <a:pt x="54066" y="43767"/>
                  </a:cubicBezTo>
                  <a:lnTo>
                    <a:pt x="54257" y="43720"/>
                  </a:lnTo>
                  <a:cubicBezTo>
                    <a:pt x="51054" y="30611"/>
                    <a:pt x="39827" y="17014"/>
                    <a:pt x="26944" y="10644"/>
                  </a:cubicBezTo>
                  <a:cubicBezTo>
                    <a:pt x="12895" y="3691"/>
                    <a:pt x="4858" y="1238"/>
                    <a:pt x="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3659675" y="1999475"/>
              <a:ext cx="135450" cy="60600"/>
            </a:xfrm>
            <a:custGeom>
              <a:rect b="b" l="l" r="r" t="t"/>
              <a:pathLst>
                <a:path extrusionOk="0" h="2424" w="5418">
                  <a:moveTo>
                    <a:pt x="2703" y="1"/>
                  </a:moveTo>
                  <a:cubicBezTo>
                    <a:pt x="1798" y="620"/>
                    <a:pt x="905" y="1239"/>
                    <a:pt x="0" y="1858"/>
                  </a:cubicBezTo>
                  <a:cubicBezTo>
                    <a:pt x="24" y="2013"/>
                    <a:pt x="84" y="2156"/>
                    <a:pt x="179" y="2287"/>
                  </a:cubicBezTo>
                  <a:cubicBezTo>
                    <a:pt x="552" y="2378"/>
                    <a:pt x="937" y="2424"/>
                    <a:pt x="1323" y="2424"/>
                  </a:cubicBezTo>
                  <a:cubicBezTo>
                    <a:pt x="1590" y="2424"/>
                    <a:pt x="1857" y="2402"/>
                    <a:pt x="2120" y="2358"/>
                  </a:cubicBezTo>
                  <a:cubicBezTo>
                    <a:pt x="3286" y="2180"/>
                    <a:pt x="4358" y="1668"/>
                    <a:pt x="5418" y="1144"/>
                  </a:cubicBezTo>
                  <a:cubicBezTo>
                    <a:pt x="4632" y="560"/>
                    <a:pt x="3596" y="394"/>
                    <a:pt x="27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2915825" y="1397625"/>
              <a:ext cx="808175" cy="619425"/>
            </a:xfrm>
            <a:custGeom>
              <a:rect b="b" l="l" r="r" t="t"/>
              <a:pathLst>
                <a:path extrusionOk="0" h="24777" w="32327">
                  <a:moveTo>
                    <a:pt x="1" y="0"/>
                  </a:moveTo>
                  <a:cubicBezTo>
                    <a:pt x="870" y="2667"/>
                    <a:pt x="2727" y="4906"/>
                    <a:pt x="5168" y="6287"/>
                  </a:cubicBezTo>
                  <a:cubicBezTo>
                    <a:pt x="5966" y="6727"/>
                    <a:pt x="6847" y="7085"/>
                    <a:pt x="7764" y="7085"/>
                  </a:cubicBezTo>
                  <a:cubicBezTo>
                    <a:pt x="9442" y="7073"/>
                    <a:pt x="10871" y="5894"/>
                    <a:pt x="12038" y="4703"/>
                  </a:cubicBezTo>
                  <a:lnTo>
                    <a:pt x="12038" y="4703"/>
                  </a:lnTo>
                  <a:cubicBezTo>
                    <a:pt x="11264" y="6620"/>
                    <a:pt x="10561" y="9061"/>
                    <a:pt x="12002" y="10549"/>
                  </a:cubicBezTo>
                  <a:cubicBezTo>
                    <a:pt x="12526" y="11097"/>
                    <a:pt x="13240" y="11395"/>
                    <a:pt x="13943" y="11692"/>
                  </a:cubicBezTo>
                  <a:cubicBezTo>
                    <a:pt x="15776" y="12442"/>
                    <a:pt x="17646" y="13240"/>
                    <a:pt x="19074" y="14621"/>
                  </a:cubicBezTo>
                  <a:cubicBezTo>
                    <a:pt x="19515" y="15038"/>
                    <a:pt x="19896" y="15514"/>
                    <a:pt x="20372" y="15871"/>
                  </a:cubicBezTo>
                  <a:cubicBezTo>
                    <a:pt x="21670" y="16872"/>
                    <a:pt x="23575" y="17098"/>
                    <a:pt x="24468" y="18467"/>
                  </a:cubicBezTo>
                  <a:cubicBezTo>
                    <a:pt x="24778" y="18943"/>
                    <a:pt x="24920" y="19527"/>
                    <a:pt x="25254" y="20003"/>
                  </a:cubicBezTo>
                  <a:cubicBezTo>
                    <a:pt x="25684" y="20627"/>
                    <a:pt x="26445" y="20960"/>
                    <a:pt x="27199" y="20960"/>
                  </a:cubicBezTo>
                  <a:cubicBezTo>
                    <a:pt x="27739" y="20960"/>
                    <a:pt x="28275" y="20789"/>
                    <a:pt x="28683" y="20432"/>
                  </a:cubicBezTo>
                  <a:lnTo>
                    <a:pt x="28683" y="20432"/>
                  </a:lnTo>
                  <a:cubicBezTo>
                    <a:pt x="28361" y="21217"/>
                    <a:pt x="27730" y="21836"/>
                    <a:pt x="26933" y="22134"/>
                  </a:cubicBezTo>
                  <a:cubicBezTo>
                    <a:pt x="27945" y="22622"/>
                    <a:pt x="27826" y="24420"/>
                    <a:pt x="28897" y="24730"/>
                  </a:cubicBezTo>
                  <a:cubicBezTo>
                    <a:pt x="29024" y="24761"/>
                    <a:pt x="29152" y="24777"/>
                    <a:pt x="29281" y="24777"/>
                  </a:cubicBezTo>
                  <a:cubicBezTo>
                    <a:pt x="29444" y="24777"/>
                    <a:pt x="29607" y="24752"/>
                    <a:pt x="29766" y="24706"/>
                  </a:cubicBezTo>
                  <a:cubicBezTo>
                    <a:pt x="30635" y="24539"/>
                    <a:pt x="31493" y="24301"/>
                    <a:pt x="32326" y="24015"/>
                  </a:cubicBezTo>
                  <a:cubicBezTo>
                    <a:pt x="32040" y="23884"/>
                    <a:pt x="31767" y="23718"/>
                    <a:pt x="31528" y="23503"/>
                  </a:cubicBezTo>
                  <a:cubicBezTo>
                    <a:pt x="30707" y="22753"/>
                    <a:pt x="30433" y="21575"/>
                    <a:pt x="30838" y="20539"/>
                  </a:cubicBezTo>
                  <a:cubicBezTo>
                    <a:pt x="31147" y="19800"/>
                    <a:pt x="31743" y="18788"/>
                    <a:pt x="31076" y="18336"/>
                  </a:cubicBezTo>
                  <a:cubicBezTo>
                    <a:pt x="30754" y="18110"/>
                    <a:pt x="30266" y="18181"/>
                    <a:pt x="30016" y="17884"/>
                  </a:cubicBezTo>
                  <a:cubicBezTo>
                    <a:pt x="29814" y="17634"/>
                    <a:pt x="29897" y="17276"/>
                    <a:pt x="29885" y="16955"/>
                  </a:cubicBezTo>
                  <a:cubicBezTo>
                    <a:pt x="29885" y="16824"/>
                    <a:pt x="29850" y="16693"/>
                    <a:pt x="29790" y="16574"/>
                  </a:cubicBezTo>
                  <a:cubicBezTo>
                    <a:pt x="30028" y="15729"/>
                    <a:pt x="29826" y="14693"/>
                    <a:pt x="29588" y="13788"/>
                  </a:cubicBezTo>
                  <a:cubicBezTo>
                    <a:pt x="29540" y="13609"/>
                    <a:pt x="29469" y="13407"/>
                    <a:pt x="29302" y="13323"/>
                  </a:cubicBezTo>
                  <a:cubicBezTo>
                    <a:pt x="29242" y="13306"/>
                    <a:pt x="29180" y="13297"/>
                    <a:pt x="29117" y="13297"/>
                  </a:cubicBezTo>
                  <a:cubicBezTo>
                    <a:pt x="29055" y="13297"/>
                    <a:pt x="28992" y="13306"/>
                    <a:pt x="28933" y="13323"/>
                  </a:cubicBezTo>
                  <a:cubicBezTo>
                    <a:pt x="28134" y="13572"/>
                    <a:pt x="27521" y="14485"/>
                    <a:pt x="26748" y="14485"/>
                  </a:cubicBezTo>
                  <a:cubicBezTo>
                    <a:pt x="26669" y="14485"/>
                    <a:pt x="26587" y="14476"/>
                    <a:pt x="26504" y="14455"/>
                  </a:cubicBezTo>
                  <a:cubicBezTo>
                    <a:pt x="26182" y="14383"/>
                    <a:pt x="25932" y="14133"/>
                    <a:pt x="25706" y="13895"/>
                  </a:cubicBezTo>
                  <a:cubicBezTo>
                    <a:pt x="24742" y="12847"/>
                    <a:pt x="23968" y="11657"/>
                    <a:pt x="23396" y="10359"/>
                  </a:cubicBezTo>
                  <a:cubicBezTo>
                    <a:pt x="22693" y="10904"/>
                    <a:pt x="21857" y="11482"/>
                    <a:pt x="20999" y="11482"/>
                  </a:cubicBezTo>
                  <a:cubicBezTo>
                    <a:pt x="20827" y="11482"/>
                    <a:pt x="20653" y="11458"/>
                    <a:pt x="20479" y="11407"/>
                  </a:cubicBezTo>
                  <a:cubicBezTo>
                    <a:pt x="19634" y="11145"/>
                    <a:pt x="19134" y="10264"/>
                    <a:pt x="18872" y="9418"/>
                  </a:cubicBezTo>
                  <a:cubicBezTo>
                    <a:pt x="18598" y="8573"/>
                    <a:pt x="18479" y="7656"/>
                    <a:pt x="17991" y="6918"/>
                  </a:cubicBezTo>
                  <a:cubicBezTo>
                    <a:pt x="17419" y="6025"/>
                    <a:pt x="16431" y="5501"/>
                    <a:pt x="15586" y="4846"/>
                  </a:cubicBezTo>
                  <a:cubicBezTo>
                    <a:pt x="14741" y="4191"/>
                    <a:pt x="13979" y="3191"/>
                    <a:pt x="14205" y="2155"/>
                  </a:cubicBezTo>
                  <a:cubicBezTo>
                    <a:pt x="14084" y="2124"/>
                    <a:pt x="13960" y="2111"/>
                    <a:pt x="13836" y="2111"/>
                  </a:cubicBezTo>
                  <a:cubicBezTo>
                    <a:pt x="13141" y="2111"/>
                    <a:pt x="12407" y="2523"/>
                    <a:pt x="11743" y="2523"/>
                  </a:cubicBezTo>
                  <a:cubicBezTo>
                    <a:pt x="11523" y="2523"/>
                    <a:pt x="11310" y="2478"/>
                    <a:pt x="11109" y="2358"/>
                  </a:cubicBezTo>
                  <a:cubicBezTo>
                    <a:pt x="10764" y="2144"/>
                    <a:pt x="10561" y="1763"/>
                    <a:pt x="10240" y="1524"/>
                  </a:cubicBezTo>
                  <a:cubicBezTo>
                    <a:pt x="9971" y="1323"/>
                    <a:pt x="9652" y="1242"/>
                    <a:pt x="9321" y="1242"/>
                  </a:cubicBezTo>
                  <a:cubicBezTo>
                    <a:pt x="8889" y="1242"/>
                    <a:pt x="8435" y="1378"/>
                    <a:pt x="8037" y="1560"/>
                  </a:cubicBezTo>
                  <a:cubicBezTo>
                    <a:pt x="7344" y="1866"/>
                    <a:pt x="6663" y="2299"/>
                    <a:pt x="5901" y="2299"/>
                  </a:cubicBezTo>
                  <a:cubicBezTo>
                    <a:pt x="5891" y="2299"/>
                    <a:pt x="5881" y="2298"/>
                    <a:pt x="5870" y="2298"/>
                  </a:cubicBezTo>
                  <a:cubicBezTo>
                    <a:pt x="5313" y="2298"/>
                    <a:pt x="4778" y="2072"/>
                    <a:pt x="4221" y="2072"/>
                  </a:cubicBezTo>
                  <a:cubicBezTo>
                    <a:pt x="4208" y="2072"/>
                    <a:pt x="4194" y="2072"/>
                    <a:pt x="4180" y="2072"/>
                  </a:cubicBezTo>
                  <a:cubicBezTo>
                    <a:pt x="3807" y="2072"/>
                    <a:pt x="3402" y="2189"/>
                    <a:pt x="3022" y="2189"/>
                  </a:cubicBezTo>
                  <a:cubicBezTo>
                    <a:pt x="2832" y="2189"/>
                    <a:pt x="2648" y="2159"/>
                    <a:pt x="2477" y="2072"/>
                  </a:cubicBezTo>
                  <a:cubicBezTo>
                    <a:pt x="2096" y="1882"/>
                    <a:pt x="1894" y="1453"/>
                    <a:pt x="1644" y="1120"/>
                  </a:cubicBezTo>
                  <a:cubicBezTo>
                    <a:pt x="1239" y="572"/>
                    <a:pt x="655" y="179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" name="Google Shape;65;p2"/>
          <p:cNvSpPr/>
          <p:nvPr/>
        </p:nvSpPr>
        <p:spPr>
          <a:xfrm rot="-1799746">
            <a:off x="-851544" y="3182839"/>
            <a:ext cx="2739071" cy="3675601"/>
          </a:xfrm>
          <a:custGeom>
            <a:rect b="b" l="l" r="r" t="t"/>
            <a:pathLst>
              <a:path extrusionOk="0" h="64714" w="50036">
                <a:moveTo>
                  <a:pt x="22148" y="1"/>
                </a:moveTo>
                <a:cubicBezTo>
                  <a:pt x="18824" y="1"/>
                  <a:pt x="15275" y="2620"/>
                  <a:pt x="14010" y="7379"/>
                </a:cubicBezTo>
                <a:cubicBezTo>
                  <a:pt x="13176" y="10514"/>
                  <a:pt x="13910" y="13583"/>
                  <a:pt x="13843" y="16719"/>
                </a:cubicBezTo>
                <a:cubicBezTo>
                  <a:pt x="13743" y="21222"/>
                  <a:pt x="12042" y="25725"/>
                  <a:pt x="9974" y="29895"/>
                </a:cubicBezTo>
                <a:cubicBezTo>
                  <a:pt x="7839" y="34031"/>
                  <a:pt x="5337" y="38001"/>
                  <a:pt x="3369" y="42204"/>
                </a:cubicBezTo>
                <a:cubicBezTo>
                  <a:pt x="1401" y="46407"/>
                  <a:pt x="0" y="51077"/>
                  <a:pt x="334" y="55446"/>
                </a:cubicBezTo>
                <a:cubicBezTo>
                  <a:pt x="667" y="59850"/>
                  <a:pt x="3136" y="63852"/>
                  <a:pt x="6905" y="64586"/>
                </a:cubicBezTo>
                <a:cubicBezTo>
                  <a:pt x="7371" y="64674"/>
                  <a:pt x="7839" y="64714"/>
                  <a:pt x="8311" y="64714"/>
                </a:cubicBezTo>
                <a:cubicBezTo>
                  <a:pt x="12328" y="64714"/>
                  <a:pt x="16532" y="61823"/>
                  <a:pt x="20682" y="61017"/>
                </a:cubicBezTo>
                <a:cubicBezTo>
                  <a:pt x="21620" y="60825"/>
                  <a:pt x="22548" y="60745"/>
                  <a:pt x="23468" y="60745"/>
                </a:cubicBezTo>
                <a:cubicBezTo>
                  <a:pt x="26865" y="60745"/>
                  <a:pt x="30157" y="61834"/>
                  <a:pt x="33491" y="62385"/>
                </a:cubicBezTo>
                <a:cubicBezTo>
                  <a:pt x="34560" y="62562"/>
                  <a:pt x="35679" y="62668"/>
                  <a:pt x="36809" y="62668"/>
                </a:cubicBezTo>
                <a:cubicBezTo>
                  <a:pt x="40154" y="62668"/>
                  <a:pt x="43598" y="61733"/>
                  <a:pt x="46166" y="58916"/>
                </a:cubicBezTo>
                <a:cubicBezTo>
                  <a:pt x="49836" y="54879"/>
                  <a:pt x="50036" y="48408"/>
                  <a:pt x="48068" y="43938"/>
                </a:cubicBezTo>
                <a:cubicBezTo>
                  <a:pt x="46066" y="39502"/>
                  <a:pt x="42397" y="36500"/>
                  <a:pt x="38928" y="33497"/>
                </a:cubicBezTo>
                <a:cubicBezTo>
                  <a:pt x="35425" y="30495"/>
                  <a:pt x="31990" y="27159"/>
                  <a:pt x="30555" y="22289"/>
                </a:cubicBezTo>
                <a:cubicBezTo>
                  <a:pt x="29688" y="19354"/>
                  <a:pt x="29688" y="16018"/>
                  <a:pt x="29555" y="12749"/>
                </a:cubicBezTo>
                <a:cubicBezTo>
                  <a:pt x="29455" y="9547"/>
                  <a:pt x="29154" y="6211"/>
                  <a:pt x="27720" y="3576"/>
                </a:cubicBezTo>
                <a:cubicBezTo>
                  <a:pt x="26445" y="1146"/>
                  <a:pt x="24346" y="1"/>
                  <a:pt x="2214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2"/>
          <p:cNvSpPr txBox="1"/>
          <p:nvPr>
            <p:ph idx="1" type="subTitle"/>
          </p:nvPr>
        </p:nvSpPr>
        <p:spPr>
          <a:xfrm>
            <a:off x="1101000" y="3731375"/>
            <a:ext cx="3852000" cy="45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67" name="Google Shape;67;p2"/>
          <p:cNvGrpSpPr/>
          <p:nvPr/>
        </p:nvGrpSpPr>
        <p:grpSpPr>
          <a:xfrm rot="3866213">
            <a:off x="119293" y="-295011"/>
            <a:ext cx="1148962" cy="2301773"/>
            <a:chOff x="3238525" y="2739250"/>
            <a:chExt cx="1148975" cy="2301800"/>
          </a:xfrm>
        </p:grpSpPr>
        <p:sp>
          <p:nvSpPr>
            <p:cNvPr id="68" name="Google Shape;68;p2"/>
            <p:cNvSpPr/>
            <p:nvPr/>
          </p:nvSpPr>
          <p:spPr>
            <a:xfrm>
              <a:off x="3865425" y="4776100"/>
              <a:ext cx="63400" cy="33125"/>
            </a:xfrm>
            <a:custGeom>
              <a:rect b="b" l="l" r="r" t="t"/>
              <a:pathLst>
                <a:path extrusionOk="0" h="1325" w="2536">
                  <a:moveTo>
                    <a:pt x="1454" y="0"/>
                  </a:moveTo>
                  <a:cubicBezTo>
                    <a:pt x="1172" y="0"/>
                    <a:pt x="897" y="33"/>
                    <a:pt x="701" y="111"/>
                  </a:cubicBezTo>
                  <a:cubicBezTo>
                    <a:pt x="268" y="244"/>
                    <a:pt x="1" y="978"/>
                    <a:pt x="34" y="1078"/>
                  </a:cubicBezTo>
                  <a:cubicBezTo>
                    <a:pt x="61" y="1105"/>
                    <a:pt x="474" y="1325"/>
                    <a:pt x="860" y="1325"/>
                  </a:cubicBezTo>
                  <a:cubicBezTo>
                    <a:pt x="955" y="1325"/>
                    <a:pt x="1049" y="1312"/>
                    <a:pt x="1135" y="1279"/>
                  </a:cubicBezTo>
                  <a:cubicBezTo>
                    <a:pt x="1435" y="1112"/>
                    <a:pt x="1935" y="645"/>
                    <a:pt x="2269" y="378"/>
                  </a:cubicBezTo>
                  <a:cubicBezTo>
                    <a:pt x="2536" y="111"/>
                    <a:pt x="2503" y="78"/>
                    <a:pt x="2036" y="44"/>
                  </a:cubicBezTo>
                  <a:cubicBezTo>
                    <a:pt x="1856" y="17"/>
                    <a:pt x="1653" y="0"/>
                    <a:pt x="14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3852050" y="4694000"/>
              <a:ext cx="39250" cy="56825"/>
            </a:xfrm>
            <a:custGeom>
              <a:rect b="b" l="l" r="r" t="t"/>
              <a:pathLst>
                <a:path extrusionOk="0" h="2273" w="1570">
                  <a:moveTo>
                    <a:pt x="79" y="0"/>
                  </a:moveTo>
                  <a:cubicBezTo>
                    <a:pt x="11" y="0"/>
                    <a:pt x="0" y="83"/>
                    <a:pt x="35" y="259"/>
                  </a:cubicBezTo>
                  <a:cubicBezTo>
                    <a:pt x="69" y="693"/>
                    <a:pt x="135" y="1360"/>
                    <a:pt x="269" y="1694"/>
                  </a:cubicBezTo>
                  <a:cubicBezTo>
                    <a:pt x="446" y="2048"/>
                    <a:pt x="1043" y="2272"/>
                    <a:pt x="1199" y="2272"/>
                  </a:cubicBezTo>
                  <a:cubicBezTo>
                    <a:pt x="1220" y="2272"/>
                    <a:pt x="1232" y="2268"/>
                    <a:pt x="1236" y="2261"/>
                  </a:cubicBezTo>
                  <a:cubicBezTo>
                    <a:pt x="1303" y="2228"/>
                    <a:pt x="1570" y="1494"/>
                    <a:pt x="1370" y="1093"/>
                  </a:cubicBezTo>
                  <a:cubicBezTo>
                    <a:pt x="1203" y="827"/>
                    <a:pt x="769" y="426"/>
                    <a:pt x="402" y="193"/>
                  </a:cubicBezTo>
                  <a:cubicBezTo>
                    <a:pt x="245" y="67"/>
                    <a:pt x="139" y="0"/>
                    <a:pt x="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3924175" y="4454525"/>
              <a:ext cx="38850" cy="56750"/>
            </a:xfrm>
            <a:custGeom>
              <a:rect b="b" l="l" r="r" t="t"/>
              <a:pathLst>
                <a:path extrusionOk="0" h="2270" w="1554">
                  <a:moveTo>
                    <a:pt x="81" y="1"/>
                  </a:moveTo>
                  <a:cubicBezTo>
                    <a:pt x="12" y="1"/>
                    <a:pt x="1" y="83"/>
                    <a:pt x="19" y="265"/>
                  </a:cubicBezTo>
                  <a:cubicBezTo>
                    <a:pt x="52" y="665"/>
                    <a:pt x="153" y="1399"/>
                    <a:pt x="253" y="1666"/>
                  </a:cubicBezTo>
                  <a:cubicBezTo>
                    <a:pt x="438" y="2069"/>
                    <a:pt x="1085" y="2270"/>
                    <a:pt x="1203" y="2270"/>
                  </a:cubicBezTo>
                  <a:cubicBezTo>
                    <a:pt x="1212" y="2270"/>
                    <a:pt x="1218" y="2269"/>
                    <a:pt x="1220" y="2266"/>
                  </a:cubicBezTo>
                  <a:cubicBezTo>
                    <a:pt x="1287" y="2233"/>
                    <a:pt x="1554" y="1466"/>
                    <a:pt x="1353" y="1099"/>
                  </a:cubicBezTo>
                  <a:cubicBezTo>
                    <a:pt x="1187" y="799"/>
                    <a:pt x="753" y="432"/>
                    <a:pt x="386" y="165"/>
                  </a:cubicBezTo>
                  <a:cubicBezTo>
                    <a:pt x="234" y="58"/>
                    <a:pt x="138" y="1"/>
                    <a:pt x="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4021375" y="4250725"/>
              <a:ext cx="63400" cy="33125"/>
            </a:xfrm>
            <a:custGeom>
              <a:rect b="b" l="l" r="r" t="t"/>
              <a:pathLst>
                <a:path extrusionOk="0" h="1325" w="2536">
                  <a:moveTo>
                    <a:pt x="1468" y="0"/>
                  </a:moveTo>
                  <a:cubicBezTo>
                    <a:pt x="1183" y="0"/>
                    <a:pt x="896" y="33"/>
                    <a:pt x="701" y="111"/>
                  </a:cubicBezTo>
                  <a:cubicBezTo>
                    <a:pt x="301" y="244"/>
                    <a:pt x="1" y="978"/>
                    <a:pt x="34" y="1078"/>
                  </a:cubicBezTo>
                  <a:cubicBezTo>
                    <a:pt x="87" y="1105"/>
                    <a:pt x="484" y="1325"/>
                    <a:pt x="880" y="1325"/>
                  </a:cubicBezTo>
                  <a:cubicBezTo>
                    <a:pt x="978" y="1325"/>
                    <a:pt x="1076" y="1312"/>
                    <a:pt x="1168" y="1278"/>
                  </a:cubicBezTo>
                  <a:cubicBezTo>
                    <a:pt x="1468" y="1112"/>
                    <a:pt x="1969" y="645"/>
                    <a:pt x="2302" y="378"/>
                  </a:cubicBezTo>
                  <a:cubicBezTo>
                    <a:pt x="2536" y="111"/>
                    <a:pt x="2502" y="78"/>
                    <a:pt x="2035" y="44"/>
                  </a:cubicBezTo>
                  <a:cubicBezTo>
                    <a:pt x="1870" y="17"/>
                    <a:pt x="1669" y="0"/>
                    <a:pt x="14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4006325" y="4168625"/>
              <a:ext cx="39250" cy="56825"/>
            </a:xfrm>
            <a:custGeom>
              <a:rect b="b" l="l" r="r" t="t"/>
              <a:pathLst>
                <a:path extrusionOk="0" h="2273" w="1570">
                  <a:moveTo>
                    <a:pt x="79" y="0"/>
                  </a:moveTo>
                  <a:cubicBezTo>
                    <a:pt x="12" y="0"/>
                    <a:pt x="0" y="83"/>
                    <a:pt x="35" y="259"/>
                  </a:cubicBezTo>
                  <a:cubicBezTo>
                    <a:pt x="69" y="693"/>
                    <a:pt x="102" y="1360"/>
                    <a:pt x="269" y="1694"/>
                  </a:cubicBezTo>
                  <a:cubicBezTo>
                    <a:pt x="446" y="2048"/>
                    <a:pt x="1016" y="2272"/>
                    <a:pt x="1190" y="2272"/>
                  </a:cubicBezTo>
                  <a:cubicBezTo>
                    <a:pt x="1213" y="2272"/>
                    <a:pt x="1229" y="2268"/>
                    <a:pt x="1236" y="2261"/>
                  </a:cubicBezTo>
                  <a:cubicBezTo>
                    <a:pt x="1303" y="2227"/>
                    <a:pt x="1570" y="1494"/>
                    <a:pt x="1336" y="1093"/>
                  </a:cubicBezTo>
                  <a:cubicBezTo>
                    <a:pt x="1170" y="826"/>
                    <a:pt x="769" y="426"/>
                    <a:pt x="402" y="193"/>
                  </a:cubicBezTo>
                  <a:cubicBezTo>
                    <a:pt x="245" y="67"/>
                    <a:pt x="139" y="0"/>
                    <a:pt x="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4046400" y="4152075"/>
              <a:ext cx="63400" cy="32550"/>
            </a:xfrm>
            <a:custGeom>
              <a:rect b="b" l="l" r="r" t="t"/>
              <a:pathLst>
                <a:path extrusionOk="0" h="1302" w="2536">
                  <a:moveTo>
                    <a:pt x="1538" y="1"/>
                  </a:moveTo>
                  <a:cubicBezTo>
                    <a:pt x="1231" y="1"/>
                    <a:pt x="912" y="24"/>
                    <a:pt x="701" y="87"/>
                  </a:cubicBezTo>
                  <a:cubicBezTo>
                    <a:pt x="300" y="221"/>
                    <a:pt x="0" y="988"/>
                    <a:pt x="34" y="1055"/>
                  </a:cubicBezTo>
                  <a:cubicBezTo>
                    <a:pt x="87" y="1082"/>
                    <a:pt x="484" y="1301"/>
                    <a:pt x="880" y="1301"/>
                  </a:cubicBezTo>
                  <a:cubicBezTo>
                    <a:pt x="978" y="1301"/>
                    <a:pt x="1075" y="1288"/>
                    <a:pt x="1168" y="1255"/>
                  </a:cubicBezTo>
                  <a:cubicBezTo>
                    <a:pt x="1468" y="1155"/>
                    <a:pt x="1968" y="655"/>
                    <a:pt x="2302" y="354"/>
                  </a:cubicBezTo>
                  <a:cubicBezTo>
                    <a:pt x="2535" y="87"/>
                    <a:pt x="2502" y="54"/>
                    <a:pt x="2035" y="21"/>
                  </a:cubicBezTo>
                  <a:cubicBezTo>
                    <a:pt x="1889" y="9"/>
                    <a:pt x="1715" y="1"/>
                    <a:pt x="15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3540200" y="4546800"/>
              <a:ext cx="45350" cy="48875"/>
            </a:xfrm>
            <a:custGeom>
              <a:rect b="b" l="l" r="r" t="t"/>
              <a:pathLst>
                <a:path extrusionOk="0" h="1955" w="1814">
                  <a:moveTo>
                    <a:pt x="1722" y="0"/>
                  </a:moveTo>
                  <a:cubicBezTo>
                    <a:pt x="1660" y="0"/>
                    <a:pt x="1553" y="41"/>
                    <a:pt x="1401" y="110"/>
                  </a:cubicBezTo>
                  <a:cubicBezTo>
                    <a:pt x="1001" y="277"/>
                    <a:pt x="501" y="543"/>
                    <a:pt x="267" y="777"/>
                  </a:cubicBezTo>
                  <a:cubicBezTo>
                    <a:pt x="0" y="1111"/>
                    <a:pt x="67" y="1911"/>
                    <a:pt x="101" y="1944"/>
                  </a:cubicBezTo>
                  <a:cubicBezTo>
                    <a:pt x="113" y="1951"/>
                    <a:pt x="149" y="1955"/>
                    <a:pt x="202" y="1955"/>
                  </a:cubicBezTo>
                  <a:cubicBezTo>
                    <a:pt x="428" y="1955"/>
                    <a:pt x="958" y="1882"/>
                    <a:pt x="1201" y="1611"/>
                  </a:cubicBezTo>
                  <a:cubicBezTo>
                    <a:pt x="1368" y="1311"/>
                    <a:pt x="1602" y="644"/>
                    <a:pt x="1735" y="277"/>
                  </a:cubicBezTo>
                  <a:cubicBezTo>
                    <a:pt x="1813" y="81"/>
                    <a:pt x="1811" y="0"/>
                    <a:pt x="17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3465150" y="4536350"/>
              <a:ext cx="64225" cy="30600"/>
            </a:xfrm>
            <a:custGeom>
              <a:rect b="b" l="l" r="r" t="t"/>
              <a:pathLst>
                <a:path extrusionOk="0" h="1224" w="2569">
                  <a:moveTo>
                    <a:pt x="1478" y="1"/>
                  </a:moveTo>
                  <a:cubicBezTo>
                    <a:pt x="1182" y="1"/>
                    <a:pt x="789" y="55"/>
                    <a:pt x="501" y="128"/>
                  </a:cubicBezTo>
                  <a:cubicBezTo>
                    <a:pt x="67" y="194"/>
                    <a:pt x="0" y="228"/>
                    <a:pt x="267" y="461"/>
                  </a:cubicBezTo>
                  <a:cubicBezTo>
                    <a:pt x="667" y="695"/>
                    <a:pt x="1201" y="1128"/>
                    <a:pt x="1501" y="1195"/>
                  </a:cubicBezTo>
                  <a:cubicBezTo>
                    <a:pt x="1567" y="1215"/>
                    <a:pt x="1637" y="1224"/>
                    <a:pt x="1708" y="1224"/>
                  </a:cubicBezTo>
                  <a:cubicBezTo>
                    <a:pt x="2112" y="1224"/>
                    <a:pt x="2569" y="946"/>
                    <a:pt x="2569" y="861"/>
                  </a:cubicBezTo>
                  <a:cubicBezTo>
                    <a:pt x="2569" y="828"/>
                    <a:pt x="2202" y="128"/>
                    <a:pt x="1768" y="27"/>
                  </a:cubicBezTo>
                  <a:cubicBezTo>
                    <a:pt x="1694" y="9"/>
                    <a:pt x="1593" y="1"/>
                    <a:pt x="14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3390100" y="4280575"/>
              <a:ext cx="63400" cy="31150"/>
            </a:xfrm>
            <a:custGeom>
              <a:rect b="b" l="l" r="r" t="t"/>
              <a:pathLst>
                <a:path extrusionOk="0" h="1246" w="2536">
                  <a:moveTo>
                    <a:pt x="1324" y="0"/>
                  </a:moveTo>
                  <a:cubicBezTo>
                    <a:pt x="1036" y="0"/>
                    <a:pt x="708" y="42"/>
                    <a:pt x="434" y="84"/>
                  </a:cubicBezTo>
                  <a:cubicBezTo>
                    <a:pt x="34" y="185"/>
                    <a:pt x="0" y="218"/>
                    <a:pt x="234" y="418"/>
                  </a:cubicBezTo>
                  <a:cubicBezTo>
                    <a:pt x="567" y="718"/>
                    <a:pt x="1068" y="1119"/>
                    <a:pt x="1435" y="1219"/>
                  </a:cubicBezTo>
                  <a:cubicBezTo>
                    <a:pt x="1496" y="1238"/>
                    <a:pt x="1562" y="1246"/>
                    <a:pt x="1631" y="1246"/>
                  </a:cubicBezTo>
                  <a:cubicBezTo>
                    <a:pt x="2044" y="1246"/>
                    <a:pt x="2535" y="947"/>
                    <a:pt x="2535" y="918"/>
                  </a:cubicBezTo>
                  <a:cubicBezTo>
                    <a:pt x="2535" y="885"/>
                    <a:pt x="2202" y="185"/>
                    <a:pt x="1768" y="51"/>
                  </a:cubicBezTo>
                  <a:cubicBezTo>
                    <a:pt x="1646" y="14"/>
                    <a:pt x="1491" y="0"/>
                    <a:pt x="13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3644450" y="4762350"/>
              <a:ext cx="34200" cy="61575"/>
            </a:xfrm>
            <a:custGeom>
              <a:rect b="b" l="l" r="r" t="t"/>
              <a:pathLst>
                <a:path extrusionOk="0" h="2463" w="1368">
                  <a:moveTo>
                    <a:pt x="1085" y="1"/>
                  </a:moveTo>
                  <a:cubicBezTo>
                    <a:pt x="1040" y="1"/>
                    <a:pt x="981" y="54"/>
                    <a:pt x="901" y="161"/>
                  </a:cubicBezTo>
                  <a:cubicBezTo>
                    <a:pt x="601" y="494"/>
                    <a:pt x="200" y="1028"/>
                    <a:pt x="100" y="1362"/>
                  </a:cubicBezTo>
                  <a:cubicBezTo>
                    <a:pt x="0" y="1795"/>
                    <a:pt x="367" y="2462"/>
                    <a:pt x="400" y="2462"/>
                  </a:cubicBezTo>
                  <a:cubicBezTo>
                    <a:pt x="434" y="2462"/>
                    <a:pt x="1168" y="2129"/>
                    <a:pt x="1268" y="1695"/>
                  </a:cubicBezTo>
                  <a:cubicBezTo>
                    <a:pt x="1368" y="1362"/>
                    <a:pt x="1334" y="794"/>
                    <a:pt x="1234" y="361"/>
                  </a:cubicBezTo>
                  <a:cubicBezTo>
                    <a:pt x="1194" y="121"/>
                    <a:pt x="1154" y="1"/>
                    <a:pt x="10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3661125" y="4796575"/>
              <a:ext cx="35050" cy="59250"/>
            </a:xfrm>
            <a:custGeom>
              <a:rect b="b" l="l" r="r" t="t"/>
              <a:pathLst>
                <a:path extrusionOk="0" h="2370" w="1402">
                  <a:moveTo>
                    <a:pt x="1265" y="0"/>
                  </a:moveTo>
                  <a:cubicBezTo>
                    <a:pt x="1197" y="0"/>
                    <a:pt x="1092" y="67"/>
                    <a:pt x="934" y="193"/>
                  </a:cubicBezTo>
                  <a:cubicBezTo>
                    <a:pt x="601" y="493"/>
                    <a:pt x="267" y="960"/>
                    <a:pt x="167" y="1260"/>
                  </a:cubicBezTo>
                  <a:cubicBezTo>
                    <a:pt x="0" y="1660"/>
                    <a:pt x="367" y="2361"/>
                    <a:pt x="434" y="2361"/>
                  </a:cubicBezTo>
                  <a:cubicBezTo>
                    <a:pt x="440" y="2367"/>
                    <a:pt x="450" y="2369"/>
                    <a:pt x="464" y="2369"/>
                  </a:cubicBezTo>
                  <a:cubicBezTo>
                    <a:pt x="612" y="2369"/>
                    <a:pt x="1182" y="2057"/>
                    <a:pt x="1335" y="1660"/>
                  </a:cubicBezTo>
                  <a:cubicBezTo>
                    <a:pt x="1401" y="1327"/>
                    <a:pt x="1368" y="660"/>
                    <a:pt x="1368" y="259"/>
                  </a:cubicBezTo>
                  <a:cubicBezTo>
                    <a:pt x="1368" y="83"/>
                    <a:pt x="1340" y="0"/>
                    <a:pt x="12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3869600" y="4152075"/>
              <a:ext cx="63400" cy="32725"/>
            </a:xfrm>
            <a:custGeom>
              <a:rect b="b" l="l" r="r" t="t"/>
              <a:pathLst>
                <a:path extrusionOk="0" h="1309" w="2536">
                  <a:moveTo>
                    <a:pt x="1524" y="1"/>
                  </a:moveTo>
                  <a:cubicBezTo>
                    <a:pt x="1218" y="1"/>
                    <a:pt x="913" y="24"/>
                    <a:pt x="701" y="87"/>
                  </a:cubicBezTo>
                  <a:cubicBezTo>
                    <a:pt x="267" y="221"/>
                    <a:pt x="1" y="988"/>
                    <a:pt x="34" y="1055"/>
                  </a:cubicBezTo>
                  <a:cubicBezTo>
                    <a:pt x="60" y="1132"/>
                    <a:pt x="443" y="1309"/>
                    <a:pt x="816" y="1309"/>
                  </a:cubicBezTo>
                  <a:cubicBezTo>
                    <a:pt x="926" y="1309"/>
                    <a:pt x="1036" y="1293"/>
                    <a:pt x="1135" y="1255"/>
                  </a:cubicBezTo>
                  <a:cubicBezTo>
                    <a:pt x="1502" y="1088"/>
                    <a:pt x="1935" y="655"/>
                    <a:pt x="2269" y="354"/>
                  </a:cubicBezTo>
                  <a:cubicBezTo>
                    <a:pt x="2536" y="87"/>
                    <a:pt x="2502" y="54"/>
                    <a:pt x="2035" y="21"/>
                  </a:cubicBezTo>
                  <a:cubicBezTo>
                    <a:pt x="1877" y="9"/>
                    <a:pt x="1700" y="1"/>
                    <a:pt x="15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3812900" y="4564275"/>
              <a:ext cx="63400" cy="33150"/>
            </a:xfrm>
            <a:custGeom>
              <a:rect b="b" l="l" r="r" t="t"/>
              <a:pathLst>
                <a:path extrusionOk="0" h="1326" w="2536">
                  <a:moveTo>
                    <a:pt x="1468" y="1"/>
                  </a:moveTo>
                  <a:cubicBezTo>
                    <a:pt x="1183" y="1"/>
                    <a:pt x="896" y="33"/>
                    <a:pt x="701" y="111"/>
                  </a:cubicBezTo>
                  <a:cubicBezTo>
                    <a:pt x="300" y="245"/>
                    <a:pt x="0" y="1012"/>
                    <a:pt x="34" y="1079"/>
                  </a:cubicBezTo>
                  <a:cubicBezTo>
                    <a:pt x="87" y="1105"/>
                    <a:pt x="484" y="1325"/>
                    <a:pt x="880" y="1325"/>
                  </a:cubicBezTo>
                  <a:cubicBezTo>
                    <a:pt x="978" y="1325"/>
                    <a:pt x="1075" y="1312"/>
                    <a:pt x="1168" y="1279"/>
                  </a:cubicBezTo>
                  <a:cubicBezTo>
                    <a:pt x="1501" y="1112"/>
                    <a:pt x="2002" y="678"/>
                    <a:pt x="2302" y="378"/>
                  </a:cubicBezTo>
                  <a:cubicBezTo>
                    <a:pt x="2535" y="111"/>
                    <a:pt x="2502" y="78"/>
                    <a:pt x="2035" y="45"/>
                  </a:cubicBezTo>
                  <a:cubicBezTo>
                    <a:pt x="1869" y="17"/>
                    <a:pt x="1669" y="1"/>
                    <a:pt x="14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3831075" y="4084000"/>
              <a:ext cx="49400" cy="44150"/>
            </a:xfrm>
            <a:custGeom>
              <a:rect b="b" l="l" r="r" t="t"/>
              <a:pathLst>
                <a:path extrusionOk="0" h="1766" w="1976">
                  <a:moveTo>
                    <a:pt x="123" y="1"/>
                  </a:moveTo>
                  <a:cubicBezTo>
                    <a:pt x="3" y="1"/>
                    <a:pt x="1" y="83"/>
                    <a:pt x="107" y="275"/>
                  </a:cubicBezTo>
                  <a:cubicBezTo>
                    <a:pt x="274" y="642"/>
                    <a:pt x="574" y="1276"/>
                    <a:pt x="874" y="1543"/>
                  </a:cubicBezTo>
                  <a:cubicBezTo>
                    <a:pt x="1052" y="1721"/>
                    <a:pt x="1453" y="1765"/>
                    <a:pt x="1710" y="1765"/>
                  </a:cubicBezTo>
                  <a:cubicBezTo>
                    <a:pt x="1838" y="1765"/>
                    <a:pt x="1931" y="1754"/>
                    <a:pt x="1942" y="1743"/>
                  </a:cubicBezTo>
                  <a:cubicBezTo>
                    <a:pt x="1975" y="1710"/>
                    <a:pt x="1975" y="909"/>
                    <a:pt x="1642" y="609"/>
                  </a:cubicBezTo>
                  <a:cubicBezTo>
                    <a:pt x="1408" y="409"/>
                    <a:pt x="874" y="209"/>
                    <a:pt x="441" y="75"/>
                  </a:cubicBezTo>
                  <a:cubicBezTo>
                    <a:pt x="296" y="27"/>
                    <a:pt x="191" y="1"/>
                    <a:pt x="1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3895200" y="3817100"/>
              <a:ext cx="46150" cy="50050"/>
            </a:xfrm>
            <a:custGeom>
              <a:rect b="b" l="l" r="r" t="t"/>
              <a:pathLst>
                <a:path extrusionOk="0" h="2002" w="1846">
                  <a:moveTo>
                    <a:pt x="83" y="1"/>
                  </a:moveTo>
                  <a:cubicBezTo>
                    <a:pt x="0" y="1"/>
                    <a:pt x="5" y="82"/>
                    <a:pt x="44" y="277"/>
                  </a:cubicBezTo>
                  <a:cubicBezTo>
                    <a:pt x="177" y="644"/>
                    <a:pt x="378" y="1311"/>
                    <a:pt x="644" y="1611"/>
                  </a:cubicBezTo>
                  <a:cubicBezTo>
                    <a:pt x="827" y="1898"/>
                    <a:pt x="1313" y="2001"/>
                    <a:pt x="1550" y="2001"/>
                  </a:cubicBezTo>
                  <a:cubicBezTo>
                    <a:pt x="1617" y="2001"/>
                    <a:pt x="1664" y="1993"/>
                    <a:pt x="1678" y="1978"/>
                  </a:cubicBezTo>
                  <a:cubicBezTo>
                    <a:pt x="1712" y="1945"/>
                    <a:pt x="1845" y="1144"/>
                    <a:pt x="1545" y="811"/>
                  </a:cubicBezTo>
                  <a:cubicBezTo>
                    <a:pt x="1312" y="577"/>
                    <a:pt x="845" y="277"/>
                    <a:pt x="411" y="110"/>
                  </a:cubicBezTo>
                  <a:cubicBezTo>
                    <a:pt x="245" y="41"/>
                    <a:pt x="142" y="1"/>
                    <a:pt x="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3756350" y="4817825"/>
              <a:ext cx="46550" cy="50025"/>
            </a:xfrm>
            <a:custGeom>
              <a:rect b="b" l="l" r="r" t="t"/>
              <a:pathLst>
                <a:path extrusionOk="0" h="2001" w="1862">
                  <a:moveTo>
                    <a:pt x="90" y="0"/>
                  </a:moveTo>
                  <a:cubicBezTo>
                    <a:pt x="1" y="0"/>
                    <a:pt x="2" y="81"/>
                    <a:pt x="61" y="277"/>
                  </a:cubicBezTo>
                  <a:cubicBezTo>
                    <a:pt x="194" y="710"/>
                    <a:pt x="361" y="1311"/>
                    <a:pt x="628" y="1611"/>
                  </a:cubicBezTo>
                  <a:cubicBezTo>
                    <a:pt x="836" y="1897"/>
                    <a:pt x="1328" y="2001"/>
                    <a:pt x="1567" y="2001"/>
                  </a:cubicBezTo>
                  <a:cubicBezTo>
                    <a:pt x="1634" y="2001"/>
                    <a:pt x="1681" y="1993"/>
                    <a:pt x="1695" y="1978"/>
                  </a:cubicBezTo>
                  <a:cubicBezTo>
                    <a:pt x="1729" y="1945"/>
                    <a:pt x="1862" y="1144"/>
                    <a:pt x="1562" y="810"/>
                  </a:cubicBezTo>
                  <a:cubicBezTo>
                    <a:pt x="1295" y="577"/>
                    <a:pt x="861" y="277"/>
                    <a:pt x="428" y="110"/>
                  </a:cubicBezTo>
                  <a:cubicBezTo>
                    <a:pt x="262" y="41"/>
                    <a:pt x="153" y="0"/>
                    <a:pt x="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3974675" y="3702100"/>
              <a:ext cx="65075" cy="30575"/>
            </a:xfrm>
            <a:custGeom>
              <a:rect b="b" l="l" r="r" t="t"/>
              <a:pathLst>
                <a:path extrusionOk="0" h="1223" w="2603">
                  <a:moveTo>
                    <a:pt x="1009" y="0"/>
                  </a:moveTo>
                  <a:cubicBezTo>
                    <a:pt x="959" y="0"/>
                    <a:pt x="912" y="2"/>
                    <a:pt x="868" y="7"/>
                  </a:cubicBezTo>
                  <a:cubicBezTo>
                    <a:pt x="468" y="40"/>
                    <a:pt x="1" y="707"/>
                    <a:pt x="1" y="807"/>
                  </a:cubicBezTo>
                  <a:cubicBezTo>
                    <a:pt x="1" y="867"/>
                    <a:pt x="457" y="1223"/>
                    <a:pt x="888" y="1223"/>
                  </a:cubicBezTo>
                  <a:cubicBezTo>
                    <a:pt x="938" y="1223"/>
                    <a:pt x="987" y="1218"/>
                    <a:pt x="1035" y="1208"/>
                  </a:cubicBezTo>
                  <a:cubicBezTo>
                    <a:pt x="1368" y="1174"/>
                    <a:pt x="1969" y="807"/>
                    <a:pt x="2336" y="574"/>
                  </a:cubicBezTo>
                  <a:cubicBezTo>
                    <a:pt x="2602" y="407"/>
                    <a:pt x="2569" y="340"/>
                    <a:pt x="2169" y="207"/>
                  </a:cubicBezTo>
                  <a:cubicBezTo>
                    <a:pt x="1792" y="91"/>
                    <a:pt x="1340" y="0"/>
                    <a:pt x="10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3960800" y="3593075"/>
              <a:ext cx="43100" cy="52900"/>
            </a:xfrm>
            <a:custGeom>
              <a:rect b="b" l="l" r="r" t="t"/>
              <a:pathLst>
                <a:path extrusionOk="0" h="2116" w="1724">
                  <a:moveTo>
                    <a:pt x="80" y="1"/>
                  </a:moveTo>
                  <a:cubicBezTo>
                    <a:pt x="6" y="1"/>
                    <a:pt x="1" y="83"/>
                    <a:pt x="55" y="265"/>
                  </a:cubicBezTo>
                  <a:cubicBezTo>
                    <a:pt x="122" y="699"/>
                    <a:pt x="255" y="1366"/>
                    <a:pt x="422" y="1633"/>
                  </a:cubicBezTo>
                  <a:cubicBezTo>
                    <a:pt x="618" y="1968"/>
                    <a:pt x="1188" y="2116"/>
                    <a:pt x="1387" y="2116"/>
                  </a:cubicBezTo>
                  <a:cubicBezTo>
                    <a:pt x="1426" y="2116"/>
                    <a:pt x="1451" y="2110"/>
                    <a:pt x="1456" y="2100"/>
                  </a:cubicBezTo>
                  <a:cubicBezTo>
                    <a:pt x="1556" y="2066"/>
                    <a:pt x="1723" y="1266"/>
                    <a:pt x="1456" y="932"/>
                  </a:cubicBezTo>
                  <a:cubicBezTo>
                    <a:pt x="1256" y="699"/>
                    <a:pt x="789" y="365"/>
                    <a:pt x="422" y="165"/>
                  </a:cubicBezTo>
                  <a:cubicBezTo>
                    <a:pt x="255" y="58"/>
                    <a:pt x="143" y="1"/>
                    <a:pt x="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4003875" y="3598350"/>
              <a:ext cx="63400" cy="32625"/>
            </a:xfrm>
            <a:custGeom>
              <a:rect b="b" l="l" r="r" t="t"/>
              <a:pathLst>
                <a:path extrusionOk="0" h="1305" w="2536">
                  <a:moveTo>
                    <a:pt x="1523" y="1"/>
                  </a:moveTo>
                  <a:cubicBezTo>
                    <a:pt x="1217" y="1"/>
                    <a:pt x="912" y="24"/>
                    <a:pt x="701" y="87"/>
                  </a:cubicBezTo>
                  <a:cubicBezTo>
                    <a:pt x="267" y="221"/>
                    <a:pt x="0" y="988"/>
                    <a:pt x="33" y="1055"/>
                  </a:cubicBezTo>
                  <a:cubicBezTo>
                    <a:pt x="60" y="1107"/>
                    <a:pt x="458" y="1305"/>
                    <a:pt x="855" y="1305"/>
                  </a:cubicBezTo>
                  <a:cubicBezTo>
                    <a:pt x="962" y="1305"/>
                    <a:pt x="1068" y="1290"/>
                    <a:pt x="1168" y="1255"/>
                  </a:cubicBezTo>
                  <a:cubicBezTo>
                    <a:pt x="1501" y="1155"/>
                    <a:pt x="2001" y="654"/>
                    <a:pt x="2268" y="354"/>
                  </a:cubicBezTo>
                  <a:cubicBezTo>
                    <a:pt x="2535" y="87"/>
                    <a:pt x="2502" y="54"/>
                    <a:pt x="2035" y="21"/>
                  </a:cubicBezTo>
                  <a:cubicBezTo>
                    <a:pt x="1876" y="8"/>
                    <a:pt x="1700" y="1"/>
                    <a:pt x="15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3715325" y="4746150"/>
              <a:ext cx="50500" cy="43325"/>
            </a:xfrm>
            <a:custGeom>
              <a:rect b="b" l="l" r="r" t="t"/>
              <a:pathLst>
                <a:path extrusionOk="0" h="1733" w="2020">
                  <a:moveTo>
                    <a:pt x="1901" y="0"/>
                  </a:moveTo>
                  <a:cubicBezTo>
                    <a:pt x="1833" y="0"/>
                    <a:pt x="1725" y="27"/>
                    <a:pt x="1568" y="75"/>
                  </a:cubicBezTo>
                  <a:cubicBezTo>
                    <a:pt x="1168" y="175"/>
                    <a:pt x="601" y="342"/>
                    <a:pt x="367" y="575"/>
                  </a:cubicBezTo>
                  <a:cubicBezTo>
                    <a:pt x="34" y="842"/>
                    <a:pt x="0" y="1643"/>
                    <a:pt x="34" y="1676"/>
                  </a:cubicBezTo>
                  <a:cubicBezTo>
                    <a:pt x="48" y="1704"/>
                    <a:pt x="184" y="1733"/>
                    <a:pt x="363" y="1733"/>
                  </a:cubicBezTo>
                  <a:cubicBezTo>
                    <a:pt x="604" y="1733"/>
                    <a:pt x="924" y="1681"/>
                    <a:pt x="1135" y="1509"/>
                  </a:cubicBezTo>
                  <a:cubicBezTo>
                    <a:pt x="1401" y="1276"/>
                    <a:pt x="1702" y="642"/>
                    <a:pt x="1902" y="275"/>
                  </a:cubicBezTo>
                  <a:cubicBezTo>
                    <a:pt x="2008" y="83"/>
                    <a:pt x="2020" y="0"/>
                    <a:pt x="19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3632775" y="4646275"/>
              <a:ext cx="59225" cy="33700"/>
            </a:xfrm>
            <a:custGeom>
              <a:rect b="b" l="l" r="r" t="t"/>
              <a:pathLst>
                <a:path extrusionOk="0" h="1348" w="2369">
                  <a:moveTo>
                    <a:pt x="467" y="0"/>
                  </a:moveTo>
                  <a:cubicBezTo>
                    <a:pt x="33" y="0"/>
                    <a:pt x="0" y="67"/>
                    <a:pt x="200" y="300"/>
                  </a:cubicBezTo>
                  <a:cubicBezTo>
                    <a:pt x="500" y="601"/>
                    <a:pt x="967" y="1134"/>
                    <a:pt x="1201" y="1268"/>
                  </a:cubicBezTo>
                  <a:cubicBezTo>
                    <a:pt x="1326" y="1326"/>
                    <a:pt x="1470" y="1347"/>
                    <a:pt x="1613" y="1347"/>
                  </a:cubicBezTo>
                  <a:cubicBezTo>
                    <a:pt x="1967" y="1347"/>
                    <a:pt x="2311" y="1215"/>
                    <a:pt x="2335" y="1168"/>
                  </a:cubicBezTo>
                  <a:cubicBezTo>
                    <a:pt x="2368" y="1134"/>
                    <a:pt x="2168" y="334"/>
                    <a:pt x="1735" y="167"/>
                  </a:cubicBezTo>
                  <a:cubicBezTo>
                    <a:pt x="1468" y="67"/>
                    <a:pt x="867" y="0"/>
                    <a:pt x="4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3591075" y="4400125"/>
              <a:ext cx="65900" cy="31200"/>
            </a:xfrm>
            <a:custGeom>
              <a:rect b="b" l="l" r="r" t="t"/>
              <a:pathLst>
                <a:path extrusionOk="0" h="1248" w="2636">
                  <a:moveTo>
                    <a:pt x="1623" y="1"/>
                  </a:moveTo>
                  <a:cubicBezTo>
                    <a:pt x="1290" y="1"/>
                    <a:pt x="825" y="120"/>
                    <a:pt x="467" y="239"/>
                  </a:cubicBezTo>
                  <a:cubicBezTo>
                    <a:pt x="34" y="339"/>
                    <a:pt x="0" y="439"/>
                    <a:pt x="300" y="606"/>
                  </a:cubicBezTo>
                  <a:cubicBezTo>
                    <a:pt x="667" y="840"/>
                    <a:pt x="1201" y="1173"/>
                    <a:pt x="1535" y="1240"/>
                  </a:cubicBezTo>
                  <a:cubicBezTo>
                    <a:pt x="1570" y="1245"/>
                    <a:pt x="1606" y="1248"/>
                    <a:pt x="1643" y="1248"/>
                  </a:cubicBezTo>
                  <a:cubicBezTo>
                    <a:pt x="2085" y="1248"/>
                    <a:pt x="2569" y="899"/>
                    <a:pt x="2569" y="806"/>
                  </a:cubicBezTo>
                  <a:cubicBezTo>
                    <a:pt x="2635" y="740"/>
                    <a:pt x="2168" y="73"/>
                    <a:pt x="1735" y="6"/>
                  </a:cubicBezTo>
                  <a:cubicBezTo>
                    <a:pt x="1700" y="2"/>
                    <a:pt x="1662" y="1"/>
                    <a:pt x="16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3637775" y="4178000"/>
              <a:ext cx="51200" cy="43225"/>
            </a:xfrm>
            <a:custGeom>
              <a:rect b="b" l="l" r="r" t="t"/>
              <a:pathLst>
                <a:path extrusionOk="0" h="1729" w="2048">
                  <a:moveTo>
                    <a:pt x="1896" y="0"/>
                  </a:moveTo>
                  <a:cubicBezTo>
                    <a:pt x="1829" y="0"/>
                    <a:pt x="1731" y="19"/>
                    <a:pt x="1601" y="51"/>
                  </a:cubicBezTo>
                  <a:cubicBezTo>
                    <a:pt x="1168" y="185"/>
                    <a:pt x="634" y="351"/>
                    <a:pt x="367" y="552"/>
                  </a:cubicBezTo>
                  <a:cubicBezTo>
                    <a:pt x="34" y="852"/>
                    <a:pt x="0" y="1652"/>
                    <a:pt x="34" y="1686"/>
                  </a:cubicBezTo>
                  <a:cubicBezTo>
                    <a:pt x="48" y="1701"/>
                    <a:pt x="203" y="1729"/>
                    <a:pt x="401" y="1729"/>
                  </a:cubicBezTo>
                  <a:cubicBezTo>
                    <a:pt x="648" y="1729"/>
                    <a:pt x="964" y="1685"/>
                    <a:pt x="1168" y="1519"/>
                  </a:cubicBezTo>
                  <a:cubicBezTo>
                    <a:pt x="1435" y="1219"/>
                    <a:pt x="1768" y="652"/>
                    <a:pt x="1935" y="285"/>
                  </a:cubicBezTo>
                  <a:cubicBezTo>
                    <a:pt x="2048" y="81"/>
                    <a:pt x="2038" y="0"/>
                    <a:pt x="18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3589250" y="4145725"/>
              <a:ext cx="49375" cy="44100"/>
            </a:xfrm>
            <a:custGeom>
              <a:rect b="b" l="l" r="r" t="t"/>
              <a:pathLst>
                <a:path extrusionOk="0" h="1764" w="1975">
                  <a:moveTo>
                    <a:pt x="123" y="0"/>
                  </a:moveTo>
                  <a:cubicBezTo>
                    <a:pt x="2" y="0"/>
                    <a:pt x="0" y="83"/>
                    <a:pt x="107" y="275"/>
                  </a:cubicBezTo>
                  <a:cubicBezTo>
                    <a:pt x="307" y="642"/>
                    <a:pt x="607" y="1275"/>
                    <a:pt x="874" y="1509"/>
                  </a:cubicBezTo>
                  <a:cubicBezTo>
                    <a:pt x="1102" y="1714"/>
                    <a:pt x="1502" y="1764"/>
                    <a:pt x="1742" y="1764"/>
                  </a:cubicBezTo>
                  <a:cubicBezTo>
                    <a:pt x="1853" y="1764"/>
                    <a:pt x="1931" y="1753"/>
                    <a:pt x="1941" y="1742"/>
                  </a:cubicBezTo>
                  <a:cubicBezTo>
                    <a:pt x="1975" y="1676"/>
                    <a:pt x="1975" y="909"/>
                    <a:pt x="1641" y="608"/>
                  </a:cubicBezTo>
                  <a:cubicBezTo>
                    <a:pt x="1408" y="408"/>
                    <a:pt x="874" y="175"/>
                    <a:pt x="440" y="75"/>
                  </a:cubicBezTo>
                  <a:cubicBezTo>
                    <a:pt x="296" y="26"/>
                    <a:pt x="190" y="0"/>
                    <a:pt x="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3632775" y="3790225"/>
              <a:ext cx="50525" cy="43225"/>
            </a:xfrm>
            <a:custGeom>
              <a:rect b="b" l="l" r="r" t="t"/>
              <a:pathLst>
                <a:path extrusionOk="0" h="1729" w="2021">
                  <a:moveTo>
                    <a:pt x="1878" y="0"/>
                  </a:moveTo>
                  <a:cubicBezTo>
                    <a:pt x="1810" y="0"/>
                    <a:pt x="1708" y="19"/>
                    <a:pt x="1568" y="51"/>
                  </a:cubicBezTo>
                  <a:cubicBezTo>
                    <a:pt x="1168" y="185"/>
                    <a:pt x="634" y="351"/>
                    <a:pt x="367" y="551"/>
                  </a:cubicBezTo>
                  <a:cubicBezTo>
                    <a:pt x="33" y="852"/>
                    <a:pt x="0" y="1652"/>
                    <a:pt x="33" y="1686"/>
                  </a:cubicBezTo>
                  <a:cubicBezTo>
                    <a:pt x="48" y="1700"/>
                    <a:pt x="202" y="1729"/>
                    <a:pt x="401" y="1729"/>
                  </a:cubicBezTo>
                  <a:cubicBezTo>
                    <a:pt x="648" y="1729"/>
                    <a:pt x="964" y="1685"/>
                    <a:pt x="1168" y="1519"/>
                  </a:cubicBezTo>
                  <a:cubicBezTo>
                    <a:pt x="1401" y="1285"/>
                    <a:pt x="1735" y="652"/>
                    <a:pt x="1901" y="285"/>
                  </a:cubicBezTo>
                  <a:cubicBezTo>
                    <a:pt x="2014" y="81"/>
                    <a:pt x="2020" y="0"/>
                    <a:pt x="1878" y="0"/>
                  </a:cubicBezTo>
                  <a:close/>
                </a:path>
              </a:pathLst>
            </a:custGeom>
            <a:solidFill>
              <a:srgbClr val="337E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3728675" y="4679200"/>
              <a:ext cx="47925" cy="45825"/>
            </a:xfrm>
            <a:custGeom>
              <a:rect b="b" l="l" r="r" t="t"/>
              <a:pathLst>
                <a:path extrusionOk="0" h="1833" w="1917">
                  <a:moveTo>
                    <a:pt x="1810" y="1"/>
                  </a:moveTo>
                  <a:cubicBezTo>
                    <a:pt x="1746" y="1"/>
                    <a:pt x="1643" y="33"/>
                    <a:pt x="1501" y="84"/>
                  </a:cubicBezTo>
                  <a:cubicBezTo>
                    <a:pt x="1068" y="184"/>
                    <a:pt x="567" y="451"/>
                    <a:pt x="334" y="685"/>
                  </a:cubicBezTo>
                  <a:cubicBezTo>
                    <a:pt x="0" y="985"/>
                    <a:pt x="67" y="1785"/>
                    <a:pt x="134" y="1819"/>
                  </a:cubicBezTo>
                  <a:cubicBezTo>
                    <a:pt x="142" y="1827"/>
                    <a:pt x="190" y="1833"/>
                    <a:pt x="263" y="1833"/>
                  </a:cubicBezTo>
                  <a:cubicBezTo>
                    <a:pt x="495" y="1833"/>
                    <a:pt x="973" y="1772"/>
                    <a:pt x="1201" y="1519"/>
                  </a:cubicBezTo>
                  <a:cubicBezTo>
                    <a:pt x="1401" y="1318"/>
                    <a:pt x="1668" y="685"/>
                    <a:pt x="1835" y="284"/>
                  </a:cubicBezTo>
                  <a:cubicBezTo>
                    <a:pt x="1917" y="80"/>
                    <a:pt x="1911" y="1"/>
                    <a:pt x="18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3648600" y="4535975"/>
              <a:ext cx="64250" cy="30050"/>
            </a:xfrm>
            <a:custGeom>
              <a:rect b="b" l="l" r="r" t="t"/>
              <a:pathLst>
                <a:path extrusionOk="0" h="1202" w="2570">
                  <a:moveTo>
                    <a:pt x="1548" y="1"/>
                  </a:moveTo>
                  <a:cubicBezTo>
                    <a:pt x="1222" y="1"/>
                    <a:pt x="794" y="65"/>
                    <a:pt x="435" y="176"/>
                  </a:cubicBezTo>
                  <a:cubicBezTo>
                    <a:pt x="34" y="309"/>
                    <a:pt x="1" y="376"/>
                    <a:pt x="268" y="543"/>
                  </a:cubicBezTo>
                  <a:cubicBezTo>
                    <a:pt x="601" y="810"/>
                    <a:pt x="1202" y="1177"/>
                    <a:pt x="1535" y="1177"/>
                  </a:cubicBezTo>
                  <a:cubicBezTo>
                    <a:pt x="1588" y="1194"/>
                    <a:pt x="1645" y="1202"/>
                    <a:pt x="1704" y="1202"/>
                  </a:cubicBezTo>
                  <a:cubicBezTo>
                    <a:pt x="2092" y="1202"/>
                    <a:pt x="2569" y="868"/>
                    <a:pt x="2569" y="810"/>
                  </a:cubicBezTo>
                  <a:cubicBezTo>
                    <a:pt x="2569" y="743"/>
                    <a:pt x="2169" y="76"/>
                    <a:pt x="1735" y="9"/>
                  </a:cubicBezTo>
                  <a:cubicBezTo>
                    <a:pt x="1678" y="3"/>
                    <a:pt x="1615" y="1"/>
                    <a:pt x="15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3698650" y="4327975"/>
              <a:ext cx="55650" cy="38975"/>
            </a:xfrm>
            <a:custGeom>
              <a:rect b="b" l="l" r="r" t="t"/>
              <a:pathLst>
                <a:path extrusionOk="0" h="1559" w="2226">
                  <a:moveTo>
                    <a:pt x="2075" y="0"/>
                  </a:moveTo>
                  <a:cubicBezTo>
                    <a:pt x="2032" y="0"/>
                    <a:pt x="1975" y="8"/>
                    <a:pt x="1902" y="23"/>
                  </a:cubicBezTo>
                  <a:cubicBezTo>
                    <a:pt x="1501" y="123"/>
                    <a:pt x="834" y="223"/>
                    <a:pt x="534" y="457"/>
                  </a:cubicBezTo>
                  <a:cubicBezTo>
                    <a:pt x="167" y="690"/>
                    <a:pt x="0" y="1391"/>
                    <a:pt x="34" y="1424"/>
                  </a:cubicBezTo>
                  <a:cubicBezTo>
                    <a:pt x="54" y="1466"/>
                    <a:pt x="360" y="1559"/>
                    <a:pt x="676" y="1559"/>
                  </a:cubicBezTo>
                  <a:cubicBezTo>
                    <a:pt x="867" y="1559"/>
                    <a:pt x="1063" y="1525"/>
                    <a:pt x="1201" y="1424"/>
                  </a:cubicBezTo>
                  <a:cubicBezTo>
                    <a:pt x="1501" y="1224"/>
                    <a:pt x="1835" y="757"/>
                    <a:pt x="2035" y="390"/>
                  </a:cubicBezTo>
                  <a:cubicBezTo>
                    <a:pt x="2191" y="104"/>
                    <a:pt x="2226" y="0"/>
                    <a:pt x="20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3700325" y="4049150"/>
              <a:ext cx="63400" cy="30800"/>
            </a:xfrm>
            <a:custGeom>
              <a:rect b="b" l="l" r="r" t="t"/>
              <a:pathLst>
                <a:path extrusionOk="0" h="1232" w="2536">
                  <a:moveTo>
                    <a:pt x="1193" y="0"/>
                  </a:moveTo>
                  <a:cubicBezTo>
                    <a:pt x="1033" y="0"/>
                    <a:pt x="885" y="11"/>
                    <a:pt x="767" y="35"/>
                  </a:cubicBezTo>
                  <a:cubicBezTo>
                    <a:pt x="334" y="168"/>
                    <a:pt x="0" y="869"/>
                    <a:pt x="0" y="935"/>
                  </a:cubicBezTo>
                  <a:cubicBezTo>
                    <a:pt x="0" y="964"/>
                    <a:pt x="479" y="1231"/>
                    <a:pt x="889" y="1231"/>
                  </a:cubicBezTo>
                  <a:cubicBezTo>
                    <a:pt x="963" y="1231"/>
                    <a:pt x="1035" y="1223"/>
                    <a:pt x="1101" y="1202"/>
                  </a:cubicBezTo>
                  <a:cubicBezTo>
                    <a:pt x="1434" y="1136"/>
                    <a:pt x="1968" y="669"/>
                    <a:pt x="2302" y="435"/>
                  </a:cubicBezTo>
                  <a:cubicBezTo>
                    <a:pt x="2535" y="202"/>
                    <a:pt x="2502" y="168"/>
                    <a:pt x="2102" y="102"/>
                  </a:cubicBezTo>
                  <a:cubicBezTo>
                    <a:pt x="1822" y="37"/>
                    <a:pt x="1486" y="0"/>
                    <a:pt x="1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3747025" y="3580900"/>
              <a:ext cx="64225" cy="31200"/>
            </a:xfrm>
            <a:custGeom>
              <a:rect b="b" l="l" r="r" t="t"/>
              <a:pathLst>
                <a:path extrusionOk="0" h="1248" w="2569">
                  <a:moveTo>
                    <a:pt x="1211" y="0"/>
                  </a:moveTo>
                  <a:cubicBezTo>
                    <a:pt x="1044" y="0"/>
                    <a:pt x="890" y="15"/>
                    <a:pt x="767" y="51"/>
                  </a:cubicBezTo>
                  <a:cubicBezTo>
                    <a:pt x="334" y="185"/>
                    <a:pt x="0" y="885"/>
                    <a:pt x="0" y="919"/>
                  </a:cubicBezTo>
                  <a:cubicBezTo>
                    <a:pt x="0" y="975"/>
                    <a:pt x="480" y="1248"/>
                    <a:pt x="890" y="1248"/>
                  </a:cubicBezTo>
                  <a:cubicBezTo>
                    <a:pt x="964" y="1248"/>
                    <a:pt x="1035" y="1239"/>
                    <a:pt x="1101" y="1219"/>
                  </a:cubicBezTo>
                  <a:cubicBezTo>
                    <a:pt x="1434" y="1119"/>
                    <a:pt x="1968" y="685"/>
                    <a:pt x="2302" y="418"/>
                  </a:cubicBezTo>
                  <a:cubicBezTo>
                    <a:pt x="2569" y="218"/>
                    <a:pt x="2502" y="185"/>
                    <a:pt x="2102" y="85"/>
                  </a:cubicBezTo>
                  <a:cubicBezTo>
                    <a:pt x="1827" y="43"/>
                    <a:pt x="1500" y="0"/>
                    <a:pt x="1211" y="0"/>
                  </a:cubicBezTo>
                  <a:close/>
                </a:path>
              </a:pathLst>
            </a:custGeom>
            <a:solidFill>
              <a:srgbClr val="337E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3798725" y="3332800"/>
              <a:ext cx="63400" cy="30800"/>
            </a:xfrm>
            <a:custGeom>
              <a:rect b="b" l="l" r="r" t="t"/>
              <a:pathLst>
                <a:path extrusionOk="0" h="1232" w="2536">
                  <a:moveTo>
                    <a:pt x="1168" y="0"/>
                  </a:moveTo>
                  <a:cubicBezTo>
                    <a:pt x="1004" y="0"/>
                    <a:pt x="852" y="11"/>
                    <a:pt x="734" y="35"/>
                  </a:cubicBezTo>
                  <a:cubicBezTo>
                    <a:pt x="334" y="168"/>
                    <a:pt x="0" y="869"/>
                    <a:pt x="0" y="936"/>
                  </a:cubicBezTo>
                  <a:cubicBezTo>
                    <a:pt x="0" y="964"/>
                    <a:pt x="479" y="1232"/>
                    <a:pt x="869" y="1232"/>
                  </a:cubicBezTo>
                  <a:cubicBezTo>
                    <a:pt x="939" y="1232"/>
                    <a:pt x="1006" y="1223"/>
                    <a:pt x="1068" y="1202"/>
                  </a:cubicBezTo>
                  <a:cubicBezTo>
                    <a:pt x="1401" y="1102"/>
                    <a:pt x="1935" y="669"/>
                    <a:pt x="2268" y="435"/>
                  </a:cubicBezTo>
                  <a:cubicBezTo>
                    <a:pt x="2535" y="202"/>
                    <a:pt x="2502" y="168"/>
                    <a:pt x="2068" y="102"/>
                  </a:cubicBezTo>
                  <a:cubicBezTo>
                    <a:pt x="1810" y="37"/>
                    <a:pt x="1468" y="0"/>
                    <a:pt x="1168" y="0"/>
                  </a:cubicBezTo>
                  <a:close/>
                </a:path>
              </a:pathLst>
            </a:custGeom>
            <a:solidFill>
              <a:srgbClr val="337E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3657700" y="3898350"/>
              <a:ext cx="51800" cy="39725"/>
            </a:xfrm>
            <a:custGeom>
              <a:rect b="b" l="l" r="r" t="t"/>
              <a:pathLst>
                <a:path extrusionOk="0" h="1589" w="2072">
                  <a:moveTo>
                    <a:pt x="156" y="0"/>
                  </a:moveTo>
                  <a:cubicBezTo>
                    <a:pt x="0" y="0"/>
                    <a:pt x="16" y="77"/>
                    <a:pt x="137" y="296"/>
                  </a:cubicBezTo>
                  <a:cubicBezTo>
                    <a:pt x="337" y="663"/>
                    <a:pt x="671" y="1230"/>
                    <a:pt x="904" y="1397"/>
                  </a:cubicBezTo>
                  <a:cubicBezTo>
                    <a:pt x="1105" y="1547"/>
                    <a:pt x="1380" y="1589"/>
                    <a:pt x="1609" y="1589"/>
                  </a:cubicBezTo>
                  <a:cubicBezTo>
                    <a:pt x="1838" y="1589"/>
                    <a:pt x="2022" y="1547"/>
                    <a:pt x="2039" y="1530"/>
                  </a:cubicBezTo>
                  <a:cubicBezTo>
                    <a:pt x="2072" y="1497"/>
                    <a:pt x="2039" y="696"/>
                    <a:pt x="1672" y="463"/>
                  </a:cubicBezTo>
                  <a:cubicBezTo>
                    <a:pt x="1371" y="296"/>
                    <a:pt x="838" y="129"/>
                    <a:pt x="404" y="29"/>
                  </a:cubicBezTo>
                  <a:cubicBezTo>
                    <a:pt x="295" y="11"/>
                    <a:pt x="214" y="0"/>
                    <a:pt x="1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3714800" y="3468875"/>
              <a:ext cx="52250" cy="39725"/>
            </a:xfrm>
            <a:custGeom>
              <a:rect b="b" l="l" r="r" t="t"/>
              <a:pathLst>
                <a:path extrusionOk="0" h="1589" w="2090">
                  <a:moveTo>
                    <a:pt x="167" y="0"/>
                  </a:moveTo>
                  <a:cubicBezTo>
                    <a:pt x="2" y="0"/>
                    <a:pt x="0" y="77"/>
                    <a:pt x="122" y="296"/>
                  </a:cubicBezTo>
                  <a:cubicBezTo>
                    <a:pt x="355" y="663"/>
                    <a:pt x="722" y="1230"/>
                    <a:pt x="922" y="1397"/>
                  </a:cubicBezTo>
                  <a:cubicBezTo>
                    <a:pt x="1106" y="1547"/>
                    <a:pt x="1381" y="1589"/>
                    <a:pt x="1614" y="1589"/>
                  </a:cubicBezTo>
                  <a:cubicBezTo>
                    <a:pt x="1848" y="1589"/>
                    <a:pt x="2040" y="1547"/>
                    <a:pt x="2056" y="1530"/>
                  </a:cubicBezTo>
                  <a:cubicBezTo>
                    <a:pt x="2090" y="1497"/>
                    <a:pt x="2056" y="696"/>
                    <a:pt x="1689" y="463"/>
                  </a:cubicBezTo>
                  <a:cubicBezTo>
                    <a:pt x="1389" y="296"/>
                    <a:pt x="855" y="129"/>
                    <a:pt x="422" y="29"/>
                  </a:cubicBezTo>
                  <a:cubicBezTo>
                    <a:pt x="313" y="11"/>
                    <a:pt x="229" y="0"/>
                    <a:pt x="167" y="0"/>
                  </a:cubicBezTo>
                  <a:close/>
                </a:path>
              </a:pathLst>
            </a:custGeom>
            <a:solidFill>
              <a:srgbClr val="337E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3789475" y="3143250"/>
              <a:ext cx="52625" cy="40125"/>
            </a:xfrm>
            <a:custGeom>
              <a:rect b="b" l="l" r="r" t="t"/>
              <a:pathLst>
                <a:path extrusionOk="0" h="1605" w="2105">
                  <a:moveTo>
                    <a:pt x="155" y="1"/>
                  </a:moveTo>
                  <a:cubicBezTo>
                    <a:pt x="1" y="1"/>
                    <a:pt x="19" y="89"/>
                    <a:pt x="137" y="278"/>
                  </a:cubicBezTo>
                  <a:cubicBezTo>
                    <a:pt x="404" y="679"/>
                    <a:pt x="737" y="1246"/>
                    <a:pt x="937" y="1413"/>
                  </a:cubicBezTo>
                  <a:cubicBezTo>
                    <a:pt x="1121" y="1563"/>
                    <a:pt x="1396" y="1604"/>
                    <a:pt x="1629" y="1604"/>
                  </a:cubicBezTo>
                  <a:cubicBezTo>
                    <a:pt x="1863" y="1604"/>
                    <a:pt x="2055" y="1563"/>
                    <a:pt x="2071" y="1546"/>
                  </a:cubicBezTo>
                  <a:cubicBezTo>
                    <a:pt x="2105" y="1513"/>
                    <a:pt x="2071" y="712"/>
                    <a:pt x="1671" y="445"/>
                  </a:cubicBezTo>
                  <a:cubicBezTo>
                    <a:pt x="1404" y="278"/>
                    <a:pt x="837" y="112"/>
                    <a:pt x="437" y="45"/>
                  </a:cubicBezTo>
                  <a:cubicBezTo>
                    <a:pt x="310" y="16"/>
                    <a:pt x="218" y="1"/>
                    <a:pt x="1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3631100" y="4037075"/>
              <a:ext cx="48250" cy="45825"/>
            </a:xfrm>
            <a:custGeom>
              <a:rect b="b" l="l" r="r" t="t"/>
              <a:pathLst>
                <a:path extrusionOk="0" h="1833" w="1930">
                  <a:moveTo>
                    <a:pt x="1834" y="1"/>
                  </a:moveTo>
                  <a:cubicBezTo>
                    <a:pt x="1774" y="1"/>
                    <a:pt x="1677" y="32"/>
                    <a:pt x="1535" y="84"/>
                  </a:cubicBezTo>
                  <a:cubicBezTo>
                    <a:pt x="1101" y="184"/>
                    <a:pt x="601" y="451"/>
                    <a:pt x="334" y="685"/>
                  </a:cubicBezTo>
                  <a:cubicBezTo>
                    <a:pt x="0" y="985"/>
                    <a:pt x="100" y="1785"/>
                    <a:pt x="134" y="1819"/>
                  </a:cubicBezTo>
                  <a:cubicBezTo>
                    <a:pt x="142" y="1827"/>
                    <a:pt x="192" y="1833"/>
                    <a:pt x="268" y="1833"/>
                  </a:cubicBezTo>
                  <a:cubicBezTo>
                    <a:pt x="509" y="1833"/>
                    <a:pt x="1007" y="1772"/>
                    <a:pt x="1235" y="1519"/>
                  </a:cubicBezTo>
                  <a:cubicBezTo>
                    <a:pt x="1435" y="1318"/>
                    <a:pt x="1702" y="651"/>
                    <a:pt x="1868" y="284"/>
                  </a:cubicBezTo>
                  <a:cubicBezTo>
                    <a:pt x="1930" y="80"/>
                    <a:pt x="1928" y="1"/>
                    <a:pt x="18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3790375" y="3384525"/>
              <a:ext cx="308575" cy="1645375"/>
            </a:xfrm>
            <a:custGeom>
              <a:rect b="b" l="l" r="r" t="t"/>
              <a:pathLst>
                <a:path extrusionOk="0" fill="none" h="65815" w="12343">
                  <a:moveTo>
                    <a:pt x="12343" y="1"/>
                  </a:moveTo>
                  <a:cubicBezTo>
                    <a:pt x="12343" y="1"/>
                    <a:pt x="1068" y="21850"/>
                    <a:pt x="1" y="65815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3534350" y="3032625"/>
              <a:ext cx="353625" cy="1996450"/>
            </a:xfrm>
            <a:custGeom>
              <a:rect b="b" l="l" r="r" t="t"/>
              <a:pathLst>
                <a:path extrusionOk="0" fill="none" h="79858" w="14145">
                  <a:moveTo>
                    <a:pt x="10275" y="79857"/>
                  </a:moveTo>
                  <a:cubicBezTo>
                    <a:pt x="1" y="38661"/>
                    <a:pt x="14144" y="0"/>
                    <a:pt x="14144" y="0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3791200" y="4011650"/>
              <a:ext cx="297750" cy="1017425"/>
            </a:xfrm>
            <a:custGeom>
              <a:rect b="b" l="l" r="r" t="t"/>
              <a:pathLst>
                <a:path extrusionOk="0" fill="none" h="40697" w="11910">
                  <a:moveTo>
                    <a:pt x="11909" y="0"/>
                  </a:moveTo>
                  <a:cubicBezTo>
                    <a:pt x="11909" y="0"/>
                    <a:pt x="8974" y="14211"/>
                    <a:pt x="1" y="40696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3415100" y="4094200"/>
              <a:ext cx="376125" cy="935700"/>
            </a:xfrm>
            <a:custGeom>
              <a:rect b="b" l="l" r="r" t="t"/>
              <a:pathLst>
                <a:path extrusionOk="0" fill="none" h="37428" w="15045">
                  <a:moveTo>
                    <a:pt x="1" y="1"/>
                  </a:moveTo>
                  <a:cubicBezTo>
                    <a:pt x="1" y="1"/>
                    <a:pt x="1902" y="20782"/>
                    <a:pt x="15045" y="37428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3579400" y="3682250"/>
              <a:ext cx="211000" cy="1346825"/>
            </a:xfrm>
            <a:custGeom>
              <a:rect b="b" l="l" r="r" t="t"/>
              <a:pathLst>
                <a:path extrusionOk="0" fill="none" h="53873" w="8440">
                  <a:moveTo>
                    <a:pt x="2469" y="0"/>
                  </a:moveTo>
                  <a:cubicBezTo>
                    <a:pt x="2469" y="0"/>
                    <a:pt x="0" y="32557"/>
                    <a:pt x="8440" y="53872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3757850" y="4761350"/>
              <a:ext cx="267725" cy="275225"/>
            </a:xfrm>
            <a:custGeom>
              <a:rect b="b" l="l" r="r" t="t"/>
              <a:pathLst>
                <a:path extrusionOk="0" h="11009" w="10709">
                  <a:moveTo>
                    <a:pt x="10375" y="1"/>
                  </a:moveTo>
                  <a:lnTo>
                    <a:pt x="10375" y="1"/>
                  </a:lnTo>
                  <a:cubicBezTo>
                    <a:pt x="7740" y="568"/>
                    <a:pt x="3703" y="3003"/>
                    <a:pt x="1869" y="4904"/>
                  </a:cubicBezTo>
                  <a:cubicBezTo>
                    <a:pt x="1" y="6839"/>
                    <a:pt x="368" y="8373"/>
                    <a:pt x="801" y="11008"/>
                  </a:cubicBezTo>
                  <a:cubicBezTo>
                    <a:pt x="3570" y="10975"/>
                    <a:pt x="4871" y="10975"/>
                    <a:pt x="6705" y="8874"/>
                  </a:cubicBezTo>
                  <a:cubicBezTo>
                    <a:pt x="8507" y="6805"/>
                    <a:pt x="10708" y="2736"/>
                    <a:pt x="103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3792875" y="4821400"/>
              <a:ext cx="177650" cy="197650"/>
            </a:xfrm>
            <a:custGeom>
              <a:rect b="b" l="l" r="r" t="t"/>
              <a:pathLst>
                <a:path extrusionOk="0" fill="none" h="7906" w="7106">
                  <a:moveTo>
                    <a:pt x="7106" y="0"/>
                  </a:moveTo>
                  <a:cubicBezTo>
                    <a:pt x="6739" y="467"/>
                    <a:pt x="1" y="7906"/>
                    <a:pt x="1" y="7906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3508500" y="4787200"/>
              <a:ext cx="277725" cy="253850"/>
            </a:xfrm>
            <a:custGeom>
              <a:rect b="b" l="l" r="r" t="t"/>
              <a:pathLst>
                <a:path extrusionOk="0" h="10154" w="11109">
                  <a:moveTo>
                    <a:pt x="101" y="1"/>
                  </a:moveTo>
                  <a:lnTo>
                    <a:pt x="101" y="1"/>
                  </a:lnTo>
                  <a:cubicBezTo>
                    <a:pt x="1" y="2769"/>
                    <a:pt x="2636" y="6539"/>
                    <a:pt x="4638" y="8473"/>
                  </a:cubicBezTo>
                  <a:cubicBezTo>
                    <a:pt x="6036" y="9802"/>
                    <a:pt x="7109" y="10153"/>
                    <a:pt x="8562" y="10153"/>
                  </a:cubicBezTo>
                  <a:cubicBezTo>
                    <a:pt x="9188" y="10153"/>
                    <a:pt x="9885" y="10088"/>
                    <a:pt x="10709" y="10008"/>
                  </a:cubicBezTo>
                  <a:cubicBezTo>
                    <a:pt x="10875" y="7339"/>
                    <a:pt x="11109" y="5771"/>
                    <a:pt x="9041" y="4037"/>
                  </a:cubicBezTo>
                  <a:cubicBezTo>
                    <a:pt x="7006" y="2302"/>
                    <a:pt x="2770" y="334"/>
                    <a:pt x="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3562725" y="4842250"/>
              <a:ext cx="196000" cy="178475"/>
            </a:xfrm>
            <a:custGeom>
              <a:rect b="b" l="l" r="r" t="t"/>
              <a:pathLst>
                <a:path extrusionOk="0" fill="none" h="7139" w="7840">
                  <a:moveTo>
                    <a:pt x="0" y="0"/>
                  </a:moveTo>
                  <a:cubicBezTo>
                    <a:pt x="434" y="434"/>
                    <a:pt x="7839" y="7139"/>
                    <a:pt x="7839" y="7139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3480150" y="3518800"/>
              <a:ext cx="331925" cy="316475"/>
            </a:xfrm>
            <a:custGeom>
              <a:rect b="b" l="l" r="r" t="t"/>
              <a:pathLst>
                <a:path extrusionOk="0" h="12659" w="13277">
                  <a:moveTo>
                    <a:pt x="6088" y="0"/>
                  </a:moveTo>
                  <a:cubicBezTo>
                    <a:pt x="5661" y="0"/>
                    <a:pt x="5217" y="175"/>
                    <a:pt x="4904" y="467"/>
                  </a:cubicBezTo>
                  <a:cubicBezTo>
                    <a:pt x="4337" y="968"/>
                    <a:pt x="4137" y="1668"/>
                    <a:pt x="4137" y="2369"/>
                  </a:cubicBezTo>
                  <a:cubicBezTo>
                    <a:pt x="4115" y="2805"/>
                    <a:pt x="4193" y="3256"/>
                    <a:pt x="4297" y="3702"/>
                  </a:cubicBezTo>
                  <a:lnTo>
                    <a:pt x="4297" y="3702"/>
                  </a:lnTo>
                  <a:cubicBezTo>
                    <a:pt x="4247" y="3636"/>
                    <a:pt x="4183" y="3580"/>
                    <a:pt x="4104" y="3536"/>
                  </a:cubicBezTo>
                  <a:cubicBezTo>
                    <a:pt x="3770" y="3369"/>
                    <a:pt x="3403" y="3336"/>
                    <a:pt x="3003" y="3336"/>
                  </a:cubicBezTo>
                  <a:cubicBezTo>
                    <a:pt x="2803" y="3336"/>
                    <a:pt x="2594" y="3319"/>
                    <a:pt x="2386" y="3319"/>
                  </a:cubicBezTo>
                  <a:cubicBezTo>
                    <a:pt x="2177" y="3319"/>
                    <a:pt x="1969" y="3336"/>
                    <a:pt x="1769" y="3403"/>
                  </a:cubicBezTo>
                  <a:cubicBezTo>
                    <a:pt x="1335" y="3536"/>
                    <a:pt x="968" y="3836"/>
                    <a:pt x="901" y="4237"/>
                  </a:cubicBezTo>
                  <a:cubicBezTo>
                    <a:pt x="768" y="4737"/>
                    <a:pt x="1102" y="5237"/>
                    <a:pt x="1468" y="5638"/>
                  </a:cubicBezTo>
                  <a:cubicBezTo>
                    <a:pt x="2069" y="6238"/>
                    <a:pt x="2769" y="6672"/>
                    <a:pt x="3570" y="6972"/>
                  </a:cubicBezTo>
                  <a:cubicBezTo>
                    <a:pt x="2569" y="7039"/>
                    <a:pt x="1502" y="7372"/>
                    <a:pt x="835" y="8139"/>
                  </a:cubicBezTo>
                  <a:cubicBezTo>
                    <a:pt x="168" y="8873"/>
                    <a:pt x="1" y="10141"/>
                    <a:pt x="668" y="10875"/>
                  </a:cubicBezTo>
                  <a:cubicBezTo>
                    <a:pt x="1037" y="11264"/>
                    <a:pt x="1557" y="11439"/>
                    <a:pt x="2081" y="11439"/>
                  </a:cubicBezTo>
                  <a:cubicBezTo>
                    <a:pt x="2410" y="11439"/>
                    <a:pt x="2740" y="11370"/>
                    <a:pt x="3036" y="11242"/>
                  </a:cubicBezTo>
                  <a:cubicBezTo>
                    <a:pt x="3723" y="10955"/>
                    <a:pt x="4238" y="10399"/>
                    <a:pt x="4645" y="9804"/>
                  </a:cubicBezTo>
                  <a:lnTo>
                    <a:pt x="4645" y="9804"/>
                  </a:lnTo>
                  <a:cubicBezTo>
                    <a:pt x="4428" y="10216"/>
                    <a:pt x="4364" y="10695"/>
                    <a:pt x="4471" y="11175"/>
                  </a:cubicBezTo>
                  <a:cubicBezTo>
                    <a:pt x="4637" y="11742"/>
                    <a:pt x="5004" y="12242"/>
                    <a:pt x="5538" y="12509"/>
                  </a:cubicBezTo>
                  <a:cubicBezTo>
                    <a:pt x="5771" y="12606"/>
                    <a:pt x="6004" y="12658"/>
                    <a:pt x="6238" y="12658"/>
                  </a:cubicBezTo>
                  <a:cubicBezTo>
                    <a:pt x="6405" y="12658"/>
                    <a:pt x="6572" y="12632"/>
                    <a:pt x="6739" y="12576"/>
                  </a:cubicBezTo>
                  <a:cubicBezTo>
                    <a:pt x="7306" y="12376"/>
                    <a:pt x="7673" y="11675"/>
                    <a:pt x="7673" y="11042"/>
                  </a:cubicBezTo>
                  <a:cubicBezTo>
                    <a:pt x="7740" y="10408"/>
                    <a:pt x="7573" y="9874"/>
                    <a:pt x="7306" y="9307"/>
                  </a:cubicBezTo>
                  <a:lnTo>
                    <a:pt x="7306" y="9307"/>
                  </a:lnTo>
                  <a:cubicBezTo>
                    <a:pt x="8107" y="10041"/>
                    <a:pt x="9107" y="10508"/>
                    <a:pt x="10175" y="10641"/>
                  </a:cubicBezTo>
                  <a:cubicBezTo>
                    <a:pt x="10275" y="10648"/>
                    <a:pt x="10375" y="10652"/>
                    <a:pt x="10474" y="10652"/>
                  </a:cubicBezTo>
                  <a:cubicBezTo>
                    <a:pt x="10873" y="10652"/>
                    <a:pt x="11262" y="10588"/>
                    <a:pt x="11609" y="10374"/>
                  </a:cubicBezTo>
                  <a:cubicBezTo>
                    <a:pt x="12176" y="10007"/>
                    <a:pt x="12443" y="9207"/>
                    <a:pt x="12243" y="8540"/>
                  </a:cubicBezTo>
                  <a:cubicBezTo>
                    <a:pt x="12009" y="7873"/>
                    <a:pt x="11476" y="7339"/>
                    <a:pt x="10842" y="7039"/>
                  </a:cubicBezTo>
                  <a:cubicBezTo>
                    <a:pt x="10241" y="6738"/>
                    <a:pt x="9608" y="6738"/>
                    <a:pt x="8907" y="6738"/>
                  </a:cubicBezTo>
                  <a:cubicBezTo>
                    <a:pt x="9641" y="6738"/>
                    <a:pt x="10442" y="6738"/>
                    <a:pt x="11175" y="6538"/>
                  </a:cubicBezTo>
                  <a:cubicBezTo>
                    <a:pt x="11943" y="6338"/>
                    <a:pt x="12643" y="5871"/>
                    <a:pt x="12977" y="5171"/>
                  </a:cubicBezTo>
                  <a:cubicBezTo>
                    <a:pt x="13277" y="4437"/>
                    <a:pt x="13110" y="3536"/>
                    <a:pt x="12443" y="3136"/>
                  </a:cubicBezTo>
                  <a:cubicBezTo>
                    <a:pt x="12199" y="2978"/>
                    <a:pt x="11929" y="2917"/>
                    <a:pt x="11647" y="2917"/>
                  </a:cubicBezTo>
                  <a:cubicBezTo>
                    <a:pt x="11156" y="2917"/>
                    <a:pt x="10628" y="3100"/>
                    <a:pt x="10141" y="3269"/>
                  </a:cubicBezTo>
                  <a:cubicBezTo>
                    <a:pt x="9174" y="3670"/>
                    <a:pt x="8107" y="4103"/>
                    <a:pt x="7239" y="4604"/>
                  </a:cubicBezTo>
                  <a:cubicBezTo>
                    <a:pt x="7740" y="3603"/>
                    <a:pt x="7840" y="2402"/>
                    <a:pt x="7506" y="1335"/>
                  </a:cubicBezTo>
                  <a:cubicBezTo>
                    <a:pt x="7406" y="868"/>
                    <a:pt x="7173" y="467"/>
                    <a:pt x="6806" y="200"/>
                  </a:cubicBezTo>
                  <a:cubicBezTo>
                    <a:pt x="6593" y="63"/>
                    <a:pt x="6344" y="0"/>
                    <a:pt x="60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3365900" y="3427325"/>
              <a:ext cx="545425" cy="511425"/>
            </a:xfrm>
            <a:custGeom>
              <a:rect b="b" l="l" r="r" t="t"/>
              <a:pathLst>
                <a:path extrusionOk="0" h="20457" w="21817">
                  <a:moveTo>
                    <a:pt x="3821" y="0"/>
                  </a:moveTo>
                  <a:cubicBezTo>
                    <a:pt x="3114" y="0"/>
                    <a:pt x="2811" y="701"/>
                    <a:pt x="3337" y="1858"/>
                  </a:cubicBezTo>
                  <a:cubicBezTo>
                    <a:pt x="4571" y="4560"/>
                    <a:pt x="6472" y="7128"/>
                    <a:pt x="8507" y="9063"/>
                  </a:cubicBezTo>
                  <a:cubicBezTo>
                    <a:pt x="8373" y="9197"/>
                    <a:pt x="8240" y="9297"/>
                    <a:pt x="8173" y="9397"/>
                  </a:cubicBezTo>
                  <a:cubicBezTo>
                    <a:pt x="7027" y="9071"/>
                    <a:pt x="5844" y="8836"/>
                    <a:pt x="4727" y="8836"/>
                  </a:cubicBezTo>
                  <a:cubicBezTo>
                    <a:pt x="3212" y="8836"/>
                    <a:pt x="1819" y="9269"/>
                    <a:pt x="801" y="10498"/>
                  </a:cubicBezTo>
                  <a:cubicBezTo>
                    <a:pt x="1" y="11398"/>
                    <a:pt x="334" y="12666"/>
                    <a:pt x="1635" y="12866"/>
                  </a:cubicBezTo>
                  <a:cubicBezTo>
                    <a:pt x="2303" y="12984"/>
                    <a:pt x="2982" y="13040"/>
                    <a:pt x="3659" y="13040"/>
                  </a:cubicBezTo>
                  <a:cubicBezTo>
                    <a:pt x="5080" y="13040"/>
                    <a:pt x="6496" y="12795"/>
                    <a:pt x="7806" y="12366"/>
                  </a:cubicBezTo>
                  <a:cubicBezTo>
                    <a:pt x="7873" y="12499"/>
                    <a:pt x="7973" y="12566"/>
                    <a:pt x="8073" y="12666"/>
                  </a:cubicBezTo>
                  <a:cubicBezTo>
                    <a:pt x="6906" y="14200"/>
                    <a:pt x="6072" y="16202"/>
                    <a:pt x="6472" y="18870"/>
                  </a:cubicBezTo>
                  <a:cubicBezTo>
                    <a:pt x="6610" y="19814"/>
                    <a:pt x="7034" y="20456"/>
                    <a:pt x="7482" y="20456"/>
                  </a:cubicBezTo>
                  <a:cubicBezTo>
                    <a:pt x="7682" y="20456"/>
                    <a:pt x="7887" y="20327"/>
                    <a:pt x="8073" y="20038"/>
                  </a:cubicBezTo>
                  <a:cubicBezTo>
                    <a:pt x="9307" y="18303"/>
                    <a:pt x="10075" y="15835"/>
                    <a:pt x="10475" y="13233"/>
                  </a:cubicBezTo>
                  <a:cubicBezTo>
                    <a:pt x="10542" y="13233"/>
                    <a:pt x="10675" y="13199"/>
                    <a:pt x="10742" y="13199"/>
                  </a:cubicBezTo>
                  <a:cubicBezTo>
                    <a:pt x="10842" y="13199"/>
                    <a:pt x="10875" y="13166"/>
                    <a:pt x="10975" y="13166"/>
                  </a:cubicBezTo>
                  <a:cubicBezTo>
                    <a:pt x="11843" y="15835"/>
                    <a:pt x="13344" y="18303"/>
                    <a:pt x="15412" y="19904"/>
                  </a:cubicBezTo>
                  <a:cubicBezTo>
                    <a:pt x="15713" y="20133"/>
                    <a:pt x="16013" y="20236"/>
                    <a:pt x="16291" y="20236"/>
                  </a:cubicBezTo>
                  <a:cubicBezTo>
                    <a:pt x="17027" y="20236"/>
                    <a:pt x="17617" y="19511"/>
                    <a:pt x="17713" y="18470"/>
                  </a:cubicBezTo>
                  <a:cubicBezTo>
                    <a:pt x="17980" y="15134"/>
                    <a:pt x="15812" y="13033"/>
                    <a:pt x="13310" y="11565"/>
                  </a:cubicBezTo>
                  <a:cubicBezTo>
                    <a:pt x="13377" y="11498"/>
                    <a:pt x="13410" y="11365"/>
                    <a:pt x="13510" y="11298"/>
                  </a:cubicBezTo>
                  <a:cubicBezTo>
                    <a:pt x="14431" y="11405"/>
                    <a:pt x="15373" y="11464"/>
                    <a:pt x="16315" y="11464"/>
                  </a:cubicBezTo>
                  <a:cubicBezTo>
                    <a:pt x="17728" y="11464"/>
                    <a:pt x="19141" y="11331"/>
                    <a:pt x="20482" y="11031"/>
                  </a:cubicBezTo>
                  <a:cubicBezTo>
                    <a:pt x="21816" y="10831"/>
                    <a:pt x="21816" y="9997"/>
                    <a:pt x="20816" y="9463"/>
                  </a:cubicBezTo>
                  <a:cubicBezTo>
                    <a:pt x="19833" y="8942"/>
                    <a:pt x="18745" y="8738"/>
                    <a:pt x="17629" y="8738"/>
                  </a:cubicBezTo>
                  <a:cubicBezTo>
                    <a:pt x="16319" y="8738"/>
                    <a:pt x="14971" y="9019"/>
                    <a:pt x="13711" y="9397"/>
                  </a:cubicBezTo>
                  <a:cubicBezTo>
                    <a:pt x="13644" y="9230"/>
                    <a:pt x="13544" y="9130"/>
                    <a:pt x="13410" y="8930"/>
                  </a:cubicBezTo>
                  <a:cubicBezTo>
                    <a:pt x="15412" y="7228"/>
                    <a:pt x="17146" y="5027"/>
                    <a:pt x="18147" y="2525"/>
                  </a:cubicBezTo>
                  <a:cubicBezTo>
                    <a:pt x="18636" y="1317"/>
                    <a:pt x="17984" y="456"/>
                    <a:pt x="16939" y="456"/>
                  </a:cubicBezTo>
                  <a:cubicBezTo>
                    <a:pt x="16773" y="456"/>
                    <a:pt x="16596" y="478"/>
                    <a:pt x="16413" y="524"/>
                  </a:cubicBezTo>
                  <a:cubicBezTo>
                    <a:pt x="13144" y="1358"/>
                    <a:pt x="11642" y="4760"/>
                    <a:pt x="10742" y="8096"/>
                  </a:cubicBezTo>
                  <a:cubicBezTo>
                    <a:pt x="10675" y="8096"/>
                    <a:pt x="10542" y="8162"/>
                    <a:pt x="10475" y="8162"/>
                  </a:cubicBezTo>
                  <a:cubicBezTo>
                    <a:pt x="10342" y="8196"/>
                    <a:pt x="10241" y="8196"/>
                    <a:pt x="10141" y="8229"/>
                  </a:cubicBezTo>
                  <a:cubicBezTo>
                    <a:pt x="8974" y="4893"/>
                    <a:pt x="7239" y="1391"/>
                    <a:pt x="4471" y="157"/>
                  </a:cubicBezTo>
                  <a:cubicBezTo>
                    <a:pt x="4230" y="51"/>
                    <a:pt x="4011" y="0"/>
                    <a:pt x="38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3586075" y="3659350"/>
              <a:ext cx="91750" cy="73275"/>
            </a:xfrm>
            <a:custGeom>
              <a:rect b="b" l="l" r="r" t="t"/>
              <a:pathLst>
                <a:path extrusionOk="0" h="2931" w="3670">
                  <a:moveTo>
                    <a:pt x="2209" y="0"/>
                  </a:moveTo>
                  <a:cubicBezTo>
                    <a:pt x="2058" y="0"/>
                    <a:pt x="1898" y="16"/>
                    <a:pt x="1735" y="49"/>
                  </a:cubicBezTo>
                  <a:cubicBezTo>
                    <a:pt x="734" y="249"/>
                    <a:pt x="0" y="1050"/>
                    <a:pt x="33" y="1850"/>
                  </a:cubicBezTo>
                  <a:cubicBezTo>
                    <a:pt x="62" y="2497"/>
                    <a:pt x="659" y="2931"/>
                    <a:pt x="1446" y="2931"/>
                  </a:cubicBezTo>
                  <a:cubicBezTo>
                    <a:pt x="1592" y="2931"/>
                    <a:pt x="1745" y="2916"/>
                    <a:pt x="1901" y="2884"/>
                  </a:cubicBezTo>
                  <a:cubicBezTo>
                    <a:pt x="2902" y="2684"/>
                    <a:pt x="3669" y="1884"/>
                    <a:pt x="3603" y="1083"/>
                  </a:cubicBezTo>
                  <a:cubicBezTo>
                    <a:pt x="3575" y="413"/>
                    <a:pt x="2987" y="0"/>
                    <a:pt x="22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3952150" y="3200075"/>
              <a:ext cx="302750" cy="348775"/>
            </a:xfrm>
            <a:custGeom>
              <a:rect b="b" l="l" r="r" t="t"/>
              <a:pathLst>
                <a:path extrusionOk="0" h="13951" w="12110">
                  <a:moveTo>
                    <a:pt x="7459" y="0"/>
                  </a:moveTo>
                  <a:cubicBezTo>
                    <a:pt x="7318" y="0"/>
                    <a:pt x="7177" y="23"/>
                    <a:pt x="7039" y="74"/>
                  </a:cubicBezTo>
                  <a:cubicBezTo>
                    <a:pt x="6272" y="307"/>
                    <a:pt x="5905" y="1141"/>
                    <a:pt x="5638" y="1908"/>
                  </a:cubicBezTo>
                  <a:cubicBezTo>
                    <a:pt x="5371" y="2842"/>
                    <a:pt x="5038" y="4010"/>
                    <a:pt x="4804" y="4977"/>
                  </a:cubicBezTo>
                  <a:cubicBezTo>
                    <a:pt x="4337" y="3943"/>
                    <a:pt x="3503" y="3109"/>
                    <a:pt x="2469" y="2642"/>
                  </a:cubicBezTo>
                  <a:cubicBezTo>
                    <a:pt x="2183" y="2523"/>
                    <a:pt x="1846" y="2421"/>
                    <a:pt x="1519" y="2421"/>
                  </a:cubicBezTo>
                  <a:cubicBezTo>
                    <a:pt x="1388" y="2421"/>
                    <a:pt x="1259" y="2437"/>
                    <a:pt x="1135" y="2475"/>
                  </a:cubicBezTo>
                  <a:cubicBezTo>
                    <a:pt x="435" y="2675"/>
                    <a:pt x="1" y="3409"/>
                    <a:pt x="68" y="4110"/>
                  </a:cubicBezTo>
                  <a:cubicBezTo>
                    <a:pt x="101" y="4810"/>
                    <a:pt x="468" y="5444"/>
                    <a:pt x="1002" y="5911"/>
                  </a:cubicBezTo>
                  <a:cubicBezTo>
                    <a:pt x="1369" y="6192"/>
                    <a:pt x="1764" y="6444"/>
                    <a:pt x="2159" y="6660"/>
                  </a:cubicBezTo>
                  <a:lnTo>
                    <a:pt x="2159" y="6660"/>
                  </a:lnTo>
                  <a:cubicBezTo>
                    <a:pt x="2099" y="6648"/>
                    <a:pt x="2040" y="6641"/>
                    <a:pt x="1981" y="6641"/>
                  </a:cubicBezTo>
                  <a:cubicBezTo>
                    <a:pt x="1954" y="6641"/>
                    <a:pt x="1928" y="6642"/>
                    <a:pt x="1902" y="6645"/>
                  </a:cubicBezTo>
                  <a:cubicBezTo>
                    <a:pt x="1569" y="6812"/>
                    <a:pt x="1302" y="7112"/>
                    <a:pt x="1068" y="7345"/>
                  </a:cubicBezTo>
                  <a:cubicBezTo>
                    <a:pt x="768" y="7646"/>
                    <a:pt x="468" y="7979"/>
                    <a:pt x="301" y="8346"/>
                  </a:cubicBezTo>
                  <a:cubicBezTo>
                    <a:pt x="201" y="8746"/>
                    <a:pt x="134" y="9180"/>
                    <a:pt x="401" y="9514"/>
                  </a:cubicBezTo>
                  <a:cubicBezTo>
                    <a:pt x="659" y="9886"/>
                    <a:pt x="1139" y="9988"/>
                    <a:pt x="1587" y="9988"/>
                  </a:cubicBezTo>
                  <a:cubicBezTo>
                    <a:pt x="1660" y="9988"/>
                    <a:pt x="1732" y="9985"/>
                    <a:pt x="1802" y="9981"/>
                  </a:cubicBezTo>
                  <a:cubicBezTo>
                    <a:pt x="2636" y="9914"/>
                    <a:pt x="3470" y="9647"/>
                    <a:pt x="4204" y="9247"/>
                  </a:cubicBezTo>
                  <a:lnTo>
                    <a:pt x="4204" y="9247"/>
                  </a:lnTo>
                  <a:cubicBezTo>
                    <a:pt x="3603" y="10014"/>
                    <a:pt x="3203" y="11015"/>
                    <a:pt x="3303" y="12015"/>
                  </a:cubicBezTo>
                  <a:cubicBezTo>
                    <a:pt x="3434" y="12999"/>
                    <a:pt x="4275" y="13951"/>
                    <a:pt x="5254" y="13951"/>
                  </a:cubicBezTo>
                  <a:cubicBezTo>
                    <a:pt x="5271" y="13951"/>
                    <a:pt x="5288" y="13951"/>
                    <a:pt x="5305" y="13950"/>
                  </a:cubicBezTo>
                  <a:cubicBezTo>
                    <a:pt x="6139" y="13950"/>
                    <a:pt x="6872" y="13250"/>
                    <a:pt x="7106" y="12416"/>
                  </a:cubicBezTo>
                  <a:cubicBezTo>
                    <a:pt x="7343" y="11706"/>
                    <a:pt x="7238" y="10891"/>
                    <a:pt x="7026" y="10181"/>
                  </a:cubicBezTo>
                  <a:lnTo>
                    <a:pt x="7026" y="10181"/>
                  </a:lnTo>
                  <a:cubicBezTo>
                    <a:pt x="7200" y="10619"/>
                    <a:pt x="7529" y="11026"/>
                    <a:pt x="7973" y="11248"/>
                  </a:cubicBezTo>
                  <a:cubicBezTo>
                    <a:pt x="8277" y="11373"/>
                    <a:pt x="8590" y="11441"/>
                    <a:pt x="8903" y="11441"/>
                  </a:cubicBezTo>
                  <a:cubicBezTo>
                    <a:pt x="9174" y="11441"/>
                    <a:pt x="9444" y="11390"/>
                    <a:pt x="9708" y="11282"/>
                  </a:cubicBezTo>
                  <a:cubicBezTo>
                    <a:pt x="10075" y="11148"/>
                    <a:pt x="10408" y="10848"/>
                    <a:pt x="10542" y="10481"/>
                  </a:cubicBezTo>
                  <a:cubicBezTo>
                    <a:pt x="10775" y="9847"/>
                    <a:pt x="10442" y="9147"/>
                    <a:pt x="9975" y="8746"/>
                  </a:cubicBezTo>
                  <a:cubicBezTo>
                    <a:pt x="9541" y="8313"/>
                    <a:pt x="9041" y="8113"/>
                    <a:pt x="8407" y="7912"/>
                  </a:cubicBezTo>
                  <a:cubicBezTo>
                    <a:pt x="9441" y="7812"/>
                    <a:pt x="10475" y="7345"/>
                    <a:pt x="11276" y="6612"/>
                  </a:cubicBezTo>
                  <a:cubicBezTo>
                    <a:pt x="11643" y="6278"/>
                    <a:pt x="11943" y="5911"/>
                    <a:pt x="12043" y="5411"/>
                  </a:cubicBezTo>
                  <a:cubicBezTo>
                    <a:pt x="12110" y="4744"/>
                    <a:pt x="11643" y="4010"/>
                    <a:pt x="11042" y="3743"/>
                  </a:cubicBezTo>
                  <a:cubicBezTo>
                    <a:pt x="10760" y="3609"/>
                    <a:pt x="10451" y="3548"/>
                    <a:pt x="10143" y="3548"/>
                  </a:cubicBezTo>
                  <a:cubicBezTo>
                    <a:pt x="9758" y="3548"/>
                    <a:pt x="9374" y="3643"/>
                    <a:pt x="9041" y="3810"/>
                  </a:cubicBezTo>
                  <a:cubicBezTo>
                    <a:pt x="8618" y="3988"/>
                    <a:pt x="8284" y="4270"/>
                    <a:pt x="7979" y="4597"/>
                  </a:cubicBezTo>
                  <a:lnTo>
                    <a:pt x="7979" y="4597"/>
                  </a:lnTo>
                  <a:cubicBezTo>
                    <a:pt x="8322" y="4179"/>
                    <a:pt x="8639" y="3736"/>
                    <a:pt x="8874" y="3242"/>
                  </a:cubicBezTo>
                  <a:cubicBezTo>
                    <a:pt x="9141" y="2542"/>
                    <a:pt x="9274" y="1708"/>
                    <a:pt x="8941" y="974"/>
                  </a:cubicBezTo>
                  <a:cubicBezTo>
                    <a:pt x="8670" y="432"/>
                    <a:pt x="8069" y="0"/>
                    <a:pt x="74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3769525" y="3087425"/>
              <a:ext cx="617975" cy="523525"/>
            </a:xfrm>
            <a:custGeom>
              <a:rect b="b" l="l" r="r" t="t"/>
              <a:pathLst>
                <a:path extrusionOk="0" h="20941" w="24719">
                  <a:moveTo>
                    <a:pt x="10525" y="1"/>
                  </a:moveTo>
                  <a:cubicBezTo>
                    <a:pt x="10024" y="1"/>
                    <a:pt x="9532" y="344"/>
                    <a:pt x="9207" y="977"/>
                  </a:cubicBezTo>
                  <a:cubicBezTo>
                    <a:pt x="7706" y="4046"/>
                    <a:pt x="9341" y="7415"/>
                    <a:pt x="11275" y="10217"/>
                  </a:cubicBezTo>
                  <a:cubicBezTo>
                    <a:pt x="11242" y="10284"/>
                    <a:pt x="11209" y="10384"/>
                    <a:pt x="11109" y="10450"/>
                  </a:cubicBezTo>
                  <a:cubicBezTo>
                    <a:pt x="11075" y="10550"/>
                    <a:pt x="11042" y="10651"/>
                    <a:pt x="10942" y="10751"/>
                  </a:cubicBezTo>
                  <a:cubicBezTo>
                    <a:pt x="8770" y="9908"/>
                    <a:pt x="6362" y="9184"/>
                    <a:pt x="4179" y="9184"/>
                  </a:cubicBezTo>
                  <a:cubicBezTo>
                    <a:pt x="3076" y="9184"/>
                    <a:pt x="2031" y="9369"/>
                    <a:pt x="1101" y="9817"/>
                  </a:cubicBezTo>
                  <a:cubicBezTo>
                    <a:pt x="1" y="10384"/>
                    <a:pt x="167" y="11384"/>
                    <a:pt x="1702" y="11785"/>
                  </a:cubicBezTo>
                  <a:cubicBezTo>
                    <a:pt x="3835" y="12380"/>
                    <a:pt x="6115" y="12643"/>
                    <a:pt x="8309" y="12643"/>
                  </a:cubicBezTo>
                  <a:cubicBezTo>
                    <a:pt x="9067" y="12643"/>
                    <a:pt x="9814" y="12612"/>
                    <a:pt x="10542" y="12552"/>
                  </a:cubicBezTo>
                  <a:cubicBezTo>
                    <a:pt x="10542" y="12719"/>
                    <a:pt x="10542" y="12885"/>
                    <a:pt x="10575" y="13052"/>
                  </a:cubicBezTo>
                  <a:cubicBezTo>
                    <a:pt x="8207" y="14587"/>
                    <a:pt x="6172" y="16621"/>
                    <a:pt x="6605" y="19390"/>
                  </a:cubicBezTo>
                  <a:cubicBezTo>
                    <a:pt x="6761" y="20191"/>
                    <a:pt x="7302" y="20695"/>
                    <a:pt x="7962" y="20695"/>
                  </a:cubicBezTo>
                  <a:cubicBezTo>
                    <a:pt x="8292" y="20695"/>
                    <a:pt x="8651" y="20569"/>
                    <a:pt x="9007" y="20291"/>
                  </a:cubicBezTo>
                  <a:cubicBezTo>
                    <a:pt x="10608" y="18923"/>
                    <a:pt x="11842" y="17155"/>
                    <a:pt x="12610" y="15254"/>
                  </a:cubicBezTo>
                  <a:cubicBezTo>
                    <a:pt x="12743" y="15254"/>
                    <a:pt x="12877" y="15254"/>
                    <a:pt x="13043" y="15187"/>
                  </a:cubicBezTo>
                  <a:cubicBezTo>
                    <a:pt x="13444" y="17088"/>
                    <a:pt x="14444" y="19023"/>
                    <a:pt x="16713" y="20458"/>
                  </a:cubicBezTo>
                  <a:cubicBezTo>
                    <a:pt x="17199" y="20777"/>
                    <a:pt x="17662" y="20940"/>
                    <a:pt x="18015" y="20940"/>
                  </a:cubicBezTo>
                  <a:cubicBezTo>
                    <a:pt x="18510" y="20940"/>
                    <a:pt x="18789" y="20619"/>
                    <a:pt x="18614" y="19957"/>
                  </a:cubicBezTo>
                  <a:cubicBezTo>
                    <a:pt x="18080" y="17922"/>
                    <a:pt x="16746" y="15721"/>
                    <a:pt x="15011" y="13753"/>
                  </a:cubicBezTo>
                  <a:cubicBezTo>
                    <a:pt x="15045" y="13653"/>
                    <a:pt x="15111" y="13586"/>
                    <a:pt x="15178" y="13486"/>
                  </a:cubicBezTo>
                  <a:cubicBezTo>
                    <a:pt x="15212" y="13453"/>
                    <a:pt x="15212" y="13352"/>
                    <a:pt x="15245" y="13319"/>
                  </a:cubicBezTo>
                  <a:cubicBezTo>
                    <a:pt x="17100" y="14104"/>
                    <a:pt x="19091" y="14533"/>
                    <a:pt x="21012" y="14533"/>
                  </a:cubicBezTo>
                  <a:cubicBezTo>
                    <a:pt x="21785" y="14533"/>
                    <a:pt x="22547" y="14463"/>
                    <a:pt x="23284" y="14320"/>
                  </a:cubicBezTo>
                  <a:cubicBezTo>
                    <a:pt x="24618" y="14053"/>
                    <a:pt x="24718" y="12652"/>
                    <a:pt x="23684" y="11618"/>
                  </a:cubicBezTo>
                  <a:cubicBezTo>
                    <a:pt x="22330" y="10282"/>
                    <a:pt x="20785" y="9806"/>
                    <a:pt x="19210" y="9806"/>
                  </a:cubicBezTo>
                  <a:cubicBezTo>
                    <a:pt x="17992" y="9806"/>
                    <a:pt x="16757" y="10091"/>
                    <a:pt x="15578" y="10484"/>
                  </a:cubicBezTo>
                  <a:cubicBezTo>
                    <a:pt x="15545" y="10384"/>
                    <a:pt x="15512" y="10250"/>
                    <a:pt x="15445" y="10150"/>
                  </a:cubicBezTo>
                  <a:cubicBezTo>
                    <a:pt x="17213" y="8616"/>
                    <a:pt x="18747" y="6681"/>
                    <a:pt x="19781" y="4646"/>
                  </a:cubicBezTo>
                  <a:cubicBezTo>
                    <a:pt x="20298" y="3819"/>
                    <a:pt x="20054" y="3312"/>
                    <a:pt x="19422" y="3312"/>
                  </a:cubicBezTo>
                  <a:cubicBezTo>
                    <a:pt x="19238" y="3312"/>
                    <a:pt x="19021" y="3355"/>
                    <a:pt x="18781" y="3445"/>
                  </a:cubicBezTo>
                  <a:cubicBezTo>
                    <a:pt x="16546" y="4379"/>
                    <a:pt x="15111" y="6581"/>
                    <a:pt x="14144" y="8816"/>
                  </a:cubicBezTo>
                  <a:cubicBezTo>
                    <a:pt x="14011" y="8783"/>
                    <a:pt x="13811" y="8749"/>
                    <a:pt x="13677" y="8749"/>
                  </a:cubicBezTo>
                  <a:cubicBezTo>
                    <a:pt x="13677" y="6114"/>
                    <a:pt x="13077" y="3379"/>
                    <a:pt x="11842" y="977"/>
                  </a:cubicBezTo>
                  <a:cubicBezTo>
                    <a:pt x="11485" y="311"/>
                    <a:pt x="11001" y="1"/>
                    <a:pt x="105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4058900" y="3342550"/>
              <a:ext cx="81750" cy="90650"/>
            </a:xfrm>
            <a:custGeom>
              <a:rect b="b" l="l" r="r" t="t"/>
              <a:pathLst>
                <a:path extrusionOk="0" h="3626" w="3270">
                  <a:moveTo>
                    <a:pt x="1863" y="1"/>
                  </a:moveTo>
                  <a:cubicBezTo>
                    <a:pt x="1356" y="1"/>
                    <a:pt x="824" y="345"/>
                    <a:pt x="501" y="946"/>
                  </a:cubicBezTo>
                  <a:cubicBezTo>
                    <a:pt x="1" y="1847"/>
                    <a:pt x="134" y="2947"/>
                    <a:pt x="768" y="3414"/>
                  </a:cubicBezTo>
                  <a:cubicBezTo>
                    <a:pt x="952" y="3558"/>
                    <a:pt x="1165" y="3626"/>
                    <a:pt x="1386" y="3626"/>
                  </a:cubicBezTo>
                  <a:cubicBezTo>
                    <a:pt x="1884" y="3626"/>
                    <a:pt x="2423" y="3281"/>
                    <a:pt x="2769" y="2680"/>
                  </a:cubicBezTo>
                  <a:cubicBezTo>
                    <a:pt x="3270" y="1780"/>
                    <a:pt x="3136" y="679"/>
                    <a:pt x="2502" y="212"/>
                  </a:cubicBezTo>
                  <a:cubicBezTo>
                    <a:pt x="2308" y="68"/>
                    <a:pt x="2088" y="1"/>
                    <a:pt x="186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3316700" y="3983950"/>
              <a:ext cx="207675" cy="209300"/>
            </a:xfrm>
            <a:custGeom>
              <a:rect b="b" l="l" r="r" t="t"/>
              <a:pathLst>
                <a:path extrusionOk="0" h="8372" w="8307">
                  <a:moveTo>
                    <a:pt x="3032" y="1"/>
                  </a:moveTo>
                  <a:cubicBezTo>
                    <a:pt x="2696" y="1"/>
                    <a:pt x="2360" y="200"/>
                    <a:pt x="2136" y="475"/>
                  </a:cubicBezTo>
                  <a:cubicBezTo>
                    <a:pt x="1835" y="875"/>
                    <a:pt x="1802" y="1409"/>
                    <a:pt x="1869" y="1876"/>
                  </a:cubicBezTo>
                  <a:cubicBezTo>
                    <a:pt x="1938" y="2176"/>
                    <a:pt x="2056" y="2493"/>
                    <a:pt x="2188" y="2804"/>
                  </a:cubicBezTo>
                  <a:lnTo>
                    <a:pt x="2188" y="2804"/>
                  </a:lnTo>
                  <a:cubicBezTo>
                    <a:pt x="2138" y="2736"/>
                    <a:pt x="2077" y="2680"/>
                    <a:pt x="2002" y="2643"/>
                  </a:cubicBezTo>
                  <a:cubicBezTo>
                    <a:pt x="1889" y="2615"/>
                    <a:pt x="1783" y="2604"/>
                    <a:pt x="1677" y="2604"/>
                  </a:cubicBezTo>
                  <a:cubicBezTo>
                    <a:pt x="1532" y="2604"/>
                    <a:pt x="1389" y="2624"/>
                    <a:pt x="1235" y="2643"/>
                  </a:cubicBezTo>
                  <a:cubicBezTo>
                    <a:pt x="1001" y="2710"/>
                    <a:pt x="701" y="2743"/>
                    <a:pt x="468" y="2876"/>
                  </a:cubicBezTo>
                  <a:cubicBezTo>
                    <a:pt x="201" y="2976"/>
                    <a:pt x="1" y="3243"/>
                    <a:pt x="1" y="3543"/>
                  </a:cubicBezTo>
                  <a:cubicBezTo>
                    <a:pt x="1" y="3877"/>
                    <a:pt x="301" y="4144"/>
                    <a:pt x="568" y="4377"/>
                  </a:cubicBezTo>
                  <a:cubicBezTo>
                    <a:pt x="1035" y="4644"/>
                    <a:pt x="1635" y="4878"/>
                    <a:pt x="2169" y="4944"/>
                  </a:cubicBezTo>
                  <a:cubicBezTo>
                    <a:pt x="1502" y="5111"/>
                    <a:pt x="835" y="5478"/>
                    <a:pt x="501" y="6079"/>
                  </a:cubicBezTo>
                  <a:cubicBezTo>
                    <a:pt x="134" y="6646"/>
                    <a:pt x="201" y="7480"/>
                    <a:pt x="735" y="7913"/>
                  </a:cubicBezTo>
                  <a:cubicBezTo>
                    <a:pt x="934" y="8056"/>
                    <a:pt x="1176" y="8119"/>
                    <a:pt x="1424" y="8119"/>
                  </a:cubicBezTo>
                  <a:cubicBezTo>
                    <a:pt x="1757" y="8119"/>
                    <a:pt x="2101" y="8004"/>
                    <a:pt x="2369" y="7813"/>
                  </a:cubicBezTo>
                  <a:cubicBezTo>
                    <a:pt x="2796" y="7508"/>
                    <a:pt x="3084" y="7035"/>
                    <a:pt x="3283" y="6548"/>
                  </a:cubicBezTo>
                  <a:lnTo>
                    <a:pt x="3283" y="6548"/>
                  </a:lnTo>
                  <a:cubicBezTo>
                    <a:pt x="3172" y="6883"/>
                    <a:pt x="3190" y="7257"/>
                    <a:pt x="3336" y="7580"/>
                  </a:cubicBezTo>
                  <a:cubicBezTo>
                    <a:pt x="3503" y="7947"/>
                    <a:pt x="3837" y="8247"/>
                    <a:pt x="4204" y="8314"/>
                  </a:cubicBezTo>
                  <a:cubicBezTo>
                    <a:pt x="4322" y="8353"/>
                    <a:pt x="4430" y="8372"/>
                    <a:pt x="4534" y="8372"/>
                  </a:cubicBezTo>
                  <a:cubicBezTo>
                    <a:pt x="4693" y="8372"/>
                    <a:pt x="4843" y="8328"/>
                    <a:pt x="5004" y="8247"/>
                  </a:cubicBezTo>
                  <a:cubicBezTo>
                    <a:pt x="5371" y="7980"/>
                    <a:pt x="5505" y="7480"/>
                    <a:pt x="5405" y="7079"/>
                  </a:cubicBezTo>
                  <a:cubicBezTo>
                    <a:pt x="5338" y="6646"/>
                    <a:pt x="5171" y="6312"/>
                    <a:pt x="4904" y="5945"/>
                  </a:cubicBezTo>
                  <a:lnTo>
                    <a:pt x="4904" y="5945"/>
                  </a:lnTo>
                  <a:cubicBezTo>
                    <a:pt x="5438" y="6254"/>
                    <a:pt x="6067" y="6469"/>
                    <a:pt x="6671" y="6469"/>
                  </a:cubicBezTo>
                  <a:cubicBezTo>
                    <a:pt x="6784" y="6469"/>
                    <a:pt x="6895" y="6461"/>
                    <a:pt x="7006" y="6446"/>
                  </a:cubicBezTo>
                  <a:cubicBezTo>
                    <a:pt x="7339" y="6446"/>
                    <a:pt x="7673" y="6312"/>
                    <a:pt x="7906" y="6112"/>
                  </a:cubicBezTo>
                  <a:cubicBezTo>
                    <a:pt x="8240" y="5812"/>
                    <a:pt x="8307" y="5245"/>
                    <a:pt x="8073" y="4811"/>
                  </a:cubicBezTo>
                  <a:cubicBezTo>
                    <a:pt x="7840" y="4411"/>
                    <a:pt x="7406" y="4144"/>
                    <a:pt x="6972" y="4044"/>
                  </a:cubicBezTo>
                  <a:cubicBezTo>
                    <a:pt x="6830" y="4013"/>
                    <a:pt x="6692" y="4001"/>
                    <a:pt x="6555" y="4001"/>
                  </a:cubicBezTo>
                  <a:cubicBezTo>
                    <a:pt x="6242" y="4001"/>
                    <a:pt x="5940" y="4064"/>
                    <a:pt x="5638" y="4111"/>
                  </a:cubicBezTo>
                  <a:cubicBezTo>
                    <a:pt x="6138" y="3977"/>
                    <a:pt x="6672" y="3910"/>
                    <a:pt x="7139" y="3644"/>
                  </a:cubicBezTo>
                  <a:cubicBezTo>
                    <a:pt x="7573" y="3410"/>
                    <a:pt x="8006" y="2976"/>
                    <a:pt x="8140" y="2476"/>
                  </a:cubicBezTo>
                  <a:cubicBezTo>
                    <a:pt x="8273" y="1976"/>
                    <a:pt x="8006" y="1375"/>
                    <a:pt x="7506" y="1208"/>
                  </a:cubicBezTo>
                  <a:cubicBezTo>
                    <a:pt x="7399" y="1173"/>
                    <a:pt x="7291" y="1157"/>
                    <a:pt x="7182" y="1157"/>
                  </a:cubicBezTo>
                  <a:cubicBezTo>
                    <a:pt x="6781" y="1157"/>
                    <a:pt x="6372" y="1373"/>
                    <a:pt x="6005" y="1609"/>
                  </a:cubicBezTo>
                  <a:cubicBezTo>
                    <a:pt x="5438" y="1976"/>
                    <a:pt x="4737" y="2443"/>
                    <a:pt x="4270" y="2910"/>
                  </a:cubicBezTo>
                  <a:cubicBezTo>
                    <a:pt x="4471" y="2209"/>
                    <a:pt x="4371" y="1375"/>
                    <a:pt x="4004" y="708"/>
                  </a:cubicBezTo>
                  <a:cubicBezTo>
                    <a:pt x="3870" y="441"/>
                    <a:pt x="3670" y="208"/>
                    <a:pt x="3370" y="74"/>
                  </a:cubicBezTo>
                  <a:cubicBezTo>
                    <a:pt x="3260" y="24"/>
                    <a:pt x="3146" y="1"/>
                    <a:pt x="30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3238525" y="3909675"/>
              <a:ext cx="358400" cy="366375"/>
            </a:xfrm>
            <a:custGeom>
              <a:rect b="b" l="l" r="r" t="t"/>
              <a:pathLst>
                <a:path extrusionOk="0" h="14655" w="14336">
                  <a:moveTo>
                    <a:pt x="10029" y="1"/>
                  </a:moveTo>
                  <a:cubicBezTo>
                    <a:pt x="9844" y="1"/>
                    <a:pt x="9641" y="47"/>
                    <a:pt x="9432" y="143"/>
                  </a:cubicBezTo>
                  <a:cubicBezTo>
                    <a:pt x="7331" y="1144"/>
                    <a:pt x="6797" y="3612"/>
                    <a:pt x="6664" y="5947"/>
                  </a:cubicBezTo>
                  <a:cubicBezTo>
                    <a:pt x="6630" y="5981"/>
                    <a:pt x="6564" y="5981"/>
                    <a:pt x="6497" y="6047"/>
                  </a:cubicBezTo>
                  <a:cubicBezTo>
                    <a:pt x="6430" y="6081"/>
                    <a:pt x="6397" y="6081"/>
                    <a:pt x="6297" y="6114"/>
                  </a:cubicBezTo>
                  <a:cubicBezTo>
                    <a:pt x="5062" y="4079"/>
                    <a:pt x="3461" y="1945"/>
                    <a:pt x="1427" y="1544"/>
                  </a:cubicBezTo>
                  <a:cubicBezTo>
                    <a:pt x="1328" y="1525"/>
                    <a:pt x="1237" y="1515"/>
                    <a:pt x="1154" y="1515"/>
                  </a:cubicBezTo>
                  <a:cubicBezTo>
                    <a:pt x="528" y="1515"/>
                    <a:pt x="338" y="2047"/>
                    <a:pt x="926" y="2812"/>
                  </a:cubicBezTo>
                  <a:cubicBezTo>
                    <a:pt x="2127" y="4446"/>
                    <a:pt x="3728" y="5881"/>
                    <a:pt x="5329" y="6948"/>
                  </a:cubicBezTo>
                  <a:cubicBezTo>
                    <a:pt x="5263" y="7048"/>
                    <a:pt x="5229" y="7115"/>
                    <a:pt x="5163" y="7248"/>
                  </a:cubicBezTo>
                  <a:cubicBezTo>
                    <a:pt x="4836" y="7220"/>
                    <a:pt x="4508" y="7203"/>
                    <a:pt x="4184" y="7203"/>
                  </a:cubicBezTo>
                  <a:cubicBezTo>
                    <a:pt x="2618" y="7203"/>
                    <a:pt x="1144" y="7595"/>
                    <a:pt x="426" y="8950"/>
                  </a:cubicBezTo>
                  <a:cubicBezTo>
                    <a:pt x="1" y="9636"/>
                    <a:pt x="377" y="10418"/>
                    <a:pt x="1239" y="10418"/>
                  </a:cubicBezTo>
                  <a:cubicBezTo>
                    <a:pt x="1257" y="10418"/>
                    <a:pt x="1275" y="10418"/>
                    <a:pt x="1293" y="10417"/>
                  </a:cubicBezTo>
                  <a:cubicBezTo>
                    <a:pt x="2761" y="10384"/>
                    <a:pt x="4128" y="9950"/>
                    <a:pt x="5329" y="9250"/>
                  </a:cubicBezTo>
                  <a:cubicBezTo>
                    <a:pt x="5429" y="9283"/>
                    <a:pt x="5496" y="9383"/>
                    <a:pt x="5563" y="9417"/>
                  </a:cubicBezTo>
                  <a:cubicBezTo>
                    <a:pt x="4996" y="10617"/>
                    <a:pt x="4729" y="12052"/>
                    <a:pt x="5296" y="13753"/>
                  </a:cubicBezTo>
                  <a:cubicBezTo>
                    <a:pt x="5508" y="14305"/>
                    <a:pt x="5816" y="14655"/>
                    <a:pt x="6105" y="14655"/>
                  </a:cubicBezTo>
                  <a:cubicBezTo>
                    <a:pt x="6271" y="14655"/>
                    <a:pt x="6430" y="14541"/>
                    <a:pt x="6564" y="14287"/>
                  </a:cubicBezTo>
                  <a:cubicBezTo>
                    <a:pt x="7131" y="12952"/>
                    <a:pt x="7297" y="11251"/>
                    <a:pt x="7231" y="9450"/>
                  </a:cubicBezTo>
                  <a:cubicBezTo>
                    <a:pt x="7297" y="9417"/>
                    <a:pt x="7331" y="9417"/>
                    <a:pt x="7431" y="9383"/>
                  </a:cubicBezTo>
                  <a:cubicBezTo>
                    <a:pt x="7464" y="9383"/>
                    <a:pt x="7498" y="9316"/>
                    <a:pt x="7564" y="9316"/>
                  </a:cubicBezTo>
                  <a:cubicBezTo>
                    <a:pt x="8498" y="10984"/>
                    <a:pt x="9833" y="12419"/>
                    <a:pt x="11434" y="13219"/>
                  </a:cubicBezTo>
                  <a:cubicBezTo>
                    <a:pt x="11597" y="13298"/>
                    <a:pt x="11753" y="13334"/>
                    <a:pt x="11896" y="13334"/>
                  </a:cubicBezTo>
                  <a:cubicBezTo>
                    <a:pt x="12486" y="13334"/>
                    <a:pt x="12875" y="12723"/>
                    <a:pt x="12768" y="11918"/>
                  </a:cubicBezTo>
                  <a:cubicBezTo>
                    <a:pt x="12468" y="9650"/>
                    <a:pt x="10733" y="8583"/>
                    <a:pt x="8899" y="7949"/>
                  </a:cubicBezTo>
                  <a:cubicBezTo>
                    <a:pt x="8932" y="7882"/>
                    <a:pt x="8932" y="7782"/>
                    <a:pt x="8965" y="7749"/>
                  </a:cubicBezTo>
                  <a:cubicBezTo>
                    <a:pt x="10566" y="7615"/>
                    <a:pt x="12168" y="7282"/>
                    <a:pt x="13602" y="6615"/>
                  </a:cubicBezTo>
                  <a:cubicBezTo>
                    <a:pt x="14336" y="6281"/>
                    <a:pt x="14236" y="5714"/>
                    <a:pt x="13502" y="5514"/>
                  </a:cubicBezTo>
                  <a:cubicBezTo>
                    <a:pt x="13110" y="5397"/>
                    <a:pt x="12712" y="5345"/>
                    <a:pt x="12312" y="5345"/>
                  </a:cubicBezTo>
                  <a:cubicBezTo>
                    <a:pt x="11113" y="5345"/>
                    <a:pt x="9899" y="5814"/>
                    <a:pt x="8798" y="6414"/>
                  </a:cubicBezTo>
                  <a:lnTo>
                    <a:pt x="8565" y="6148"/>
                  </a:lnTo>
                  <a:cubicBezTo>
                    <a:pt x="9632" y="4747"/>
                    <a:pt x="10466" y="3045"/>
                    <a:pt x="10833" y="1244"/>
                  </a:cubicBezTo>
                  <a:cubicBezTo>
                    <a:pt x="11011" y="459"/>
                    <a:pt x="10611" y="1"/>
                    <a:pt x="100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3380075" y="4076775"/>
              <a:ext cx="62575" cy="52550"/>
            </a:xfrm>
            <a:custGeom>
              <a:rect b="b" l="l" r="r" t="t"/>
              <a:pathLst>
                <a:path extrusionOk="0" h="2102" w="2503">
                  <a:moveTo>
                    <a:pt x="1526" y="0"/>
                  </a:moveTo>
                  <a:cubicBezTo>
                    <a:pt x="1358" y="0"/>
                    <a:pt x="1180" y="32"/>
                    <a:pt x="1002" y="97"/>
                  </a:cubicBezTo>
                  <a:cubicBezTo>
                    <a:pt x="401" y="364"/>
                    <a:pt x="1" y="1031"/>
                    <a:pt x="134" y="1532"/>
                  </a:cubicBezTo>
                  <a:cubicBezTo>
                    <a:pt x="228" y="1908"/>
                    <a:pt x="571" y="2102"/>
                    <a:pt x="975" y="2102"/>
                  </a:cubicBezTo>
                  <a:cubicBezTo>
                    <a:pt x="1144" y="2102"/>
                    <a:pt x="1325" y="2068"/>
                    <a:pt x="1502" y="1999"/>
                  </a:cubicBezTo>
                  <a:cubicBezTo>
                    <a:pt x="2136" y="1732"/>
                    <a:pt x="2503" y="1065"/>
                    <a:pt x="2403" y="564"/>
                  </a:cubicBezTo>
                  <a:cubicBezTo>
                    <a:pt x="2307" y="205"/>
                    <a:pt x="1952" y="0"/>
                    <a:pt x="15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3965500" y="3922550"/>
              <a:ext cx="227700" cy="211525"/>
            </a:xfrm>
            <a:custGeom>
              <a:rect b="b" l="l" r="r" t="t"/>
              <a:pathLst>
                <a:path extrusionOk="0" h="8461" w="9108">
                  <a:moveTo>
                    <a:pt x="5065" y="0"/>
                  </a:moveTo>
                  <a:cubicBezTo>
                    <a:pt x="4869" y="0"/>
                    <a:pt x="4673" y="82"/>
                    <a:pt x="4537" y="195"/>
                  </a:cubicBezTo>
                  <a:cubicBezTo>
                    <a:pt x="4337" y="362"/>
                    <a:pt x="4170" y="596"/>
                    <a:pt x="4003" y="796"/>
                  </a:cubicBezTo>
                  <a:cubicBezTo>
                    <a:pt x="3870" y="1029"/>
                    <a:pt x="3703" y="1229"/>
                    <a:pt x="3670" y="1463"/>
                  </a:cubicBezTo>
                  <a:cubicBezTo>
                    <a:pt x="3647" y="1554"/>
                    <a:pt x="3648" y="1638"/>
                    <a:pt x="3666" y="1714"/>
                  </a:cubicBezTo>
                  <a:lnTo>
                    <a:pt x="3666" y="1714"/>
                  </a:lnTo>
                  <a:cubicBezTo>
                    <a:pt x="3464" y="1471"/>
                    <a:pt x="3231" y="1244"/>
                    <a:pt x="2936" y="1063"/>
                  </a:cubicBezTo>
                  <a:cubicBezTo>
                    <a:pt x="2641" y="822"/>
                    <a:pt x="2261" y="667"/>
                    <a:pt x="1881" y="667"/>
                  </a:cubicBezTo>
                  <a:cubicBezTo>
                    <a:pt x="1787" y="667"/>
                    <a:pt x="1694" y="676"/>
                    <a:pt x="1602" y="696"/>
                  </a:cubicBezTo>
                  <a:cubicBezTo>
                    <a:pt x="1168" y="762"/>
                    <a:pt x="734" y="1196"/>
                    <a:pt x="701" y="1663"/>
                  </a:cubicBezTo>
                  <a:cubicBezTo>
                    <a:pt x="701" y="1930"/>
                    <a:pt x="835" y="2230"/>
                    <a:pt x="1035" y="2497"/>
                  </a:cubicBezTo>
                  <a:cubicBezTo>
                    <a:pt x="1502" y="3097"/>
                    <a:pt x="2202" y="3531"/>
                    <a:pt x="2936" y="3664"/>
                  </a:cubicBezTo>
                  <a:cubicBezTo>
                    <a:pt x="2336" y="3931"/>
                    <a:pt x="1602" y="4365"/>
                    <a:pt x="1035" y="4699"/>
                  </a:cubicBezTo>
                  <a:cubicBezTo>
                    <a:pt x="568" y="4999"/>
                    <a:pt x="67" y="5366"/>
                    <a:pt x="34" y="5899"/>
                  </a:cubicBezTo>
                  <a:cubicBezTo>
                    <a:pt x="1" y="6433"/>
                    <a:pt x="434" y="6900"/>
                    <a:pt x="935" y="7034"/>
                  </a:cubicBezTo>
                  <a:cubicBezTo>
                    <a:pt x="1033" y="7060"/>
                    <a:pt x="1133" y="7072"/>
                    <a:pt x="1234" y="7072"/>
                  </a:cubicBezTo>
                  <a:cubicBezTo>
                    <a:pt x="1651" y="7072"/>
                    <a:pt x="2080" y="6868"/>
                    <a:pt x="2402" y="6600"/>
                  </a:cubicBezTo>
                  <a:cubicBezTo>
                    <a:pt x="2836" y="6266"/>
                    <a:pt x="3103" y="5866"/>
                    <a:pt x="3436" y="5432"/>
                  </a:cubicBezTo>
                  <a:lnTo>
                    <a:pt x="3436" y="5432"/>
                  </a:lnTo>
                  <a:cubicBezTo>
                    <a:pt x="3170" y="5833"/>
                    <a:pt x="2903" y="6166"/>
                    <a:pt x="2836" y="6667"/>
                  </a:cubicBezTo>
                  <a:cubicBezTo>
                    <a:pt x="2736" y="7100"/>
                    <a:pt x="2836" y="7601"/>
                    <a:pt x="3069" y="8001"/>
                  </a:cubicBezTo>
                  <a:cubicBezTo>
                    <a:pt x="3297" y="8279"/>
                    <a:pt x="3657" y="8461"/>
                    <a:pt x="4007" y="8461"/>
                  </a:cubicBezTo>
                  <a:cubicBezTo>
                    <a:pt x="4120" y="8461"/>
                    <a:pt x="4231" y="8442"/>
                    <a:pt x="4337" y="8401"/>
                  </a:cubicBezTo>
                  <a:cubicBezTo>
                    <a:pt x="4604" y="8268"/>
                    <a:pt x="4871" y="8034"/>
                    <a:pt x="5038" y="7734"/>
                  </a:cubicBezTo>
                  <a:cubicBezTo>
                    <a:pt x="5404" y="7100"/>
                    <a:pt x="5538" y="6366"/>
                    <a:pt x="5438" y="5599"/>
                  </a:cubicBezTo>
                  <a:lnTo>
                    <a:pt x="5438" y="5599"/>
                  </a:lnTo>
                  <a:cubicBezTo>
                    <a:pt x="5705" y="5966"/>
                    <a:pt x="5905" y="6266"/>
                    <a:pt x="6238" y="6533"/>
                  </a:cubicBezTo>
                  <a:cubicBezTo>
                    <a:pt x="6451" y="6669"/>
                    <a:pt x="6709" y="6759"/>
                    <a:pt x="6966" y="6759"/>
                  </a:cubicBezTo>
                  <a:cubicBezTo>
                    <a:pt x="7152" y="6759"/>
                    <a:pt x="7338" y="6712"/>
                    <a:pt x="7506" y="6600"/>
                  </a:cubicBezTo>
                  <a:cubicBezTo>
                    <a:pt x="7706" y="6433"/>
                    <a:pt x="7873" y="6200"/>
                    <a:pt x="7906" y="5933"/>
                  </a:cubicBezTo>
                  <a:cubicBezTo>
                    <a:pt x="8006" y="5566"/>
                    <a:pt x="7873" y="5099"/>
                    <a:pt x="7606" y="4799"/>
                  </a:cubicBezTo>
                  <a:cubicBezTo>
                    <a:pt x="7440" y="4608"/>
                    <a:pt x="7171" y="4435"/>
                    <a:pt x="6898" y="4375"/>
                  </a:cubicBezTo>
                  <a:lnTo>
                    <a:pt x="6898" y="4375"/>
                  </a:lnTo>
                  <a:cubicBezTo>
                    <a:pt x="6904" y="4375"/>
                    <a:pt x="6911" y="4375"/>
                    <a:pt x="6917" y="4375"/>
                  </a:cubicBezTo>
                  <a:cubicBezTo>
                    <a:pt x="7390" y="4375"/>
                    <a:pt x="7836" y="4307"/>
                    <a:pt x="8240" y="4065"/>
                  </a:cubicBezTo>
                  <a:cubicBezTo>
                    <a:pt x="8740" y="3765"/>
                    <a:pt x="9107" y="3197"/>
                    <a:pt x="9007" y="2597"/>
                  </a:cubicBezTo>
                  <a:cubicBezTo>
                    <a:pt x="8883" y="1978"/>
                    <a:pt x="8214" y="1589"/>
                    <a:pt x="7559" y="1589"/>
                  </a:cubicBezTo>
                  <a:cubicBezTo>
                    <a:pt x="7508" y="1589"/>
                    <a:pt x="7457" y="1591"/>
                    <a:pt x="7406" y="1596"/>
                  </a:cubicBezTo>
                  <a:cubicBezTo>
                    <a:pt x="6739" y="1696"/>
                    <a:pt x="6172" y="2097"/>
                    <a:pt x="5705" y="2597"/>
                  </a:cubicBezTo>
                  <a:cubicBezTo>
                    <a:pt x="5871" y="2063"/>
                    <a:pt x="5905" y="1463"/>
                    <a:pt x="5838" y="929"/>
                  </a:cubicBezTo>
                  <a:cubicBezTo>
                    <a:pt x="5771" y="596"/>
                    <a:pt x="5605" y="195"/>
                    <a:pt x="5338" y="62"/>
                  </a:cubicBezTo>
                  <a:cubicBezTo>
                    <a:pt x="5252" y="19"/>
                    <a:pt x="5158" y="0"/>
                    <a:pt x="5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3869600" y="3817550"/>
              <a:ext cx="386050" cy="388375"/>
            </a:xfrm>
            <a:custGeom>
              <a:rect b="b" l="l" r="r" t="t"/>
              <a:pathLst>
                <a:path extrusionOk="0" h="15535" w="15442">
                  <a:moveTo>
                    <a:pt x="5815" y="0"/>
                  </a:moveTo>
                  <a:cubicBezTo>
                    <a:pt x="5563" y="0"/>
                    <a:pt x="5353" y="217"/>
                    <a:pt x="5271" y="626"/>
                  </a:cubicBezTo>
                  <a:cubicBezTo>
                    <a:pt x="4804" y="2627"/>
                    <a:pt x="6072" y="4962"/>
                    <a:pt x="7406" y="6964"/>
                  </a:cubicBezTo>
                  <a:cubicBezTo>
                    <a:pt x="7372" y="7031"/>
                    <a:pt x="7272" y="7064"/>
                    <a:pt x="7239" y="7097"/>
                  </a:cubicBezTo>
                  <a:lnTo>
                    <a:pt x="7106" y="7231"/>
                  </a:lnTo>
                  <a:cubicBezTo>
                    <a:pt x="5914" y="6772"/>
                    <a:pt x="4641" y="6405"/>
                    <a:pt x="3438" y="6405"/>
                  </a:cubicBezTo>
                  <a:cubicBezTo>
                    <a:pt x="2452" y="6405"/>
                    <a:pt x="1512" y="6651"/>
                    <a:pt x="701" y="7297"/>
                  </a:cubicBezTo>
                  <a:cubicBezTo>
                    <a:pt x="1" y="7898"/>
                    <a:pt x="101" y="8765"/>
                    <a:pt x="1101" y="9032"/>
                  </a:cubicBezTo>
                  <a:cubicBezTo>
                    <a:pt x="1984" y="9244"/>
                    <a:pt x="2883" y="9345"/>
                    <a:pt x="3778" y="9345"/>
                  </a:cubicBezTo>
                  <a:cubicBezTo>
                    <a:pt x="4709" y="9345"/>
                    <a:pt x="5637" y="9236"/>
                    <a:pt x="6539" y="9032"/>
                  </a:cubicBezTo>
                  <a:cubicBezTo>
                    <a:pt x="6572" y="9132"/>
                    <a:pt x="6605" y="9265"/>
                    <a:pt x="6672" y="9366"/>
                  </a:cubicBezTo>
                  <a:cubicBezTo>
                    <a:pt x="5338" y="10400"/>
                    <a:pt x="4070" y="11634"/>
                    <a:pt x="3837" y="13268"/>
                  </a:cubicBezTo>
                  <a:cubicBezTo>
                    <a:pt x="3749" y="13770"/>
                    <a:pt x="3919" y="14087"/>
                    <a:pt x="4196" y="14087"/>
                  </a:cubicBezTo>
                  <a:cubicBezTo>
                    <a:pt x="4343" y="14087"/>
                    <a:pt x="4519" y="13998"/>
                    <a:pt x="4704" y="13802"/>
                  </a:cubicBezTo>
                  <a:cubicBezTo>
                    <a:pt x="5905" y="12801"/>
                    <a:pt x="6905" y="11467"/>
                    <a:pt x="7639" y="10099"/>
                  </a:cubicBezTo>
                  <a:lnTo>
                    <a:pt x="7906" y="10099"/>
                  </a:lnTo>
                  <a:cubicBezTo>
                    <a:pt x="7739" y="12001"/>
                    <a:pt x="7973" y="14069"/>
                    <a:pt x="9908" y="15270"/>
                  </a:cubicBezTo>
                  <a:cubicBezTo>
                    <a:pt x="10188" y="15449"/>
                    <a:pt x="10479" y="15534"/>
                    <a:pt x="10740" y="15534"/>
                  </a:cubicBezTo>
                  <a:cubicBezTo>
                    <a:pt x="11256" y="15534"/>
                    <a:pt x="11653" y="15201"/>
                    <a:pt x="11609" y="14603"/>
                  </a:cubicBezTo>
                  <a:cubicBezTo>
                    <a:pt x="11542" y="12801"/>
                    <a:pt x="10808" y="10967"/>
                    <a:pt x="9707" y="9432"/>
                  </a:cubicBezTo>
                  <a:cubicBezTo>
                    <a:pt x="9741" y="9399"/>
                    <a:pt x="9774" y="9399"/>
                    <a:pt x="9808" y="9332"/>
                  </a:cubicBezTo>
                  <a:lnTo>
                    <a:pt x="9974" y="9165"/>
                  </a:lnTo>
                  <a:cubicBezTo>
                    <a:pt x="11575" y="9999"/>
                    <a:pt x="13210" y="10566"/>
                    <a:pt x="14644" y="10600"/>
                  </a:cubicBezTo>
                  <a:cubicBezTo>
                    <a:pt x="14663" y="10601"/>
                    <a:pt x="14681" y="10601"/>
                    <a:pt x="14698" y="10601"/>
                  </a:cubicBezTo>
                  <a:cubicBezTo>
                    <a:pt x="15442" y="10601"/>
                    <a:pt x="15363" y="9917"/>
                    <a:pt x="14711" y="9265"/>
                  </a:cubicBezTo>
                  <a:cubicBezTo>
                    <a:pt x="13410" y="7965"/>
                    <a:pt x="11976" y="7631"/>
                    <a:pt x="10641" y="7631"/>
                  </a:cubicBezTo>
                  <a:cubicBezTo>
                    <a:pt x="10641" y="7498"/>
                    <a:pt x="10641" y="7431"/>
                    <a:pt x="10608" y="7331"/>
                  </a:cubicBezTo>
                  <a:cubicBezTo>
                    <a:pt x="11742" y="6564"/>
                    <a:pt x="12743" y="5463"/>
                    <a:pt x="13377" y="4162"/>
                  </a:cubicBezTo>
                  <a:cubicBezTo>
                    <a:pt x="13767" y="3413"/>
                    <a:pt x="13268" y="2760"/>
                    <a:pt x="12469" y="2760"/>
                  </a:cubicBezTo>
                  <a:cubicBezTo>
                    <a:pt x="12449" y="2760"/>
                    <a:pt x="12429" y="2760"/>
                    <a:pt x="12409" y="2761"/>
                  </a:cubicBezTo>
                  <a:cubicBezTo>
                    <a:pt x="10541" y="2928"/>
                    <a:pt x="9541" y="4595"/>
                    <a:pt x="8874" y="6397"/>
                  </a:cubicBezTo>
                  <a:cubicBezTo>
                    <a:pt x="8740" y="6397"/>
                    <a:pt x="8640" y="6397"/>
                    <a:pt x="8540" y="6430"/>
                  </a:cubicBezTo>
                  <a:cubicBezTo>
                    <a:pt x="8273" y="4529"/>
                    <a:pt x="7639" y="2527"/>
                    <a:pt x="6639" y="726"/>
                  </a:cubicBezTo>
                  <a:cubicBezTo>
                    <a:pt x="6384" y="233"/>
                    <a:pt x="6077" y="0"/>
                    <a:pt x="58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4051400" y="3997250"/>
              <a:ext cx="65900" cy="51900"/>
            </a:xfrm>
            <a:custGeom>
              <a:rect b="b" l="l" r="r" t="t"/>
              <a:pathLst>
                <a:path extrusionOk="0" h="2076" w="2636">
                  <a:moveTo>
                    <a:pt x="1556" y="1"/>
                  </a:moveTo>
                  <a:cubicBezTo>
                    <a:pt x="1209" y="1"/>
                    <a:pt x="826" y="137"/>
                    <a:pt x="534" y="410"/>
                  </a:cubicBezTo>
                  <a:cubicBezTo>
                    <a:pt x="100" y="877"/>
                    <a:pt x="0" y="1544"/>
                    <a:pt x="367" y="1877"/>
                  </a:cubicBezTo>
                  <a:cubicBezTo>
                    <a:pt x="542" y="2012"/>
                    <a:pt x="771" y="2076"/>
                    <a:pt x="1013" y="2076"/>
                  </a:cubicBezTo>
                  <a:cubicBezTo>
                    <a:pt x="1371" y="2076"/>
                    <a:pt x="1757" y="1936"/>
                    <a:pt x="2035" y="1677"/>
                  </a:cubicBezTo>
                  <a:cubicBezTo>
                    <a:pt x="2536" y="1210"/>
                    <a:pt x="2636" y="543"/>
                    <a:pt x="2202" y="209"/>
                  </a:cubicBezTo>
                  <a:cubicBezTo>
                    <a:pt x="2035" y="70"/>
                    <a:pt x="1805" y="1"/>
                    <a:pt x="15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3732000" y="2830600"/>
              <a:ext cx="311925" cy="309700"/>
            </a:xfrm>
            <a:custGeom>
              <a:rect b="b" l="l" r="r" t="t"/>
              <a:pathLst>
                <a:path extrusionOk="0" h="12388" w="12477">
                  <a:moveTo>
                    <a:pt x="7352" y="0"/>
                  </a:moveTo>
                  <a:cubicBezTo>
                    <a:pt x="7006" y="0"/>
                    <a:pt x="6655" y="109"/>
                    <a:pt x="6372" y="309"/>
                  </a:cubicBezTo>
                  <a:cubicBezTo>
                    <a:pt x="5771" y="676"/>
                    <a:pt x="5438" y="1343"/>
                    <a:pt x="5371" y="2043"/>
                  </a:cubicBezTo>
                  <a:cubicBezTo>
                    <a:pt x="5301" y="2531"/>
                    <a:pt x="5393" y="2970"/>
                    <a:pt x="5523" y="3417"/>
                  </a:cubicBezTo>
                  <a:lnTo>
                    <a:pt x="5523" y="3417"/>
                  </a:lnTo>
                  <a:cubicBezTo>
                    <a:pt x="5348" y="2884"/>
                    <a:pt x="5128" y="2336"/>
                    <a:pt x="4837" y="1877"/>
                  </a:cubicBezTo>
                  <a:cubicBezTo>
                    <a:pt x="4370" y="1243"/>
                    <a:pt x="3703" y="709"/>
                    <a:pt x="2936" y="642"/>
                  </a:cubicBezTo>
                  <a:cubicBezTo>
                    <a:pt x="2870" y="633"/>
                    <a:pt x="2802" y="629"/>
                    <a:pt x="2734" y="629"/>
                  </a:cubicBezTo>
                  <a:cubicBezTo>
                    <a:pt x="2051" y="629"/>
                    <a:pt x="1320" y="1076"/>
                    <a:pt x="1168" y="1743"/>
                  </a:cubicBezTo>
                  <a:cubicBezTo>
                    <a:pt x="1001" y="2510"/>
                    <a:pt x="1535" y="3244"/>
                    <a:pt x="2035" y="3878"/>
                  </a:cubicBezTo>
                  <a:cubicBezTo>
                    <a:pt x="2669" y="4645"/>
                    <a:pt x="3436" y="5546"/>
                    <a:pt x="4204" y="6213"/>
                  </a:cubicBezTo>
                  <a:cubicBezTo>
                    <a:pt x="3984" y="6181"/>
                    <a:pt x="3763" y="6165"/>
                    <a:pt x="3543" y="6165"/>
                  </a:cubicBezTo>
                  <a:cubicBezTo>
                    <a:pt x="2627" y="6165"/>
                    <a:pt x="1727" y="6442"/>
                    <a:pt x="1001" y="6980"/>
                  </a:cubicBezTo>
                  <a:cubicBezTo>
                    <a:pt x="601" y="7214"/>
                    <a:pt x="267" y="7581"/>
                    <a:pt x="167" y="8014"/>
                  </a:cubicBezTo>
                  <a:cubicBezTo>
                    <a:pt x="1" y="8681"/>
                    <a:pt x="368" y="9415"/>
                    <a:pt x="1001" y="9749"/>
                  </a:cubicBezTo>
                  <a:cubicBezTo>
                    <a:pt x="1340" y="9937"/>
                    <a:pt x="1731" y="10019"/>
                    <a:pt x="2128" y="10019"/>
                  </a:cubicBezTo>
                  <a:cubicBezTo>
                    <a:pt x="2435" y="10019"/>
                    <a:pt x="2745" y="9970"/>
                    <a:pt x="3036" y="9882"/>
                  </a:cubicBezTo>
                  <a:cubicBezTo>
                    <a:pt x="3463" y="9760"/>
                    <a:pt x="3852" y="9577"/>
                    <a:pt x="4219" y="9361"/>
                  </a:cubicBezTo>
                  <a:lnTo>
                    <a:pt x="4219" y="9361"/>
                  </a:lnTo>
                  <a:cubicBezTo>
                    <a:pt x="4165" y="9419"/>
                    <a:pt x="4115" y="9481"/>
                    <a:pt x="4070" y="9549"/>
                  </a:cubicBezTo>
                  <a:cubicBezTo>
                    <a:pt x="4037" y="9916"/>
                    <a:pt x="4170" y="10283"/>
                    <a:pt x="4237" y="10650"/>
                  </a:cubicBezTo>
                  <a:cubicBezTo>
                    <a:pt x="4370" y="11050"/>
                    <a:pt x="4437" y="11483"/>
                    <a:pt x="4704" y="11817"/>
                  </a:cubicBezTo>
                  <a:cubicBezTo>
                    <a:pt x="4923" y="12161"/>
                    <a:pt x="5258" y="12387"/>
                    <a:pt x="5656" y="12387"/>
                  </a:cubicBezTo>
                  <a:cubicBezTo>
                    <a:pt x="5683" y="12387"/>
                    <a:pt x="5711" y="12386"/>
                    <a:pt x="5738" y="12384"/>
                  </a:cubicBezTo>
                  <a:cubicBezTo>
                    <a:pt x="6238" y="12351"/>
                    <a:pt x="6605" y="11884"/>
                    <a:pt x="6872" y="11417"/>
                  </a:cubicBezTo>
                  <a:cubicBezTo>
                    <a:pt x="7272" y="10683"/>
                    <a:pt x="7473" y="9849"/>
                    <a:pt x="7473" y="9015"/>
                  </a:cubicBezTo>
                  <a:cubicBezTo>
                    <a:pt x="7873" y="9916"/>
                    <a:pt x="8507" y="10783"/>
                    <a:pt x="9407" y="11217"/>
                  </a:cubicBezTo>
                  <a:cubicBezTo>
                    <a:pt x="9692" y="11343"/>
                    <a:pt x="10013" y="11406"/>
                    <a:pt x="10335" y="11406"/>
                  </a:cubicBezTo>
                  <a:cubicBezTo>
                    <a:pt x="11032" y="11406"/>
                    <a:pt x="11734" y="11110"/>
                    <a:pt x="12076" y="10516"/>
                  </a:cubicBezTo>
                  <a:cubicBezTo>
                    <a:pt x="12476" y="9749"/>
                    <a:pt x="12276" y="8748"/>
                    <a:pt x="11709" y="8148"/>
                  </a:cubicBezTo>
                  <a:cubicBezTo>
                    <a:pt x="11211" y="7591"/>
                    <a:pt x="10507" y="7266"/>
                    <a:pt x="9778" y="7037"/>
                  </a:cubicBezTo>
                  <a:lnTo>
                    <a:pt x="9778" y="7037"/>
                  </a:lnTo>
                  <a:cubicBezTo>
                    <a:pt x="9912" y="7065"/>
                    <a:pt x="10045" y="7078"/>
                    <a:pt x="10177" y="7078"/>
                  </a:cubicBezTo>
                  <a:cubicBezTo>
                    <a:pt x="10546" y="7078"/>
                    <a:pt x="10902" y="6977"/>
                    <a:pt x="11209" y="6813"/>
                  </a:cubicBezTo>
                  <a:cubicBezTo>
                    <a:pt x="11709" y="6513"/>
                    <a:pt x="12043" y="5980"/>
                    <a:pt x="12109" y="5379"/>
                  </a:cubicBezTo>
                  <a:cubicBezTo>
                    <a:pt x="12209" y="5012"/>
                    <a:pt x="12109" y="4579"/>
                    <a:pt x="11876" y="4245"/>
                  </a:cubicBezTo>
                  <a:cubicBezTo>
                    <a:pt x="11592" y="3890"/>
                    <a:pt x="11141" y="3737"/>
                    <a:pt x="10676" y="3737"/>
                  </a:cubicBezTo>
                  <a:cubicBezTo>
                    <a:pt x="10486" y="3737"/>
                    <a:pt x="10292" y="3763"/>
                    <a:pt x="10108" y="3811"/>
                  </a:cubicBezTo>
                  <a:cubicBezTo>
                    <a:pt x="9541" y="3978"/>
                    <a:pt x="9074" y="4312"/>
                    <a:pt x="8573" y="4712"/>
                  </a:cubicBezTo>
                  <a:cubicBezTo>
                    <a:pt x="9074" y="3745"/>
                    <a:pt x="9207" y="2644"/>
                    <a:pt x="8974" y="1576"/>
                  </a:cubicBezTo>
                  <a:cubicBezTo>
                    <a:pt x="8874" y="1143"/>
                    <a:pt x="8707" y="642"/>
                    <a:pt x="8307" y="342"/>
                  </a:cubicBezTo>
                  <a:cubicBezTo>
                    <a:pt x="8040" y="109"/>
                    <a:pt x="7698" y="0"/>
                    <a:pt x="73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3601175" y="2739250"/>
              <a:ext cx="573675" cy="512350"/>
            </a:xfrm>
            <a:custGeom>
              <a:rect b="b" l="l" r="r" t="t"/>
              <a:pathLst>
                <a:path extrusionOk="0" h="20494" w="22947">
                  <a:moveTo>
                    <a:pt x="8627" y="0"/>
                  </a:moveTo>
                  <a:cubicBezTo>
                    <a:pt x="8269" y="0"/>
                    <a:pt x="7967" y="354"/>
                    <a:pt x="7835" y="994"/>
                  </a:cubicBezTo>
                  <a:cubicBezTo>
                    <a:pt x="7435" y="3362"/>
                    <a:pt x="8569" y="5731"/>
                    <a:pt x="9970" y="7732"/>
                  </a:cubicBezTo>
                  <a:cubicBezTo>
                    <a:pt x="9837" y="7866"/>
                    <a:pt x="9737" y="7999"/>
                    <a:pt x="9637" y="8166"/>
                  </a:cubicBezTo>
                  <a:cubicBezTo>
                    <a:pt x="7368" y="6798"/>
                    <a:pt x="4767" y="5831"/>
                    <a:pt x="2098" y="5631"/>
                  </a:cubicBezTo>
                  <a:cubicBezTo>
                    <a:pt x="2019" y="5624"/>
                    <a:pt x="1943" y="5620"/>
                    <a:pt x="1869" y="5620"/>
                  </a:cubicBezTo>
                  <a:cubicBezTo>
                    <a:pt x="505" y="5620"/>
                    <a:pt x="1" y="6756"/>
                    <a:pt x="697" y="7832"/>
                  </a:cubicBezTo>
                  <a:cubicBezTo>
                    <a:pt x="2270" y="10338"/>
                    <a:pt x="5293" y="10935"/>
                    <a:pt x="8345" y="10935"/>
                  </a:cubicBezTo>
                  <a:cubicBezTo>
                    <a:pt x="8788" y="10935"/>
                    <a:pt x="9231" y="10922"/>
                    <a:pt x="9670" y="10901"/>
                  </a:cubicBezTo>
                  <a:lnTo>
                    <a:pt x="9804" y="11168"/>
                  </a:lnTo>
                  <a:cubicBezTo>
                    <a:pt x="9837" y="11235"/>
                    <a:pt x="9937" y="11368"/>
                    <a:pt x="9970" y="11435"/>
                  </a:cubicBezTo>
                  <a:cubicBezTo>
                    <a:pt x="7135" y="13603"/>
                    <a:pt x="4333" y="16305"/>
                    <a:pt x="4066" y="19340"/>
                  </a:cubicBezTo>
                  <a:cubicBezTo>
                    <a:pt x="3986" y="20061"/>
                    <a:pt x="4278" y="20493"/>
                    <a:pt x="4777" y="20493"/>
                  </a:cubicBezTo>
                  <a:cubicBezTo>
                    <a:pt x="5110" y="20493"/>
                    <a:pt x="5534" y="20301"/>
                    <a:pt x="6001" y="19874"/>
                  </a:cubicBezTo>
                  <a:cubicBezTo>
                    <a:pt x="8236" y="17839"/>
                    <a:pt x="10004" y="15271"/>
                    <a:pt x="11305" y="12736"/>
                  </a:cubicBezTo>
                  <a:cubicBezTo>
                    <a:pt x="11438" y="12836"/>
                    <a:pt x="11605" y="12903"/>
                    <a:pt x="11705" y="12936"/>
                  </a:cubicBezTo>
                  <a:cubicBezTo>
                    <a:pt x="11805" y="15771"/>
                    <a:pt x="12472" y="18573"/>
                    <a:pt x="15007" y="19674"/>
                  </a:cubicBezTo>
                  <a:cubicBezTo>
                    <a:pt x="15246" y="19772"/>
                    <a:pt x="15481" y="19819"/>
                    <a:pt x="15702" y="19819"/>
                  </a:cubicBezTo>
                  <a:cubicBezTo>
                    <a:pt x="16534" y="19819"/>
                    <a:pt x="17167" y="19160"/>
                    <a:pt x="17009" y="18106"/>
                  </a:cubicBezTo>
                  <a:cubicBezTo>
                    <a:pt x="16708" y="16038"/>
                    <a:pt x="15841" y="14037"/>
                    <a:pt x="14640" y="12369"/>
                  </a:cubicBezTo>
                  <a:cubicBezTo>
                    <a:pt x="14707" y="12235"/>
                    <a:pt x="14774" y="12102"/>
                    <a:pt x="14840" y="12002"/>
                  </a:cubicBezTo>
                  <a:cubicBezTo>
                    <a:pt x="15696" y="12298"/>
                    <a:pt x="16625" y="12484"/>
                    <a:pt x="17619" y="12484"/>
                  </a:cubicBezTo>
                  <a:cubicBezTo>
                    <a:pt x="18756" y="12484"/>
                    <a:pt x="19979" y="12240"/>
                    <a:pt x="21278" y="11635"/>
                  </a:cubicBezTo>
                  <a:cubicBezTo>
                    <a:pt x="22513" y="11001"/>
                    <a:pt x="22946" y="10034"/>
                    <a:pt x="21845" y="9700"/>
                  </a:cubicBezTo>
                  <a:cubicBezTo>
                    <a:pt x="20751" y="9359"/>
                    <a:pt x="19511" y="9202"/>
                    <a:pt x="18194" y="9202"/>
                  </a:cubicBezTo>
                  <a:cubicBezTo>
                    <a:pt x="17063" y="9202"/>
                    <a:pt x="15875" y="9318"/>
                    <a:pt x="14674" y="9533"/>
                  </a:cubicBezTo>
                  <a:cubicBezTo>
                    <a:pt x="14640" y="9467"/>
                    <a:pt x="14607" y="9367"/>
                    <a:pt x="14540" y="9233"/>
                  </a:cubicBezTo>
                  <a:cubicBezTo>
                    <a:pt x="14507" y="9200"/>
                    <a:pt x="14474" y="9133"/>
                    <a:pt x="14440" y="9066"/>
                  </a:cubicBezTo>
                  <a:cubicBezTo>
                    <a:pt x="16708" y="7399"/>
                    <a:pt x="18543" y="5230"/>
                    <a:pt x="19477" y="2729"/>
                  </a:cubicBezTo>
                  <a:cubicBezTo>
                    <a:pt x="19872" y="1656"/>
                    <a:pt x="19121" y="918"/>
                    <a:pt x="18012" y="918"/>
                  </a:cubicBezTo>
                  <a:cubicBezTo>
                    <a:pt x="17810" y="918"/>
                    <a:pt x="17597" y="943"/>
                    <a:pt x="17376" y="994"/>
                  </a:cubicBezTo>
                  <a:cubicBezTo>
                    <a:pt x="14140" y="1795"/>
                    <a:pt x="12839" y="4497"/>
                    <a:pt x="12205" y="7299"/>
                  </a:cubicBezTo>
                  <a:cubicBezTo>
                    <a:pt x="12105" y="7232"/>
                    <a:pt x="11972" y="7198"/>
                    <a:pt x="11872" y="7198"/>
                  </a:cubicBezTo>
                  <a:cubicBezTo>
                    <a:pt x="11471" y="4897"/>
                    <a:pt x="10671" y="2562"/>
                    <a:pt x="9503" y="660"/>
                  </a:cubicBezTo>
                  <a:cubicBezTo>
                    <a:pt x="9213" y="210"/>
                    <a:pt x="8904" y="0"/>
                    <a:pt x="86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3861250" y="2953700"/>
              <a:ext cx="90100" cy="84450"/>
            </a:xfrm>
            <a:custGeom>
              <a:rect b="b" l="l" r="r" t="t"/>
              <a:pathLst>
                <a:path extrusionOk="0" h="3378" w="3604">
                  <a:moveTo>
                    <a:pt x="1347" y="1"/>
                  </a:moveTo>
                  <a:cubicBezTo>
                    <a:pt x="1191" y="1"/>
                    <a:pt x="1040" y="29"/>
                    <a:pt x="902" y="88"/>
                  </a:cubicBezTo>
                  <a:cubicBezTo>
                    <a:pt x="168" y="355"/>
                    <a:pt x="1" y="1289"/>
                    <a:pt x="468" y="2223"/>
                  </a:cubicBezTo>
                  <a:cubicBezTo>
                    <a:pt x="869" y="2918"/>
                    <a:pt x="1614" y="3378"/>
                    <a:pt x="2254" y="3378"/>
                  </a:cubicBezTo>
                  <a:cubicBezTo>
                    <a:pt x="2412" y="3378"/>
                    <a:pt x="2564" y="3350"/>
                    <a:pt x="2703" y="3290"/>
                  </a:cubicBezTo>
                  <a:cubicBezTo>
                    <a:pt x="3403" y="2990"/>
                    <a:pt x="3604" y="2056"/>
                    <a:pt x="3103" y="1156"/>
                  </a:cubicBezTo>
                  <a:cubicBezTo>
                    <a:pt x="2702" y="460"/>
                    <a:pt x="1979" y="1"/>
                    <a:pt x="13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" name="Google Shape;127;p2"/>
          <p:cNvGrpSpPr/>
          <p:nvPr/>
        </p:nvGrpSpPr>
        <p:grpSpPr>
          <a:xfrm rot="-2238749">
            <a:off x="8387725" y="2160389"/>
            <a:ext cx="1403448" cy="3309947"/>
            <a:chOff x="6152550" y="3804050"/>
            <a:chExt cx="386075" cy="910550"/>
          </a:xfrm>
        </p:grpSpPr>
        <p:sp>
          <p:nvSpPr>
            <p:cNvPr id="128" name="Google Shape;128;p2"/>
            <p:cNvSpPr/>
            <p:nvPr/>
          </p:nvSpPr>
          <p:spPr>
            <a:xfrm>
              <a:off x="6152550" y="3804050"/>
              <a:ext cx="386075" cy="847575"/>
            </a:xfrm>
            <a:custGeom>
              <a:rect b="b" l="l" r="r" t="t"/>
              <a:pathLst>
                <a:path extrusionOk="0" h="33903" w="15443">
                  <a:moveTo>
                    <a:pt x="2736" y="1"/>
                  </a:moveTo>
                  <a:cubicBezTo>
                    <a:pt x="2631" y="1"/>
                    <a:pt x="2572" y="5"/>
                    <a:pt x="2572" y="5"/>
                  </a:cubicBezTo>
                  <a:cubicBezTo>
                    <a:pt x="1608" y="493"/>
                    <a:pt x="84" y="1458"/>
                    <a:pt x="143" y="4696"/>
                  </a:cubicBezTo>
                  <a:cubicBezTo>
                    <a:pt x="1179" y="5327"/>
                    <a:pt x="2572" y="6137"/>
                    <a:pt x="2572" y="6137"/>
                  </a:cubicBezTo>
                  <a:lnTo>
                    <a:pt x="215" y="5780"/>
                  </a:lnTo>
                  <a:lnTo>
                    <a:pt x="215" y="5780"/>
                  </a:lnTo>
                  <a:cubicBezTo>
                    <a:pt x="226" y="5935"/>
                    <a:pt x="250" y="6101"/>
                    <a:pt x="274" y="6268"/>
                  </a:cubicBezTo>
                  <a:cubicBezTo>
                    <a:pt x="917" y="10757"/>
                    <a:pt x="0" y="12507"/>
                    <a:pt x="357" y="18972"/>
                  </a:cubicBezTo>
                  <a:lnTo>
                    <a:pt x="4644" y="18972"/>
                  </a:lnTo>
                  <a:lnTo>
                    <a:pt x="596" y="21008"/>
                  </a:lnTo>
                  <a:cubicBezTo>
                    <a:pt x="1429" y="25473"/>
                    <a:pt x="3977" y="25854"/>
                    <a:pt x="5596" y="29580"/>
                  </a:cubicBezTo>
                  <a:cubicBezTo>
                    <a:pt x="5858" y="30188"/>
                    <a:pt x="6203" y="30759"/>
                    <a:pt x="6632" y="31283"/>
                  </a:cubicBezTo>
                  <a:lnTo>
                    <a:pt x="8132" y="30735"/>
                  </a:lnTo>
                  <a:lnTo>
                    <a:pt x="7037" y="31747"/>
                  </a:lnTo>
                  <a:cubicBezTo>
                    <a:pt x="9085" y="33831"/>
                    <a:pt x="11799" y="33902"/>
                    <a:pt x="11799" y="33902"/>
                  </a:cubicBezTo>
                  <a:cubicBezTo>
                    <a:pt x="11799" y="33902"/>
                    <a:pt x="14407" y="29295"/>
                    <a:pt x="15228" y="25711"/>
                  </a:cubicBezTo>
                  <a:cubicBezTo>
                    <a:pt x="15443" y="24770"/>
                    <a:pt x="15407" y="23699"/>
                    <a:pt x="15216" y="22544"/>
                  </a:cubicBezTo>
                  <a:lnTo>
                    <a:pt x="13026" y="23020"/>
                  </a:lnTo>
                  <a:lnTo>
                    <a:pt x="14990" y="21389"/>
                  </a:lnTo>
                  <a:cubicBezTo>
                    <a:pt x="14300" y="18412"/>
                    <a:pt x="12883" y="15055"/>
                    <a:pt x="12276" y="12126"/>
                  </a:cubicBezTo>
                  <a:cubicBezTo>
                    <a:pt x="11990" y="10661"/>
                    <a:pt x="11430" y="9268"/>
                    <a:pt x="10621" y="8018"/>
                  </a:cubicBezTo>
                  <a:lnTo>
                    <a:pt x="8251" y="8399"/>
                  </a:lnTo>
                  <a:lnTo>
                    <a:pt x="9763" y="6768"/>
                  </a:lnTo>
                  <a:cubicBezTo>
                    <a:pt x="8954" y="5673"/>
                    <a:pt x="8108" y="4625"/>
                    <a:pt x="7418" y="3137"/>
                  </a:cubicBezTo>
                  <a:cubicBezTo>
                    <a:pt x="6067" y="197"/>
                    <a:pt x="3420" y="1"/>
                    <a:pt x="2736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6216475" y="3841875"/>
              <a:ext cx="244475" cy="872725"/>
            </a:xfrm>
            <a:custGeom>
              <a:rect b="b" l="l" r="r" t="t"/>
              <a:pathLst>
                <a:path extrusionOk="0" h="34909" w="9779">
                  <a:moveTo>
                    <a:pt x="68" y="0"/>
                  </a:moveTo>
                  <a:cubicBezTo>
                    <a:pt x="34" y="0"/>
                    <a:pt x="1" y="28"/>
                    <a:pt x="15" y="64"/>
                  </a:cubicBezTo>
                  <a:cubicBezTo>
                    <a:pt x="3218" y="11518"/>
                    <a:pt x="6230" y="23019"/>
                    <a:pt x="8909" y="34616"/>
                  </a:cubicBezTo>
                  <a:cubicBezTo>
                    <a:pt x="8956" y="34819"/>
                    <a:pt x="9111" y="34908"/>
                    <a:pt x="9273" y="34908"/>
                  </a:cubicBezTo>
                  <a:cubicBezTo>
                    <a:pt x="9518" y="34908"/>
                    <a:pt x="9778" y="34705"/>
                    <a:pt x="9707" y="34390"/>
                  </a:cubicBezTo>
                  <a:cubicBezTo>
                    <a:pt x="7016" y="22805"/>
                    <a:pt x="3861" y="11315"/>
                    <a:pt x="122" y="40"/>
                  </a:cubicBezTo>
                  <a:cubicBezTo>
                    <a:pt x="113" y="12"/>
                    <a:pt x="90" y="0"/>
                    <a:pt x="68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" name="Google Shape;130;p2"/>
          <p:cNvGrpSpPr/>
          <p:nvPr/>
        </p:nvGrpSpPr>
        <p:grpSpPr>
          <a:xfrm rot="-3365436">
            <a:off x="7402918" y="2339740"/>
            <a:ext cx="2205126" cy="4812969"/>
            <a:chOff x="7386050" y="661025"/>
            <a:chExt cx="1576975" cy="3441950"/>
          </a:xfrm>
        </p:grpSpPr>
        <p:sp>
          <p:nvSpPr>
            <p:cNvPr id="131" name="Google Shape;131;p2"/>
            <p:cNvSpPr/>
            <p:nvPr/>
          </p:nvSpPr>
          <p:spPr>
            <a:xfrm>
              <a:off x="7386050" y="661025"/>
              <a:ext cx="1576975" cy="2190650"/>
            </a:xfrm>
            <a:custGeom>
              <a:rect b="b" l="l" r="r" t="t"/>
              <a:pathLst>
                <a:path extrusionOk="0" h="87626" w="63079">
                  <a:moveTo>
                    <a:pt x="21923" y="1"/>
                  </a:moveTo>
                  <a:cubicBezTo>
                    <a:pt x="21397" y="1"/>
                    <a:pt x="20850" y="26"/>
                    <a:pt x="20281" y="79"/>
                  </a:cubicBezTo>
                  <a:cubicBezTo>
                    <a:pt x="20281" y="79"/>
                    <a:pt x="16012" y="79"/>
                    <a:pt x="12109" y="4949"/>
                  </a:cubicBezTo>
                  <a:cubicBezTo>
                    <a:pt x="8239" y="9786"/>
                    <a:pt x="8506" y="7951"/>
                    <a:pt x="5404" y="16024"/>
                  </a:cubicBezTo>
                  <a:cubicBezTo>
                    <a:pt x="2302" y="24063"/>
                    <a:pt x="1435" y="28399"/>
                    <a:pt x="1134" y="33069"/>
                  </a:cubicBezTo>
                  <a:cubicBezTo>
                    <a:pt x="801" y="37739"/>
                    <a:pt x="0" y="39407"/>
                    <a:pt x="1735" y="47613"/>
                  </a:cubicBezTo>
                  <a:cubicBezTo>
                    <a:pt x="3436" y="55852"/>
                    <a:pt x="3303" y="55652"/>
                    <a:pt x="5437" y="59955"/>
                  </a:cubicBezTo>
                  <a:cubicBezTo>
                    <a:pt x="7572" y="64225"/>
                    <a:pt x="6672" y="69428"/>
                    <a:pt x="8106" y="73231"/>
                  </a:cubicBezTo>
                  <a:cubicBezTo>
                    <a:pt x="9574" y="77034"/>
                    <a:pt x="12176" y="76333"/>
                    <a:pt x="12609" y="80370"/>
                  </a:cubicBezTo>
                  <a:cubicBezTo>
                    <a:pt x="13043" y="84372"/>
                    <a:pt x="15845" y="84973"/>
                    <a:pt x="19681" y="85240"/>
                  </a:cubicBezTo>
                  <a:cubicBezTo>
                    <a:pt x="22857" y="85461"/>
                    <a:pt x="24707" y="87625"/>
                    <a:pt x="27407" y="87625"/>
                  </a:cubicBezTo>
                  <a:cubicBezTo>
                    <a:pt x="27969" y="87625"/>
                    <a:pt x="28567" y="87532"/>
                    <a:pt x="29221" y="87308"/>
                  </a:cubicBezTo>
                  <a:cubicBezTo>
                    <a:pt x="32990" y="86007"/>
                    <a:pt x="34958" y="73798"/>
                    <a:pt x="34958" y="73798"/>
                  </a:cubicBezTo>
                  <a:lnTo>
                    <a:pt x="34258" y="69428"/>
                  </a:lnTo>
                  <a:lnTo>
                    <a:pt x="34258" y="69428"/>
                  </a:lnTo>
                  <a:cubicBezTo>
                    <a:pt x="34258" y="69429"/>
                    <a:pt x="35526" y="73798"/>
                    <a:pt x="38795" y="75866"/>
                  </a:cubicBezTo>
                  <a:cubicBezTo>
                    <a:pt x="42097" y="77934"/>
                    <a:pt x="44765" y="84806"/>
                    <a:pt x="49836" y="85140"/>
                  </a:cubicBezTo>
                  <a:cubicBezTo>
                    <a:pt x="49972" y="85149"/>
                    <a:pt x="50103" y="85153"/>
                    <a:pt x="50229" y="85153"/>
                  </a:cubicBezTo>
                  <a:cubicBezTo>
                    <a:pt x="54866" y="85153"/>
                    <a:pt x="53588" y="79340"/>
                    <a:pt x="56641" y="77067"/>
                  </a:cubicBezTo>
                  <a:cubicBezTo>
                    <a:pt x="59810" y="74699"/>
                    <a:pt x="63079" y="66093"/>
                    <a:pt x="60510" y="59822"/>
                  </a:cubicBezTo>
                  <a:cubicBezTo>
                    <a:pt x="57942" y="53517"/>
                    <a:pt x="60543" y="48680"/>
                    <a:pt x="55607" y="43743"/>
                  </a:cubicBezTo>
                  <a:cubicBezTo>
                    <a:pt x="50670" y="38806"/>
                    <a:pt x="55473" y="33169"/>
                    <a:pt x="48768" y="26865"/>
                  </a:cubicBezTo>
                  <a:cubicBezTo>
                    <a:pt x="45032" y="23362"/>
                    <a:pt x="45266" y="19826"/>
                    <a:pt x="40095" y="16190"/>
                  </a:cubicBezTo>
                  <a:cubicBezTo>
                    <a:pt x="35146" y="12742"/>
                    <a:pt x="33712" y="1"/>
                    <a:pt x="21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7775225" y="2297475"/>
              <a:ext cx="1023959" cy="429780"/>
            </a:xfrm>
            <a:custGeom>
              <a:rect b="b" l="l" r="r" t="t"/>
              <a:pathLst>
                <a:path extrusionOk="0" fill="none" h="19849" w="45333">
                  <a:moveTo>
                    <a:pt x="1" y="19848"/>
                  </a:moveTo>
                  <a:cubicBezTo>
                    <a:pt x="1" y="19848"/>
                    <a:pt x="7306" y="16946"/>
                    <a:pt x="11309" y="11142"/>
                  </a:cubicBezTo>
                  <a:cubicBezTo>
                    <a:pt x="15345" y="5371"/>
                    <a:pt x="19615" y="1"/>
                    <a:pt x="19615" y="1"/>
                  </a:cubicBezTo>
                  <a:cubicBezTo>
                    <a:pt x="19615" y="1"/>
                    <a:pt x="25619" y="6005"/>
                    <a:pt x="34792" y="8040"/>
                  </a:cubicBezTo>
                  <a:cubicBezTo>
                    <a:pt x="43965" y="10075"/>
                    <a:pt x="45333" y="11776"/>
                    <a:pt x="45333" y="11776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7648645" y="2179075"/>
              <a:ext cx="1232668" cy="335250"/>
            </a:xfrm>
            <a:custGeom>
              <a:rect b="b" l="l" r="r" t="t"/>
              <a:pathLst>
                <a:path extrusionOk="0" fill="none" h="13410" w="54573">
                  <a:moveTo>
                    <a:pt x="1" y="13410"/>
                  </a:moveTo>
                  <a:cubicBezTo>
                    <a:pt x="1" y="13410"/>
                    <a:pt x="3837" y="10308"/>
                    <a:pt x="12109" y="8506"/>
                  </a:cubicBezTo>
                  <a:cubicBezTo>
                    <a:pt x="20382" y="6672"/>
                    <a:pt x="23851" y="0"/>
                    <a:pt x="23851" y="0"/>
                  </a:cubicBezTo>
                  <a:cubicBezTo>
                    <a:pt x="23851" y="0"/>
                    <a:pt x="26520" y="2569"/>
                    <a:pt x="34959" y="3703"/>
                  </a:cubicBezTo>
                  <a:cubicBezTo>
                    <a:pt x="43365" y="4804"/>
                    <a:pt x="54573" y="6572"/>
                    <a:pt x="54573" y="6572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7568031" y="2029800"/>
              <a:ext cx="1271089" cy="251875"/>
            </a:xfrm>
            <a:custGeom>
              <a:rect b="b" l="l" r="r" t="t"/>
              <a:pathLst>
                <a:path extrusionOk="0" fill="none" h="10075" w="56274">
                  <a:moveTo>
                    <a:pt x="56274" y="1335"/>
                  </a:moveTo>
                  <a:cubicBezTo>
                    <a:pt x="56274" y="1335"/>
                    <a:pt x="46400" y="0"/>
                    <a:pt x="40096" y="1268"/>
                  </a:cubicBezTo>
                  <a:cubicBezTo>
                    <a:pt x="33791" y="2569"/>
                    <a:pt x="26719" y="3203"/>
                    <a:pt x="26719" y="3203"/>
                  </a:cubicBezTo>
                  <a:cubicBezTo>
                    <a:pt x="26719" y="3203"/>
                    <a:pt x="23384" y="5938"/>
                    <a:pt x="17480" y="6338"/>
                  </a:cubicBezTo>
                  <a:cubicBezTo>
                    <a:pt x="11542" y="6738"/>
                    <a:pt x="0" y="10074"/>
                    <a:pt x="0" y="10074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7463294" y="1775450"/>
              <a:ext cx="1334402" cy="276050"/>
            </a:xfrm>
            <a:custGeom>
              <a:rect b="b" l="l" r="r" t="t"/>
              <a:pathLst>
                <a:path extrusionOk="0" fill="none" h="11042" w="59077">
                  <a:moveTo>
                    <a:pt x="1" y="10141"/>
                  </a:moveTo>
                  <a:cubicBezTo>
                    <a:pt x="1" y="10141"/>
                    <a:pt x="6072" y="5037"/>
                    <a:pt x="19148" y="8039"/>
                  </a:cubicBezTo>
                  <a:cubicBezTo>
                    <a:pt x="32224" y="11042"/>
                    <a:pt x="36327" y="8373"/>
                    <a:pt x="43765" y="4170"/>
                  </a:cubicBezTo>
                  <a:cubicBezTo>
                    <a:pt x="51171" y="0"/>
                    <a:pt x="59076" y="100"/>
                    <a:pt x="59076" y="100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7414325" y="1511925"/>
              <a:ext cx="1275991" cy="311075"/>
            </a:xfrm>
            <a:custGeom>
              <a:rect b="b" l="l" r="r" t="t"/>
              <a:pathLst>
                <a:path extrusionOk="0" fill="none" h="12443" w="56875">
                  <a:moveTo>
                    <a:pt x="56874" y="267"/>
                  </a:moveTo>
                  <a:cubicBezTo>
                    <a:pt x="56874" y="267"/>
                    <a:pt x="49769" y="0"/>
                    <a:pt x="42264" y="5704"/>
                  </a:cubicBezTo>
                  <a:cubicBezTo>
                    <a:pt x="34758" y="11409"/>
                    <a:pt x="33324" y="12443"/>
                    <a:pt x="23684" y="11008"/>
                  </a:cubicBezTo>
                  <a:cubicBezTo>
                    <a:pt x="14043" y="9574"/>
                    <a:pt x="0" y="9774"/>
                    <a:pt x="0" y="9774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7414325" y="1289275"/>
              <a:ext cx="1138674" cy="387800"/>
            </a:xfrm>
            <a:custGeom>
              <a:rect b="b" l="l" r="r" t="t"/>
              <a:pathLst>
                <a:path extrusionOk="0" fill="none" h="15512" w="51805">
                  <a:moveTo>
                    <a:pt x="1" y="9807"/>
                  </a:moveTo>
                  <a:cubicBezTo>
                    <a:pt x="1" y="9807"/>
                    <a:pt x="5037" y="3836"/>
                    <a:pt x="17079" y="9674"/>
                  </a:cubicBezTo>
                  <a:cubicBezTo>
                    <a:pt x="29155" y="15511"/>
                    <a:pt x="31656" y="13576"/>
                    <a:pt x="37127" y="7906"/>
                  </a:cubicBezTo>
                  <a:cubicBezTo>
                    <a:pt x="42598" y="2202"/>
                    <a:pt x="51804" y="0"/>
                    <a:pt x="51804" y="0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7482900" y="1071600"/>
              <a:ext cx="934864" cy="405325"/>
            </a:xfrm>
            <a:custGeom>
              <a:rect b="b" l="l" r="r" t="t"/>
              <a:pathLst>
                <a:path extrusionOk="0" fill="none" h="16213" w="43131">
                  <a:moveTo>
                    <a:pt x="43131" y="1"/>
                  </a:moveTo>
                  <a:cubicBezTo>
                    <a:pt x="43131" y="1"/>
                    <a:pt x="37060" y="1035"/>
                    <a:pt x="32356" y="8640"/>
                  </a:cubicBezTo>
                  <a:cubicBezTo>
                    <a:pt x="27653" y="16212"/>
                    <a:pt x="14444" y="10942"/>
                    <a:pt x="0" y="5205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7569150" y="929850"/>
              <a:ext cx="721381" cy="302725"/>
            </a:xfrm>
            <a:custGeom>
              <a:rect b="b" l="l" r="r" t="t"/>
              <a:pathLst>
                <a:path extrusionOk="0" fill="none" h="12109" w="33324">
                  <a:moveTo>
                    <a:pt x="0" y="934"/>
                  </a:moveTo>
                  <a:cubicBezTo>
                    <a:pt x="0" y="934"/>
                    <a:pt x="14244" y="6004"/>
                    <a:pt x="19447" y="12109"/>
                  </a:cubicBezTo>
                  <a:cubicBezTo>
                    <a:pt x="23584" y="5170"/>
                    <a:pt x="33324" y="0"/>
                    <a:pt x="33324" y="0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7666134" y="824993"/>
              <a:ext cx="548726" cy="200989"/>
            </a:xfrm>
            <a:custGeom>
              <a:rect b="b" l="l" r="r" t="t"/>
              <a:pathLst>
                <a:path extrusionOk="0" fill="none" h="9074" w="25319">
                  <a:moveTo>
                    <a:pt x="1" y="0"/>
                  </a:moveTo>
                  <a:cubicBezTo>
                    <a:pt x="1" y="0"/>
                    <a:pt x="8006" y="3436"/>
                    <a:pt x="13343" y="9074"/>
                  </a:cubicBezTo>
                  <a:cubicBezTo>
                    <a:pt x="17947" y="834"/>
                    <a:pt x="25319" y="501"/>
                    <a:pt x="25319" y="501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7929775" y="899825"/>
              <a:ext cx="572100" cy="3203150"/>
            </a:xfrm>
            <a:custGeom>
              <a:rect b="b" l="l" r="r" t="t"/>
              <a:pathLst>
                <a:path extrusionOk="0" h="128126" w="22884">
                  <a:moveTo>
                    <a:pt x="0" y="0"/>
                  </a:moveTo>
                  <a:cubicBezTo>
                    <a:pt x="1" y="3"/>
                    <a:pt x="6872" y="38896"/>
                    <a:pt x="11575" y="63646"/>
                  </a:cubicBezTo>
                  <a:cubicBezTo>
                    <a:pt x="16278" y="88430"/>
                    <a:pt x="17346" y="127858"/>
                    <a:pt x="17346" y="127858"/>
                  </a:cubicBezTo>
                  <a:lnTo>
                    <a:pt x="22883" y="128125"/>
                  </a:lnTo>
                  <a:cubicBezTo>
                    <a:pt x="22883" y="128125"/>
                    <a:pt x="22016" y="98504"/>
                    <a:pt x="14010" y="60844"/>
                  </a:cubicBezTo>
                  <a:cubicBezTo>
                    <a:pt x="6005" y="23185"/>
                    <a:pt x="1" y="2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" name="Google Shape;142;p2"/>
          <p:cNvGrpSpPr/>
          <p:nvPr/>
        </p:nvGrpSpPr>
        <p:grpSpPr>
          <a:xfrm flipH="1" rot="-2876806">
            <a:off x="7945480" y="3299247"/>
            <a:ext cx="1324284" cy="2432000"/>
            <a:chOff x="4830275" y="2608450"/>
            <a:chExt cx="1324325" cy="2432075"/>
          </a:xfrm>
        </p:grpSpPr>
        <p:sp>
          <p:nvSpPr>
            <p:cNvPr id="143" name="Google Shape;143;p2"/>
            <p:cNvSpPr/>
            <p:nvPr/>
          </p:nvSpPr>
          <p:spPr>
            <a:xfrm>
              <a:off x="5018750" y="3690575"/>
              <a:ext cx="519575" cy="1330675"/>
            </a:xfrm>
            <a:custGeom>
              <a:rect b="b" l="l" r="r" t="t"/>
              <a:pathLst>
                <a:path extrusionOk="0" h="53227" w="20783">
                  <a:moveTo>
                    <a:pt x="1" y="1"/>
                  </a:moveTo>
                  <a:lnTo>
                    <a:pt x="1" y="1"/>
                  </a:lnTo>
                  <a:cubicBezTo>
                    <a:pt x="9107" y="15979"/>
                    <a:pt x="15111" y="32291"/>
                    <a:pt x="19781" y="52405"/>
                  </a:cubicBezTo>
                  <a:cubicBezTo>
                    <a:pt x="19901" y="52951"/>
                    <a:pt x="20152" y="53227"/>
                    <a:pt x="20368" y="53227"/>
                  </a:cubicBezTo>
                  <a:cubicBezTo>
                    <a:pt x="20574" y="53227"/>
                    <a:pt x="20749" y="52976"/>
                    <a:pt x="20749" y="52472"/>
                  </a:cubicBezTo>
                  <a:cubicBezTo>
                    <a:pt x="20782" y="25152"/>
                    <a:pt x="13777" y="16513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5531825" y="3352850"/>
              <a:ext cx="622775" cy="1631100"/>
            </a:xfrm>
            <a:custGeom>
              <a:rect b="b" l="l" r="r" t="t"/>
              <a:pathLst>
                <a:path extrusionOk="0" h="65244" w="24911">
                  <a:moveTo>
                    <a:pt x="24910" y="0"/>
                  </a:moveTo>
                  <a:lnTo>
                    <a:pt x="24910" y="0"/>
                  </a:lnTo>
                  <a:cubicBezTo>
                    <a:pt x="21508" y="3503"/>
                    <a:pt x="18139" y="7539"/>
                    <a:pt x="14803" y="12076"/>
                  </a:cubicBezTo>
                  <a:cubicBezTo>
                    <a:pt x="12835" y="14777"/>
                    <a:pt x="10900" y="17646"/>
                    <a:pt x="9132" y="21315"/>
                  </a:cubicBezTo>
                  <a:cubicBezTo>
                    <a:pt x="5930" y="27954"/>
                    <a:pt x="3662" y="36693"/>
                    <a:pt x="2261" y="45199"/>
                  </a:cubicBezTo>
                  <a:cubicBezTo>
                    <a:pt x="1227" y="51637"/>
                    <a:pt x="559" y="57908"/>
                    <a:pt x="59" y="64213"/>
                  </a:cubicBezTo>
                  <a:cubicBezTo>
                    <a:pt x="0" y="64861"/>
                    <a:pt x="265" y="65244"/>
                    <a:pt x="548" y="65244"/>
                  </a:cubicBezTo>
                  <a:cubicBezTo>
                    <a:pt x="745" y="65244"/>
                    <a:pt x="950" y="65058"/>
                    <a:pt x="1060" y="64646"/>
                  </a:cubicBezTo>
                  <a:cubicBezTo>
                    <a:pt x="3928" y="53672"/>
                    <a:pt x="6931" y="43064"/>
                    <a:pt x="10500" y="32557"/>
                  </a:cubicBezTo>
                  <a:cubicBezTo>
                    <a:pt x="14636" y="20215"/>
                    <a:pt x="19340" y="8339"/>
                    <a:pt x="249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5366500" y="3998300"/>
              <a:ext cx="170975" cy="1031600"/>
            </a:xfrm>
            <a:custGeom>
              <a:rect b="b" l="l" r="r" t="t"/>
              <a:pathLst>
                <a:path extrusionOk="0" fill="none" h="41264" w="6839">
                  <a:moveTo>
                    <a:pt x="5071" y="1"/>
                  </a:moveTo>
                  <a:cubicBezTo>
                    <a:pt x="1" y="16746"/>
                    <a:pt x="768" y="32090"/>
                    <a:pt x="6839" y="41264"/>
                  </a:cubicBezTo>
                </a:path>
              </a:pathLst>
            </a:custGeom>
            <a:noFill/>
            <a:ln cap="flat" cmpd="sng" w="50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5467400" y="3605525"/>
              <a:ext cx="231025" cy="403925"/>
            </a:xfrm>
            <a:custGeom>
              <a:rect b="b" l="l" r="r" t="t"/>
              <a:pathLst>
                <a:path extrusionOk="0" h="16157" w="9241">
                  <a:moveTo>
                    <a:pt x="4237" y="0"/>
                  </a:moveTo>
                  <a:cubicBezTo>
                    <a:pt x="4037" y="0"/>
                    <a:pt x="2870" y="67"/>
                    <a:pt x="2669" y="67"/>
                  </a:cubicBezTo>
                  <a:cubicBezTo>
                    <a:pt x="668" y="5238"/>
                    <a:pt x="1" y="10608"/>
                    <a:pt x="801" y="15712"/>
                  </a:cubicBezTo>
                  <a:cubicBezTo>
                    <a:pt x="829" y="15901"/>
                    <a:pt x="944" y="16157"/>
                    <a:pt x="1093" y="16157"/>
                  </a:cubicBezTo>
                  <a:cubicBezTo>
                    <a:pt x="1128" y="16157"/>
                    <a:pt x="1164" y="16143"/>
                    <a:pt x="1202" y="16112"/>
                  </a:cubicBezTo>
                  <a:cubicBezTo>
                    <a:pt x="1235" y="16079"/>
                    <a:pt x="1302" y="16012"/>
                    <a:pt x="1335" y="15912"/>
                  </a:cubicBezTo>
                  <a:cubicBezTo>
                    <a:pt x="1902" y="14411"/>
                    <a:pt x="6739" y="4904"/>
                    <a:pt x="9241" y="2035"/>
                  </a:cubicBezTo>
                  <a:cubicBezTo>
                    <a:pt x="9074" y="1902"/>
                    <a:pt x="8974" y="1768"/>
                    <a:pt x="8807" y="1702"/>
                  </a:cubicBezTo>
                  <a:cubicBezTo>
                    <a:pt x="8540" y="1902"/>
                    <a:pt x="8307" y="2102"/>
                    <a:pt x="8040" y="2369"/>
                  </a:cubicBezTo>
                  <a:cubicBezTo>
                    <a:pt x="8207" y="2069"/>
                    <a:pt x="8340" y="1768"/>
                    <a:pt x="8507" y="1502"/>
                  </a:cubicBezTo>
                  <a:cubicBezTo>
                    <a:pt x="7873" y="1034"/>
                    <a:pt x="7173" y="701"/>
                    <a:pt x="6472" y="434"/>
                  </a:cubicBezTo>
                  <a:cubicBezTo>
                    <a:pt x="6139" y="834"/>
                    <a:pt x="5838" y="1235"/>
                    <a:pt x="5538" y="1668"/>
                  </a:cubicBezTo>
                  <a:lnTo>
                    <a:pt x="5905" y="267"/>
                  </a:lnTo>
                  <a:cubicBezTo>
                    <a:pt x="5605" y="201"/>
                    <a:pt x="5338" y="100"/>
                    <a:pt x="5038" y="67"/>
                  </a:cubicBezTo>
                  <a:cubicBezTo>
                    <a:pt x="4404" y="834"/>
                    <a:pt x="3837" y="1668"/>
                    <a:pt x="3303" y="2502"/>
                  </a:cubicBezTo>
                  <a:cubicBezTo>
                    <a:pt x="3503" y="1602"/>
                    <a:pt x="3837" y="768"/>
                    <a:pt x="42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5485950" y="3631375"/>
              <a:ext cx="295875" cy="378250"/>
            </a:xfrm>
            <a:custGeom>
              <a:rect b="b" l="l" r="r" t="t"/>
              <a:pathLst>
                <a:path extrusionOk="0" h="15130" w="11835">
                  <a:moveTo>
                    <a:pt x="5997" y="0"/>
                  </a:moveTo>
                  <a:cubicBezTo>
                    <a:pt x="2661" y="4437"/>
                    <a:pt x="626" y="9441"/>
                    <a:pt x="59" y="14578"/>
                  </a:cubicBezTo>
                  <a:cubicBezTo>
                    <a:pt x="1" y="14841"/>
                    <a:pt x="71" y="15129"/>
                    <a:pt x="246" y="15129"/>
                  </a:cubicBezTo>
                  <a:cubicBezTo>
                    <a:pt x="271" y="15129"/>
                    <a:pt x="297" y="15124"/>
                    <a:pt x="326" y="15111"/>
                  </a:cubicBezTo>
                  <a:cubicBezTo>
                    <a:pt x="393" y="15111"/>
                    <a:pt x="460" y="15045"/>
                    <a:pt x="493" y="14978"/>
                  </a:cubicBezTo>
                  <a:cubicBezTo>
                    <a:pt x="1460" y="13677"/>
                    <a:pt x="8666" y="5838"/>
                    <a:pt x="11834" y="3703"/>
                  </a:cubicBezTo>
                  <a:cubicBezTo>
                    <a:pt x="11768" y="3536"/>
                    <a:pt x="11668" y="3403"/>
                    <a:pt x="11568" y="3203"/>
                  </a:cubicBezTo>
                  <a:cubicBezTo>
                    <a:pt x="11234" y="3336"/>
                    <a:pt x="10934" y="3436"/>
                    <a:pt x="10634" y="3603"/>
                  </a:cubicBezTo>
                  <a:cubicBezTo>
                    <a:pt x="10834" y="3403"/>
                    <a:pt x="11101" y="3169"/>
                    <a:pt x="11301" y="2903"/>
                  </a:cubicBezTo>
                  <a:cubicBezTo>
                    <a:pt x="10800" y="2336"/>
                    <a:pt x="10233" y="1768"/>
                    <a:pt x="9600" y="1368"/>
                  </a:cubicBezTo>
                  <a:cubicBezTo>
                    <a:pt x="9166" y="1602"/>
                    <a:pt x="8766" y="1935"/>
                    <a:pt x="8399" y="2269"/>
                  </a:cubicBezTo>
                  <a:cubicBezTo>
                    <a:pt x="8599" y="1869"/>
                    <a:pt x="8832" y="1435"/>
                    <a:pt x="9099" y="1035"/>
                  </a:cubicBezTo>
                  <a:cubicBezTo>
                    <a:pt x="8832" y="868"/>
                    <a:pt x="8599" y="734"/>
                    <a:pt x="8299" y="601"/>
                  </a:cubicBezTo>
                  <a:cubicBezTo>
                    <a:pt x="7465" y="1201"/>
                    <a:pt x="6731" y="1835"/>
                    <a:pt x="5964" y="2502"/>
                  </a:cubicBezTo>
                  <a:cubicBezTo>
                    <a:pt x="6431" y="1702"/>
                    <a:pt x="6931" y="1001"/>
                    <a:pt x="7565" y="334"/>
                  </a:cubicBezTo>
                  <a:cubicBezTo>
                    <a:pt x="7331" y="234"/>
                    <a:pt x="6230" y="34"/>
                    <a:pt x="59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5308125" y="3614700"/>
              <a:ext cx="218525" cy="392625"/>
            </a:xfrm>
            <a:custGeom>
              <a:rect b="b" l="l" r="r" t="t"/>
              <a:pathLst>
                <a:path extrusionOk="0" h="15705" w="8741">
                  <a:moveTo>
                    <a:pt x="5938" y="0"/>
                  </a:moveTo>
                  <a:cubicBezTo>
                    <a:pt x="5738" y="34"/>
                    <a:pt x="5505" y="67"/>
                    <a:pt x="5238" y="134"/>
                  </a:cubicBezTo>
                  <a:cubicBezTo>
                    <a:pt x="5605" y="834"/>
                    <a:pt x="5871" y="1635"/>
                    <a:pt x="6005" y="2469"/>
                  </a:cubicBezTo>
                  <a:cubicBezTo>
                    <a:pt x="5505" y="1702"/>
                    <a:pt x="5004" y="1001"/>
                    <a:pt x="4404" y="367"/>
                  </a:cubicBezTo>
                  <a:cubicBezTo>
                    <a:pt x="4104" y="467"/>
                    <a:pt x="3770" y="567"/>
                    <a:pt x="3503" y="701"/>
                  </a:cubicBezTo>
                  <a:cubicBezTo>
                    <a:pt x="3570" y="1135"/>
                    <a:pt x="3703" y="1568"/>
                    <a:pt x="3737" y="2002"/>
                  </a:cubicBezTo>
                  <a:cubicBezTo>
                    <a:pt x="3503" y="1635"/>
                    <a:pt x="3203" y="1301"/>
                    <a:pt x="2903" y="968"/>
                  </a:cubicBezTo>
                  <a:cubicBezTo>
                    <a:pt x="2169" y="1335"/>
                    <a:pt x="1402" y="1802"/>
                    <a:pt x="734" y="2335"/>
                  </a:cubicBezTo>
                  <a:cubicBezTo>
                    <a:pt x="868" y="2569"/>
                    <a:pt x="1001" y="2869"/>
                    <a:pt x="1101" y="3136"/>
                  </a:cubicBezTo>
                  <a:cubicBezTo>
                    <a:pt x="868" y="2902"/>
                    <a:pt x="668" y="2736"/>
                    <a:pt x="368" y="2636"/>
                  </a:cubicBezTo>
                  <a:cubicBezTo>
                    <a:pt x="267" y="2802"/>
                    <a:pt x="101" y="2902"/>
                    <a:pt x="1" y="3036"/>
                  </a:cubicBezTo>
                  <a:cubicBezTo>
                    <a:pt x="1735" y="4137"/>
                    <a:pt x="3236" y="5671"/>
                    <a:pt x="4370" y="7539"/>
                  </a:cubicBezTo>
                  <a:cubicBezTo>
                    <a:pt x="5038" y="8640"/>
                    <a:pt x="5571" y="9807"/>
                    <a:pt x="5938" y="11075"/>
                  </a:cubicBezTo>
                  <a:cubicBezTo>
                    <a:pt x="6405" y="12509"/>
                    <a:pt x="6505" y="14044"/>
                    <a:pt x="6939" y="15478"/>
                  </a:cubicBezTo>
                  <a:cubicBezTo>
                    <a:pt x="7006" y="15545"/>
                    <a:pt x="7006" y="15645"/>
                    <a:pt x="7072" y="15678"/>
                  </a:cubicBezTo>
                  <a:cubicBezTo>
                    <a:pt x="7100" y="15697"/>
                    <a:pt x="7128" y="15705"/>
                    <a:pt x="7156" y="15705"/>
                  </a:cubicBezTo>
                  <a:cubicBezTo>
                    <a:pt x="7333" y="15705"/>
                    <a:pt x="7511" y="15379"/>
                    <a:pt x="7539" y="15178"/>
                  </a:cubicBezTo>
                  <a:cubicBezTo>
                    <a:pt x="8740" y="9974"/>
                    <a:pt x="8340" y="4170"/>
                    <a:pt x="5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5204725" y="3765650"/>
              <a:ext cx="281050" cy="240500"/>
            </a:xfrm>
            <a:custGeom>
              <a:rect b="b" l="l" r="r" t="t"/>
              <a:pathLst>
                <a:path extrusionOk="0" h="9620" w="11242">
                  <a:moveTo>
                    <a:pt x="1802" y="0"/>
                  </a:moveTo>
                  <a:cubicBezTo>
                    <a:pt x="1668" y="167"/>
                    <a:pt x="1568" y="334"/>
                    <a:pt x="1468" y="500"/>
                  </a:cubicBezTo>
                  <a:cubicBezTo>
                    <a:pt x="2068" y="767"/>
                    <a:pt x="2669" y="1134"/>
                    <a:pt x="3203" y="1601"/>
                  </a:cubicBezTo>
                  <a:cubicBezTo>
                    <a:pt x="2502" y="1368"/>
                    <a:pt x="1835" y="1268"/>
                    <a:pt x="1101" y="1168"/>
                  </a:cubicBezTo>
                  <a:cubicBezTo>
                    <a:pt x="1001" y="1434"/>
                    <a:pt x="868" y="1668"/>
                    <a:pt x="768" y="1968"/>
                  </a:cubicBezTo>
                  <a:cubicBezTo>
                    <a:pt x="1068" y="2168"/>
                    <a:pt x="1368" y="2435"/>
                    <a:pt x="1668" y="2669"/>
                  </a:cubicBezTo>
                  <a:cubicBezTo>
                    <a:pt x="1301" y="2602"/>
                    <a:pt x="968" y="2502"/>
                    <a:pt x="567" y="2502"/>
                  </a:cubicBezTo>
                  <a:cubicBezTo>
                    <a:pt x="334" y="3202"/>
                    <a:pt x="167" y="3970"/>
                    <a:pt x="67" y="4703"/>
                  </a:cubicBezTo>
                  <a:cubicBezTo>
                    <a:pt x="267" y="4803"/>
                    <a:pt x="534" y="4870"/>
                    <a:pt x="734" y="5004"/>
                  </a:cubicBezTo>
                  <a:cubicBezTo>
                    <a:pt x="501" y="5004"/>
                    <a:pt x="234" y="5037"/>
                    <a:pt x="34" y="5104"/>
                  </a:cubicBezTo>
                  <a:cubicBezTo>
                    <a:pt x="0" y="5304"/>
                    <a:pt x="0" y="5504"/>
                    <a:pt x="0" y="5671"/>
                  </a:cubicBezTo>
                  <a:cubicBezTo>
                    <a:pt x="608" y="5547"/>
                    <a:pt x="1230" y="5487"/>
                    <a:pt x="1857" y="5487"/>
                  </a:cubicBezTo>
                  <a:cubicBezTo>
                    <a:pt x="2916" y="5487"/>
                    <a:pt x="3990" y="5657"/>
                    <a:pt x="5037" y="5971"/>
                  </a:cubicBezTo>
                  <a:cubicBezTo>
                    <a:pt x="6038" y="6271"/>
                    <a:pt x="7005" y="6705"/>
                    <a:pt x="7906" y="7305"/>
                  </a:cubicBezTo>
                  <a:cubicBezTo>
                    <a:pt x="8973" y="7972"/>
                    <a:pt x="9874" y="8906"/>
                    <a:pt x="10908" y="9540"/>
                  </a:cubicBezTo>
                  <a:cubicBezTo>
                    <a:pt x="10957" y="9589"/>
                    <a:pt x="11006" y="9620"/>
                    <a:pt x="11042" y="9620"/>
                  </a:cubicBezTo>
                  <a:cubicBezTo>
                    <a:pt x="11055" y="9620"/>
                    <a:pt x="11066" y="9616"/>
                    <a:pt x="11075" y="9607"/>
                  </a:cubicBezTo>
                  <a:cubicBezTo>
                    <a:pt x="11242" y="9540"/>
                    <a:pt x="11208" y="9207"/>
                    <a:pt x="11075" y="8973"/>
                  </a:cubicBezTo>
                  <a:cubicBezTo>
                    <a:pt x="8907" y="4837"/>
                    <a:pt x="5504" y="1301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5479925" y="3749800"/>
              <a:ext cx="372775" cy="253875"/>
            </a:xfrm>
            <a:custGeom>
              <a:rect b="b" l="l" r="r" t="t"/>
              <a:pathLst>
                <a:path extrusionOk="0" h="10155" w="14911">
                  <a:moveTo>
                    <a:pt x="12909" y="0"/>
                  </a:moveTo>
                  <a:cubicBezTo>
                    <a:pt x="8039" y="1301"/>
                    <a:pt x="3369" y="5071"/>
                    <a:pt x="300" y="9474"/>
                  </a:cubicBezTo>
                  <a:cubicBezTo>
                    <a:pt x="134" y="9741"/>
                    <a:pt x="0" y="10107"/>
                    <a:pt x="234" y="10141"/>
                  </a:cubicBezTo>
                  <a:cubicBezTo>
                    <a:pt x="263" y="10151"/>
                    <a:pt x="289" y="10155"/>
                    <a:pt x="315" y="10155"/>
                  </a:cubicBezTo>
                  <a:cubicBezTo>
                    <a:pt x="376" y="10155"/>
                    <a:pt x="430" y="10131"/>
                    <a:pt x="501" y="10107"/>
                  </a:cubicBezTo>
                  <a:cubicBezTo>
                    <a:pt x="1902" y="9474"/>
                    <a:pt x="3169" y="8440"/>
                    <a:pt x="4537" y="7772"/>
                  </a:cubicBezTo>
                  <a:cubicBezTo>
                    <a:pt x="5804" y="7172"/>
                    <a:pt x="7072" y="6672"/>
                    <a:pt x="8373" y="6405"/>
                  </a:cubicBezTo>
                  <a:cubicBezTo>
                    <a:pt x="9645" y="6077"/>
                    <a:pt x="10939" y="5917"/>
                    <a:pt x="12204" y="5917"/>
                  </a:cubicBezTo>
                  <a:cubicBezTo>
                    <a:pt x="13129" y="5917"/>
                    <a:pt x="14038" y="6002"/>
                    <a:pt x="14911" y="6171"/>
                  </a:cubicBezTo>
                  <a:lnTo>
                    <a:pt x="14911" y="5604"/>
                  </a:lnTo>
                  <a:cubicBezTo>
                    <a:pt x="14644" y="5504"/>
                    <a:pt x="14344" y="5504"/>
                    <a:pt x="14010" y="5471"/>
                  </a:cubicBezTo>
                  <a:cubicBezTo>
                    <a:pt x="14310" y="5404"/>
                    <a:pt x="14577" y="5271"/>
                    <a:pt x="14877" y="5171"/>
                  </a:cubicBezTo>
                  <a:cubicBezTo>
                    <a:pt x="14811" y="4337"/>
                    <a:pt x="14644" y="3503"/>
                    <a:pt x="14377" y="2769"/>
                  </a:cubicBezTo>
                  <a:cubicBezTo>
                    <a:pt x="13910" y="2769"/>
                    <a:pt x="13476" y="2836"/>
                    <a:pt x="13009" y="2936"/>
                  </a:cubicBezTo>
                  <a:cubicBezTo>
                    <a:pt x="13376" y="2635"/>
                    <a:pt x="13743" y="2435"/>
                    <a:pt x="14177" y="2168"/>
                  </a:cubicBezTo>
                  <a:cubicBezTo>
                    <a:pt x="14044" y="1902"/>
                    <a:pt x="13910" y="1601"/>
                    <a:pt x="13743" y="1301"/>
                  </a:cubicBezTo>
                  <a:cubicBezTo>
                    <a:pt x="12843" y="1335"/>
                    <a:pt x="11909" y="1468"/>
                    <a:pt x="11008" y="1668"/>
                  </a:cubicBezTo>
                  <a:cubicBezTo>
                    <a:pt x="11709" y="1168"/>
                    <a:pt x="12509" y="801"/>
                    <a:pt x="13310" y="567"/>
                  </a:cubicBezTo>
                  <a:cubicBezTo>
                    <a:pt x="13176" y="401"/>
                    <a:pt x="13043" y="167"/>
                    <a:pt x="1290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5488250" y="3916825"/>
              <a:ext cx="341950" cy="144050"/>
            </a:xfrm>
            <a:custGeom>
              <a:rect b="b" l="l" r="r" t="t"/>
              <a:pathLst>
                <a:path extrusionOk="0" h="5762" w="13678">
                  <a:moveTo>
                    <a:pt x="11218" y="1"/>
                  </a:moveTo>
                  <a:cubicBezTo>
                    <a:pt x="7761" y="1"/>
                    <a:pt x="3868" y="1192"/>
                    <a:pt x="468" y="3093"/>
                  </a:cubicBezTo>
                  <a:cubicBezTo>
                    <a:pt x="234" y="3226"/>
                    <a:pt x="1" y="3460"/>
                    <a:pt x="134" y="3593"/>
                  </a:cubicBezTo>
                  <a:cubicBezTo>
                    <a:pt x="201" y="3627"/>
                    <a:pt x="234" y="3627"/>
                    <a:pt x="334" y="3627"/>
                  </a:cubicBezTo>
                  <a:cubicBezTo>
                    <a:pt x="1635" y="3627"/>
                    <a:pt x="2970" y="3293"/>
                    <a:pt x="4237" y="3260"/>
                  </a:cubicBezTo>
                  <a:cubicBezTo>
                    <a:pt x="4383" y="3256"/>
                    <a:pt x="4528" y="3253"/>
                    <a:pt x="4672" y="3253"/>
                  </a:cubicBezTo>
                  <a:cubicBezTo>
                    <a:pt x="5679" y="3253"/>
                    <a:pt x="6635" y="3356"/>
                    <a:pt x="7539" y="3560"/>
                  </a:cubicBezTo>
                  <a:cubicBezTo>
                    <a:pt x="9341" y="3927"/>
                    <a:pt x="10909" y="4727"/>
                    <a:pt x="12143" y="5761"/>
                  </a:cubicBezTo>
                  <a:cubicBezTo>
                    <a:pt x="12209" y="5595"/>
                    <a:pt x="12310" y="5461"/>
                    <a:pt x="12343" y="5294"/>
                  </a:cubicBezTo>
                  <a:cubicBezTo>
                    <a:pt x="12109" y="5161"/>
                    <a:pt x="11943" y="4994"/>
                    <a:pt x="11742" y="4894"/>
                  </a:cubicBezTo>
                  <a:cubicBezTo>
                    <a:pt x="12009" y="4894"/>
                    <a:pt x="12243" y="4928"/>
                    <a:pt x="12510" y="4961"/>
                  </a:cubicBezTo>
                  <a:cubicBezTo>
                    <a:pt x="12877" y="4294"/>
                    <a:pt x="13110" y="3593"/>
                    <a:pt x="13344" y="2859"/>
                  </a:cubicBezTo>
                  <a:cubicBezTo>
                    <a:pt x="13010" y="2726"/>
                    <a:pt x="12676" y="2593"/>
                    <a:pt x="12276" y="2492"/>
                  </a:cubicBezTo>
                  <a:cubicBezTo>
                    <a:pt x="12676" y="2426"/>
                    <a:pt x="13077" y="2392"/>
                    <a:pt x="13477" y="2326"/>
                  </a:cubicBezTo>
                  <a:cubicBezTo>
                    <a:pt x="13510" y="2059"/>
                    <a:pt x="13544" y="1759"/>
                    <a:pt x="13577" y="1492"/>
                  </a:cubicBezTo>
                  <a:cubicBezTo>
                    <a:pt x="12977" y="1258"/>
                    <a:pt x="12243" y="991"/>
                    <a:pt x="11542" y="825"/>
                  </a:cubicBezTo>
                  <a:cubicBezTo>
                    <a:pt x="11965" y="770"/>
                    <a:pt x="12367" y="745"/>
                    <a:pt x="12754" y="745"/>
                  </a:cubicBezTo>
                  <a:cubicBezTo>
                    <a:pt x="13071" y="745"/>
                    <a:pt x="13377" y="761"/>
                    <a:pt x="13677" y="791"/>
                  </a:cubicBezTo>
                  <a:lnTo>
                    <a:pt x="13677" y="224"/>
                  </a:lnTo>
                  <a:cubicBezTo>
                    <a:pt x="12893" y="73"/>
                    <a:pt x="12069" y="1"/>
                    <a:pt x="112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5488250" y="3452925"/>
              <a:ext cx="116775" cy="459500"/>
            </a:xfrm>
            <a:custGeom>
              <a:rect b="b" l="l" r="r" t="t"/>
              <a:pathLst>
                <a:path extrusionOk="0" h="18380" w="4671">
                  <a:moveTo>
                    <a:pt x="2970" y="0"/>
                  </a:moveTo>
                  <a:lnTo>
                    <a:pt x="2736" y="67"/>
                  </a:lnTo>
                  <a:cubicBezTo>
                    <a:pt x="4404" y="5137"/>
                    <a:pt x="3203" y="13143"/>
                    <a:pt x="1" y="18313"/>
                  </a:cubicBezTo>
                  <a:lnTo>
                    <a:pt x="201" y="18380"/>
                  </a:lnTo>
                  <a:cubicBezTo>
                    <a:pt x="3470" y="13176"/>
                    <a:pt x="4671" y="5104"/>
                    <a:pt x="297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5534950" y="3436125"/>
              <a:ext cx="44225" cy="25425"/>
            </a:xfrm>
            <a:custGeom>
              <a:rect b="b" l="l" r="r" t="t"/>
              <a:pathLst>
                <a:path extrusionOk="0" h="1017" w="1769">
                  <a:moveTo>
                    <a:pt x="1314" y="1"/>
                  </a:moveTo>
                  <a:cubicBezTo>
                    <a:pt x="1163" y="1"/>
                    <a:pt x="982" y="35"/>
                    <a:pt x="801" y="105"/>
                  </a:cubicBezTo>
                  <a:cubicBezTo>
                    <a:pt x="334" y="205"/>
                    <a:pt x="1" y="539"/>
                    <a:pt x="101" y="805"/>
                  </a:cubicBezTo>
                  <a:cubicBezTo>
                    <a:pt x="121" y="949"/>
                    <a:pt x="281" y="1017"/>
                    <a:pt x="509" y="1017"/>
                  </a:cubicBezTo>
                  <a:cubicBezTo>
                    <a:pt x="652" y="1017"/>
                    <a:pt x="822" y="990"/>
                    <a:pt x="1001" y="939"/>
                  </a:cubicBezTo>
                  <a:cubicBezTo>
                    <a:pt x="1468" y="772"/>
                    <a:pt x="1769" y="439"/>
                    <a:pt x="1702" y="205"/>
                  </a:cubicBezTo>
                  <a:cubicBezTo>
                    <a:pt x="1683" y="69"/>
                    <a:pt x="1527" y="1"/>
                    <a:pt x="1314" y="1"/>
                  </a:cubicBezTo>
                  <a:close/>
                </a:path>
              </a:pathLst>
            </a:custGeom>
            <a:solidFill>
              <a:srgbClr val="FFFB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5495750" y="3503775"/>
              <a:ext cx="139300" cy="417000"/>
            </a:xfrm>
            <a:custGeom>
              <a:rect b="b" l="l" r="r" t="t"/>
              <a:pathLst>
                <a:path extrusionOk="0" h="16680" w="5572">
                  <a:moveTo>
                    <a:pt x="5338" y="1"/>
                  </a:moveTo>
                  <a:cubicBezTo>
                    <a:pt x="5071" y="4838"/>
                    <a:pt x="3337" y="10275"/>
                    <a:pt x="1" y="16613"/>
                  </a:cubicBezTo>
                  <a:lnTo>
                    <a:pt x="234" y="16679"/>
                  </a:lnTo>
                  <a:cubicBezTo>
                    <a:pt x="3570" y="10342"/>
                    <a:pt x="5338" y="4904"/>
                    <a:pt x="557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5610850" y="3485425"/>
              <a:ext cx="41725" cy="24225"/>
            </a:xfrm>
            <a:custGeom>
              <a:rect b="b" l="l" r="r" t="t"/>
              <a:pathLst>
                <a:path extrusionOk="0" h="969" w="1669">
                  <a:moveTo>
                    <a:pt x="901" y="1"/>
                  </a:moveTo>
                  <a:cubicBezTo>
                    <a:pt x="401" y="34"/>
                    <a:pt x="0" y="234"/>
                    <a:pt x="0" y="501"/>
                  </a:cubicBezTo>
                  <a:cubicBezTo>
                    <a:pt x="0" y="735"/>
                    <a:pt x="334" y="968"/>
                    <a:pt x="801" y="968"/>
                  </a:cubicBezTo>
                  <a:cubicBezTo>
                    <a:pt x="1268" y="968"/>
                    <a:pt x="1635" y="735"/>
                    <a:pt x="1668" y="468"/>
                  </a:cubicBezTo>
                  <a:cubicBezTo>
                    <a:pt x="1668" y="201"/>
                    <a:pt x="1335" y="1"/>
                    <a:pt x="90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5460725" y="3506275"/>
              <a:ext cx="86775" cy="406150"/>
            </a:xfrm>
            <a:custGeom>
              <a:rect b="b" l="l" r="r" t="t"/>
              <a:pathLst>
                <a:path extrusionOk="0" h="16246" w="3471">
                  <a:moveTo>
                    <a:pt x="234" y="1"/>
                  </a:moveTo>
                  <a:lnTo>
                    <a:pt x="1" y="134"/>
                  </a:lnTo>
                  <a:cubicBezTo>
                    <a:pt x="2836" y="4904"/>
                    <a:pt x="3237" y="10742"/>
                    <a:pt x="1068" y="16179"/>
                  </a:cubicBezTo>
                  <a:lnTo>
                    <a:pt x="1302" y="16246"/>
                  </a:lnTo>
                  <a:cubicBezTo>
                    <a:pt x="3470" y="10809"/>
                    <a:pt x="3103" y="4871"/>
                    <a:pt x="23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5439050" y="3488675"/>
              <a:ext cx="42550" cy="29625"/>
            </a:xfrm>
            <a:custGeom>
              <a:rect b="b" l="l" r="r" t="t"/>
              <a:pathLst>
                <a:path extrusionOk="0" h="1185" w="1702">
                  <a:moveTo>
                    <a:pt x="1236" y="0"/>
                  </a:moveTo>
                  <a:cubicBezTo>
                    <a:pt x="1057" y="0"/>
                    <a:pt x="841" y="67"/>
                    <a:pt x="634" y="205"/>
                  </a:cubicBezTo>
                  <a:cubicBezTo>
                    <a:pt x="201" y="438"/>
                    <a:pt x="1" y="838"/>
                    <a:pt x="101" y="1038"/>
                  </a:cubicBezTo>
                  <a:cubicBezTo>
                    <a:pt x="149" y="1135"/>
                    <a:pt x="274" y="1185"/>
                    <a:pt x="436" y="1185"/>
                  </a:cubicBezTo>
                  <a:cubicBezTo>
                    <a:pt x="610" y="1185"/>
                    <a:pt x="827" y="1126"/>
                    <a:pt x="1035" y="1005"/>
                  </a:cubicBezTo>
                  <a:cubicBezTo>
                    <a:pt x="1468" y="738"/>
                    <a:pt x="1702" y="371"/>
                    <a:pt x="1602" y="171"/>
                  </a:cubicBezTo>
                  <a:cubicBezTo>
                    <a:pt x="1537" y="58"/>
                    <a:pt x="1403" y="0"/>
                    <a:pt x="123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5545800" y="3626375"/>
              <a:ext cx="261050" cy="301900"/>
            </a:xfrm>
            <a:custGeom>
              <a:rect b="b" l="l" r="r" t="t"/>
              <a:pathLst>
                <a:path extrusionOk="0" h="12076" w="10442">
                  <a:moveTo>
                    <a:pt x="10374" y="0"/>
                  </a:moveTo>
                  <a:cubicBezTo>
                    <a:pt x="5071" y="2435"/>
                    <a:pt x="1668" y="6405"/>
                    <a:pt x="0" y="12009"/>
                  </a:cubicBezTo>
                  <a:lnTo>
                    <a:pt x="201" y="12076"/>
                  </a:lnTo>
                  <a:cubicBezTo>
                    <a:pt x="1868" y="6538"/>
                    <a:pt x="5237" y="2669"/>
                    <a:pt x="10441" y="200"/>
                  </a:cubicBezTo>
                  <a:lnTo>
                    <a:pt x="1037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5798475" y="3607450"/>
              <a:ext cx="28375" cy="40375"/>
            </a:xfrm>
            <a:custGeom>
              <a:rect b="b" l="l" r="r" t="t"/>
              <a:pathLst>
                <a:path extrusionOk="0" h="1615" w="1135">
                  <a:moveTo>
                    <a:pt x="369" y="1"/>
                  </a:moveTo>
                  <a:cubicBezTo>
                    <a:pt x="333" y="1"/>
                    <a:pt x="298" y="8"/>
                    <a:pt x="267" y="23"/>
                  </a:cubicBezTo>
                  <a:cubicBezTo>
                    <a:pt x="67" y="157"/>
                    <a:pt x="1" y="624"/>
                    <a:pt x="167" y="1024"/>
                  </a:cubicBezTo>
                  <a:cubicBezTo>
                    <a:pt x="308" y="1391"/>
                    <a:pt x="569" y="1614"/>
                    <a:pt x="787" y="1614"/>
                  </a:cubicBezTo>
                  <a:cubicBezTo>
                    <a:pt x="827" y="1614"/>
                    <a:pt x="865" y="1607"/>
                    <a:pt x="901" y="1591"/>
                  </a:cubicBezTo>
                  <a:cubicBezTo>
                    <a:pt x="1101" y="1458"/>
                    <a:pt x="1135" y="991"/>
                    <a:pt x="968" y="591"/>
                  </a:cubicBezTo>
                  <a:cubicBezTo>
                    <a:pt x="827" y="224"/>
                    <a:pt x="567" y="1"/>
                    <a:pt x="3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5487425" y="3560500"/>
              <a:ext cx="70900" cy="351925"/>
            </a:xfrm>
            <a:custGeom>
              <a:rect b="b" l="l" r="r" t="t"/>
              <a:pathLst>
                <a:path extrusionOk="0" h="14077" w="2836">
                  <a:moveTo>
                    <a:pt x="2069" y="0"/>
                  </a:moveTo>
                  <a:lnTo>
                    <a:pt x="1835" y="33"/>
                  </a:lnTo>
                  <a:cubicBezTo>
                    <a:pt x="2536" y="4403"/>
                    <a:pt x="2502" y="8306"/>
                    <a:pt x="0" y="14010"/>
                  </a:cubicBezTo>
                  <a:lnTo>
                    <a:pt x="234" y="14077"/>
                  </a:lnTo>
                  <a:cubicBezTo>
                    <a:pt x="2736" y="8339"/>
                    <a:pt x="2836" y="4403"/>
                    <a:pt x="206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5512450" y="3541550"/>
              <a:ext cx="44225" cy="26250"/>
            </a:xfrm>
            <a:custGeom>
              <a:rect b="b" l="l" r="r" t="t"/>
              <a:pathLst>
                <a:path extrusionOk="0" h="1050" w="1769">
                  <a:moveTo>
                    <a:pt x="1250" y="0"/>
                  </a:moveTo>
                  <a:cubicBezTo>
                    <a:pt x="1105" y="0"/>
                    <a:pt x="939" y="30"/>
                    <a:pt x="767" y="91"/>
                  </a:cubicBezTo>
                  <a:cubicBezTo>
                    <a:pt x="334" y="258"/>
                    <a:pt x="0" y="558"/>
                    <a:pt x="67" y="791"/>
                  </a:cubicBezTo>
                  <a:cubicBezTo>
                    <a:pt x="88" y="960"/>
                    <a:pt x="270" y="1049"/>
                    <a:pt x="519" y="1049"/>
                  </a:cubicBezTo>
                  <a:cubicBezTo>
                    <a:pt x="663" y="1049"/>
                    <a:pt x="830" y="1019"/>
                    <a:pt x="1001" y="958"/>
                  </a:cubicBezTo>
                  <a:cubicBezTo>
                    <a:pt x="1434" y="825"/>
                    <a:pt x="1768" y="491"/>
                    <a:pt x="1701" y="258"/>
                  </a:cubicBezTo>
                  <a:cubicBezTo>
                    <a:pt x="1680" y="89"/>
                    <a:pt x="1499" y="0"/>
                    <a:pt x="125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5545800" y="3610525"/>
              <a:ext cx="189325" cy="317750"/>
            </a:xfrm>
            <a:custGeom>
              <a:rect b="b" l="l" r="r" t="t"/>
              <a:pathLst>
                <a:path extrusionOk="0" h="12710" w="7573">
                  <a:moveTo>
                    <a:pt x="7406" y="1"/>
                  </a:moveTo>
                  <a:cubicBezTo>
                    <a:pt x="2702" y="3870"/>
                    <a:pt x="267" y="6906"/>
                    <a:pt x="0" y="12710"/>
                  </a:cubicBezTo>
                  <a:lnTo>
                    <a:pt x="234" y="12710"/>
                  </a:lnTo>
                  <a:cubicBezTo>
                    <a:pt x="534" y="7039"/>
                    <a:pt x="2936" y="4037"/>
                    <a:pt x="7572" y="167"/>
                  </a:cubicBezTo>
                  <a:lnTo>
                    <a:pt x="740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5721750" y="3591875"/>
              <a:ext cx="34225" cy="34825"/>
            </a:xfrm>
            <a:custGeom>
              <a:rect b="b" l="l" r="r" t="t"/>
              <a:pathLst>
                <a:path extrusionOk="0" h="1393" w="1369">
                  <a:moveTo>
                    <a:pt x="401" y="0"/>
                  </a:moveTo>
                  <a:cubicBezTo>
                    <a:pt x="312" y="0"/>
                    <a:pt x="231" y="26"/>
                    <a:pt x="168" y="79"/>
                  </a:cubicBezTo>
                  <a:cubicBezTo>
                    <a:pt x="1" y="280"/>
                    <a:pt x="34" y="680"/>
                    <a:pt x="334" y="1047"/>
                  </a:cubicBezTo>
                  <a:cubicBezTo>
                    <a:pt x="493" y="1274"/>
                    <a:pt x="730" y="1393"/>
                    <a:pt x="928" y="1393"/>
                  </a:cubicBezTo>
                  <a:cubicBezTo>
                    <a:pt x="1020" y="1393"/>
                    <a:pt x="1104" y="1367"/>
                    <a:pt x="1168" y="1314"/>
                  </a:cubicBezTo>
                  <a:cubicBezTo>
                    <a:pt x="1368" y="1147"/>
                    <a:pt x="1302" y="680"/>
                    <a:pt x="1001" y="346"/>
                  </a:cubicBezTo>
                  <a:cubicBezTo>
                    <a:pt x="820" y="119"/>
                    <a:pt x="592" y="0"/>
                    <a:pt x="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5466575" y="3704850"/>
              <a:ext cx="186000" cy="308550"/>
            </a:xfrm>
            <a:custGeom>
              <a:rect b="b" l="l" r="r" t="t"/>
              <a:pathLst>
                <a:path extrusionOk="0" h="12342" w="7440">
                  <a:moveTo>
                    <a:pt x="3014" y="1"/>
                  </a:moveTo>
                  <a:cubicBezTo>
                    <a:pt x="2665" y="1"/>
                    <a:pt x="2213" y="30"/>
                    <a:pt x="2102" y="30"/>
                  </a:cubicBezTo>
                  <a:cubicBezTo>
                    <a:pt x="501" y="3933"/>
                    <a:pt x="0" y="8003"/>
                    <a:pt x="601" y="11972"/>
                  </a:cubicBezTo>
                  <a:cubicBezTo>
                    <a:pt x="655" y="12135"/>
                    <a:pt x="731" y="12342"/>
                    <a:pt x="848" y="12342"/>
                  </a:cubicBezTo>
                  <a:cubicBezTo>
                    <a:pt x="874" y="12342"/>
                    <a:pt x="903" y="12331"/>
                    <a:pt x="934" y="12306"/>
                  </a:cubicBezTo>
                  <a:cubicBezTo>
                    <a:pt x="1035" y="12272"/>
                    <a:pt x="1035" y="12239"/>
                    <a:pt x="1068" y="12139"/>
                  </a:cubicBezTo>
                  <a:cubicBezTo>
                    <a:pt x="1535" y="11038"/>
                    <a:pt x="5438" y="3866"/>
                    <a:pt x="7439" y="1732"/>
                  </a:cubicBezTo>
                  <a:cubicBezTo>
                    <a:pt x="7339" y="1631"/>
                    <a:pt x="7206" y="1565"/>
                    <a:pt x="7172" y="1465"/>
                  </a:cubicBezTo>
                  <a:lnTo>
                    <a:pt x="6538" y="1965"/>
                  </a:lnTo>
                  <a:cubicBezTo>
                    <a:pt x="6672" y="1765"/>
                    <a:pt x="6772" y="1531"/>
                    <a:pt x="6905" y="1298"/>
                  </a:cubicBezTo>
                  <a:cubicBezTo>
                    <a:pt x="6372" y="931"/>
                    <a:pt x="5838" y="631"/>
                    <a:pt x="5238" y="431"/>
                  </a:cubicBezTo>
                  <a:cubicBezTo>
                    <a:pt x="4937" y="731"/>
                    <a:pt x="4704" y="998"/>
                    <a:pt x="4504" y="1331"/>
                  </a:cubicBezTo>
                  <a:cubicBezTo>
                    <a:pt x="4570" y="998"/>
                    <a:pt x="4670" y="631"/>
                    <a:pt x="4771" y="297"/>
                  </a:cubicBezTo>
                  <a:cubicBezTo>
                    <a:pt x="4537" y="264"/>
                    <a:pt x="4337" y="197"/>
                    <a:pt x="4070" y="130"/>
                  </a:cubicBezTo>
                  <a:cubicBezTo>
                    <a:pt x="3570" y="697"/>
                    <a:pt x="3069" y="1298"/>
                    <a:pt x="2669" y="1932"/>
                  </a:cubicBezTo>
                  <a:cubicBezTo>
                    <a:pt x="2836" y="1265"/>
                    <a:pt x="3069" y="597"/>
                    <a:pt x="3403" y="30"/>
                  </a:cubicBezTo>
                  <a:cubicBezTo>
                    <a:pt x="3336" y="8"/>
                    <a:pt x="3188" y="1"/>
                    <a:pt x="301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5338975" y="3710600"/>
              <a:ext cx="175150" cy="302450"/>
            </a:xfrm>
            <a:custGeom>
              <a:rect b="b" l="l" r="r" t="t"/>
              <a:pathLst>
                <a:path extrusionOk="0" h="12098" w="7006">
                  <a:moveTo>
                    <a:pt x="4838" y="0"/>
                  </a:moveTo>
                  <a:cubicBezTo>
                    <a:pt x="4671" y="34"/>
                    <a:pt x="4471" y="34"/>
                    <a:pt x="4304" y="67"/>
                  </a:cubicBezTo>
                  <a:cubicBezTo>
                    <a:pt x="4571" y="634"/>
                    <a:pt x="4804" y="1235"/>
                    <a:pt x="4871" y="1902"/>
                  </a:cubicBezTo>
                  <a:cubicBezTo>
                    <a:pt x="4504" y="1335"/>
                    <a:pt x="4070" y="734"/>
                    <a:pt x="3570" y="234"/>
                  </a:cubicBezTo>
                  <a:lnTo>
                    <a:pt x="2836" y="501"/>
                  </a:lnTo>
                  <a:cubicBezTo>
                    <a:pt x="2903" y="834"/>
                    <a:pt x="3003" y="1168"/>
                    <a:pt x="3036" y="1502"/>
                  </a:cubicBezTo>
                  <a:cubicBezTo>
                    <a:pt x="2836" y="1201"/>
                    <a:pt x="2636" y="901"/>
                    <a:pt x="2369" y="668"/>
                  </a:cubicBezTo>
                  <a:cubicBezTo>
                    <a:pt x="1735" y="901"/>
                    <a:pt x="1168" y="1235"/>
                    <a:pt x="568" y="1668"/>
                  </a:cubicBezTo>
                  <a:cubicBezTo>
                    <a:pt x="701" y="1868"/>
                    <a:pt x="801" y="2069"/>
                    <a:pt x="868" y="2269"/>
                  </a:cubicBezTo>
                  <a:cubicBezTo>
                    <a:pt x="701" y="2102"/>
                    <a:pt x="501" y="2002"/>
                    <a:pt x="301" y="1868"/>
                  </a:cubicBezTo>
                  <a:cubicBezTo>
                    <a:pt x="268" y="1868"/>
                    <a:pt x="134" y="1969"/>
                    <a:pt x="1" y="2069"/>
                  </a:cubicBezTo>
                  <a:cubicBezTo>
                    <a:pt x="1368" y="3003"/>
                    <a:pt x="2636" y="4237"/>
                    <a:pt x="3503" y="5705"/>
                  </a:cubicBezTo>
                  <a:cubicBezTo>
                    <a:pt x="4037" y="6572"/>
                    <a:pt x="4471" y="7506"/>
                    <a:pt x="4771" y="8507"/>
                  </a:cubicBezTo>
                  <a:cubicBezTo>
                    <a:pt x="5104" y="9574"/>
                    <a:pt x="5171" y="10808"/>
                    <a:pt x="5538" y="11909"/>
                  </a:cubicBezTo>
                  <a:cubicBezTo>
                    <a:pt x="5538" y="11976"/>
                    <a:pt x="5605" y="12042"/>
                    <a:pt x="5638" y="12076"/>
                  </a:cubicBezTo>
                  <a:cubicBezTo>
                    <a:pt x="5663" y="12091"/>
                    <a:pt x="5688" y="12097"/>
                    <a:pt x="5713" y="12097"/>
                  </a:cubicBezTo>
                  <a:cubicBezTo>
                    <a:pt x="5852" y="12097"/>
                    <a:pt x="5977" y="11879"/>
                    <a:pt x="6005" y="11709"/>
                  </a:cubicBezTo>
                  <a:cubicBezTo>
                    <a:pt x="7006" y="7739"/>
                    <a:pt x="6706" y="3303"/>
                    <a:pt x="48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5280600" y="3783150"/>
              <a:ext cx="203500" cy="226850"/>
            </a:xfrm>
            <a:custGeom>
              <a:rect b="b" l="l" r="r" t="t"/>
              <a:pathLst>
                <a:path extrusionOk="0" h="9074" w="8140">
                  <a:moveTo>
                    <a:pt x="2536" y="1"/>
                  </a:moveTo>
                  <a:cubicBezTo>
                    <a:pt x="2436" y="101"/>
                    <a:pt x="2302" y="234"/>
                    <a:pt x="2202" y="301"/>
                  </a:cubicBezTo>
                  <a:cubicBezTo>
                    <a:pt x="2636" y="634"/>
                    <a:pt x="3036" y="1001"/>
                    <a:pt x="3370" y="1468"/>
                  </a:cubicBezTo>
                  <a:cubicBezTo>
                    <a:pt x="2870" y="1168"/>
                    <a:pt x="2336" y="935"/>
                    <a:pt x="1835" y="701"/>
                  </a:cubicBezTo>
                  <a:cubicBezTo>
                    <a:pt x="1669" y="868"/>
                    <a:pt x="1535" y="1068"/>
                    <a:pt x="1435" y="1201"/>
                  </a:cubicBezTo>
                  <a:cubicBezTo>
                    <a:pt x="1635" y="1435"/>
                    <a:pt x="1802" y="1668"/>
                    <a:pt x="1969" y="1935"/>
                  </a:cubicBezTo>
                  <a:cubicBezTo>
                    <a:pt x="1702" y="1768"/>
                    <a:pt x="1435" y="1668"/>
                    <a:pt x="1168" y="1535"/>
                  </a:cubicBezTo>
                  <a:cubicBezTo>
                    <a:pt x="835" y="2002"/>
                    <a:pt x="601" y="2536"/>
                    <a:pt x="334" y="3103"/>
                  </a:cubicBezTo>
                  <a:cubicBezTo>
                    <a:pt x="501" y="3203"/>
                    <a:pt x="668" y="3336"/>
                    <a:pt x="801" y="3470"/>
                  </a:cubicBezTo>
                  <a:cubicBezTo>
                    <a:pt x="601" y="3436"/>
                    <a:pt x="434" y="3370"/>
                    <a:pt x="201" y="3370"/>
                  </a:cubicBezTo>
                  <a:cubicBezTo>
                    <a:pt x="101" y="3503"/>
                    <a:pt x="34" y="3636"/>
                    <a:pt x="1" y="3770"/>
                  </a:cubicBezTo>
                  <a:cubicBezTo>
                    <a:pt x="1335" y="3837"/>
                    <a:pt x="2669" y="4304"/>
                    <a:pt x="3904" y="5071"/>
                  </a:cubicBezTo>
                  <a:cubicBezTo>
                    <a:pt x="4637" y="5504"/>
                    <a:pt x="5305" y="6072"/>
                    <a:pt x="5938" y="6672"/>
                  </a:cubicBezTo>
                  <a:cubicBezTo>
                    <a:pt x="6606" y="7406"/>
                    <a:pt x="7139" y="8306"/>
                    <a:pt x="7840" y="8974"/>
                  </a:cubicBezTo>
                  <a:cubicBezTo>
                    <a:pt x="7873" y="9007"/>
                    <a:pt x="7940" y="9074"/>
                    <a:pt x="7973" y="9074"/>
                  </a:cubicBezTo>
                  <a:cubicBezTo>
                    <a:pt x="8140" y="9074"/>
                    <a:pt x="8140" y="8807"/>
                    <a:pt x="8107" y="8607"/>
                  </a:cubicBezTo>
                  <a:cubicBezTo>
                    <a:pt x="7206" y="5104"/>
                    <a:pt x="5171" y="1735"/>
                    <a:pt x="25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5479925" y="3768975"/>
              <a:ext cx="268550" cy="243525"/>
            </a:xfrm>
            <a:custGeom>
              <a:rect b="b" l="l" r="r" t="t"/>
              <a:pathLst>
                <a:path extrusionOk="0" h="9741" w="10742">
                  <a:moveTo>
                    <a:pt x="7906" y="0"/>
                  </a:moveTo>
                  <a:cubicBezTo>
                    <a:pt x="4403" y="1802"/>
                    <a:pt x="1535" y="5404"/>
                    <a:pt x="67" y="9240"/>
                  </a:cubicBezTo>
                  <a:cubicBezTo>
                    <a:pt x="34" y="9474"/>
                    <a:pt x="0" y="9741"/>
                    <a:pt x="200" y="9741"/>
                  </a:cubicBezTo>
                  <a:cubicBezTo>
                    <a:pt x="234" y="9741"/>
                    <a:pt x="334" y="9707"/>
                    <a:pt x="367" y="9674"/>
                  </a:cubicBezTo>
                  <a:cubicBezTo>
                    <a:pt x="1334" y="8907"/>
                    <a:pt x="2135" y="7973"/>
                    <a:pt x="3036" y="7206"/>
                  </a:cubicBezTo>
                  <a:cubicBezTo>
                    <a:pt x="3870" y="6505"/>
                    <a:pt x="4737" y="5971"/>
                    <a:pt x="5704" y="5504"/>
                  </a:cubicBezTo>
                  <a:cubicBezTo>
                    <a:pt x="7305" y="4737"/>
                    <a:pt x="9040" y="4304"/>
                    <a:pt x="10741" y="4237"/>
                  </a:cubicBezTo>
                  <a:cubicBezTo>
                    <a:pt x="10708" y="4070"/>
                    <a:pt x="10674" y="3970"/>
                    <a:pt x="10641" y="3837"/>
                  </a:cubicBezTo>
                  <a:cubicBezTo>
                    <a:pt x="10374" y="3837"/>
                    <a:pt x="10141" y="3837"/>
                    <a:pt x="9874" y="3870"/>
                  </a:cubicBezTo>
                  <a:lnTo>
                    <a:pt x="10508" y="3503"/>
                  </a:lnTo>
                  <a:cubicBezTo>
                    <a:pt x="10241" y="2903"/>
                    <a:pt x="9974" y="2335"/>
                    <a:pt x="9574" y="1802"/>
                  </a:cubicBezTo>
                  <a:cubicBezTo>
                    <a:pt x="9240" y="1868"/>
                    <a:pt x="8873" y="2002"/>
                    <a:pt x="8540" y="2169"/>
                  </a:cubicBezTo>
                  <a:lnTo>
                    <a:pt x="9307" y="1401"/>
                  </a:lnTo>
                  <a:cubicBezTo>
                    <a:pt x="9140" y="1201"/>
                    <a:pt x="8973" y="1001"/>
                    <a:pt x="8806" y="834"/>
                  </a:cubicBezTo>
                  <a:cubicBezTo>
                    <a:pt x="8073" y="1035"/>
                    <a:pt x="7405" y="1301"/>
                    <a:pt x="6738" y="1568"/>
                  </a:cubicBezTo>
                  <a:cubicBezTo>
                    <a:pt x="7239" y="1068"/>
                    <a:pt x="7739" y="668"/>
                    <a:pt x="8339" y="334"/>
                  </a:cubicBezTo>
                  <a:cubicBezTo>
                    <a:pt x="8206" y="201"/>
                    <a:pt x="8039" y="134"/>
                    <a:pt x="79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5483250" y="3890725"/>
              <a:ext cx="256875" cy="121325"/>
            </a:xfrm>
            <a:custGeom>
              <a:rect b="b" l="l" r="r" t="t"/>
              <a:pathLst>
                <a:path extrusionOk="0" h="4853" w="10275">
                  <a:moveTo>
                    <a:pt x="10008" y="1"/>
                  </a:moveTo>
                  <a:cubicBezTo>
                    <a:pt x="6739" y="134"/>
                    <a:pt x="3069" y="1935"/>
                    <a:pt x="267" y="4437"/>
                  </a:cubicBezTo>
                  <a:cubicBezTo>
                    <a:pt x="167" y="4537"/>
                    <a:pt x="1" y="4771"/>
                    <a:pt x="101" y="4837"/>
                  </a:cubicBezTo>
                  <a:cubicBezTo>
                    <a:pt x="123" y="4849"/>
                    <a:pt x="145" y="4852"/>
                    <a:pt x="166" y="4852"/>
                  </a:cubicBezTo>
                  <a:cubicBezTo>
                    <a:pt x="208" y="4852"/>
                    <a:pt x="245" y="4837"/>
                    <a:pt x="267" y="4837"/>
                  </a:cubicBezTo>
                  <a:cubicBezTo>
                    <a:pt x="1268" y="4637"/>
                    <a:pt x="2236" y="4137"/>
                    <a:pt x="3236" y="3870"/>
                  </a:cubicBezTo>
                  <a:cubicBezTo>
                    <a:pt x="4104" y="3670"/>
                    <a:pt x="5038" y="3536"/>
                    <a:pt x="5871" y="3536"/>
                  </a:cubicBezTo>
                  <a:cubicBezTo>
                    <a:pt x="7339" y="3536"/>
                    <a:pt x="8740" y="3837"/>
                    <a:pt x="9908" y="4437"/>
                  </a:cubicBezTo>
                  <a:cubicBezTo>
                    <a:pt x="9941" y="4304"/>
                    <a:pt x="10008" y="4170"/>
                    <a:pt x="10041" y="4003"/>
                  </a:cubicBezTo>
                  <a:cubicBezTo>
                    <a:pt x="9874" y="3937"/>
                    <a:pt x="9674" y="3870"/>
                    <a:pt x="9507" y="3803"/>
                  </a:cubicBezTo>
                  <a:cubicBezTo>
                    <a:pt x="9674" y="3803"/>
                    <a:pt x="9874" y="3770"/>
                    <a:pt x="10074" y="3770"/>
                  </a:cubicBezTo>
                  <a:cubicBezTo>
                    <a:pt x="10208" y="3170"/>
                    <a:pt x="10275" y="2602"/>
                    <a:pt x="10275" y="2035"/>
                  </a:cubicBezTo>
                  <a:cubicBezTo>
                    <a:pt x="10008" y="1969"/>
                    <a:pt x="9708" y="1902"/>
                    <a:pt x="9407" y="1902"/>
                  </a:cubicBezTo>
                  <a:cubicBezTo>
                    <a:pt x="9708" y="1802"/>
                    <a:pt x="10008" y="1668"/>
                    <a:pt x="10275" y="1568"/>
                  </a:cubicBezTo>
                  <a:cubicBezTo>
                    <a:pt x="10275" y="1368"/>
                    <a:pt x="10275" y="1168"/>
                    <a:pt x="10241" y="968"/>
                  </a:cubicBezTo>
                  <a:cubicBezTo>
                    <a:pt x="9674" y="835"/>
                    <a:pt x="9074" y="801"/>
                    <a:pt x="8507" y="801"/>
                  </a:cubicBezTo>
                  <a:cubicBezTo>
                    <a:pt x="9040" y="568"/>
                    <a:pt x="9574" y="468"/>
                    <a:pt x="10108" y="434"/>
                  </a:cubicBezTo>
                  <a:cubicBezTo>
                    <a:pt x="10074" y="301"/>
                    <a:pt x="10041" y="134"/>
                    <a:pt x="100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5560800" y="3953275"/>
              <a:ext cx="145125" cy="24200"/>
            </a:xfrm>
            <a:custGeom>
              <a:rect b="b" l="l" r="r" t="t"/>
              <a:pathLst>
                <a:path extrusionOk="0" fill="none" h="968" w="5805">
                  <a:moveTo>
                    <a:pt x="1" y="968"/>
                  </a:moveTo>
                  <a:cubicBezTo>
                    <a:pt x="1835" y="201"/>
                    <a:pt x="3904" y="0"/>
                    <a:pt x="5805" y="301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5633350" y="3932425"/>
              <a:ext cx="48400" cy="8375"/>
            </a:xfrm>
            <a:custGeom>
              <a:rect b="b" l="l" r="r" t="t"/>
              <a:pathLst>
                <a:path extrusionOk="0" fill="none" h="335" w="1936">
                  <a:moveTo>
                    <a:pt x="1" y="334"/>
                  </a:moveTo>
                  <a:cubicBezTo>
                    <a:pt x="601" y="101"/>
                    <a:pt x="1268" y="0"/>
                    <a:pt x="1936" y="34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5500775" y="3844025"/>
              <a:ext cx="149300" cy="145125"/>
            </a:xfrm>
            <a:custGeom>
              <a:rect b="b" l="l" r="r" t="t"/>
              <a:pathLst>
                <a:path extrusionOk="0" fill="none" h="5805" w="5972">
                  <a:moveTo>
                    <a:pt x="0" y="5805"/>
                  </a:moveTo>
                  <a:cubicBezTo>
                    <a:pt x="1201" y="3236"/>
                    <a:pt x="3369" y="1135"/>
                    <a:pt x="5971" y="1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5492425" y="3755625"/>
              <a:ext cx="25050" cy="191000"/>
            </a:xfrm>
            <a:custGeom>
              <a:rect b="b" l="l" r="r" t="t"/>
              <a:pathLst>
                <a:path extrusionOk="0" fill="none" h="7640" w="1002">
                  <a:moveTo>
                    <a:pt x="1001" y="1"/>
                  </a:moveTo>
                  <a:cubicBezTo>
                    <a:pt x="334" y="2503"/>
                    <a:pt x="1" y="5071"/>
                    <a:pt x="1" y="7640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5522450" y="3798150"/>
              <a:ext cx="8350" cy="42575"/>
            </a:xfrm>
            <a:custGeom>
              <a:rect b="b" l="l" r="r" t="t"/>
              <a:pathLst>
                <a:path extrusionOk="0" fill="none" h="1703" w="334">
                  <a:moveTo>
                    <a:pt x="334" y="1"/>
                  </a:moveTo>
                  <a:cubicBezTo>
                    <a:pt x="134" y="535"/>
                    <a:pt x="0" y="1135"/>
                    <a:pt x="34" y="1702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5585825" y="3766475"/>
              <a:ext cx="23375" cy="49225"/>
            </a:xfrm>
            <a:custGeom>
              <a:rect b="b" l="l" r="r" t="t"/>
              <a:pathLst>
                <a:path extrusionOk="0" fill="none" h="1969" w="935">
                  <a:moveTo>
                    <a:pt x="935" y="0"/>
                  </a:moveTo>
                  <a:cubicBezTo>
                    <a:pt x="501" y="601"/>
                    <a:pt x="234" y="1268"/>
                    <a:pt x="1" y="1968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5409875" y="3776475"/>
              <a:ext cx="60900" cy="106775"/>
            </a:xfrm>
            <a:custGeom>
              <a:rect b="b" l="l" r="r" t="t"/>
              <a:pathLst>
                <a:path extrusionOk="0" fill="none" h="4271" w="2436">
                  <a:moveTo>
                    <a:pt x="0" y="1"/>
                  </a:moveTo>
                  <a:cubicBezTo>
                    <a:pt x="1134" y="1202"/>
                    <a:pt x="1968" y="2703"/>
                    <a:pt x="2435" y="4270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5327300" y="3861550"/>
              <a:ext cx="77600" cy="46725"/>
            </a:xfrm>
            <a:custGeom>
              <a:rect b="b" l="l" r="r" t="t"/>
              <a:pathLst>
                <a:path extrusionOk="0" fill="none" h="1869" w="3104">
                  <a:moveTo>
                    <a:pt x="1" y="0"/>
                  </a:moveTo>
                  <a:cubicBezTo>
                    <a:pt x="1135" y="434"/>
                    <a:pt x="2236" y="1034"/>
                    <a:pt x="3103" y="1868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5402350" y="3877375"/>
              <a:ext cx="66750" cy="108450"/>
            </a:xfrm>
            <a:custGeom>
              <a:rect b="b" l="l" r="r" t="t"/>
              <a:pathLst>
                <a:path extrusionOk="0" fill="none" h="4338" w="2670">
                  <a:moveTo>
                    <a:pt x="1" y="1"/>
                  </a:moveTo>
                  <a:cubicBezTo>
                    <a:pt x="1168" y="1235"/>
                    <a:pt x="2102" y="2703"/>
                    <a:pt x="2670" y="4337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5535800" y="3462075"/>
              <a:ext cx="251850" cy="1567000"/>
            </a:xfrm>
            <a:custGeom>
              <a:rect b="b" l="l" r="r" t="t"/>
              <a:pathLst>
                <a:path extrusionOk="0" fill="none" h="62680" w="10074">
                  <a:moveTo>
                    <a:pt x="234" y="1"/>
                  </a:moveTo>
                  <a:cubicBezTo>
                    <a:pt x="10074" y="18114"/>
                    <a:pt x="10074" y="41030"/>
                    <a:pt x="0" y="62679"/>
                  </a:cubicBezTo>
                </a:path>
              </a:pathLst>
            </a:custGeom>
            <a:noFill/>
            <a:ln cap="flat" cmpd="sng" w="50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5068800" y="2869175"/>
              <a:ext cx="479425" cy="622000"/>
            </a:xfrm>
            <a:custGeom>
              <a:rect b="b" l="l" r="r" t="t"/>
              <a:pathLst>
                <a:path extrusionOk="0" h="24880" w="19177">
                  <a:moveTo>
                    <a:pt x="9640" y="0"/>
                  </a:moveTo>
                  <a:cubicBezTo>
                    <a:pt x="9307" y="67"/>
                    <a:pt x="7439" y="400"/>
                    <a:pt x="7105" y="534"/>
                  </a:cubicBezTo>
                  <a:cubicBezTo>
                    <a:pt x="8106" y="1635"/>
                    <a:pt x="8940" y="2835"/>
                    <a:pt x="9640" y="4136"/>
                  </a:cubicBezTo>
                  <a:cubicBezTo>
                    <a:pt x="8439" y="3002"/>
                    <a:pt x="7172" y="1968"/>
                    <a:pt x="5904" y="1001"/>
                  </a:cubicBezTo>
                  <a:cubicBezTo>
                    <a:pt x="5437" y="1201"/>
                    <a:pt x="5004" y="1401"/>
                    <a:pt x="4570" y="1668"/>
                  </a:cubicBezTo>
                  <a:cubicBezTo>
                    <a:pt x="4970" y="2335"/>
                    <a:pt x="5337" y="3002"/>
                    <a:pt x="5738" y="3703"/>
                  </a:cubicBezTo>
                  <a:cubicBezTo>
                    <a:pt x="5104" y="3136"/>
                    <a:pt x="4437" y="2635"/>
                    <a:pt x="3769" y="2168"/>
                  </a:cubicBezTo>
                  <a:cubicBezTo>
                    <a:pt x="2735" y="2869"/>
                    <a:pt x="1768" y="3703"/>
                    <a:pt x="934" y="4670"/>
                  </a:cubicBezTo>
                  <a:cubicBezTo>
                    <a:pt x="1301" y="5037"/>
                    <a:pt x="1635" y="5471"/>
                    <a:pt x="2002" y="5871"/>
                  </a:cubicBezTo>
                  <a:cubicBezTo>
                    <a:pt x="1501" y="5571"/>
                    <a:pt x="1001" y="5371"/>
                    <a:pt x="500" y="5170"/>
                  </a:cubicBezTo>
                  <a:cubicBezTo>
                    <a:pt x="334" y="5337"/>
                    <a:pt x="167" y="5604"/>
                    <a:pt x="0" y="5838"/>
                  </a:cubicBezTo>
                  <a:cubicBezTo>
                    <a:pt x="5170" y="9373"/>
                    <a:pt x="16812" y="22383"/>
                    <a:pt x="18347" y="24551"/>
                  </a:cubicBezTo>
                  <a:cubicBezTo>
                    <a:pt x="18447" y="24684"/>
                    <a:pt x="18513" y="24818"/>
                    <a:pt x="18647" y="24851"/>
                  </a:cubicBezTo>
                  <a:cubicBezTo>
                    <a:pt x="18690" y="24871"/>
                    <a:pt x="18730" y="24880"/>
                    <a:pt x="18768" y="24880"/>
                  </a:cubicBezTo>
                  <a:cubicBezTo>
                    <a:pt x="19050" y="24880"/>
                    <a:pt x="19177" y="24371"/>
                    <a:pt x="19147" y="24017"/>
                  </a:cubicBezTo>
                  <a:cubicBezTo>
                    <a:pt x="18280" y="15645"/>
                    <a:pt x="15011" y="7372"/>
                    <a:pt x="96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4962875" y="2951725"/>
              <a:ext cx="585450" cy="539700"/>
            </a:xfrm>
            <a:custGeom>
              <a:rect b="b" l="l" r="r" t="t"/>
              <a:pathLst>
                <a:path extrusionOk="0" h="21588" w="23418">
                  <a:moveTo>
                    <a:pt x="7740" y="0"/>
                  </a:moveTo>
                  <a:cubicBezTo>
                    <a:pt x="7406" y="167"/>
                    <a:pt x="5738" y="1001"/>
                    <a:pt x="5471" y="1168"/>
                  </a:cubicBezTo>
                  <a:cubicBezTo>
                    <a:pt x="6706" y="1968"/>
                    <a:pt x="7840" y="2869"/>
                    <a:pt x="8840" y="3970"/>
                  </a:cubicBezTo>
                  <a:cubicBezTo>
                    <a:pt x="7373" y="3203"/>
                    <a:pt x="5872" y="2536"/>
                    <a:pt x="4371" y="1968"/>
                  </a:cubicBezTo>
                  <a:cubicBezTo>
                    <a:pt x="4004" y="2302"/>
                    <a:pt x="3637" y="2636"/>
                    <a:pt x="3303" y="2936"/>
                  </a:cubicBezTo>
                  <a:cubicBezTo>
                    <a:pt x="3870" y="3503"/>
                    <a:pt x="4404" y="4037"/>
                    <a:pt x="4971" y="4604"/>
                  </a:cubicBezTo>
                  <a:cubicBezTo>
                    <a:pt x="4204" y="4237"/>
                    <a:pt x="3470" y="3903"/>
                    <a:pt x="2669" y="3670"/>
                  </a:cubicBezTo>
                  <a:cubicBezTo>
                    <a:pt x="1835" y="4604"/>
                    <a:pt x="1168" y="5671"/>
                    <a:pt x="635" y="6839"/>
                  </a:cubicBezTo>
                  <a:lnTo>
                    <a:pt x="2002" y="7706"/>
                  </a:lnTo>
                  <a:cubicBezTo>
                    <a:pt x="1468" y="7572"/>
                    <a:pt x="901" y="7472"/>
                    <a:pt x="368" y="7406"/>
                  </a:cubicBezTo>
                  <a:cubicBezTo>
                    <a:pt x="201" y="7673"/>
                    <a:pt x="134" y="7906"/>
                    <a:pt x="1" y="8206"/>
                  </a:cubicBezTo>
                  <a:cubicBezTo>
                    <a:pt x="5905" y="10241"/>
                    <a:pt x="20582" y="19714"/>
                    <a:pt x="22650" y="21382"/>
                  </a:cubicBezTo>
                  <a:cubicBezTo>
                    <a:pt x="22750" y="21482"/>
                    <a:pt x="22884" y="21549"/>
                    <a:pt x="23017" y="21582"/>
                  </a:cubicBezTo>
                  <a:cubicBezTo>
                    <a:pt x="23038" y="21586"/>
                    <a:pt x="23058" y="21588"/>
                    <a:pt x="23076" y="21588"/>
                  </a:cubicBezTo>
                  <a:cubicBezTo>
                    <a:pt x="23417" y="21588"/>
                    <a:pt x="23409" y="21028"/>
                    <a:pt x="23251" y="20648"/>
                  </a:cubicBezTo>
                  <a:cubicBezTo>
                    <a:pt x="20182" y="12743"/>
                    <a:pt x="14878" y="5671"/>
                    <a:pt x="77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5380675" y="2846650"/>
              <a:ext cx="321925" cy="636925"/>
            </a:xfrm>
            <a:custGeom>
              <a:rect b="b" l="l" r="r" t="t"/>
              <a:pathLst>
                <a:path extrusionOk="0" h="25477" w="12877">
                  <a:moveTo>
                    <a:pt x="4637" y="0"/>
                  </a:moveTo>
                  <a:cubicBezTo>
                    <a:pt x="3970" y="1268"/>
                    <a:pt x="3403" y="2602"/>
                    <a:pt x="2969" y="4003"/>
                  </a:cubicBezTo>
                  <a:cubicBezTo>
                    <a:pt x="2836" y="2602"/>
                    <a:pt x="2903" y="1268"/>
                    <a:pt x="3203" y="0"/>
                  </a:cubicBezTo>
                  <a:lnTo>
                    <a:pt x="3203" y="0"/>
                  </a:lnTo>
                  <a:cubicBezTo>
                    <a:pt x="2803" y="34"/>
                    <a:pt x="2402" y="34"/>
                    <a:pt x="2035" y="67"/>
                  </a:cubicBezTo>
                  <a:cubicBezTo>
                    <a:pt x="1" y="7673"/>
                    <a:pt x="1735" y="17046"/>
                    <a:pt x="5838" y="24785"/>
                  </a:cubicBezTo>
                  <a:cubicBezTo>
                    <a:pt x="5996" y="25100"/>
                    <a:pt x="6339" y="25477"/>
                    <a:pt x="6608" y="25477"/>
                  </a:cubicBezTo>
                  <a:cubicBezTo>
                    <a:pt x="6681" y="25477"/>
                    <a:pt x="6749" y="25449"/>
                    <a:pt x="6806" y="25385"/>
                  </a:cubicBezTo>
                  <a:cubicBezTo>
                    <a:pt x="6872" y="25285"/>
                    <a:pt x="6939" y="25118"/>
                    <a:pt x="6939" y="25018"/>
                  </a:cubicBezTo>
                  <a:cubicBezTo>
                    <a:pt x="7072" y="22583"/>
                    <a:pt x="6572" y="20081"/>
                    <a:pt x="6705" y="17680"/>
                  </a:cubicBezTo>
                  <a:cubicBezTo>
                    <a:pt x="6839" y="15511"/>
                    <a:pt x="7206" y="13410"/>
                    <a:pt x="7806" y="11409"/>
                  </a:cubicBezTo>
                  <a:cubicBezTo>
                    <a:pt x="8840" y="8006"/>
                    <a:pt x="10608" y="4904"/>
                    <a:pt x="12877" y="2435"/>
                  </a:cubicBezTo>
                  <a:cubicBezTo>
                    <a:pt x="12610" y="2269"/>
                    <a:pt x="12309" y="2102"/>
                    <a:pt x="12009" y="1902"/>
                  </a:cubicBezTo>
                  <a:cubicBezTo>
                    <a:pt x="11642" y="2235"/>
                    <a:pt x="11342" y="2602"/>
                    <a:pt x="11042" y="3036"/>
                  </a:cubicBezTo>
                  <a:cubicBezTo>
                    <a:pt x="11142" y="2569"/>
                    <a:pt x="11209" y="2069"/>
                    <a:pt x="11342" y="1602"/>
                  </a:cubicBezTo>
                  <a:cubicBezTo>
                    <a:pt x="10008" y="1034"/>
                    <a:pt x="8674" y="601"/>
                    <a:pt x="7306" y="334"/>
                  </a:cubicBezTo>
                  <a:cubicBezTo>
                    <a:pt x="6906" y="934"/>
                    <a:pt x="6639" y="1602"/>
                    <a:pt x="6372" y="2335"/>
                  </a:cubicBezTo>
                  <a:cubicBezTo>
                    <a:pt x="6305" y="1602"/>
                    <a:pt x="6238" y="868"/>
                    <a:pt x="6238" y="167"/>
                  </a:cubicBezTo>
                  <a:cubicBezTo>
                    <a:pt x="5705" y="67"/>
                    <a:pt x="5171" y="34"/>
                    <a:pt x="46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5548300" y="3004250"/>
              <a:ext cx="407825" cy="475375"/>
            </a:xfrm>
            <a:custGeom>
              <a:rect b="b" l="l" r="r" t="t"/>
              <a:pathLst>
                <a:path extrusionOk="0" h="19015" w="16313">
                  <a:moveTo>
                    <a:pt x="11142" y="1"/>
                  </a:moveTo>
                  <a:cubicBezTo>
                    <a:pt x="5805" y="3603"/>
                    <a:pt x="1802" y="10608"/>
                    <a:pt x="101" y="18080"/>
                  </a:cubicBezTo>
                  <a:cubicBezTo>
                    <a:pt x="0" y="18447"/>
                    <a:pt x="67" y="19014"/>
                    <a:pt x="334" y="19014"/>
                  </a:cubicBezTo>
                  <a:cubicBezTo>
                    <a:pt x="434" y="19014"/>
                    <a:pt x="501" y="18948"/>
                    <a:pt x="601" y="18848"/>
                  </a:cubicBezTo>
                  <a:cubicBezTo>
                    <a:pt x="2002" y="17447"/>
                    <a:pt x="3069" y="15512"/>
                    <a:pt x="4437" y="14078"/>
                  </a:cubicBezTo>
                  <a:cubicBezTo>
                    <a:pt x="5638" y="12743"/>
                    <a:pt x="7005" y="11643"/>
                    <a:pt x="8440" y="10742"/>
                  </a:cubicBezTo>
                  <a:cubicBezTo>
                    <a:pt x="10908" y="9174"/>
                    <a:pt x="13610" y="8307"/>
                    <a:pt x="16312" y="8140"/>
                  </a:cubicBezTo>
                  <a:cubicBezTo>
                    <a:pt x="16245" y="7873"/>
                    <a:pt x="16112" y="7606"/>
                    <a:pt x="16045" y="7339"/>
                  </a:cubicBezTo>
                  <a:cubicBezTo>
                    <a:pt x="15678" y="7339"/>
                    <a:pt x="15278" y="7406"/>
                    <a:pt x="14878" y="7473"/>
                  </a:cubicBezTo>
                  <a:cubicBezTo>
                    <a:pt x="15211" y="7173"/>
                    <a:pt x="15512" y="6973"/>
                    <a:pt x="15845" y="6739"/>
                  </a:cubicBezTo>
                  <a:cubicBezTo>
                    <a:pt x="15345" y="5572"/>
                    <a:pt x="14778" y="4437"/>
                    <a:pt x="14111" y="3437"/>
                  </a:cubicBezTo>
                  <a:cubicBezTo>
                    <a:pt x="13577" y="3603"/>
                    <a:pt x="13010" y="3837"/>
                    <a:pt x="12476" y="4137"/>
                  </a:cubicBezTo>
                  <a:cubicBezTo>
                    <a:pt x="12810" y="3637"/>
                    <a:pt x="13177" y="3136"/>
                    <a:pt x="13577" y="2669"/>
                  </a:cubicBezTo>
                  <a:cubicBezTo>
                    <a:pt x="13277" y="2303"/>
                    <a:pt x="12976" y="1936"/>
                    <a:pt x="12676" y="1602"/>
                  </a:cubicBezTo>
                  <a:cubicBezTo>
                    <a:pt x="11642" y="1969"/>
                    <a:pt x="10541" y="2503"/>
                    <a:pt x="9541" y="3103"/>
                  </a:cubicBezTo>
                  <a:cubicBezTo>
                    <a:pt x="10241" y="2136"/>
                    <a:pt x="10975" y="1302"/>
                    <a:pt x="11842" y="668"/>
                  </a:cubicBezTo>
                  <a:cubicBezTo>
                    <a:pt x="11642" y="435"/>
                    <a:pt x="11409" y="234"/>
                    <a:pt x="111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4910350" y="3209400"/>
              <a:ext cx="647150" cy="270650"/>
            </a:xfrm>
            <a:custGeom>
              <a:rect b="b" l="l" r="r" t="t"/>
              <a:pathLst>
                <a:path extrusionOk="0" h="10826" w="25886">
                  <a:moveTo>
                    <a:pt x="1268" y="1"/>
                  </a:moveTo>
                  <a:cubicBezTo>
                    <a:pt x="1134" y="334"/>
                    <a:pt x="1001" y="668"/>
                    <a:pt x="868" y="1035"/>
                  </a:cubicBezTo>
                  <a:cubicBezTo>
                    <a:pt x="2269" y="1102"/>
                    <a:pt x="3636" y="1368"/>
                    <a:pt x="5004" y="1802"/>
                  </a:cubicBezTo>
                  <a:cubicBezTo>
                    <a:pt x="3469" y="1902"/>
                    <a:pt x="1968" y="2069"/>
                    <a:pt x="501" y="2302"/>
                  </a:cubicBezTo>
                  <a:cubicBezTo>
                    <a:pt x="367" y="2803"/>
                    <a:pt x="300" y="3303"/>
                    <a:pt x="200" y="3870"/>
                  </a:cubicBezTo>
                  <a:cubicBezTo>
                    <a:pt x="968" y="4070"/>
                    <a:pt x="1668" y="4270"/>
                    <a:pt x="2369" y="4537"/>
                  </a:cubicBezTo>
                  <a:cubicBezTo>
                    <a:pt x="1601" y="4571"/>
                    <a:pt x="834" y="4704"/>
                    <a:pt x="100" y="4871"/>
                  </a:cubicBezTo>
                  <a:cubicBezTo>
                    <a:pt x="0" y="6205"/>
                    <a:pt x="34" y="7539"/>
                    <a:pt x="267" y="8907"/>
                  </a:cubicBezTo>
                  <a:cubicBezTo>
                    <a:pt x="767" y="8907"/>
                    <a:pt x="1268" y="8940"/>
                    <a:pt x="1802" y="8974"/>
                  </a:cubicBezTo>
                  <a:cubicBezTo>
                    <a:pt x="1301" y="9141"/>
                    <a:pt x="834" y="9374"/>
                    <a:pt x="367" y="9574"/>
                  </a:cubicBezTo>
                  <a:cubicBezTo>
                    <a:pt x="467" y="9941"/>
                    <a:pt x="567" y="10241"/>
                    <a:pt x="634" y="10542"/>
                  </a:cubicBezTo>
                  <a:cubicBezTo>
                    <a:pt x="3770" y="9041"/>
                    <a:pt x="7406" y="8207"/>
                    <a:pt x="11142" y="8107"/>
                  </a:cubicBezTo>
                  <a:cubicBezTo>
                    <a:pt x="11296" y="8104"/>
                    <a:pt x="11450" y="8103"/>
                    <a:pt x="11605" y="8103"/>
                  </a:cubicBezTo>
                  <a:cubicBezTo>
                    <a:pt x="13632" y="8103"/>
                    <a:pt x="15735" y="8307"/>
                    <a:pt x="17780" y="8740"/>
                  </a:cubicBezTo>
                  <a:cubicBezTo>
                    <a:pt x="20281" y="9241"/>
                    <a:pt x="22650" y="10341"/>
                    <a:pt x="25152" y="10775"/>
                  </a:cubicBezTo>
                  <a:cubicBezTo>
                    <a:pt x="25218" y="10808"/>
                    <a:pt x="25293" y="10825"/>
                    <a:pt x="25364" y="10825"/>
                  </a:cubicBezTo>
                  <a:cubicBezTo>
                    <a:pt x="25435" y="10825"/>
                    <a:pt x="25502" y="10808"/>
                    <a:pt x="25552" y="10775"/>
                  </a:cubicBezTo>
                  <a:cubicBezTo>
                    <a:pt x="25885" y="10608"/>
                    <a:pt x="25552" y="10041"/>
                    <a:pt x="25218" y="9741"/>
                  </a:cubicBezTo>
                  <a:cubicBezTo>
                    <a:pt x="18513" y="4037"/>
                    <a:pt x="9540" y="34"/>
                    <a:pt x="1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4967875" y="3434775"/>
              <a:ext cx="577125" cy="260000"/>
            </a:xfrm>
            <a:custGeom>
              <a:rect b="b" l="l" r="r" t="t"/>
              <a:pathLst>
                <a:path extrusionOk="0" h="10400" w="23085">
                  <a:moveTo>
                    <a:pt x="11714" y="0"/>
                  </a:moveTo>
                  <a:cubicBezTo>
                    <a:pt x="7419" y="0"/>
                    <a:pt x="3330" y="725"/>
                    <a:pt x="1" y="2260"/>
                  </a:cubicBezTo>
                  <a:cubicBezTo>
                    <a:pt x="101" y="2561"/>
                    <a:pt x="168" y="2894"/>
                    <a:pt x="268" y="3194"/>
                  </a:cubicBezTo>
                  <a:cubicBezTo>
                    <a:pt x="1302" y="2761"/>
                    <a:pt x="2436" y="2494"/>
                    <a:pt x="3637" y="2361"/>
                  </a:cubicBezTo>
                  <a:lnTo>
                    <a:pt x="3637" y="2361"/>
                  </a:lnTo>
                  <a:cubicBezTo>
                    <a:pt x="2536" y="2928"/>
                    <a:pt x="1535" y="3561"/>
                    <a:pt x="635" y="4262"/>
                  </a:cubicBezTo>
                  <a:cubicBezTo>
                    <a:pt x="801" y="4696"/>
                    <a:pt x="1002" y="5096"/>
                    <a:pt x="1202" y="5529"/>
                  </a:cubicBezTo>
                  <a:cubicBezTo>
                    <a:pt x="1836" y="5429"/>
                    <a:pt x="2469" y="5363"/>
                    <a:pt x="3136" y="5263"/>
                  </a:cubicBezTo>
                  <a:lnTo>
                    <a:pt x="3136" y="5263"/>
                  </a:lnTo>
                  <a:cubicBezTo>
                    <a:pt x="2603" y="5563"/>
                    <a:pt x="2102" y="5896"/>
                    <a:pt x="1635" y="6330"/>
                  </a:cubicBezTo>
                  <a:cubicBezTo>
                    <a:pt x="2202" y="7364"/>
                    <a:pt x="2970" y="8365"/>
                    <a:pt x="3804" y="9266"/>
                  </a:cubicBezTo>
                  <a:cubicBezTo>
                    <a:pt x="4171" y="9099"/>
                    <a:pt x="4537" y="8999"/>
                    <a:pt x="4971" y="8832"/>
                  </a:cubicBezTo>
                  <a:lnTo>
                    <a:pt x="4971" y="8832"/>
                  </a:lnTo>
                  <a:cubicBezTo>
                    <a:pt x="4704" y="9099"/>
                    <a:pt x="4471" y="9399"/>
                    <a:pt x="4271" y="9733"/>
                  </a:cubicBezTo>
                  <a:cubicBezTo>
                    <a:pt x="4437" y="9999"/>
                    <a:pt x="4638" y="10200"/>
                    <a:pt x="4838" y="10400"/>
                  </a:cubicBezTo>
                  <a:cubicBezTo>
                    <a:pt x="6339" y="8198"/>
                    <a:pt x="8540" y="6363"/>
                    <a:pt x="11209" y="4996"/>
                  </a:cubicBezTo>
                  <a:cubicBezTo>
                    <a:pt x="12777" y="4195"/>
                    <a:pt x="14478" y="3561"/>
                    <a:pt x="16313" y="3161"/>
                  </a:cubicBezTo>
                  <a:cubicBezTo>
                    <a:pt x="18347" y="2694"/>
                    <a:pt x="20649" y="2661"/>
                    <a:pt x="22650" y="2160"/>
                  </a:cubicBezTo>
                  <a:cubicBezTo>
                    <a:pt x="22784" y="2094"/>
                    <a:pt x="22884" y="2094"/>
                    <a:pt x="22951" y="2027"/>
                  </a:cubicBezTo>
                  <a:cubicBezTo>
                    <a:pt x="23084" y="1760"/>
                    <a:pt x="22550" y="1493"/>
                    <a:pt x="22183" y="1360"/>
                  </a:cubicBezTo>
                  <a:cubicBezTo>
                    <a:pt x="18751" y="468"/>
                    <a:pt x="15166" y="0"/>
                    <a:pt x="117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5184700" y="2636500"/>
              <a:ext cx="321100" cy="700525"/>
            </a:xfrm>
            <a:custGeom>
              <a:rect b="b" l="l" r="r" t="t"/>
              <a:pathLst>
                <a:path extrusionOk="0" h="28021" w="12844">
                  <a:moveTo>
                    <a:pt x="534" y="0"/>
                  </a:moveTo>
                  <a:lnTo>
                    <a:pt x="534" y="0"/>
                  </a:lnTo>
                  <a:cubicBezTo>
                    <a:pt x="1" y="8807"/>
                    <a:pt x="5305" y="21115"/>
                    <a:pt x="12610" y="28020"/>
                  </a:cubicBezTo>
                  <a:lnTo>
                    <a:pt x="12843" y="27787"/>
                  </a:lnTo>
                  <a:cubicBezTo>
                    <a:pt x="5605" y="20949"/>
                    <a:pt x="368" y="8773"/>
                    <a:pt x="935" y="67"/>
                  </a:cubicBezTo>
                  <a:lnTo>
                    <a:pt x="53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5171375" y="2608450"/>
              <a:ext cx="70075" cy="36950"/>
            </a:xfrm>
            <a:custGeom>
              <a:rect b="b" l="l" r="r" t="t"/>
              <a:pathLst>
                <a:path extrusionOk="0" h="1478" w="2803">
                  <a:moveTo>
                    <a:pt x="1061" y="0"/>
                  </a:moveTo>
                  <a:cubicBezTo>
                    <a:pt x="466" y="0"/>
                    <a:pt x="0" y="246"/>
                    <a:pt x="0" y="589"/>
                  </a:cubicBezTo>
                  <a:cubicBezTo>
                    <a:pt x="0" y="1022"/>
                    <a:pt x="634" y="1389"/>
                    <a:pt x="1401" y="1456"/>
                  </a:cubicBezTo>
                  <a:cubicBezTo>
                    <a:pt x="1511" y="1470"/>
                    <a:pt x="1618" y="1477"/>
                    <a:pt x="1720" y="1477"/>
                  </a:cubicBezTo>
                  <a:cubicBezTo>
                    <a:pt x="2336" y="1477"/>
                    <a:pt x="2802" y="1232"/>
                    <a:pt x="2802" y="889"/>
                  </a:cubicBezTo>
                  <a:cubicBezTo>
                    <a:pt x="2802" y="522"/>
                    <a:pt x="2168" y="88"/>
                    <a:pt x="1368" y="22"/>
                  </a:cubicBezTo>
                  <a:cubicBezTo>
                    <a:pt x="1263" y="7"/>
                    <a:pt x="1160" y="0"/>
                    <a:pt x="106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5105475" y="2744075"/>
              <a:ext cx="391975" cy="608800"/>
            </a:xfrm>
            <a:custGeom>
              <a:rect b="b" l="l" r="r" t="t"/>
              <a:pathLst>
                <a:path extrusionOk="0" h="24352" w="15679">
                  <a:moveTo>
                    <a:pt x="368" y="0"/>
                  </a:moveTo>
                  <a:lnTo>
                    <a:pt x="1" y="134"/>
                  </a:lnTo>
                  <a:cubicBezTo>
                    <a:pt x="2469" y="7773"/>
                    <a:pt x="7473" y="15678"/>
                    <a:pt x="15378" y="24351"/>
                  </a:cubicBezTo>
                  <a:lnTo>
                    <a:pt x="15679" y="24051"/>
                  </a:lnTo>
                  <a:cubicBezTo>
                    <a:pt x="7840" y="15411"/>
                    <a:pt x="2803" y="7539"/>
                    <a:pt x="3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5072125" y="2716625"/>
              <a:ext cx="73400" cy="39900"/>
            </a:xfrm>
            <a:custGeom>
              <a:rect b="b" l="l" r="r" t="t"/>
              <a:pathLst>
                <a:path extrusionOk="0" h="1596" w="2936">
                  <a:moveTo>
                    <a:pt x="1773" y="0"/>
                  </a:moveTo>
                  <a:cubicBezTo>
                    <a:pt x="1594" y="0"/>
                    <a:pt x="1401" y="21"/>
                    <a:pt x="1201" y="64"/>
                  </a:cubicBezTo>
                  <a:cubicBezTo>
                    <a:pt x="468" y="231"/>
                    <a:pt x="1" y="698"/>
                    <a:pt x="134" y="1098"/>
                  </a:cubicBezTo>
                  <a:cubicBezTo>
                    <a:pt x="258" y="1421"/>
                    <a:pt x="677" y="1596"/>
                    <a:pt x="1172" y="1596"/>
                  </a:cubicBezTo>
                  <a:cubicBezTo>
                    <a:pt x="1342" y="1596"/>
                    <a:pt x="1522" y="1575"/>
                    <a:pt x="1702" y="1532"/>
                  </a:cubicBezTo>
                  <a:cubicBezTo>
                    <a:pt x="2469" y="1365"/>
                    <a:pt x="2936" y="898"/>
                    <a:pt x="2803" y="465"/>
                  </a:cubicBezTo>
                  <a:cubicBezTo>
                    <a:pt x="2679" y="168"/>
                    <a:pt x="2282" y="0"/>
                    <a:pt x="177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5310625" y="2681525"/>
              <a:ext cx="196000" cy="654675"/>
            </a:xfrm>
            <a:custGeom>
              <a:rect b="b" l="l" r="r" t="t"/>
              <a:pathLst>
                <a:path extrusionOk="0" h="26187" w="7840">
                  <a:moveTo>
                    <a:pt x="2502" y="1"/>
                  </a:moveTo>
                  <a:lnTo>
                    <a:pt x="2502" y="1"/>
                  </a:lnTo>
                  <a:cubicBezTo>
                    <a:pt x="1" y="8874"/>
                    <a:pt x="1835" y="18414"/>
                    <a:pt x="7573" y="26186"/>
                  </a:cubicBezTo>
                  <a:lnTo>
                    <a:pt x="7840" y="25986"/>
                  </a:lnTo>
                  <a:cubicBezTo>
                    <a:pt x="2202" y="18314"/>
                    <a:pt x="434" y="8874"/>
                    <a:pt x="2869" y="134"/>
                  </a:cubicBezTo>
                  <a:lnTo>
                    <a:pt x="250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5347325" y="2654650"/>
              <a:ext cx="71750" cy="40175"/>
            </a:xfrm>
            <a:custGeom>
              <a:rect b="b" l="l" r="r" t="t"/>
              <a:pathLst>
                <a:path extrusionOk="0" h="1607" w="2870">
                  <a:moveTo>
                    <a:pt x="873" y="1"/>
                  </a:moveTo>
                  <a:cubicBezTo>
                    <a:pt x="435" y="1"/>
                    <a:pt x="102" y="158"/>
                    <a:pt x="34" y="408"/>
                  </a:cubicBezTo>
                  <a:cubicBezTo>
                    <a:pt x="0" y="775"/>
                    <a:pt x="534" y="1276"/>
                    <a:pt x="1301" y="1476"/>
                  </a:cubicBezTo>
                  <a:cubicBezTo>
                    <a:pt x="1550" y="1566"/>
                    <a:pt x="1791" y="1607"/>
                    <a:pt x="2004" y="1607"/>
                  </a:cubicBezTo>
                  <a:cubicBezTo>
                    <a:pt x="2422" y="1607"/>
                    <a:pt x="2736" y="1452"/>
                    <a:pt x="2802" y="1209"/>
                  </a:cubicBezTo>
                  <a:cubicBezTo>
                    <a:pt x="2869" y="775"/>
                    <a:pt x="2302" y="275"/>
                    <a:pt x="1535" y="108"/>
                  </a:cubicBezTo>
                  <a:cubicBezTo>
                    <a:pt x="1302" y="34"/>
                    <a:pt x="1077" y="1"/>
                    <a:pt x="87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4884500" y="3013425"/>
              <a:ext cx="538725" cy="372800"/>
            </a:xfrm>
            <a:custGeom>
              <a:rect b="b" l="l" r="r" t="t"/>
              <a:pathLst>
                <a:path extrusionOk="0" h="14912" w="21549">
                  <a:moveTo>
                    <a:pt x="100" y="1"/>
                  </a:moveTo>
                  <a:lnTo>
                    <a:pt x="0" y="368"/>
                  </a:lnTo>
                  <a:cubicBezTo>
                    <a:pt x="9307" y="2036"/>
                    <a:pt x="16278" y="6839"/>
                    <a:pt x="21215" y="14911"/>
                  </a:cubicBezTo>
                  <a:lnTo>
                    <a:pt x="21549" y="14745"/>
                  </a:lnTo>
                  <a:cubicBezTo>
                    <a:pt x="16512" y="6539"/>
                    <a:pt x="9507" y="1702"/>
                    <a:pt x="10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4854475" y="2982425"/>
              <a:ext cx="41725" cy="68700"/>
            </a:xfrm>
            <a:custGeom>
              <a:rect b="b" l="l" r="r" t="t"/>
              <a:pathLst>
                <a:path extrusionOk="0" h="2748" w="1669">
                  <a:moveTo>
                    <a:pt x="962" y="1"/>
                  </a:moveTo>
                  <a:cubicBezTo>
                    <a:pt x="584" y="1"/>
                    <a:pt x="196" y="484"/>
                    <a:pt x="134" y="1174"/>
                  </a:cubicBezTo>
                  <a:cubicBezTo>
                    <a:pt x="0" y="1941"/>
                    <a:pt x="234" y="2608"/>
                    <a:pt x="667" y="2742"/>
                  </a:cubicBezTo>
                  <a:cubicBezTo>
                    <a:pt x="691" y="2746"/>
                    <a:pt x="716" y="2748"/>
                    <a:pt x="740" y="2748"/>
                  </a:cubicBezTo>
                  <a:cubicBezTo>
                    <a:pt x="1118" y="2748"/>
                    <a:pt x="1505" y="2264"/>
                    <a:pt x="1568" y="1574"/>
                  </a:cubicBezTo>
                  <a:cubicBezTo>
                    <a:pt x="1668" y="807"/>
                    <a:pt x="1468" y="140"/>
                    <a:pt x="1034" y="7"/>
                  </a:cubicBezTo>
                  <a:cubicBezTo>
                    <a:pt x="1010" y="3"/>
                    <a:pt x="986" y="1"/>
                    <a:pt x="96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5280600" y="2794950"/>
              <a:ext cx="226025" cy="541250"/>
            </a:xfrm>
            <a:custGeom>
              <a:rect b="b" l="l" r="r" t="t"/>
              <a:pathLst>
                <a:path extrusionOk="0" h="21650" w="9041">
                  <a:moveTo>
                    <a:pt x="368" y="0"/>
                  </a:moveTo>
                  <a:lnTo>
                    <a:pt x="1" y="34"/>
                  </a:lnTo>
                  <a:cubicBezTo>
                    <a:pt x="668" y="7406"/>
                    <a:pt x="2369" y="13577"/>
                    <a:pt x="8774" y="21649"/>
                  </a:cubicBezTo>
                  <a:lnTo>
                    <a:pt x="9041" y="21382"/>
                  </a:lnTo>
                  <a:cubicBezTo>
                    <a:pt x="2736" y="13376"/>
                    <a:pt x="1068" y="7272"/>
                    <a:pt x="3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5251475" y="2769025"/>
              <a:ext cx="71650" cy="36850"/>
            </a:xfrm>
            <a:custGeom>
              <a:rect b="b" l="l" r="r" t="t"/>
              <a:pathLst>
                <a:path extrusionOk="0" h="1474" w="2866">
                  <a:moveTo>
                    <a:pt x="1243" y="0"/>
                  </a:moveTo>
                  <a:cubicBezTo>
                    <a:pt x="563" y="0"/>
                    <a:pt x="0" y="261"/>
                    <a:pt x="32" y="670"/>
                  </a:cubicBezTo>
                  <a:cubicBezTo>
                    <a:pt x="98" y="1071"/>
                    <a:pt x="699" y="1437"/>
                    <a:pt x="1499" y="1471"/>
                  </a:cubicBezTo>
                  <a:cubicBezTo>
                    <a:pt x="1538" y="1473"/>
                    <a:pt x="1577" y="1473"/>
                    <a:pt x="1615" y="1473"/>
                  </a:cubicBezTo>
                  <a:cubicBezTo>
                    <a:pt x="2326" y="1473"/>
                    <a:pt x="2865" y="1184"/>
                    <a:pt x="2834" y="804"/>
                  </a:cubicBezTo>
                  <a:cubicBezTo>
                    <a:pt x="2800" y="370"/>
                    <a:pt x="2167" y="3"/>
                    <a:pt x="1366" y="3"/>
                  </a:cubicBezTo>
                  <a:cubicBezTo>
                    <a:pt x="1325" y="1"/>
                    <a:pt x="1284" y="0"/>
                    <a:pt x="124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4992900" y="2956725"/>
              <a:ext cx="430325" cy="428675"/>
            </a:xfrm>
            <a:custGeom>
              <a:rect b="b" l="l" r="r" t="t"/>
              <a:pathLst>
                <a:path extrusionOk="0" h="17147" w="17213">
                  <a:moveTo>
                    <a:pt x="167" y="1"/>
                  </a:moveTo>
                  <a:lnTo>
                    <a:pt x="1" y="334"/>
                  </a:lnTo>
                  <a:cubicBezTo>
                    <a:pt x="8974" y="4504"/>
                    <a:pt x="14044" y="8240"/>
                    <a:pt x="16846" y="17146"/>
                  </a:cubicBezTo>
                  <a:lnTo>
                    <a:pt x="17213" y="17046"/>
                  </a:lnTo>
                  <a:cubicBezTo>
                    <a:pt x="14344" y="8006"/>
                    <a:pt x="9207" y="4204"/>
                    <a:pt x="16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4962050" y="2925025"/>
              <a:ext cx="47550" cy="63425"/>
            </a:xfrm>
            <a:custGeom>
              <a:rect b="b" l="l" r="r" t="t"/>
              <a:pathLst>
                <a:path extrusionOk="0" h="2537" w="1902">
                  <a:moveTo>
                    <a:pt x="1254" y="1"/>
                  </a:moveTo>
                  <a:cubicBezTo>
                    <a:pt x="902" y="1"/>
                    <a:pt x="509" y="365"/>
                    <a:pt x="267" y="902"/>
                  </a:cubicBezTo>
                  <a:cubicBezTo>
                    <a:pt x="0" y="1569"/>
                    <a:pt x="34" y="2269"/>
                    <a:pt x="401" y="2469"/>
                  </a:cubicBezTo>
                  <a:cubicBezTo>
                    <a:pt x="472" y="2515"/>
                    <a:pt x="552" y="2536"/>
                    <a:pt x="635" y="2536"/>
                  </a:cubicBezTo>
                  <a:cubicBezTo>
                    <a:pt x="978" y="2536"/>
                    <a:pt x="1387" y="2172"/>
                    <a:pt x="1602" y="1635"/>
                  </a:cubicBezTo>
                  <a:cubicBezTo>
                    <a:pt x="1902" y="968"/>
                    <a:pt x="1868" y="268"/>
                    <a:pt x="1501" y="68"/>
                  </a:cubicBezTo>
                  <a:cubicBezTo>
                    <a:pt x="1423" y="22"/>
                    <a:pt x="1340" y="1"/>
                    <a:pt x="125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5179700" y="3019275"/>
              <a:ext cx="376975" cy="475950"/>
            </a:xfrm>
            <a:custGeom>
              <a:rect b="b" l="l" r="r" t="t"/>
              <a:pathLst>
                <a:path extrusionOk="0" h="19038" w="15079">
                  <a:moveTo>
                    <a:pt x="7706" y="0"/>
                  </a:moveTo>
                  <a:cubicBezTo>
                    <a:pt x="7406" y="100"/>
                    <a:pt x="5972" y="434"/>
                    <a:pt x="5671" y="501"/>
                  </a:cubicBezTo>
                  <a:cubicBezTo>
                    <a:pt x="6472" y="1301"/>
                    <a:pt x="7139" y="2202"/>
                    <a:pt x="7673" y="3203"/>
                  </a:cubicBezTo>
                  <a:cubicBezTo>
                    <a:pt x="6705" y="2369"/>
                    <a:pt x="5705" y="1635"/>
                    <a:pt x="4704" y="934"/>
                  </a:cubicBezTo>
                  <a:cubicBezTo>
                    <a:pt x="4337" y="1068"/>
                    <a:pt x="4003" y="1301"/>
                    <a:pt x="3670" y="1501"/>
                  </a:cubicBezTo>
                  <a:cubicBezTo>
                    <a:pt x="4003" y="2002"/>
                    <a:pt x="4304" y="2502"/>
                    <a:pt x="4571" y="3036"/>
                  </a:cubicBezTo>
                  <a:cubicBezTo>
                    <a:pt x="4070" y="2636"/>
                    <a:pt x="3570" y="2269"/>
                    <a:pt x="3036" y="1902"/>
                  </a:cubicBezTo>
                  <a:cubicBezTo>
                    <a:pt x="2202" y="2502"/>
                    <a:pt x="1468" y="3169"/>
                    <a:pt x="801" y="3970"/>
                  </a:cubicBezTo>
                  <a:cubicBezTo>
                    <a:pt x="1068" y="4237"/>
                    <a:pt x="1368" y="4537"/>
                    <a:pt x="1635" y="4870"/>
                  </a:cubicBezTo>
                  <a:cubicBezTo>
                    <a:pt x="1235" y="4670"/>
                    <a:pt x="835" y="4504"/>
                    <a:pt x="468" y="4370"/>
                  </a:cubicBezTo>
                  <a:cubicBezTo>
                    <a:pt x="301" y="4537"/>
                    <a:pt x="134" y="4704"/>
                    <a:pt x="1" y="4937"/>
                  </a:cubicBezTo>
                  <a:cubicBezTo>
                    <a:pt x="4070" y="7506"/>
                    <a:pt x="13210" y="17179"/>
                    <a:pt x="14411" y="18814"/>
                  </a:cubicBezTo>
                  <a:cubicBezTo>
                    <a:pt x="14511" y="18880"/>
                    <a:pt x="14544" y="18981"/>
                    <a:pt x="14678" y="19014"/>
                  </a:cubicBezTo>
                  <a:cubicBezTo>
                    <a:pt x="14714" y="19030"/>
                    <a:pt x="14747" y="19037"/>
                    <a:pt x="14777" y="19037"/>
                  </a:cubicBezTo>
                  <a:cubicBezTo>
                    <a:pt x="15001" y="19037"/>
                    <a:pt x="15078" y="18640"/>
                    <a:pt x="15078" y="18347"/>
                  </a:cubicBezTo>
                  <a:cubicBezTo>
                    <a:pt x="14478" y="11842"/>
                    <a:pt x="11976" y="5538"/>
                    <a:pt x="77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5425700" y="2995925"/>
              <a:ext cx="255225" cy="493075"/>
            </a:xfrm>
            <a:custGeom>
              <a:rect b="b" l="l" r="r" t="t"/>
              <a:pathLst>
                <a:path extrusionOk="0" h="19723" w="10209">
                  <a:moveTo>
                    <a:pt x="3704" y="0"/>
                  </a:moveTo>
                  <a:cubicBezTo>
                    <a:pt x="3170" y="1034"/>
                    <a:pt x="2736" y="2102"/>
                    <a:pt x="2369" y="3203"/>
                  </a:cubicBezTo>
                  <a:cubicBezTo>
                    <a:pt x="2236" y="2135"/>
                    <a:pt x="2336" y="1068"/>
                    <a:pt x="2536" y="67"/>
                  </a:cubicBezTo>
                  <a:cubicBezTo>
                    <a:pt x="2236" y="67"/>
                    <a:pt x="1902" y="100"/>
                    <a:pt x="1635" y="134"/>
                  </a:cubicBezTo>
                  <a:cubicBezTo>
                    <a:pt x="1" y="6138"/>
                    <a:pt x="1369" y="13343"/>
                    <a:pt x="4638" y="19247"/>
                  </a:cubicBezTo>
                  <a:cubicBezTo>
                    <a:pt x="4767" y="19455"/>
                    <a:pt x="5017" y="19722"/>
                    <a:pt x="5216" y="19722"/>
                  </a:cubicBezTo>
                  <a:cubicBezTo>
                    <a:pt x="5274" y="19722"/>
                    <a:pt x="5327" y="19700"/>
                    <a:pt x="5371" y="19648"/>
                  </a:cubicBezTo>
                  <a:cubicBezTo>
                    <a:pt x="5472" y="19581"/>
                    <a:pt x="5472" y="19481"/>
                    <a:pt x="5472" y="19381"/>
                  </a:cubicBezTo>
                  <a:cubicBezTo>
                    <a:pt x="5572" y="17479"/>
                    <a:pt x="5205" y="15545"/>
                    <a:pt x="5305" y="13643"/>
                  </a:cubicBezTo>
                  <a:cubicBezTo>
                    <a:pt x="5371" y="11976"/>
                    <a:pt x="5672" y="10308"/>
                    <a:pt x="6172" y="8740"/>
                  </a:cubicBezTo>
                  <a:cubicBezTo>
                    <a:pt x="6973" y="6038"/>
                    <a:pt x="8374" y="3536"/>
                    <a:pt x="10208" y="1535"/>
                  </a:cubicBezTo>
                  <a:cubicBezTo>
                    <a:pt x="10008" y="1401"/>
                    <a:pt x="9741" y="1301"/>
                    <a:pt x="9508" y="1268"/>
                  </a:cubicBezTo>
                  <a:cubicBezTo>
                    <a:pt x="9241" y="1568"/>
                    <a:pt x="9007" y="1835"/>
                    <a:pt x="8741" y="2169"/>
                  </a:cubicBezTo>
                  <a:lnTo>
                    <a:pt x="9007" y="1068"/>
                  </a:lnTo>
                  <a:cubicBezTo>
                    <a:pt x="7973" y="701"/>
                    <a:pt x="6873" y="401"/>
                    <a:pt x="5805" y="234"/>
                  </a:cubicBezTo>
                  <a:cubicBezTo>
                    <a:pt x="5505" y="734"/>
                    <a:pt x="5305" y="1268"/>
                    <a:pt x="5071" y="1802"/>
                  </a:cubicBezTo>
                  <a:cubicBezTo>
                    <a:pt x="5038" y="1235"/>
                    <a:pt x="5005" y="667"/>
                    <a:pt x="5005" y="100"/>
                  </a:cubicBezTo>
                  <a:cubicBezTo>
                    <a:pt x="4538" y="67"/>
                    <a:pt x="4137" y="0"/>
                    <a:pt x="37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5552475" y="3069300"/>
              <a:ext cx="270200" cy="416325"/>
            </a:xfrm>
            <a:custGeom>
              <a:rect b="b" l="l" r="r" t="t"/>
              <a:pathLst>
                <a:path extrusionOk="0" h="16653" w="10808">
                  <a:moveTo>
                    <a:pt x="5304" y="1"/>
                  </a:moveTo>
                  <a:cubicBezTo>
                    <a:pt x="1802" y="3870"/>
                    <a:pt x="0" y="10008"/>
                    <a:pt x="67" y="15979"/>
                  </a:cubicBezTo>
                  <a:cubicBezTo>
                    <a:pt x="67" y="16228"/>
                    <a:pt x="154" y="16652"/>
                    <a:pt x="384" y="16652"/>
                  </a:cubicBezTo>
                  <a:cubicBezTo>
                    <a:pt x="400" y="16652"/>
                    <a:pt x="416" y="16650"/>
                    <a:pt x="434" y="16646"/>
                  </a:cubicBezTo>
                  <a:cubicBezTo>
                    <a:pt x="501" y="16646"/>
                    <a:pt x="534" y="16546"/>
                    <a:pt x="601" y="16479"/>
                  </a:cubicBezTo>
                  <a:cubicBezTo>
                    <a:pt x="1435" y="15045"/>
                    <a:pt x="1902" y="13410"/>
                    <a:pt x="2669" y="12009"/>
                  </a:cubicBezTo>
                  <a:cubicBezTo>
                    <a:pt x="3403" y="10742"/>
                    <a:pt x="4237" y="9641"/>
                    <a:pt x="5171" y="8640"/>
                  </a:cubicBezTo>
                  <a:cubicBezTo>
                    <a:pt x="6805" y="6939"/>
                    <a:pt x="8740" y="5638"/>
                    <a:pt x="10808" y="4904"/>
                  </a:cubicBezTo>
                  <a:cubicBezTo>
                    <a:pt x="10675" y="4771"/>
                    <a:pt x="10574" y="4604"/>
                    <a:pt x="10474" y="4337"/>
                  </a:cubicBezTo>
                  <a:lnTo>
                    <a:pt x="9607" y="4704"/>
                  </a:lnTo>
                  <a:cubicBezTo>
                    <a:pt x="9774" y="4471"/>
                    <a:pt x="9974" y="4204"/>
                    <a:pt x="10174" y="3970"/>
                  </a:cubicBezTo>
                  <a:cubicBezTo>
                    <a:pt x="9607" y="3170"/>
                    <a:pt x="8940" y="2503"/>
                    <a:pt x="8239" y="1869"/>
                  </a:cubicBezTo>
                  <a:cubicBezTo>
                    <a:pt x="7806" y="2169"/>
                    <a:pt x="7439" y="2469"/>
                    <a:pt x="7105" y="2803"/>
                  </a:cubicBezTo>
                  <a:cubicBezTo>
                    <a:pt x="7272" y="2336"/>
                    <a:pt x="7472" y="1935"/>
                    <a:pt x="7672" y="1468"/>
                  </a:cubicBezTo>
                  <a:lnTo>
                    <a:pt x="6805" y="835"/>
                  </a:lnTo>
                  <a:cubicBezTo>
                    <a:pt x="6071" y="1368"/>
                    <a:pt x="5304" y="2002"/>
                    <a:pt x="4637" y="2669"/>
                  </a:cubicBezTo>
                  <a:cubicBezTo>
                    <a:pt x="4970" y="1802"/>
                    <a:pt x="5437" y="1001"/>
                    <a:pt x="5971" y="334"/>
                  </a:cubicBezTo>
                  <a:cubicBezTo>
                    <a:pt x="5771" y="201"/>
                    <a:pt x="5504" y="67"/>
                    <a:pt x="53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5078800" y="3185225"/>
              <a:ext cx="482025" cy="305575"/>
            </a:xfrm>
            <a:custGeom>
              <a:rect b="b" l="l" r="r" t="t"/>
              <a:pathLst>
                <a:path extrusionOk="0" h="12223" w="19281">
                  <a:moveTo>
                    <a:pt x="2636" y="0"/>
                  </a:moveTo>
                  <a:cubicBezTo>
                    <a:pt x="2469" y="234"/>
                    <a:pt x="2302" y="467"/>
                    <a:pt x="2135" y="701"/>
                  </a:cubicBezTo>
                  <a:cubicBezTo>
                    <a:pt x="3203" y="1001"/>
                    <a:pt x="4203" y="1401"/>
                    <a:pt x="5137" y="2002"/>
                  </a:cubicBezTo>
                  <a:cubicBezTo>
                    <a:pt x="3970" y="1802"/>
                    <a:pt x="2769" y="1668"/>
                    <a:pt x="1602" y="1668"/>
                  </a:cubicBezTo>
                  <a:cubicBezTo>
                    <a:pt x="1401" y="2035"/>
                    <a:pt x="1235" y="2402"/>
                    <a:pt x="1068" y="2802"/>
                  </a:cubicBezTo>
                  <a:cubicBezTo>
                    <a:pt x="1568" y="3069"/>
                    <a:pt x="2102" y="3369"/>
                    <a:pt x="2602" y="3670"/>
                  </a:cubicBezTo>
                  <a:cubicBezTo>
                    <a:pt x="1968" y="3570"/>
                    <a:pt x="1401" y="3536"/>
                    <a:pt x="801" y="3536"/>
                  </a:cubicBezTo>
                  <a:cubicBezTo>
                    <a:pt x="434" y="4537"/>
                    <a:pt x="234" y="5571"/>
                    <a:pt x="100" y="6672"/>
                  </a:cubicBezTo>
                  <a:cubicBezTo>
                    <a:pt x="467" y="6739"/>
                    <a:pt x="868" y="6872"/>
                    <a:pt x="1268" y="7005"/>
                  </a:cubicBezTo>
                  <a:cubicBezTo>
                    <a:pt x="868" y="7039"/>
                    <a:pt x="467" y="7139"/>
                    <a:pt x="67" y="7206"/>
                  </a:cubicBezTo>
                  <a:cubicBezTo>
                    <a:pt x="34" y="7406"/>
                    <a:pt x="0" y="7673"/>
                    <a:pt x="0" y="7873"/>
                  </a:cubicBezTo>
                  <a:cubicBezTo>
                    <a:pt x="1406" y="7543"/>
                    <a:pt x="2884" y="7376"/>
                    <a:pt x="4383" y="7376"/>
                  </a:cubicBezTo>
                  <a:cubicBezTo>
                    <a:pt x="5764" y="7376"/>
                    <a:pt x="7164" y="7518"/>
                    <a:pt x="8540" y="7806"/>
                  </a:cubicBezTo>
                  <a:cubicBezTo>
                    <a:pt x="10208" y="8140"/>
                    <a:pt x="11876" y="8640"/>
                    <a:pt x="13510" y="9374"/>
                  </a:cubicBezTo>
                  <a:cubicBezTo>
                    <a:pt x="15278" y="10174"/>
                    <a:pt x="16912" y="11409"/>
                    <a:pt x="18714" y="12176"/>
                  </a:cubicBezTo>
                  <a:cubicBezTo>
                    <a:pt x="18761" y="12199"/>
                    <a:pt x="18841" y="12223"/>
                    <a:pt x="18920" y="12223"/>
                  </a:cubicBezTo>
                  <a:cubicBezTo>
                    <a:pt x="18953" y="12223"/>
                    <a:pt x="18985" y="12219"/>
                    <a:pt x="19014" y="12209"/>
                  </a:cubicBezTo>
                  <a:cubicBezTo>
                    <a:pt x="19281" y="12142"/>
                    <a:pt x="19147" y="11675"/>
                    <a:pt x="18947" y="11375"/>
                  </a:cubicBezTo>
                  <a:cubicBezTo>
                    <a:pt x="15044" y="5905"/>
                    <a:pt x="9007" y="1368"/>
                    <a:pt x="26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5110475" y="3392300"/>
              <a:ext cx="446200" cy="184050"/>
            </a:xfrm>
            <a:custGeom>
              <a:rect b="b" l="l" r="r" t="t"/>
              <a:pathLst>
                <a:path extrusionOk="0" h="7362" w="17848">
                  <a:moveTo>
                    <a:pt x="4059" y="1"/>
                  </a:moveTo>
                  <a:cubicBezTo>
                    <a:pt x="2652" y="1"/>
                    <a:pt x="1288" y="137"/>
                    <a:pt x="1" y="424"/>
                  </a:cubicBezTo>
                  <a:lnTo>
                    <a:pt x="1" y="1157"/>
                  </a:lnTo>
                  <a:cubicBezTo>
                    <a:pt x="476" y="1069"/>
                    <a:pt x="952" y="1028"/>
                    <a:pt x="1437" y="1028"/>
                  </a:cubicBezTo>
                  <a:cubicBezTo>
                    <a:pt x="1871" y="1028"/>
                    <a:pt x="2313" y="1061"/>
                    <a:pt x="2770" y="1124"/>
                  </a:cubicBezTo>
                  <a:cubicBezTo>
                    <a:pt x="1802" y="1391"/>
                    <a:pt x="935" y="1725"/>
                    <a:pt x="68" y="2091"/>
                  </a:cubicBezTo>
                  <a:cubicBezTo>
                    <a:pt x="101" y="2425"/>
                    <a:pt x="134" y="2792"/>
                    <a:pt x="234" y="3126"/>
                  </a:cubicBezTo>
                  <a:lnTo>
                    <a:pt x="1736" y="3259"/>
                  </a:lnTo>
                  <a:cubicBezTo>
                    <a:pt x="1235" y="3392"/>
                    <a:pt x="802" y="3593"/>
                    <a:pt x="335" y="3793"/>
                  </a:cubicBezTo>
                  <a:cubicBezTo>
                    <a:pt x="601" y="4660"/>
                    <a:pt x="935" y="5561"/>
                    <a:pt x="1402" y="6428"/>
                  </a:cubicBezTo>
                  <a:cubicBezTo>
                    <a:pt x="1736" y="6395"/>
                    <a:pt x="2069" y="6294"/>
                    <a:pt x="2336" y="6261"/>
                  </a:cubicBezTo>
                  <a:lnTo>
                    <a:pt x="2336" y="6261"/>
                  </a:lnTo>
                  <a:cubicBezTo>
                    <a:pt x="2102" y="6428"/>
                    <a:pt x="1836" y="6628"/>
                    <a:pt x="1602" y="6828"/>
                  </a:cubicBezTo>
                  <a:cubicBezTo>
                    <a:pt x="1769" y="6962"/>
                    <a:pt x="1902" y="7128"/>
                    <a:pt x="2002" y="7362"/>
                  </a:cubicBezTo>
                  <a:cubicBezTo>
                    <a:pt x="3637" y="5928"/>
                    <a:pt x="5705" y="4893"/>
                    <a:pt x="8073" y="4293"/>
                  </a:cubicBezTo>
                  <a:cubicBezTo>
                    <a:pt x="9441" y="3959"/>
                    <a:pt x="10842" y="3759"/>
                    <a:pt x="12343" y="3759"/>
                  </a:cubicBezTo>
                  <a:cubicBezTo>
                    <a:pt x="13932" y="3759"/>
                    <a:pt x="15611" y="4062"/>
                    <a:pt x="17208" y="4062"/>
                  </a:cubicBezTo>
                  <a:cubicBezTo>
                    <a:pt x="17288" y="4062"/>
                    <a:pt x="17367" y="4061"/>
                    <a:pt x="17447" y="4060"/>
                  </a:cubicBezTo>
                  <a:cubicBezTo>
                    <a:pt x="17513" y="4060"/>
                    <a:pt x="17647" y="4060"/>
                    <a:pt x="17680" y="3993"/>
                  </a:cubicBezTo>
                  <a:cubicBezTo>
                    <a:pt x="17847" y="3826"/>
                    <a:pt x="17513" y="3559"/>
                    <a:pt x="17247" y="3392"/>
                  </a:cubicBezTo>
                  <a:cubicBezTo>
                    <a:pt x="13096" y="1279"/>
                    <a:pt x="8376" y="1"/>
                    <a:pt x="405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5258100" y="3266125"/>
              <a:ext cx="227675" cy="149275"/>
            </a:xfrm>
            <a:custGeom>
              <a:rect b="b" l="l" r="r" t="t"/>
              <a:pathLst>
                <a:path extrusionOk="0" fill="none" h="5971" w="9107">
                  <a:moveTo>
                    <a:pt x="0" y="0"/>
                  </a:moveTo>
                  <a:cubicBezTo>
                    <a:pt x="3603" y="901"/>
                    <a:pt x="6872" y="3002"/>
                    <a:pt x="9107" y="5971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5284775" y="3316150"/>
              <a:ext cx="65900" cy="27550"/>
            </a:xfrm>
            <a:custGeom>
              <a:rect b="b" l="l" r="r" t="t"/>
              <a:pathLst>
                <a:path extrusionOk="0" fill="none" h="1102" w="2636">
                  <a:moveTo>
                    <a:pt x="1" y="0"/>
                  </a:moveTo>
                  <a:cubicBezTo>
                    <a:pt x="968" y="134"/>
                    <a:pt x="1869" y="568"/>
                    <a:pt x="2636" y="1101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5543300" y="3092650"/>
              <a:ext cx="27550" cy="108450"/>
            </a:xfrm>
            <a:custGeom>
              <a:rect b="b" l="l" r="r" t="t"/>
              <a:pathLst>
                <a:path extrusionOk="0" fill="none" h="4338" w="1102">
                  <a:moveTo>
                    <a:pt x="1101" y="1"/>
                  </a:moveTo>
                  <a:cubicBezTo>
                    <a:pt x="434" y="1335"/>
                    <a:pt x="34" y="2836"/>
                    <a:pt x="0" y="4337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5535800" y="3071800"/>
              <a:ext cx="10025" cy="43400"/>
            </a:xfrm>
            <a:custGeom>
              <a:rect b="b" l="l" r="r" t="t"/>
              <a:pathLst>
                <a:path extrusionOk="0" fill="none" h="1736" w="401">
                  <a:moveTo>
                    <a:pt x="400" y="1"/>
                  </a:moveTo>
                  <a:cubicBezTo>
                    <a:pt x="134" y="535"/>
                    <a:pt x="0" y="1102"/>
                    <a:pt x="0" y="1735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5481575" y="3188550"/>
              <a:ext cx="20875" cy="102600"/>
            </a:xfrm>
            <a:custGeom>
              <a:rect b="b" l="l" r="r" t="t"/>
              <a:pathLst>
                <a:path extrusionOk="0" fill="none" h="4104" w="835">
                  <a:moveTo>
                    <a:pt x="1" y="1"/>
                  </a:moveTo>
                  <a:cubicBezTo>
                    <a:pt x="68" y="1402"/>
                    <a:pt x="334" y="2836"/>
                    <a:pt x="835" y="4104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5275600" y="3132675"/>
              <a:ext cx="209350" cy="216850"/>
            </a:xfrm>
            <a:custGeom>
              <a:rect b="b" l="l" r="r" t="t"/>
              <a:pathLst>
                <a:path extrusionOk="0" fill="none" h="8674" w="8374">
                  <a:moveTo>
                    <a:pt x="1" y="1"/>
                  </a:moveTo>
                  <a:cubicBezTo>
                    <a:pt x="3270" y="2336"/>
                    <a:pt x="6138" y="5305"/>
                    <a:pt x="8373" y="8674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5566650" y="3186900"/>
              <a:ext cx="180150" cy="258525"/>
            </a:xfrm>
            <a:custGeom>
              <a:rect b="b" l="l" r="r" t="t"/>
              <a:pathLst>
                <a:path extrusionOk="0" fill="none" h="10341" w="7206">
                  <a:moveTo>
                    <a:pt x="0" y="10341"/>
                  </a:moveTo>
                  <a:cubicBezTo>
                    <a:pt x="1001" y="6171"/>
                    <a:pt x="3603" y="2368"/>
                    <a:pt x="7205" y="0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5655050" y="3178550"/>
              <a:ext cx="43375" cy="39225"/>
            </a:xfrm>
            <a:custGeom>
              <a:rect b="b" l="l" r="r" t="t"/>
              <a:pathLst>
                <a:path extrusionOk="0" fill="none" h="1569" w="1735">
                  <a:moveTo>
                    <a:pt x="0" y="1568"/>
                  </a:moveTo>
                  <a:cubicBezTo>
                    <a:pt x="501" y="968"/>
                    <a:pt x="1068" y="434"/>
                    <a:pt x="1735" y="1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5216400" y="3456250"/>
              <a:ext cx="229350" cy="22550"/>
            </a:xfrm>
            <a:custGeom>
              <a:rect b="b" l="l" r="r" t="t"/>
              <a:pathLst>
                <a:path extrusionOk="0" fill="none" h="902" w="9174">
                  <a:moveTo>
                    <a:pt x="0" y="901"/>
                  </a:moveTo>
                  <a:cubicBezTo>
                    <a:pt x="3002" y="167"/>
                    <a:pt x="6105" y="0"/>
                    <a:pt x="9174" y="367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4830275" y="3891550"/>
              <a:ext cx="714425" cy="1148975"/>
            </a:xfrm>
            <a:custGeom>
              <a:rect b="b" l="l" r="r" t="t"/>
              <a:pathLst>
                <a:path extrusionOk="0" h="45959" w="28577">
                  <a:moveTo>
                    <a:pt x="1" y="1"/>
                  </a:moveTo>
                  <a:lnTo>
                    <a:pt x="1" y="1"/>
                  </a:lnTo>
                  <a:cubicBezTo>
                    <a:pt x="5939" y="5305"/>
                    <a:pt x="11342" y="13577"/>
                    <a:pt x="16179" y="22317"/>
                  </a:cubicBezTo>
                  <a:cubicBezTo>
                    <a:pt x="20282" y="29789"/>
                    <a:pt x="23885" y="37428"/>
                    <a:pt x="27487" y="45433"/>
                  </a:cubicBezTo>
                  <a:cubicBezTo>
                    <a:pt x="27643" y="45798"/>
                    <a:pt x="27855" y="45959"/>
                    <a:pt x="28044" y="45959"/>
                  </a:cubicBezTo>
                  <a:cubicBezTo>
                    <a:pt x="28339" y="45959"/>
                    <a:pt x="28577" y="45564"/>
                    <a:pt x="28455" y="44933"/>
                  </a:cubicBezTo>
                  <a:cubicBezTo>
                    <a:pt x="27521" y="40096"/>
                    <a:pt x="26487" y="35193"/>
                    <a:pt x="25019" y="30356"/>
                  </a:cubicBezTo>
                  <a:cubicBezTo>
                    <a:pt x="23117" y="24018"/>
                    <a:pt x="20315" y="17647"/>
                    <a:pt x="16780" y="13177"/>
                  </a:cubicBezTo>
                  <a:cubicBezTo>
                    <a:pt x="14812" y="10742"/>
                    <a:pt x="12710" y="8907"/>
                    <a:pt x="10642" y="7239"/>
                  </a:cubicBezTo>
                  <a:cubicBezTo>
                    <a:pt x="7106" y="4404"/>
                    <a:pt x="3537" y="1969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5517775" y="4299350"/>
              <a:ext cx="558425" cy="740675"/>
            </a:xfrm>
            <a:custGeom>
              <a:rect b="b" l="l" r="r" t="t"/>
              <a:pathLst>
                <a:path extrusionOk="0" h="29627" w="22337">
                  <a:moveTo>
                    <a:pt x="22337" y="1"/>
                  </a:moveTo>
                  <a:lnTo>
                    <a:pt x="22337" y="1"/>
                  </a:lnTo>
                  <a:cubicBezTo>
                    <a:pt x="8327" y="5471"/>
                    <a:pt x="1155" y="8440"/>
                    <a:pt x="21" y="28788"/>
                  </a:cubicBezTo>
                  <a:cubicBezTo>
                    <a:pt x="0" y="29303"/>
                    <a:pt x="259" y="29627"/>
                    <a:pt x="539" y="29627"/>
                  </a:cubicBezTo>
                  <a:cubicBezTo>
                    <a:pt x="712" y="29627"/>
                    <a:pt x="894" y="29502"/>
                    <a:pt x="1021" y="29222"/>
                  </a:cubicBezTo>
                  <a:cubicBezTo>
                    <a:pt x="6392" y="16546"/>
                    <a:pt x="12863" y="7373"/>
                    <a:pt x="223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13" name="Google Shape;213;p2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 rot="1802387">
            <a:off x="-1380746" y="-973383"/>
            <a:ext cx="3071170" cy="274741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2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 rot="1802401">
            <a:off x="-1722336" y="3908943"/>
            <a:ext cx="3851999" cy="3445953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"/>
          <p:cNvSpPr txBox="1"/>
          <p:nvPr>
            <p:ph type="ctrTitle"/>
          </p:nvPr>
        </p:nvSpPr>
        <p:spPr>
          <a:xfrm>
            <a:off x="1101000" y="1285875"/>
            <a:ext cx="4661700" cy="261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pic>
        <p:nvPicPr>
          <p:cNvPr id="216" name="Google Shape;216;p2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6235701" y="2571743"/>
            <a:ext cx="3852000" cy="34459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2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5340351" y="-874207"/>
            <a:ext cx="3852000" cy="3445953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2"/>
          <p:cNvSpPr txBox="1"/>
          <p:nvPr>
            <p:ph idx="2" type="subTitle"/>
          </p:nvPr>
        </p:nvSpPr>
        <p:spPr>
          <a:xfrm rot="1008">
            <a:off x="7538017" y="578852"/>
            <a:ext cx="1023000" cy="94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85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p11"/>
          <p:cNvSpPr/>
          <p:nvPr/>
        </p:nvSpPr>
        <p:spPr>
          <a:xfrm rot="5937190">
            <a:off x="3531477" y="-403199"/>
            <a:ext cx="5620306" cy="6954145"/>
          </a:xfrm>
          <a:custGeom>
            <a:rect b="b" l="l" r="r" t="t"/>
            <a:pathLst>
              <a:path extrusionOk="0" h="42662" w="43199">
                <a:moveTo>
                  <a:pt x="20782" y="1"/>
                </a:moveTo>
                <a:cubicBezTo>
                  <a:pt x="15645" y="1"/>
                  <a:pt x="9975" y="653"/>
                  <a:pt x="7773" y="3589"/>
                </a:cubicBezTo>
                <a:cubicBezTo>
                  <a:pt x="1102" y="12462"/>
                  <a:pt x="14578" y="15664"/>
                  <a:pt x="8941" y="24137"/>
                </a:cubicBezTo>
                <a:cubicBezTo>
                  <a:pt x="5572" y="28673"/>
                  <a:pt x="1" y="35878"/>
                  <a:pt x="7006" y="39981"/>
                </a:cubicBezTo>
                <a:cubicBezTo>
                  <a:pt x="10665" y="41732"/>
                  <a:pt x="15033" y="42661"/>
                  <a:pt x="19405" y="42661"/>
                </a:cubicBezTo>
                <a:cubicBezTo>
                  <a:pt x="25198" y="42661"/>
                  <a:pt x="30996" y="41030"/>
                  <a:pt x="35159" y="37513"/>
                </a:cubicBezTo>
                <a:cubicBezTo>
                  <a:pt x="43198" y="28840"/>
                  <a:pt x="31190" y="25838"/>
                  <a:pt x="33191" y="18666"/>
                </a:cubicBezTo>
                <a:cubicBezTo>
                  <a:pt x="33925" y="17165"/>
                  <a:pt x="35493" y="16298"/>
                  <a:pt x="36627" y="15030"/>
                </a:cubicBezTo>
                <a:cubicBezTo>
                  <a:pt x="41697" y="8826"/>
                  <a:pt x="34692" y="987"/>
                  <a:pt x="27587" y="286"/>
                </a:cubicBezTo>
                <a:cubicBezTo>
                  <a:pt x="25786" y="164"/>
                  <a:pt x="23351" y="1"/>
                  <a:pt x="20782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7" name="Google Shape;987;p11"/>
          <p:cNvSpPr/>
          <p:nvPr/>
        </p:nvSpPr>
        <p:spPr>
          <a:xfrm flipH="1" rot="818131">
            <a:off x="5692550" y="-262588"/>
            <a:ext cx="3259946" cy="1676976"/>
          </a:xfrm>
          <a:custGeom>
            <a:rect b="b" l="l" r="r" t="t"/>
            <a:pathLst>
              <a:path extrusionOk="0" h="25688" w="49936">
                <a:moveTo>
                  <a:pt x="11038" y="1"/>
                </a:moveTo>
                <a:cubicBezTo>
                  <a:pt x="7313" y="1"/>
                  <a:pt x="3603" y="490"/>
                  <a:pt x="0" y="1458"/>
                </a:cubicBezTo>
                <a:lnTo>
                  <a:pt x="96" y="1934"/>
                </a:lnTo>
                <a:cubicBezTo>
                  <a:pt x="679" y="1720"/>
                  <a:pt x="1263" y="1530"/>
                  <a:pt x="1858" y="1387"/>
                </a:cubicBezTo>
                <a:cubicBezTo>
                  <a:pt x="2013" y="1351"/>
                  <a:pt x="2167" y="1315"/>
                  <a:pt x="2322" y="1279"/>
                </a:cubicBezTo>
                <a:cubicBezTo>
                  <a:pt x="3037" y="1125"/>
                  <a:pt x="3763" y="994"/>
                  <a:pt x="4477" y="887"/>
                </a:cubicBezTo>
                <a:cubicBezTo>
                  <a:pt x="4727" y="851"/>
                  <a:pt x="4965" y="827"/>
                  <a:pt x="5204" y="791"/>
                </a:cubicBezTo>
                <a:cubicBezTo>
                  <a:pt x="6239" y="672"/>
                  <a:pt x="7239" y="589"/>
                  <a:pt x="8144" y="541"/>
                </a:cubicBezTo>
                <a:cubicBezTo>
                  <a:pt x="9203" y="485"/>
                  <a:pt x="10109" y="471"/>
                  <a:pt x="10726" y="471"/>
                </a:cubicBezTo>
                <a:cubicBezTo>
                  <a:pt x="11275" y="471"/>
                  <a:pt x="11597" y="482"/>
                  <a:pt x="11597" y="482"/>
                </a:cubicBezTo>
                <a:cubicBezTo>
                  <a:pt x="11264" y="970"/>
                  <a:pt x="10966" y="1482"/>
                  <a:pt x="10704" y="2018"/>
                </a:cubicBezTo>
                <a:lnTo>
                  <a:pt x="10692" y="2030"/>
                </a:lnTo>
                <a:cubicBezTo>
                  <a:pt x="10573" y="2268"/>
                  <a:pt x="10478" y="2506"/>
                  <a:pt x="10395" y="2744"/>
                </a:cubicBezTo>
                <a:cubicBezTo>
                  <a:pt x="10359" y="2839"/>
                  <a:pt x="10335" y="2934"/>
                  <a:pt x="10311" y="3042"/>
                </a:cubicBezTo>
                <a:cubicBezTo>
                  <a:pt x="10276" y="3149"/>
                  <a:pt x="10264" y="3268"/>
                  <a:pt x="10252" y="3387"/>
                </a:cubicBezTo>
                <a:cubicBezTo>
                  <a:pt x="10216" y="3696"/>
                  <a:pt x="10276" y="3958"/>
                  <a:pt x="10478" y="4113"/>
                </a:cubicBezTo>
                <a:cubicBezTo>
                  <a:pt x="11383" y="4875"/>
                  <a:pt x="13538" y="4804"/>
                  <a:pt x="14752" y="5209"/>
                </a:cubicBezTo>
                <a:cubicBezTo>
                  <a:pt x="15955" y="5613"/>
                  <a:pt x="16479" y="6733"/>
                  <a:pt x="17419" y="6733"/>
                </a:cubicBezTo>
                <a:cubicBezTo>
                  <a:pt x="17574" y="6733"/>
                  <a:pt x="17741" y="6661"/>
                  <a:pt x="17848" y="6530"/>
                </a:cubicBezTo>
                <a:cubicBezTo>
                  <a:pt x="17955" y="6423"/>
                  <a:pt x="18038" y="6304"/>
                  <a:pt x="18098" y="6161"/>
                </a:cubicBezTo>
                <a:cubicBezTo>
                  <a:pt x="18122" y="6137"/>
                  <a:pt x="18134" y="6102"/>
                  <a:pt x="18146" y="6078"/>
                </a:cubicBezTo>
                <a:cubicBezTo>
                  <a:pt x="18217" y="5923"/>
                  <a:pt x="18277" y="5768"/>
                  <a:pt x="18336" y="5601"/>
                </a:cubicBezTo>
                <a:lnTo>
                  <a:pt x="18360" y="5506"/>
                </a:lnTo>
                <a:cubicBezTo>
                  <a:pt x="18522" y="5090"/>
                  <a:pt x="18672" y="4707"/>
                  <a:pt x="18954" y="4707"/>
                </a:cubicBezTo>
                <a:cubicBezTo>
                  <a:pt x="18962" y="4707"/>
                  <a:pt x="18970" y="4708"/>
                  <a:pt x="18979" y="4708"/>
                </a:cubicBezTo>
                <a:cubicBezTo>
                  <a:pt x="19027" y="4708"/>
                  <a:pt x="19074" y="4744"/>
                  <a:pt x="19086" y="4792"/>
                </a:cubicBezTo>
                <a:cubicBezTo>
                  <a:pt x="19086" y="4804"/>
                  <a:pt x="19086" y="4816"/>
                  <a:pt x="19086" y="4828"/>
                </a:cubicBezTo>
                <a:lnTo>
                  <a:pt x="19086" y="4839"/>
                </a:lnTo>
                <a:cubicBezTo>
                  <a:pt x="19086" y="5006"/>
                  <a:pt x="18920" y="5304"/>
                  <a:pt x="18705" y="5649"/>
                </a:cubicBezTo>
                <a:lnTo>
                  <a:pt x="18634" y="5780"/>
                </a:lnTo>
                <a:lnTo>
                  <a:pt x="18562" y="5875"/>
                </a:lnTo>
                <a:lnTo>
                  <a:pt x="18491" y="5994"/>
                </a:lnTo>
                <a:lnTo>
                  <a:pt x="18384" y="6161"/>
                </a:lnTo>
                <a:cubicBezTo>
                  <a:pt x="17967" y="6828"/>
                  <a:pt x="17574" y="7506"/>
                  <a:pt x="17884" y="7661"/>
                </a:cubicBezTo>
                <a:cubicBezTo>
                  <a:pt x="18515" y="8006"/>
                  <a:pt x="19979" y="9590"/>
                  <a:pt x="20551" y="9650"/>
                </a:cubicBezTo>
                <a:cubicBezTo>
                  <a:pt x="20565" y="9651"/>
                  <a:pt x="20580" y="9652"/>
                  <a:pt x="20594" y="9652"/>
                </a:cubicBezTo>
                <a:cubicBezTo>
                  <a:pt x="21142" y="9652"/>
                  <a:pt x="21948" y="8390"/>
                  <a:pt x="22539" y="8054"/>
                </a:cubicBezTo>
                <a:cubicBezTo>
                  <a:pt x="22575" y="8030"/>
                  <a:pt x="22610" y="8018"/>
                  <a:pt x="22658" y="7995"/>
                </a:cubicBezTo>
                <a:cubicBezTo>
                  <a:pt x="22730" y="7971"/>
                  <a:pt x="22789" y="7923"/>
                  <a:pt x="22837" y="7864"/>
                </a:cubicBezTo>
                <a:cubicBezTo>
                  <a:pt x="22884" y="7816"/>
                  <a:pt x="22932" y="7768"/>
                  <a:pt x="22968" y="7721"/>
                </a:cubicBezTo>
                <a:cubicBezTo>
                  <a:pt x="23122" y="7506"/>
                  <a:pt x="23265" y="7292"/>
                  <a:pt x="23384" y="7054"/>
                </a:cubicBezTo>
                <a:cubicBezTo>
                  <a:pt x="23480" y="6887"/>
                  <a:pt x="23575" y="6709"/>
                  <a:pt x="23670" y="6530"/>
                </a:cubicBezTo>
                <a:cubicBezTo>
                  <a:pt x="23718" y="6435"/>
                  <a:pt x="23765" y="6352"/>
                  <a:pt x="23813" y="6268"/>
                </a:cubicBezTo>
                <a:cubicBezTo>
                  <a:pt x="23944" y="6006"/>
                  <a:pt x="24075" y="5768"/>
                  <a:pt x="24206" y="5590"/>
                </a:cubicBezTo>
                <a:cubicBezTo>
                  <a:pt x="24242" y="5530"/>
                  <a:pt x="24277" y="5482"/>
                  <a:pt x="24313" y="5435"/>
                </a:cubicBezTo>
                <a:cubicBezTo>
                  <a:pt x="24349" y="5399"/>
                  <a:pt x="24384" y="5363"/>
                  <a:pt x="24432" y="5328"/>
                </a:cubicBezTo>
                <a:cubicBezTo>
                  <a:pt x="24444" y="5316"/>
                  <a:pt x="24456" y="5304"/>
                  <a:pt x="24480" y="5292"/>
                </a:cubicBezTo>
                <a:cubicBezTo>
                  <a:pt x="24497" y="5283"/>
                  <a:pt x="24519" y="5275"/>
                  <a:pt x="24540" y="5275"/>
                </a:cubicBezTo>
                <a:cubicBezTo>
                  <a:pt x="24548" y="5275"/>
                  <a:pt x="24556" y="5276"/>
                  <a:pt x="24563" y="5280"/>
                </a:cubicBezTo>
                <a:cubicBezTo>
                  <a:pt x="24599" y="5280"/>
                  <a:pt x="24623" y="5304"/>
                  <a:pt x="24646" y="5328"/>
                </a:cubicBezTo>
                <a:cubicBezTo>
                  <a:pt x="24706" y="5399"/>
                  <a:pt x="24682" y="5554"/>
                  <a:pt x="24611" y="5768"/>
                </a:cubicBezTo>
                <a:cubicBezTo>
                  <a:pt x="24230" y="6816"/>
                  <a:pt x="22444" y="9197"/>
                  <a:pt x="22313" y="9840"/>
                </a:cubicBezTo>
                <a:cubicBezTo>
                  <a:pt x="22301" y="9876"/>
                  <a:pt x="22301" y="9923"/>
                  <a:pt x="22313" y="9959"/>
                </a:cubicBezTo>
                <a:cubicBezTo>
                  <a:pt x="22360" y="10066"/>
                  <a:pt x="22420" y="10162"/>
                  <a:pt x="22491" y="10245"/>
                </a:cubicBezTo>
                <a:cubicBezTo>
                  <a:pt x="22860" y="10709"/>
                  <a:pt x="23622" y="11340"/>
                  <a:pt x="24039" y="11483"/>
                </a:cubicBezTo>
                <a:cubicBezTo>
                  <a:pt x="24071" y="11494"/>
                  <a:pt x="24102" y="11500"/>
                  <a:pt x="24133" y="11500"/>
                </a:cubicBezTo>
                <a:cubicBezTo>
                  <a:pt x="24590" y="11500"/>
                  <a:pt x="24961" y="10347"/>
                  <a:pt x="25385" y="10269"/>
                </a:cubicBezTo>
                <a:cubicBezTo>
                  <a:pt x="25411" y="10263"/>
                  <a:pt x="25433" y="10260"/>
                  <a:pt x="25451" y="10260"/>
                </a:cubicBezTo>
                <a:cubicBezTo>
                  <a:pt x="25738" y="10260"/>
                  <a:pt x="24988" y="10944"/>
                  <a:pt x="25504" y="11269"/>
                </a:cubicBezTo>
                <a:cubicBezTo>
                  <a:pt x="26039" y="11626"/>
                  <a:pt x="26504" y="12483"/>
                  <a:pt x="28778" y="13888"/>
                </a:cubicBezTo>
                <a:cubicBezTo>
                  <a:pt x="29249" y="14185"/>
                  <a:pt x="29647" y="14300"/>
                  <a:pt x="29986" y="14300"/>
                </a:cubicBezTo>
                <a:cubicBezTo>
                  <a:pt x="30409" y="14300"/>
                  <a:pt x="30740" y="14120"/>
                  <a:pt x="31004" y="13888"/>
                </a:cubicBezTo>
                <a:cubicBezTo>
                  <a:pt x="31350" y="13591"/>
                  <a:pt x="31564" y="13198"/>
                  <a:pt x="31731" y="13007"/>
                </a:cubicBezTo>
                <a:cubicBezTo>
                  <a:pt x="31802" y="12948"/>
                  <a:pt x="31850" y="12912"/>
                  <a:pt x="31897" y="12912"/>
                </a:cubicBezTo>
                <a:cubicBezTo>
                  <a:pt x="31921" y="12912"/>
                  <a:pt x="31957" y="12936"/>
                  <a:pt x="31969" y="12948"/>
                </a:cubicBezTo>
                <a:cubicBezTo>
                  <a:pt x="32112" y="13102"/>
                  <a:pt x="31862" y="13388"/>
                  <a:pt x="31540" y="13733"/>
                </a:cubicBezTo>
                <a:cubicBezTo>
                  <a:pt x="31004" y="14305"/>
                  <a:pt x="30266" y="15043"/>
                  <a:pt x="30742" y="15650"/>
                </a:cubicBezTo>
                <a:cubicBezTo>
                  <a:pt x="30790" y="15710"/>
                  <a:pt x="30838" y="15769"/>
                  <a:pt x="30885" y="15829"/>
                </a:cubicBezTo>
                <a:cubicBezTo>
                  <a:pt x="31135" y="16079"/>
                  <a:pt x="31433" y="16281"/>
                  <a:pt x="31754" y="16424"/>
                </a:cubicBezTo>
                <a:cubicBezTo>
                  <a:pt x="31885" y="16484"/>
                  <a:pt x="32016" y="16531"/>
                  <a:pt x="32159" y="16591"/>
                </a:cubicBezTo>
                <a:cubicBezTo>
                  <a:pt x="32719" y="16805"/>
                  <a:pt x="33374" y="16996"/>
                  <a:pt x="34112" y="17412"/>
                </a:cubicBezTo>
                <a:lnTo>
                  <a:pt x="34648" y="17710"/>
                </a:lnTo>
                <a:lnTo>
                  <a:pt x="34898" y="17841"/>
                </a:lnTo>
                <a:cubicBezTo>
                  <a:pt x="35279" y="18043"/>
                  <a:pt x="35660" y="18234"/>
                  <a:pt x="36053" y="18389"/>
                </a:cubicBezTo>
                <a:cubicBezTo>
                  <a:pt x="36207" y="18436"/>
                  <a:pt x="36350" y="18484"/>
                  <a:pt x="36493" y="18520"/>
                </a:cubicBezTo>
                <a:cubicBezTo>
                  <a:pt x="36636" y="18567"/>
                  <a:pt x="36779" y="18591"/>
                  <a:pt x="36934" y="18615"/>
                </a:cubicBezTo>
                <a:cubicBezTo>
                  <a:pt x="37077" y="18639"/>
                  <a:pt x="37231" y="18651"/>
                  <a:pt x="37374" y="18651"/>
                </a:cubicBezTo>
                <a:cubicBezTo>
                  <a:pt x="37529" y="18651"/>
                  <a:pt x="37696" y="18639"/>
                  <a:pt x="37850" y="18615"/>
                </a:cubicBezTo>
                <a:cubicBezTo>
                  <a:pt x="37934" y="18603"/>
                  <a:pt x="38005" y="18579"/>
                  <a:pt x="38077" y="18544"/>
                </a:cubicBezTo>
                <a:cubicBezTo>
                  <a:pt x="38208" y="18484"/>
                  <a:pt x="38315" y="18401"/>
                  <a:pt x="38410" y="18305"/>
                </a:cubicBezTo>
                <a:lnTo>
                  <a:pt x="38422" y="18293"/>
                </a:lnTo>
                <a:cubicBezTo>
                  <a:pt x="39017" y="17710"/>
                  <a:pt x="39529" y="16519"/>
                  <a:pt x="39886" y="15936"/>
                </a:cubicBezTo>
                <a:cubicBezTo>
                  <a:pt x="40015" y="15737"/>
                  <a:pt x="40122" y="15611"/>
                  <a:pt x="40211" y="15611"/>
                </a:cubicBezTo>
                <a:cubicBezTo>
                  <a:pt x="40287" y="15611"/>
                  <a:pt x="40349" y="15704"/>
                  <a:pt x="40398" y="15924"/>
                </a:cubicBezTo>
                <a:cubicBezTo>
                  <a:pt x="40410" y="16019"/>
                  <a:pt x="40422" y="16103"/>
                  <a:pt x="40422" y="16198"/>
                </a:cubicBezTo>
                <a:cubicBezTo>
                  <a:pt x="40363" y="17639"/>
                  <a:pt x="37958" y="19627"/>
                  <a:pt x="37958" y="19627"/>
                </a:cubicBezTo>
                <a:cubicBezTo>
                  <a:pt x="37958" y="19627"/>
                  <a:pt x="38970" y="20246"/>
                  <a:pt x="40017" y="20853"/>
                </a:cubicBezTo>
                <a:lnTo>
                  <a:pt x="40196" y="20960"/>
                </a:lnTo>
                <a:lnTo>
                  <a:pt x="40565" y="21175"/>
                </a:lnTo>
                <a:lnTo>
                  <a:pt x="40744" y="21270"/>
                </a:lnTo>
                <a:cubicBezTo>
                  <a:pt x="41220" y="21568"/>
                  <a:pt x="41708" y="21818"/>
                  <a:pt x="42220" y="22032"/>
                </a:cubicBezTo>
                <a:cubicBezTo>
                  <a:pt x="42243" y="22040"/>
                  <a:pt x="42265" y="22043"/>
                  <a:pt x="42287" y="22043"/>
                </a:cubicBezTo>
                <a:cubicBezTo>
                  <a:pt x="42855" y="22043"/>
                  <a:pt x="43006" y="19530"/>
                  <a:pt x="43293" y="19530"/>
                </a:cubicBezTo>
                <a:cubicBezTo>
                  <a:pt x="43336" y="19530"/>
                  <a:pt x="43383" y="19588"/>
                  <a:pt x="43434" y="19722"/>
                </a:cubicBezTo>
                <a:cubicBezTo>
                  <a:pt x="43518" y="19937"/>
                  <a:pt x="43554" y="20175"/>
                  <a:pt x="43542" y="20413"/>
                </a:cubicBezTo>
                <a:cubicBezTo>
                  <a:pt x="43542" y="21520"/>
                  <a:pt x="42994" y="23008"/>
                  <a:pt x="42994" y="23008"/>
                </a:cubicBezTo>
                <a:cubicBezTo>
                  <a:pt x="42994" y="23008"/>
                  <a:pt x="43308" y="24695"/>
                  <a:pt x="45333" y="24695"/>
                </a:cubicBezTo>
                <a:cubicBezTo>
                  <a:pt x="45539" y="24695"/>
                  <a:pt x="45763" y="24678"/>
                  <a:pt x="46006" y="24639"/>
                </a:cubicBezTo>
                <a:cubicBezTo>
                  <a:pt x="46302" y="24590"/>
                  <a:pt x="46600" y="24566"/>
                  <a:pt x="46898" y="24566"/>
                </a:cubicBezTo>
                <a:cubicBezTo>
                  <a:pt x="47177" y="24566"/>
                  <a:pt x="47456" y="24587"/>
                  <a:pt x="47733" y="24628"/>
                </a:cubicBezTo>
                <a:cubicBezTo>
                  <a:pt x="47852" y="24651"/>
                  <a:pt x="47971" y="24675"/>
                  <a:pt x="48090" y="24699"/>
                </a:cubicBezTo>
                <a:cubicBezTo>
                  <a:pt x="48197" y="24723"/>
                  <a:pt x="48304" y="24759"/>
                  <a:pt x="48411" y="24794"/>
                </a:cubicBezTo>
                <a:cubicBezTo>
                  <a:pt x="48554" y="24842"/>
                  <a:pt x="48709" y="24890"/>
                  <a:pt x="48828" y="24949"/>
                </a:cubicBezTo>
                <a:cubicBezTo>
                  <a:pt x="48923" y="24985"/>
                  <a:pt x="48995" y="25032"/>
                  <a:pt x="49078" y="25068"/>
                </a:cubicBezTo>
                <a:cubicBezTo>
                  <a:pt x="49149" y="25104"/>
                  <a:pt x="49221" y="25151"/>
                  <a:pt x="49292" y="25187"/>
                </a:cubicBezTo>
                <a:cubicBezTo>
                  <a:pt x="49352" y="25235"/>
                  <a:pt x="49411" y="25271"/>
                  <a:pt x="49471" y="25306"/>
                </a:cubicBezTo>
                <a:cubicBezTo>
                  <a:pt x="49638" y="25413"/>
                  <a:pt x="49792" y="25544"/>
                  <a:pt x="49935" y="25687"/>
                </a:cubicBezTo>
                <a:cubicBezTo>
                  <a:pt x="49781" y="25449"/>
                  <a:pt x="49697" y="25282"/>
                  <a:pt x="49602" y="25128"/>
                </a:cubicBezTo>
                <a:cubicBezTo>
                  <a:pt x="49304" y="24568"/>
                  <a:pt x="48995" y="24020"/>
                  <a:pt x="48685" y="23485"/>
                </a:cubicBezTo>
                <a:cubicBezTo>
                  <a:pt x="48602" y="23330"/>
                  <a:pt x="48518" y="23187"/>
                  <a:pt x="48435" y="23044"/>
                </a:cubicBezTo>
                <a:cubicBezTo>
                  <a:pt x="48340" y="22901"/>
                  <a:pt x="48280" y="22794"/>
                  <a:pt x="48209" y="22663"/>
                </a:cubicBezTo>
                <a:cubicBezTo>
                  <a:pt x="48090" y="22473"/>
                  <a:pt x="47971" y="22282"/>
                  <a:pt x="47864" y="22092"/>
                </a:cubicBezTo>
                <a:cubicBezTo>
                  <a:pt x="47828" y="22032"/>
                  <a:pt x="47792" y="21972"/>
                  <a:pt x="47745" y="21913"/>
                </a:cubicBezTo>
                <a:lnTo>
                  <a:pt x="47745" y="21901"/>
                </a:lnTo>
                <a:cubicBezTo>
                  <a:pt x="47614" y="21687"/>
                  <a:pt x="47471" y="21472"/>
                  <a:pt x="47340" y="21258"/>
                </a:cubicBezTo>
                <a:lnTo>
                  <a:pt x="47328" y="21234"/>
                </a:lnTo>
                <a:lnTo>
                  <a:pt x="47197" y="21044"/>
                </a:lnTo>
                <a:lnTo>
                  <a:pt x="46911" y="20603"/>
                </a:lnTo>
                <a:lnTo>
                  <a:pt x="46887" y="20568"/>
                </a:lnTo>
                <a:lnTo>
                  <a:pt x="46744" y="20341"/>
                </a:lnTo>
                <a:lnTo>
                  <a:pt x="46482" y="19960"/>
                </a:lnTo>
                <a:lnTo>
                  <a:pt x="46447" y="19913"/>
                </a:lnTo>
                <a:cubicBezTo>
                  <a:pt x="46399" y="19829"/>
                  <a:pt x="46352" y="19758"/>
                  <a:pt x="46304" y="19687"/>
                </a:cubicBezTo>
                <a:lnTo>
                  <a:pt x="46066" y="19329"/>
                </a:lnTo>
                <a:lnTo>
                  <a:pt x="46018" y="19258"/>
                </a:lnTo>
                <a:lnTo>
                  <a:pt x="45851" y="19032"/>
                </a:lnTo>
                <a:cubicBezTo>
                  <a:pt x="45780" y="18925"/>
                  <a:pt x="45709" y="18817"/>
                  <a:pt x="45625" y="18722"/>
                </a:cubicBezTo>
                <a:lnTo>
                  <a:pt x="45566" y="18627"/>
                </a:lnTo>
                <a:lnTo>
                  <a:pt x="45399" y="18401"/>
                </a:lnTo>
                <a:lnTo>
                  <a:pt x="45185" y="18103"/>
                </a:lnTo>
                <a:lnTo>
                  <a:pt x="45113" y="18008"/>
                </a:lnTo>
                <a:lnTo>
                  <a:pt x="44947" y="17782"/>
                </a:lnTo>
                <a:lnTo>
                  <a:pt x="44744" y="17508"/>
                </a:lnTo>
                <a:cubicBezTo>
                  <a:pt x="44708" y="17472"/>
                  <a:pt x="44685" y="17436"/>
                  <a:pt x="44649" y="17401"/>
                </a:cubicBezTo>
                <a:cubicBezTo>
                  <a:pt x="44589" y="17329"/>
                  <a:pt x="44542" y="17258"/>
                  <a:pt x="44482" y="17186"/>
                </a:cubicBezTo>
                <a:lnTo>
                  <a:pt x="44292" y="16924"/>
                </a:lnTo>
                <a:lnTo>
                  <a:pt x="44185" y="16793"/>
                </a:lnTo>
                <a:lnTo>
                  <a:pt x="44018" y="16591"/>
                </a:lnTo>
                <a:cubicBezTo>
                  <a:pt x="43958" y="16519"/>
                  <a:pt x="43899" y="16436"/>
                  <a:pt x="43827" y="16353"/>
                </a:cubicBezTo>
                <a:lnTo>
                  <a:pt x="43708" y="16210"/>
                </a:lnTo>
                <a:lnTo>
                  <a:pt x="43554" y="16007"/>
                </a:lnTo>
                <a:lnTo>
                  <a:pt x="43375" y="15793"/>
                </a:lnTo>
                <a:lnTo>
                  <a:pt x="43232" y="15626"/>
                </a:lnTo>
                <a:lnTo>
                  <a:pt x="43077" y="15436"/>
                </a:lnTo>
                <a:lnTo>
                  <a:pt x="42911" y="15245"/>
                </a:lnTo>
                <a:lnTo>
                  <a:pt x="42756" y="15067"/>
                </a:lnTo>
                <a:lnTo>
                  <a:pt x="42601" y="14876"/>
                </a:lnTo>
                <a:lnTo>
                  <a:pt x="42434" y="14698"/>
                </a:lnTo>
                <a:lnTo>
                  <a:pt x="42268" y="14507"/>
                </a:lnTo>
                <a:lnTo>
                  <a:pt x="42113" y="14329"/>
                </a:lnTo>
                <a:lnTo>
                  <a:pt x="41958" y="14162"/>
                </a:lnTo>
                <a:lnTo>
                  <a:pt x="41780" y="13960"/>
                </a:lnTo>
                <a:cubicBezTo>
                  <a:pt x="41732" y="13912"/>
                  <a:pt x="41672" y="13852"/>
                  <a:pt x="41625" y="13793"/>
                </a:cubicBezTo>
                <a:lnTo>
                  <a:pt x="41482" y="13650"/>
                </a:lnTo>
                <a:lnTo>
                  <a:pt x="41279" y="13436"/>
                </a:lnTo>
                <a:lnTo>
                  <a:pt x="41137" y="13281"/>
                </a:lnTo>
                <a:lnTo>
                  <a:pt x="40994" y="13138"/>
                </a:lnTo>
                <a:cubicBezTo>
                  <a:pt x="40922" y="13055"/>
                  <a:pt x="40851" y="12983"/>
                  <a:pt x="40779" y="12912"/>
                </a:cubicBezTo>
                <a:lnTo>
                  <a:pt x="40637" y="12769"/>
                </a:lnTo>
                <a:cubicBezTo>
                  <a:pt x="40589" y="12721"/>
                  <a:pt x="40553" y="12674"/>
                  <a:pt x="40506" y="12638"/>
                </a:cubicBezTo>
                <a:lnTo>
                  <a:pt x="40279" y="12412"/>
                </a:lnTo>
                <a:lnTo>
                  <a:pt x="40256" y="12376"/>
                </a:lnTo>
                <a:cubicBezTo>
                  <a:pt x="40208" y="12340"/>
                  <a:pt x="40172" y="12293"/>
                  <a:pt x="40125" y="12257"/>
                </a:cubicBezTo>
                <a:lnTo>
                  <a:pt x="40017" y="12150"/>
                </a:lnTo>
                <a:lnTo>
                  <a:pt x="39791" y="11924"/>
                </a:lnTo>
                <a:lnTo>
                  <a:pt x="39672" y="11816"/>
                </a:lnTo>
                <a:lnTo>
                  <a:pt x="39624" y="11769"/>
                </a:lnTo>
                <a:lnTo>
                  <a:pt x="39517" y="11662"/>
                </a:lnTo>
                <a:lnTo>
                  <a:pt x="39279" y="11447"/>
                </a:lnTo>
                <a:lnTo>
                  <a:pt x="39017" y="11185"/>
                </a:lnTo>
                <a:lnTo>
                  <a:pt x="38779" y="10971"/>
                </a:lnTo>
                <a:lnTo>
                  <a:pt x="38577" y="10793"/>
                </a:lnTo>
                <a:lnTo>
                  <a:pt x="38529" y="10745"/>
                </a:lnTo>
                <a:lnTo>
                  <a:pt x="38505" y="10733"/>
                </a:lnTo>
                <a:lnTo>
                  <a:pt x="38267" y="10519"/>
                </a:lnTo>
                <a:lnTo>
                  <a:pt x="38053" y="10328"/>
                </a:lnTo>
                <a:lnTo>
                  <a:pt x="37981" y="10269"/>
                </a:lnTo>
                <a:lnTo>
                  <a:pt x="37755" y="10066"/>
                </a:lnTo>
                <a:lnTo>
                  <a:pt x="37529" y="9876"/>
                </a:lnTo>
                <a:lnTo>
                  <a:pt x="37446" y="9816"/>
                </a:lnTo>
                <a:lnTo>
                  <a:pt x="37243" y="9638"/>
                </a:lnTo>
                <a:lnTo>
                  <a:pt x="36993" y="9435"/>
                </a:lnTo>
                <a:lnTo>
                  <a:pt x="36922" y="9376"/>
                </a:lnTo>
                <a:lnTo>
                  <a:pt x="36719" y="9209"/>
                </a:lnTo>
                <a:lnTo>
                  <a:pt x="36469" y="9007"/>
                </a:lnTo>
                <a:lnTo>
                  <a:pt x="36386" y="8935"/>
                </a:lnTo>
                <a:lnTo>
                  <a:pt x="36195" y="8792"/>
                </a:lnTo>
                <a:lnTo>
                  <a:pt x="35934" y="8590"/>
                </a:lnTo>
                <a:cubicBezTo>
                  <a:pt x="35898" y="8566"/>
                  <a:pt x="35874" y="8542"/>
                  <a:pt x="35838" y="8518"/>
                </a:cubicBezTo>
                <a:lnTo>
                  <a:pt x="35660" y="8387"/>
                </a:lnTo>
                <a:lnTo>
                  <a:pt x="35386" y="8173"/>
                </a:lnTo>
                <a:lnTo>
                  <a:pt x="35291" y="8102"/>
                </a:lnTo>
                <a:lnTo>
                  <a:pt x="35136" y="7983"/>
                </a:lnTo>
                <a:lnTo>
                  <a:pt x="34850" y="7780"/>
                </a:lnTo>
                <a:lnTo>
                  <a:pt x="34767" y="7721"/>
                </a:lnTo>
                <a:lnTo>
                  <a:pt x="34743" y="7709"/>
                </a:lnTo>
                <a:lnTo>
                  <a:pt x="34588" y="7602"/>
                </a:lnTo>
                <a:lnTo>
                  <a:pt x="34314" y="7399"/>
                </a:lnTo>
                <a:lnTo>
                  <a:pt x="34183" y="7304"/>
                </a:lnTo>
                <a:lnTo>
                  <a:pt x="34148" y="7280"/>
                </a:lnTo>
                <a:lnTo>
                  <a:pt x="34124" y="7268"/>
                </a:lnTo>
                <a:lnTo>
                  <a:pt x="34100" y="7256"/>
                </a:lnTo>
                <a:lnTo>
                  <a:pt x="34052" y="7221"/>
                </a:lnTo>
                <a:cubicBezTo>
                  <a:pt x="33957" y="7161"/>
                  <a:pt x="33862" y="7090"/>
                  <a:pt x="33767" y="7030"/>
                </a:cubicBezTo>
                <a:lnTo>
                  <a:pt x="33624" y="6935"/>
                </a:lnTo>
                <a:lnTo>
                  <a:pt x="33505" y="6852"/>
                </a:lnTo>
                <a:lnTo>
                  <a:pt x="33219" y="6673"/>
                </a:lnTo>
                <a:lnTo>
                  <a:pt x="33064" y="6566"/>
                </a:lnTo>
                <a:lnTo>
                  <a:pt x="32945" y="6482"/>
                </a:lnTo>
                <a:lnTo>
                  <a:pt x="32683" y="6316"/>
                </a:lnTo>
                <a:lnTo>
                  <a:pt x="32505" y="6209"/>
                </a:lnTo>
                <a:lnTo>
                  <a:pt x="32385" y="6125"/>
                </a:lnTo>
                <a:lnTo>
                  <a:pt x="32124" y="5971"/>
                </a:lnTo>
                <a:lnTo>
                  <a:pt x="31933" y="5851"/>
                </a:lnTo>
                <a:lnTo>
                  <a:pt x="31814" y="5780"/>
                </a:lnTo>
                <a:lnTo>
                  <a:pt x="31576" y="5637"/>
                </a:lnTo>
                <a:lnTo>
                  <a:pt x="31373" y="5518"/>
                </a:lnTo>
                <a:lnTo>
                  <a:pt x="31254" y="5447"/>
                </a:lnTo>
                <a:cubicBezTo>
                  <a:pt x="31171" y="5399"/>
                  <a:pt x="31100" y="5363"/>
                  <a:pt x="31016" y="5316"/>
                </a:cubicBezTo>
                <a:lnTo>
                  <a:pt x="30802" y="5185"/>
                </a:lnTo>
                <a:cubicBezTo>
                  <a:pt x="30766" y="5161"/>
                  <a:pt x="30719" y="5149"/>
                  <a:pt x="30683" y="5125"/>
                </a:cubicBezTo>
                <a:lnTo>
                  <a:pt x="30457" y="5006"/>
                </a:lnTo>
                <a:lnTo>
                  <a:pt x="30230" y="4875"/>
                </a:lnTo>
                <a:lnTo>
                  <a:pt x="30123" y="4816"/>
                </a:lnTo>
                <a:lnTo>
                  <a:pt x="29909" y="4697"/>
                </a:lnTo>
                <a:lnTo>
                  <a:pt x="29659" y="4566"/>
                </a:lnTo>
                <a:lnTo>
                  <a:pt x="29540" y="4506"/>
                </a:lnTo>
                <a:cubicBezTo>
                  <a:pt x="29480" y="4470"/>
                  <a:pt x="29409" y="4447"/>
                  <a:pt x="29337" y="4411"/>
                </a:cubicBezTo>
                <a:lnTo>
                  <a:pt x="29076" y="4280"/>
                </a:lnTo>
                <a:lnTo>
                  <a:pt x="28945" y="4208"/>
                </a:lnTo>
                <a:lnTo>
                  <a:pt x="28778" y="4125"/>
                </a:lnTo>
                <a:lnTo>
                  <a:pt x="28516" y="3994"/>
                </a:lnTo>
                <a:lnTo>
                  <a:pt x="28397" y="3946"/>
                </a:lnTo>
                <a:lnTo>
                  <a:pt x="28206" y="3851"/>
                </a:lnTo>
                <a:lnTo>
                  <a:pt x="27944" y="3732"/>
                </a:lnTo>
                <a:lnTo>
                  <a:pt x="27825" y="3673"/>
                </a:lnTo>
                <a:lnTo>
                  <a:pt x="27611" y="3577"/>
                </a:lnTo>
                <a:lnTo>
                  <a:pt x="27373" y="3470"/>
                </a:lnTo>
                <a:lnTo>
                  <a:pt x="27242" y="3411"/>
                </a:lnTo>
                <a:lnTo>
                  <a:pt x="27028" y="3315"/>
                </a:lnTo>
                <a:lnTo>
                  <a:pt x="26801" y="3220"/>
                </a:lnTo>
                <a:lnTo>
                  <a:pt x="26659" y="3161"/>
                </a:lnTo>
                <a:lnTo>
                  <a:pt x="26432" y="3065"/>
                </a:lnTo>
                <a:lnTo>
                  <a:pt x="26230" y="2982"/>
                </a:lnTo>
                <a:lnTo>
                  <a:pt x="26063" y="2911"/>
                </a:lnTo>
                <a:lnTo>
                  <a:pt x="25837" y="2827"/>
                </a:lnTo>
                <a:lnTo>
                  <a:pt x="25647" y="2744"/>
                </a:lnTo>
                <a:lnTo>
                  <a:pt x="25480" y="2684"/>
                </a:lnTo>
                <a:lnTo>
                  <a:pt x="25242" y="2589"/>
                </a:lnTo>
                <a:lnTo>
                  <a:pt x="25075" y="2530"/>
                </a:lnTo>
                <a:lnTo>
                  <a:pt x="24885" y="2458"/>
                </a:lnTo>
                <a:lnTo>
                  <a:pt x="24646" y="2375"/>
                </a:lnTo>
                <a:lnTo>
                  <a:pt x="24492" y="2315"/>
                </a:lnTo>
                <a:lnTo>
                  <a:pt x="24301" y="2244"/>
                </a:lnTo>
                <a:lnTo>
                  <a:pt x="24051" y="2161"/>
                </a:lnTo>
                <a:lnTo>
                  <a:pt x="23908" y="2113"/>
                </a:lnTo>
                <a:lnTo>
                  <a:pt x="23706" y="2041"/>
                </a:lnTo>
                <a:cubicBezTo>
                  <a:pt x="23622" y="2018"/>
                  <a:pt x="23539" y="1982"/>
                  <a:pt x="23444" y="1958"/>
                </a:cubicBezTo>
                <a:lnTo>
                  <a:pt x="23325" y="1922"/>
                </a:lnTo>
                <a:lnTo>
                  <a:pt x="23111" y="1851"/>
                </a:lnTo>
                <a:lnTo>
                  <a:pt x="22849" y="1768"/>
                </a:lnTo>
                <a:lnTo>
                  <a:pt x="22741" y="1732"/>
                </a:lnTo>
                <a:lnTo>
                  <a:pt x="22515" y="1660"/>
                </a:lnTo>
                <a:lnTo>
                  <a:pt x="22241" y="1589"/>
                </a:lnTo>
                <a:lnTo>
                  <a:pt x="22158" y="1565"/>
                </a:lnTo>
                <a:lnTo>
                  <a:pt x="21908" y="1494"/>
                </a:lnTo>
                <a:lnTo>
                  <a:pt x="21634" y="1410"/>
                </a:lnTo>
                <a:lnTo>
                  <a:pt x="21563" y="1399"/>
                </a:lnTo>
                <a:lnTo>
                  <a:pt x="21313" y="1327"/>
                </a:lnTo>
                <a:lnTo>
                  <a:pt x="21027" y="1256"/>
                </a:lnTo>
                <a:lnTo>
                  <a:pt x="20979" y="1244"/>
                </a:lnTo>
                <a:lnTo>
                  <a:pt x="20705" y="1172"/>
                </a:lnTo>
                <a:lnTo>
                  <a:pt x="20408" y="1101"/>
                </a:lnTo>
                <a:lnTo>
                  <a:pt x="20384" y="1101"/>
                </a:lnTo>
                <a:lnTo>
                  <a:pt x="20098" y="1029"/>
                </a:lnTo>
                <a:lnTo>
                  <a:pt x="19789" y="958"/>
                </a:lnTo>
                <a:lnTo>
                  <a:pt x="19491" y="898"/>
                </a:lnTo>
                <a:lnTo>
                  <a:pt x="19181" y="827"/>
                </a:lnTo>
                <a:lnTo>
                  <a:pt x="18872" y="768"/>
                </a:lnTo>
                <a:lnTo>
                  <a:pt x="18574" y="708"/>
                </a:lnTo>
                <a:lnTo>
                  <a:pt x="18217" y="648"/>
                </a:lnTo>
                <a:lnTo>
                  <a:pt x="17824" y="577"/>
                </a:lnTo>
                <a:cubicBezTo>
                  <a:pt x="17669" y="553"/>
                  <a:pt x="17526" y="517"/>
                  <a:pt x="17360" y="494"/>
                </a:cubicBezTo>
                <a:lnTo>
                  <a:pt x="17110" y="458"/>
                </a:lnTo>
                <a:lnTo>
                  <a:pt x="16753" y="398"/>
                </a:lnTo>
                <a:lnTo>
                  <a:pt x="16479" y="363"/>
                </a:lnTo>
                <a:lnTo>
                  <a:pt x="16133" y="315"/>
                </a:lnTo>
                <a:lnTo>
                  <a:pt x="15860" y="291"/>
                </a:lnTo>
                <a:lnTo>
                  <a:pt x="15526" y="244"/>
                </a:lnTo>
                <a:lnTo>
                  <a:pt x="15252" y="220"/>
                </a:lnTo>
                <a:lnTo>
                  <a:pt x="14907" y="184"/>
                </a:lnTo>
                <a:lnTo>
                  <a:pt x="14633" y="160"/>
                </a:lnTo>
                <a:cubicBezTo>
                  <a:pt x="14526" y="148"/>
                  <a:pt x="14407" y="136"/>
                  <a:pt x="14288" y="125"/>
                </a:cubicBezTo>
                <a:lnTo>
                  <a:pt x="14026" y="101"/>
                </a:lnTo>
                <a:lnTo>
                  <a:pt x="13800" y="89"/>
                </a:lnTo>
                <a:lnTo>
                  <a:pt x="13693" y="89"/>
                </a:lnTo>
                <a:cubicBezTo>
                  <a:pt x="13550" y="77"/>
                  <a:pt x="13419" y="65"/>
                  <a:pt x="13276" y="65"/>
                </a:cubicBezTo>
                <a:lnTo>
                  <a:pt x="13097" y="65"/>
                </a:lnTo>
                <a:cubicBezTo>
                  <a:pt x="12919" y="53"/>
                  <a:pt x="12740" y="41"/>
                  <a:pt x="12573" y="41"/>
                </a:cubicBezTo>
                <a:lnTo>
                  <a:pt x="12371" y="29"/>
                </a:lnTo>
                <a:cubicBezTo>
                  <a:pt x="12145" y="29"/>
                  <a:pt x="11919" y="17"/>
                  <a:pt x="11704" y="6"/>
                </a:cubicBezTo>
                <a:lnTo>
                  <a:pt x="11681" y="6"/>
                </a:lnTo>
                <a:cubicBezTo>
                  <a:pt x="11466" y="2"/>
                  <a:pt x="11252" y="1"/>
                  <a:pt x="11038" y="1"/>
                </a:cubicBezTo>
                <a:close/>
              </a:path>
            </a:pathLst>
          </a:custGeom>
          <a:solidFill>
            <a:schemeClr val="accent1">
              <a:alpha val="611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8" name="Google Shape;988;p11"/>
          <p:cNvGrpSpPr/>
          <p:nvPr/>
        </p:nvGrpSpPr>
        <p:grpSpPr>
          <a:xfrm rot="5400000">
            <a:off x="8268886" y="-141059"/>
            <a:ext cx="940920" cy="1223021"/>
            <a:chOff x="238125" y="1386325"/>
            <a:chExt cx="671750" cy="873150"/>
          </a:xfrm>
        </p:grpSpPr>
        <p:sp>
          <p:nvSpPr>
            <p:cNvPr id="989" name="Google Shape;989;p11"/>
            <p:cNvSpPr/>
            <p:nvPr/>
          </p:nvSpPr>
          <p:spPr>
            <a:xfrm>
              <a:off x="238125" y="1386325"/>
              <a:ext cx="671750" cy="873150"/>
            </a:xfrm>
            <a:custGeom>
              <a:rect b="b" l="l" r="r" t="t"/>
              <a:pathLst>
                <a:path extrusionOk="0" h="34926" w="26870">
                  <a:moveTo>
                    <a:pt x="16140" y="16414"/>
                  </a:moveTo>
                  <a:cubicBezTo>
                    <a:pt x="11976" y="15958"/>
                    <a:pt x="12310" y="13922"/>
                    <a:pt x="15107" y="13618"/>
                  </a:cubicBezTo>
                  <a:cubicBezTo>
                    <a:pt x="17933" y="13314"/>
                    <a:pt x="20760" y="15502"/>
                    <a:pt x="23800" y="13861"/>
                  </a:cubicBezTo>
                  <a:cubicBezTo>
                    <a:pt x="26870" y="12220"/>
                    <a:pt x="24864" y="7356"/>
                    <a:pt x="23982" y="5077"/>
                  </a:cubicBezTo>
                  <a:cubicBezTo>
                    <a:pt x="23496" y="3648"/>
                    <a:pt x="23587" y="2068"/>
                    <a:pt x="24225" y="700"/>
                  </a:cubicBezTo>
                  <a:cubicBezTo>
                    <a:pt x="24225" y="700"/>
                    <a:pt x="23162" y="1490"/>
                    <a:pt x="21277" y="1156"/>
                  </a:cubicBezTo>
                  <a:cubicBezTo>
                    <a:pt x="19423" y="821"/>
                    <a:pt x="17295" y="153"/>
                    <a:pt x="15775" y="1916"/>
                  </a:cubicBezTo>
                  <a:cubicBezTo>
                    <a:pt x="14286" y="3648"/>
                    <a:pt x="14742" y="5289"/>
                    <a:pt x="14408" y="7782"/>
                  </a:cubicBezTo>
                  <a:cubicBezTo>
                    <a:pt x="14104" y="10244"/>
                    <a:pt x="11915" y="8755"/>
                    <a:pt x="12037" y="6110"/>
                  </a:cubicBezTo>
                  <a:cubicBezTo>
                    <a:pt x="12158" y="3466"/>
                    <a:pt x="14924" y="700"/>
                    <a:pt x="14924" y="700"/>
                  </a:cubicBezTo>
                  <a:cubicBezTo>
                    <a:pt x="14012" y="426"/>
                    <a:pt x="13070" y="213"/>
                    <a:pt x="12128" y="92"/>
                  </a:cubicBezTo>
                  <a:cubicBezTo>
                    <a:pt x="11155" y="1"/>
                    <a:pt x="10183" y="31"/>
                    <a:pt x="9240" y="244"/>
                  </a:cubicBezTo>
                  <a:cubicBezTo>
                    <a:pt x="8116" y="1004"/>
                    <a:pt x="7204" y="2007"/>
                    <a:pt x="6596" y="3223"/>
                  </a:cubicBezTo>
                  <a:cubicBezTo>
                    <a:pt x="5654" y="5138"/>
                    <a:pt x="6809" y="7600"/>
                    <a:pt x="7447" y="11429"/>
                  </a:cubicBezTo>
                  <a:cubicBezTo>
                    <a:pt x="8085" y="15229"/>
                    <a:pt x="5046" y="13375"/>
                    <a:pt x="4468" y="9302"/>
                  </a:cubicBezTo>
                  <a:cubicBezTo>
                    <a:pt x="3921" y="5229"/>
                    <a:pt x="6474" y="1065"/>
                    <a:pt x="6474" y="1065"/>
                  </a:cubicBezTo>
                  <a:cubicBezTo>
                    <a:pt x="6474" y="1065"/>
                    <a:pt x="3313" y="2128"/>
                    <a:pt x="1337" y="3618"/>
                  </a:cubicBezTo>
                  <a:cubicBezTo>
                    <a:pt x="729" y="4043"/>
                    <a:pt x="274" y="4651"/>
                    <a:pt x="0" y="5350"/>
                  </a:cubicBezTo>
                  <a:lnTo>
                    <a:pt x="0" y="10609"/>
                  </a:lnTo>
                  <a:cubicBezTo>
                    <a:pt x="395" y="12311"/>
                    <a:pt x="973" y="13952"/>
                    <a:pt x="1672" y="15533"/>
                  </a:cubicBezTo>
                  <a:cubicBezTo>
                    <a:pt x="2523" y="17569"/>
                    <a:pt x="1094" y="16749"/>
                    <a:pt x="0" y="14834"/>
                  </a:cubicBezTo>
                  <a:lnTo>
                    <a:pt x="0" y="29758"/>
                  </a:lnTo>
                  <a:cubicBezTo>
                    <a:pt x="1398" y="34135"/>
                    <a:pt x="6444" y="34925"/>
                    <a:pt x="8602" y="34621"/>
                  </a:cubicBezTo>
                  <a:cubicBezTo>
                    <a:pt x="11398" y="34256"/>
                    <a:pt x="11368" y="32737"/>
                    <a:pt x="14164" y="32007"/>
                  </a:cubicBezTo>
                  <a:cubicBezTo>
                    <a:pt x="16961" y="31278"/>
                    <a:pt x="17873" y="27965"/>
                    <a:pt x="17873" y="27965"/>
                  </a:cubicBezTo>
                  <a:cubicBezTo>
                    <a:pt x="17234" y="28360"/>
                    <a:pt x="16535" y="28694"/>
                    <a:pt x="15806" y="28907"/>
                  </a:cubicBezTo>
                  <a:cubicBezTo>
                    <a:pt x="14894" y="29120"/>
                    <a:pt x="13526" y="28785"/>
                    <a:pt x="11550" y="27721"/>
                  </a:cubicBezTo>
                  <a:cubicBezTo>
                    <a:pt x="9575" y="26658"/>
                    <a:pt x="5927" y="26202"/>
                    <a:pt x="5684" y="25503"/>
                  </a:cubicBezTo>
                  <a:cubicBezTo>
                    <a:pt x="5441" y="24773"/>
                    <a:pt x="6839" y="24469"/>
                    <a:pt x="10274" y="25867"/>
                  </a:cubicBezTo>
                  <a:cubicBezTo>
                    <a:pt x="13708" y="27266"/>
                    <a:pt x="15867" y="28542"/>
                    <a:pt x="20031" y="25867"/>
                  </a:cubicBezTo>
                  <a:cubicBezTo>
                    <a:pt x="24225" y="23223"/>
                    <a:pt x="25988" y="14834"/>
                    <a:pt x="25988" y="14834"/>
                  </a:cubicBezTo>
                  <a:cubicBezTo>
                    <a:pt x="25988" y="14834"/>
                    <a:pt x="20274" y="16870"/>
                    <a:pt x="16140" y="16414"/>
                  </a:cubicBezTo>
                  <a:close/>
                  <a:moveTo>
                    <a:pt x="15897" y="9302"/>
                  </a:moveTo>
                  <a:cubicBezTo>
                    <a:pt x="15897" y="9302"/>
                    <a:pt x="18025" y="8268"/>
                    <a:pt x="19119" y="9028"/>
                  </a:cubicBezTo>
                  <a:cubicBezTo>
                    <a:pt x="20213" y="9818"/>
                    <a:pt x="18845" y="10274"/>
                    <a:pt x="17508" y="10274"/>
                  </a:cubicBezTo>
                  <a:cubicBezTo>
                    <a:pt x="16171" y="10305"/>
                    <a:pt x="14833" y="9514"/>
                    <a:pt x="15897" y="9302"/>
                  </a:cubicBezTo>
                  <a:close/>
                  <a:moveTo>
                    <a:pt x="1429" y="8025"/>
                  </a:moveTo>
                  <a:cubicBezTo>
                    <a:pt x="1429" y="8025"/>
                    <a:pt x="334" y="6505"/>
                    <a:pt x="1307" y="4986"/>
                  </a:cubicBezTo>
                  <a:cubicBezTo>
                    <a:pt x="2249" y="3466"/>
                    <a:pt x="3921" y="3283"/>
                    <a:pt x="3496" y="4408"/>
                  </a:cubicBezTo>
                  <a:cubicBezTo>
                    <a:pt x="3070" y="5533"/>
                    <a:pt x="2736" y="5685"/>
                    <a:pt x="2948" y="6627"/>
                  </a:cubicBezTo>
                  <a:cubicBezTo>
                    <a:pt x="3131" y="7539"/>
                    <a:pt x="3587" y="8147"/>
                    <a:pt x="2705" y="8694"/>
                  </a:cubicBezTo>
                  <a:cubicBezTo>
                    <a:pt x="1854" y="9241"/>
                    <a:pt x="1368" y="8572"/>
                    <a:pt x="1429" y="8025"/>
                  </a:cubicBezTo>
                  <a:close/>
                  <a:moveTo>
                    <a:pt x="2614" y="29515"/>
                  </a:moveTo>
                  <a:cubicBezTo>
                    <a:pt x="2128" y="29180"/>
                    <a:pt x="1155" y="28238"/>
                    <a:pt x="2128" y="28086"/>
                  </a:cubicBezTo>
                  <a:cubicBezTo>
                    <a:pt x="2128" y="28086"/>
                    <a:pt x="5076" y="27509"/>
                    <a:pt x="5015" y="28694"/>
                  </a:cubicBezTo>
                  <a:cubicBezTo>
                    <a:pt x="4985" y="29880"/>
                    <a:pt x="3100" y="29819"/>
                    <a:pt x="2614" y="29515"/>
                  </a:cubicBezTo>
                  <a:close/>
                  <a:moveTo>
                    <a:pt x="6809" y="17630"/>
                  </a:moveTo>
                  <a:cubicBezTo>
                    <a:pt x="6049" y="18481"/>
                    <a:pt x="5927" y="17326"/>
                    <a:pt x="6110" y="16627"/>
                  </a:cubicBezTo>
                  <a:cubicBezTo>
                    <a:pt x="6262" y="15898"/>
                    <a:pt x="6687" y="15442"/>
                    <a:pt x="7204" y="15624"/>
                  </a:cubicBezTo>
                  <a:cubicBezTo>
                    <a:pt x="7386" y="16293"/>
                    <a:pt x="7265" y="17053"/>
                    <a:pt x="6809" y="17630"/>
                  </a:cubicBezTo>
                  <a:close/>
                  <a:moveTo>
                    <a:pt x="19210" y="21186"/>
                  </a:moveTo>
                  <a:cubicBezTo>
                    <a:pt x="17964" y="21794"/>
                    <a:pt x="19301" y="22706"/>
                    <a:pt x="17569" y="23192"/>
                  </a:cubicBezTo>
                  <a:cubicBezTo>
                    <a:pt x="15836" y="23709"/>
                    <a:pt x="12888" y="21764"/>
                    <a:pt x="14894" y="20822"/>
                  </a:cubicBezTo>
                  <a:cubicBezTo>
                    <a:pt x="14894" y="20822"/>
                    <a:pt x="17447" y="19393"/>
                    <a:pt x="19058" y="19515"/>
                  </a:cubicBezTo>
                  <a:cubicBezTo>
                    <a:pt x="20639" y="19636"/>
                    <a:pt x="20426" y="20578"/>
                    <a:pt x="19210" y="2118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11"/>
            <p:cNvSpPr/>
            <p:nvPr/>
          </p:nvSpPr>
          <p:spPr>
            <a:xfrm>
              <a:off x="238125" y="1507900"/>
              <a:ext cx="553225" cy="598825"/>
            </a:xfrm>
            <a:custGeom>
              <a:rect b="b" l="l" r="r" t="t"/>
              <a:pathLst>
                <a:path extrusionOk="0" h="23953" w="22129">
                  <a:moveTo>
                    <a:pt x="304" y="20032"/>
                  </a:moveTo>
                  <a:lnTo>
                    <a:pt x="1763" y="18664"/>
                  </a:lnTo>
                  <a:cubicBezTo>
                    <a:pt x="2492" y="20092"/>
                    <a:pt x="3587" y="21308"/>
                    <a:pt x="4924" y="22159"/>
                  </a:cubicBezTo>
                  <a:cubicBezTo>
                    <a:pt x="6262" y="23071"/>
                    <a:pt x="7751" y="23710"/>
                    <a:pt x="9331" y="23953"/>
                  </a:cubicBezTo>
                  <a:cubicBezTo>
                    <a:pt x="9331" y="23953"/>
                    <a:pt x="5593" y="22463"/>
                    <a:pt x="4468" y="21187"/>
                  </a:cubicBezTo>
                  <a:cubicBezTo>
                    <a:pt x="3678" y="20214"/>
                    <a:pt x="2979" y="19150"/>
                    <a:pt x="2371" y="18056"/>
                  </a:cubicBezTo>
                  <a:lnTo>
                    <a:pt x="4742" y="15594"/>
                  </a:lnTo>
                  <a:cubicBezTo>
                    <a:pt x="4742" y="15594"/>
                    <a:pt x="7690" y="18512"/>
                    <a:pt x="10426" y="19241"/>
                  </a:cubicBezTo>
                  <a:cubicBezTo>
                    <a:pt x="13161" y="20001"/>
                    <a:pt x="14529" y="19606"/>
                    <a:pt x="14529" y="19606"/>
                  </a:cubicBezTo>
                  <a:cubicBezTo>
                    <a:pt x="14529" y="19606"/>
                    <a:pt x="11581" y="19454"/>
                    <a:pt x="9301" y="18269"/>
                  </a:cubicBezTo>
                  <a:cubicBezTo>
                    <a:pt x="7842" y="17478"/>
                    <a:pt x="6535" y="16475"/>
                    <a:pt x="5380" y="15260"/>
                  </a:cubicBezTo>
                  <a:lnTo>
                    <a:pt x="8268" y="12190"/>
                  </a:lnTo>
                  <a:cubicBezTo>
                    <a:pt x="9818" y="13041"/>
                    <a:pt x="11520" y="13588"/>
                    <a:pt x="13283" y="13861"/>
                  </a:cubicBezTo>
                  <a:cubicBezTo>
                    <a:pt x="14772" y="14074"/>
                    <a:pt x="16292" y="13892"/>
                    <a:pt x="17721" y="13375"/>
                  </a:cubicBezTo>
                  <a:cubicBezTo>
                    <a:pt x="17721" y="13375"/>
                    <a:pt x="14955" y="13861"/>
                    <a:pt x="13040" y="13375"/>
                  </a:cubicBezTo>
                  <a:cubicBezTo>
                    <a:pt x="11611" y="12949"/>
                    <a:pt x="10213" y="12372"/>
                    <a:pt x="8906" y="11642"/>
                  </a:cubicBezTo>
                  <a:cubicBezTo>
                    <a:pt x="8906" y="11642"/>
                    <a:pt x="11672" y="8086"/>
                    <a:pt x="12523" y="7326"/>
                  </a:cubicBezTo>
                  <a:cubicBezTo>
                    <a:pt x="13009" y="6870"/>
                    <a:pt x="13556" y="6475"/>
                    <a:pt x="14104" y="6141"/>
                  </a:cubicBezTo>
                  <a:cubicBezTo>
                    <a:pt x="15350" y="6962"/>
                    <a:pt x="16839" y="7417"/>
                    <a:pt x="18329" y="7478"/>
                  </a:cubicBezTo>
                  <a:cubicBezTo>
                    <a:pt x="19696" y="7478"/>
                    <a:pt x="21034" y="7053"/>
                    <a:pt x="22128" y="6232"/>
                  </a:cubicBezTo>
                  <a:cubicBezTo>
                    <a:pt x="22128" y="6232"/>
                    <a:pt x="19970" y="7022"/>
                    <a:pt x="18329" y="6992"/>
                  </a:cubicBezTo>
                  <a:cubicBezTo>
                    <a:pt x="16687" y="6962"/>
                    <a:pt x="14408" y="5533"/>
                    <a:pt x="14408" y="5533"/>
                  </a:cubicBezTo>
                  <a:cubicBezTo>
                    <a:pt x="14408" y="5533"/>
                    <a:pt x="16049" y="4013"/>
                    <a:pt x="17326" y="2797"/>
                  </a:cubicBezTo>
                  <a:cubicBezTo>
                    <a:pt x="18633" y="1551"/>
                    <a:pt x="20031" y="1"/>
                    <a:pt x="20031" y="1"/>
                  </a:cubicBezTo>
                  <a:lnTo>
                    <a:pt x="15745" y="3740"/>
                  </a:lnTo>
                  <a:cubicBezTo>
                    <a:pt x="15471" y="3192"/>
                    <a:pt x="15380" y="2615"/>
                    <a:pt x="15471" y="2037"/>
                  </a:cubicBezTo>
                  <a:cubicBezTo>
                    <a:pt x="15623" y="1278"/>
                    <a:pt x="15958" y="578"/>
                    <a:pt x="16505" y="1"/>
                  </a:cubicBezTo>
                  <a:cubicBezTo>
                    <a:pt x="15867" y="426"/>
                    <a:pt x="15380" y="1065"/>
                    <a:pt x="15167" y="1794"/>
                  </a:cubicBezTo>
                  <a:cubicBezTo>
                    <a:pt x="14894" y="2554"/>
                    <a:pt x="14924" y="3405"/>
                    <a:pt x="15228" y="4165"/>
                  </a:cubicBezTo>
                  <a:cubicBezTo>
                    <a:pt x="15228" y="4165"/>
                    <a:pt x="13496" y="5776"/>
                    <a:pt x="12219" y="6840"/>
                  </a:cubicBezTo>
                  <a:cubicBezTo>
                    <a:pt x="11581" y="7357"/>
                    <a:pt x="10973" y="7965"/>
                    <a:pt x="10517" y="8664"/>
                  </a:cubicBezTo>
                  <a:cubicBezTo>
                    <a:pt x="10517" y="8664"/>
                    <a:pt x="9271" y="6475"/>
                    <a:pt x="9301" y="4530"/>
                  </a:cubicBezTo>
                  <a:cubicBezTo>
                    <a:pt x="9331" y="3284"/>
                    <a:pt x="9514" y="2068"/>
                    <a:pt x="9879" y="882"/>
                  </a:cubicBezTo>
                  <a:cubicBezTo>
                    <a:pt x="9210" y="2402"/>
                    <a:pt x="8876" y="4074"/>
                    <a:pt x="8967" y="5746"/>
                  </a:cubicBezTo>
                  <a:cubicBezTo>
                    <a:pt x="9088" y="8512"/>
                    <a:pt x="9939" y="9515"/>
                    <a:pt x="9939" y="9515"/>
                  </a:cubicBezTo>
                  <a:cubicBezTo>
                    <a:pt x="9362" y="10366"/>
                    <a:pt x="8663" y="11156"/>
                    <a:pt x="7872" y="11886"/>
                  </a:cubicBezTo>
                  <a:lnTo>
                    <a:pt x="5654" y="13740"/>
                  </a:lnTo>
                  <a:cubicBezTo>
                    <a:pt x="5654" y="13740"/>
                    <a:pt x="3799" y="11551"/>
                    <a:pt x="2918" y="9454"/>
                  </a:cubicBezTo>
                  <a:cubicBezTo>
                    <a:pt x="2371" y="8025"/>
                    <a:pt x="2097" y="6536"/>
                    <a:pt x="2128" y="5047"/>
                  </a:cubicBezTo>
                  <a:cubicBezTo>
                    <a:pt x="2128" y="5047"/>
                    <a:pt x="1793" y="7965"/>
                    <a:pt x="2614" y="9788"/>
                  </a:cubicBezTo>
                  <a:cubicBezTo>
                    <a:pt x="3374" y="11308"/>
                    <a:pt x="4255" y="12798"/>
                    <a:pt x="5228" y="14226"/>
                  </a:cubicBezTo>
                  <a:lnTo>
                    <a:pt x="2553" y="16779"/>
                  </a:lnTo>
                  <a:cubicBezTo>
                    <a:pt x="1641" y="15867"/>
                    <a:pt x="881" y="14834"/>
                    <a:pt x="274" y="13709"/>
                  </a:cubicBezTo>
                  <a:lnTo>
                    <a:pt x="0" y="13162"/>
                  </a:lnTo>
                  <a:lnTo>
                    <a:pt x="0" y="14135"/>
                  </a:lnTo>
                  <a:cubicBezTo>
                    <a:pt x="578" y="15229"/>
                    <a:pt x="1277" y="16293"/>
                    <a:pt x="2097" y="17235"/>
                  </a:cubicBezTo>
                  <a:cubicBezTo>
                    <a:pt x="2097" y="17235"/>
                    <a:pt x="1216" y="18481"/>
                    <a:pt x="274" y="20032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1" name="Google Shape;991;p11"/>
          <p:cNvGrpSpPr/>
          <p:nvPr/>
        </p:nvGrpSpPr>
        <p:grpSpPr>
          <a:xfrm flipH="1" rot="10800000">
            <a:off x="6013073" y="1842"/>
            <a:ext cx="984151" cy="1157547"/>
            <a:chOff x="2634050" y="3784550"/>
            <a:chExt cx="1220425" cy="1435450"/>
          </a:xfrm>
        </p:grpSpPr>
        <p:sp>
          <p:nvSpPr>
            <p:cNvPr id="992" name="Google Shape;992;p11"/>
            <p:cNvSpPr/>
            <p:nvPr/>
          </p:nvSpPr>
          <p:spPr>
            <a:xfrm>
              <a:off x="3062625" y="4406125"/>
              <a:ext cx="486375" cy="813875"/>
            </a:xfrm>
            <a:custGeom>
              <a:rect b="b" l="l" r="r" t="t"/>
              <a:pathLst>
                <a:path extrusionOk="0" h="32555" w="19455">
                  <a:moveTo>
                    <a:pt x="18390" y="32554"/>
                  </a:moveTo>
                  <a:cubicBezTo>
                    <a:pt x="15229" y="29059"/>
                    <a:pt x="12463" y="25259"/>
                    <a:pt x="10092" y="21186"/>
                  </a:cubicBezTo>
                  <a:cubicBezTo>
                    <a:pt x="1" y="3648"/>
                    <a:pt x="457" y="1095"/>
                    <a:pt x="457" y="1095"/>
                  </a:cubicBezTo>
                  <a:cubicBezTo>
                    <a:pt x="457" y="1095"/>
                    <a:pt x="578" y="1"/>
                    <a:pt x="1399" y="2554"/>
                  </a:cubicBezTo>
                  <a:cubicBezTo>
                    <a:pt x="2189" y="5107"/>
                    <a:pt x="6141" y="12706"/>
                    <a:pt x="11582" y="21855"/>
                  </a:cubicBezTo>
                  <a:cubicBezTo>
                    <a:pt x="13861" y="25655"/>
                    <a:pt x="16506" y="29241"/>
                    <a:pt x="19454" y="3255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11"/>
            <p:cNvSpPr/>
            <p:nvPr/>
          </p:nvSpPr>
          <p:spPr>
            <a:xfrm>
              <a:off x="2820975" y="3784550"/>
              <a:ext cx="262200" cy="674025"/>
            </a:xfrm>
            <a:custGeom>
              <a:rect b="b" l="l" r="r" t="t"/>
              <a:pathLst>
                <a:path extrusionOk="0" h="26961" w="10488">
                  <a:moveTo>
                    <a:pt x="10488" y="26961"/>
                  </a:moveTo>
                  <a:cubicBezTo>
                    <a:pt x="10488" y="19271"/>
                    <a:pt x="1" y="0"/>
                    <a:pt x="1" y="0"/>
                  </a:cubicBezTo>
                  <a:cubicBezTo>
                    <a:pt x="1" y="0"/>
                    <a:pt x="2524" y="10699"/>
                    <a:pt x="4834" y="17630"/>
                  </a:cubicBezTo>
                  <a:cubicBezTo>
                    <a:pt x="7174" y="24590"/>
                    <a:pt x="10488" y="26961"/>
                    <a:pt x="10488" y="2696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11"/>
            <p:cNvSpPr/>
            <p:nvPr/>
          </p:nvSpPr>
          <p:spPr>
            <a:xfrm>
              <a:off x="3105950" y="4119650"/>
              <a:ext cx="137550" cy="398200"/>
            </a:xfrm>
            <a:custGeom>
              <a:rect b="b" l="l" r="r" t="t"/>
              <a:pathLst>
                <a:path extrusionOk="0" h="15928" w="5502">
                  <a:moveTo>
                    <a:pt x="4590" y="1"/>
                  </a:moveTo>
                  <a:cubicBezTo>
                    <a:pt x="4590" y="1"/>
                    <a:pt x="2493" y="5593"/>
                    <a:pt x="1277" y="9514"/>
                  </a:cubicBezTo>
                  <a:cubicBezTo>
                    <a:pt x="61" y="13405"/>
                    <a:pt x="0" y="15928"/>
                    <a:pt x="0" y="15928"/>
                  </a:cubicBezTo>
                  <a:cubicBezTo>
                    <a:pt x="5502" y="13314"/>
                    <a:pt x="4590" y="1"/>
                    <a:pt x="45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11"/>
            <p:cNvSpPr/>
            <p:nvPr/>
          </p:nvSpPr>
          <p:spPr>
            <a:xfrm>
              <a:off x="3220700" y="4311150"/>
              <a:ext cx="286500" cy="433150"/>
            </a:xfrm>
            <a:custGeom>
              <a:rect b="b" l="l" r="r" t="t"/>
              <a:pathLst>
                <a:path extrusionOk="0" h="17326" w="11460">
                  <a:moveTo>
                    <a:pt x="0" y="17326"/>
                  </a:moveTo>
                  <a:cubicBezTo>
                    <a:pt x="4408" y="14985"/>
                    <a:pt x="11459" y="0"/>
                    <a:pt x="11459" y="0"/>
                  </a:cubicBezTo>
                  <a:cubicBezTo>
                    <a:pt x="11459" y="0"/>
                    <a:pt x="6018" y="5563"/>
                    <a:pt x="3131" y="9879"/>
                  </a:cubicBezTo>
                  <a:cubicBezTo>
                    <a:pt x="243" y="14225"/>
                    <a:pt x="0" y="17326"/>
                    <a:pt x="0" y="173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11"/>
            <p:cNvSpPr/>
            <p:nvPr/>
          </p:nvSpPr>
          <p:spPr>
            <a:xfrm>
              <a:off x="3163700" y="4172850"/>
              <a:ext cx="215825" cy="463550"/>
            </a:xfrm>
            <a:custGeom>
              <a:rect b="b" l="l" r="r" t="t"/>
              <a:pathLst>
                <a:path extrusionOk="0" h="18542" w="8633">
                  <a:moveTo>
                    <a:pt x="122" y="18542"/>
                  </a:moveTo>
                  <a:cubicBezTo>
                    <a:pt x="3952" y="17326"/>
                    <a:pt x="8633" y="0"/>
                    <a:pt x="8633" y="0"/>
                  </a:cubicBezTo>
                  <a:cubicBezTo>
                    <a:pt x="8633" y="0"/>
                    <a:pt x="3435" y="8420"/>
                    <a:pt x="1733" y="12645"/>
                  </a:cubicBezTo>
                  <a:cubicBezTo>
                    <a:pt x="0" y="16839"/>
                    <a:pt x="122" y="18542"/>
                    <a:pt x="122" y="1854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11"/>
            <p:cNvSpPr/>
            <p:nvPr/>
          </p:nvSpPr>
          <p:spPr>
            <a:xfrm>
              <a:off x="3286050" y="4423600"/>
              <a:ext cx="285725" cy="440775"/>
            </a:xfrm>
            <a:custGeom>
              <a:rect b="b" l="l" r="r" t="t"/>
              <a:pathLst>
                <a:path extrusionOk="0" h="17631" w="11429">
                  <a:moveTo>
                    <a:pt x="0" y="17569"/>
                  </a:moveTo>
                  <a:cubicBezTo>
                    <a:pt x="1459" y="17630"/>
                    <a:pt x="3040" y="15776"/>
                    <a:pt x="5167" y="11065"/>
                  </a:cubicBezTo>
                  <a:cubicBezTo>
                    <a:pt x="7265" y="6323"/>
                    <a:pt x="11429" y="1"/>
                    <a:pt x="11429" y="1"/>
                  </a:cubicBezTo>
                  <a:cubicBezTo>
                    <a:pt x="11429" y="1"/>
                    <a:pt x="5563" y="6171"/>
                    <a:pt x="3040" y="10761"/>
                  </a:cubicBezTo>
                  <a:cubicBezTo>
                    <a:pt x="517" y="15381"/>
                    <a:pt x="0" y="17569"/>
                    <a:pt x="0" y="1756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11"/>
            <p:cNvSpPr/>
            <p:nvPr/>
          </p:nvSpPr>
          <p:spPr>
            <a:xfrm>
              <a:off x="3479825" y="4874225"/>
              <a:ext cx="312325" cy="279650"/>
            </a:xfrm>
            <a:custGeom>
              <a:rect b="b" l="l" r="r" t="t"/>
              <a:pathLst>
                <a:path extrusionOk="0" h="11186" w="12493">
                  <a:moveTo>
                    <a:pt x="4651" y="6079"/>
                  </a:moveTo>
                  <a:cubicBezTo>
                    <a:pt x="669" y="8906"/>
                    <a:pt x="0" y="11186"/>
                    <a:pt x="0" y="11186"/>
                  </a:cubicBezTo>
                  <a:cubicBezTo>
                    <a:pt x="4681" y="10213"/>
                    <a:pt x="12493" y="0"/>
                    <a:pt x="12493" y="0"/>
                  </a:cubicBezTo>
                  <a:cubicBezTo>
                    <a:pt x="12493" y="0"/>
                    <a:pt x="8663" y="3222"/>
                    <a:pt x="4651" y="607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11"/>
            <p:cNvSpPr/>
            <p:nvPr/>
          </p:nvSpPr>
          <p:spPr>
            <a:xfrm>
              <a:off x="3496525" y="5004175"/>
              <a:ext cx="345025" cy="203675"/>
            </a:xfrm>
            <a:custGeom>
              <a:rect b="b" l="l" r="r" t="t"/>
              <a:pathLst>
                <a:path extrusionOk="0" h="8147" w="13801">
                  <a:moveTo>
                    <a:pt x="13800" y="0"/>
                  </a:moveTo>
                  <a:cubicBezTo>
                    <a:pt x="13800" y="0"/>
                    <a:pt x="9819" y="3678"/>
                    <a:pt x="6384" y="3951"/>
                  </a:cubicBezTo>
                  <a:cubicBezTo>
                    <a:pt x="2919" y="4255"/>
                    <a:pt x="1" y="6748"/>
                    <a:pt x="1" y="6748"/>
                  </a:cubicBezTo>
                  <a:cubicBezTo>
                    <a:pt x="7843" y="8146"/>
                    <a:pt x="13800" y="0"/>
                    <a:pt x="138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11"/>
            <p:cNvSpPr/>
            <p:nvPr/>
          </p:nvSpPr>
          <p:spPr>
            <a:xfrm>
              <a:off x="3386350" y="4582425"/>
              <a:ext cx="323725" cy="457475"/>
            </a:xfrm>
            <a:custGeom>
              <a:rect b="b" l="l" r="r" t="t"/>
              <a:pathLst>
                <a:path extrusionOk="0" h="18299" w="12949">
                  <a:moveTo>
                    <a:pt x="0" y="18086"/>
                  </a:moveTo>
                  <a:cubicBezTo>
                    <a:pt x="1703" y="18299"/>
                    <a:pt x="5380" y="15137"/>
                    <a:pt x="6931" y="10700"/>
                  </a:cubicBezTo>
                  <a:cubicBezTo>
                    <a:pt x="8481" y="6232"/>
                    <a:pt x="12949" y="0"/>
                    <a:pt x="12949" y="0"/>
                  </a:cubicBezTo>
                  <a:cubicBezTo>
                    <a:pt x="12949" y="0"/>
                    <a:pt x="6809" y="6201"/>
                    <a:pt x="5016" y="10396"/>
                  </a:cubicBezTo>
                  <a:cubicBezTo>
                    <a:pt x="3253" y="14560"/>
                    <a:pt x="0" y="18086"/>
                    <a:pt x="0" y="180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11"/>
            <p:cNvSpPr/>
            <p:nvPr/>
          </p:nvSpPr>
          <p:spPr>
            <a:xfrm>
              <a:off x="3333925" y="4476800"/>
              <a:ext cx="335875" cy="484825"/>
            </a:xfrm>
            <a:custGeom>
              <a:rect b="b" l="l" r="r" t="t"/>
              <a:pathLst>
                <a:path extrusionOk="0" h="19393" w="13435">
                  <a:moveTo>
                    <a:pt x="0" y="19180"/>
                  </a:moveTo>
                  <a:cubicBezTo>
                    <a:pt x="1368" y="19393"/>
                    <a:pt x="4407" y="15320"/>
                    <a:pt x="6414" y="10639"/>
                  </a:cubicBezTo>
                  <a:cubicBezTo>
                    <a:pt x="8389" y="5988"/>
                    <a:pt x="13435" y="0"/>
                    <a:pt x="13435" y="0"/>
                  </a:cubicBezTo>
                  <a:cubicBezTo>
                    <a:pt x="10912" y="2098"/>
                    <a:pt x="8632" y="4469"/>
                    <a:pt x="6657" y="7052"/>
                  </a:cubicBezTo>
                  <a:cubicBezTo>
                    <a:pt x="3496" y="11277"/>
                    <a:pt x="0" y="19180"/>
                    <a:pt x="0" y="191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11"/>
            <p:cNvSpPr/>
            <p:nvPr/>
          </p:nvSpPr>
          <p:spPr>
            <a:xfrm>
              <a:off x="3437250" y="4744275"/>
              <a:ext cx="358700" cy="360975"/>
            </a:xfrm>
            <a:custGeom>
              <a:rect b="b" l="l" r="r" t="t"/>
              <a:pathLst>
                <a:path extrusionOk="0" h="14439" w="14348">
                  <a:moveTo>
                    <a:pt x="1" y="14439"/>
                  </a:moveTo>
                  <a:cubicBezTo>
                    <a:pt x="4044" y="13952"/>
                    <a:pt x="14348" y="1"/>
                    <a:pt x="14348" y="1"/>
                  </a:cubicBezTo>
                  <a:cubicBezTo>
                    <a:pt x="14348" y="1"/>
                    <a:pt x="11187" y="2250"/>
                    <a:pt x="6293" y="6475"/>
                  </a:cubicBezTo>
                  <a:cubicBezTo>
                    <a:pt x="1430" y="10700"/>
                    <a:pt x="1" y="14439"/>
                    <a:pt x="1" y="1443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11"/>
            <p:cNvSpPr/>
            <p:nvPr/>
          </p:nvSpPr>
          <p:spPr>
            <a:xfrm>
              <a:off x="3336200" y="5146250"/>
              <a:ext cx="136050" cy="73750"/>
            </a:xfrm>
            <a:custGeom>
              <a:rect b="b" l="l" r="r" t="t"/>
              <a:pathLst>
                <a:path extrusionOk="0" h="2950" w="5442">
                  <a:moveTo>
                    <a:pt x="0" y="2949"/>
                  </a:moveTo>
                  <a:lnTo>
                    <a:pt x="3405" y="2949"/>
                  </a:lnTo>
                  <a:cubicBezTo>
                    <a:pt x="4195" y="2068"/>
                    <a:pt x="4894" y="1095"/>
                    <a:pt x="5441" y="1"/>
                  </a:cubicBezTo>
                  <a:cubicBezTo>
                    <a:pt x="4195" y="305"/>
                    <a:pt x="2189" y="1460"/>
                    <a:pt x="0" y="294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11"/>
            <p:cNvSpPr/>
            <p:nvPr/>
          </p:nvSpPr>
          <p:spPr>
            <a:xfrm>
              <a:off x="2926600" y="4998075"/>
              <a:ext cx="449125" cy="125425"/>
            </a:xfrm>
            <a:custGeom>
              <a:rect b="b" l="l" r="r" t="t"/>
              <a:pathLst>
                <a:path extrusionOk="0" h="5017" w="17965">
                  <a:moveTo>
                    <a:pt x="17965" y="1065"/>
                  </a:moveTo>
                  <a:cubicBezTo>
                    <a:pt x="16962" y="1"/>
                    <a:pt x="14773" y="62"/>
                    <a:pt x="10913" y="1247"/>
                  </a:cubicBezTo>
                  <a:cubicBezTo>
                    <a:pt x="7053" y="2432"/>
                    <a:pt x="1" y="4864"/>
                    <a:pt x="1" y="4864"/>
                  </a:cubicBezTo>
                  <a:cubicBezTo>
                    <a:pt x="1" y="4864"/>
                    <a:pt x="2524" y="5016"/>
                    <a:pt x="6658" y="4165"/>
                  </a:cubicBezTo>
                  <a:cubicBezTo>
                    <a:pt x="10761" y="3284"/>
                    <a:pt x="17965" y="1065"/>
                    <a:pt x="17965" y="106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11"/>
            <p:cNvSpPr/>
            <p:nvPr/>
          </p:nvSpPr>
          <p:spPr>
            <a:xfrm>
              <a:off x="3048950" y="5061925"/>
              <a:ext cx="376925" cy="158075"/>
            </a:xfrm>
            <a:custGeom>
              <a:rect b="b" l="l" r="r" t="t"/>
              <a:pathLst>
                <a:path extrusionOk="0" h="6323" w="15077">
                  <a:moveTo>
                    <a:pt x="1" y="6322"/>
                  </a:moveTo>
                  <a:lnTo>
                    <a:pt x="3922" y="6322"/>
                  </a:lnTo>
                  <a:cubicBezTo>
                    <a:pt x="8876" y="4407"/>
                    <a:pt x="15077" y="1246"/>
                    <a:pt x="15077" y="1246"/>
                  </a:cubicBezTo>
                  <a:cubicBezTo>
                    <a:pt x="12007" y="0"/>
                    <a:pt x="4773" y="3617"/>
                    <a:pt x="1" y="632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11"/>
            <p:cNvSpPr/>
            <p:nvPr/>
          </p:nvSpPr>
          <p:spPr>
            <a:xfrm>
              <a:off x="3447150" y="5180450"/>
              <a:ext cx="49400" cy="39550"/>
            </a:xfrm>
            <a:custGeom>
              <a:rect b="b" l="l" r="r" t="t"/>
              <a:pathLst>
                <a:path extrusionOk="0" h="1582" w="1976">
                  <a:moveTo>
                    <a:pt x="0" y="1581"/>
                  </a:moveTo>
                  <a:lnTo>
                    <a:pt x="1702" y="1581"/>
                  </a:lnTo>
                  <a:cubicBezTo>
                    <a:pt x="1824" y="1065"/>
                    <a:pt x="1915" y="518"/>
                    <a:pt x="1976" y="1"/>
                  </a:cubicBezTo>
                  <a:cubicBezTo>
                    <a:pt x="1216" y="396"/>
                    <a:pt x="547" y="943"/>
                    <a:pt x="0" y="158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11"/>
            <p:cNvSpPr/>
            <p:nvPr/>
          </p:nvSpPr>
          <p:spPr>
            <a:xfrm>
              <a:off x="3542875" y="5156900"/>
              <a:ext cx="311600" cy="63100"/>
            </a:xfrm>
            <a:custGeom>
              <a:rect b="b" l="l" r="r" t="t"/>
              <a:pathLst>
                <a:path extrusionOk="0" h="2524" w="12464">
                  <a:moveTo>
                    <a:pt x="4743" y="1125"/>
                  </a:moveTo>
                  <a:cubicBezTo>
                    <a:pt x="3071" y="1186"/>
                    <a:pt x="1460" y="1672"/>
                    <a:pt x="1" y="2523"/>
                  </a:cubicBezTo>
                  <a:lnTo>
                    <a:pt x="6506" y="2523"/>
                  </a:lnTo>
                  <a:cubicBezTo>
                    <a:pt x="8573" y="1855"/>
                    <a:pt x="10548" y="1004"/>
                    <a:pt x="12463" y="1"/>
                  </a:cubicBezTo>
                  <a:cubicBezTo>
                    <a:pt x="12463" y="1"/>
                    <a:pt x="7782" y="943"/>
                    <a:pt x="4743" y="112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11"/>
            <p:cNvSpPr/>
            <p:nvPr/>
          </p:nvSpPr>
          <p:spPr>
            <a:xfrm>
              <a:off x="2653050" y="4300500"/>
              <a:ext cx="450650" cy="218125"/>
            </a:xfrm>
            <a:custGeom>
              <a:rect b="b" l="l" r="r" t="t"/>
              <a:pathLst>
                <a:path extrusionOk="0" h="8725" w="18026">
                  <a:moveTo>
                    <a:pt x="7296" y="5563"/>
                  </a:moveTo>
                  <a:cubicBezTo>
                    <a:pt x="10578" y="7478"/>
                    <a:pt x="14256" y="8572"/>
                    <a:pt x="18025" y="8724"/>
                  </a:cubicBezTo>
                  <a:cubicBezTo>
                    <a:pt x="17387" y="7508"/>
                    <a:pt x="14499" y="6505"/>
                    <a:pt x="9575" y="4803"/>
                  </a:cubicBezTo>
                  <a:cubicBezTo>
                    <a:pt x="4651" y="3131"/>
                    <a:pt x="1" y="1"/>
                    <a:pt x="1" y="1"/>
                  </a:cubicBezTo>
                  <a:cubicBezTo>
                    <a:pt x="1" y="1"/>
                    <a:pt x="1794" y="2341"/>
                    <a:pt x="7296" y="556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11"/>
            <p:cNvSpPr/>
            <p:nvPr/>
          </p:nvSpPr>
          <p:spPr>
            <a:xfrm>
              <a:off x="2634050" y="4445650"/>
              <a:ext cx="520550" cy="173275"/>
            </a:xfrm>
            <a:custGeom>
              <a:rect b="b" l="l" r="r" t="t"/>
              <a:pathLst>
                <a:path extrusionOk="0" h="6931" w="20822">
                  <a:moveTo>
                    <a:pt x="20822" y="6930"/>
                  </a:moveTo>
                  <a:cubicBezTo>
                    <a:pt x="20062" y="5684"/>
                    <a:pt x="16171" y="4225"/>
                    <a:pt x="11703" y="3526"/>
                  </a:cubicBezTo>
                  <a:cubicBezTo>
                    <a:pt x="7204" y="2827"/>
                    <a:pt x="1" y="0"/>
                    <a:pt x="1" y="0"/>
                  </a:cubicBezTo>
                  <a:cubicBezTo>
                    <a:pt x="2827" y="1824"/>
                    <a:pt x="5776" y="3435"/>
                    <a:pt x="8846" y="4772"/>
                  </a:cubicBezTo>
                  <a:cubicBezTo>
                    <a:pt x="13709" y="6839"/>
                    <a:pt x="20822" y="6930"/>
                    <a:pt x="20822" y="69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11"/>
            <p:cNvSpPr/>
            <p:nvPr/>
          </p:nvSpPr>
          <p:spPr>
            <a:xfrm>
              <a:off x="2694075" y="4609775"/>
              <a:ext cx="522075" cy="122375"/>
            </a:xfrm>
            <a:custGeom>
              <a:rect b="b" l="l" r="r" t="t"/>
              <a:pathLst>
                <a:path extrusionOk="0" h="4895" w="20883">
                  <a:moveTo>
                    <a:pt x="20883" y="4894"/>
                  </a:moveTo>
                  <a:cubicBezTo>
                    <a:pt x="18998" y="2706"/>
                    <a:pt x="15655" y="1764"/>
                    <a:pt x="11582" y="1551"/>
                  </a:cubicBezTo>
                  <a:cubicBezTo>
                    <a:pt x="7478" y="1369"/>
                    <a:pt x="1" y="1"/>
                    <a:pt x="1" y="1"/>
                  </a:cubicBezTo>
                  <a:cubicBezTo>
                    <a:pt x="2919" y="1460"/>
                    <a:pt x="6019" y="2584"/>
                    <a:pt x="9211" y="3344"/>
                  </a:cubicBezTo>
                  <a:cubicBezTo>
                    <a:pt x="13041" y="4195"/>
                    <a:pt x="16962" y="4712"/>
                    <a:pt x="20883" y="489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11"/>
            <p:cNvSpPr/>
            <p:nvPr/>
          </p:nvSpPr>
          <p:spPr>
            <a:xfrm>
              <a:off x="2727525" y="4765550"/>
              <a:ext cx="554750" cy="122375"/>
            </a:xfrm>
            <a:custGeom>
              <a:rect b="b" l="l" r="r" t="t"/>
              <a:pathLst>
                <a:path extrusionOk="0" h="4895" w="22190">
                  <a:moveTo>
                    <a:pt x="22189" y="3648"/>
                  </a:moveTo>
                  <a:cubicBezTo>
                    <a:pt x="20700" y="1308"/>
                    <a:pt x="15259" y="2159"/>
                    <a:pt x="11064" y="2584"/>
                  </a:cubicBezTo>
                  <a:cubicBezTo>
                    <a:pt x="6900" y="2980"/>
                    <a:pt x="0" y="1"/>
                    <a:pt x="0" y="1"/>
                  </a:cubicBezTo>
                  <a:cubicBezTo>
                    <a:pt x="0" y="1"/>
                    <a:pt x="4256" y="3223"/>
                    <a:pt x="9514" y="4074"/>
                  </a:cubicBezTo>
                  <a:cubicBezTo>
                    <a:pt x="14803" y="4894"/>
                    <a:pt x="22189" y="3648"/>
                    <a:pt x="22189" y="364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11"/>
            <p:cNvSpPr/>
            <p:nvPr/>
          </p:nvSpPr>
          <p:spPr>
            <a:xfrm>
              <a:off x="2794400" y="4888650"/>
              <a:ext cx="533450" cy="95025"/>
            </a:xfrm>
            <a:custGeom>
              <a:rect b="b" l="l" r="r" t="t"/>
              <a:pathLst>
                <a:path extrusionOk="0" h="3801" w="21338">
                  <a:moveTo>
                    <a:pt x="21338" y="2250"/>
                  </a:moveTo>
                  <a:cubicBezTo>
                    <a:pt x="20244" y="1338"/>
                    <a:pt x="18845" y="852"/>
                    <a:pt x="17386" y="852"/>
                  </a:cubicBezTo>
                  <a:cubicBezTo>
                    <a:pt x="14864" y="822"/>
                    <a:pt x="12554" y="1369"/>
                    <a:pt x="8055" y="518"/>
                  </a:cubicBezTo>
                  <a:cubicBezTo>
                    <a:pt x="5380" y="1"/>
                    <a:pt x="2614" y="122"/>
                    <a:pt x="0" y="913"/>
                  </a:cubicBezTo>
                  <a:cubicBezTo>
                    <a:pt x="1094" y="943"/>
                    <a:pt x="2189" y="1034"/>
                    <a:pt x="3252" y="1217"/>
                  </a:cubicBezTo>
                  <a:cubicBezTo>
                    <a:pt x="5076" y="1490"/>
                    <a:pt x="6687" y="2341"/>
                    <a:pt x="11915" y="3253"/>
                  </a:cubicBezTo>
                  <a:cubicBezTo>
                    <a:pt x="15107" y="3800"/>
                    <a:pt x="18359" y="3436"/>
                    <a:pt x="21338" y="225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3" name="Google Shape;1013;p11"/>
          <p:cNvGrpSpPr/>
          <p:nvPr/>
        </p:nvGrpSpPr>
        <p:grpSpPr>
          <a:xfrm rot="-385873">
            <a:off x="6793022" y="-264892"/>
            <a:ext cx="2318437" cy="1795656"/>
            <a:chOff x="9298389" y="-164681"/>
            <a:chExt cx="3403527" cy="2636070"/>
          </a:xfrm>
        </p:grpSpPr>
        <p:sp>
          <p:nvSpPr>
            <p:cNvPr id="1014" name="Google Shape;1014;p11"/>
            <p:cNvSpPr/>
            <p:nvPr/>
          </p:nvSpPr>
          <p:spPr>
            <a:xfrm rot="-5142096">
              <a:off x="9799889" y="-462995"/>
              <a:ext cx="2400528" cy="3232698"/>
            </a:xfrm>
            <a:custGeom>
              <a:rect b="b" l="l" r="r" t="t"/>
              <a:pathLst>
                <a:path extrusionOk="0" h="41865" w="31088">
                  <a:moveTo>
                    <a:pt x="5635" y="0"/>
                  </a:moveTo>
                  <a:cubicBezTo>
                    <a:pt x="5590" y="0"/>
                    <a:pt x="5546" y="1"/>
                    <a:pt x="5501" y="3"/>
                  </a:cubicBezTo>
                  <a:cubicBezTo>
                    <a:pt x="3914" y="65"/>
                    <a:pt x="2419" y="1144"/>
                    <a:pt x="879" y="1144"/>
                  </a:cubicBezTo>
                  <a:cubicBezTo>
                    <a:pt x="662" y="1144"/>
                    <a:pt x="445" y="1123"/>
                    <a:pt x="226" y="1074"/>
                  </a:cubicBezTo>
                  <a:lnTo>
                    <a:pt x="0" y="1062"/>
                  </a:lnTo>
                  <a:lnTo>
                    <a:pt x="0" y="1062"/>
                  </a:lnTo>
                  <a:cubicBezTo>
                    <a:pt x="619" y="1503"/>
                    <a:pt x="786" y="2372"/>
                    <a:pt x="738" y="3134"/>
                  </a:cubicBezTo>
                  <a:cubicBezTo>
                    <a:pt x="679" y="3896"/>
                    <a:pt x="464" y="4658"/>
                    <a:pt x="536" y="5420"/>
                  </a:cubicBezTo>
                  <a:cubicBezTo>
                    <a:pt x="607" y="6182"/>
                    <a:pt x="1083" y="6992"/>
                    <a:pt x="1834" y="7099"/>
                  </a:cubicBezTo>
                  <a:lnTo>
                    <a:pt x="4048" y="5551"/>
                  </a:lnTo>
                  <a:lnTo>
                    <a:pt x="4048" y="5551"/>
                  </a:lnTo>
                  <a:cubicBezTo>
                    <a:pt x="3667" y="6170"/>
                    <a:pt x="3286" y="6789"/>
                    <a:pt x="2905" y="7420"/>
                  </a:cubicBezTo>
                  <a:cubicBezTo>
                    <a:pt x="2762" y="7611"/>
                    <a:pt x="2679" y="7825"/>
                    <a:pt x="2631" y="8063"/>
                  </a:cubicBezTo>
                  <a:cubicBezTo>
                    <a:pt x="2619" y="8337"/>
                    <a:pt x="2679" y="8611"/>
                    <a:pt x="2810" y="8861"/>
                  </a:cubicBezTo>
                  <a:cubicBezTo>
                    <a:pt x="2988" y="9337"/>
                    <a:pt x="3179" y="9801"/>
                    <a:pt x="3369" y="10266"/>
                  </a:cubicBezTo>
                  <a:cubicBezTo>
                    <a:pt x="3405" y="10385"/>
                    <a:pt x="3477" y="10480"/>
                    <a:pt x="3572" y="10551"/>
                  </a:cubicBezTo>
                  <a:cubicBezTo>
                    <a:pt x="3606" y="10568"/>
                    <a:pt x="3641" y="10575"/>
                    <a:pt x="3676" y="10575"/>
                  </a:cubicBezTo>
                  <a:cubicBezTo>
                    <a:pt x="3845" y="10575"/>
                    <a:pt x="4013" y="10402"/>
                    <a:pt x="4131" y="10254"/>
                  </a:cubicBezTo>
                  <a:cubicBezTo>
                    <a:pt x="4751" y="9456"/>
                    <a:pt x="5584" y="8849"/>
                    <a:pt x="6548" y="8527"/>
                  </a:cubicBezTo>
                  <a:lnTo>
                    <a:pt x="6548" y="8527"/>
                  </a:lnTo>
                  <a:cubicBezTo>
                    <a:pt x="5917" y="9325"/>
                    <a:pt x="5274" y="10147"/>
                    <a:pt x="4929" y="11111"/>
                  </a:cubicBezTo>
                  <a:cubicBezTo>
                    <a:pt x="4739" y="11647"/>
                    <a:pt x="4739" y="12373"/>
                    <a:pt x="5108" y="12707"/>
                  </a:cubicBezTo>
                  <a:cubicBezTo>
                    <a:pt x="5191" y="12778"/>
                    <a:pt x="5286" y="12826"/>
                    <a:pt x="5394" y="12861"/>
                  </a:cubicBezTo>
                  <a:cubicBezTo>
                    <a:pt x="5882" y="12290"/>
                    <a:pt x="6382" y="11730"/>
                    <a:pt x="6870" y="11171"/>
                  </a:cubicBezTo>
                  <a:cubicBezTo>
                    <a:pt x="6929" y="11099"/>
                    <a:pt x="6989" y="11028"/>
                    <a:pt x="7049" y="10968"/>
                  </a:cubicBezTo>
                  <a:lnTo>
                    <a:pt x="7049" y="10968"/>
                  </a:lnTo>
                  <a:cubicBezTo>
                    <a:pt x="6989" y="11063"/>
                    <a:pt x="6941" y="11159"/>
                    <a:pt x="6894" y="11266"/>
                  </a:cubicBezTo>
                  <a:cubicBezTo>
                    <a:pt x="6632" y="11814"/>
                    <a:pt x="6406" y="12373"/>
                    <a:pt x="6227" y="12945"/>
                  </a:cubicBezTo>
                  <a:cubicBezTo>
                    <a:pt x="6144" y="13135"/>
                    <a:pt x="6120" y="13338"/>
                    <a:pt x="6144" y="13540"/>
                  </a:cubicBezTo>
                  <a:cubicBezTo>
                    <a:pt x="6263" y="14302"/>
                    <a:pt x="7501" y="14361"/>
                    <a:pt x="7751" y="15076"/>
                  </a:cubicBezTo>
                  <a:cubicBezTo>
                    <a:pt x="8025" y="14564"/>
                    <a:pt x="8489" y="14183"/>
                    <a:pt x="9049" y="14028"/>
                  </a:cubicBezTo>
                  <a:lnTo>
                    <a:pt x="9049" y="14028"/>
                  </a:lnTo>
                  <a:cubicBezTo>
                    <a:pt x="8394" y="14623"/>
                    <a:pt x="8394" y="15814"/>
                    <a:pt x="9073" y="16397"/>
                  </a:cubicBezTo>
                  <a:cubicBezTo>
                    <a:pt x="9370" y="16659"/>
                    <a:pt x="9751" y="16802"/>
                    <a:pt x="10049" y="17052"/>
                  </a:cubicBezTo>
                  <a:cubicBezTo>
                    <a:pt x="10906" y="17755"/>
                    <a:pt x="10918" y="19064"/>
                    <a:pt x="11490" y="20029"/>
                  </a:cubicBezTo>
                  <a:cubicBezTo>
                    <a:pt x="11716" y="20362"/>
                    <a:pt x="11966" y="20696"/>
                    <a:pt x="12228" y="21005"/>
                  </a:cubicBezTo>
                  <a:cubicBezTo>
                    <a:pt x="13049" y="22089"/>
                    <a:pt x="13454" y="23422"/>
                    <a:pt x="13823" y="24732"/>
                  </a:cubicBezTo>
                  <a:cubicBezTo>
                    <a:pt x="13966" y="25232"/>
                    <a:pt x="14109" y="25744"/>
                    <a:pt x="14442" y="26137"/>
                  </a:cubicBezTo>
                  <a:cubicBezTo>
                    <a:pt x="14919" y="26714"/>
                    <a:pt x="15621" y="26908"/>
                    <a:pt x="16377" y="26908"/>
                  </a:cubicBezTo>
                  <a:cubicBezTo>
                    <a:pt x="17055" y="26908"/>
                    <a:pt x="17777" y="26752"/>
                    <a:pt x="18419" y="26577"/>
                  </a:cubicBezTo>
                  <a:lnTo>
                    <a:pt x="18419" y="26577"/>
                  </a:lnTo>
                  <a:cubicBezTo>
                    <a:pt x="17514" y="27280"/>
                    <a:pt x="16609" y="28149"/>
                    <a:pt x="16466" y="29292"/>
                  </a:cubicBezTo>
                  <a:cubicBezTo>
                    <a:pt x="16395" y="29911"/>
                    <a:pt x="16562" y="30542"/>
                    <a:pt x="16800" y="31114"/>
                  </a:cubicBezTo>
                  <a:cubicBezTo>
                    <a:pt x="17550" y="32888"/>
                    <a:pt x="18931" y="34328"/>
                    <a:pt x="20669" y="35138"/>
                  </a:cubicBezTo>
                  <a:cubicBezTo>
                    <a:pt x="21801" y="35650"/>
                    <a:pt x="23019" y="35919"/>
                    <a:pt x="24246" y="35919"/>
                  </a:cubicBezTo>
                  <a:cubicBezTo>
                    <a:pt x="24530" y="35919"/>
                    <a:pt x="24815" y="35905"/>
                    <a:pt x="25098" y="35876"/>
                  </a:cubicBezTo>
                  <a:lnTo>
                    <a:pt x="25098" y="35876"/>
                  </a:lnTo>
                  <a:lnTo>
                    <a:pt x="25015" y="36078"/>
                  </a:lnTo>
                  <a:lnTo>
                    <a:pt x="25265" y="35876"/>
                  </a:lnTo>
                  <a:cubicBezTo>
                    <a:pt x="25860" y="38436"/>
                    <a:pt x="26182" y="40377"/>
                    <a:pt x="26384" y="41865"/>
                  </a:cubicBezTo>
                  <a:lnTo>
                    <a:pt x="26515" y="41853"/>
                  </a:lnTo>
                  <a:cubicBezTo>
                    <a:pt x="26313" y="40365"/>
                    <a:pt x="25991" y="38424"/>
                    <a:pt x="25384" y="35852"/>
                  </a:cubicBezTo>
                  <a:lnTo>
                    <a:pt x="25539" y="35828"/>
                  </a:lnTo>
                  <a:cubicBezTo>
                    <a:pt x="27825" y="35531"/>
                    <a:pt x="29849" y="35495"/>
                    <a:pt x="30444" y="32697"/>
                  </a:cubicBezTo>
                  <a:cubicBezTo>
                    <a:pt x="30635" y="31792"/>
                    <a:pt x="30456" y="30852"/>
                    <a:pt x="30635" y="29947"/>
                  </a:cubicBezTo>
                  <a:lnTo>
                    <a:pt x="30635" y="29947"/>
                  </a:lnTo>
                  <a:cubicBezTo>
                    <a:pt x="30105" y="30607"/>
                    <a:pt x="29316" y="30969"/>
                    <a:pt x="28502" y="30969"/>
                  </a:cubicBezTo>
                  <a:cubicBezTo>
                    <a:pt x="28200" y="30969"/>
                    <a:pt x="27895" y="30919"/>
                    <a:pt x="27599" y="30816"/>
                  </a:cubicBezTo>
                  <a:lnTo>
                    <a:pt x="30611" y="28828"/>
                  </a:lnTo>
                  <a:cubicBezTo>
                    <a:pt x="30801" y="28720"/>
                    <a:pt x="30956" y="28566"/>
                    <a:pt x="31052" y="28375"/>
                  </a:cubicBezTo>
                  <a:cubicBezTo>
                    <a:pt x="31087" y="28173"/>
                    <a:pt x="31063" y="27946"/>
                    <a:pt x="30980" y="27756"/>
                  </a:cubicBezTo>
                  <a:cubicBezTo>
                    <a:pt x="30170" y="25279"/>
                    <a:pt x="29147" y="22874"/>
                    <a:pt x="27932" y="20577"/>
                  </a:cubicBezTo>
                  <a:cubicBezTo>
                    <a:pt x="26730" y="18291"/>
                    <a:pt x="23955" y="14433"/>
                    <a:pt x="23848" y="14242"/>
                  </a:cubicBezTo>
                  <a:cubicBezTo>
                    <a:pt x="22860" y="15004"/>
                    <a:pt x="21967" y="15552"/>
                    <a:pt x="20776" y="15921"/>
                  </a:cubicBezTo>
                  <a:cubicBezTo>
                    <a:pt x="21717" y="14600"/>
                    <a:pt x="21538" y="13695"/>
                    <a:pt x="22646" y="12516"/>
                  </a:cubicBezTo>
                  <a:cubicBezTo>
                    <a:pt x="21550" y="10635"/>
                    <a:pt x="20205" y="8908"/>
                    <a:pt x="18645" y="7373"/>
                  </a:cubicBezTo>
                  <a:cubicBezTo>
                    <a:pt x="18002" y="7992"/>
                    <a:pt x="17300" y="8551"/>
                    <a:pt x="16550" y="9039"/>
                  </a:cubicBezTo>
                  <a:cubicBezTo>
                    <a:pt x="16274" y="9212"/>
                    <a:pt x="15986" y="9373"/>
                    <a:pt x="15677" y="9373"/>
                  </a:cubicBezTo>
                  <a:cubicBezTo>
                    <a:pt x="15667" y="9373"/>
                    <a:pt x="15656" y="9373"/>
                    <a:pt x="15645" y="9373"/>
                  </a:cubicBezTo>
                  <a:cubicBezTo>
                    <a:pt x="15311" y="9361"/>
                    <a:pt x="14978" y="9099"/>
                    <a:pt x="15014" y="8766"/>
                  </a:cubicBezTo>
                  <a:cubicBezTo>
                    <a:pt x="16014" y="8087"/>
                    <a:pt x="16550" y="6896"/>
                    <a:pt x="16419" y="5694"/>
                  </a:cubicBezTo>
                  <a:lnTo>
                    <a:pt x="16419" y="5694"/>
                  </a:lnTo>
                  <a:cubicBezTo>
                    <a:pt x="16133" y="6015"/>
                    <a:pt x="15859" y="6349"/>
                    <a:pt x="15573" y="6670"/>
                  </a:cubicBezTo>
                  <a:cubicBezTo>
                    <a:pt x="15812" y="6075"/>
                    <a:pt x="15609" y="5360"/>
                    <a:pt x="15216" y="4848"/>
                  </a:cubicBezTo>
                  <a:cubicBezTo>
                    <a:pt x="14823" y="4325"/>
                    <a:pt x="14264" y="3967"/>
                    <a:pt x="13728" y="3610"/>
                  </a:cubicBezTo>
                  <a:cubicBezTo>
                    <a:pt x="13281" y="3326"/>
                    <a:pt x="12740" y="3036"/>
                    <a:pt x="12237" y="3036"/>
                  </a:cubicBezTo>
                  <a:cubicBezTo>
                    <a:pt x="12043" y="3036"/>
                    <a:pt x="11855" y="3079"/>
                    <a:pt x="11680" y="3182"/>
                  </a:cubicBezTo>
                  <a:cubicBezTo>
                    <a:pt x="11413" y="3335"/>
                    <a:pt x="11155" y="3622"/>
                    <a:pt x="10876" y="3622"/>
                  </a:cubicBezTo>
                  <a:cubicBezTo>
                    <a:pt x="10831" y="3622"/>
                    <a:pt x="10785" y="3615"/>
                    <a:pt x="10739" y="3598"/>
                  </a:cubicBezTo>
                  <a:cubicBezTo>
                    <a:pt x="10966" y="3146"/>
                    <a:pt x="10799" y="2574"/>
                    <a:pt x="10478" y="2181"/>
                  </a:cubicBezTo>
                  <a:cubicBezTo>
                    <a:pt x="10168" y="1789"/>
                    <a:pt x="9716" y="1538"/>
                    <a:pt x="9275" y="1288"/>
                  </a:cubicBezTo>
                  <a:cubicBezTo>
                    <a:pt x="8136" y="655"/>
                    <a:pt x="6929" y="0"/>
                    <a:pt x="56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11"/>
            <p:cNvSpPr/>
            <p:nvPr/>
          </p:nvSpPr>
          <p:spPr>
            <a:xfrm rot="-5142096">
              <a:off x="10598029" y="408426"/>
              <a:ext cx="1127217" cy="1843406"/>
            </a:xfrm>
            <a:custGeom>
              <a:rect b="b" l="l" r="r" t="t"/>
              <a:pathLst>
                <a:path extrusionOk="0" h="23873" w="14598">
                  <a:moveTo>
                    <a:pt x="775" y="1"/>
                  </a:moveTo>
                  <a:cubicBezTo>
                    <a:pt x="513" y="549"/>
                    <a:pt x="287" y="1108"/>
                    <a:pt x="108" y="1692"/>
                  </a:cubicBezTo>
                  <a:cubicBezTo>
                    <a:pt x="25" y="1882"/>
                    <a:pt x="1" y="2085"/>
                    <a:pt x="25" y="2287"/>
                  </a:cubicBezTo>
                  <a:cubicBezTo>
                    <a:pt x="144" y="3037"/>
                    <a:pt x="1382" y="3097"/>
                    <a:pt x="1632" y="3823"/>
                  </a:cubicBezTo>
                  <a:cubicBezTo>
                    <a:pt x="1906" y="3311"/>
                    <a:pt x="2370" y="2918"/>
                    <a:pt x="2930" y="2763"/>
                  </a:cubicBezTo>
                  <a:lnTo>
                    <a:pt x="2930" y="2763"/>
                  </a:lnTo>
                  <a:cubicBezTo>
                    <a:pt x="2275" y="3370"/>
                    <a:pt x="2275" y="4537"/>
                    <a:pt x="2954" y="5133"/>
                  </a:cubicBezTo>
                  <a:cubicBezTo>
                    <a:pt x="3251" y="5394"/>
                    <a:pt x="3632" y="5537"/>
                    <a:pt x="3930" y="5787"/>
                  </a:cubicBezTo>
                  <a:cubicBezTo>
                    <a:pt x="4799" y="6490"/>
                    <a:pt x="4799" y="7811"/>
                    <a:pt x="5371" y="8764"/>
                  </a:cubicBezTo>
                  <a:cubicBezTo>
                    <a:pt x="5597" y="9109"/>
                    <a:pt x="5847" y="9431"/>
                    <a:pt x="6109" y="9752"/>
                  </a:cubicBezTo>
                  <a:cubicBezTo>
                    <a:pt x="6942" y="10836"/>
                    <a:pt x="7335" y="12169"/>
                    <a:pt x="7704" y="13467"/>
                  </a:cubicBezTo>
                  <a:cubicBezTo>
                    <a:pt x="7847" y="13967"/>
                    <a:pt x="7990" y="14479"/>
                    <a:pt x="8323" y="14884"/>
                  </a:cubicBezTo>
                  <a:cubicBezTo>
                    <a:pt x="8798" y="15459"/>
                    <a:pt x="9496" y="15653"/>
                    <a:pt x="10248" y="15653"/>
                  </a:cubicBezTo>
                  <a:cubicBezTo>
                    <a:pt x="10929" y="15653"/>
                    <a:pt x="11655" y="15493"/>
                    <a:pt x="12300" y="15312"/>
                  </a:cubicBezTo>
                  <a:lnTo>
                    <a:pt x="12300" y="15312"/>
                  </a:lnTo>
                  <a:cubicBezTo>
                    <a:pt x="11395" y="16015"/>
                    <a:pt x="10490" y="16896"/>
                    <a:pt x="10347" y="18039"/>
                  </a:cubicBezTo>
                  <a:cubicBezTo>
                    <a:pt x="10276" y="18658"/>
                    <a:pt x="10443" y="19277"/>
                    <a:pt x="10681" y="19861"/>
                  </a:cubicBezTo>
                  <a:cubicBezTo>
                    <a:pt x="11431" y="21635"/>
                    <a:pt x="12812" y="23063"/>
                    <a:pt x="14550" y="23873"/>
                  </a:cubicBezTo>
                  <a:cubicBezTo>
                    <a:pt x="14491" y="23409"/>
                    <a:pt x="14276" y="22980"/>
                    <a:pt x="13931" y="22647"/>
                  </a:cubicBezTo>
                  <a:cubicBezTo>
                    <a:pt x="13717" y="22456"/>
                    <a:pt x="13455" y="22277"/>
                    <a:pt x="13348" y="22004"/>
                  </a:cubicBezTo>
                  <a:cubicBezTo>
                    <a:pt x="13217" y="21635"/>
                    <a:pt x="13443" y="21242"/>
                    <a:pt x="13491" y="20849"/>
                  </a:cubicBezTo>
                  <a:cubicBezTo>
                    <a:pt x="13538" y="20468"/>
                    <a:pt x="13419" y="20075"/>
                    <a:pt x="13455" y="19682"/>
                  </a:cubicBezTo>
                  <a:cubicBezTo>
                    <a:pt x="13514" y="19170"/>
                    <a:pt x="13872" y="18718"/>
                    <a:pt x="14134" y="18277"/>
                  </a:cubicBezTo>
                  <a:cubicBezTo>
                    <a:pt x="14407" y="17825"/>
                    <a:pt x="14598" y="17241"/>
                    <a:pt x="14336" y="16789"/>
                  </a:cubicBezTo>
                  <a:cubicBezTo>
                    <a:pt x="14193" y="16551"/>
                    <a:pt x="13955" y="16384"/>
                    <a:pt x="13836" y="16122"/>
                  </a:cubicBezTo>
                  <a:cubicBezTo>
                    <a:pt x="13550" y="15467"/>
                    <a:pt x="14312" y="14765"/>
                    <a:pt x="14217" y="14038"/>
                  </a:cubicBezTo>
                  <a:lnTo>
                    <a:pt x="14217" y="14038"/>
                  </a:lnTo>
                  <a:cubicBezTo>
                    <a:pt x="14177" y="14042"/>
                    <a:pt x="14137" y="14044"/>
                    <a:pt x="14098" y="14044"/>
                  </a:cubicBezTo>
                  <a:cubicBezTo>
                    <a:pt x="13423" y="14044"/>
                    <a:pt x="12851" y="13480"/>
                    <a:pt x="12502" y="12895"/>
                  </a:cubicBezTo>
                  <a:cubicBezTo>
                    <a:pt x="12121" y="12264"/>
                    <a:pt x="11848" y="11550"/>
                    <a:pt x="11288" y="11086"/>
                  </a:cubicBezTo>
                  <a:cubicBezTo>
                    <a:pt x="10812" y="10705"/>
                    <a:pt x="10204" y="10550"/>
                    <a:pt x="9645" y="10300"/>
                  </a:cubicBezTo>
                  <a:cubicBezTo>
                    <a:pt x="9085" y="10050"/>
                    <a:pt x="8538" y="9645"/>
                    <a:pt x="8419" y="9050"/>
                  </a:cubicBezTo>
                  <a:cubicBezTo>
                    <a:pt x="8288" y="8323"/>
                    <a:pt x="8847" y="7669"/>
                    <a:pt x="9359" y="7145"/>
                  </a:cubicBezTo>
                  <a:cubicBezTo>
                    <a:pt x="8526" y="6657"/>
                    <a:pt x="7776" y="6037"/>
                    <a:pt x="7145" y="5299"/>
                  </a:cubicBezTo>
                  <a:cubicBezTo>
                    <a:pt x="6978" y="5144"/>
                    <a:pt x="6871" y="4942"/>
                    <a:pt x="6811" y="4716"/>
                  </a:cubicBezTo>
                  <a:cubicBezTo>
                    <a:pt x="6740" y="4097"/>
                    <a:pt x="7526" y="3728"/>
                    <a:pt x="7776" y="3156"/>
                  </a:cubicBezTo>
                  <a:cubicBezTo>
                    <a:pt x="7823" y="3073"/>
                    <a:pt x="7823" y="2989"/>
                    <a:pt x="7811" y="2906"/>
                  </a:cubicBezTo>
                  <a:cubicBezTo>
                    <a:pt x="7764" y="2775"/>
                    <a:pt x="7633" y="2716"/>
                    <a:pt x="7514" y="2668"/>
                  </a:cubicBezTo>
                  <a:cubicBezTo>
                    <a:pt x="7014" y="2478"/>
                    <a:pt x="6448" y="2288"/>
                    <a:pt x="5927" y="2288"/>
                  </a:cubicBezTo>
                  <a:cubicBezTo>
                    <a:pt x="5827" y="2288"/>
                    <a:pt x="5728" y="2295"/>
                    <a:pt x="5632" y="2311"/>
                  </a:cubicBezTo>
                  <a:cubicBezTo>
                    <a:pt x="5561" y="2263"/>
                    <a:pt x="5478" y="2227"/>
                    <a:pt x="5382" y="2216"/>
                  </a:cubicBezTo>
                  <a:cubicBezTo>
                    <a:pt x="5168" y="2192"/>
                    <a:pt x="4906" y="2204"/>
                    <a:pt x="4763" y="2061"/>
                  </a:cubicBezTo>
                  <a:cubicBezTo>
                    <a:pt x="4573" y="1870"/>
                    <a:pt x="4668" y="1537"/>
                    <a:pt x="4537" y="1299"/>
                  </a:cubicBezTo>
                  <a:cubicBezTo>
                    <a:pt x="4435" y="1108"/>
                    <a:pt x="4261" y="1042"/>
                    <a:pt x="4055" y="1042"/>
                  </a:cubicBezTo>
                  <a:cubicBezTo>
                    <a:pt x="3736" y="1042"/>
                    <a:pt x="3339" y="1200"/>
                    <a:pt x="3013" y="1287"/>
                  </a:cubicBezTo>
                  <a:cubicBezTo>
                    <a:pt x="2857" y="1330"/>
                    <a:pt x="2699" y="1351"/>
                    <a:pt x="2541" y="1351"/>
                  </a:cubicBezTo>
                  <a:cubicBezTo>
                    <a:pt x="1965" y="1351"/>
                    <a:pt x="1406" y="1071"/>
                    <a:pt x="1060" y="584"/>
                  </a:cubicBezTo>
                  <a:cubicBezTo>
                    <a:pt x="941" y="406"/>
                    <a:pt x="846" y="215"/>
                    <a:pt x="7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6" name="Google Shape;1016;p11"/>
          <p:cNvSpPr txBox="1"/>
          <p:nvPr>
            <p:ph hasCustomPrompt="1" type="title"/>
          </p:nvPr>
        </p:nvSpPr>
        <p:spPr>
          <a:xfrm>
            <a:off x="3321775" y="1787075"/>
            <a:ext cx="5102100" cy="151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8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017" name="Google Shape;1017;p11"/>
          <p:cNvSpPr txBox="1"/>
          <p:nvPr>
            <p:ph idx="1" type="subTitle"/>
          </p:nvPr>
        </p:nvSpPr>
        <p:spPr>
          <a:xfrm>
            <a:off x="3321775" y="3298225"/>
            <a:ext cx="51021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pic>
        <p:nvPicPr>
          <p:cNvPr id="1018" name="Google Shape;1018;p11"/>
          <p:cNvPicPr preferRelativeResize="0"/>
          <p:nvPr/>
        </p:nvPicPr>
        <p:blipFill>
          <a:blip r:embed="rId2">
            <a:alphaModFix amt="52000"/>
          </a:blip>
          <a:stretch>
            <a:fillRect/>
          </a:stretch>
        </p:blipFill>
        <p:spPr>
          <a:xfrm>
            <a:off x="5540825" y="-2262868"/>
            <a:ext cx="4154451" cy="371651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9" name="Google Shape;1019;p11"/>
          <p:cNvPicPr preferRelativeResize="0"/>
          <p:nvPr/>
        </p:nvPicPr>
        <p:blipFill>
          <a:blip r:embed="rId2">
            <a:alphaModFix amt="52000"/>
          </a:blip>
          <a:stretch>
            <a:fillRect/>
          </a:stretch>
        </p:blipFill>
        <p:spPr>
          <a:xfrm>
            <a:off x="5540825" y="1453657"/>
            <a:ext cx="4154451" cy="371651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0" name="Google Shape;1020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363938">
            <a:off x="2470282" y="670368"/>
            <a:ext cx="4545535" cy="40663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2"/>
          <p:cNvSpPr/>
          <p:nvPr/>
        </p:nvSpPr>
        <p:spPr>
          <a:xfrm>
            <a:off x="0" y="0"/>
            <a:ext cx="9316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3"/>
          <p:cNvSpPr/>
          <p:nvPr/>
        </p:nvSpPr>
        <p:spPr>
          <a:xfrm>
            <a:off x="-1336650" y="1079238"/>
            <a:ext cx="4670559" cy="4700259"/>
          </a:xfrm>
          <a:custGeom>
            <a:rect b="b" l="l" r="r" t="t"/>
            <a:pathLst>
              <a:path extrusionOk="0" h="46528" w="46234">
                <a:moveTo>
                  <a:pt x="25849" y="0"/>
                </a:moveTo>
                <a:cubicBezTo>
                  <a:pt x="24318" y="0"/>
                  <a:pt x="22209" y="712"/>
                  <a:pt x="20882" y="1007"/>
                </a:cubicBezTo>
                <a:cubicBezTo>
                  <a:pt x="16346" y="1974"/>
                  <a:pt x="11943" y="4009"/>
                  <a:pt x="8440" y="7111"/>
                </a:cubicBezTo>
                <a:cubicBezTo>
                  <a:pt x="3737" y="11214"/>
                  <a:pt x="601" y="17219"/>
                  <a:pt x="268" y="23490"/>
                </a:cubicBezTo>
                <a:cubicBezTo>
                  <a:pt x="1" y="29794"/>
                  <a:pt x="2536" y="36199"/>
                  <a:pt x="7339" y="40235"/>
                </a:cubicBezTo>
                <a:cubicBezTo>
                  <a:pt x="11075" y="43437"/>
                  <a:pt x="15912" y="45072"/>
                  <a:pt x="20749" y="45906"/>
                </a:cubicBezTo>
                <a:cubicBezTo>
                  <a:pt x="22937" y="46293"/>
                  <a:pt x="25159" y="46527"/>
                  <a:pt x="27367" y="46527"/>
                </a:cubicBezTo>
                <a:cubicBezTo>
                  <a:pt x="29536" y="46527"/>
                  <a:pt x="31693" y="46301"/>
                  <a:pt x="33792" y="45772"/>
                </a:cubicBezTo>
                <a:cubicBezTo>
                  <a:pt x="38061" y="44738"/>
                  <a:pt x="42097" y="42337"/>
                  <a:pt x="44533" y="38701"/>
                </a:cubicBezTo>
                <a:cubicBezTo>
                  <a:pt x="45400" y="37400"/>
                  <a:pt x="46100" y="35865"/>
                  <a:pt x="46134" y="34264"/>
                </a:cubicBezTo>
                <a:cubicBezTo>
                  <a:pt x="46234" y="31562"/>
                  <a:pt x="44533" y="29060"/>
                  <a:pt x="42398" y="27359"/>
                </a:cubicBezTo>
                <a:cubicBezTo>
                  <a:pt x="40263" y="25658"/>
                  <a:pt x="37728" y="24524"/>
                  <a:pt x="35426" y="23123"/>
                </a:cubicBezTo>
                <a:cubicBezTo>
                  <a:pt x="33091" y="21688"/>
                  <a:pt x="30889" y="19820"/>
                  <a:pt x="29989" y="17285"/>
                </a:cubicBezTo>
                <a:cubicBezTo>
                  <a:pt x="29255" y="15284"/>
                  <a:pt x="29388" y="13116"/>
                  <a:pt x="29655" y="10981"/>
                </a:cubicBezTo>
                <a:cubicBezTo>
                  <a:pt x="29889" y="8879"/>
                  <a:pt x="30189" y="6711"/>
                  <a:pt x="29822" y="4643"/>
                </a:cubicBezTo>
                <a:cubicBezTo>
                  <a:pt x="29488" y="2942"/>
                  <a:pt x="28388" y="440"/>
                  <a:pt x="26420" y="40"/>
                </a:cubicBezTo>
                <a:cubicBezTo>
                  <a:pt x="26242" y="12"/>
                  <a:pt x="26050" y="0"/>
                  <a:pt x="2584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5" name="Google Shape;1025;p13"/>
          <p:cNvGrpSpPr/>
          <p:nvPr/>
        </p:nvGrpSpPr>
        <p:grpSpPr>
          <a:xfrm>
            <a:off x="451250" y="3380650"/>
            <a:ext cx="1374350" cy="2103450"/>
            <a:chOff x="1537100" y="2937075"/>
            <a:chExt cx="1374350" cy="2103450"/>
          </a:xfrm>
        </p:grpSpPr>
        <p:sp>
          <p:nvSpPr>
            <p:cNvPr id="1026" name="Google Shape;1026;p13"/>
            <p:cNvSpPr/>
            <p:nvPr/>
          </p:nvSpPr>
          <p:spPr>
            <a:xfrm>
              <a:off x="2203400" y="3506275"/>
              <a:ext cx="633000" cy="1514775"/>
            </a:xfrm>
            <a:custGeom>
              <a:rect b="b" l="l" r="r" t="t"/>
              <a:pathLst>
                <a:path extrusionOk="0" h="60591" w="25320">
                  <a:moveTo>
                    <a:pt x="25319" y="1"/>
                  </a:moveTo>
                  <a:lnTo>
                    <a:pt x="25319" y="1"/>
                  </a:lnTo>
                  <a:cubicBezTo>
                    <a:pt x="8707" y="18881"/>
                    <a:pt x="268" y="28755"/>
                    <a:pt x="1" y="59744"/>
                  </a:cubicBezTo>
                  <a:cubicBezTo>
                    <a:pt x="1" y="60315"/>
                    <a:pt x="200" y="60591"/>
                    <a:pt x="443" y="60591"/>
                  </a:cubicBezTo>
                  <a:cubicBezTo>
                    <a:pt x="697" y="60591"/>
                    <a:pt x="998" y="60290"/>
                    <a:pt x="1168" y="59710"/>
                  </a:cubicBezTo>
                  <a:cubicBezTo>
                    <a:pt x="6973" y="36761"/>
                    <a:pt x="14311" y="18214"/>
                    <a:pt x="25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13"/>
            <p:cNvSpPr/>
            <p:nvPr/>
          </p:nvSpPr>
          <p:spPr>
            <a:xfrm>
              <a:off x="2048300" y="3608850"/>
              <a:ext cx="360275" cy="1412325"/>
            </a:xfrm>
            <a:custGeom>
              <a:rect b="b" l="l" r="r" t="t"/>
              <a:pathLst>
                <a:path extrusionOk="0" h="56493" w="14411">
                  <a:moveTo>
                    <a:pt x="14411" y="1"/>
                  </a:moveTo>
                  <a:cubicBezTo>
                    <a:pt x="4837" y="19281"/>
                    <a:pt x="1" y="29288"/>
                    <a:pt x="6305" y="55841"/>
                  </a:cubicBezTo>
                  <a:cubicBezTo>
                    <a:pt x="6409" y="56285"/>
                    <a:pt x="6598" y="56493"/>
                    <a:pt x="6776" y="56493"/>
                  </a:cubicBezTo>
                  <a:cubicBezTo>
                    <a:pt x="6999" y="56493"/>
                    <a:pt x="7206" y="56167"/>
                    <a:pt x="7206" y="55574"/>
                  </a:cubicBezTo>
                  <a:cubicBezTo>
                    <a:pt x="7139" y="34892"/>
                    <a:pt x="9207" y="17647"/>
                    <a:pt x="14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13"/>
            <p:cNvSpPr/>
            <p:nvPr/>
          </p:nvSpPr>
          <p:spPr>
            <a:xfrm>
              <a:off x="1592975" y="3582175"/>
              <a:ext cx="616950" cy="1400775"/>
            </a:xfrm>
            <a:custGeom>
              <a:rect b="b" l="l" r="r" t="t"/>
              <a:pathLst>
                <a:path extrusionOk="0" h="56031" w="24678">
                  <a:moveTo>
                    <a:pt x="1" y="0"/>
                  </a:moveTo>
                  <a:lnTo>
                    <a:pt x="1" y="0"/>
                  </a:lnTo>
                  <a:cubicBezTo>
                    <a:pt x="5504" y="7139"/>
                    <a:pt x="10208" y="17380"/>
                    <a:pt x="14277" y="27987"/>
                  </a:cubicBezTo>
                  <a:cubicBezTo>
                    <a:pt x="17780" y="37027"/>
                    <a:pt x="20749" y="46133"/>
                    <a:pt x="23617" y="55540"/>
                  </a:cubicBezTo>
                  <a:cubicBezTo>
                    <a:pt x="23726" y="55879"/>
                    <a:pt x="23928" y="56031"/>
                    <a:pt x="24123" y="56031"/>
                  </a:cubicBezTo>
                  <a:cubicBezTo>
                    <a:pt x="24408" y="56031"/>
                    <a:pt x="24677" y="55708"/>
                    <a:pt x="24618" y="55173"/>
                  </a:cubicBezTo>
                  <a:cubicBezTo>
                    <a:pt x="24118" y="49803"/>
                    <a:pt x="23517" y="44332"/>
                    <a:pt x="22450" y="38828"/>
                  </a:cubicBezTo>
                  <a:cubicBezTo>
                    <a:pt x="21082" y="31523"/>
                    <a:pt x="18847" y="23984"/>
                    <a:pt x="15678" y="18314"/>
                  </a:cubicBezTo>
                  <a:cubicBezTo>
                    <a:pt x="13910" y="15178"/>
                    <a:pt x="12009" y="12676"/>
                    <a:pt x="10041" y="10375"/>
                  </a:cubicBezTo>
                  <a:cubicBezTo>
                    <a:pt x="6739" y="6505"/>
                    <a:pt x="3370" y="300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13"/>
            <p:cNvSpPr/>
            <p:nvPr/>
          </p:nvSpPr>
          <p:spPr>
            <a:xfrm>
              <a:off x="2015775" y="4054175"/>
              <a:ext cx="271050" cy="975725"/>
            </a:xfrm>
            <a:custGeom>
              <a:rect b="b" l="l" r="r" t="t"/>
              <a:pathLst>
                <a:path extrusionOk="0" fill="none" h="39029" w="10842">
                  <a:moveTo>
                    <a:pt x="1" y="1"/>
                  </a:moveTo>
                  <a:cubicBezTo>
                    <a:pt x="6939" y="10341"/>
                    <a:pt x="10842" y="21016"/>
                    <a:pt x="7539" y="39029"/>
                  </a:cubicBezTo>
                </a:path>
              </a:pathLst>
            </a:custGeom>
            <a:noFill/>
            <a:ln cap="flat" cmpd="sng" w="50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13"/>
            <p:cNvSpPr/>
            <p:nvPr/>
          </p:nvSpPr>
          <p:spPr>
            <a:xfrm>
              <a:off x="1954075" y="3462075"/>
              <a:ext cx="251875" cy="1567000"/>
            </a:xfrm>
            <a:custGeom>
              <a:rect b="b" l="l" r="r" t="t"/>
              <a:pathLst>
                <a:path extrusionOk="0" fill="none" h="62680" w="10075">
                  <a:moveTo>
                    <a:pt x="9841" y="1"/>
                  </a:moveTo>
                  <a:cubicBezTo>
                    <a:pt x="0" y="18114"/>
                    <a:pt x="0" y="41030"/>
                    <a:pt x="10074" y="62679"/>
                  </a:cubicBezTo>
                </a:path>
              </a:pathLst>
            </a:custGeom>
            <a:noFill/>
            <a:ln cap="flat" cmpd="sng" w="50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13"/>
            <p:cNvSpPr/>
            <p:nvPr/>
          </p:nvSpPr>
          <p:spPr>
            <a:xfrm>
              <a:off x="2197025" y="3891550"/>
              <a:ext cx="714425" cy="1148975"/>
            </a:xfrm>
            <a:custGeom>
              <a:rect b="b" l="l" r="r" t="t"/>
              <a:pathLst>
                <a:path extrusionOk="0" h="45959" w="28577">
                  <a:moveTo>
                    <a:pt x="28576" y="1"/>
                  </a:moveTo>
                  <a:cubicBezTo>
                    <a:pt x="25040" y="1969"/>
                    <a:pt x="21471" y="4404"/>
                    <a:pt x="17935" y="7239"/>
                  </a:cubicBezTo>
                  <a:cubicBezTo>
                    <a:pt x="15867" y="8907"/>
                    <a:pt x="13766" y="10742"/>
                    <a:pt x="11798" y="13177"/>
                  </a:cubicBezTo>
                  <a:cubicBezTo>
                    <a:pt x="8262" y="17647"/>
                    <a:pt x="5460" y="24018"/>
                    <a:pt x="3558" y="30356"/>
                  </a:cubicBezTo>
                  <a:cubicBezTo>
                    <a:pt x="2091" y="35193"/>
                    <a:pt x="1057" y="40096"/>
                    <a:pt x="123" y="44933"/>
                  </a:cubicBezTo>
                  <a:cubicBezTo>
                    <a:pt x="0" y="45564"/>
                    <a:pt x="238" y="45959"/>
                    <a:pt x="533" y="45959"/>
                  </a:cubicBezTo>
                  <a:cubicBezTo>
                    <a:pt x="722" y="45959"/>
                    <a:pt x="934" y="45798"/>
                    <a:pt x="1090" y="45433"/>
                  </a:cubicBezTo>
                  <a:cubicBezTo>
                    <a:pt x="4626" y="37428"/>
                    <a:pt x="8262" y="29789"/>
                    <a:pt x="12398" y="22317"/>
                  </a:cubicBezTo>
                  <a:cubicBezTo>
                    <a:pt x="17235" y="13577"/>
                    <a:pt x="22639" y="5305"/>
                    <a:pt x="285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13"/>
            <p:cNvSpPr/>
            <p:nvPr/>
          </p:nvSpPr>
          <p:spPr>
            <a:xfrm>
              <a:off x="1665525" y="4299350"/>
              <a:ext cx="558450" cy="740675"/>
            </a:xfrm>
            <a:custGeom>
              <a:rect b="b" l="l" r="r" t="t"/>
              <a:pathLst>
                <a:path extrusionOk="0" h="29627" w="22338">
                  <a:moveTo>
                    <a:pt x="1" y="1"/>
                  </a:moveTo>
                  <a:lnTo>
                    <a:pt x="1" y="1"/>
                  </a:lnTo>
                  <a:cubicBezTo>
                    <a:pt x="9474" y="7373"/>
                    <a:pt x="15945" y="16546"/>
                    <a:pt x="21316" y="29222"/>
                  </a:cubicBezTo>
                  <a:cubicBezTo>
                    <a:pt x="21431" y="29502"/>
                    <a:pt x="21609" y="29627"/>
                    <a:pt x="21784" y="29627"/>
                  </a:cubicBezTo>
                  <a:cubicBezTo>
                    <a:pt x="22065" y="29627"/>
                    <a:pt x="22337" y="29303"/>
                    <a:pt x="22317" y="28788"/>
                  </a:cubicBezTo>
                  <a:cubicBezTo>
                    <a:pt x="21182" y="8440"/>
                    <a:pt x="14011" y="547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13"/>
            <p:cNvSpPr/>
            <p:nvPr/>
          </p:nvSpPr>
          <p:spPr>
            <a:xfrm>
              <a:off x="2207275" y="4386075"/>
              <a:ext cx="667475" cy="644175"/>
            </a:xfrm>
            <a:custGeom>
              <a:rect b="b" l="l" r="r" t="t"/>
              <a:pathLst>
                <a:path extrusionOk="0" h="25767" w="26699">
                  <a:moveTo>
                    <a:pt x="26698" y="1"/>
                  </a:moveTo>
                  <a:lnTo>
                    <a:pt x="26698" y="1"/>
                  </a:lnTo>
                  <a:cubicBezTo>
                    <a:pt x="11988" y="3170"/>
                    <a:pt x="4449" y="4971"/>
                    <a:pt x="113" y="24852"/>
                  </a:cubicBezTo>
                  <a:cubicBezTo>
                    <a:pt x="0" y="25393"/>
                    <a:pt x="268" y="25766"/>
                    <a:pt x="577" y="25766"/>
                  </a:cubicBezTo>
                  <a:cubicBezTo>
                    <a:pt x="726" y="25766"/>
                    <a:pt x="884" y="25680"/>
                    <a:pt x="1013" y="25486"/>
                  </a:cubicBezTo>
                  <a:cubicBezTo>
                    <a:pt x="8352" y="13811"/>
                    <a:pt x="16191" y="5805"/>
                    <a:pt x="266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13"/>
            <p:cNvSpPr/>
            <p:nvPr/>
          </p:nvSpPr>
          <p:spPr>
            <a:xfrm>
              <a:off x="2095000" y="3039900"/>
              <a:ext cx="514550" cy="520725"/>
            </a:xfrm>
            <a:custGeom>
              <a:rect b="b" l="l" r="r" t="t"/>
              <a:pathLst>
                <a:path extrusionOk="0" h="20829" w="20582">
                  <a:moveTo>
                    <a:pt x="5326" y="1"/>
                  </a:moveTo>
                  <a:cubicBezTo>
                    <a:pt x="5148" y="1"/>
                    <a:pt x="4980" y="40"/>
                    <a:pt x="4837" y="143"/>
                  </a:cubicBezTo>
                  <a:cubicBezTo>
                    <a:pt x="4237" y="510"/>
                    <a:pt x="4170" y="1344"/>
                    <a:pt x="4170" y="2077"/>
                  </a:cubicBezTo>
                  <a:cubicBezTo>
                    <a:pt x="4137" y="2344"/>
                    <a:pt x="4137" y="2544"/>
                    <a:pt x="4137" y="2711"/>
                  </a:cubicBezTo>
                  <a:lnTo>
                    <a:pt x="4137" y="2878"/>
                  </a:lnTo>
                  <a:cubicBezTo>
                    <a:pt x="4070" y="3078"/>
                    <a:pt x="4070" y="3245"/>
                    <a:pt x="4037" y="3478"/>
                  </a:cubicBezTo>
                  <a:cubicBezTo>
                    <a:pt x="4037" y="3645"/>
                    <a:pt x="4037" y="3745"/>
                    <a:pt x="4003" y="3879"/>
                  </a:cubicBezTo>
                  <a:cubicBezTo>
                    <a:pt x="3870" y="4713"/>
                    <a:pt x="3703" y="5513"/>
                    <a:pt x="3470" y="6314"/>
                  </a:cubicBezTo>
                  <a:cubicBezTo>
                    <a:pt x="3270" y="6881"/>
                    <a:pt x="3036" y="7415"/>
                    <a:pt x="2836" y="8015"/>
                  </a:cubicBezTo>
                  <a:cubicBezTo>
                    <a:pt x="2702" y="8382"/>
                    <a:pt x="2536" y="8749"/>
                    <a:pt x="2369" y="9149"/>
                  </a:cubicBezTo>
                  <a:cubicBezTo>
                    <a:pt x="2135" y="9683"/>
                    <a:pt x="1869" y="10250"/>
                    <a:pt x="1635" y="10817"/>
                  </a:cubicBezTo>
                  <a:cubicBezTo>
                    <a:pt x="834" y="12585"/>
                    <a:pt x="1" y="14520"/>
                    <a:pt x="601" y="16521"/>
                  </a:cubicBezTo>
                  <a:lnTo>
                    <a:pt x="701" y="16888"/>
                  </a:lnTo>
                  <a:cubicBezTo>
                    <a:pt x="801" y="17021"/>
                    <a:pt x="834" y="17088"/>
                    <a:pt x="868" y="17222"/>
                  </a:cubicBezTo>
                  <a:cubicBezTo>
                    <a:pt x="968" y="17322"/>
                    <a:pt x="1001" y="17422"/>
                    <a:pt x="1035" y="17522"/>
                  </a:cubicBezTo>
                  <a:cubicBezTo>
                    <a:pt x="1035" y="17555"/>
                    <a:pt x="1101" y="17555"/>
                    <a:pt x="1101" y="17588"/>
                  </a:cubicBezTo>
                  <a:cubicBezTo>
                    <a:pt x="1135" y="17689"/>
                    <a:pt x="1168" y="17822"/>
                    <a:pt x="1268" y="17889"/>
                  </a:cubicBezTo>
                  <a:cubicBezTo>
                    <a:pt x="1301" y="17989"/>
                    <a:pt x="1368" y="18055"/>
                    <a:pt x="1435" y="18156"/>
                  </a:cubicBezTo>
                  <a:cubicBezTo>
                    <a:pt x="1502" y="18222"/>
                    <a:pt x="1535" y="18322"/>
                    <a:pt x="1635" y="18389"/>
                  </a:cubicBezTo>
                  <a:lnTo>
                    <a:pt x="1668" y="18422"/>
                  </a:lnTo>
                  <a:cubicBezTo>
                    <a:pt x="1802" y="18556"/>
                    <a:pt x="1935" y="18723"/>
                    <a:pt x="2102" y="18856"/>
                  </a:cubicBezTo>
                  <a:cubicBezTo>
                    <a:pt x="2269" y="19023"/>
                    <a:pt x="2369" y="19156"/>
                    <a:pt x="2536" y="19256"/>
                  </a:cubicBezTo>
                  <a:lnTo>
                    <a:pt x="2936" y="19523"/>
                  </a:lnTo>
                  <a:cubicBezTo>
                    <a:pt x="3169" y="19690"/>
                    <a:pt x="3470" y="19857"/>
                    <a:pt x="3770" y="20024"/>
                  </a:cubicBezTo>
                  <a:cubicBezTo>
                    <a:pt x="3837" y="20057"/>
                    <a:pt x="3970" y="20090"/>
                    <a:pt x="4037" y="20157"/>
                  </a:cubicBezTo>
                  <a:lnTo>
                    <a:pt x="4103" y="20157"/>
                  </a:lnTo>
                  <a:cubicBezTo>
                    <a:pt x="4170" y="20190"/>
                    <a:pt x="4304" y="20224"/>
                    <a:pt x="4370" y="20257"/>
                  </a:cubicBezTo>
                  <a:cubicBezTo>
                    <a:pt x="4470" y="20324"/>
                    <a:pt x="4604" y="20357"/>
                    <a:pt x="4671" y="20390"/>
                  </a:cubicBezTo>
                  <a:cubicBezTo>
                    <a:pt x="4771" y="20457"/>
                    <a:pt x="4871" y="20491"/>
                    <a:pt x="4971" y="20524"/>
                  </a:cubicBezTo>
                  <a:cubicBezTo>
                    <a:pt x="5171" y="20557"/>
                    <a:pt x="5438" y="20657"/>
                    <a:pt x="5638" y="20691"/>
                  </a:cubicBezTo>
                  <a:cubicBezTo>
                    <a:pt x="5705" y="20691"/>
                    <a:pt x="5805" y="20724"/>
                    <a:pt x="5871" y="20724"/>
                  </a:cubicBezTo>
                  <a:cubicBezTo>
                    <a:pt x="6227" y="20791"/>
                    <a:pt x="6591" y="20828"/>
                    <a:pt x="6951" y="20828"/>
                  </a:cubicBezTo>
                  <a:cubicBezTo>
                    <a:pt x="7841" y="20828"/>
                    <a:pt x="8709" y="20603"/>
                    <a:pt x="9374" y="20057"/>
                  </a:cubicBezTo>
                  <a:cubicBezTo>
                    <a:pt x="9808" y="19723"/>
                    <a:pt x="10174" y="19356"/>
                    <a:pt x="10508" y="18956"/>
                  </a:cubicBezTo>
                  <a:cubicBezTo>
                    <a:pt x="10541" y="18856"/>
                    <a:pt x="10608" y="18823"/>
                    <a:pt x="10641" y="18789"/>
                  </a:cubicBezTo>
                  <a:cubicBezTo>
                    <a:pt x="11642" y="17488"/>
                    <a:pt x="12376" y="15987"/>
                    <a:pt x="13544" y="14820"/>
                  </a:cubicBezTo>
                  <a:cubicBezTo>
                    <a:pt x="15311" y="13119"/>
                    <a:pt x="17480" y="11884"/>
                    <a:pt x="19615" y="10784"/>
                  </a:cubicBezTo>
                  <a:cubicBezTo>
                    <a:pt x="19615" y="10717"/>
                    <a:pt x="19648" y="10717"/>
                    <a:pt x="19648" y="10717"/>
                  </a:cubicBezTo>
                  <a:cubicBezTo>
                    <a:pt x="20015" y="10550"/>
                    <a:pt x="20448" y="10317"/>
                    <a:pt x="20515" y="9883"/>
                  </a:cubicBezTo>
                  <a:cubicBezTo>
                    <a:pt x="20582" y="9649"/>
                    <a:pt x="20482" y="9349"/>
                    <a:pt x="20382" y="9149"/>
                  </a:cubicBezTo>
                  <a:cubicBezTo>
                    <a:pt x="20215" y="8982"/>
                    <a:pt x="19981" y="8816"/>
                    <a:pt x="19715" y="8715"/>
                  </a:cubicBezTo>
                  <a:cubicBezTo>
                    <a:pt x="19000" y="8442"/>
                    <a:pt x="18232" y="8301"/>
                    <a:pt x="17445" y="8301"/>
                  </a:cubicBezTo>
                  <a:cubicBezTo>
                    <a:pt x="16983" y="8301"/>
                    <a:pt x="16514" y="8350"/>
                    <a:pt x="16045" y="8449"/>
                  </a:cubicBezTo>
                  <a:cubicBezTo>
                    <a:pt x="16179" y="8182"/>
                    <a:pt x="16346" y="7882"/>
                    <a:pt x="16412" y="7648"/>
                  </a:cubicBezTo>
                  <a:cubicBezTo>
                    <a:pt x="16512" y="7448"/>
                    <a:pt x="16579" y="7214"/>
                    <a:pt x="16646" y="7014"/>
                  </a:cubicBezTo>
                  <a:cubicBezTo>
                    <a:pt x="16746" y="6614"/>
                    <a:pt x="16712" y="6147"/>
                    <a:pt x="16579" y="5780"/>
                  </a:cubicBezTo>
                  <a:cubicBezTo>
                    <a:pt x="16512" y="5513"/>
                    <a:pt x="16346" y="5313"/>
                    <a:pt x="16145" y="5146"/>
                  </a:cubicBezTo>
                  <a:cubicBezTo>
                    <a:pt x="15879" y="4933"/>
                    <a:pt x="15505" y="4869"/>
                    <a:pt x="15110" y="4869"/>
                  </a:cubicBezTo>
                  <a:cubicBezTo>
                    <a:pt x="15011" y="4869"/>
                    <a:pt x="14911" y="4873"/>
                    <a:pt x="14811" y="4879"/>
                  </a:cubicBezTo>
                  <a:cubicBezTo>
                    <a:pt x="14511" y="4946"/>
                    <a:pt x="14211" y="4979"/>
                    <a:pt x="13910" y="5113"/>
                  </a:cubicBezTo>
                  <a:cubicBezTo>
                    <a:pt x="13143" y="5380"/>
                    <a:pt x="12409" y="5880"/>
                    <a:pt x="11742" y="6447"/>
                  </a:cubicBezTo>
                  <a:cubicBezTo>
                    <a:pt x="11942" y="6047"/>
                    <a:pt x="12042" y="5647"/>
                    <a:pt x="12143" y="5213"/>
                  </a:cubicBezTo>
                  <a:cubicBezTo>
                    <a:pt x="12209" y="4813"/>
                    <a:pt x="12243" y="4412"/>
                    <a:pt x="12243" y="4045"/>
                  </a:cubicBezTo>
                  <a:cubicBezTo>
                    <a:pt x="12243" y="3278"/>
                    <a:pt x="11942" y="2511"/>
                    <a:pt x="11342" y="2177"/>
                  </a:cubicBezTo>
                  <a:cubicBezTo>
                    <a:pt x="11158" y="2067"/>
                    <a:pt x="10934" y="2018"/>
                    <a:pt x="10703" y="2018"/>
                  </a:cubicBezTo>
                  <a:cubicBezTo>
                    <a:pt x="10514" y="2018"/>
                    <a:pt x="10321" y="2051"/>
                    <a:pt x="10141" y="2111"/>
                  </a:cubicBezTo>
                  <a:cubicBezTo>
                    <a:pt x="9841" y="2177"/>
                    <a:pt x="9541" y="2311"/>
                    <a:pt x="9307" y="2478"/>
                  </a:cubicBezTo>
                  <a:cubicBezTo>
                    <a:pt x="8874" y="2745"/>
                    <a:pt x="8507" y="3111"/>
                    <a:pt x="8140" y="3512"/>
                  </a:cubicBezTo>
                  <a:cubicBezTo>
                    <a:pt x="8073" y="3378"/>
                    <a:pt x="8073" y="3312"/>
                    <a:pt x="8040" y="3178"/>
                  </a:cubicBezTo>
                  <a:cubicBezTo>
                    <a:pt x="7739" y="2144"/>
                    <a:pt x="7206" y="1177"/>
                    <a:pt x="6372" y="476"/>
                  </a:cubicBezTo>
                  <a:cubicBezTo>
                    <a:pt x="6172" y="309"/>
                    <a:pt x="5905" y="143"/>
                    <a:pt x="5671" y="43"/>
                  </a:cubicBezTo>
                  <a:cubicBezTo>
                    <a:pt x="5555" y="17"/>
                    <a:pt x="5439" y="1"/>
                    <a:pt x="53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13"/>
            <p:cNvSpPr/>
            <p:nvPr/>
          </p:nvSpPr>
          <p:spPr>
            <a:xfrm>
              <a:off x="2225100" y="3066800"/>
              <a:ext cx="406975" cy="389475"/>
            </a:xfrm>
            <a:custGeom>
              <a:rect b="b" l="l" r="r" t="t"/>
              <a:pathLst>
                <a:path extrusionOk="0" fill="none" h="15579" w="16279">
                  <a:moveTo>
                    <a:pt x="0" y="15578"/>
                  </a:moveTo>
                  <a:cubicBezTo>
                    <a:pt x="2836" y="9040"/>
                    <a:pt x="9807" y="2102"/>
                    <a:pt x="16279" y="1"/>
                  </a:cubicBezTo>
                </a:path>
              </a:pathLst>
            </a:custGeom>
            <a:solidFill>
              <a:schemeClr val="lt2"/>
            </a:solidFill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13"/>
            <p:cNvSpPr/>
            <p:nvPr/>
          </p:nvSpPr>
          <p:spPr>
            <a:xfrm>
              <a:off x="2621200" y="3041875"/>
              <a:ext cx="35050" cy="49050"/>
            </a:xfrm>
            <a:custGeom>
              <a:rect b="b" l="l" r="r" t="t"/>
              <a:pathLst>
                <a:path extrusionOk="0" h="1962" w="1402">
                  <a:moveTo>
                    <a:pt x="558" y="1"/>
                  </a:moveTo>
                  <a:cubicBezTo>
                    <a:pt x="516" y="1"/>
                    <a:pt x="474" y="10"/>
                    <a:pt x="435" y="30"/>
                  </a:cubicBezTo>
                  <a:cubicBezTo>
                    <a:pt x="134" y="130"/>
                    <a:pt x="1" y="631"/>
                    <a:pt x="168" y="1198"/>
                  </a:cubicBezTo>
                  <a:cubicBezTo>
                    <a:pt x="310" y="1652"/>
                    <a:pt x="572" y="1961"/>
                    <a:pt x="832" y="1961"/>
                  </a:cubicBezTo>
                  <a:cubicBezTo>
                    <a:pt x="878" y="1961"/>
                    <a:pt x="923" y="1952"/>
                    <a:pt x="968" y="1932"/>
                  </a:cubicBezTo>
                  <a:cubicBezTo>
                    <a:pt x="1268" y="1832"/>
                    <a:pt x="1402" y="1298"/>
                    <a:pt x="1202" y="764"/>
                  </a:cubicBezTo>
                  <a:cubicBezTo>
                    <a:pt x="1060" y="310"/>
                    <a:pt x="797" y="1"/>
                    <a:pt x="558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13"/>
            <p:cNvSpPr/>
            <p:nvPr/>
          </p:nvSpPr>
          <p:spPr>
            <a:xfrm>
              <a:off x="2211750" y="3034275"/>
              <a:ext cx="320250" cy="419500"/>
            </a:xfrm>
            <a:custGeom>
              <a:rect b="b" l="l" r="r" t="t"/>
              <a:pathLst>
                <a:path extrusionOk="0" fill="none" h="16780" w="12810">
                  <a:moveTo>
                    <a:pt x="1" y="16779"/>
                  </a:moveTo>
                  <a:cubicBezTo>
                    <a:pt x="4837" y="7506"/>
                    <a:pt x="9341" y="2736"/>
                    <a:pt x="12810" y="1"/>
                  </a:cubicBezTo>
                </a:path>
              </a:pathLst>
            </a:custGeom>
            <a:solidFill>
              <a:schemeClr val="lt2"/>
            </a:solidFill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13"/>
            <p:cNvSpPr/>
            <p:nvPr/>
          </p:nvSpPr>
          <p:spPr>
            <a:xfrm>
              <a:off x="2516975" y="3008975"/>
              <a:ext cx="40875" cy="43950"/>
            </a:xfrm>
            <a:custGeom>
              <a:rect b="b" l="l" r="r" t="t"/>
              <a:pathLst>
                <a:path extrusionOk="0" h="1758" w="1635">
                  <a:moveTo>
                    <a:pt x="489" y="1"/>
                  </a:moveTo>
                  <a:cubicBezTo>
                    <a:pt x="405" y="1"/>
                    <a:pt x="329" y="26"/>
                    <a:pt x="267" y="79"/>
                  </a:cubicBezTo>
                  <a:cubicBezTo>
                    <a:pt x="0" y="279"/>
                    <a:pt x="100" y="779"/>
                    <a:pt x="367" y="1246"/>
                  </a:cubicBezTo>
                  <a:cubicBezTo>
                    <a:pt x="637" y="1565"/>
                    <a:pt x="925" y="1758"/>
                    <a:pt x="1164" y="1758"/>
                  </a:cubicBezTo>
                  <a:cubicBezTo>
                    <a:pt x="1251" y="1758"/>
                    <a:pt x="1331" y="1733"/>
                    <a:pt x="1401" y="1680"/>
                  </a:cubicBezTo>
                  <a:cubicBezTo>
                    <a:pt x="1635" y="1446"/>
                    <a:pt x="1601" y="946"/>
                    <a:pt x="1268" y="512"/>
                  </a:cubicBezTo>
                  <a:cubicBezTo>
                    <a:pt x="1022" y="193"/>
                    <a:pt x="723" y="1"/>
                    <a:pt x="489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13"/>
            <p:cNvSpPr/>
            <p:nvPr/>
          </p:nvSpPr>
          <p:spPr>
            <a:xfrm>
              <a:off x="2225100" y="3195225"/>
              <a:ext cx="420325" cy="261050"/>
            </a:xfrm>
            <a:custGeom>
              <a:rect b="b" l="l" r="r" t="t"/>
              <a:pathLst>
                <a:path extrusionOk="0" fill="none" h="10442" w="16813">
                  <a:moveTo>
                    <a:pt x="0" y="10441"/>
                  </a:moveTo>
                  <a:cubicBezTo>
                    <a:pt x="3970" y="4471"/>
                    <a:pt x="10241" y="701"/>
                    <a:pt x="16812" y="1"/>
                  </a:cubicBezTo>
                </a:path>
              </a:pathLst>
            </a:custGeom>
            <a:solidFill>
              <a:schemeClr val="lt2"/>
            </a:solidFill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13"/>
            <p:cNvSpPr/>
            <p:nvPr/>
          </p:nvSpPr>
          <p:spPr>
            <a:xfrm>
              <a:off x="2637900" y="3171700"/>
              <a:ext cx="28375" cy="51125"/>
            </a:xfrm>
            <a:custGeom>
              <a:rect b="b" l="l" r="r" t="t"/>
              <a:pathLst>
                <a:path extrusionOk="0" h="2045" w="1135">
                  <a:moveTo>
                    <a:pt x="562" y="1"/>
                  </a:moveTo>
                  <a:cubicBezTo>
                    <a:pt x="542" y="1"/>
                    <a:pt x="521" y="3"/>
                    <a:pt x="500" y="8"/>
                  </a:cubicBezTo>
                  <a:cubicBezTo>
                    <a:pt x="234" y="41"/>
                    <a:pt x="0" y="541"/>
                    <a:pt x="67" y="1108"/>
                  </a:cubicBezTo>
                  <a:cubicBezTo>
                    <a:pt x="99" y="1653"/>
                    <a:pt x="377" y="2044"/>
                    <a:pt x="636" y="2044"/>
                  </a:cubicBezTo>
                  <a:cubicBezTo>
                    <a:pt x="646" y="2044"/>
                    <a:pt x="657" y="2044"/>
                    <a:pt x="667" y="2042"/>
                  </a:cubicBezTo>
                  <a:cubicBezTo>
                    <a:pt x="967" y="1942"/>
                    <a:pt x="1134" y="1442"/>
                    <a:pt x="1134" y="908"/>
                  </a:cubicBezTo>
                  <a:cubicBezTo>
                    <a:pt x="1103" y="411"/>
                    <a:pt x="840" y="1"/>
                    <a:pt x="562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13"/>
            <p:cNvSpPr/>
            <p:nvPr/>
          </p:nvSpPr>
          <p:spPr>
            <a:xfrm>
              <a:off x="2168375" y="2959225"/>
              <a:ext cx="145975" cy="455350"/>
            </a:xfrm>
            <a:custGeom>
              <a:rect b="b" l="l" r="r" t="t"/>
              <a:pathLst>
                <a:path extrusionOk="0" fill="none" h="18214" w="5839">
                  <a:moveTo>
                    <a:pt x="1" y="18214"/>
                  </a:moveTo>
                  <a:cubicBezTo>
                    <a:pt x="4437" y="12543"/>
                    <a:pt x="5838" y="6572"/>
                    <a:pt x="4604" y="1"/>
                  </a:cubicBezTo>
                </a:path>
              </a:pathLst>
            </a:custGeom>
            <a:solidFill>
              <a:schemeClr val="lt2"/>
            </a:solidFill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13"/>
            <p:cNvSpPr/>
            <p:nvPr/>
          </p:nvSpPr>
          <p:spPr>
            <a:xfrm>
              <a:off x="2256775" y="2937075"/>
              <a:ext cx="50075" cy="29300"/>
            </a:xfrm>
            <a:custGeom>
              <a:rect b="b" l="l" r="r" t="t"/>
              <a:pathLst>
                <a:path extrusionOk="0" h="1172" w="2003">
                  <a:moveTo>
                    <a:pt x="1324" y="0"/>
                  </a:moveTo>
                  <a:cubicBezTo>
                    <a:pt x="1196" y="0"/>
                    <a:pt x="1053" y="17"/>
                    <a:pt x="901" y="53"/>
                  </a:cubicBezTo>
                  <a:cubicBezTo>
                    <a:pt x="368" y="186"/>
                    <a:pt x="1" y="553"/>
                    <a:pt x="1" y="820"/>
                  </a:cubicBezTo>
                  <a:cubicBezTo>
                    <a:pt x="25" y="1041"/>
                    <a:pt x="286" y="1172"/>
                    <a:pt x="634" y="1172"/>
                  </a:cubicBezTo>
                  <a:cubicBezTo>
                    <a:pt x="759" y="1172"/>
                    <a:pt x="895" y="1155"/>
                    <a:pt x="1035" y="1120"/>
                  </a:cubicBezTo>
                  <a:cubicBezTo>
                    <a:pt x="1569" y="987"/>
                    <a:pt x="2002" y="620"/>
                    <a:pt x="1969" y="320"/>
                  </a:cubicBezTo>
                  <a:cubicBezTo>
                    <a:pt x="1920" y="124"/>
                    <a:pt x="1675" y="0"/>
                    <a:pt x="1324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13"/>
            <p:cNvSpPr/>
            <p:nvPr/>
          </p:nvSpPr>
          <p:spPr>
            <a:xfrm>
              <a:off x="2225100" y="3164375"/>
              <a:ext cx="316900" cy="291900"/>
            </a:xfrm>
            <a:custGeom>
              <a:rect b="b" l="l" r="r" t="t"/>
              <a:pathLst>
                <a:path extrusionOk="0" fill="none" h="11676" w="12676">
                  <a:moveTo>
                    <a:pt x="0" y="11675"/>
                  </a:moveTo>
                  <a:cubicBezTo>
                    <a:pt x="3836" y="5404"/>
                    <a:pt x="7672" y="2502"/>
                    <a:pt x="12676" y="0"/>
                  </a:cubicBezTo>
                </a:path>
              </a:pathLst>
            </a:custGeom>
            <a:solidFill>
              <a:schemeClr val="lt2"/>
            </a:solidFill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13"/>
            <p:cNvSpPr/>
            <p:nvPr/>
          </p:nvSpPr>
          <p:spPr>
            <a:xfrm>
              <a:off x="2531975" y="3139450"/>
              <a:ext cx="34225" cy="48200"/>
            </a:xfrm>
            <a:custGeom>
              <a:rect b="b" l="l" r="r" t="t"/>
              <a:pathLst>
                <a:path extrusionOk="0" h="1928" w="1369">
                  <a:moveTo>
                    <a:pt x="460" y="1"/>
                  </a:moveTo>
                  <a:cubicBezTo>
                    <a:pt x="417" y="1"/>
                    <a:pt x="374" y="10"/>
                    <a:pt x="334" y="30"/>
                  </a:cubicBezTo>
                  <a:cubicBezTo>
                    <a:pt x="67" y="164"/>
                    <a:pt x="1" y="664"/>
                    <a:pt x="167" y="1198"/>
                  </a:cubicBezTo>
                  <a:cubicBezTo>
                    <a:pt x="338" y="1623"/>
                    <a:pt x="604" y="1928"/>
                    <a:pt x="865" y="1928"/>
                  </a:cubicBezTo>
                  <a:cubicBezTo>
                    <a:pt x="911" y="1928"/>
                    <a:pt x="956" y="1918"/>
                    <a:pt x="1001" y="1898"/>
                  </a:cubicBezTo>
                  <a:cubicBezTo>
                    <a:pt x="1302" y="1798"/>
                    <a:pt x="1368" y="1231"/>
                    <a:pt x="1168" y="731"/>
                  </a:cubicBezTo>
                  <a:cubicBezTo>
                    <a:pt x="998" y="305"/>
                    <a:pt x="707" y="1"/>
                    <a:pt x="460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13"/>
            <p:cNvSpPr/>
            <p:nvPr/>
          </p:nvSpPr>
          <p:spPr>
            <a:xfrm>
              <a:off x="2168375" y="3016775"/>
              <a:ext cx="184325" cy="397800"/>
            </a:xfrm>
            <a:custGeom>
              <a:rect b="b" l="l" r="r" t="t"/>
              <a:pathLst>
                <a:path extrusionOk="0" fill="none" h="15912" w="7373">
                  <a:moveTo>
                    <a:pt x="1" y="15912"/>
                  </a:moveTo>
                  <a:cubicBezTo>
                    <a:pt x="5572" y="11475"/>
                    <a:pt x="6772" y="6905"/>
                    <a:pt x="7373" y="0"/>
                  </a:cubicBezTo>
                </a:path>
              </a:pathLst>
            </a:custGeom>
            <a:solidFill>
              <a:schemeClr val="lt2"/>
            </a:solidFill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13"/>
            <p:cNvSpPr/>
            <p:nvPr/>
          </p:nvSpPr>
          <p:spPr>
            <a:xfrm>
              <a:off x="2326825" y="2994250"/>
              <a:ext cx="49225" cy="28375"/>
            </a:xfrm>
            <a:custGeom>
              <a:rect b="b" l="l" r="r" t="t"/>
              <a:pathLst>
                <a:path extrusionOk="0" h="1135" w="1969">
                  <a:moveTo>
                    <a:pt x="1068" y="1"/>
                  </a:moveTo>
                  <a:cubicBezTo>
                    <a:pt x="568" y="34"/>
                    <a:pt x="68" y="267"/>
                    <a:pt x="34" y="534"/>
                  </a:cubicBezTo>
                  <a:cubicBezTo>
                    <a:pt x="1" y="835"/>
                    <a:pt x="401" y="1135"/>
                    <a:pt x="901" y="1135"/>
                  </a:cubicBezTo>
                  <a:cubicBezTo>
                    <a:pt x="1435" y="1135"/>
                    <a:pt x="1902" y="901"/>
                    <a:pt x="1936" y="568"/>
                  </a:cubicBezTo>
                  <a:cubicBezTo>
                    <a:pt x="1969" y="301"/>
                    <a:pt x="1569" y="1"/>
                    <a:pt x="1068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13"/>
            <p:cNvSpPr/>
            <p:nvPr/>
          </p:nvSpPr>
          <p:spPr>
            <a:xfrm>
              <a:off x="2158375" y="3305575"/>
              <a:ext cx="427000" cy="255050"/>
            </a:xfrm>
            <a:custGeom>
              <a:rect b="b" l="l" r="r" t="t"/>
              <a:pathLst>
                <a:path extrusionOk="0" h="10202" w="17080">
                  <a:moveTo>
                    <a:pt x="14869" y="1"/>
                  </a:moveTo>
                  <a:cubicBezTo>
                    <a:pt x="10466" y="1"/>
                    <a:pt x="6766" y="1789"/>
                    <a:pt x="5505" y="2592"/>
                  </a:cubicBezTo>
                  <a:cubicBezTo>
                    <a:pt x="5471" y="2592"/>
                    <a:pt x="5471" y="2625"/>
                    <a:pt x="5438" y="2625"/>
                  </a:cubicBezTo>
                  <a:lnTo>
                    <a:pt x="5405" y="2692"/>
                  </a:lnTo>
                  <a:cubicBezTo>
                    <a:pt x="5238" y="2758"/>
                    <a:pt x="5104" y="2892"/>
                    <a:pt x="4971" y="2959"/>
                  </a:cubicBezTo>
                  <a:cubicBezTo>
                    <a:pt x="4837" y="3059"/>
                    <a:pt x="4671" y="3192"/>
                    <a:pt x="4571" y="3259"/>
                  </a:cubicBezTo>
                  <a:cubicBezTo>
                    <a:pt x="4270" y="3526"/>
                    <a:pt x="4004" y="3726"/>
                    <a:pt x="3737" y="3959"/>
                  </a:cubicBezTo>
                  <a:cubicBezTo>
                    <a:pt x="3403" y="4260"/>
                    <a:pt x="3003" y="4593"/>
                    <a:pt x="2669" y="4960"/>
                  </a:cubicBezTo>
                  <a:cubicBezTo>
                    <a:pt x="1635" y="6061"/>
                    <a:pt x="735" y="7295"/>
                    <a:pt x="1" y="8629"/>
                  </a:cubicBezTo>
                  <a:lnTo>
                    <a:pt x="401" y="8896"/>
                  </a:lnTo>
                  <a:cubicBezTo>
                    <a:pt x="634" y="9063"/>
                    <a:pt x="935" y="9230"/>
                    <a:pt x="1235" y="9397"/>
                  </a:cubicBezTo>
                  <a:cubicBezTo>
                    <a:pt x="1302" y="9430"/>
                    <a:pt x="1435" y="9463"/>
                    <a:pt x="1502" y="9530"/>
                  </a:cubicBezTo>
                  <a:lnTo>
                    <a:pt x="1568" y="9530"/>
                  </a:lnTo>
                  <a:cubicBezTo>
                    <a:pt x="1635" y="9563"/>
                    <a:pt x="1769" y="9597"/>
                    <a:pt x="1835" y="9630"/>
                  </a:cubicBezTo>
                  <a:cubicBezTo>
                    <a:pt x="1935" y="9697"/>
                    <a:pt x="2069" y="9730"/>
                    <a:pt x="2136" y="9763"/>
                  </a:cubicBezTo>
                  <a:cubicBezTo>
                    <a:pt x="2236" y="9830"/>
                    <a:pt x="2336" y="9864"/>
                    <a:pt x="2436" y="9897"/>
                  </a:cubicBezTo>
                  <a:cubicBezTo>
                    <a:pt x="2636" y="9930"/>
                    <a:pt x="2903" y="10030"/>
                    <a:pt x="3103" y="10064"/>
                  </a:cubicBezTo>
                  <a:cubicBezTo>
                    <a:pt x="3170" y="10064"/>
                    <a:pt x="3270" y="10097"/>
                    <a:pt x="3336" y="10097"/>
                  </a:cubicBezTo>
                  <a:cubicBezTo>
                    <a:pt x="3692" y="10164"/>
                    <a:pt x="4056" y="10201"/>
                    <a:pt x="4416" y="10201"/>
                  </a:cubicBezTo>
                  <a:cubicBezTo>
                    <a:pt x="5306" y="10201"/>
                    <a:pt x="6174" y="9976"/>
                    <a:pt x="6839" y="9430"/>
                  </a:cubicBezTo>
                  <a:cubicBezTo>
                    <a:pt x="7273" y="9096"/>
                    <a:pt x="7639" y="8729"/>
                    <a:pt x="7973" y="8329"/>
                  </a:cubicBezTo>
                  <a:cubicBezTo>
                    <a:pt x="8006" y="8229"/>
                    <a:pt x="8073" y="8196"/>
                    <a:pt x="8106" y="8162"/>
                  </a:cubicBezTo>
                  <a:cubicBezTo>
                    <a:pt x="9107" y="6861"/>
                    <a:pt x="9841" y="5360"/>
                    <a:pt x="11009" y="4193"/>
                  </a:cubicBezTo>
                  <a:cubicBezTo>
                    <a:pt x="12776" y="2492"/>
                    <a:pt x="14945" y="1257"/>
                    <a:pt x="17080" y="157"/>
                  </a:cubicBezTo>
                  <a:cubicBezTo>
                    <a:pt x="16329" y="49"/>
                    <a:pt x="15590" y="1"/>
                    <a:pt x="1486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13"/>
            <p:cNvSpPr/>
            <p:nvPr/>
          </p:nvSpPr>
          <p:spPr>
            <a:xfrm>
              <a:off x="2095825" y="3092650"/>
              <a:ext cx="265225" cy="467975"/>
            </a:xfrm>
            <a:custGeom>
              <a:rect b="b" l="l" r="r" t="t"/>
              <a:pathLst>
                <a:path extrusionOk="0" h="18719" w="10609">
                  <a:moveTo>
                    <a:pt x="4171" y="1"/>
                  </a:moveTo>
                  <a:cubicBezTo>
                    <a:pt x="4137" y="234"/>
                    <a:pt x="4137" y="434"/>
                    <a:pt x="4137" y="601"/>
                  </a:cubicBezTo>
                  <a:lnTo>
                    <a:pt x="4137" y="768"/>
                  </a:lnTo>
                  <a:cubicBezTo>
                    <a:pt x="4104" y="1001"/>
                    <a:pt x="4104" y="1202"/>
                    <a:pt x="4037" y="1368"/>
                  </a:cubicBezTo>
                  <a:cubicBezTo>
                    <a:pt x="4037" y="1535"/>
                    <a:pt x="4037" y="1635"/>
                    <a:pt x="4004" y="1769"/>
                  </a:cubicBezTo>
                  <a:cubicBezTo>
                    <a:pt x="3870" y="2603"/>
                    <a:pt x="3704" y="3403"/>
                    <a:pt x="3470" y="4204"/>
                  </a:cubicBezTo>
                  <a:cubicBezTo>
                    <a:pt x="3270" y="4771"/>
                    <a:pt x="3036" y="5338"/>
                    <a:pt x="2836" y="5905"/>
                  </a:cubicBezTo>
                  <a:cubicBezTo>
                    <a:pt x="2736" y="6272"/>
                    <a:pt x="2569" y="6672"/>
                    <a:pt x="2403" y="7039"/>
                  </a:cubicBezTo>
                  <a:cubicBezTo>
                    <a:pt x="2136" y="7573"/>
                    <a:pt x="1902" y="8140"/>
                    <a:pt x="1635" y="8707"/>
                  </a:cubicBezTo>
                  <a:cubicBezTo>
                    <a:pt x="835" y="10508"/>
                    <a:pt x="1" y="12410"/>
                    <a:pt x="601" y="14411"/>
                  </a:cubicBezTo>
                  <a:lnTo>
                    <a:pt x="735" y="14778"/>
                  </a:lnTo>
                  <a:cubicBezTo>
                    <a:pt x="801" y="14911"/>
                    <a:pt x="835" y="14978"/>
                    <a:pt x="902" y="15112"/>
                  </a:cubicBezTo>
                  <a:cubicBezTo>
                    <a:pt x="968" y="15212"/>
                    <a:pt x="1002" y="15312"/>
                    <a:pt x="1068" y="15412"/>
                  </a:cubicBezTo>
                  <a:cubicBezTo>
                    <a:pt x="1068" y="15445"/>
                    <a:pt x="1102" y="15445"/>
                    <a:pt x="1102" y="15478"/>
                  </a:cubicBezTo>
                  <a:cubicBezTo>
                    <a:pt x="1135" y="15579"/>
                    <a:pt x="1168" y="15712"/>
                    <a:pt x="1268" y="15779"/>
                  </a:cubicBezTo>
                  <a:cubicBezTo>
                    <a:pt x="1302" y="15879"/>
                    <a:pt x="1402" y="15945"/>
                    <a:pt x="1435" y="16046"/>
                  </a:cubicBezTo>
                  <a:cubicBezTo>
                    <a:pt x="1502" y="16112"/>
                    <a:pt x="1569" y="16212"/>
                    <a:pt x="1635" y="16279"/>
                  </a:cubicBezTo>
                  <a:lnTo>
                    <a:pt x="1669" y="16346"/>
                  </a:lnTo>
                  <a:cubicBezTo>
                    <a:pt x="1802" y="16446"/>
                    <a:pt x="1936" y="16613"/>
                    <a:pt x="2102" y="16746"/>
                  </a:cubicBezTo>
                  <a:cubicBezTo>
                    <a:pt x="2236" y="16879"/>
                    <a:pt x="2403" y="16980"/>
                    <a:pt x="2569" y="17113"/>
                  </a:cubicBezTo>
                  <a:lnTo>
                    <a:pt x="2636" y="17213"/>
                  </a:lnTo>
                  <a:cubicBezTo>
                    <a:pt x="2736" y="17280"/>
                    <a:pt x="2803" y="17313"/>
                    <a:pt x="2903" y="17413"/>
                  </a:cubicBezTo>
                  <a:cubicBezTo>
                    <a:pt x="3136" y="17580"/>
                    <a:pt x="3437" y="17747"/>
                    <a:pt x="3737" y="17914"/>
                  </a:cubicBezTo>
                  <a:cubicBezTo>
                    <a:pt x="3804" y="17947"/>
                    <a:pt x="3937" y="17980"/>
                    <a:pt x="4004" y="18047"/>
                  </a:cubicBezTo>
                  <a:lnTo>
                    <a:pt x="4070" y="18047"/>
                  </a:lnTo>
                  <a:cubicBezTo>
                    <a:pt x="4137" y="18080"/>
                    <a:pt x="4271" y="18114"/>
                    <a:pt x="4337" y="18147"/>
                  </a:cubicBezTo>
                  <a:cubicBezTo>
                    <a:pt x="4437" y="18214"/>
                    <a:pt x="4571" y="18247"/>
                    <a:pt x="4638" y="18280"/>
                  </a:cubicBezTo>
                  <a:cubicBezTo>
                    <a:pt x="4738" y="18347"/>
                    <a:pt x="4838" y="18381"/>
                    <a:pt x="4938" y="18414"/>
                  </a:cubicBezTo>
                  <a:cubicBezTo>
                    <a:pt x="5138" y="18447"/>
                    <a:pt x="5405" y="18547"/>
                    <a:pt x="5605" y="18581"/>
                  </a:cubicBezTo>
                  <a:cubicBezTo>
                    <a:pt x="5672" y="18581"/>
                    <a:pt x="5772" y="18614"/>
                    <a:pt x="5838" y="18614"/>
                  </a:cubicBezTo>
                  <a:cubicBezTo>
                    <a:pt x="6194" y="18681"/>
                    <a:pt x="6558" y="18718"/>
                    <a:pt x="6918" y="18718"/>
                  </a:cubicBezTo>
                  <a:cubicBezTo>
                    <a:pt x="7808" y="18718"/>
                    <a:pt x="8676" y="18493"/>
                    <a:pt x="9341" y="17947"/>
                  </a:cubicBezTo>
                  <a:cubicBezTo>
                    <a:pt x="9775" y="17613"/>
                    <a:pt x="10141" y="17246"/>
                    <a:pt x="10475" y="16846"/>
                  </a:cubicBezTo>
                  <a:cubicBezTo>
                    <a:pt x="10508" y="16746"/>
                    <a:pt x="10575" y="16713"/>
                    <a:pt x="10608" y="16679"/>
                  </a:cubicBezTo>
                  <a:cubicBezTo>
                    <a:pt x="10575" y="15545"/>
                    <a:pt x="10075" y="14511"/>
                    <a:pt x="9541" y="13444"/>
                  </a:cubicBezTo>
                  <a:cubicBezTo>
                    <a:pt x="9107" y="12710"/>
                    <a:pt x="8540" y="11909"/>
                    <a:pt x="8173" y="11075"/>
                  </a:cubicBezTo>
                  <a:cubicBezTo>
                    <a:pt x="8140" y="11042"/>
                    <a:pt x="8140" y="11042"/>
                    <a:pt x="8140" y="11009"/>
                  </a:cubicBezTo>
                  <a:lnTo>
                    <a:pt x="8140" y="10942"/>
                  </a:lnTo>
                  <a:cubicBezTo>
                    <a:pt x="8107" y="10875"/>
                    <a:pt x="8040" y="10742"/>
                    <a:pt x="8007" y="10608"/>
                  </a:cubicBezTo>
                  <a:cubicBezTo>
                    <a:pt x="7973" y="10508"/>
                    <a:pt x="7940" y="10375"/>
                    <a:pt x="7873" y="10208"/>
                  </a:cubicBezTo>
                  <a:cubicBezTo>
                    <a:pt x="7873" y="10175"/>
                    <a:pt x="7840" y="10075"/>
                    <a:pt x="7840" y="10008"/>
                  </a:cubicBezTo>
                  <a:cubicBezTo>
                    <a:pt x="7806" y="9708"/>
                    <a:pt x="7773" y="9441"/>
                    <a:pt x="7773" y="9174"/>
                  </a:cubicBezTo>
                  <a:cubicBezTo>
                    <a:pt x="7706" y="8640"/>
                    <a:pt x="7706" y="8140"/>
                    <a:pt x="7706" y="7673"/>
                  </a:cubicBezTo>
                  <a:cubicBezTo>
                    <a:pt x="7673" y="6706"/>
                    <a:pt x="7640" y="5705"/>
                    <a:pt x="7306" y="4771"/>
                  </a:cubicBezTo>
                  <a:cubicBezTo>
                    <a:pt x="7206" y="4537"/>
                    <a:pt x="7106" y="4237"/>
                    <a:pt x="6939" y="4004"/>
                  </a:cubicBezTo>
                  <a:cubicBezTo>
                    <a:pt x="6506" y="3336"/>
                    <a:pt x="5938" y="2769"/>
                    <a:pt x="5438" y="2202"/>
                  </a:cubicBezTo>
                  <a:cubicBezTo>
                    <a:pt x="4838" y="1535"/>
                    <a:pt x="4304" y="768"/>
                    <a:pt x="41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13"/>
            <p:cNvSpPr/>
            <p:nvPr/>
          </p:nvSpPr>
          <p:spPr>
            <a:xfrm>
              <a:off x="1602975" y="3658275"/>
              <a:ext cx="483700" cy="475550"/>
            </a:xfrm>
            <a:custGeom>
              <a:rect b="b" l="l" r="r" t="t"/>
              <a:pathLst>
                <a:path extrusionOk="0" h="19022" w="19348">
                  <a:moveTo>
                    <a:pt x="11996" y="0"/>
                  </a:moveTo>
                  <a:cubicBezTo>
                    <a:pt x="11837" y="0"/>
                    <a:pt x="11684" y="45"/>
                    <a:pt x="11542" y="125"/>
                  </a:cubicBezTo>
                  <a:cubicBezTo>
                    <a:pt x="11342" y="259"/>
                    <a:pt x="11175" y="426"/>
                    <a:pt x="11009" y="626"/>
                  </a:cubicBezTo>
                  <a:cubicBezTo>
                    <a:pt x="10442" y="1426"/>
                    <a:pt x="10141" y="2394"/>
                    <a:pt x="10108" y="3394"/>
                  </a:cubicBezTo>
                  <a:lnTo>
                    <a:pt x="10108" y="3728"/>
                  </a:lnTo>
                  <a:cubicBezTo>
                    <a:pt x="9674" y="3428"/>
                    <a:pt x="9274" y="3161"/>
                    <a:pt x="8807" y="2994"/>
                  </a:cubicBezTo>
                  <a:cubicBezTo>
                    <a:pt x="8507" y="2927"/>
                    <a:pt x="8273" y="2827"/>
                    <a:pt x="7973" y="2827"/>
                  </a:cubicBezTo>
                  <a:cubicBezTo>
                    <a:pt x="7540" y="2827"/>
                    <a:pt x="7173" y="2927"/>
                    <a:pt x="6872" y="3161"/>
                  </a:cubicBezTo>
                  <a:cubicBezTo>
                    <a:pt x="6439" y="3595"/>
                    <a:pt x="6305" y="4328"/>
                    <a:pt x="6472" y="5062"/>
                  </a:cubicBezTo>
                  <a:cubicBezTo>
                    <a:pt x="6505" y="5396"/>
                    <a:pt x="6639" y="5729"/>
                    <a:pt x="6806" y="6063"/>
                  </a:cubicBezTo>
                  <a:cubicBezTo>
                    <a:pt x="6972" y="6397"/>
                    <a:pt x="7173" y="6730"/>
                    <a:pt x="7373" y="7064"/>
                  </a:cubicBezTo>
                  <a:cubicBezTo>
                    <a:pt x="6672" y="6730"/>
                    <a:pt x="5938" y="6397"/>
                    <a:pt x="5171" y="6296"/>
                  </a:cubicBezTo>
                  <a:cubicBezTo>
                    <a:pt x="5021" y="6280"/>
                    <a:pt x="4879" y="6271"/>
                    <a:pt x="4742" y="6271"/>
                  </a:cubicBezTo>
                  <a:cubicBezTo>
                    <a:pt x="4604" y="6271"/>
                    <a:pt x="4471" y="6280"/>
                    <a:pt x="4337" y="6296"/>
                  </a:cubicBezTo>
                  <a:cubicBezTo>
                    <a:pt x="3870" y="6330"/>
                    <a:pt x="3470" y="6497"/>
                    <a:pt x="3203" y="6797"/>
                  </a:cubicBezTo>
                  <a:cubicBezTo>
                    <a:pt x="3036" y="6964"/>
                    <a:pt x="2970" y="7164"/>
                    <a:pt x="2936" y="7431"/>
                  </a:cubicBezTo>
                  <a:cubicBezTo>
                    <a:pt x="2870" y="7764"/>
                    <a:pt x="2970" y="8164"/>
                    <a:pt x="3136" y="8565"/>
                  </a:cubicBezTo>
                  <a:cubicBezTo>
                    <a:pt x="3203" y="8765"/>
                    <a:pt x="3337" y="8932"/>
                    <a:pt x="3470" y="9098"/>
                  </a:cubicBezTo>
                  <a:lnTo>
                    <a:pt x="3970" y="9732"/>
                  </a:lnTo>
                  <a:cubicBezTo>
                    <a:pt x="2803" y="9732"/>
                    <a:pt x="1635" y="10066"/>
                    <a:pt x="701" y="10733"/>
                  </a:cubicBezTo>
                  <a:cubicBezTo>
                    <a:pt x="501" y="10833"/>
                    <a:pt x="301" y="11000"/>
                    <a:pt x="168" y="11233"/>
                  </a:cubicBezTo>
                  <a:cubicBezTo>
                    <a:pt x="34" y="11433"/>
                    <a:pt x="1" y="11734"/>
                    <a:pt x="134" y="11934"/>
                  </a:cubicBezTo>
                  <a:cubicBezTo>
                    <a:pt x="301" y="12267"/>
                    <a:pt x="701" y="12401"/>
                    <a:pt x="1102" y="12501"/>
                  </a:cubicBezTo>
                  <a:lnTo>
                    <a:pt x="1135" y="12501"/>
                  </a:lnTo>
                  <a:cubicBezTo>
                    <a:pt x="1368" y="12568"/>
                    <a:pt x="1669" y="12634"/>
                    <a:pt x="1936" y="12734"/>
                  </a:cubicBezTo>
                  <a:cubicBezTo>
                    <a:pt x="3804" y="13268"/>
                    <a:pt x="5672" y="13835"/>
                    <a:pt x="7339" y="14903"/>
                  </a:cubicBezTo>
                  <a:cubicBezTo>
                    <a:pt x="8640" y="15670"/>
                    <a:pt x="9608" y="16904"/>
                    <a:pt x="10775" y="17805"/>
                  </a:cubicBezTo>
                  <a:lnTo>
                    <a:pt x="10875" y="17938"/>
                  </a:lnTo>
                  <a:cubicBezTo>
                    <a:pt x="11276" y="18238"/>
                    <a:pt x="11676" y="18505"/>
                    <a:pt x="12143" y="18739"/>
                  </a:cubicBezTo>
                  <a:cubicBezTo>
                    <a:pt x="12579" y="18934"/>
                    <a:pt x="13042" y="19021"/>
                    <a:pt x="13517" y="19021"/>
                  </a:cubicBezTo>
                  <a:cubicBezTo>
                    <a:pt x="14096" y="19021"/>
                    <a:pt x="14692" y="18892"/>
                    <a:pt x="15278" y="18672"/>
                  </a:cubicBezTo>
                  <a:cubicBezTo>
                    <a:pt x="15378" y="18639"/>
                    <a:pt x="15512" y="18605"/>
                    <a:pt x="15612" y="18572"/>
                  </a:cubicBezTo>
                  <a:cubicBezTo>
                    <a:pt x="15812" y="18472"/>
                    <a:pt x="15979" y="18405"/>
                    <a:pt x="16179" y="18272"/>
                  </a:cubicBezTo>
                  <a:cubicBezTo>
                    <a:pt x="16513" y="18072"/>
                    <a:pt x="16880" y="17805"/>
                    <a:pt x="17213" y="17504"/>
                  </a:cubicBezTo>
                  <a:cubicBezTo>
                    <a:pt x="17313" y="17471"/>
                    <a:pt x="17347" y="17438"/>
                    <a:pt x="17380" y="17404"/>
                  </a:cubicBezTo>
                  <a:lnTo>
                    <a:pt x="17613" y="17171"/>
                  </a:lnTo>
                  <a:cubicBezTo>
                    <a:pt x="17780" y="17004"/>
                    <a:pt x="17880" y="16904"/>
                    <a:pt x="18014" y="16737"/>
                  </a:cubicBezTo>
                  <a:lnTo>
                    <a:pt x="18114" y="16637"/>
                  </a:lnTo>
                  <a:cubicBezTo>
                    <a:pt x="18147" y="16570"/>
                    <a:pt x="18214" y="16470"/>
                    <a:pt x="18281" y="16404"/>
                  </a:cubicBezTo>
                  <a:cubicBezTo>
                    <a:pt x="18381" y="16170"/>
                    <a:pt x="18547" y="15970"/>
                    <a:pt x="18681" y="15737"/>
                  </a:cubicBezTo>
                  <a:lnTo>
                    <a:pt x="18681" y="15670"/>
                  </a:lnTo>
                  <a:cubicBezTo>
                    <a:pt x="18714" y="15570"/>
                    <a:pt x="18781" y="15470"/>
                    <a:pt x="18814" y="15403"/>
                  </a:cubicBezTo>
                  <a:lnTo>
                    <a:pt x="18948" y="15136"/>
                  </a:lnTo>
                  <a:cubicBezTo>
                    <a:pt x="18981" y="14936"/>
                    <a:pt x="19048" y="14769"/>
                    <a:pt x="19114" y="14569"/>
                  </a:cubicBezTo>
                  <a:cubicBezTo>
                    <a:pt x="19114" y="14469"/>
                    <a:pt x="19148" y="14436"/>
                    <a:pt x="19148" y="14336"/>
                  </a:cubicBezTo>
                  <a:cubicBezTo>
                    <a:pt x="19148" y="14269"/>
                    <a:pt x="19181" y="14169"/>
                    <a:pt x="19181" y="14069"/>
                  </a:cubicBezTo>
                  <a:cubicBezTo>
                    <a:pt x="19215" y="13969"/>
                    <a:pt x="19215" y="13835"/>
                    <a:pt x="19215" y="13768"/>
                  </a:cubicBezTo>
                  <a:cubicBezTo>
                    <a:pt x="19348" y="11834"/>
                    <a:pt x="18214" y="10299"/>
                    <a:pt x="17280" y="8898"/>
                  </a:cubicBezTo>
                  <a:cubicBezTo>
                    <a:pt x="16379" y="7664"/>
                    <a:pt x="15479" y="6497"/>
                    <a:pt x="14711" y="5229"/>
                  </a:cubicBezTo>
                  <a:cubicBezTo>
                    <a:pt x="14511" y="4895"/>
                    <a:pt x="14344" y="4562"/>
                    <a:pt x="14178" y="4162"/>
                  </a:cubicBezTo>
                  <a:cubicBezTo>
                    <a:pt x="14011" y="3828"/>
                    <a:pt x="13844" y="3461"/>
                    <a:pt x="13711" y="3094"/>
                  </a:cubicBezTo>
                  <a:lnTo>
                    <a:pt x="13477" y="2327"/>
                  </a:lnTo>
                  <a:cubicBezTo>
                    <a:pt x="13444" y="2160"/>
                    <a:pt x="13344" y="1927"/>
                    <a:pt x="13310" y="1660"/>
                  </a:cubicBezTo>
                  <a:cubicBezTo>
                    <a:pt x="13144" y="993"/>
                    <a:pt x="12877" y="259"/>
                    <a:pt x="12310" y="59"/>
                  </a:cubicBezTo>
                  <a:cubicBezTo>
                    <a:pt x="12204" y="19"/>
                    <a:pt x="12099" y="0"/>
                    <a:pt x="119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13"/>
            <p:cNvSpPr/>
            <p:nvPr/>
          </p:nvSpPr>
          <p:spPr>
            <a:xfrm>
              <a:off x="1537100" y="3763975"/>
              <a:ext cx="443675" cy="265200"/>
            </a:xfrm>
            <a:custGeom>
              <a:rect b="b" l="l" r="r" t="t"/>
              <a:pathLst>
                <a:path extrusionOk="0" fill="none" h="10608" w="17747">
                  <a:moveTo>
                    <a:pt x="17747" y="10608"/>
                  </a:moveTo>
                  <a:cubicBezTo>
                    <a:pt x="13844" y="5337"/>
                    <a:pt x="6172" y="534"/>
                    <a:pt x="1" y="0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13"/>
            <p:cNvSpPr/>
            <p:nvPr/>
          </p:nvSpPr>
          <p:spPr>
            <a:xfrm>
              <a:off x="1619650" y="3714775"/>
              <a:ext cx="371975" cy="310250"/>
            </a:xfrm>
            <a:custGeom>
              <a:rect b="b" l="l" r="r" t="t"/>
              <a:pathLst>
                <a:path extrusionOk="0" fill="none" h="12410" w="14879">
                  <a:moveTo>
                    <a:pt x="14878" y="12409"/>
                  </a:moveTo>
                  <a:cubicBezTo>
                    <a:pt x="8640" y="5071"/>
                    <a:pt x="3637" y="1735"/>
                    <a:pt x="1" y="0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13"/>
            <p:cNvSpPr/>
            <p:nvPr/>
          </p:nvSpPr>
          <p:spPr>
            <a:xfrm>
              <a:off x="1597975" y="3692150"/>
              <a:ext cx="32550" cy="41925"/>
            </a:xfrm>
            <a:custGeom>
              <a:rect b="b" l="l" r="r" t="t"/>
              <a:pathLst>
                <a:path extrusionOk="0" h="1677" w="1302">
                  <a:moveTo>
                    <a:pt x="809" y="1"/>
                  </a:moveTo>
                  <a:cubicBezTo>
                    <a:pt x="570" y="1"/>
                    <a:pt x="303" y="226"/>
                    <a:pt x="167" y="605"/>
                  </a:cubicBezTo>
                  <a:cubicBezTo>
                    <a:pt x="1" y="1039"/>
                    <a:pt x="34" y="1539"/>
                    <a:pt x="268" y="1639"/>
                  </a:cubicBezTo>
                  <a:cubicBezTo>
                    <a:pt x="318" y="1664"/>
                    <a:pt x="372" y="1676"/>
                    <a:pt x="427" y="1676"/>
                  </a:cubicBezTo>
                  <a:cubicBezTo>
                    <a:pt x="665" y="1676"/>
                    <a:pt x="933" y="1451"/>
                    <a:pt x="1068" y="1072"/>
                  </a:cubicBezTo>
                  <a:cubicBezTo>
                    <a:pt x="1302" y="605"/>
                    <a:pt x="1202" y="138"/>
                    <a:pt x="968" y="38"/>
                  </a:cubicBezTo>
                  <a:cubicBezTo>
                    <a:pt x="918" y="13"/>
                    <a:pt x="864" y="1"/>
                    <a:pt x="8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13"/>
            <p:cNvSpPr/>
            <p:nvPr/>
          </p:nvSpPr>
          <p:spPr>
            <a:xfrm>
              <a:off x="1550450" y="3864875"/>
              <a:ext cx="430325" cy="164300"/>
            </a:xfrm>
            <a:custGeom>
              <a:rect b="b" l="l" r="r" t="t"/>
              <a:pathLst>
                <a:path extrusionOk="0" fill="none" h="6572" w="17213">
                  <a:moveTo>
                    <a:pt x="17213" y="6572"/>
                  </a:moveTo>
                  <a:cubicBezTo>
                    <a:pt x="12443" y="2035"/>
                    <a:pt x="6071" y="1"/>
                    <a:pt x="0" y="668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13"/>
            <p:cNvSpPr/>
            <p:nvPr/>
          </p:nvSpPr>
          <p:spPr>
            <a:xfrm>
              <a:off x="1826475" y="3597175"/>
              <a:ext cx="196000" cy="383650"/>
            </a:xfrm>
            <a:custGeom>
              <a:rect b="b" l="l" r="r" t="t"/>
              <a:pathLst>
                <a:path extrusionOk="0" fill="none" h="15346" w="7840">
                  <a:moveTo>
                    <a:pt x="7839" y="15345"/>
                  </a:moveTo>
                  <a:cubicBezTo>
                    <a:pt x="2702" y="11176"/>
                    <a:pt x="201" y="6105"/>
                    <a:pt x="1" y="1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13"/>
            <p:cNvSpPr/>
            <p:nvPr/>
          </p:nvSpPr>
          <p:spPr>
            <a:xfrm>
              <a:off x="1802350" y="3577075"/>
              <a:ext cx="49050" cy="24400"/>
            </a:xfrm>
            <a:custGeom>
              <a:rect b="b" l="l" r="r" t="t"/>
              <a:pathLst>
                <a:path extrusionOk="0" h="976" w="1962">
                  <a:moveTo>
                    <a:pt x="791" y="1"/>
                  </a:moveTo>
                  <a:cubicBezTo>
                    <a:pt x="342" y="1"/>
                    <a:pt x="1" y="193"/>
                    <a:pt x="32" y="471"/>
                  </a:cubicBezTo>
                  <a:cubicBezTo>
                    <a:pt x="65" y="705"/>
                    <a:pt x="532" y="972"/>
                    <a:pt x="1032" y="972"/>
                  </a:cubicBezTo>
                  <a:cubicBezTo>
                    <a:pt x="1069" y="974"/>
                    <a:pt x="1105" y="975"/>
                    <a:pt x="1140" y="975"/>
                  </a:cubicBezTo>
                  <a:cubicBezTo>
                    <a:pt x="1593" y="975"/>
                    <a:pt x="1961" y="783"/>
                    <a:pt x="1900" y="505"/>
                  </a:cubicBezTo>
                  <a:cubicBezTo>
                    <a:pt x="1866" y="238"/>
                    <a:pt x="1466" y="4"/>
                    <a:pt x="899" y="4"/>
                  </a:cubicBezTo>
                  <a:cubicBezTo>
                    <a:pt x="862" y="2"/>
                    <a:pt x="826" y="1"/>
                    <a:pt x="7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13"/>
            <p:cNvSpPr/>
            <p:nvPr/>
          </p:nvSpPr>
          <p:spPr>
            <a:xfrm>
              <a:off x="1637175" y="3832350"/>
              <a:ext cx="343600" cy="196825"/>
            </a:xfrm>
            <a:custGeom>
              <a:rect b="b" l="l" r="r" t="t"/>
              <a:pathLst>
                <a:path extrusionOk="0" fill="none" h="7873" w="13744">
                  <a:moveTo>
                    <a:pt x="13744" y="7873"/>
                  </a:moveTo>
                  <a:cubicBezTo>
                    <a:pt x="9007" y="3036"/>
                    <a:pt x="4971" y="1268"/>
                    <a:pt x="0" y="1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13"/>
            <p:cNvSpPr/>
            <p:nvPr/>
          </p:nvSpPr>
          <p:spPr>
            <a:xfrm>
              <a:off x="1618000" y="3811450"/>
              <a:ext cx="25875" cy="45175"/>
            </a:xfrm>
            <a:custGeom>
              <a:rect b="b" l="l" r="r" t="t"/>
              <a:pathLst>
                <a:path extrusionOk="0" h="1807" w="1035">
                  <a:moveTo>
                    <a:pt x="526" y="0"/>
                  </a:moveTo>
                  <a:cubicBezTo>
                    <a:pt x="246" y="0"/>
                    <a:pt x="32" y="326"/>
                    <a:pt x="0" y="803"/>
                  </a:cubicBezTo>
                  <a:cubicBezTo>
                    <a:pt x="0" y="1304"/>
                    <a:pt x="167" y="1771"/>
                    <a:pt x="401" y="1804"/>
                  </a:cubicBezTo>
                  <a:cubicBezTo>
                    <a:pt x="414" y="1805"/>
                    <a:pt x="428" y="1806"/>
                    <a:pt x="442" y="1806"/>
                  </a:cubicBezTo>
                  <a:cubicBezTo>
                    <a:pt x="722" y="1806"/>
                    <a:pt x="937" y="1481"/>
                    <a:pt x="1001" y="1003"/>
                  </a:cubicBezTo>
                  <a:cubicBezTo>
                    <a:pt x="1034" y="503"/>
                    <a:pt x="868" y="36"/>
                    <a:pt x="567" y="3"/>
                  </a:cubicBezTo>
                  <a:cubicBezTo>
                    <a:pt x="553" y="1"/>
                    <a:pt x="540" y="0"/>
                    <a:pt x="5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13"/>
            <p:cNvSpPr/>
            <p:nvPr/>
          </p:nvSpPr>
          <p:spPr>
            <a:xfrm>
              <a:off x="1776450" y="3662225"/>
              <a:ext cx="246025" cy="318600"/>
            </a:xfrm>
            <a:custGeom>
              <a:rect b="b" l="l" r="r" t="t"/>
              <a:pathLst>
                <a:path extrusionOk="0" fill="none" h="12744" w="9841">
                  <a:moveTo>
                    <a:pt x="9840" y="12743"/>
                  </a:moveTo>
                  <a:cubicBezTo>
                    <a:pt x="3903" y="9941"/>
                    <a:pt x="1901" y="6072"/>
                    <a:pt x="0" y="1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13"/>
            <p:cNvSpPr/>
            <p:nvPr/>
          </p:nvSpPr>
          <p:spPr>
            <a:xfrm>
              <a:off x="1752250" y="3642425"/>
              <a:ext cx="46725" cy="26625"/>
            </a:xfrm>
            <a:custGeom>
              <a:rect b="b" l="l" r="r" t="t"/>
              <a:pathLst>
                <a:path extrusionOk="0" h="1065" w="1869">
                  <a:moveTo>
                    <a:pt x="1165" y="0"/>
                  </a:moveTo>
                  <a:cubicBezTo>
                    <a:pt x="1030" y="0"/>
                    <a:pt x="884" y="19"/>
                    <a:pt x="735" y="59"/>
                  </a:cubicBezTo>
                  <a:cubicBezTo>
                    <a:pt x="301" y="192"/>
                    <a:pt x="1" y="493"/>
                    <a:pt x="67" y="759"/>
                  </a:cubicBezTo>
                  <a:cubicBezTo>
                    <a:pt x="142" y="958"/>
                    <a:pt x="438" y="1064"/>
                    <a:pt x="778" y="1064"/>
                  </a:cubicBezTo>
                  <a:cubicBezTo>
                    <a:pt x="894" y="1064"/>
                    <a:pt x="1016" y="1052"/>
                    <a:pt x="1135" y="1026"/>
                  </a:cubicBezTo>
                  <a:cubicBezTo>
                    <a:pt x="1569" y="893"/>
                    <a:pt x="1869" y="559"/>
                    <a:pt x="1802" y="292"/>
                  </a:cubicBezTo>
                  <a:cubicBezTo>
                    <a:pt x="1732" y="105"/>
                    <a:pt x="1481" y="0"/>
                    <a:pt x="11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13"/>
            <p:cNvSpPr/>
            <p:nvPr/>
          </p:nvSpPr>
          <p:spPr>
            <a:xfrm>
              <a:off x="1630500" y="3946300"/>
              <a:ext cx="423675" cy="187525"/>
            </a:xfrm>
            <a:custGeom>
              <a:rect b="b" l="l" r="r" t="t"/>
              <a:pathLst>
                <a:path extrusionOk="0" h="7501" w="16947">
                  <a:moveTo>
                    <a:pt x="5533" y="1"/>
                  </a:moveTo>
                  <a:cubicBezTo>
                    <a:pt x="3824" y="1"/>
                    <a:pt x="1898" y="246"/>
                    <a:pt x="1" y="980"/>
                  </a:cubicBezTo>
                  <a:cubicBezTo>
                    <a:pt x="234" y="1047"/>
                    <a:pt x="534" y="1113"/>
                    <a:pt x="768" y="1213"/>
                  </a:cubicBezTo>
                  <a:cubicBezTo>
                    <a:pt x="2636" y="1747"/>
                    <a:pt x="4537" y="2314"/>
                    <a:pt x="6205" y="3382"/>
                  </a:cubicBezTo>
                  <a:cubicBezTo>
                    <a:pt x="7506" y="4149"/>
                    <a:pt x="8440" y="5383"/>
                    <a:pt x="9607" y="6284"/>
                  </a:cubicBezTo>
                  <a:lnTo>
                    <a:pt x="9741" y="6417"/>
                  </a:lnTo>
                  <a:cubicBezTo>
                    <a:pt x="10108" y="6717"/>
                    <a:pt x="10541" y="6984"/>
                    <a:pt x="10975" y="7218"/>
                  </a:cubicBezTo>
                  <a:cubicBezTo>
                    <a:pt x="11411" y="7413"/>
                    <a:pt x="11881" y="7500"/>
                    <a:pt x="12360" y="7500"/>
                  </a:cubicBezTo>
                  <a:cubicBezTo>
                    <a:pt x="12944" y="7500"/>
                    <a:pt x="13543" y="7371"/>
                    <a:pt x="14111" y="7151"/>
                  </a:cubicBezTo>
                  <a:cubicBezTo>
                    <a:pt x="14244" y="7118"/>
                    <a:pt x="14378" y="7084"/>
                    <a:pt x="14444" y="7051"/>
                  </a:cubicBezTo>
                  <a:cubicBezTo>
                    <a:pt x="14644" y="6951"/>
                    <a:pt x="14845" y="6884"/>
                    <a:pt x="15045" y="6751"/>
                  </a:cubicBezTo>
                  <a:cubicBezTo>
                    <a:pt x="15378" y="6551"/>
                    <a:pt x="15745" y="6284"/>
                    <a:pt x="16079" y="5983"/>
                  </a:cubicBezTo>
                  <a:cubicBezTo>
                    <a:pt x="16179" y="5950"/>
                    <a:pt x="16212" y="5917"/>
                    <a:pt x="16246" y="5883"/>
                  </a:cubicBezTo>
                  <a:lnTo>
                    <a:pt x="16446" y="5650"/>
                  </a:lnTo>
                  <a:cubicBezTo>
                    <a:pt x="16612" y="5483"/>
                    <a:pt x="16746" y="5383"/>
                    <a:pt x="16879" y="5216"/>
                  </a:cubicBezTo>
                  <a:lnTo>
                    <a:pt x="16946" y="5116"/>
                  </a:lnTo>
                  <a:cubicBezTo>
                    <a:pt x="16045" y="4082"/>
                    <a:pt x="14945" y="3115"/>
                    <a:pt x="13877" y="2381"/>
                  </a:cubicBezTo>
                  <a:cubicBezTo>
                    <a:pt x="13477" y="2114"/>
                    <a:pt x="13077" y="1881"/>
                    <a:pt x="12710" y="1647"/>
                  </a:cubicBezTo>
                  <a:cubicBezTo>
                    <a:pt x="12409" y="1547"/>
                    <a:pt x="12109" y="1380"/>
                    <a:pt x="11809" y="1247"/>
                  </a:cubicBezTo>
                  <a:cubicBezTo>
                    <a:pt x="11676" y="1147"/>
                    <a:pt x="11542" y="1080"/>
                    <a:pt x="11375" y="1047"/>
                  </a:cubicBezTo>
                  <a:cubicBezTo>
                    <a:pt x="11242" y="980"/>
                    <a:pt x="11075" y="913"/>
                    <a:pt x="10942" y="880"/>
                  </a:cubicBezTo>
                  <a:cubicBezTo>
                    <a:pt x="10908" y="813"/>
                    <a:pt x="10908" y="813"/>
                    <a:pt x="10875" y="813"/>
                  </a:cubicBezTo>
                  <a:cubicBezTo>
                    <a:pt x="10808" y="813"/>
                    <a:pt x="10808" y="780"/>
                    <a:pt x="10775" y="780"/>
                  </a:cubicBezTo>
                  <a:cubicBezTo>
                    <a:pt x="9917" y="487"/>
                    <a:pt x="7940" y="1"/>
                    <a:pt x="55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13"/>
            <p:cNvSpPr/>
            <p:nvPr/>
          </p:nvSpPr>
          <p:spPr>
            <a:xfrm>
              <a:off x="1865675" y="3698100"/>
              <a:ext cx="221000" cy="435725"/>
            </a:xfrm>
            <a:custGeom>
              <a:rect b="b" l="l" r="r" t="t"/>
              <a:pathLst>
                <a:path extrusionOk="0" h="17429" w="8840">
                  <a:moveTo>
                    <a:pt x="2636" y="0"/>
                  </a:moveTo>
                  <a:lnTo>
                    <a:pt x="2636" y="0"/>
                  </a:lnTo>
                  <a:cubicBezTo>
                    <a:pt x="2669" y="701"/>
                    <a:pt x="2335" y="1501"/>
                    <a:pt x="1968" y="2202"/>
                  </a:cubicBezTo>
                  <a:cubicBezTo>
                    <a:pt x="1635" y="2835"/>
                    <a:pt x="1201" y="3469"/>
                    <a:pt x="1001" y="4136"/>
                  </a:cubicBezTo>
                  <a:cubicBezTo>
                    <a:pt x="934" y="4370"/>
                    <a:pt x="868" y="4670"/>
                    <a:pt x="834" y="4904"/>
                  </a:cubicBezTo>
                  <a:cubicBezTo>
                    <a:pt x="701" y="5838"/>
                    <a:pt x="868" y="6705"/>
                    <a:pt x="1034" y="7572"/>
                  </a:cubicBezTo>
                  <a:cubicBezTo>
                    <a:pt x="1134" y="8006"/>
                    <a:pt x="1201" y="8473"/>
                    <a:pt x="1301" y="8906"/>
                  </a:cubicBezTo>
                  <a:cubicBezTo>
                    <a:pt x="1335" y="9173"/>
                    <a:pt x="1368" y="9407"/>
                    <a:pt x="1368" y="9674"/>
                  </a:cubicBezTo>
                  <a:lnTo>
                    <a:pt x="1368" y="9874"/>
                  </a:lnTo>
                  <a:lnTo>
                    <a:pt x="1368" y="10307"/>
                  </a:lnTo>
                  <a:cubicBezTo>
                    <a:pt x="1368" y="10374"/>
                    <a:pt x="1335" y="10508"/>
                    <a:pt x="1335" y="10641"/>
                  </a:cubicBezTo>
                  <a:lnTo>
                    <a:pt x="1335" y="10674"/>
                  </a:lnTo>
                  <a:lnTo>
                    <a:pt x="1335" y="10741"/>
                  </a:lnTo>
                  <a:cubicBezTo>
                    <a:pt x="1201" y="11575"/>
                    <a:pt x="868" y="12376"/>
                    <a:pt x="601" y="13176"/>
                  </a:cubicBezTo>
                  <a:cubicBezTo>
                    <a:pt x="267" y="14177"/>
                    <a:pt x="0" y="15211"/>
                    <a:pt x="200" y="16212"/>
                  </a:cubicBezTo>
                  <a:lnTo>
                    <a:pt x="334" y="16345"/>
                  </a:lnTo>
                  <a:cubicBezTo>
                    <a:pt x="701" y="16645"/>
                    <a:pt x="1134" y="16912"/>
                    <a:pt x="1601" y="17146"/>
                  </a:cubicBezTo>
                  <a:cubicBezTo>
                    <a:pt x="2022" y="17341"/>
                    <a:pt x="2484" y="17428"/>
                    <a:pt x="2959" y="17428"/>
                  </a:cubicBezTo>
                  <a:cubicBezTo>
                    <a:pt x="3537" y="17428"/>
                    <a:pt x="4136" y="17299"/>
                    <a:pt x="4704" y="17079"/>
                  </a:cubicBezTo>
                  <a:cubicBezTo>
                    <a:pt x="4837" y="17046"/>
                    <a:pt x="4971" y="17012"/>
                    <a:pt x="5037" y="16979"/>
                  </a:cubicBezTo>
                  <a:cubicBezTo>
                    <a:pt x="5271" y="16879"/>
                    <a:pt x="5438" y="16812"/>
                    <a:pt x="5638" y="16679"/>
                  </a:cubicBezTo>
                  <a:cubicBezTo>
                    <a:pt x="5971" y="16479"/>
                    <a:pt x="6338" y="16212"/>
                    <a:pt x="6672" y="15911"/>
                  </a:cubicBezTo>
                  <a:cubicBezTo>
                    <a:pt x="6772" y="15878"/>
                    <a:pt x="6805" y="15845"/>
                    <a:pt x="6839" y="15811"/>
                  </a:cubicBezTo>
                  <a:lnTo>
                    <a:pt x="7039" y="15578"/>
                  </a:lnTo>
                  <a:cubicBezTo>
                    <a:pt x="7205" y="15411"/>
                    <a:pt x="7339" y="15311"/>
                    <a:pt x="7472" y="15144"/>
                  </a:cubicBezTo>
                  <a:cubicBezTo>
                    <a:pt x="7506" y="15078"/>
                    <a:pt x="7539" y="15078"/>
                    <a:pt x="7539" y="15044"/>
                  </a:cubicBezTo>
                  <a:cubicBezTo>
                    <a:pt x="7639" y="14977"/>
                    <a:pt x="7706" y="14877"/>
                    <a:pt x="7773" y="14811"/>
                  </a:cubicBezTo>
                  <a:cubicBezTo>
                    <a:pt x="7873" y="14577"/>
                    <a:pt x="8039" y="14377"/>
                    <a:pt x="8173" y="14144"/>
                  </a:cubicBezTo>
                  <a:lnTo>
                    <a:pt x="8173" y="14077"/>
                  </a:lnTo>
                  <a:cubicBezTo>
                    <a:pt x="8206" y="13977"/>
                    <a:pt x="8273" y="13877"/>
                    <a:pt x="8306" y="13810"/>
                  </a:cubicBezTo>
                  <a:lnTo>
                    <a:pt x="8440" y="13543"/>
                  </a:lnTo>
                  <a:cubicBezTo>
                    <a:pt x="8473" y="13343"/>
                    <a:pt x="8540" y="13176"/>
                    <a:pt x="8606" y="12976"/>
                  </a:cubicBezTo>
                  <a:cubicBezTo>
                    <a:pt x="8606" y="12876"/>
                    <a:pt x="8640" y="12843"/>
                    <a:pt x="8640" y="12743"/>
                  </a:cubicBezTo>
                  <a:cubicBezTo>
                    <a:pt x="8640" y="12676"/>
                    <a:pt x="8673" y="12576"/>
                    <a:pt x="8673" y="12476"/>
                  </a:cubicBezTo>
                  <a:cubicBezTo>
                    <a:pt x="8707" y="12376"/>
                    <a:pt x="8707" y="12242"/>
                    <a:pt x="8707" y="12175"/>
                  </a:cubicBezTo>
                  <a:cubicBezTo>
                    <a:pt x="8840" y="10241"/>
                    <a:pt x="7706" y="8706"/>
                    <a:pt x="6572" y="7205"/>
                  </a:cubicBezTo>
                  <a:cubicBezTo>
                    <a:pt x="5704" y="6004"/>
                    <a:pt x="4804" y="4837"/>
                    <a:pt x="4037" y="3536"/>
                  </a:cubicBezTo>
                  <a:cubicBezTo>
                    <a:pt x="3836" y="3202"/>
                    <a:pt x="3670" y="2869"/>
                    <a:pt x="3503" y="2502"/>
                  </a:cubicBezTo>
                  <a:cubicBezTo>
                    <a:pt x="3336" y="2168"/>
                    <a:pt x="3169" y="1801"/>
                    <a:pt x="3036" y="1401"/>
                  </a:cubicBezTo>
                  <a:lnTo>
                    <a:pt x="2802" y="667"/>
                  </a:lnTo>
                  <a:cubicBezTo>
                    <a:pt x="2769" y="500"/>
                    <a:pt x="2669" y="234"/>
                    <a:pt x="26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2" name="Google Shape;1062;p13"/>
          <p:cNvSpPr txBox="1"/>
          <p:nvPr>
            <p:ph type="ctrTitle"/>
          </p:nvPr>
        </p:nvSpPr>
        <p:spPr>
          <a:xfrm>
            <a:off x="4623125" y="542750"/>
            <a:ext cx="3048600" cy="3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0"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9pPr>
          </a:lstStyle>
          <a:p/>
        </p:txBody>
      </p:sp>
      <p:sp>
        <p:nvSpPr>
          <p:cNvPr id="1063" name="Google Shape;1063;p13"/>
          <p:cNvSpPr txBox="1"/>
          <p:nvPr>
            <p:ph idx="1" type="subTitle"/>
          </p:nvPr>
        </p:nvSpPr>
        <p:spPr>
          <a:xfrm>
            <a:off x="4623125" y="843577"/>
            <a:ext cx="3796200" cy="31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4" name="Google Shape;1064;p13"/>
          <p:cNvSpPr txBox="1"/>
          <p:nvPr>
            <p:ph hasCustomPrompt="1" idx="2" type="title"/>
          </p:nvPr>
        </p:nvSpPr>
        <p:spPr>
          <a:xfrm>
            <a:off x="3650125" y="542750"/>
            <a:ext cx="867300" cy="5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b="0"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r>
              <a:t>xx%</a:t>
            </a:r>
          </a:p>
        </p:txBody>
      </p:sp>
      <p:sp>
        <p:nvSpPr>
          <p:cNvPr id="1065" name="Google Shape;1065;p13"/>
          <p:cNvSpPr txBox="1"/>
          <p:nvPr>
            <p:ph idx="3" type="ctrTitle"/>
          </p:nvPr>
        </p:nvSpPr>
        <p:spPr>
          <a:xfrm>
            <a:off x="4623125" y="1239521"/>
            <a:ext cx="3048600" cy="3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0"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9pPr>
          </a:lstStyle>
          <a:p/>
        </p:txBody>
      </p:sp>
      <p:sp>
        <p:nvSpPr>
          <p:cNvPr id="1066" name="Google Shape;1066;p13"/>
          <p:cNvSpPr txBox="1"/>
          <p:nvPr>
            <p:ph idx="4" type="subTitle"/>
          </p:nvPr>
        </p:nvSpPr>
        <p:spPr>
          <a:xfrm>
            <a:off x="4623125" y="1530317"/>
            <a:ext cx="3796200" cy="31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7" name="Google Shape;1067;p13"/>
          <p:cNvSpPr txBox="1"/>
          <p:nvPr>
            <p:ph hasCustomPrompt="1" idx="5" type="title"/>
          </p:nvPr>
        </p:nvSpPr>
        <p:spPr>
          <a:xfrm>
            <a:off x="3650125" y="1249663"/>
            <a:ext cx="867300" cy="54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b="0"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r>
              <a:t>xx%</a:t>
            </a:r>
          </a:p>
        </p:txBody>
      </p:sp>
      <p:sp>
        <p:nvSpPr>
          <p:cNvPr id="1068" name="Google Shape;1068;p13"/>
          <p:cNvSpPr txBox="1"/>
          <p:nvPr>
            <p:ph idx="6" type="ctrTitle"/>
          </p:nvPr>
        </p:nvSpPr>
        <p:spPr>
          <a:xfrm>
            <a:off x="4623125" y="1936303"/>
            <a:ext cx="3048600" cy="3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0"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9pPr>
          </a:lstStyle>
          <a:p/>
        </p:txBody>
      </p:sp>
      <p:sp>
        <p:nvSpPr>
          <p:cNvPr id="1069" name="Google Shape;1069;p13"/>
          <p:cNvSpPr txBox="1"/>
          <p:nvPr>
            <p:ph idx="7" type="subTitle"/>
          </p:nvPr>
        </p:nvSpPr>
        <p:spPr>
          <a:xfrm>
            <a:off x="4623125" y="2217056"/>
            <a:ext cx="3796200" cy="31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0" name="Google Shape;1070;p13"/>
          <p:cNvSpPr txBox="1"/>
          <p:nvPr>
            <p:ph hasCustomPrompt="1" idx="8" type="title"/>
          </p:nvPr>
        </p:nvSpPr>
        <p:spPr>
          <a:xfrm>
            <a:off x="3650125" y="1937076"/>
            <a:ext cx="867300" cy="54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b="0"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r>
              <a:t>xx%</a:t>
            </a:r>
          </a:p>
        </p:txBody>
      </p:sp>
      <p:sp>
        <p:nvSpPr>
          <p:cNvPr id="1071" name="Google Shape;1071;p13"/>
          <p:cNvSpPr txBox="1"/>
          <p:nvPr>
            <p:ph idx="9" type="ctrTitle"/>
          </p:nvPr>
        </p:nvSpPr>
        <p:spPr>
          <a:xfrm>
            <a:off x="4623125" y="2633085"/>
            <a:ext cx="3048600" cy="3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0"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9pPr>
          </a:lstStyle>
          <a:p/>
        </p:txBody>
      </p:sp>
      <p:sp>
        <p:nvSpPr>
          <p:cNvPr id="1072" name="Google Shape;1072;p13"/>
          <p:cNvSpPr txBox="1"/>
          <p:nvPr>
            <p:ph idx="13" type="subTitle"/>
          </p:nvPr>
        </p:nvSpPr>
        <p:spPr>
          <a:xfrm>
            <a:off x="4623125" y="2903795"/>
            <a:ext cx="3796200" cy="31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3" name="Google Shape;1073;p13"/>
          <p:cNvSpPr txBox="1"/>
          <p:nvPr>
            <p:ph hasCustomPrompt="1" idx="14" type="title"/>
          </p:nvPr>
        </p:nvSpPr>
        <p:spPr>
          <a:xfrm>
            <a:off x="3650125" y="2624489"/>
            <a:ext cx="867300" cy="54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b="0"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r>
              <a:t>xx%</a:t>
            </a:r>
          </a:p>
        </p:txBody>
      </p:sp>
      <p:sp>
        <p:nvSpPr>
          <p:cNvPr id="1074" name="Google Shape;1074;p13"/>
          <p:cNvSpPr txBox="1"/>
          <p:nvPr>
            <p:ph idx="15" type="subTitle"/>
          </p:nvPr>
        </p:nvSpPr>
        <p:spPr>
          <a:xfrm>
            <a:off x="4623125" y="3590535"/>
            <a:ext cx="3796200" cy="31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5" name="Google Shape;1075;p13"/>
          <p:cNvSpPr txBox="1"/>
          <p:nvPr>
            <p:ph hasCustomPrompt="1" idx="16" type="title"/>
          </p:nvPr>
        </p:nvSpPr>
        <p:spPr>
          <a:xfrm>
            <a:off x="3650125" y="3311902"/>
            <a:ext cx="867300" cy="5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b="0"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r>
              <a:t>xx%</a:t>
            </a:r>
          </a:p>
        </p:txBody>
      </p:sp>
      <p:sp>
        <p:nvSpPr>
          <p:cNvPr id="1076" name="Google Shape;1076;p13"/>
          <p:cNvSpPr txBox="1"/>
          <p:nvPr>
            <p:ph idx="17" type="ctrTitle"/>
          </p:nvPr>
        </p:nvSpPr>
        <p:spPr>
          <a:xfrm>
            <a:off x="4623125" y="3317472"/>
            <a:ext cx="3048600" cy="3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0"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9pPr>
          </a:lstStyle>
          <a:p/>
        </p:txBody>
      </p:sp>
      <p:sp>
        <p:nvSpPr>
          <p:cNvPr id="1077" name="Google Shape;1077;p13"/>
          <p:cNvSpPr txBox="1"/>
          <p:nvPr>
            <p:ph idx="18" type="subTitle"/>
          </p:nvPr>
        </p:nvSpPr>
        <p:spPr>
          <a:xfrm>
            <a:off x="4623125" y="4277274"/>
            <a:ext cx="3796200" cy="31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8" name="Google Shape;1078;p13"/>
          <p:cNvSpPr txBox="1"/>
          <p:nvPr>
            <p:ph hasCustomPrompt="1" idx="19" type="title"/>
          </p:nvPr>
        </p:nvSpPr>
        <p:spPr>
          <a:xfrm>
            <a:off x="3650125" y="4018815"/>
            <a:ext cx="867300" cy="5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b="0"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r>
              <a:t>xx%</a:t>
            </a:r>
          </a:p>
        </p:txBody>
      </p:sp>
      <p:sp>
        <p:nvSpPr>
          <p:cNvPr id="1079" name="Google Shape;1079;p13"/>
          <p:cNvSpPr txBox="1"/>
          <p:nvPr>
            <p:ph idx="20" type="ctrTitle"/>
          </p:nvPr>
        </p:nvSpPr>
        <p:spPr>
          <a:xfrm>
            <a:off x="4623125" y="4026648"/>
            <a:ext cx="3048600" cy="3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0"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9pPr>
          </a:lstStyle>
          <a:p/>
        </p:txBody>
      </p:sp>
      <p:grpSp>
        <p:nvGrpSpPr>
          <p:cNvPr id="1080" name="Google Shape;1080;p13"/>
          <p:cNvGrpSpPr/>
          <p:nvPr/>
        </p:nvGrpSpPr>
        <p:grpSpPr>
          <a:xfrm flipH="1" rot="10138916">
            <a:off x="-680800" y="-173303"/>
            <a:ext cx="1870257" cy="1846921"/>
            <a:chOff x="4045425" y="3839900"/>
            <a:chExt cx="559025" cy="552050"/>
          </a:xfrm>
        </p:grpSpPr>
        <p:sp>
          <p:nvSpPr>
            <p:cNvPr id="1081" name="Google Shape;1081;p13"/>
            <p:cNvSpPr/>
            <p:nvPr/>
          </p:nvSpPr>
          <p:spPr>
            <a:xfrm>
              <a:off x="4302300" y="3839900"/>
              <a:ext cx="67900" cy="274150"/>
            </a:xfrm>
            <a:custGeom>
              <a:rect b="b" l="l" r="r" t="t"/>
              <a:pathLst>
                <a:path extrusionOk="0" h="10966" w="2716">
                  <a:moveTo>
                    <a:pt x="406" y="0"/>
                  </a:moveTo>
                  <a:cubicBezTo>
                    <a:pt x="406" y="0"/>
                    <a:pt x="1" y="3572"/>
                    <a:pt x="156" y="5524"/>
                  </a:cubicBezTo>
                  <a:cubicBezTo>
                    <a:pt x="311" y="7477"/>
                    <a:pt x="1799" y="10966"/>
                    <a:pt x="1799" y="10966"/>
                  </a:cubicBezTo>
                  <a:cubicBezTo>
                    <a:pt x="1799" y="10966"/>
                    <a:pt x="2716" y="7525"/>
                    <a:pt x="2287" y="5524"/>
                  </a:cubicBezTo>
                  <a:cubicBezTo>
                    <a:pt x="1858" y="3524"/>
                    <a:pt x="406" y="0"/>
                    <a:pt x="406" y="0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13"/>
            <p:cNvSpPr/>
            <p:nvPr/>
          </p:nvSpPr>
          <p:spPr>
            <a:xfrm>
              <a:off x="4142475" y="3927100"/>
              <a:ext cx="196475" cy="194400"/>
            </a:xfrm>
            <a:custGeom>
              <a:rect b="b" l="l" r="r" t="t"/>
              <a:pathLst>
                <a:path extrusionOk="0" h="7776" w="7859">
                  <a:moveTo>
                    <a:pt x="0" y="1"/>
                  </a:moveTo>
                  <a:cubicBezTo>
                    <a:pt x="0" y="1"/>
                    <a:pt x="1882" y="3060"/>
                    <a:pt x="3215" y="4501"/>
                  </a:cubicBezTo>
                  <a:cubicBezTo>
                    <a:pt x="4537" y="5942"/>
                    <a:pt x="7858" y="7775"/>
                    <a:pt x="7858" y="7775"/>
                  </a:cubicBezTo>
                  <a:cubicBezTo>
                    <a:pt x="7858" y="7775"/>
                    <a:pt x="6453" y="4501"/>
                    <a:pt x="4882" y="3191"/>
                  </a:cubicBezTo>
                  <a:cubicBezTo>
                    <a:pt x="3322" y="1882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13"/>
            <p:cNvSpPr/>
            <p:nvPr/>
          </p:nvSpPr>
          <p:spPr>
            <a:xfrm>
              <a:off x="4360050" y="3883050"/>
              <a:ext cx="113450" cy="228325"/>
            </a:xfrm>
            <a:custGeom>
              <a:rect b="b" l="l" r="r" t="t"/>
              <a:pathLst>
                <a:path extrusionOk="0" h="9133" w="4538">
                  <a:moveTo>
                    <a:pt x="4537" y="0"/>
                  </a:moveTo>
                  <a:cubicBezTo>
                    <a:pt x="4537" y="1"/>
                    <a:pt x="2346" y="2489"/>
                    <a:pt x="1465" y="4072"/>
                  </a:cubicBezTo>
                  <a:cubicBezTo>
                    <a:pt x="572" y="5644"/>
                    <a:pt x="1" y="9132"/>
                    <a:pt x="1" y="9132"/>
                  </a:cubicBezTo>
                  <a:cubicBezTo>
                    <a:pt x="1" y="9132"/>
                    <a:pt x="2537" y="7025"/>
                    <a:pt x="3227" y="5263"/>
                  </a:cubicBezTo>
                  <a:cubicBezTo>
                    <a:pt x="3906" y="3501"/>
                    <a:pt x="4537" y="1"/>
                    <a:pt x="4537" y="0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13"/>
            <p:cNvSpPr/>
            <p:nvPr/>
          </p:nvSpPr>
          <p:spPr>
            <a:xfrm>
              <a:off x="4362450" y="4017875"/>
              <a:ext cx="235150" cy="128325"/>
            </a:xfrm>
            <a:custGeom>
              <a:rect b="b" l="l" r="r" t="t"/>
              <a:pathLst>
                <a:path extrusionOk="0" h="5133" w="9406">
                  <a:moveTo>
                    <a:pt x="9406" y="1"/>
                  </a:moveTo>
                  <a:cubicBezTo>
                    <a:pt x="9406" y="1"/>
                    <a:pt x="6036" y="870"/>
                    <a:pt x="4322" y="1692"/>
                  </a:cubicBezTo>
                  <a:cubicBezTo>
                    <a:pt x="2607" y="2513"/>
                    <a:pt x="0" y="5133"/>
                    <a:pt x="0" y="5133"/>
                  </a:cubicBezTo>
                  <a:cubicBezTo>
                    <a:pt x="0" y="5133"/>
                    <a:pt x="3441" y="4775"/>
                    <a:pt x="5096" y="3680"/>
                  </a:cubicBezTo>
                  <a:cubicBezTo>
                    <a:pt x="6739" y="2585"/>
                    <a:pt x="9406" y="1"/>
                    <a:pt x="9406" y="1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13"/>
            <p:cNvSpPr/>
            <p:nvPr/>
          </p:nvSpPr>
          <p:spPr>
            <a:xfrm>
              <a:off x="4366000" y="4165700"/>
              <a:ext cx="238450" cy="53125"/>
            </a:xfrm>
            <a:custGeom>
              <a:rect b="b" l="l" r="r" t="t"/>
              <a:pathLst>
                <a:path extrusionOk="0" h="2125" w="9538">
                  <a:moveTo>
                    <a:pt x="4134" y="1"/>
                  </a:moveTo>
                  <a:cubicBezTo>
                    <a:pt x="2384" y="1"/>
                    <a:pt x="1" y="529"/>
                    <a:pt x="1" y="529"/>
                  </a:cubicBezTo>
                  <a:cubicBezTo>
                    <a:pt x="1" y="529"/>
                    <a:pt x="2668" y="2125"/>
                    <a:pt x="4454" y="2125"/>
                  </a:cubicBezTo>
                  <a:cubicBezTo>
                    <a:pt x="6228" y="2125"/>
                    <a:pt x="9538" y="1446"/>
                    <a:pt x="9538" y="1446"/>
                  </a:cubicBezTo>
                  <a:cubicBezTo>
                    <a:pt x="9538" y="1446"/>
                    <a:pt x="6645" y="315"/>
                    <a:pt x="4966" y="53"/>
                  </a:cubicBezTo>
                  <a:cubicBezTo>
                    <a:pt x="4718" y="16"/>
                    <a:pt x="4435" y="1"/>
                    <a:pt x="4134" y="1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13"/>
            <p:cNvSpPr/>
            <p:nvPr/>
          </p:nvSpPr>
          <p:spPr>
            <a:xfrm>
              <a:off x="4360050" y="4217900"/>
              <a:ext cx="183375" cy="94975"/>
            </a:xfrm>
            <a:custGeom>
              <a:rect b="b" l="l" r="r" t="t"/>
              <a:pathLst>
                <a:path extrusionOk="0" h="3799" w="7335">
                  <a:moveTo>
                    <a:pt x="1" y="1"/>
                  </a:moveTo>
                  <a:cubicBezTo>
                    <a:pt x="1" y="1"/>
                    <a:pt x="1489" y="2275"/>
                    <a:pt x="2930" y="2823"/>
                  </a:cubicBezTo>
                  <a:cubicBezTo>
                    <a:pt x="4370" y="3382"/>
                    <a:pt x="7335" y="3799"/>
                    <a:pt x="7335" y="3799"/>
                  </a:cubicBezTo>
                  <a:cubicBezTo>
                    <a:pt x="7335" y="3799"/>
                    <a:pt x="5466" y="1882"/>
                    <a:pt x="4216" y="1120"/>
                  </a:cubicBezTo>
                  <a:cubicBezTo>
                    <a:pt x="2954" y="358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13"/>
            <p:cNvSpPr/>
            <p:nvPr/>
          </p:nvSpPr>
          <p:spPr>
            <a:xfrm>
              <a:off x="4045425" y="4084900"/>
              <a:ext cx="293525" cy="61250"/>
            </a:xfrm>
            <a:custGeom>
              <a:rect b="b" l="l" r="r" t="t"/>
              <a:pathLst>
                <a:path extrusionOk="0" h="2450" w="11741">
                  <a:moveTo>
                    <a:pt x="3481" y="0"/>
                  </a:moveTo>
                  <a:cubicBezTo>
                    <a:pt x="1690" y="0"/>
                    <a:pt x="1" y="94"/>
                    <a:pt x="1" y="94"/>
                  </a:cubicBezTo>
                  <a:cubicBezTo>
                    <a:pt x="1" y="94"/>
                    <a:pt x="3561" y="1654"/>
                    <a:pt x="5633" y="2154"/>
                  </a:cubicBezTo>
                  <a:cubicBezTo>
                    <a:pt x="6594" y="2387"/>
                    <a:pt x="7988" y="2449"/>
                    <a:pt x="9202" y="2449"/>
                  </a:cubicBezTo>
                  <a:cubicBezTo>
                    <a:pt x="10589" y="2449"/>
                    <a:pt x="11740" y="2368"/>
                    <a:pt x="11740" y="2368"/>
                  </a:cubicBezTo>
                  <a:cubicBezTo>
                    <a:pt x="11740" y="2368"/>
                    <a:pt x="8466" y="368"/>
                    <a:pt x="6275" y="118"/>
                  </a:cubicBezTo>
                  <a:cubicBezTo>
                    <a:pt x="5491" y="29"/>
                    <a:pt x="4471" y="0"/>
                    <a:pt x="3481" y="0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13"/>
            <p:cNvSpPr/>
            <p:nvPr/>
          </p:nvSpPr>
          <p:spPr>
            <a:xfrm>
              <a:off x="4068950" y="4163625"/>
              <a:ext cx="261075" cy="57450"/>
            </a:xfrm>
            <a:custGeom>
              <a:rect b="b" l="l" r="r" t="t"/>
              <a:pathLst>
                <a:path extrusionOk="0" h="2298" w="10443">
                  <a:moveTo>
                    <a:pt x="6522" y="1"/>
                  </a:moveTo>
                  <a:cubicBezTo>
                    <a:pt x="6068" y="1"/>
                    <a:pt x="5632" y="36"/>
                    <a:pt x="5251" y="124"/>
                  </a:cubicBezTo>
                  <a:cubicBezTo>
                    <a:pt x="3346" y="553"/>
                    <a:pt x="0" y="2041"/>
                    <a:pt x="0" y="2041"/>
                  </a:cubicBezTo>
                  <a:cubicBezTo>
                    <a:pt x="0" y="2041"/>
                    <a:pt x="2293" y="2297"/>
                    <a:pt x="4142" y="2297"/>
                  </a:cubicBezTo>
                  <a:cubicBezTo>
                    <a:pt x="4546" y="2297"/>
                    <a:pt x="4930" y="2285"/>
                    <a:pt x="5263" y="2255"/>
                  </a:cubicBezTo>
                  <a:cubicBezTo>
                    <a:pt x="7132" y="2089"/>
                    <a:pt x="10442" y="565"/>
                    <a:pt x="10442" y="565"/>
                  </a:cubicBezTo>
                  <a:cubicBezTo>
                    <a:pt x="10442" y="565"/>
                    <a:pt x="8339" y="1"/>
                    <a:pt x="6522" y="1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13"/>
            <p:cNvSpPr/>
            <p:nvPr/>
          </p:nvSpPr>
          <p:spPr>
            <a:xfrm>
              <a:off x="4152900" y="4210775"/>
              <a:ext cx="175625" cy="118175"/>
            </a:xfrm>
            <a:custGeom>
              <a:rect b="b" l="l" r="r" t="t"/>
              <a:pathLst>
                <a:path extrusionOk="0" h="4727" w="7025">
                  <a:moveTo>
                    <a:pt x="7025" y="0"/>
                  </a:moveTo>
                  <a:lnTo>
                    <a:pt x="7025" y="0"/>
                  </a:lnTo>
                  <a:cubicBezTo>
                    <a:pt x="7024" y="0"/>
                    <a:pt x="4262" y="250"/>
                    <a:pt x="3060" y="1274"/>
                  </a:cubicBezTo>
                  <a:cubicBezTo>
                    <a:pt x="1845" y="2286"/>
                    <a:pt x="0" y="4727"/>
                    <a:pt x="0" y="4727"/>
                  </a:cubicBezTo>
                  <a:cubicBezTo>
                    <a:pt x="0" y="4727"/>
                    <a:pt x="2643" y="3965"/>
                    <a:pt x="3941" y="3215"/>
                  </a:cubicBezTo>
                  <a:cubicBezTo>
                    <a:pt x="5227" y="2453"/>
                    <a:pt x="7025" y="0"/>
                    <a:pt x="7025" y="0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13"/>
            <p:cNvSpPr/>
            <p:nvPr/>
          </p:nvSpPr>
          <p:spPr>
            <a:xfrm>
              <a:off x="4177000" y="3962400"/>
              <a:ext cx="329100" cy="429550"/>
            </a:xfrm>
            <a:custGeom>
              <a:rect b="b" l="l" r="r" t="t"/>
              <a:pathLst>
                <a:path extrusionOk="0" h="17182" w="13164">
                  <a:moveTo>
                    <a:pt x="6209" y="0"/>
                  </a:moveTo>
                  <a:cubicBezTo>
                    <a:pt x="6202" y="0"/>
                    <a:pt x="6192" y="5"/>
                    <a:pt x="6192" y="5"/>
                  </a:cubicBezTo>
                  <a:cubicBezTo>
                    <a:pt x="6466" y="1160"/>
                    <a:pt x="6656" y="2327"/>
                    <a:pt x="6751" y="3518"/>
                  </a:cubicBezTo>
                  <a:cubicBezTo>
                    <a:pt x="6763" y="3923"/>
                    <a:pt x="6763" y="4339"/>
                    <a:pt x="6763" y="4756"/>
                  </a:cubicBezTo>
                  <a:cubicBezTo>
                    <a:pt x="6763" y="4982"/>
                    <a:pt x="6751" y="5220"/>
                    <a:pt x="6751" y="5447"/>
                  </a:cubicBezTo>
                  <a:lnTo>
                    <a:pt x="6751" y="5530"/>
                  </a:lnTo>
                  <a:cubicBezTo>
                    <a:pt x="6751" y="5887"/>
                    <a:pt x="6727" y="6256"/>
                    <a:pt x="6716" y="6625"/>
                  </a:cubicBezTo>
                  <a:cubicBezTo>
                    <a:pt x="6168" y="5911"/>
                    <a:pt x="5489" y="5316"/>
                    <a:pt x="4834" y="4696"/>
                  </a:cubicBezTo>
                  <a:cubicBezTo>
                    <a:pt x="4049" y="3946"/>
                    <a:pt x="3167" y="3149"/>
                    <a:pt x="2596" y="2220"/>
                  </a:cubicBezTo>
                  <a:cubicBezTo>
                    <a:pt x="2591" y="2211"/>
                    <a:pt x="2585" y="2207"/>
                    <a:pt x="2580" y="2207"/>
                  </a:cubicBezTo>
                  <a:cubicBezTo>
                    <a:pt x="2571" y="2207"/>
                    <a:pt x="2565" y="2217"/>
                    <a:pt x="2572" y="2232"/>
                  </a:cubicBezTo>
                  <a:cubicBezTo>
                    <a:pt x="3084" y="3101"/>
                    <a:pt x="3870" y="3851"/>
                    <a:pt x="4584" y="4565"/>
                  </a:cubicBezTo>
                  <a:cubicBezTo>
                    <a:pt x="5323" y="5304"/>
                    <a:pt x="6073" y="6018"/>
                    <a:pt x="6704" y="6851"/>
                  </a:cubicBezTo>
                  <a:cubicBezTo>
                    <a:pt x="6692" y="7018"/>
                    <a:pt x="6680" y="7185"/>
                    <a:pt x="6668" y="7340"/>
                  </a:cubicBezTo>
                  <a:cubicBezTo>
                    <a:pt x="5846" y="6887"/>
                    <a:pt x="4882" y="6744"/>
                    <a:pt x="3965" y="6554"/>
                  </a:cubicBezTo>
                  <a:cubicBezTo>
                    <a:pt x="2940" y="6344"/>
                    <a:pt x="1903" y="6077"/>
                    <a:pt x="843" y="6077"/>
                  </a:cubicBezTo>
                  <a:cubicBezTo>
                    <a:pt x="820" y="6077"/>
                    <a:pt x="797" y="6077"/>
                    <a:pt x="774" y="6078"/>
                  </a:cubicBezTo>
                  <a:lnTo>
                    <a:pt x="774" y="6089"/>
                  </a:lnTo>
                  <a:cubicBezTo>
                    <a:pt x="1846" y="6113"/>
                    <a:pt x="2906" y="6423"/>
                    <a:pt x="3941" y="6649"/>
                  </a:cubicBezTo>
                  <a:cubicBezTo>
                    <a:pt x="4382" y="6756"/>
                    <a:pt x="4846" y="6851"/>
                    <a:pt x="5299" y="6971"/>
                  </a:cubicBezTo>
                  <a:cubicBezTo>
                    <a:pt x="5763" y="7113"/>
                    <a:pt x="6227" y="7304"/>
                    <a:pt x="6656" y="7542"/>
                  </a:cubicBezTo>
                  <a:cubicBezTo>
                    <a:pt x="6632" y="7875"/>
                    <a:pt x="6596" y="8209"/>
                    <a:pt x="6561" y="8542"/>
                  </a:cubicBezTo>
                  <a:cubicBezTo>
                    <a:pt x="6277" y="8506"/>
                    <a:pt x="5987" y="8491"/>
                    <a:pt x="5694" y="8491"/>
                  </a:cubicBezTo>
                  <a:cubicBezTo>
                    <a:pt x="4930" y="8491"/>
                    <a:pt x="4149" y="8589"/>
                    <a:pt x="3418" y="8649"/>
                  </a:cubicBezTo>
                  <a:cubicBezTo>
                    <a:pt x="2263" y="8733"/>
                    <a:pt x="1132" y="8959"/>
                    <a:pt x="24" y="9304"/>
                  </a:cubicBezTo>
                  <a:cubicBezTo>
                    <a:pt x="0" y="9316"/>
                    <a:pt x="12" y="9352"/>
                    <a:pt x="36" y="9352"/>
                  </a:cubicBezTo>
                  <a:cubicBezTo>
                    <a:pt x="1132" y="9018"/>
                    <a:pt x="2275" y="8816"/>
                    <a:pt x="3418" y="8756"/>
                  </a:cubicBezTo>
                  <a:cubicBezTo>
                    <a:pt x="3941" y="8721"/>
                    <a:pt x="4465" y="8709"/>
                    <a:pt x="4977" y="8685"/>
                  </a:cubicBezTo>
                  <a:cubicBezTo>
                    <a:pt x="5220" y="8668"/>
                    <a:pt x="5463" y="8660"/>
                    <a:pt x="5705" y="8660"/>
                  </a:cubicBezTo>
                  <a:cubicBezTo>
                    <a:pt x="5985" y="8660"/>
                    <a:pt x="6263" y="8671"/>
                    <a:pt x="6537" y="8697"/>
                  </a:cubicBezTo>
                  <a:cubicBezTo>
                    <a:pt x="6501" y="9054"/>
                    <a:pt x="6454" y="9399"/>
                    <a:pt x="6382" y="9757"/>
                  </a:cubicBezTo>
                  <a:cubicBezTo>
                    <a:pt x="5727" y="9757"/>
                    <a:pt x="5132" y="10233"/>
                    <a:pt x="4620" y="10602"/>
                  </a:cubicBezTo>
                  <a:cubicBezTo>
                    <a:pt x="3941" y="11090"/>
                    <a:pt x="3322" y="11650"/>
                    <a:pt x="2679" y="12185"/>
                  </a:cubicBezTo>
                  <a:cubicBezTo>
                    <a:pt x="2661" y="12213"/>
                    <a:pt x="2678" y="12241"/>
                    <a:pt x="2703" y="12241"/>
                  </a:cubicBezTo>
                  <a:cubicBezTo>
                    <a:pt x="2711" y="12241"/>
                    <a:pt x="2719" y="12238"/>
                    <a:pt x="2727" y="12233"/>
                  </a:cubicBezTo>
                  <a:cubicBezTo>
                    <a:pt x="3287" y="11781"/>
                    <a:pt x="3882" y="11340"/>
                    <a:pt x="4477" y="10923"/>
                  </a:cubicBezTo>
                  <a:cubicBezTo>
                    <a:pt x="4977" y="10590"/>
                    <a:pt x="5680" y="10030"/>
                    <a:pt x="6335" y="10019"/>
                  </a:cubicBezTo>
                  <a:lnTo>
                    <a:pt x="6335" y="10019"/>
                  </a:lnTo>
                  <a:cubicBezTo>
                    <a:pt x="6323" y="10066"/>
                    <a:pt x="6311" y="10126"/>
                    <a:pt x="6299" y="10173"/>
                  </a:cubicBezTo>
                  <a:cubicBezTo>
                    <a:pt x="5858" y="12447"/>
                    <a:pt x="5025" y="14650"/>
                    <a:pt x="4251" y="16841"/>
                  </a:cubicBezTo>
                  <a:cubicBezTo>
                    <a:pt x="4180" y="17048"/>
                    <a:pt x="4348" y="17182"/>
                    <a:pt x="4520" y="17182"/>
                  </a:cubicBezTo>
                  <a:cubicBezTo>
                    <a:pt x="4634" y="17182"/>
                    <a:pt x="4751" y="17122"/>
                    <a:pt x="4799" y="16984"/>
                  </a:cubicBezTo>
                  <a:cubicBezTo>
                    <a:pt x="5549" y="14876"/>
                    <a:pt x="6287" y="12697"/>
                    <a:pt x="6680" y="10483"/>
                  </a:cubicBezTo>
                  <a:cubicBezTo>
                    <a:pt x="6807" y="10450"/>
                    <a:pt x="6938" y="10436"/>
                    <a:pt x="7071" y="10436"/>
                  </a:cubicBezTo>
                  <a:cubicBezTo>
                    <a:pt x="7670" y="10436"/>
                    <a:pt x="8304" y="10729"/>
                    <a:pt x="8811" y="10983"/>
                  </a:cubicBezTo>
                  <a:cubicBezTo>
                    <a:pt x="9418" y="11292"/>
                    <a:pt x="10002" y="11638"/>
                    <a:pt x="10549" y="12031"/>
                  </a:cubicBezTo>
                  <a:cubicBezTo>
                    <a:pt x="10555" y="12034"/>
                    <a:pt x="10561" y="12036"/>
                    <a:pt x="10566" y="12036"/>
                  </a:cubicBezTo>
                  <a:cubicBezTo>
                    <a:pt x="10595" y="12036"/>
                    <a:pt x="10615" y="11991"/>
                    <a:pt x="10585" y="11971"/>
                  </a:cubicBezTo>
                  <a:cubicBezTo>
                    <a:pt x="9918" y="11507"/>
                    <a:pt x="9287" y="10995"/>
                    <a:pt x="8549" y="10626"/>
                  </a:cubicBezTo>
                  <a:cubicBezTo>
                    <a:pt x="8082" y="10397"/>
                    <a:pt x="7557" y="10168"/>
                    <a:pt x="7029" y="10168"/>
                  </a:cubicBezTo>
                  <a:cubicBezTo>
                    <a:pt x="6924" y="10168"/>
                    <a:pt x="6820" y="10177"/>
                    <a:pt x="6716" y="10197"/>
                  </a:cubicBezTo>
                  <a:cubicBezTo>
                    <a:pt x="6727" y="10126"/>
                    <a:pt x="6739" y="10054"/>
                    <a:pt x="6751" y="9983"/>
                  </a:cubicBezTo>
                  <a:cubicBezTo>
                    <a:pt x="6811" y="9590"/>
                    <a:pt x="6858" y="9197"/>
                    <a:pt x="6894" y="8816"/>
                  </a:cubicBezTo>
                  <a:cubicBezTo>
                    <a:pt x="7363" y="8777"/>
                    <a:pt x="7837" y="8756"/>
                    <a:pt x="8311" y="8756"/>
                  </a:cubicBezTo>
                  <a:cubicBezTo>
                    <a:pt x="8849" y="8756"/>
                    <a:pt x="9387" y="8783"/>
                    <a:pt x="9918" y="8840"/>
                  </a:cubicBezTo>
                  <a:cubicBezTo>
                    <a:pt x="10966" y="8923"/>
                    <a:pt x="12097" y="8935"/>
                    <a:pt x="13109" y="9197"/>
                  </a:cubicBezTo>
                  <a:cubicBezTo>
                    <a:pt x="13112" y="9205"/>
                    <a:pt x="13117" y="9208"/>
                    <a:pt x="13122" y="9208"/>
                  </a:cubicBezTo>
                  <a:cubicBezTo>
                    <a:pt x="13139" y="9208"/>
                    <a:pt x="13163" y="9173"/>
                    <a:pt x="13145" y="9173"/>
                  </a:cubicBezTo>
                  <a:cubicBezTo>
                    <a:pt x="12145" y="8911"/>
                    <a:pt x="11097" y="8852"/>
                    <a:pt x="10085" y="8745"/>
                  </a:cubicBezTo>
                  <a:cubicBezTo>
                    <a:pt x="9445" y="8664"/>
                    <a:pt x="8800" y="8624"/>
                    <a:pt x="8154" y="8624"/>
                  </a:cubicBezTo>
                  <a:cubicBezTo>
                    <a:pt x="7742" y="8624"/>
                    <a:pt x="7330" y="8641"/>
                    <a:pt x="6918" y="8673"/>
                  </a:cubicBezTo>
                  <a:cubicBezTo>
                    <a:pt x="6942" y="8340"/>
                    <a:pt x="6954" y="8006"/>
                    <a:pt x="6966" y="7673"/>
                  </a:cubicBezTo>
                  <a:cubicBezTo>
                    <a:pt x="8966" y="6804"/>
                    <a:pt x="10764" y="5518"/>
                    <a:pt x="12621" y="4387"/>
                  </a:cubicBezTo>
                  <a:lnTo>
                    <a:pt x="12621" y="4387"/>
                  </a:lnTo>
                  <a:cubicBezTo>
                    <a:pt x="10716" y="5375"/>
                    <a:pt x="8954" y="6637"/>
                    <a:pt x="6977" y="7471"/>
                  </a:cubicBezTo>
                  <a:lnTo>
                    <a:pt x="6977" y="6923"/>
                  </a:lnTo>
                  <a:cubicBezTo>
                    <a:pt x="6977" y="6828"/>
                    <a:pt x="6989" y="6744"/>
                    <a:pt x="6977" y="6649"/>
                  </a:cubicBezTo>
                  <a:cubicBezTo>
                    <a:pt x="7537" y="5768"/>
                    <a:pt x="8073" y="4863"/>
                    <a:pt x="8597" y="3958"/>
                  </a:cubicBezTo>
                  <a:cubicBezTo>
                    <a:pt x="9085" y="3113"/>
                    <a:pt x="9585" y="2244"/>
                    <a:pt x="9859" y="1291"/>
                  </a:cubicBezTo>
                  <a:cubicBezTo>
                    <a:pt x="9859" y="1285"/>
                    <a:pt x="9856" y="1282"/>
                    <a:pt x="9851" y="1282"/>
                  </a:cubicBezTo>
                  <a:cubicBezTo>
                    <a:pt x="9847" y="1282"/>
                    <a:pt x="9841" y="1285"/>
                    <a:pt x="9835" y="1291"/>
                  </a:cubicBezTo>
                  <a:cubicBezTo>
                    <a:pt x="9514" y="2279"/>
                    <a:pt x="8966" y="3149"/>
                    <a:pt x="8430" y="4030"/>
                  </a:cubicBezTo>
                  <a:cubicBezTo>
                    <a:pt x="7954" y="4815"/>
                    <a:pt x="7466" y="5589"/>
                    <a:pt x="6966" y="6363"/>
                  </a:cubicBezTo>
                  <a:cubicBezTo>
                    <a:pt x="6954" y="5768"/>
                    <a:pt x="6918" y="5161"/>
                    <a:pt x="6882" y="4565"/>
                  </a:cubicBezTo>
                  <a:cubicBezTo>
                    <a:pt x="6894" y="4280"/>
                    <a:pt x="6906" y="4006"/>
                    <a:pt x="6894" y="3720"/>
                  </a:cubicBezTo>
                  <a:cubicBezTo>
                    <a:pt x="6823" y="2470"/>
                    <a:pt x="6525" y="1220"/>
                    <a:pt x="6215" y="5"/>
                  </a:cubicBezTo>
                  <a:cubicBezTo>
                    <a:pt x="6215" y="1"/>
                    <a:pt x="6213" y="0"/>
                    <a:pt x="6209" y="0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1" name="Google Shape;1091;p13"/>
          <p:cNvGrpSpPr/>
          <p:nvPr/>
        </p:nvGrpSpPr>
        <p:grpSpPr>
          <a:xfrm rot="7291453">
            <a:off x="363914" y="-648317"/>
            <a:ext cx="803593" cy="1838199"/>
            <a:chOff x="5067575" y="3176425"/>
            <a:chExt cx="473000" cy="1081975"/>
          </a:xfrm>
        </p:grpSpPr>
        <p:sp>
          <p:nvSpPr>
            <p:cNvPr id="1092" name="Google Shape;1092;p13"/>
            <p:cNvSpPr/>
            <p:nvPr/>
          </p:nvSpPr>
          <p:spPr>
            <a:xfrm>
              <a:off x="5067875" y="3176425"/>
              <a:ext cx="472700" cy="964425"/>
            </a:xfrm>
            <a:custGeom>
              <a:rect b="b" l="l" r="r" t="t"/>
              <a:pathLst>
                <a:path extrusionOk="0" h="38577" w="18908">
                  <a:moveTo>
                    <a:pt x="16122" y="0"/>
                  </a:moveTo>
                  <a:cubicBezTo>
                    <a:pt x="16122" y="0"/>
                    <a:pt x="14824" y="702"/>
                    <a:pt x="11205" y="2381"/>
                  </a:cubicBezTo>
                  <a:cubicBezTo>
                    <a:pt x="7597" y="4060"/>
                    <a:pt x="1" y="11632"/>
                    <a:pt x="2096" y="24360"/>
                  </a:cubicBezTo>
                  <a:cubicBezTo>
                    <a:pt x="4013" y="35981"/>
                    <a:pt x="10502" y="38576"/>
                    <a:pt x="10502" y="38576"/>
                  </a:cubicBezTo>
                  <a:cubicBezTo>
                    <a:pt x="10502" y="38576"/>
                    <a:pt x="18908" y="31849"/>
                    <a:pt x="17848" y="18669"/>
                  </a:cubicBezTo>
                  <a:cubicBezTo>
                    <a:pt x="16741" y="4905"/>
                    <a:pt x="16122" y="0"/>
                    <a:pt x="16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13"/>
            <p:cNvSpPr/>
            <p:nvPr/>
          </p:nvSpPr>
          <p:spPr>
            <a:xfrm>
              <a:off x="5067575" y="3176425"/>
              <a:ext cx="403350" cy="964425"/>
            </a:xfrm>
            <a:custGeom>
              <a:rect b="b" l="l" r="r" t="t"/>
              <a:pathLst>
                <a:path extrusionOk="0" h="38577" w="16134">
                  <a:moveTo>
                    <a:pt x="16134" y="0"/>
                  </a:moveTo>
                  <a:cubicBezTo>
                    <a:pt x="16134" y="0"/>
                    <a:pt x="14836" y="703"/>
                    <a:pt x="11217" y="2381"/>
                  </a:cubicBezTo>
                  <a:cubicBezTo>
                    <a:pt x="7609" y="4060"/>
                    <a:pt x="1" y="11632"/>
                    <a:pt x="2096" y="24360"/>
                  </a:cubicBezTo>
                  <a:cubicBezTo>
                    <a:pt x="4013" y="35981"/>
                    <a:pt x="10514" y="38576"/>
                    <a:pt x="10514" y="38576"/>
                  </a:cubicBezTo>
                  <a:cubicBezTo>
                    <a:pt x="10514" y="38576"/>
                    <a:pt x="10597" y="38505"/>
                    <a:pt x="10764" y="38362"/>
                  </a:cubicBezTo>
                  <a:cubicBezTo>
                    <a:pt x="9800" y="35600"/>
                    <a:pt x="8883" y="31897"/>
                    <a:pt x="8181" y="26920"/>
                  </a:cubicBezTo>
                  <a:cubicBezTo>
                    <a:pt x="5526" y="8061"/>
                    <a:pt x="16133" y="1"/>
                    <a:pt x="16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13"/>
            <p:cNvSpPr/>
            <p:nvPr/>
          </p:nvSpPr>
          <p:spPr>
            <a:xfrm>
              <a:off x="5249150" y="3221450"/>
              <a:ext cx="178150" cy="1036950"/>
            </a:xfrm>
            <a:custGeom>
              <a:rect b="b" l="l" r="r" t="t"/>
              <a:pathLst>
                <a:path extrusionOk="0" h="41478" w="7126">
                  <a:moveTo>
                    <a:pt x="6845" y="1"/>
                  </a:moveTo>
                  <a:cubicBezTo>
                    <a:pt x="6807" y="1"/>
                    <a:pt x="6771" y="14"/>
                    <a:pt x="6740" y="44"/>
                  </a:cubicBezTo>
                  <a:cubicBezTo>
                    <a:pt x="4358" y="2461"/>
                    <a:pt x="3275" y="5640"/>
                    <a:pt x="2251" y="8807"/>
                  </a:cubicBezTo>
                  <a:cubicBezTo>
                    <a:pt x="1084" y="12332"/>
                    <a:pt x="417" y="16023"/>
                    <a:pt x="275" y="19737"/>
                  </a:cubicBezTo>
                  <a:cubicBezTo>
                    <a:pt x="1" y="27250"/>
                    <a:pt x="751" y="34977"/>
                    <a:pt x="5216" y="41288"/>
                  </a:cubicBezTo>
                  <a:cubicBezTo>
                    <a:pt x="5312" y="41421"/>
                    <a:pt x="5435" y="41477"/>
                    <a:pt x="5556" y="41477"/>
                  </a:cubicBezTo>
                  <a:cubicBezTo>
                    <a:pt x="5900" y="41477"/>
                    <a:pt x="6238" y="41032"/>
                    <a:pt x="5966" y="40645"/>
                  </a:cubicBezTo>
                  <a:cubicBezTo>
                    <a:pt x="1680" y="34537"/>
                    <a:pt x="929" y="26857"/>
                    <a:pt x="1179" y="19606"/>
                  </a:cubicBezTo>
                  <a:cubicBezTo>
                    <a:pt x="1310" y="16070"/>
                    <a:pt x="1751" y="12641"/>
                    <a:pt x="2787" y="9236"/>
                  </a:cubicBezTo>
                  <a:cubicBezTo>
                    <a:pt x="3739" y="6152"/>
                    <a:pt x="4775" y="2735"/>
                    <a:pt x="7014" y="295"/>
                  </a:cubicBezTo>
                  <a:cubicBezTo>
                    <a:pt x="7126" y="173"/>
                    <a:pt x="6981" y="1"/>
                    <a:pt x="6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13"/>
            <p:cNvSpPr/>
            <p:nvPr/>
          </p:nvSpPr>
          <p:spPr>
            <a:xfrm>
              <a:off x="5111350" y="3176425"/>
              <a:ext cx="404525" cy="893625"/>
            </a:xfrm>
            <a:custGeom>
              <a:rect b="b" l="l" r="r" t="t"/>
              <a:pathLst>
                <a:path extrusionOk="0" h="35745" w="16181">
                  <a:moveTo>
                    <a:pt x="14383" y="0"/>
                  </a:moveTo>
                  <a:cubicBezTo>
                    <a:pt x="14383" y="0"/>
                    <a:pt x="14264" y="60"/>
                    <a:pt x="14014" y="179"/>
                  </a:cubicBezTo>
                  <a:cubicBezTo>
                    <a:pt x="13347" y="869"/>
                    <a:pt x="12680" y="1560"/>
                    <a:pt x="12002" y="2238"/>
                  </a:cubicBezTo>
                  <a:cubicBezTo>
                    <a:pt x="11983" y="2257"/>
                    <a:pt x="12001" y="2297"/>
                    <a:pt x="12021" y="2297"/>
                  </a:cubicBezTo>
                  <a:cubicBezTo>
                    <a:pt x="12026" y="2297"/>
                    <a:pt x="12032" y="2294"/>
                    <a:pt x="12037" y="2286"/>
                  </a:cubicBezTo>
                  <a:cubicBezTo>
                    <a:pt x="12835" y="1572"/>
                    <a:pt x="13633" y="833"/>
                    <a:pt x="14383" y="60"/>
                  </a:cubicBezTo>
                  <a:cubicBezTo>
                    <a:pt x="14383" y="12"/>
                    <a:pt x="14383" y="0"/>
                    <a:pt x="14383" y="0"/>
                  </a:cubicBezTo>
                  <a:close/>
                  <a:moveTo>
                    <a:pt x="11430" y="1453"/>
                  </a:moveTo>
                  <a:lnTo>
                    <a:pt x="11228" y="1548"/>
                  </a:lnTo>
                  <a:cubicBezTo>
                    <a:pt x="11252" y="1976"/>
                    <a:pt x="11347" y="2417"/>
                    <a:pt x="11621" y="2679"/>
                  </a:cubicBezTo>
                  <a:cubicBezTo>
                    <a:pt x="11636" y="2695"/>
                    <a:pt x="11654" y="2701"/>
                    <a:pt x="11671" y="2701"/>
                  </a:cubicBezTo>
                  <a:cubicBezTo>
                    <a:pt x="11719" y="2701"/>
                    <a:pt x="11764" y="2651"/>
                    <a:pt x="11764" y="2607"/>
                  </a:cubicBezTo>
                  <a:cubicBezTo>
                    <a:pt x="11740" y="2346"/>
                    <a:pt x="11585" y="2096"/>
                    <a:pt x="11525" y="1834"/>
                  </a:cubicBezTo>
                  <a:cubicBezTo>
                    <a:pt x="11490" y="1715"/>
                    <a:pt x="11454" y="1584"/>
                    <a:pt x="11430" y="1453"/>
                  </a:cubicBezTo>
                  <a:close/>
                  <a:moveTo>
                    <a:pt x="14550" y="1429"/>
                  </a:moveTo>
                  <a:cubicBezTo>
                    <a:pt x="13430" y="2643"/>
                    <a:pt x="12121" y="3679"/>
                    <a:pt x="10597" y="4286"/>
                  </a:cubicBezTo>
                  <a:cubicBezTo>
                    <a:pt x="10454" y="3810"/>
                    <a:pt x="10204" y="3358"/>
                    <a:pt x="10061" y="2881"/>
                  </a:cubicBezTo>
                  <a:cubicBezTo>
                    <a:pt x="9978" y="2655"/>
                    <a:pt x="9918" y="2417"/>
                    <a:pt x="9870" y="2191"/>
                  </a:cubicBezTo>
                  <a:lnTo>
                    <a:pt x="9668" y="2286"/>
                  </a:lnTo>
                  <a:cubicBezTo>
                    <a:pt x="9763" y="3048"/>
                    <a:pt x="9989" y="3810"/>
                    <a:pt x="10430" y="4346"/>
                  </a:cubicBezTo>
                  <a:lnTo>
                    <a:pt x="10382" y="4370"/>
                  </a:lnTo>
                  <a:cubicBezTo>
                    <a:pt x="10338" y="4392"/>
                    <a:pt x="10355" y="4454"/>
                    <a:pt x="10396" y="4454"/>
                  </a:cubicBezTo>
                  <a:cubicBezTo>
                    <a:pt x="10399" y="4454"/>
                    <a:pt x="10403" y="4454"/>
                    <a:pt x="10406" y="4453"/>
                  </a:cubicBezTo>
                  <a:cubicBezTo>
                    <a:pt x="11537" y="4286"/>
                    <a:pt x="12573" y="3453"/>
                    <a:pt x="13418" y="2727"/>
                  </a:cubicBezTo>
                  <a:cubicBezTo>
                    <a:pt x="13823" y="2381"/>
                    <a:pt x="14204" y="2000"/>
                    <a:pt x="14561" y="1607"/>
                  </a:cubicBezTo>
                  <a:cubicBezTo>
                    <a:pt x="14561" y="1548"/>
                    <a:pt x="14550" y="1488"/>
                    <a:pt x="14550" y="1429"/>
                  </a:cubicBezTo>
                  <a:close/>
                  <a:moveTo>
                    <a:pt x="14716" y="3084"/>
                  </a:moveTo>
                  <a:cubicBezTo>
                    <a:pt x="14133" y="3679"/>
                    <a:pt x="13514" y="4239"/>
                    <a:pt x="12871" y="4751"/>
                  </a:cubicBezTo>
                  <a:cubicBezTo>
                    <a:pt x="12573" y="4989"/>
                    <a:pt x="10490" y="6584"/>
                    <a:pt x="9608" y="6810"/>
                  </a:cubicBezTo>
                  <a:cubicBezTo>
                    <a:pt x="8882" y="5727"/>
                    <a:pt x="8192" y="4667"/>
                    <a:pt x="7680" y="3489"/>
                  </a:cubicBezTo>
                  <a:lnTo>
                    <a:pt x="7525" y="3596"/>
                  </a:lnTo>
                  <a:cubicBezTo>
                    <a:pt x="7952" y="4760"/>
                    <a:pt x="8522" y="5888"/>
                    <a:pt x="9317" y="6827"/>
                  </a:cubicBezTo>
                  <a:lnTo>
                    <a:pt x="9317" y="6827"/>
                  </a:lnTo>
                  <a:cubicBezTo>
                    <a:pt x="9287" y="6814"/>
                    <a:pt x="9259" y="6793"/>
                    <a:pt x="9239" y="6763"/>
                  </a:cubicBezTo>
                  <a:cubicBezTo>
                    <a:pt x="9235" y="6746"/>
                    <a:pt x="9224" y="6740"/>
                    <a:pt x="9212" y="6740"/>
                  </a:cubicBezTo>
                  <a:cubicBezTo>
                    <a:pt x="9189" y="6740"/>
                    <a:pt x="9164" y="6763"/>
                    <a:pt x="9180" y="6787"/>
                  </a:cubicBezTo>
                  <a:cubicBezTo>
                    <a:pt x="9243" y="6940"/>
                    <a:pt x="9372" y="7003"/>
                    <a:pt x="9542" y="7003"/>
                  </a:cubicBezTo>
                  <a:cubicBezTo>
                    <a:pt x="10270" y="7003"/>
                    <a:pt x="11755" y="5842"/>
                    <a:pt x="12073" y="5620"/>
                  </a:cubicBezTo>
                  <a:cubicBezTo>
                    <a:pt x="13037" y="4977"/>
                    <a:pt x="13930" y="4239"/>
                    <a:pt x="14752" y="3441"/>
                  </a:cubicBezTo>
                  <a:cubicBezTo>
                    <a:pt x="14740" y="3322"/>
                    <a:pt x="14728" y="3203"/>
                    <a:pt x="14716" y="3084"/>
                  </a:cubicBezTo>
                  <a:close/>
                  <a:moveTo>
                    <a:pt x="5668" y="5286"/>
                  </a:moveTo>
                  <a:lnTo>
                    <a:pt x="5548" y="5405"/>
                  </a:lnTo>
                  <a:cubicBezTo>
                    <a:pt x="6084" y="6977"/>
                    <a:pt x="7025" y="8382"/>
                    <a:pt x="8263" y="9489"/>
                  </a:cubicBezTo>
                  <a:lnTo>
                    <a:pt x="8275" y="9489"/>
                  </a:lnTo>
                  <a:cubicBezTo>
                    <a:pt x="8275" y="9501"/>
                    <a:pt x="8287" y="9525"/>
                    <a:pt x="8311" y="9525"/>
                  </a:cubicBezTo>
                  <a:lnTo>
                    <a:pt x="8335" y="9549"/>
                  </a:lnTo>
                  <a:cubicBezTo>
                    <a:pt x="8352" y="9566"/>
                    <a:pt x="8374" y="9574"/>
                    <a:pt x="8397" y="9574"/>
                  </a:cubicBezTo>
                  <a:cubicBezTo>
                    <a:pt x="8437" y="9574"/>
                    <a:pt x="8479" y="9551"/>
                    <a:pt x="8501" y="9513"/>
                  </a:cubicBezTo>
                  <a:cubicBezTo>
                    <a:pt x="11109" y="9430"/>
                    <a:pt x="13311" y="7775"/>
                    <a:pt x="14990" y="5798"/>
                  </a:cubicBezTo>
                  <a:cubicBezTo>
                    <a:pt x="14978" y="5667"/>
                    <a:pt x="14966" y="5536"/>
                    <a:pt x="14954" y="5417"/>
                  </a:cubicBezTo>
                  <a:cubicBezTo>
                    <a:pt x="14300" y="6191"/>
                    <a:pt x="13633" y="6965"/>
                    <a:pt x="12823" y="7620"/>
                  </a:cubicBezTo>
                  <a:cubicBezTo>
                    <a:pt x="11609" y="8596"/>
                    <a:pt x="10109" y="9346"/>
                    <a:pt x="8525" y="9442"/>
                  </a:cubicBezTo>
                  <a:cubicBezTo>
                    <a:pt x="8513" y="9406"/>
                    <a:pt x="8501" y="9370"/>
                    <a:pt x="8477" y="9346"/>
                  </a:cubicBezTo>
                  <a:cubicBezTo>
                    <a:pt x="7227" y="8239"/>
                    <a:pt x="6263" y="6846"/>
                    <a:pt x="5668" y="5286"/>
                  </a:cubicBezTo>
                  <a:close/>
                  <a:moveTo>
                    <a:pt x="3882" y="7489"/>
                  </a:moveTo>
                  <a:lnTo>
                    <a:pt x="3798" y="7596"/>
                  </a:lnTo>
                  <a:cubicBezTo>
                    <a:pt x="4584" y="9430"/>
                    <a:pt x="5656" y="11275"/>
                    <a:pt x="7370" y="12299"/>
                  </a:cubicBezTo>
                  <a:cubicBezTo>
                    <a:pt x="7370" y="12311"/>
                    <a:pt x="7382" y="12323"/>
                    <a:pt x="7394" y="12323"/>
                  </a:cubicBezTo>
                  <a:lnTo>
                    <a:pt x="7406" y="12323"/>
                  </a:lnTo>
                  <a:lnTo>
                    <a:pt x="7489" y="12371"/>
                  </a:lnTo>
                  <a:cubicBezTo>
                    <a:pt x="7502" y="12379"/>
                    <a:pt x="7516" y="12383"/>
                    <a:pt x="7529" y="12383"/>
                  </a:cubicBezTo>
                  <a:cubicBezTo>
                    <a:pt x="7554" y="12383"/>
                    <a:pt x="7577" y="12370"/>
                    <a:pt x="7584" y="12347"/>
                  </a:cubicBezTo>
                  <a:cubicBezTo>
                    <a:pt x="7726" y="12362"/>
                    <a:pt x="7868" y="12369"/>
                    <a:pt x="8008" y="12369"/>
                  </a:cubicBezTo>
                  <a:cubicBezTo>
                    <a:pt x="9783" y="12369"/>
                    <a:pt x="11409" y="11231"/>
                    <a:pt x="12799" y="10216"/>
                  </a:cubicBezTo>
                  <a:cubicBezTo>
                    <a:pt x="13657" y="9596"/>
                    <a:pt x="14466" y="8918"/>
                    <a:pt x="15216" y="8192"/>
                  </a:cubicBezTo>
                  <a:cubicBezTo>
                    <a:pt x="15216" y="8096"/>
                    <a:pt x="15204" y="8001"/>
                    <a:pt x="15193" y="7918"/>
                  </a:cubicBezTo>
                  <a:cubicBezTo>
                    <a:pt x="14538" y="8561"/>
                    <a:pt x="13835" y="9168"/>
                    <a:pt x="13097" y="9739"/>
                  </a:cubicBezTo>
                  <a:cubicBezTo>
                    <a:pt x="11598" y="10892"/>
                    <a:pt x="9754" y="12268"/>
                    <a:pt x="7769" y="12268"/>
                  </a:cubicBezTo>
                  <a:cubicBezTo>
                    <a:pt x="7704" y="12268"/>
                    <a:pt x="7638" y="12266"/>
                    <a:pt x="7573" y="12263"/>
                  </a:cubicBezTo>
                  <a:cubicBezTo>
                    <a:pt x="7573" y="12252"/>
                    <a:pt x="7573" y="12252"/>
                    <a:pt x="7561" y="12252"/>
                  </a:cubicBezTo>
                  <a:cubicBezTo>
                    <a:pt x="6560" y="11466"/>
                    <a:pt x="5715" y="10644"/>
                    <a:pt x="5013" y="9573"/>
                  </a:cubicBezTo>
                  <a:cubicBezTo>
                    <a:pt x="4584" y="8906"/>
                    <a:pt x="4203" y="8203"/>
                    <a:pt x="3882" y="7489"/>
                  </a:cubicBezTo>
                  <a:close/>
                  <a:moveTo>
                    <a:pt x="2203" y="10299"/>
                  </a:moveTo>
                  <a:cubicBezTo>
                    <a:pt x="2179" y="10347"/>
                    <a:pt x="2155" y="10382"/>
                    <a:pt x="2131" y="10430"/>
                  </a:cubicBezTo>
                  <a:cubicBezTo>
                    <a:pt x="2584" y="11168"/>
                    <a:pt x="3108" y="11859"/>
                    <a:pt x="3715" y="12478"/>
                  </a:cubicBezTo>
                  <a:cubicBezTo>
                    <a:pt x="4608" y="13418"/>
                    <a:pt x="5751" y="14418"/>
                    <a:pt x="6977" y="14871"/>
                  </a:cubicBezTo>
                  <a:cubicBezTo>
                    <a:pt x="6983" y="14877"/>
                    <a:pt x="6989" y="14880"/>
                    <a:pt x="6997" y="14880"/>
                  </a:cubicBezTo>
                  <a:cubicBezTo>
                    <a:pt x="7004" y="14880"/>
                    <a:pt x="7013" y="14877"/>
                    <a:pt x="7025" y="14871"/>
                  </a:cubicBezTo>
                  <a:cubicBezTo>
                    <a:pt x="7430" y="15005"/>
                    <a:pt x="7848" y="15064"/>
                    <a:pt x="8273" y="15064"/>
                  </a:cubicBezTo>
                  <a:cubicBezTo>
                    <a:pt x="10071" y="15064"/>
                    <a:pt x="11974" y="14005"/>
                    <a:pt x="13371" y="13109"/>
                  </a:cubicBezTo>
                  <a:cubicBezTo>
                    <a:pt x="14121" y="12633"/>
                    <a:pt x="14835" y="12097"/>
                    <a:pt x="15514" y="11513"/>
                  </a:cubicBezTo>
                  <a:cubicBezTo>
                    <a:pt x="15502" y="11406"/>
                    <a:pt x="15490" y="11299"/>
                    <a:pt x="15490" y="11192"/>
                  </a:cubicBezTo>
                  <a:cubicBezTo>
                    <a:pt x="14883" y="11751"/>
                    <a:pt x="14240" y="12263"/>
                    <a:pt x="13549" y="12716"/>
                  </a:cubicBezTo>
                  <a:cubicBezTo>
                    <a:pt x="12585" y="13371"/>
                    <a:pt x="11561" y="13918"/>
                    <a:pt x="10490" y="14371"/>
                  </a:cubicBezTo>
                  <a:cubicBezTo>
                    <a:pt x="9621" y="14702"/>
                    <a:pt x="8787" y="14825"/>
                    <a:pt x="7915" y="14825"/>
                  </a:cubicBezTo>
                  <a:cubicBezTo>
                    <a:pt x="7627" y="14825"/>
                    <a:pt x="7335" y="14811"/>
                    <a:pt x="7037" y="14788"/>
                  </a:cubicBezTo>
                  <a:cubicBezTo>
                    <a:pt x="7037" y="14788"/>
                    <a:pt x="7025" y="14776"/>
                    <a:pt x="7025" y="14776"/>
                  </a:cubicBezTo>
                  <a:cubicBezTo>
                    <a:pt x="5870" y="13990"/>
                    <a:pt x="4751" y="13335"/>
                    <a:pt x="3763" y="12311"/>
                  </a:cubicBezTo>
                  <a:cubicBezTo>
                    <a:pt x="3179" y="11692"/>
                    <a:pt x="2655" y="11025"/>
                    <a:pt x="2203" y="10299"/>
                  </a:cubicBezTo>
                  <a:close/>
                  <a:moveTo>
                    <a:pt x="941" y="13525"/>
                  </a:moveTo>
                  <a:cubicBezTo>
                    <a:pt x="929" y="13573"/>
                    <a:pt x="917" y="13633"/>
                    <a:pt x="893" y="13680"/>
                  </a:cubicBezTo>
                  <a:cubicBezTo>
                    <a:pt x="2179" y="15681"/>
                    <a:pt x="4322" y="17002"/>
                    <a:pt x="6489" y="18038"/>
                  </a:cubicBezTo>
                  <a:lnTo>
                    <a:pt x="6501" y="18038"/>
                  </a:lnTo>
                  <a:cubicBezTo>
                    <a:pt x="6513" y="18044"/>
                    <a:pt x="6524" y="18046"/>
                    <a:pt x="6535" y="18046"/>
                  </a:cubicBezTo>
                  <a:cubicBezTo>
                    <a:pt x="6611" y="18046"/>
                    <a:pt x="6654" y="17913"/>
                    <a:pt x="6560" y="17871"/>
                  </a:cubicBezTo>
                  <a:cubicBezTo>
                    <a:pt x="4429" y="16859"/>
                    <a:pt x="2262" y="15514"/>
                    <a:pt x="941" y="13525"/>
                  </a:cubicBezTo>
                  <a:close/>
                  <a:moveTo>
                    <a:pt x="15669" y="13287"/>
                  </a:moveTo>
                  <a:cubicBezTo>
                    <a:pt x="14776" y="14240"/>
                    <a:pt x="13788" y="15109"/>
                    <a:pt x="12716" y="15859"/>
                  </a:cubicBezTo>
                  <a:cubicBezTo>
                    <a:pt x="10775" y="17169"/>
                    <a:pt x="8573" y="17990"/>
                    <a:pt x="6227" y="18086"/>
                  </a:cubicBezTo>
                  <a:lnTo>
                    <a:pt x="6227" y="18074"/>
                  </a:lnTo>
                  <a:cubicBezTo>
                    <a:pt x="6179" y="18074"/>
                    <a:pt x="6179" y="18157"/>
                    <a:pt x="6227" y="18157"/>
                  </a:cubicBezTo>
                  <a:cubicBezTo>
                    <a:pt x="6320" y="18160"/>
                    <a:pt x="6412" y="18161"/>
                    <a:pt x="6505" y="18161"/>
                  </a:cubicBezTo>
                  <a:cubicBezTo>
                    <a:pt x="9975" y="18161"/>
                    <a:pt x="13269" y="16220"/>
                    <a:pt x="15704" y="13692"/>
                  </a:cubicBezTo>
                  <a:cubicBezTo>
                    <a:pt x="15693" y="13549"/>
                    <a:pt x="15681" y="13418"/>
                    <a:pt x="15669" y="13287"/>
                  </a:cubicBezTo>
                  <a:close/>
                  <a:moveTo>
                    <a:pt x="15907" y="16085"/>
                  </a:moveTo>
                  <a:cubicBezTo>
                    <a:pt x="15097" y="16943"/>
                    <a:pt x="14204" y="17728"/>
                    <a:pt x="13252" y="18431"/>
                  </a:cubicBezTo>
                  <a:cubicBezTo>
                    <a:pt x="12240" y="19193"/>
                    <a:pt x="11204" y="19955"/>
                    <a:pt x="10061" y="20491"/>
                  </a:cubicBezTo>
                  <a:cubicBezTo>
                    <a:pt x="8870" y="21050"/>
                    <a:pt x="7656" y="21241"/>
                    <a:pt x="6370" y="21253"/>
                  </a:cubicBezTo>
                  <a:cubicBezTo>
                    <a:pt x="6358" y="21205"/>
                    <a:pt x="6334" y="21181"/>
                    <a:pt x="6299" y="21169"/>
                  </a:cubicBezTo>
                  <a:cubicBezTo>
                    <a:pt x="3810" y="20348"/>
                    <a:pt x="1679" y="18705"/>
                    <a:pt x="262" y="16502"/>
                  </a:cubicBezTo>
                  <a:cubicBezTo>
                    <a:pt x="250" y="16573"/>
                    <a:pt x="238" y="16633"/>
                    <a:pt x="226" y="16704"/>
                  </a:cubicBezTo>
                  <a:cubicBezTo>
                    <a:pt x="1548" y="18788"/>
                    <a:pt x="3524" y="20395"/>
                    <a:pt x="5846" y="21265"/>
                  </a:cubicBezTo>
                  <a:cubicBezTo>
                    <a:pt x="5834" y="21276"/>
                    <a:pt x="5846" y="21300"/>
                    <a:pt x="5858" y="21300"/>
                  </a:cubicBezTo>
                  <a:cubicBezTo>
                    <a:pt x="5870" y="21300"/>
                    <a:pt x="5941" y="21312"/>
                    <a:pt x="5977" y="21312"/>
                  </a:cubicBezTo>
                  <a:cubicBezTo>
                    <a:pt x="6060" y="21336"/>
                    <a:pt x="6132" y="21372"/>
                    <a:pt x="6203" y="21396"/>
                  </a:cubicBezTo>
                  <a:cubicBezTo>
                    <a:pt x="6219" y="21402"/>
                    <a:pt x="6235" y="21405"/>
                    <a:pt x="6251" y="21405"/>
                  </a:cubicBezTo>
                  <a:cubicBezTo>
                    <a:pt x="6293" y="21405"/>
                    <a:pt x="6332" y="21383"/>
                    <a:pt x="6358" y="21348"/>
                  </a:cubicBezTo>
                  <a:cubicBezTo>
                    <a:pt x="6553" y="21362"/>
                    <a:pt x="6748" y="21370"/>
                    <a:pt x="6943" y="21370"/>
                  </a:cubicBezTo>
                  <a:cubicBezTo>
                    <a:pt x="7865" y="21370"/>
                    <a:pt x="8779" y="21206"/>
                    <a:pt x="9644" y="20872"/>
                  </a:cubicBezTo>
                  <a:cubicBezTo>
                    <a:pt x="10918" y="20383"/>
                    <a:pt x="12049" y="19621"/>
                    <a:pt x="13133" y="18812"/>
                  </a:cubicBezTo>
                  <a:cubicBezTo>
                    <a:pt x="14133" y="18109"/>
                    <a:pt x="15073" y="17312"/>
                    <a:pt x="15943" y="16443"/>
                  </a:cubicBezTo>
                  <a:cubicBezTo>
                    <a:pt x="15931" y="16323"/>
                    <a:pt x="15919" y="16204"/>
                    <a:pt x="15907" y="16085"/>
                  </a:cubicBezTo>
                  <a:close/>
                  <a:moveTo>
                    <a:pt x="16169" y="19550"/>
                  </a:moveTo>
                  <a:lnTo>
                    <a:pt x="16133" y="19574"/>
                  </a:lnTo>
                  <a:cubicBezTo>
                    <a:pt x="15288" y="20348"/>
                    <a:pt x="14383" y="21050"/>
                    <a:pt x="13418" y="21681"/>
                  </a:cubicBezTo>
                  <a:cubicBezTo>
                    <a:pt x="12335" y="22419"/>
                    <a:pt x="11252" y="23181"/>
                    <a:pt x="9978" y="23574"/>
                  </a:cubicBezTo>
                  <a:cubicBezTo>
                    <a:pt x="8799" y="23943"/>
                    <a:pt x="7584" y="24027"/>
                    <a:pt x="6358" y="24086"/>
                  </a:cubicBezTo>
                  <a:cubicBezTo>
                    <a:pt x="6346" y="24074"/>
                    <a:pt x="6322" y="24063"/>
                    <a:pt x="6310" y="24063"/>
                  </a:cubicBezTo>
                  <a:cubicBezTo>
                    <a:pt x="3810" y="23598"/>
                    <a:pt x="1560" y="22241"/>
                    <a:pt x="0" y="20229"/>
                  </a:cubicBezTo>
                  <a:lnTo>
                    <a:pt x="0" y="20383"/>
                  </a:lnTo>
                  <a:cubicBezTo>
                    <a:pt x="1417" y="22277"/>
                    <a:pt x="3465" y="23598"/>
                    <a:pt x="5763" y="24134"/>
                  </a:cubicBezTo>
                  <a:lnTo>
                    <a:pt x="5775" y="24122"/>
                  </a:lnTo>
                  <a:lnTo>
                    <a:pt x="5775" y="24122"/>
                  </a:lnTo>
                  <a:cubicBezTo>
                    <a:pt x="5763" y="24146"/>
                    <a:pt x="5775" y="24182"/>
                    <a:pt x="5798" y="24182"/>
                  </a:cubicBezTo>
                  <a:lnTo>
                    <a:pt x="6108" y="24182"/>
                  </a:lnTo>
                  <a:cubicBezTo>
                    <a:pt x="6168" y="24193"/>
                    <a:pt x="6227" y="24205"/>
                    <a:pt x="6287" y="24217"/>
                  </a:cubicBezTo>
                  <a:cubicBezTo>
                    <a:pt x="6296" y="24220"/>
                    <a:pt x="6305" y="24222"/>
                    <a:pt x="6313" y="24222"/>
                  </a:cubicBezTo>
                  <a:cubicBezTo>
                    <a:pt x="6335" y="24222"/>
                    <a:pt x="6353" y="24211"/>
                    <a:pt x="6370" y="24193"/>
                  </a:cubicBezTo>
                  <a:cubicBezTo>
                    <a:pt x="6459" y="24195"/>
                    <a:pt x="6549" y="24196"/>
                    <a:pt x="6638" y="24196"/>
                  </a:cubicBezTo>
                  <a:cubicBezTo>
                    <a:pt x="7716" y="24196"/>
                    <a:pt x="8790" y="24063"/>
                    <a:pt x="9835" y="23789"/>
                  </a:cubicBezTo>
                  <a:cubicBezTo>
                    <a:pt x="11156" y="23431"/>
                    <a:pt x="12275" y="22681"/>
                    <a:pt x="13407" y="21955"/>
                  </a:cubicBezTo>
                  <a:cubicBezTo>
                    <a:pt x="14383" y="21348"/>
                    <a:pt x="15312" y="20669"/>
                    <a:pt x="16181" y="19919"/>
                  </a:cubicBezTo>
                  <a:cubicBezTo>
                    <a:pt x="16181" y="19800"/>
                    <a:pt x="16169" y="19669"/>
                    <a:pt x="16169" y="19550"/>
                  </a:cubicBezTo>
                  <a:close/>
                  <a:moveTo>
                    <a:pt x="16145" y="22658"/>
                  </a:moveTo>
                  <a:cubicBezTo>
                    <a:pt x="15121" y="23610"/>
                    <a:pt x="13978" y="24432"/>
                    <a:pt x="12764" y="25122"/>
                  </a:cubicBezTo>
                  <a:cubicBezTo>
                    <a:pt x="10763" y="26241"/>
                    <a:pt x="8644" y="26837"/>
                    <a:pt x="6418" y="27289"/>
                  </a:cubicBezTo>
                  <a:cubicBezTo>
                    <a:pt x="6394" y="27265"/>
                    <a:pt x="6370" y="27265"/>
                    <a:pt x="6346" y="27265"/>
                  </a:cubicBezTo>
                  <a:cubicBezTo>
                    <a:pt x="4144" y="26980"/>
                    <a:pt x="2108" y="26194"/>
                    <a:pt x="429" y="24825"/>
                  </a:cubicBezTo>
                  <a:lnTo>
                    <a:pt x="429" y="24825"/>
                  </a:lnTo>
                  <a:lnTo>
                    <a:pt x="464" y="25015"/>
                  </a:lnTo>
                  <a:cubicBezTo>
                    <a:pt x="2108" y="26420"/>
                    <a:pt x="4179" y="27361"/>
                    <a:pt x="6322" y="27515"/>
                  </a:cubicBezTo>
                  <a:cubicBezTo>
                    <a:pt x="6394" y="27515"/>
                    <a:pt x="6453" y="27456"/>
                    <a:pt x="6453" y="27384"/>
                  </a:cubicBezTo>
                  <a:cubicBezTo>
                    <a:pt x="8751" y="27218"/>
                    <a:pt x="11049" y="26360"/>
                    <a:pt x="13037" y="25253"/>
                  </a:cubicBezTo>
                  <a:cubicBezTo>
                    <a:pt x="14133" y="24646"/>
                    <a:pt x="15157" y="23932"/>
                    <a:pt x="16109" y="23122"/>
                  </a:cubicBezTo>
                  <a:cubicBezTo>
                    <a:pt x="16121" y="22967"/>
                    <a:pt x="16133" y="22812"/>
                    <a:pt x="16145" y="22658"/>
                  </a:cubicBezTo>
                  <a:close/>
                  <a:moveTo>
                    <a:pt x="15502" y="26980"/>
                  </a:moveTo>
                  <a:lnTo>
                    <a:pt x="15502" y="26980"/>
                  </a:lnTo>
                  <a:cubicBezTo>
                    <a:pt x="14752" y="27587"/>
                    <a:pt x="13942" y="28123"/>
                    <a:pt x="13073" y="28563"/>
                  </a:cubicBezTo>
                  <a:lnTo>
                    <a:pt x="13085" y="28563"/>
                  </a:lnTo>
                  <a:cubicBezTo>
                    <a:pt x="11265" y="29542"/>
                    <a:pt x="9342" y="30307"/>
                    <a:pt x="7284" y="30307"/>
                  </a:cubicBezTo>
                  <a:cubicBezTo>
                    <a:pt x="7013" y="30307"/>
                    <a:pt x="6740" y="30293"/>
                    <a:pt x="6465" y="30266"/>
                  </a:cubicBezTo>
                  <a:cubicBezTo>
                    <a:pt x="6461" y="30263"/>
                    <a:pt x="6456" y="30262"/>
                    <a:pt x="6452" y="30262"/>
                  </a:cubicBezTo>
                  <a:cubicBezTo>
                    <a:pt x="6433" y="30262"/>
                    <a:pt x="6418" y="30282"/>
                    <a:pt x="6418" y="30301"/>
                  </a:cubicBezTo>
                  <a:cubicBezTo>
                    <a:pt x="4644" y="30170"/>
                    <a:pt x="2917" y="29611"/>
                    <a:pt x="1393" y="28682"/>
                  </a:cubicBezTo>
                  <a:lnTo>
                    <a:pt x="1393" y="28682"/>
                  </a:lnTo>
                  <a:cubicBezTo>
                    <a:pt x="1417" y="28765"/>
                    <a:pt x="1453" y="28861"/>
                    <a:pt x="1477" y="28956"/>
                  </a:cubicBezTo>
                  <a:cubicBezTo>
                    <a:pt x="3036" y="29932"/>
                    <a:pt x="4846" y="30468"/>
                    <a:pt x="6691" y="30504"/>
                  </a:cubicBezTo>
                  <a:cubicBezTo>
                    <a:pt x="6751" y="30492"/>
                    <a:pt x="6787" y="30456"/>
                    <a:pt x="6787" y="30409"/>
                  </a:cubicBezTo>
                  <a:cubicBezTo>
                    <a:pt x="7103" y="30457"/>
                    <a:pt x="7420" y="30480"/>
                    <a:pt x="7736" y="30480"/>
                  </a:cubicBezTo>
                  <a:cubicBezTo>
                    <a:pt x="9744" y="30480"/>
                    <a:pt x="11737" y="29570"/>
                    <a:pt x="13454" y="28634"/>
                  </a:cubicBezTo>
                  <a:cubicBezTo>
                    <a:pt x="14133" y="28265"/>
                    <a:pt x="14788" y="27849"/>
                    <a:pt x="15407" y="27384"/>
                  </a:cubicBezTo>
                  <a:cubicBezTo>
                    <a:pt x="15443" y="27253"/>
                    <a:pt x="15466" y="27111"/>
                    <a:pt x="15502" y="26980"/>
                  </a:cubicBezTo>
                  <a:close/>
                  <a:moveTo>
                    <a:pt x="14466" y="30242"/>
                  </a:moveTo>
                  <a:lnTo>
                    <a:pt x="14466" y="30242"/>
                  </a:lnTo>
                  <a:cubicBezTo>
                    <a:pt x="13942" y="30694"/>
                    <a:pt x="13407" y="31135"/>
                    <a:pt x="12847" y="31540"/>
                  </a:cubicBezTo>
                  <a:cubicBezTo>
                    <a:pt x="11990" y="32183"/>
                    <a:pt x="11002" y="32635"/>
                    <a:pt x="9966" y="32897"/>
                  </a:cubicBezTo>
                  <a:cubicBezTo>
                    <a:pt x="9478" y="32992"/>
                    <a:pt x="8989" y="33076"/>
                    <a:pt x="8501" y="33135"/>
                  </a:cubicBezTo>
                  <a:cubicBezTo>
                    <a:pt x="8238" y="33170"/>
                    <a:pt x="7762" y="33289"/>
                    <a:pt x="7350" y="33289"/>
                  </a:cubicBezTo>
                  <a:cubicBezTo>
                    <a:pt x="7054" y="33289"/>
                    <a:pt x="6792" y="33227"/>
                    <a:pt x="6668" y="33028"/>
                  </a:cubicBezTo>
                  <a:cubicBezTo>
                    <a:pt x="6661" y="33018"/>
                    <a:pt x="6650" y="33013"/>
                    <a:pt x="6639" y="33013"/>
                  </a:cubicBezTo>
                  <a:cubicBezTo>
                    <a:pt x="6611" y="33013"/>
                    <a:pt x="6579" y="33041"/>
                    <a:pt x="6596" y="33076"/>
                  </a:cubicBezTo>
                  <a:cubicBezTo>
                    <a:pt x="6700" y="33248"/>
                    <a:pt x="6882" y="33365"/>
                    <a:pt x="7088" y="33373"/>
                  </a:cubicBezTo>
                  <a:lnTo>
                    <a:pt x="7088" y="33373"/>
                  </a:lnTo>
                  <a:cubicBezTo>
                    <a:pt x="5726" y="33348"/>
                    <a:pt x="4459" y="33192"/>
                    <a:pt x="3179" y="32659"/>
                  </a:cubicBezTo>
                  <a:cubicBezTo>
                    <a:pt x="3131" y="32647"/>
                    <a:pt x="3084" y="32623"/>
                    <a:pt x="3036" y="32599"/>
                  </a:cubicBezTo>
                  <a:lnTo>
                    <a:pt x="3036" y="32599"/>
                  </a:lnTo>
                  <a:cubicBezTo>
                    <a:pt x="3084" y="32671"/>
                    <a:pt x="3120" y="32754"/>
                    <a:pt x="3167" y="32837"/>
                  </a:cubicBezTo>
                  <a:cubicBezTo>
                    <a:pt x="4247" y="33313"/>
                    <a:pt x="5410" y="33558"/>
                    <a:pt x="6580" y="33558"/>
                  </a:cubicBezTo>
                  <a:cubicBezTo>
                    <a:pt x="6815" y="33558"/>
                    <a:pt x="7051" y="33548"/>
                    <a:pt x="7287" y="33528"/>
                  </a:cubicBezTo>
                  <a:cubicBezTo>
                    <a:pt x="7358" y="33516"/>
                    <a:pt x="7382" y="33421"/>
                    <a:pt x="7322" y="33385"/>
                  </a:cubicBezTo>
                  <a:cubicBezTo>
                    <a:pt x="7799" y="33385"/>
                    <a:pt x="8275" y="33337"/>
                    <a:pt x="8751" y="33266"/>
                  </a:cubicBezTo>
                  <a:cubicBezTo>
                    <a:pt x="9954" y="33135"/>
                    <a:pt x="11109" y="32837"/>
                    <a:pt x="12168" y="32218"/>
                  </a:cubicBezTo>
                  <a:cubicBezTo>
                    <a:pt x="12907" y="31766"/>
                    <a:pt x="13621" y="31254"/>
                    <a:pt x="14276" y="30694"/>
                  </a:cubicBezTo>
                  <a:cubicBezTo>
                    <a:pt x="14347" y="30551"/>
                    <a:pt x="14407" y="30397"/>
                    <a:pt x="14466" y="30242"/>
                  </a:cubicBezTo>
                  <a:close/>
                  <a:moveTo>
                    <a:pt x="12359" y="34338"/>
                  </a:moveTo>
                  <a:lnTo>
                    <a:pt x="12359" y="34338"/>
                  </a:lnTo>
                  <a:cubicBezTo>
                    <a:pt x="12311" y="34361"/>
                    <a:pt x="12275" y="34397"/>
                    <a:pt x="12228" y="34421"/>
                  </a:cubicBezTo>
                  <a:cubicBezTo>
                    <a:pt x="10993" y="35177"/>
                    <a:pt x="9582" y="35570"/>
                    <a:pt x="8140" y="35570"/>
                  </a:cubicBezTo>
                  <a:cubicBezTo>
                    <a:pt x="8039" y="35570"/>
                    <a:pt x="7937" y="35568"/>
                    <a:pt x="7834" y="35564"/>
                  </a:cubicBezTo>
                  <a:cubicBezTo>
                    <a:pt x="7823" y="35552"/>
                    <a:pt x="7811" y="35540"/>
                    <a:pt x="7787" y="35540"/>
                  </a:cubicBezTo>
                  <a:cubicBezTo>
                    <a:pt x="7263" y="35469"/>
                    <a:pt x="6715" y="35504"/>
                    <a:pt x="6179" y="35445"/>
                  </a:cubicBezTo>
                  <a:cubicBezTo>
                    <a:pt x="5691" y="35385"/>
                    <a:pt x="5203" y="35290"/>
                    <a:pt x="4739" y="35171"/>
                  </a:cubicBezTo>
                  <a:lnTo>
                    <a:pt x="4739" y="35171"/>
                  </a:lnTo>
                  <a:cubicBezTo>
                    <a:pt x="4775" y="35231"/>
                    <a:pt x="4822" y="35290"/>
                    <a:pt x="4870" y="35338"/>
                  </a:cubicBezTo>
                  <a:cubicBezTo>
                    <a:pt x="5614" y="35541"/>
                    <a:pt x="6445" y="35712"/>
                    <a:pt x="7222" y="35712"/>
                  </a:cubicBezTo>
                  <a:cubicBezTo>
                    <a:pt x="7402" y="35712"/>
                    <a:pt x="7579" y="35703"/>
                    <a:pt x="7751" y="35683"/>
                  </a:cubicBezTo>
                  <a:cubicBezTo>
                    <a:pt x="8027" y="35725"/>
                    <a:pt x="8303" y="35745"/>
                    <a:pt x="8580" y="35745"/>
                  </a:cubicBezTo>
                  <a:cubicBezTo>
                    <a:pt x="9796" y="35745"/>
                    <a:pt x="11006" y="35360"/>
                    <a:pt x="12073" y="34778"/>
                  </a:cubicBezTo>
                  <a:cubicBezTo>
                    <a:pt x="12168" y="34635"/>
                    <a:pt x="12264" y="34480"/>
                    <a:pt x="12359" y="343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096" name="Google Shape;1096;p13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522925" y="2394480"/>
            <a:ext cx="3742525" cy="33479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7" name="Google Shape;1097;p13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568900" y="-441751"/>
            <a:ext cx="3563750" cy="3188075"/>
          </a:xfrm>
          <a:prstGeom prst="rect">
            <a:avLst/>
          </a:prstGeom>
          <a:noFill/>
          <a:ln>
            <a:noFill/>
          </a:ln>
        </p:spPr>
      </p:pic>
      <p:sp>
        <p:nvSpPr>
          <p:cNvPr id="1098" name="Google Shape;1098;p13"/>
          <p:cNvSpPr txBox="1"/>
          <p:nvPr>
            <p:ph idx="21" type="title"/>
          </p:nvPr>
        </p:nvSpPr>
        <p:spPr>
          <a:xfrm>
            <a:off x="720000" y="1640975"/>
            <a:ext cx="2499600" cy="186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Font typeface="Denk One"/>
              <a:buNone/>
              <a:defRPr sz="3600">
                <a:latin typeface="Denk One"/>
                <a:ea typeface="Denk One"/>
                <a:cs typeface="Denk One"/>
                <a:sym typeface="Denk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Font typeface="Denk One"/>
              <a:buNone/>
              <a:defRPr sz="3600">
                <a:latin typeface="Denk One"/>
                <a:ea typeface="Denk One"/>
                <a:cs typeface="Denk One"/>
                <a:sym typeface="Denk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Font typeface="Denk One"/>
              <a:buNone/>
              <a:defRPr sz="3600">
                <a:latin typeface="Denk One"/>
                <a:ea typeface="Denk One"/>
                <a:cs typeface="Denk One"/>
                <a:sym typeface="Denk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Font typeface="Denk One"/>
              <a:buNone/>
              <a:defRPr sz="3600">
                <a:latin typeface="Denk One"/>
                <a:ea typeface="Denk One"/>
                <a:cs typeface="Denk One"/>
                <a:sym typeface="Denk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Font typeface="Denk One"/>
              <a:buNone/>
              <a:defRPr sz="3600">
                <a:latin typeface="Denk One"/>
                <a:ea typeface="Denk One"/>
                <a:cs typeface="Denk One"/>
                <a:sym typeface="Denk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Font typeface="Denk One"/>
              <a:buNone/>
              <a:defRPr sz="3600">
                <a:latin typeface="Denk One"/>
                <a:ea typeface="Denk One"/>
                <a:cs typeface="Denk One"/>
                <a:sym typeface="Denk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Font typeface="Denk One"/>
              <a:buNone/>
              <a:defRPr sz="3600">
                <a:latin typeface="Denk One"/>
                <a:ea typeface="Denk One"/>
                <a:cs typeface="Denk One"/>
                <a:sym typeface="Denk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Font typeface="Denk One"/>
              <a:buNone/>
              <a:defRPr sz="3600">
                <a:latin typeface="Denk One"/>
                <a:ea typeface="Denk One"/>
                <a:cs typeface="Denk One"/>
                <a:sym typeface="Denk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9">
    <p:spTree>
      <p:nvGrpSpPr>
        <p:cNvPr id="1099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0" name="Google Shape;1100;p14"/>
          <p:cNvSpPr/>
          <p:nvPr/>
        </p:nvSpPr>
        <p:spPr>
          <a:xfrm>
            <a:off x="5678025" y="-1299900"/>
            <a:ext cx="6241240" cy="7003511"/>
          </a:xfrm>
          <a:custGeom>
            <a:rect b="b" l="l" r="r" t="t"/>
            <a:pathLst>
              <a:path extrusionOk="0" h="64714" w="50036">
                <a:moveTo>
                  <a:pt x="22148" y="1"/>
                </a:moveTo>
                <a:cubicBezTo>
                  <a:pt x="18824" y="1"/>
                  <a:pt x="15275" y="2620"/>
                  <a:pt x="14010" y="7379"/>
                </a:cubicBezTo>
                <a:cubicBezTo>
                  <a:pt x="13176" y="10514"/>
                  <a:pt x="13910" y="13583"/>
                  <a:pt x="13843" y="16719"/>
                </a:cubicBezTo>
                <a:cubicBezTo>
                  <a:pt x="13743" y="21222"/>
                  <a:pt x="12042" y="25725"/>
                  <a:pt x="9974" y="29895"/>
                </a:cubicBezTo>
                <a:cubicBezTo>
                  <a:pt x="7839" y="34031"/>
                  <a:pt x="5337" y="38001"/>
                  <a:pt x="3369" y="42204"/>
                </a:cubicBezTo>
                <a:cubicBezTo>
                  <a:pt x="1401" y="46407"/>
                  <a:pt x="0" y="51077"/>
                  <a:pt x="334" y="55446"/>
                </a:cubicBezTo>
                <a:cubicBezTo>
                  <a:pt x="667" y="59850"/>
                  <a:pt x="3136" y="63852"/>
                  <a:pt x="6905" y="64586"/>
                </a:cubicBezTo>
                <a:cubicBezTo>
                  <a:pt x="7371" y="64674"/>
                  <a:pt x="7839" y="64714"/>
                  <a:pt x="8311" y="64714"/>
                </a:cubicBezTo>
                <a:cubicBezTo>
                  <a:pt x="12328" y="64714"/>
                  <a:pt x="16532" y="61823"/>
                  <a:pt x="20682" y="61017"/>
                </a:cubicBezTo>
                <a:cubicBezTo>
                  <a:pt x="21620" y="60825"/>
                  <a:pt x="22548" y="60745"/>
                  <a:pt x="23468" y="60745"/>
                </a:cubicBezTo>
                <a:cubicBezTo>
                  <a:pt x="26865" y="60745"/>
                  <a:pt x="30157" y="61834"/>
                  <a:pt x="33491" y="62385"/>
                </a:cubicBezTo>
                <a:cubicBezTo>
                  <a:pt x="34560" y="62562"/>
                  <a:pt x="35679" y="62668"/>
                  <a:pt x="36809" y="62668"/>
                </a:cubicBezTo>
                <a:cubicBezTo>
                  <a:pt x="40154" y="62668"/>
                  <a:pt x="43598" y="61733"/>
                  <a:pt x="46166" y="58916"/>
                </a:cubicBezTo>
                <a:cubicBezTo>
                  <a:pt x="49836" y="54879"/>
                  <a:pt x="50036" y="48408"/>
                  <a:pt x="48068" y="43938"/>
                </a:cubicBezTo>
                <a:cubicBezTo>
                  <a:pt x="46066" y="39502"/>
                  <a:pt x="42397" y="36500"/>
                  <a:pt x="38928" y="33497"/>
                </a:cubicBezTo>
                <a:cubicBezTo>
                  <a:pt x="35425" y="30495"/>
                  <a:pt x="31990" y="27159"/>
                  <a:pt x="30555" y="22289"/>
                </a:cubicBezTo>
                <a:cubicBezTo>
                  <a:pt x="29688" y="19354"/>
                  <a:pt x="29688" y="16018"/>
                  <a:pt x="29555" y="12749"/>
                </a:cubicBezTo>
                <a:cubicBezTo>
                  <a:pt x="29455" y="9547"/>
                  <a:pt x="29154" y="6211"/>
                  <a:pt x="27720" y="3576"/>
                </a:cubicBezTo>
                <a:cubicBezTo>
                  <a:pt x="26445" y="1146"/>
                  <a:pt x="24346" y="1"/>
                  <a:pt x="2214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01" name="Google Shape;1101;p14"/>
          <p:cNvGrpSpPr/>
          <p:nvPr/>
        </p:nvGrpSpPr>
        <p:grpSpPr>
          <a:xfrm flipH="1" rot="2238749">
            <a:off x="-378408" y="2160389"/>
            <a:ext cx="1403448" cy="3309947"/>
            <a:chOff x="6152550" y="3804050"/>
            <a:chExt cx="386075" cy="910550"/>
          </a:xfrm>
        </p:grpSpPr>
        <p:sp>
          <p:nvSpPr>
            <p:cNvPr id="1102" name="Google Shape;1102;p14"/>
            <p:cNvSpPr/>
            <p:nvPr/>
          </p:nvSpPr>
          <p:spPr>
            <a:xfrm>
              <a:off x="6152550" y="3804050"/>
              <a:ext cx="386075" cy="847575"/>
            </a:xfrm>
            <a:custGeom>
              <a:rect b="b" l="l" r="r" t="t"/>
              <a:pathLst>
                <a:path extrusionOk="0" h="33903" w="15443">
                  <a:moveTo>
                    <a:pt x="2736" y="1"/>
                  </a:moveTo>
                  <a:cubicBezTo>
                    <a:pt x="2631" y="1"/>
                    <a:pt x="2572" y="5"/>
                    <a:pt x="2572" y="5"/>
                  </a:cubicBezTo>
                  <a:cubicBezTo>
                    <a:pt x="1608" y="493"/>
                    <a:pt x="84" y="1458"/>
                    <a:pt x="143" y="4696"/>
                  </a:cubicBezTo>
                  <a:cubicBezTo>
                    <a:pt x="1179" y="5327"/>
                    <a:pt x="2572" y="6137"/>
                    <a:pt x="2572" y="6137"/>
                  </a:cubicBezTo>
                  <a:lnTo>
                    <a:pt x="215" y="5780"/>
                  </a:lnTo>
                  <a:lnTo>
                    <a:pt x="215" y="5780"/>
                  </a:lnTo>
                  <a:cubicBezTo>
                    <a:pt x="226" y="5935"/>
                    <a:pt x="250" y="6101"/>
                    <a:pt x="274" y="6268"/>
                  </a:cubicBezTo>
                  <a:cubicBezTo>
                    <a:pt x="917" y="10757"/>
                    <a:pt x="0" y="12507"/>
                    <a:pt x="357" y="18972"/>
                  </a:cubicBezTo>
                  <a:lnTo>
                    <a:pt x="4644" y="18972"/>
                  </a:lnTo>
                  <a:lnTo>
                    <a:pt x="596" y="21008"/>
                  </a:lnTo>
                  <a:cubicBezTo>
                    <a:pt x="1429" y="25473"/>
                    <a:pt x="3977" y="25854"/>
                    <a:pt x="5596" y="29580"/>
                  </a:cubicBezTo>
                  <a:cubicBezTo>
                    <a:pt x="5858" y="30188"/>
                    <a:pt x="6203" y="30759"/>
                    <a:pt x="6632" y="31283"/>
                  </a:cubicBezTo>
                  <a:lnTo>
                    <a:pt x="8132" y="30735"/>
                  </a:lnTo>
                  <a:lnTo>
                    <a:pt x="7037" y="31747"/>
                  </a:lnTo>
                  <a:cubicBezTo>
                    <a:pt x="9085" y="33831"/>
                    <a:pt x="11799" y="33902"/>
                    <a:pt x="11799" y="33902"/>
                  </a:cubicBezTo>
                  <a:cubicBezTo>
                    <a:pt x="11799" y="33902"/>
                    <a:pt x="14407" y="29295"/>
                    <a:pt x="15228" y="25711"/>
                  </a:cubicBezTo>
                  <a:cubicBezTo>
                    <a:pt x="15443" y="24770"/>
                    <a:pt x="15407" y="23699"/>
                    <a:pt x="15216" y="22544"/>
                  </a:cubicBezTo>
                  <a:lnTo>
                    <a:pt x="13026" y="23020"/>
                  </a:lnTo>
                  <a:lnTo>
                    <a:pt x="14990" y="21389"/>
                  </a:lnTo>
                  <a:cubicBezTo>
                    <a:pt x="14300" y="18412"/>
                    <a:pt x="12883" y="15055"/>
                    <a:pt x="12276" y="12126"/>
                  </a:cubicBezTo>
                  <a:cubicBezTo>
                    <a:pt x="11990" y="10661"/>
                    <a:pt x="11430" y="9268"/>
                    <a:pt x="10621" y="8018"/>
                  </a:cubicBezTo>
                  <a:lnTo>
                    <a:pt x="8251" y="8399"/>
                  </a:lnTo>
                  <a:lnTo>
                    <a:pt x="9763" y="6768"/>
                  </a:lnTo>
                  <a:cubicBezTo>
                    <a:pt x="8954" y="5673"/>
                    <a:pt x="8108" y="4625"/>
                    <a:pt x="7418" y="3137"/>
                  </a:cubicBezTo>
                  <a:cubicBezTo>
                    <a:pt x="6067" y="197"/>
                    <a:pt x="3420" y="1"/>
                    <a:pt x="2736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14"/>
            <p:cNvSpPr/>
            <p:nvPr/>
          </p:nvSpPr>
          <p:spPr>
            <a:xfrm>
              <a:off x="6216475" y="3841875"/>
              <a:ext cx="244475" cy="872725"/>
            </a:xfrm>
            <a:custGeom>
              <a:rect b="b" l="l" r="r" t="t"/>
              <a:pathLst>
                <a:path extrusionOk="0" h="34909" w="9779">
                  <a:moveTo>
                    <a:pt x="68" y="0"/>
                  </a:moveTo>
                  <a:cubicBezTo>
                    <a:pt x="34" y="0"/>
                    <a:pt x="1" y="28"/>
                    <a:pt x="15" y="64"/>
                  </a:cubicBezTo>
                  <a:cubicBezTo>
                    <a:pt x="3218" y="11518"/>
                    <a:pt x="6230" y="23019"/>
                    <a:pt x="8909" y="34616"/>
                  </a:cubicBezTo>
                  <a:cubicBezTo>
                    <a:pt x="8956" y="34819"/>
                    <a:pt x="9111" y="34908"/>
                    <a:pt x="9273" y="34908"/>
                  </a:cubicBezTo>
                  <a:cubicBezTo>
                    <a:pt x="9518" y="34908"/>
                    <a:pt x="9778" y="34705"/>
                    <a:pt x="9707" y="34390"/>
                  </a:cubicBezTo>
                  <a:cubicBezTo>
                    <a:pt x="7016" y="22805"/>
                    <a:pt x="3861" y="11315"/>
                    <a:pt x="122" y="40"/>
                  </a:cubicBezTo>
                  <a:cubicBezTo>
                    <a:pt x="113" y="12"/>
                    <a:pt x="90" y="0"/>
                    <a:pt x="68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4" name="Google Shape;1104;p14"/>
          <p:cNvGrpSpPr/>
          <p:nvPr/>
        </p:nvGrpSpPr>
        <p:grpSpPr>
          <a:xfrm rot="9807417">
            <a:off x="-244574" y="-400722"/>
            <a:ext cx="1310949" cy="2857914"/>
            <a:chOff x="3345650" y="2840950"/>
            <a:chExt cx="370900" cy="808575"/>
          </a:xfrm>
        </p:grpSpPr>
        <p:sp>
          <p:nvSpPr>
            <p:cNvPr id="1105" name="Google Shape;1105;p14"/>
            <p:cNvSpPr/>
            <p:nvPr/>
          </p:nvSpPr>
          <p:spPr>
            <a:xfrm>
              <a:off x="3486400" y="2932175"/>
              <a:ext cx="95900" cy="717350"/>
            </a:xfrm>
            <a:custGeom>
              <a:rect b="b" l="l" r="r" t="t"/>
              <a:pathLst>
                <a:path extrusionOk="0" h="28694" w="3836">
                  <a:moveTo>
                    <a:pt x="3818" y="1"/>
                  </a:moveTo>
                  <a:cubicBezTo>
                    <a:pt x="3809" y="1"/>
                    <a:pt x="3800" y="7"/>
                    <a:pt x="3800" y="19"/>
                  </a:cubicBezTo>
                  <a:cubicBezTo>
                    <a:pt x="3467" y="3781"/>
                    <a:pt x="3086" y="7520"/>
                    <a:pt x="2574" y="11258"/>
                  </a:cubicBezTo>
                  <a:cubicBezTo>
                    <a:pt x="2074" y="14949"/>
                    <a:pt x="1502" y="18628"/>
                    <a:pt x="943" y="22307"/>
                  </a:cubicBezTo>
                  <a:cubicBezTo>
                    <a:pt x="776" y="23319"/>
                    <a:pt x="621" y="24331"/>
                    <a:pt x="466" y="25355"/>
                  </a:cubicBezTo>
                  <a:cubicBezTo>
                    <a:pt x="311" y="26403"/>
                    <a:pt x="50" y="27498"/>
                    <a:pt x="14" y="28558"/>
                  </a:cubicBezTo>
                  <a:cubicBezTo>
                    <a:pt x="1" y="28644"/>
                    <a:pt x="69" y="28694"/>
                    <a:pt x="136" y="28694"/>
                  </a:cubicBezTo>
                  <a:cubicBezTo>
                    <a:pt x="189" y="28694"/>
                    <a:pt x="241" y="28662"/>
                    <a:pt x="252" y="28594"/>
                  </a:cubicBezTo>
                  <a:cubicBezTo>
                    <a:pt x="478" y="27713"/>
                    <a:pt x="550" y="26772"/>
                    <a:pt x="692" y="25867"/>
                  </a:cubicBezTo>
                  <a:cubicBezTo>
                    <a:pt x="835" y="24939"/>
                    <a:pt x="966" y="23998"/>
                    <a:pt x="1109" y="23069"/>
                  </a:cubicBezTo>
                  <a:cubicBezTo>
                    <a:pt x="1383" y="21200"/>
                    <a:pt x="1657" y="19331"/>
                    <a:pt x="1919" y="17473"/>
                  </a:cubicBezTo>
                  <a:cubicBezTo>
                    <a:pt x="2455" y="13782"/>
                    <a:pt x="2931" y="10091"/>
                    <a:pt x="3300" y="6389"/>
                  </a:cubicBezTo>
                  <a:cubicBezTo>
                    <a:pt x="3514" y="4269"/>
                    <a:pt x="3729" y="2150"/>
                    <a:pt x="3836" y="19"/>
                  </a:cubicBezTo>
                  <a:cubicBezTo>
                    <a:pt x="3836" y="7"/>
                    <a:pt x="3827" y="1"/>
                    <a:pt x="3818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14"/>
            <p:cNvSpPr/>
            <p:nvPr/>
          </p:nvSpPr>
          <p:spPr>
            <a:xfrm>
              <a:off x="3537325" y="2851675"/>
              <a:ext cx="44075" cy="80975"/>
            </a:xfrm>
            <a:custGeom>
              <a:rect b="b" l="l" r="r" t="t"/>
              <a:pathLst>
                <a:path extrusionOk="0" h="3239" w="1763">
                  <a:moveTo>
                    <a:pt x="84" y="0"/>
                  </a:moveTo>
                  <a:lnTo>
                    <a:pt x="84" y="0"/>
                  </a:lnTo>
                  <a:cubicBezTo>
                    <a:pt x="1" y="2548"/>
                    <a:pt x="1763" y="3239"/>
                    <a:pt x="1763" y="3239"/>
                  </a:cubicBezTo>
                  <a:cubicBezTo>
                    <a:pt x="1406" y="2167"/>
                    <a:pt x="1168" y="2060"/>
                    <a:pt x="727" y="1298"/>
                  </a:cubicBezTo>
                  <a:cubicBezTo>
                    <a:pt x="477" y="881"/>
                    <a:pt x="263" y="441"/>
                    <a:pt x="84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14"/>
            <p:cNvSpPr/>
            <p:nvPr/>
          </p:nvSpPr>
          <p:spPr>
            <a:xfrm>
              <a:off x="3581400" y="2840950"/>
              <a:ext cx="34850" cy="91400"/>
            </a:xfrm>
            <a:custGeom>
              <a:rect b="b" l="l" r="r" t="t"/>
              <a:pathLst>
                <a:path extrusionOk="0" h="3656" w="1394">
                  <a:moveTo>
                    <a:pt x="1274" y="1"/>
                  </a:moveTo>
                  <a:lnTo>
                    <a:pt x="1274" y="1"/>
                  </a:lnTo>
                  <a:cubicBezTo>
                    <a:pt x="869" y="584"/>
                    <a:pt x="619" y="1251"/>
                    <a:pt x="536" y="1953"/>
                  </a:cubicBezTo>
                  <a:cubicBezTo>
                    <a:pt x="369" y="3156"/>
                    <a:pt x="0" y="3656"/>
                    <a:pt x="0" y="3656"/>
                  </a:cubicBezTo>
                  <a:cubicBezTo>
                    <a:pt x="536" y="3334"/>
                    <a:pt x="917" y="2811"/>
                    <a:pt x="1083" y="2203"/>
                  </a:cubicBezTo>
                  <a:cubicBezTo>
                    <a:pt x="1393" y="1168"/>
                    <a:pt x="1060" y="429"/>
                    <a:pt x="1274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14"/>
            <p:cNvSpPr/>
            <p:nvPr/>
          </p:nvSpPr>
          <p:spPr>
            <a:xfrm>
              <a:off x="3587050" y="2889475"/>
              <a:ext cx="62225" cy="56575"/>
            </a:xfrm>
            <a:custGeom>
              <a:rect b="b" l="l" r="r" t="t"/>
              <a:pathLst>
                <a:path extrusionOk="0" h="2263" w="2489">
                  <a:moveTo>
                    <a:pt x="2489" y="0"/>
                  </a:moveTo>
                  <a:lnTo>
                    <a:pt x="2489" y="0"/>
                  </a:lnTo>
                  <a:cubicBezTo>
                    <a:pt x="2131" y="393"/>
                    <a:pt x="1727" y="751"/>
                    <a:pt x="1286" y="1036"/>
                  </a:cubicBezTo>
                  <a:cubicBezTo>
                    <a:pt x="798" y="1370"/>
                    <a:pt x="357" y="1786"/>
                    <a:pt x="0" y="2263"/>
                  </a:cubicBezTo>
                  <a:cubicBezTo>
                    <a:pt x="250" y="2048"/>
                    <a:pt x="941" y="2120"/>
                    <a:pt x="1572" y="1584"/>
                  </a:cubicBezTo>
                  <a:cubicBezTo>
                    <a:pt x="2191" y="1036"/>
                    <a:pt x="2489" y="1"/>
                    <a:pt x="2489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14"/>
            <p:cNvSpPr/>
            <p:nvPr/>
          </p:nvSpPr>
          <p:spPr>
            <a:xfrm>
              <a:off x="3581975" y="2931750"/>
              <a:ext cx="76825" cy="52700"/>
            </a:xfrm>
            <a:custGeom>
              <a:rect b="b" l="l" r="r" t="t"/>
              <a:pathLst>
                <a:path extrusionOk="0" h="2108" w="3073">
                  <a:moveTo>
                    <a:pt x="3073" y="0"/>
                  </a:moveTo>
                  <a:cubicBezTo>
                    <a:pt x="2620" y="393"/>
                    <a:pt x="2120" y="714"/>
                    <a:pt x="1584" y="965"/>
                  </a:cubicBezTo>
                  <a:cubicBezTo>
                    <a:pt x="1001" y="1250"/>
                    <a:pt x="465" y="1643"/>
                    <a:pt x="1" y="2108"/>
                  </a:cubicBezTo>
                  <a:cubicBezTo>
                    <a:pt x="310" y="1917"/>
                    <a:pt x="1060" y="2096"/>
                    <a:pt x="1822" y="1596"/>
                  </a:cubicBezTo>
                  <a:cubicBezTo>
                    <a:pt x="2573" y="1096"/>
                    <a:pt x="3073" y="0"/>
                    <a:pt x="3073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14"/>
            <p:cNvSpPr/>
            <p:nvPr/>
          </p:nvSpPr>
          <p:spPr>
            <a:xfrm>
              <a:off x="3582275" y="2973700"/>
              <a:ext cx="90525" cy="43200"/>
            </a:xfrm>
            <a:custGeom>
              <a:rect b="b" l="l" r="r" t="t"/>
              <a:pathLst>
                <a:path extrusionOk="0" h="1728" w="3621">
                  <a:moveTo>
                    <a:pt x="3620" y="1"/>
                  </a:moveTo>
                  <a:cubicBezTo>
                    <a:pt x="3084" y="334"/>
                    <a:pt x="2501" y="596"/>
                    <a:pt x="1882" y="775"/>
                  </a:cubicBezTo>
                  <a:cubicBezTo>
                    <a:pt x="1203" y="977"/>
                    <a:pt x="572" y="1311"/>
                    <a:pt x="1" y="1727"/>
                  </a:cubicBezTo>
                  <a:cubicBezTo>
                    <a:pt x="85" y="1688"/>
                    <a:pt x="192" y="1677"/>
                    <a:pt x="318" y="1677"/>
                  </a:cubicBezTo>
                  <a:cubicBezTo>
                    <a:pt x="499" y="1677"/>
                    <a:pt x="719" y="1700"/>
                    <a:pt x="966" y="1700"/>
                  </a:cubicBezTo>
                  <a:cubicBezTo>
                    <a:pt x="1279" y="1700"/>
                    <a:pt x="1636" y="1662"/>
                    <a:pt x="2013" y="1489"/>
                  </a:cubicBezTo>
                  <a:cubicBezTo>
                    <a:pt x="2906" y="1072"/>
                    <a:pt x="3620" y="1"/>
                    <a:pt x="3620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14"/>
            <p:cNvSpPr/>
            <p:nvPr/>
          </p:nvSpPr>
          <p:spPr>
            <a:xfrm>
              <a:off x="3581975" y="3015075"/>
              <a:ext cx="104800" cy="36800"/>
            </a:xfrm>
            <a:custGeom>
              <a:rect b="b" l="l" r="r" t="t"/>
              <a:pathLst>
                <a:path extrusionOk="0" h="1472" w="4192">
                  <a:moveTo>
                    <a:pt x="4192" y="1"/>
                  </a:moveTo>
                  <a:lnTo>
                    <a:pt x="4192" y="1"/>
                  </a:lnTo>
                  <a:cubicBezTo>
                    <a:pt x="3549" y="287"/>
                    <a:pt x="2882" y="477"/>
                    <a:pt x="2192" y="572"/>
                  </a:cubicBezTo>
                  <a:cubicBezTo>
                    <a:pt x="1418" y="703"/>
                    <a:pt x="679" y="953"/>
                    <a:pt x="1" y="1322"/>
                  </a:cubicBezTo>
                  <a:cubicBezTo>
                    <a:pt x="49" y="1308"/>
                    <a:pt x="102" y="1302"/>
                    <a:pt x="160" y="1302"/>
                  </a:cubicBezTo>
                  <a:cubicBezTo>
                    <a:pt x="473" y="1302"/>
                    <a:pt x="934" y="1471"/>
                    <a:pt x="1502" y="1471"/>
                  </a:cubicBezTo>
                  <a:cubicBezTo>
                    <a:pt x="1728" y="1471"/>
                    <a:pt x="1970" y="1445"/>
                    <a:pt x="2227" y="1370"/>
                  </a:cubicBezTo>
                  <a:cubicBezTo>
                    <a:pt x="3251" y="1061"/>
                    <a:pt x="4192" y="1"/>
                    <a:pt x="4192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14"/>
            <p:cNvSpPr/>
            <p:nvPr/>
          </p:nvSpPr>
          <p:spPr>
            <a:xfrm>
              <a:off x="3583175" y="3056450"/>
              <a:ext cx="113725" cy="34125"/>
            </a:xfrm>
            <a:custGeom>
              <a:rect b="b" l="l" r="r" t="t"/>
              <a:pathLst>
                <a:path extrusionOk="0" h="1365" w="4549">
                  <a:moveTo>
                    <a:pt x="4549" y="1"/>
                  </a:moveTo>
                  <a:cubicBezTo>
                    <a:pt x="3846" y="251"/>
                    <a:pt x="3120" y="406"/>
                    <a:pt x="2382" y="465"/>
                  </a:cubicBezTo>
                  <a:cubicBezTo>
                    <a:pt x="1548" y="537"/>
                    <a:pt x="751" y="751"/>
                    <a:pt x="0" y="1096"/>
                  </a:cubicBezTo>
                  <a:cubicBezTo>
                    <a:pt x="37" y="1088"/>
                    <a:pt x="76" y="1085"/>
                    <a:pt x="118" y="1085"/>
                  </a:cubicBezTo>
                  <a:cubicBezTo>
                    <a:pt x="487" y="1085"/>
                    <a:pt x="1035" y="1365"/>
                    <a:pt x="1759" y="1365"/>
                  </a:cubicBezTo>
                  <a:cubicBezTo>
                    <a:pt x="1947" y="1365"/>
                    <a:pt x="2146" y="1346"/>
                    <a:pt x="2358" y="1299"/>
                  </a:cubicBezTo>
                  <a:cubicBezTo>
                    <a:pt x="3477" y="1060"/>
                    <a:pt x="4549" y="1"/>
                    <a:pt x="4549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14"/>
            <p:cNvSpPr/>
            <p:nvPr/>
          </p:nvSpPr>
          <p:spPr>
            <a:xfrm>
              <a:off x="3573650" y="3110475"/>
              <a:ext cx="122950" cy="23100"/>
            </a:xfrm>
            <a:custGeom>
              <a:rect b="b" l="l" r="r" t="t"/>
              <a:pathLst>
                <a:path extrusionOk="0" h="924" w="4918">
                  <a:moveTo>
                    <a:pt x="1772" y="0"/>
                  </a:moveTo>
                  <a:cubicBezTo>
                    <a:pt x="817" y="0"/>
                    <a:pt x="0" y="197"/>
                    <a:pt x="0" y="197"/>
                  </a:cubicBezTo>
                  <a:cubicBezTo>
                    <a:pt x="473" y="197"/>
                    <a:pt x="1180" y="924"/>
                    <a:pt x="2365" y="924"/>
                  </a:cubicBezTo>
                  <a:cubicBezTo>
                    <a:pt x="2374" y="924"/>
                    <a:pt x="2384" y="924"/>
                    <a:pt x="2394" y="924"/>
                  </a:cubicBezTo>
                  <a:cubicBezTo>
                    <a:pt x="3584" y="912"/>
                    <a:pt x="4918" y="43"/>
                    <a:pt x="4918" y="42"/>
                  </a:cubicBezTo>
                  <a:lnTo>
                    <a:pt x="4918" y="42"/>
                  </a:lnTo>
                  <a:cubicBezTo>
                    <a:pt x="4521" y="104"/>
                    <a:pt x="4120" y="133"/>
                    <a:pt x="3720" y="133"/>
                  </a:cubicBezTo>
                  <a:cubicBezTo>
                    <a:pt x="3340" y="133"/>
                    <a:pt x="2961" y="107"/>
                    <a:pt x="2584" y="54"/>
                  </a:cubicBezTo>
                  <a:cubicBezTo>
                    <a:pt x="2312" y="16"/>
                    <a:pt x="2037" y="0"/>
                    <a:pt x="1772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14"/>
            <p:cNvSpPr/>
            <p:nvPr/>
          </p:nvSpPr>
          <p:spPr>
            <a:xfrm>
              <a:off x="3572450" y="3161925"/>
              <a:ext cx="137250" cy="28750"/>
            </a:xfrm>
            <a:custGeom>
              <a:rect b="b" l="l" r="r" t="t"/>
              <a:pathLst>
                <a:path extrusionOk="0" h="1150" w="5490">
                  <a:moveTo>
                    <a:pt x="1151" y="0"/>
                  </a:moveTo>
                  <a:cubicBezTo>
                    <a:pt x="483" y="0"/>
                    <a:pt x="1" y="68"/>
                    <a:pt x="1" y="68"/>
                  </a:cubicBezTo>
                  <a:cubicBezTo>
                    <a:pt x="549" y="116"/>
                    <a:pt x="1251" y="1021"/>
                    <a:pt x="2584" y="1140"/>
                  </a:cubicBezTo>
                  <a:cubicBezTo>
                    <a:pt x="2667" y="1146"/>
                    <a:pt x="2751" y="1149"/>
                    <a:pt x="2835" y="1149"/>
                  </a:cubicBezTo>
                  <a:cubicBezTo>
                    <a:pt x="4107" y="1149"/>
                    <a:pt x="5490" y="437"/>
                    <a:pt x="5490" y="437"/>
                  </a:cubicBezTo>
                  <a:lnTo>
                    <a:pt x="5490" y="437"/>
                  </a:lnTo>
                  <a:cubicBezTo>
                    <a:pt x="5359" y="443"/>
                    <a:pt x="5229" y="445"/>
                    <a:pt x="5099" y="445"/>
                  </a:cubicBezTo>
                  <a:cubicBezTo>
                    <a:pt x="4360" y="445"/>
                    <a:pt x="3624" y="359"/>
                    <a:pt x="2906" y="187"/>
                  </a:cubicBezTo>
                  <a:cubicBezTo>
                    <a:pt x="2302" y="41"/>
                    <a:pt x="1670" y="0"/>
                    <a:pt x="1151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14"/>
            <p:cNvSpPr/>
            <p:nvPr/>
          </p:nvSpPr>
          <p:spPr>
            <a:xfrm>
              <a:off x="3567400" y="3207950"/>
              <a:ext cx="144675" cy="39025"/>
            </a:xfrm>
            <a:custGeom>
              <a:rect b="b" l="l" r="r" t="t"/>
              <a:pathLst>
                <a:path extrusionOk="0" h="1561" w="5787">
                  <a:moveTo>
                    <a:pt x="31" y="1"/>
                  </a:moveTo>
                  <a:cubicBezTo>
                    <a:pt x="11" y="1"/>
                    <a:pt x="0" y="1"/>
                    <a:pt x="0" y="1"/>
                  </a:cubicBezTo>
                  <a:cubicBezTo>
                    <a:pt x="560" y="120"/>
                    <a:pt x="1191" y="1180"/>
                    <a:pt x="2596" y="1477"/>
                  </a:cubicBezTo>
                  <a:cubicBezTo>
                    <a:pt x="2865" y="1537"/>
                    <a:pt x="3147" y="1561"/>
                    <a:pt x="3428" y="1561"/>
                  </a:cubicBezTo>
                  <a:cubicBezTo>
                    <a:pt x="4618" y="1561"/>
                    <a:pt x="5787" y="1132"/>
                    <a:pt x="5787" y="1132"/>
                  </a:cubicBezTo>
                  <a:cubicBezTo>
                    <a:pt x="4858" y="1061"/>
                    <a:pt x="3941" y="858"/>
                    <a:pt x="3060" y="525"/>
                  </a:cubicBezTo>
                  <a:cubicBezTo>
                    <a:pt x="1757" y="21"/>
                    <a:pt x="262" y="1"/>
                    <a:pt x="31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14"/>
            <p:cNvSpPr/>
            <p:nvPr/>
          </p:nvSpPr>
          <p:spPr>
            <a:xfrm>
              <a:off x="3560250" y="3266600"/>
              <a:ext cx="149750" cy="58450"/>
            </a:xfrm>
            <a:custGeom>
              <a:rect b="b" l="l" r="r" t="t"/>
              <a:pathLst>
                <a:path extrusionOk="0" h="2338" w="5990">
                  <a:moveTo>
                    <a:pt x="1" y="1"/>
                  </a:moveTo>
                  <a:lnTo>
                    <a:pt x="1" y="1"/>
                  </a:lnTo>
                  <a:cubicBezTo>
                    <a:pt x="572" y="239"/>
                    <a:pt x="1072" y="1465"/>
                    <a:pt x="2525" y="2037"/>
                  </a:cubicBezTo>
                  <a:cubicBezTo>
                    <a:pt x="3129" y="2269"/>
                    <a:pt x="3830" y="2337"/>
                    <a:pt x="4443" y="2337"/>
                  </a:cubicBezTo>
                  <a:cubicBezTo>
                    <a:pt x="5303" y="2337"/>
                    <a:pt x="5990" y="2203"/>
                    <a:pt x="5990" y="2203"/>
                  </a:cubicBezTo>
                  <a:cubicBezTo>
                    <a:pt x="5001" y="1965"/>
                    <a:pt x="4061" y="1584"/>
                    <a:pt x="3180" y="1084"/>
                  </a:cubicBezTo>
                  <a:cubicBezTo>
                    <a:pt x="1763" y="263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14"/>
            <p:cNvSpPr/>
            <p:nvPr/>
          </p:nvSpPr>
          <p:spPr>
            <a:xfrm>
              <a:off x="3550425" y="3329700"/>
              <a:ext cx="166125" cy="64500"/>
            </a:xfrm>
            <a:custGeom>
              <a:rect b="b" l="l" r="r" t="t"/>
              <a:pathLst>
                <a:path extrusionOk="0" h="2580" w="6645">
                  <a:moveTo>
                    <a:pt x="1" y="1"/>
                  </a:moveTo>
                  <a:lnTo>
                    <a:pt x="1" y="1"/>
                  </a:lnTo>
                  <a:cubicBezTo>
                    <a:pt x="656" y="251"/>
                    <a:pt x="1191" y="1620"/>
                    <a:pt x="2799" y="2239"/>
                  </a:cubicBezTo>
                  <a:cubicBezTo>
                    <a:pt x="3474" y="2502"/>
                    <a:pt x="4256" y="2579"/>
                    <a:pt x="4937" y="2579"/>
                  </a:cubicBezTo>
                  <a:cubicBezTo>
                    <a:pt x="5889" y="2579"/>
                    <a:pt x="6644" y="2430"/>
                    <a:pt x="6644" y="2430"/>
                  </a:cubicBezTo>
                  <a:cubicBezTo>
                    <a:pt x="5549" y="2168"/>
                    <a:pt x="4501" y="1751"/>
                    <a:pt x="3537" y="1191"/>
                  </a:cubicBezTo>
                  <a:cubicBezTo>
                    <a:pt x="1953" y="28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14"/>
            <p:cNvSpPr/>
            <p:nvPr/>
          </p:nvSpPr>
          <p:spPr>
            <a:xfrm>
              <a:off x="3548050" y="3391325"/>
              <a:ext cx="152725" cy="76375"/>
            </a:xfrm>
            <a:custGeom>
              <a:rect b="b" l="l" r="r" t="t"/>
              <a:pathLst>
                <a:path extrusionOk="0" h="3055" w="6109">
                  <a:moveTo>
                    <a:pt x="1" y="0"/>
                  </a:moveTo>
                  <a:lnTo>
                    <a:pt x="1" y="0"/>
                  </a:lnTo>
                  <a:cubicBezTo>
                    <a:pt x="596" y="310"/>
                    <a:pt x="965" y="1679"/>
                    <a:pt x="2441" y="2453"/>
                  </a:cubicBezTo>
                  <a:cubicBezTo>
                    <a:pt x="3446" y="2972"/>
                    <a:pt x="4783" y="3055"/>
                    <a:pt x="5533" y="3055"/>
                  </a:cubicBezTo>
                  <a:cubicBezTo>
                    <a:pt x="5885" y="3055"/>
                    <a:pt x="6108" y="3036"/>
                    <a:pt x="6108" y="3036"/>
                  </a:cubicBezTo>
                  <a:cubicBezTo>
                    <a:pt x="5084" y="2667"/>
                    <a:pt x="4132" y="2155"/>
                    <a:pt x="3251" y="1524"/>
                  </a:cubicBezTo>
                  <a:cubicBezTo>
                    <a:pt x="1846" y="489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14"/>
            <p:cNvSpPr/>
            <p:nvPr/>
          </p:nvSpPr>
          <p:spPr>
            <a:xfrm>
              <a:off x="3537325" y="3449950"/>
              <a:ext cx="121475" cy="84875"/>
            </a:xfrm>
            <a:custGeom>
              <a:rect b="b" l="l" r="r" t="t"/>
              <a:pathLst>
                <a:path extrusionOk="0" h="3395" w="4859">
                  <a:moveTo>
                    <a:pt x="1" y="1"/>
                  </a:moveTo>
                  <a:cubicBezTo>
                    <a:pt x="477" y="346"/>
                    <a:pt x="620" y="1572"/>
                    <a:pt x="1787" y="2418"/>
                  </a:cubicBezTo>
                  <a:cubicBezTo>
                    <a:pt x="2954" y="3275"/>
                    <a:pt x="4859" y="3394"/>
                    <a:pt x="4859" y="3394"/>
                  </a:cubicBezTo>
                  <a:cubicBezTo>
                    <a:pt x="4025" y="2954"/>
                    <a:pt x="3275" y="2394"/>
                    <a:pt x="2608" y="1727"/>
                  </a:cubicBezTo>
                  <a:cubicBezTo>
                    <a:pt x="1525" y="656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14"/>
            <p:cNvSpPr/>
            <p:nvPr/>
          </p:nvSpPr>
          <p:spPr>
            <a:xfrm>
              <a:off x="3524525" y="3525850"/>
              <a:ext cx="83375" cy="78925"/>
            </a:xfrm>
            <a:custGeom>
              <a:rect b="b" l="l" r="r" t="t"/>
              <a:pathLst>
                <a:path extrusionOk="0" h="3157" w="3335">
                  <a:moveTo>
                    <a:pt x="1" y="1"/>
                  </a:moveTo>
                  <a:cubicBezTo>
                    <a:pt x="322" y="322"/>
                    <a:pt x="310" y="1287"/>
                    <a:pt x="1096" y="2061"/>
                  </a:cubicBezTo>
                  <a:cubicBezTo>
                    <a:pt x="1894" y="2847"/>
                    <a:pt x="3335" y="3156"/>
                    <a:pt x="3335" y="3156"/>
                  </a:cubicBezTo>
                  <a:cubicBezTo>
                    <a:pt x="2751" y="2716"/>
                    <a:pt x="2227" y="2204"/>
                    <a:pt x="1787" y="1632"/>
                  </a:cubicBezTo>
                  <a:cubicBezTo>
                    <a:pt x="1287" y="989"/>
                    <a:pt x="680" y="44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14"/>
            <p:cNvSpPr/>
            <p:nvPr/>
          </p:nvSpPr>
          <p:spPr>
            <a:xfrm>
              <a:off x="3515900" y="2901975"/>
              <a:ext cx="60150" cy="71175"/>
            </a:xfrm>
            <a:custGeom>
              <a:rect b="b" l="l" r="r" t="t"/>
              <a:pathLst>
                <a:path extrusionOk="0" h="2847" w="2406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91" y="1191"/>
                    <a:pt x="786" y="1870"/>
                  </a:cubicBezTo>
                  <a:cubicBezTo>
                    <a:pt x="1394" y="2548"/>
                    <a:pt x="2168" y="2572"/>
                    <a:pt x="2406" y="2846"/>
                  </a:cubicBezTo>
                  <a:cubicBezTo>
                    <a:pt x="2084" y="2275"/>
                    <a:pt x="1668" y="1751"/>
                    <a:pt x="1167" y="1322"/>
                  </a:cubicBezTo>
                  <a:cubicBezTo>
                    <a:pt x="715" y="941"/>
                    <a:pt x="322" y="501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14"/>
            <p:cNvSpPr/>
            <p:nvPr/>
          </p:nvSpPr>
          <p:spPr>
            <a:xfrm>
              <a:off x="3494475" y="2941275"/>
              <a:ext cx="76225" cy="65500"/>
            </a:xfrm>
            <a:custGeom>
              <a:rect b="b" l="l" r="r" t="t"/>
              <a:pathLst>
                <a:path extrusionOk="0" h="2620" w="3049">
                  <a:moveTo>
                    <a:pt x="0" y="0"/>
                  </a:moveTo>
                  <a:cubicBezTo>
                    <a:pt x="0" y="0"/>
                    <a:pt x="405" y="1238"/>
                    <a:pt x="1155" y="1857"/>
                  </a:cubicBezTo>
                  <a:cubicBezTo>
                    <a:pt x="1917" y="2477"/>
                    <a:pt x="2739" y="2369"/>
                    <a:pt x="3048" y="2619"/>
                  </a:cubicBezTo>
                  <a:cubicBezTo>
                    <a:pt x="2608" y="2072"/>
                    <a:pt x="2072" y="1584"/>
                    <a:pt x="1477" y="1203"/>
                  </a:cubicBezTo>
                  <a:cubicBezTo>
                    <a:pt x="929" y="881"/>
                    <a:pt x="429" y="476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14"/>
            <p:cNvSpPr/>
            <p:nvPr/>
          </p:nvSpPr>
          <p:spPr>
            <a:xfrm>
              <a:off x="3472150" y="2979675"/>
              <a:ext cx="92600" cy="59850"/>
            </a:xfrm>
            <a:custGeom>
              <a:rect b="b" l="l" r="r" t="t"/>
              <a:pathLst>
                <a:path extrusionOk="0" h="2394" w="3704">
                  <a:moveTo>
                    <a:pt x="0" y="0"/>
                  </a:moveTo>
                  <a:cubicBezTo>
                    <a:pt x="1" y="0"/>
                    <a:pt x="620" y="1274"/>
                    <a:pt x="1536" y="1834"/>
                  </a:cubicBezTo>
                  <a:cubicBezTo>
                    <a:pt x="2453" y="2393"/>
                    <a:pt x="3334" y="2143"/>
                    <a:pt x="3703" y="2369"/>
                  </a:cubicBezTo>
                  <a:cubicBezTo>
                    <a:pt x="3144" y="1834"/>
                    <a:pt x="2489" y="1405"/>
                    <a:pt x="1786" y="1083"/>
                  </a:cubicBezTo>
                  <a:cubicBezTo>
                    <a:pt x="1143" y="810"/>
                    <a:pt x="536" y="441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14"/>
            <p:cNvSpPr/>
            <p:nvPr/>
          </p:nvSpPr>
          <p:spPr>
            <a:xfrm>
              <a:off x="3456675" y="3024600"/>
              <a:ext cx="102700" cy="58975"/>
            </a:xfrm>
            <a:custGeom>
              <a:rect b="b" l="l" r="r" t="t"/>
              <a:pathLst>
                <a:path extrusionOk="0" h="2359" w="4108">
                  <a:moveTo>
                    <a:pt x="0" y="1"/>
                  </a:moveTo>
                  <a:cubicBezTo>
                    <a:pt x="0" y="1"/>
                    <a:pt x="750" y="1299"/>
                    <a:pt x="1762" y="1834"/>
                  </a:cubicBezTo>
                  <a:cubicBezTo>
                    <a:pt x="2774" y="2358"/>
                    <a:pt x="3691" y="2037"/>
                    <a:pt x="4108" y="2239"/>
                  </a:cubicBezTo>
                  <a:cubicBezTo>
                    <a:pt x="3465" y="1715"/>
                    <a:pt x="2739" y="1299"/>
                    <a:pt x="1965" y="1013"/>
                  </a:cubicBezTo>
                  <a:cubicBezTo>
                    <a:pt x="1262" y="763"/>
                    <a:pt x="608" y="429"/>
                    <a:pt x="0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14"/>
            <p:cNvSpPr/>
            <p:nvPr/>
          </p:nvSpPr>
          <p:spPr>
            <a:xfrm>
              <a:off x="3443275" y="3077900"/>
              <a:ext cx="117900" cy="40600"/>
            </a:xfrm>
            <a:custGeom>
              <a:rect b="b" l="l" r="r" t="t"/>
              <a:pathLst>
                <a:path extrusionOk="0" h="1624" w="4716">
                  <a:moveTo>
                    <a:pt x="1" y="0"/>
                  </a:moveTo>
                  <a:cubicBezTo>
                    <a:pt x="1" y="0"/>
                    <a:pt x="1060" y="1179"/>
                    <a:pt x="2215" y="1512"/>
                  </a:cubicBezTo>
                  <a:cubicBezTo>
                    <a:pt x="2497" y="1593"/>
                    <a:pt x="2762" y="1623"/>
                    <a:pt x="3009" y="1623"/>
                  </a:cubicBezTo>
                  <a:cubicBezTo>
                    <a:pt x="3670" y="1623"/>
                    <a:pt x="4200" y="1411"/>
                    <a:pt x="4558" y="1411"/>
                  </a:cubicBezTo>
                  <a:cubicBezTo>
                    <a:pt x="4615" y="1411"/>
                    <a:pt x="4667" y="1417"/>
                    <a:pt x="4715" y="1429"/>
                  </a:cubicBezTo>
                  <a:cubicBezTo>
                    <a:pt x="4715" y="1429"/>
                    <a:pt x="3513" y="774"/>
                    <a:pt x="2251" y="619"/>
                  </a:cubicBezTo>
                  <a:cubicBezTo>
                    <a:pt x="1477" y="524"/>
                    <a:pt x="715" y="310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14"/>
            <p:cNvSpPr/>
            <p:nvPr/>
          </p:nvSpPr>
          <p:spPr>
            <a:xfrm>
              <a:off x="3416200" y="3132050"/>
              <a:ext cx="134550" cy="37125"/>
            </a:xfrm>
            <a:custGeom>
              <a:rect b="b" l="l" r="r" t="t"/>
              <a:pathLst>
                <a:path extrusionOk="0" h="1485" w="5382">
                  <a:moveTo>
                    <a:pt x="0" y="1"/>
                  </a:moveTo>
                  <a:cubicBezTo>
                    <a:pt x="0" y="1"/>
                    <a:pt x="1298" y="1192"/>
                    <a:pt x="2619" y="1430"/>
                  </a:cubicBezTo>
                  <a:cubicBezTo>
                    <a:pt x="2824" y="1468"/>
                    <a:pt x="3019" y="1485"/>
                    <a:pt x="3205" y="1485"/>
                  </a:cubicBezTo>
                  <a:cubicBezTo>
                    <a:pt x="4138" y="1485"/>
                    <a:pt x="4825" y="1075"/>
                    <a:pt x="5274" y="1075"/>
                  </a:cubicBezTo>
                  <a:cubicBezTo>
                    <a:pt x="5312" y="1075"/>
                    <a:pt x="5347" y="1078"/>
                    <a:pt x="5382" y="1084"/>
                  </a:cubicBezTo>
                  <a:cubicBezTo>
                    <a:pt x="5382" y="1084"/>
                    <a:pt x="3977" y="489"/>
                    <a:pt x="2560" y="442"/>
                  </a:cubicBezTo>
                  <a:cubicBezTo>
                    <a:pt x="1691" y="418"/>
                    <a:pt x="822" y="263"/>
                    <a:pt x="0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14"/>
            <p:cNvSpPr/>
            <p:nvPr/>
          </p:nvSpPr>
          <p:spPr>
            <a:xfrm>
              <a:off x="3395350" y="3195475"/>
              <a:ext cx="147375" cy="29600"/>
            </a:xfrm>
            <a:custGeom>
              <a:rect b="b" l="l" r="r" t="t"/>
              <a:pathLst>
                <a:path extrusionOk="0" h="1184" w="5895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560" y="1095"/>
                    <a:pt x="2989" y="1179"/>
                  </a:cubicBezTo>
                  <a:cubicBezTo>
                    <a:pt x="3048" y="1182"/>
                    <a:pt x="3105" y="1183"/>
                    <a:pt x="3162" y="1183"/>
                  </a:cubicBezTo>
                  <a:cubicBezTo>
                    <a:pt x="4481" y="1183"/>
                    <a:pt x="5310" y="428"/>
                    <a:pt x="5870" y="428"/>
                  </a:cubicBezTo>
                  <a:cubicBezTo>
                    <a:pt x="5878" y="428"/>
                    <a:pt x="5886" y="428"/>
                    <a:pt x="5894" y="429"/>
                  </a:cubicBezTo>
                  <a:cubicBezTo>
                    <a:pt x="5894" y="429"/>
                    <a:pt x="4731" y="99"/>
                    <a:pt x="3457" y="99"/>
                  </a:cubicBezTo>
                  <a:cubicBezTo>
                    <a:pt x="3239" y="99"/>
                    <a:pt x="3018" y="108"/>
                    <a:pt x="2799" y="131"/>
                  </a:cubicBezTo>
                  <a:cubicBezTo>
                    <a:pt x="2480" y="159"/>
                    <a:pt x="2162" y="174"/>
                    <a:pt x="1844" y="174"/>
                  </a:cubicBezTo>
                  <a:cubicBezTo>
                    <a:pt x="1224" y="174"/>
                    <a:pt x="607" y="118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14"/>
            <p:cNvSpPr/>
            <p:nvPr/>
          </p:nvSpPr>
          <p:spPr>
            <a:xfrm>
              <a:off x="3371550" y="3261400"/>
              <a:ext cx="158975" cy="34325"/>
            </a:xfrm>
            <a:custGeom>
              <a:rect b="b" l="l" r="r" t="t"/>
              <a:pathLst>
                <a:path extrusionOk="0" h="1373" w="6359">
                  <a:moveTo>
                    <a:pt x="5273" y="0"/>
                  </a:moveTo>
                  <a:cubicBezTo>
                    <a:pt x="4632" y="0"/>
                    <a:pt x="3792" y="54"/>
                    <a:pt x="3000" y="268"/>
                  </a:cubicBezTo>
                  <a:cubicBezTo>
                    <a:pt x="2106" y="497"/>
                    <a:pt x="1181" y="616"/>
                    <a:pt x="254" y="616"/>
                  </a:cubicBezTo>
                  <a:cubicBezTo>
                    <a:pt x="169" y="616"/>
                    <a:pt x="85" y="615"/>
                    <a:pt x="0" y="613"/>
                  </a:cubicBezTo>
                  <a:lnTo>
                    <a:pt x="0" y="613"/>
                  </a:lnTo>
                  <a:cubicBezTo>
                    <a:pt x="0" y="613"/>
                    <a:pt x="1547" y="1372"/>
                    <a:pt x="2997" y="1372"/>
                  </a:cubicBezTo>
                  <a:cubicBezTo>
                    <a:pt x="3130" y="1372"/>
                    <a:pt x="3263" y="1366"/>
                    <a:pt x="3393" y="1352"/>
                  </a:cubicBezTo>
                  <a:cubicBezTo>
                    <a:pt x="4941" y="1197"/>
                    <a:pt x="5739" y="125"/>
                    <a:pt x="6358" y="54"/>
                  </a:cubicBezTo>
                  <a:cubicBezTo>
                    <a:pt x="6358" y="54"/>
                    <a:pt x="5915" y="0"/>
                    <a:pt x="5273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14"/>
            <p:cNvSpPr/>
            <p:nvPr/>
          </p:nvSpPr>
          <p:spPr>
            <a:xfrm>
              <a:off x="3345650" y="3324350"/>
              <a:ext cx="176525" cy="38050"/>
            </a:xfrm>
            <a:custGeom>
              <a:rect b="b" l="l" r="r" t="t"/>
              <a:pathLst>
                <a:path extrusionOk="0" h="1522" w="7061">
                  <a:moveTo>
                    <a:pt x="5858" y="0"/>
                  </a:moveTo>
                  <a:cubicBezTo>
                    <a:pt x="5147" y="0"/>
                    <a:pt x="4215" y="60"/>
                    <a:pt x="3334" y="298"/>
                  </a:cubicBezTo>
                  <a:cubicBezTo>
                    <a:pt x="2340" y="560"/>
                    <a:pt x="1316" y="682"/>
                    <a:pt x="281" y="682"/>
                  </a:cubicBezTo>
                  <a:cubicBezTo>
                    <a:pt x="187" y="682"/>
                    <a:pt x="94" y="681"/>
                    <a:pt x="0" y="679"/>
                  </a:cubicBezTo>
                  <a:lnTo>
                    <a:pt x="0" y="679"/>
                  </a:lnTo>
                  <a:cubicBezTo>
                    <a:pt x="0" y="679"/>
                    <a:pt x="1736" y="1522"/>
                    <a:pt x="3347" y="1522"/>
                  </a:cubicBezTo>
                  <a:cubicBezTo>
                    <a:pt x="3491" y="1522"/>
                    <a:pt x="3634" y="1515"/>
                    <a:pt x="3775" y="1501"/>
                  </a:cubicBezTo>
                  <a:cubicBezTo>
                    <a:pt x="5489" y="1322"/>
                    <a:pt x="6370" y="131"/>
                    <a:pt x="7061" y="60"/>
                  </a:cubicBezTo>
                  <a:cubicBezTo>
                    <a:pt x="7061" y="60"/>
                    <a:pt x="6570" y="0"/>
                    <a:pt x="5858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14"/>
            <p:cNvSpPr/>
            <p:nvPr/>
          </p:nvSpPr>
          <p:spPr>
            <a:xfrm>
              <a:off x="3346250" y="3377325"/>
              <a:ext cx="167000" cy="45500"/>
            </a:xfrm>
            <a:custGeom>
              <a:rect b="b" l="l" r="r" t="t"/>
              <a:pathLst>
                <a:path extrusionOk="0" h="1820" w="6680">
                  <a:moveTo>
                    <a:pt x="6672" y="1"/>
                  </a:moveTo>
                  <a:cubicBezTo>
                    <a:pt x="6541" y="1"/>
                    <a:pt x="4715" y="12"/>
                    <a:pt x="3143" y="620"/>
                  </a:cubicBezTo>
                  <a:cubicBezTo>
                    <a:pt x="2131" y="1001"/>
                    <a:pt x="1072" y="1251"/>
                    <a:pt x="0" y="1334"/>
                  </a:cubicBezTo>
                  <a:cubicBezTo>
                    <a:pt x="0" y="1334"/>
                    <a:pt x="1353" y="1819"/>
                    <a:pt x="2728" y="1819"/>
                  </a:cubicBezTo>
                  <a:cubicBezTo>
                    <a:pt x="3049" y="1819"/>
                    <a:pt x="3372" y="1793"/>
                    <a:pt x="3679" y="1727"/>
                  </a:cubicBezTo>
                  <a:cubicBezTo>
                    <a:pt x="5310" y="1370"/>
                    <a:pt x="6025" y="144"/>
                    <a:pt x="6679" y="1"/>
                  </a:cubicBezTo>
                  <a:cubicBezTo>
                    <a:pt x="6679" y="1"/>
                    <a:pt x="6677" y="1"/>
                    <a:pt x="6672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14"/>
            <p:cNvSpPr/>
            <p:nvPr/>
          </p:nvSpPr>
          <p:spPr>
            <a:xfrm>
              <a:off x="3364700" y="3436275"/>
              <a:ext cx="139325" cy="53525"/>
            </a:xfrm>
            <a:custGeom>
              <a:rect b="b" l="l" r="r" t="t"/>
              <a:pathLst>
                <a:path extrusionOk="0" h="2141" w="5573">
                  <a:moveTo>
                    <a:pt x="5572" y="0"/>
                  </a:moveTo>
                  <a:lnTo>
                    <a:pt x="5572" y="0"/>
                  </a:lnTo>
                  <a:cubicBezTo>
                    <a:pt x="5572" y="0"/>
                    <a:pt x="3929" y="238"/>
                    <a:pt x="2620" y="988"/>
                  </a:cubicBezTo>
                  <a:cubicBezTo>
                    <a:pt x="1798" y="1453"/>
                    <a:pt x="917" y="1798"/>
                    <a:pt x="0" y="2012"/>
                  </a:cubicBezTo>
                  <a:cubicBezTo>
                    <a:pt x="0" y="2012"/>
                    <a:pt x="652" y="2141"/>
                    <a:pt x="1465" y="2141"/>
                  </a:cubicBezTo>
                  <a:cubicBezTo>
                    <a:pt x="2029" y="2141"/>
                    <a:pt x="2671" y="2079"/>
                    <a:pt x="3227" y="1869"/>
                  </a:cubicBezTo>
                  <a:cubicBezTo>
                    <a:pt x="4584" y="1357"/>
                    <a:pt x="5037" y="203"/>
                    <a:pt x="5572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14"/>
            <p:cNvSpPr/>
            <p:nvPr/>
          </p:nvSpPr>
          <p:spPr>
            <a:xfrm>
              <a:off x="3398025" y="3500550"/>
              <a:ext cx="100925" cy="54275"/>
            </a:xfrm>
            <a:custGeom>
              <a:rect b="b" l="l" r="r" t="t"/>
              <a:pathLst>
                <a:path extrusionOk="0" h="2171" w="4037">
                  <a:moveTo>
                    <a:pt x="4037" y="1"/>
                  </a:moveTo>
                  <a:lnTo>
                    <a:pt x="4037" y="1"/>
                  </a:lnTo>
                  <a:cubicBezTo>
                    <a:pt x="3263" y="239"/>
                    <a:pt x="2537" y="608"/>
                    <a:pt x="1882" y="1084"/>
                  </a:cubicBezTo>
                  <a:cubicBezTo>
                    <a:pt x="1310" y="1537"/>
                    <a:pt x="668" y="1894"/>
                    <a:pt x="1" y="2168"/>
                  </a:cubicBezTo>
                  <a:cubicBezTo>
                    <a:pt x="1" y="2168"/>
                    <a:pt x="63" y="2171"/>
                    <a:pt x="172" y="2171"/>
                  </a:cubicBezTo>
                  <a:cubicBezTo>
                    <a:pt x="586" y="2171"/>
                    <a:pt x="1667" y="2126"/>
                    <a:pt x="2442" y="1692"/>
                  </a:cubicBezTo>
                  <a:cubicBezTo>
                    <a:pt x="3418" y="1156"/>
                    <a:pt x="3644" y="227"/>
                    <a:pt x="4037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14"/>
            <p:cNvSpPr/>
            <p:nvPr/>
          </p:nvSpPr>
          <p:spPr>
            <a:xfrm>
              <a:off x="3449300" y="3499025"/>
              <a:ext cx="66150" cy="36450"/>
            </a:xfrm>
            <a:custGeom>
              <a:rect b="b" l="l" r="r" t="t"/>
              <a:pathLst>
                <a:path extrusionOk="0" h="1458" w="2646">
                  <a:moveTo>
                    <a:pt x="2240" y="0"/>
                  </a:moveTo>
                  <a:cubicBezTo>
                    <a:pt x="1966" y="0"/>
                    <a:pt x="1710" y="134"/>
                    <a:pt x="1486" y="324"/>
                  </a:cubicBezTo>
                  <a:cubicBezTo>
                    <a:pt x="1010" y="729"/>
                    <a:pt x="617" y="1169"/>
                    <a:pt x="21" y="1419"/>
                  </a:cubicBezTo>
                  <a:cubicBezTo>
                    <a:pt x="1" y="1429"/>
                    <a:pt x="16" y="1457"/>
                    <a:pt x="35" y="1457"/>
                  </a:cubicBezTo>
                  <a:cubicBezTo>
                    <a:pt x="39" y="1457"/>
                    <a:pt x="42" y="1457"/>
                    <a:pt x="45" y="1455"/>
                  </a:cubicBezTo>
                  <a:cubicBezTo>
                    <a:pt x="414" y="1312"/>
                    <a:pt x="772" y="1098"/>
                    <a:pt x="1081" y="836"/>
                  </a:cubicBezTo>
                  <a:cubicBezTo>
                    <a:pt x="1400" y="566"/>
                    <a:pt x="1750" y="154"/>
                    <a:pt x="2175" y="154"/>
                  </a:cubicBezTo>
                  <a:cubicBezTo>
                    <a:pt x="2274" y="154"/>
                    <a:pt x="2378" y="177"/>
                    <a:pt x="2486" y="229"/>
                  </a:cubicBezTo>
                  <a:cubicBezTo>
                    <a:pt x="2494" y="230"/>
                    <a:pt x="2502" y="231"/>
                    <a:pt x="2510" y="231"/>
                  </a:cubicBezTo>
                  <a:cubicBezTo>
                    <a:pt x="2601" y="231"/>
                    <a:pt x="2645" y="106"/>
                    <a:pt x="2557" y="62"/>
                  </a:cubicBezTo>
                  <a:cubicBezTo>
                    <a:pt x="2450" y="19"/>
                    <a:pt x="2343" y="0"/>
                    <a:pt x="2240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14"/>
            <p:cNvSpPr/>
            <p:nvPr/>
          </p:nvSpPr>
          <p:spPr>
            <a:xfrm>
              <a:off x="3505200" y="3517225"/>
              <a:ext cx="60675" cy="56950"/>
            </a:xfrm>
            <a:custGeom>
              <a:rect b="b" l="l" r="r" t="t"/>
              <a:pathLst>
                <a:path extrusionOk="0" h="2278" w="2427">
                  <a:moveTo>
                    <a:pt x="131" y="1"/>
                  </a:moveTo>
                  <a:cubicBezTo>
                    <a:pt x="0" y="1"/>
                    <a:pt x="36" y="203"/>
                    <a:pt x="167" y="203"/>
                  </a:cubicBezTo>
                  <a:cubicBezTo>
                    <a:pt x="762" y="203"/>
                    <a:pt x="1203" y="953"/>
                    <a:pt x="1524" y="1370"/>
                  </a:cubicBezTo>
                  <a:cubicBezTo>
                    <a:pt x="1786" y="1703"/>
                    <a:pt x="2072" y="2001"/>
                    <a:pt x="2393" y="2275"/>
                  </a:cubicBezTo>
                  <a:cubicBezTo>
                    <a:pt x="2398" y="2277"/>
                    <a:pt x="2402" y="2278"/>
                    <a:pt x="2405" y="2278"/>
                  </a:cubicBezTo>
                  <a:cubicBezTo>
                    <a:pt x="2421" y="2278"/>
                    <a:pt x="2427" y="2258"/>
                    <a:pt x="2417" y="2239"/>
                  </a:cubicBezTo>
                  <a:cubicBezTo>
                    <a:pt x="1929" y="1810"/>
                    <a:pt x="1607" y="1251"/>
                    <a:pt x="1226" y="727"/>
                  </a:cubicBezTo>
                  <a:cubicBezTo>
                    <a:pt x="953" y="322"/>
                    <a:pt x="655" y="1"/>
                    <a:pt x="131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14"/>
            <p:cNvSpPr/>
            <p:nvPr/>
          </p:nvSpPr>
          <p:spPr>
            <a:xfrm>
              <a:off x="3433825" y="3435975"/>
              <a:ext cx="163850" cy="67375"/>
            </a:xfrm>
            <a:custGeom>
              <a:rect b="b" l="l" r="r" t="t"/>
              <a:pathLst>
                <a:path extrusionOk="0" h="2695" w="6554">
                  <a:moveTo>
                    <a:pt x="2937" y="0"/>
                  </a:moveTo>
                  <a:cubicBezTo>
                    <a:pt x="2655" y="0"/>
                    <a:pt x="2357" y="117"/>
                    <a:pt x="2081" y="238"/>
                  </a:cubicBezTo>
                  <a:cubicBezTo>
                    <a:pt x="1760" y="381"/>
                    <a:pt x="1450" y="560"/>
                    <a:pt x="1176" y="762"/>
                  </a:cubicBezTo>
                  <a:cubicBezTo>
                    <a:pt x="807" y="1012"/>
                    <a:pt x="426" y="1215"/>
                    <a:pt x="21" y="1381"/>
                  </a:cubicBezTo>
                  <a:cubicBezTo>
                    <a:pt x="1" y="1381"/>
                    <a:pt x="15" y="1408"/>
                    <a:pt x="28" y="1408"/>
                  </a:cubicBezTo>
                  <a:cubicBezTo>
                    <a:pt x="30" y="1408"/>
                    <a:pt x="32" y="1407"/>
                    <a:pt x="33" y="1405"/>
                  </a:cubicBezTo>
                  <a:cubicBezTo>
                    <a:pt x="498" y="1262"/>
                    <a:pt x="950" y="1048"/>
                    <a:pt x="1367" y="774"/>
                  </a:cubicBezTo>
                  <a:cubicBezTo>
                    <a:pt x="1717" y="544"/>
                    <a:pt x="2349" y="154"/>
                    <a:pt x="2871" y="154"/>
                  </a:cubicBezTo>
                  <a:cubicBezTo>
                    <a:pt x="3077" y="154"/>
                    <a:pt x="3266" y="214"/>
                    <a:pt x="3415" y="369"/>
                  </a:cubicBezTo>
                  <a:cubicBezTo>
                    <a:pt x="3427" y="381"/>
                    <a:pt x="3450" y="393"/>
                    <a:pt x="3474" y="393"/>
                  </a:cubicBezTo>
                  <a:cubicBezTo>
                    <a:pt x="3438" y="405"/>
                    <a:pt x="3415" y="417"/>
                    <a:pt x="3379" y="441"/>
                  </a:cubicBezTo>
                  <a:cubicBezTo>
                    <a:pt x="3298" y="491"/>
                    <a:pt x="3363" y="594"/>
                    <a:pt x="3443" y="594"/>
                  </a:cubicBezTo>
                  <a:cubicBezTo>
                    <a:pt x="3457" y="594"/>
                    <a:pt x="3472" y="591"/>
                    <a:pt x="3486" y="584"/>
                  </a:cubicBezTo>
                  <a:cubicBezTo>
                    <a:pt x="3556" y="542"/>
                    <a:pt x="3630" y="523"/>
                    <a:pt x="3707" y="523"/>
                  </a:cubicBezTo>
                  <a:cubicBezTo>
                    <a:pt x="4244" y="523"/>
                    <a:pt x="4910" y="1433"/>
                    <a:pt x="5212" y="1715"/>
                  </a:cubicBezTo>
                  <a:cubicBezTo>
                    <a:pt x="5605" y="2096"/>
                    <a:pt x="6046" y="2417"/>
                    <a:pt x="6522" y="2691"/>
                  </a:cubicBezTo>
                  <a:cubicBezTo>
                    <a:pt x="6527" y="2693"/>
                    <a:pt x="6531" y="2694"/>
                    <a:pt x="6534" y="2694"/>
                  </a:cubicBezTo>
                  <a:cubicBezTo>
                    <a:pt x="6549" y="2694"/>
                    <a:pt x="6553" y="2677"/>
                    <a:pt x="6534" y="2667"/>
                  </a:cubicBezTo>
                  <a:cubicBezTo>
                    <a:pt x="5784" y="2215"/>
                    <a:pt x="5236" y="1536"/>
                    <a:pt x="4641" y="917"/>
                  </a:cubicBezTo>
                  <a:cubicBezTo>
                    <a:pt x="4382" y="658"/>
                    <a:pt x="4068" y="335"/>
                    <a:pt x="3708" y="335"/>
                  </a:cubicBezTo>
                  <a:cubicBezTo>
                    <a:pt x="3655" y="335"/>
                    <a:pt x="3601" y="342"/>
                    <a:pt x="3546" y="357"/>
                  </a:cubicBezTo>
                  <a:cubicBezTo>
                    <a:pt x="3581" y="334"/>
                    <a:pt x="3581" y="286"/>
                    <a:pt x="3546" y="262"/>
                  </a:cubicBezTo>
                  <a:cubicBezTo>
                    <a:pt x="3364" y="70"/>
                    <a:pt x="3155" y="0"/>
                    <a:pt x="2937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14"/>
            <p:cNvSpPr/>
            <p:nvPr/>
          </p:nvSpPr>
          <p:spPr>
            <a:xfrm>
              <a:off x="3410525" y="3375750"/>
              <a:ext cx="201800" cy="64150"/>
            </a:xfrm>
            <a:custGeom>
              <a:rect b="b" l="l" r="r" t="t"/>
              <a:pathLst>
                <a:path extrusionOk="0" h="2566" w="8072">
                  <a:moveTo>
                    <a:pt x="3694" y="0"/>
                  </a:moveTo>
                  <a:cubicBezTo>
                    <a:pt x="3334" y="0"/>
                    <a:pt x="2969" y="91"/>
                    <a:pt x="2644" y="242"/>
                  </a:cubicBezTo>
                  <a:cubicBezTo>
                    <a:pt x="2251" y="433"/>
                    <a:pt x="1906" y="719"/>
                    <a:pt x="1525" y="945"/>
                  </a:cubicBezTo>
                  <a:cubicBezTo>
                    <a:pt x="1060" y="1219"/>
                    <a:pt x="525" y="1350"/>
                    <a:pt x="1" y="1504"/>
                  </a:cubicBezTo>
                  <a:cubicBezTo>
                    <a:pt x="1" y="1504"/>
                    <a:pt x="1" y="1516"/>
                    <a:pt x="1" y="1516"/>
                  </a:cubicBezTo>
                  <a:cubicBezTo>
                    <a:pt x="739" y="1397"/>
                    <a:pt x="1430" y="1135"/>
                    <a:pt x="2073" y="766"/>
                  </a:cubicBezTo>
                  <a:cubicBezTo>
                    <a:pt x="2559" y="473"/>
                    <a:pt x="3146" y="199"/>
                    <a:pt x="3709" y="199"/>
                  </a:cubicBezTo>
                  <a:cubicBezTo>
                    <a:pt x="4014" y="199"/>
                    <a:pt x="4313" y="280"/>
                    <a:pt x="4585" y="480"/>
                  </a:cubicBezTo>
                  <a:cubicBezTo>
                    <a:pt x="4597" y="492"/>
                    <a:pt x="4609" y="504"/>
                    <a:pt x="4632" y="516"/>
                  </a:cubicBezTo>
                  <a:lnTo>
                    <a:pt x="4644" y="528"/>
                  </a:lnTo>
                  <a:cubicBezTo>
                    <a:pt x="4668" y="540"/>
                    <a:pt x="4680" y="552"/>
                    <a:pt x="4692" y="564"/>
                  </a:cubicBezTo>
                  <a:cubicBezTo>
                    <a:pt x="4710" y="582"/>
                    <a:pt x="4734" y="591"/>
                    <a:pt x="4757" y="591"/>
                  </a:cubicBezTo>
                  <a:cubicBezTo>
                    <a:pt x="4781" y="591"/>
                    <a:pt x="4805" y="582"/>
                    <a:pt x="4823" y="564"/>
                  </a:cubicBezTo>
                  <a:cubicBezTo>
                    <a:pt x="4870" y="564"/>
                    <a:pt x="4918" y="564"/>
                    <a:pt x="4966" y="576"/>
                  </a:cubicBezTo>
                  <a:cubicBezTo>
                    <a:pt x="5180" y="623"/>
                    <a:pt x="5382" y="707"/>
                    <a:pt x="5561" y="826"/>
                  </a:cubicBezTo>
                  <a:cubicBezTo>
                    <a:pt x="5847" y="1028"/>
                    <a:pt x="6121" y="1242"/>
                    <a:pt x="6371" y="1481"/>
                  </a:cubicBezTo>
                  <a:cubicBezTo>
                    <a:pt x="6883" y="1885"/>
                    <a:pt x="7430" y="2243"/>
                    <a:pt x="8014" y="2564"/>
                  </a:cubicBezTo>
                  <a:cubicBezTo>
                    <a:pt x="8018" y="2565"/>
                    <a:pt x="8022" y="2566"/>
                    <a:pt x="8026" y="2566"/>
                  </a:cubicBezTo>
                  <a:cubicBezTo>
                    <a:pt x="8063" y="2566"/>
                    <a:pt x="8071" y="2515"/>
                    <a:pt x="8049" y="2505"/>
                  </a:cubicBezTo>
                  <a:cubicBezTo>
                    <a:pt x="7407" y="2124"/>
                    <a:pt x="6799" y="1683"/>
                    <a:pt x="6264" y="1171"/>
                  </a:cubicBezTo>
                  <a:cubicBezTo>
                    <a:pt x="6049" y="957"/>
                    <a:pt x="5799" y="766"/>
                    <a:pt x="5549" y="600"/>
                  </a:cubicBezTo>
                  <a:cubicBezTo>
                    <a:pt x="5430" y="528"/>
                    <a:pt x="5299" y="469"/>
                    <a:pt x="5156" y="421"/>
                  </a:cubicBezTo>
                  <a:lnTo>
                    <a:pt x="5001" y="385"/>
                  </a:lnTo>
                  <a:cubicBezTo>
                    <a:pt x="4972" y="367"/>
                    <a:pt x="4939" y="358"/>
                    <a:pt x="4908" y="358"/>
                  </a:cubicBezTo>
                  <a:cubicBezTo>
                    <a:pt x="4876" y="358"/>
                    <a:pt x="4847" y="367"/>
                    <a:pt x="4823" y="385"/>
                  </a:cubicBezTo>
                  <a:cubicBezTo>
                    <a:pt x="4495" y="114"/>
                    <a:pt x="4098" y="0"/>
                    <a:pt x="3694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14"/>
            <p:cNvSpPr/>
            <p:nvPr/>
          </p:nvSpPr>
          <p:spPr>
            <a:xfrm>
              <a:off x="3436425" y="3322425"/>
              <a:ext cx="183275" cy="41000"/>
            </a:xfrm>
            <a:custGeom>
              <a:rect b="b" l="l" r="r" t="t"/>
              <a:pathLst>
                <a:path extrusionOk="0" h="1640" w="7331">
                  <a:moveTo>
                    <a:pt x="3073" y="1"/>
                  </a:moveTo>
                  <a:cubicBezTo>
                    <a:pt x="2890" y="1"/>
                    <a:pt x="2704" y="29"/>
                    <a:pt x="2525" y="77"/>
                  </a:cubicBezTo>
                  <a:cubicBezTo>
                    <a:pt x="2168" y="196"/>
                    <a:pt x="1822" y="327"/>
                    <a:pt x="1477" y="482"/>
                  </a:cubicBezTo>
                  <a:cubicBezTo>
                    <a:pt x="1013" y="673"/>
                    <a:pt x="525" y="792"/>
                    <a:pt x="24" y="851"/>
                  </a:cubicBezTo>
                  <a:cubicBezTo>
                    <a:pt x="1" y="851"/>
                    <a:pt x="1" y="899"/>
                    <a:pt x="24" y="899"/>
                  </a:cubicBezTo>
                  <a:cubicBezTo>
                    <a:pt x="679" y="851"/>
                    <a:pt x="1310" y="708"/>
                    <a:pt x="1918" y="458"/>
                  </a:cubicBezTo>
                  <a:cubicBezTo>
                    <a:pt x="2278" y="317"/>
                    <a:pt x="2660" y="196"/>
                    <a:pt x="3030" y="196"/>
                  </a:cubicBezTo>
                  <a:cubicBezTo>
                    <a:pt x="3345" y="196"/>
                    <a:pt x="3651" y="283"/>
                    <a:pt x="3930" y="518"/>
                  </a:cubicBezTo>
                  <a:cubicBezTo>
                    <a:pt x="3942" y="542"/>
                    <a:pt x="3977" y="542"/>
                    <a:pt x="4001" y="542"/>
                  </a:cubicBezTo>
                  <a:cubicBezTo>
                    <a:pt x="4008" y="545"/>
                    <a:pt x="4015" y="547"/>
                    <a:pt x="4022" y="547"/>
                  </a:cubicBezTo>
                  <a:cubicBezTo>
                    <a:pt x="4039" y="547"/>
                    <a:pt x="4056" y="538"/>
                    <a:pt x="4073" y="530"/>
                  </a:cubicBezTo>
                  <a:cubicBezTo>
                    <a:pt x="4199" y="422"/>
                    <a:pt x="4343" y="379"/>
                    <a:pt x="4496" y="379"/>
                  </a:cubicBezTo>
                  <a:cubicBezTo>
                    <a:pt x="4950" y="379"/>
                    <a:pt x="5482" y="757"/>
                    <a:pt x="5847" y="935"/>
                  </a:cubicBezTo>
                  <a:cubicBezTo>
                    <a:pt x="6323" y="1173"/>
                    <a:pt x="6787" y="1411"/>
                    <a:pt x="7275" y="1637"/>
                  </a:cubicBezTo>
                  <a:cubicBezTo>
                    <a:pt x="7279" y="1638"/>
                    <a:pt x="7283" y="1639"/>
                    <a:pt x="7287" y="1639"/>
                  </a:cubicBezTo>
                  <a:cubicBezTo>
                    <a:pt x="7316" y="1639"/>
                    <a:pt x="7331" y="1600"/>
                    <a:pt x="7299" y="1590"/>
                  </a:cubicBezTo>
                  <a:cubicBezTo>
                    <a:pt x="6656" y="1220"/>
                    <a:pt x="5990" y="875"/>
                    <a:pt x="5335" y="530"/>
                  </a:cubicBezTo>
                  <a:cubicBezTo>
                    <a:pt x="5055" y="386"/>
                    <a:pt x="4749" y="221"/>
                    <a:pt x="4456" y="221"/>
                  </a:cubicBezTo>
                  <a:cubicBezTo>
                    <a:pt x="4312" y="221"/>
                    <a:pt x="4170" y="261"/>
                    <a:pt x="4037" y="363"/>
                  </a:cubicBezTo>
                  <a:cubicBezTo>
                    <a:pt x="3770" y="104"/>
                    <a:pt x="3426" y="1"/>
                    <a:pt x="3073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14"/>
            <p:cNvSpPr/>
            <p:nvPr/>
          </p:nvSpPr>
          <p:spPr>
            <a:xfrm>
              <a:off x="3442975" y="3261025"/>
              <a:ext cx="176325" cy="32875"/>
            </a:xfrm>
            <a:custGeom>
              <a:rect b="b" l="l" r="r" t="t"/>
              <a:pathLst>
                <a:path extrusionOk="0" h="1315" w="7053">
                  <a:moveTo>
                    <a:pt x="3248" y="1"/>
                  </a:moveTo>
                  <a:cubicBezTo>
                    <a:pt x="2991" y="1"/>
                    <a:pt x="2728" y="49"/>
                    <a:pt x="2465" y="128"/>
                  </a:cubicBezTo>
                  <a:cubicBezTo>
                    <a:pt x="2084" y="247"/>
                    <a:pt x="1727" y="414"/>
                    <a:pt x="1358" y="545"/>
                  </a:cubicBezTo>
                  <a:cubicBezTo>
                    <a:pt x="917" y="688"/>
                    <a:pt x="465" y="795"/>
                    <a:pt x="13" y="855"/>
                  </a:cubicBezTo>
                  <a:cubicBezTo>
                    <a:pt x="1" y="855"/>
                    <a:pt x="1" y="867"/>
                    <a:pt x="13" y="867"/>
                  </a:cubicBezTo>
                  <a:cubicBezTo>
                    <a:pt x="632" y="831"/>
                    <a:pt x="1239" y="712"/>
                    <a:pt x="1822" y="509"/>
                  </a:cubicBezTo>
                  <a:cubicBezTo>
                    <a:pt x="2269" y="348"/>
                    <a:pt x="2747" y="174"/>
                    <a:pt x="3212" y="174"/>
                  </a:cubicBezTo>
                  <a:cubicBezTo>
                    <a:pt x="3503" y="174"/>
                    <a:pt x="3790" y="242"/>
                    <a:pt x="4061" y="426"/>
                  </a:cubicBezTo>
                  <a:cubicBezTo>
                    <a:pt x="4073" y="432"/>
                    <a:pt x="4087" y="435"/>
                    <a:pt x="4104" y="435"/>
                  </a:cubicBezTo>
                  <a:cubicBezTo>
                    <a:pt x="4120" y="435"/>
                    <a:pt x="4138" y="432"/>
                    <a:pt x="4156" y="426"/>
                  </a:cubicBezTo>
                  <a:lnTo>
                    <a:pt x="4156" y="426"/>
                  </a:lnTo>
                  <a:cubicBezTo>
                    <a:pt x="4108" y="450"/>
                    <a:pt x="4061" y="497"/>
                    <a:pt x="4025" y="533"/>
                  </a:cubicBezTo>
                  <a:cubicBezTo>
                    <a:pt x="3964" y="584"/>
                    <a:pt x="4015" y="660"/>
                    <a:pt x="4076" y="660"/>
                  </a:cubicBezTo>
                  <a:cubicBezTo>
                    <a:pt x="4086" y="660"/>
                    <a:pt x="4097" y="658"/>
                    <a:pt x="4108" y="652"/>
                  </a:cubicBezTo>
                  <a:cubicBezTo>
                    <a:pt x="4381" y="474"/>
                    <a:pt x="4655" y="401"/>
                    <a:pt x="4927" y="401"/>
                  </a:cubicBezTo>
                  <a:cubicBezTo>
                    <a:pt x="5654" y="401"/>
                    <a:pt x="6366" y="917"/>
                    <a:pt x="6990" y="1307"/>
                  </a:cubicBezTo>
                  <a:cubicBezTo>
                    <a:pt x="6998" y="1313"/>
                    <a:pt x="7006" y="1315"/>
                    <a:pt x="7014" y="1315"/>
                  </a:cubicBezTo>
                  <a:cubicBezTo>
                    <a:pt x="7038" y="1315"/>
                    <a:pt x="7053" y="1290"/>
                    <a:pt x="7025" y="1271"/>
                  </a:cubicBezTo>
                  <a:cubicBezTo>
                    <a:pt x="6473" y="894"/>
                    <a:pt x="5615" y="196"/>
                    <a:pt x="4835" y="196"/>
                  </a:cubicBezTo>
                  <a:cubicBezTo>
                    <a:pt x="4612" y="196"/>
                    <a:pt x="4396" y="253"/>
                    <a:pt x="4195" y="391"/>
                  </a:cubicBezTo>
                  <a:lnTo>
                    <a:pt x="4195" y="391"/>
                  </a:lnTo>
                  <a:cubicBezTo>
                    <a:pt x="4227" y="361"/>
                    <a:pt x="4222" y="303"/>
                    <a:pt x="4180" y="271"/>
                  </a:cubicBezTo>
                  <a:cubicBezTo>
                    <a:pt x="3887" y="78"/>
                    <a:pt x="3573" y="1"/>
                    <a:pt x="3248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14"/>
            <p:cNvSpPr/>
            <p:nvPr/>
          </p:nvSpPr>
          <p:spPr>
            <a:xfrm>
              <a:off x="3463525" y="3202400"/>
              <a:ext cx="187250" cy="31925"/>
            </a:xfrm>
            <a:custGeom>
              <a:rect b="b" l="l" r="r" t="t"/>
              <a:pathLst>
                <a:path extrusionOk="0" h="1277" w="7490">
                  <a:moveTo>
                    <a:pt x="2565" y="0"/>
                  </a:moveTo>
                  <a:cubicBezTo>
                    <a:pt x="2464" y="0"/>
                    <a:pt x="2363" y="8"/>
                    <a:pt x="2262" y="21"/>
                  </a:cubicBezTo>
                  <a:cubicBezTo>
                    <a:pt x="1512" y="116"/>
                    <a:pt x="774" y="259"/>
                    <a:pt x="24" y="318"/>
                  </a:cubicBezTo>
                  <a:cubicBezTo>
                    <a:pt x="0" y="318"/>
                    <a:pt x="12" y="366"/>
                    <a:pt x="24" y="366"/>
                  </a:cubicBezTo>
                  <a:cubicBezTo>
                    <a:pt x="584" y="330"/>
                    <a:pt x="1131" y="271"/>
                    <a:pt x="1679" y="223"/>
                  </a:cubicBezTo>
                  <a:cubicBezTo>
                    <a:pt x="1938" y="203"/>
                    <a:pt x="2209" y="165"/>
                    <a:pt x="2470" y="165"/>
                  </a:cubicBezTo>
                  <a:cubicBezTo>
                    <a:pt x="2833" y="165"/>
                    <a:pt x="3178" y="240"/>
                    <a:pt x="3441" y="545"/>
                  </a:cubicBezTo>
                  <a:cubicBezTo>
                    <a:pt x="3465" y="568"/>
                    <a:pt x="3495" y="580"/>
                    <a:pt x="3524" y="580"/>
                  </a:cubicBezTo>
                  <a:cubicBezTo>
                    <a:pt x="3554" y="580"/>
                    <a:pt x="3584" y="568"/>
                    <a:pt x="3608" y="545"/>
                  </a:cubicBezTo>
                  <a:cubicBezTo>
                    <a:pt x="3799" y="378"/>
                    <a:pt x="4003" y="315"/>
                    <a:pt x="4214" y="315"/>
                  </a:cubicBezTo>
                  <a:cubicBezTo>
                    <a:pt x="4712" y="315"/>
                    <a:pt x="5243" y="670"/>
                    <a:pt x="5703" y="854"/>
                  </a:cubicBezTo>
                  <a:cubicBezTo>
                    <a:pt x="6214" y="1061"/>
                    <a:pt x="6745" y="1277"/>
                    <a:pt x="7295" y="1277"/>
                  </a:cubicBezTo>
                  <a:cubicBezTo>
                    <a:pt x="7348" y="1277"/>
                    <a:pt x="7400" y="1275"/>
                    <a:pt x="7453" y="1271"/>
                  </a:cubicBezTo>
                  <a:cubicBezTo>
                    <a:pt x="7489" y="1259"/>
                    <a:pt x="7489" y="1199"/>
                    <a:pt x="7453" y="1199"/>
                  </a:cubicBezTo>
                  <a:cubicBezTo>
                    <a:pt x="6489" y="1176"/>
                    <a:pt x="5727" y="664"/>
                    <a:pt x="4882" y="283"/>
                  </a:cubicBezTo>
                  <a:cubicBezTo>
                    <a:pt x="4645" y="179"/>
                    <a:pt x="4415" y="114"/>
                    <a:pt x="4195" y="114"/>
                  </a:cubicBezTo>
                  <a:cubicBezTo>
                    <a:pt x="3961" y="114"/>
                    <a:pt x="3739" y="188"/>
                    <a:pt x="3536" y="366"/>
                  </a:cubicBezTo>
                  <a:cubicBezTo>
                    <a:pt x="3275" y="96"/>
                    <a:pt x="2927" y="0"/>
                    <a:pt x="2565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14"/>
            <p:cNvSpPr/>
            <p:nvPr/>
          </p:nvSpPr>
          <p:spPr>
            <a:xfrm>
              <a:off x="3459950" y="3149025"/>
              <a:ext cx="189025" cy="28300"/>
            </a:xfrm>
            <a:custGeom>
              <a:rect b="b" l="l" r="r" t="t"/>
              <a:pathLst>
                <a:path extrusionOk="0" h="1132" w="7561">
                  <a:moveTo>
                    <a:pt x="12" y="1"/>
                  </a:moveTo>
                  <a:cubicBezTo>
                    <a:pt x="0" y="1"/>
                    <a:pt x="0" y="13"/>
                    <a:pt x="12" y="13"/>
                  </a:cubicBezTo>
                  <a:cubicBezTo>
                    <a:pt x="536" y="298"/>
                    <a:pt x="1143" y="310"/>
                    <a:pt x="1727" y="358"/>
                  </a:cubicBezTo>
                  <a:cubicBezTo>
                    <a:pt x="2048" y="382"/>
                    <a:pt x="2358" y="405"/>
                    <a:pt x="2679" y="429"/>
                  </a:cubicBezTo>
                  <a:cubicBezTo>
                    <a:pt x="3084" y="453"/>
                    <a:pt x="3596" y="429"/>
                    <a:pt x="3810" y="870"/>
                  </a:cubicBezTo>
                  <a:cubicBezTo>
                    <a:pt x="3826" y="916"/>
                    <a:pt x="3871" y="942"/>
                    <a:pt x="3917" y="942"/>
                  </a:cubicBezTo>
                  <a:cubicBezTo>
                    <a:pt x="3942" y="942"/>
                    <a:pt x="3968" y="934"/>
                    <a:pt x="3989" y="917"/>
                  </a:cubicBezTo>
                  <a:lnTo>
                    <a:pt x="4013" y="917"/>
                  </a:lnTo>
                  <a:cubicBezTo>
                    <a:pt x="4247" y="774"/>
                    <a:pt x="4498" y="723"/>
                    <a:pt x="4755" y="723"/>
                  </a:cubicBezTo>
                  <a:cubicBezTo>
                    <a:pt x="5137" y="723"/>
                    <a:pt x="5530" y="837"/>
                    <a:pt x="5894" y="929"/>
                  </a:cubicBezTo>
                  <a:cubicBezTo>
                    <a:pt x="6430" y="1048"/>
                    <a:pt x="6977" y="1120"/>
                    <a:pt x="7525" y="1132"/>
                  </a:cubicBezTo>
                  <a:cubicBezTo>
                    <a:pt x="7549" y="1120"/>
                    <a:pt x="7561" y="1096"/>
                    <a:pt x="7537" y="1096"/>
                  </a:cubicBezTo>
                  <a:cubicBezTo>
                    <a:pt x="6763" y="1036"/>
                    <a:pt x="6061" y="798"/>
                    <a:pt x="5322" y="608"/>
                  </a:cubicBezTo>
                  <a:cubicBezTo>
                    <a:pt x="5139" y="550"/>
                    <a:pt x="4952" y="521"/>
                    <a:pt x="4766" y="521"/>
                  </a:cubicBezTo>
                  <a:cubicBezTo>
                    <a:pt x="4493" y="521"/>
                    <a:pt x="4225" y="583"/>
                    <a:pt x="3977" y="703"/>
                  </a:cubicBezTo>
                  <a:cubicBezTo>
                    <a:pt x="3679" y="227"/>
                    <a:pt x="3060" y="274"/>
                    <a:pt x="2536" y="263"/>
                  </a:cubicBezTo>
                  <a:cubicBezTo>
                    <a:pt x="1691" y="227"/>
                    <a:pt x="822" y="274"/>
                    <a:pt x="12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14"/>
            <p:cNvSpPr/>
            <p:nvPr/>
          </p:nvSpPr>
          <p:spPr>
            <a:xfrm>
              <a:off x="3486150" y="3101700"/>
              <a:ext cx="143175" cy="17775"/>
            </a:xfrm>
            <a:custGeom>
              <a:rect b="b" l="l" r="r" t="t"/>
              <a:pathLst>
                <a:path extrusionOk="0" h="711" w="5727">
                  <a:moveTo>
                    <a:pt x="24" y="1"/>
                  </a:moveTo>
                  <a:cubicBezTo>
                    <a:pt x="0" y="1"/>
                    <a:pt x="0" y="24"/>
                    <a:pt x="24" y="24"/>
                  </a:cubicBezTo>
                  <a:cubicBezTo>
                    <a:pt x="524" y="155"/>
                    <a:pt x="1036" y="286"/>
                    <a:pt x="1548" y="370"/>
                  </a:cubicBezTo>
                  <a:cubicBezTo>
                    <a:pt x="2060" y="465"/>
                    <a:pt x="2619" y="441"/>
                    <a:pt x="3072" y="667"/>
                  </a:cubicBezTo>
                  <a:cubicBezTo>
                    <a:pt x="3084" y="673"/>
                    <a:pt x="3093" y="676"/>
                    <a:pt x="3102" y="676"/>
                  </a:cubicBezTo>
                  <a:cubicBezTo>
                    <a:pt x="3111" y="676"/>
                    <a:pt x="3119" y="673"/>
                    <a:pt x="3131" y="667"/>
                  </a:cubicBezTo>
                  <a:cubicBezTo>
                    <a:pt x="3143" y="679"/>
                    <a:pt x="3155" y="691"/>
                    <a:pt x="3179" y="691"/>
                  </a:cubicBezTo>
                  <a:cubicBezTo>
                    <a:pt x="3377" y="664"/>
                    <a:pt x="3574" y="654"/>
                    <a:pt x="3770" y="654"/>
                  </a:cubicBezTo>
                  <a:cubicBezTo>
                    <a:pt x="4241" y="654"/>
                    <a:pt x="4708" y="710"/>
                    <a:pt x="5177" y="710"/>
                  </a:cubicBezTo>
                  <a:cubicBezTo>
                    <a:pt x="5356" y="710"/>
                    <a:pt x="5535" y="702"/>
                    <a:pt x="5715" y="679"/>
                  </a:cubicBezTo>
                  <a:cubicBezTo>
                    <a:pt x="5727" y="667"/>
                    <a:pt x="5727" y="643"/>
                    <a:pt x="5703" y="643"/>
                  </a:cubicBezTo>
                  <a:cubicBezTo>
                    <a:pt x="5640" y="647"/>
                    <a:pt x="5576" y="649"/>
                    <a:pt x="5513" y="649"/>
                  </a:cubicBezTo>
                  <a:cubicBezTo>
                    <a:pt x="4945" y="649"/>
                    <a:pt x="4365" y="520"/>
                    <a:pt x="3796" y="520"/>
                  </a:cubicBezTo>
                  <a:cubicBezTo>
                    <a:pt x="3588" y="520"/>
                    <a:pt x="3382" y="537"/>
                    <a:pt x="3179" y="584"/>
                  </a:cubicBezTo>
                  <a:cubicBezTo>
                    <a:pt x="3179" y="560"/>
                    <a:pt x="3155" y="536"/>
                    <a:pt x="3131" y="524"/>
                  </a:cubicBezTo>
                  <a:cubicBezTo>
                    <a:pt x="2715" y="298"/>
                    <a:pt x="2191" y="310"/>
                    <a:pt x="1726" y="251"/>
                  </a:cubicBezTo>
                  <a:cubicBezTo>
                    <a:pt x="1155" y="179"/>
                    <a:pt x="583" y="96"/>
                    <a:pt x="24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14"/>
            <p:cNvSpPr/>
            <p:nvPr/>
          </p:nvSpPr>
          <p:spPr>
            <a:xfrm>
              <a:off x="3482950" y="3046500"/>
              <a:ext cx="85375" cy="45800"/>
            </a:xfrm>
            <a:custGeom>
              <a:rect b="b" l="l" r="r" t="t"/>
              <a:pathLst>
                <a:path extrusionOk="0" h="1832" w="3415">
                  <a:moveTo>
                    <a:pt x="20" y="1"/>
                  </a:moveTo>
                  <a:cubicBezTo>
                    <a:pt x="10" y="1"/>
                    <a:pt x="1" y="9"/>
                    <a:pt x="9" y="18"/>
                  </a:cubicBezTo>
                  <a:cubicBezTo>
                    <a:pt x="378" y="423"/>
                    <a:pt x="842" y="637"/>
                    <a:pt x="1366" y="816"/>
                  </a:cubicBezTo>
                  <a:cubicBezTo>
                    <a:pt x="1962" y="1018"/>
                    <a:pt x="3033" y="1161"/>
                    <a:pt x="3307" y="1804"/>
                  </a:cubicBezTo>
                  <a:cubicBezTo>
                    <a:pt x="3315" y="1823"/>
                    <a:pt x="3329" y="1831"/>
                    <a:pt x="3344" y="1831"/>
                  </a:cubicBezTo>
                  <a:cubicBezTo>
                    <a:pt x="3376" y="1831"/>
                    <a:pt x="3414" y="1796"/>
                    <a:pt x="3414" y="1756"/>
                  </a:cubicBezTo>
                  <a:cubicBezTo>
                    <a:pt x="3236" y="1161"/>
                    <a:pt x="2605" y="1101"/>
                    <a:pt x="2069" y="947"/>
                  </a:cubicBezTo>
                  <a:cubicBezTo>
                    <a:pt x="1354" y="732"/>
                    <a:pt x="569" y="554"/>
                    <a:pt x="33" y="6"/>
                  </a:cubicBezTo>
                  <a:cubicBezTo>
                    <a:pt x="29" y="2"/>
                    <a:pt x="25" y="1"/>
                    <a:pt x="20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14"/>
            <p:cNvSpPr/>
            <p:nvPr/>
          </p:nvSpPr>
          <p:spPr>
            <a:xfrm>
              <a:off x="3564750" y="3065400"/>
              <a:ext cx="100475" cy="34500"/>
            </a:xfrm>
            <a:custGeom>
              <a:rect b="b" l="l" r="r" t="t"/>
              <a:pathLst>
                <a:path extrusionOk="0" h="1380" w="4019">
                  <a:moveTo>
                    <a:pt x="3989" y="248"/>
                  </a:moveTo>
                  <a:cubicBezTo>
                    <a:pt x="3985" y="248"/>
                    <a:pt x="3981" y="248"/>
                    <a:pt x="3976" y="250"/>
                  </a:cubicBezTo>
                  <a:cubicBezTo>
                    <a:pt x="2750" y="738"/>
                    <a:pt x="904" y="0"/>
                    <a:pt x="35" y="1286"/>
                  </a:cubicBezTo>
                  <a:cubicBezTo>
                    <a:pt x="0" y="1330"/>
                    <a:pt x="36" y="1380"/>
                    <a:pt x="76" y="1380"/>
                  </a:cubicBezTo>
                  <a:cubicBezTo>
                    <a:pt x="90" y="1380"/>
                    <a:pt x="106" y="1373"/>
                    <a:pt x="118" y="1357"/>
                  </a:cubicBezTo>
                  <a:cubicBezTo>
                    <a:pt x="1107" y="262"/>
                    <a:pt x="2726" y="702"/>
                    <a:pt x="3988" y="286"/>
                  </a:cubicBezTo>
                  <a:cubicBezTo>
                    <a:pt x="4019" y="276"/>
                    <a:pt x="4014" y="248"/>
                    <a:pt x="3989" y="248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14"/>
            <p:cNvSpPr/>
            <p:nvPr/>
          </p:nvSpPr>
          <p:spPr>
            <a:xfrm>
              <a:off x="3664425" y="3027225"/>
              <a:ext cx="825" cy="450"/>
            </a:xfrm>
            <a:custGeom>
              <a:rect b="b" l="l" r="r" t="t"/>
              <a:pathLst>
                <a:path extrusionOk="0" h="18" w="33">
                  <a:moveTo>
                    <a:pt x="28" y="1"/>
                  </a:moveTo>
                  <a:cubicBezTo>
                    <a:pt x="28" y="1"/>
                    <a:pt x="26" y="1"/>
                    <a:pt x="25" y="3"/>
                  </a:cubicBezTo>
                  <a:lnTo>
                    <a:pt x="1" y="3"/>
                  </a:lnTo>
                  <a:cubicBezTo>
                    <a:pt x="1" y="3"/>
                    <a:pt x="1" y="15"/>
                    <a:pt x="1" y="15"/>
                  </a:cubicBezTo>
                  <a:lnTo>
                    <a:pt x="13" y="15"/>
                  </a:lnTo>
                  <a:cubicBezTo>
                    <a:pt x="15" y="17"/>
                    <a:pt x="16" y="17"/>
                    <a:pt x="18" y="17"/>
                  </a:cubicBezTo>
                  <a:cubicBezTo>
                    <a:pt x="26" y="17"/>
                    <a:pt x="32" y="1"/>
                    <a:pt x="28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14"/>
            <p:cNvSpPr/>
            <p:nvPr/>
          </p:nvSpPr>
          <p:spPr>
            <a:xfrm>
              <a:off x="3569725" y="3029025"/>
              <a:ext cx="91675" cy="29000"/>
            </a:xfrm>
            <a:custGeom>
              <a:rect b="b" l="l" r="r" t="t"/>
              <a:pathLst>
                <a:path extrusionOk="0" h="1160" w="3667">
                  <a:moveTo>
                    <a:pt x="3643" y="0"/>
                  </a:moveTo>
                  <a:cubicBezTo>
                    <a:pt x="3640" y="0"/>
                    <a:pt x="3637" y="1"/>
                    <a:pt x="3634" y="2"/>
                  </a:cubicBezTo>
                  <a:cubicBezTo>
                    <a:pt x="2491" y="550"/>
                    <a:pt x="1003" y="110"/>
                    <a:pt x="38" y="1062"/>
                  </a:cubicBezTo>
                  <a:cubicBezTo>
                    <a:pt x="1" y="1100"/>
                    <a:pt x="30" y="1160"/>
                    <a:pt x="67" y="1160"/>
                  </a:cubicBezTo>
                  <a:cubicBezTo>
                    <a:pt x="77" y="1160"/>
                    <a:pt x="88" y="1155"/>
                    <a:pt x="98" y="1145"/>
                  </a:cubicBezTo>
                  <a:cubicBezTo>
                    <a:pt x="1062" y="217"/>
                    <a:pt x="2539" y="657"/>
                    <a:pt x="3646" y="38"/>
                  </a:cubicBezTo>
                  <a:cubicBezTo>
                    <a:pt x="3666" y="28"/>
                    <a:pt x="3661" y="0"/>
                    <a:pt x="3643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14"/>
            <p:cNvSpPr/>
            <p:nvPr/>
          </p:nvSpPr>
          <p:spPr>
            <a:xfrm>
              <a:off x="3490700" y="2997400"/>
              <a:ext cx="82550" cy="53375"/>
            </a:xfrm>
            <a:custGeom>
              <a:rect b="b" l="l" r="r" t="t"/>
              <a:pathLst>
                <a:path extrusionOk="0" h="2135" w="3302">
                  <a:moveTo>
                    <a:pt x="16" y="0"/>
                  </a:moveTo>
                  <a:cubicBezTo>
                    <a:pt x="10" y="0"/>
                    <a:pt x="0" y="9"/>
                    <a:pt x="9" y="17"/>
                  </a:cubicBezTo>
                  <a:cubicBezTo>
                    <a:pt x="342" y="434"/>
                    <a:pt x="782" y="755"/>
                    <a:pt x="1271" y="958"/>
                  </a:cubicBezTo>
                  <a:cubicBezTo>
                    <a:pt x="1866" y="1232"/>
                    <a:pt x="2866" y="1458"/>
                    <a:pt x="3176" y="2101"/>
                  </a:cubicBezTo>
                  <a:cubicBezTo>
                    <a:pt x="3189" y="2124"/>
                    <a:pt x="3212" y="2135"/>
                    <a:pt x="3235" y="2135"/>
                  </a:cubicBezTo>
                  <a:cubicBezTo>
                    <a:pt x="3269" y="2135"/>
                    <a:pt x="3302" y="2109"/>
                    <a:pt x="3295" y="2065"/>
                  </a:cubicBezTo>
                  <a:cubicBezTo>
                    <a:pt x="3247" y="1541"/>
                    <a:pt x="2461" y="1279"/>
                    <a:pt x="2044" y="1125"/>
                  </a:cubicBezTo>
                  <a:cubicBezTo>
                    <a:pt x="1318" y="851"/>
                    <a:pt x="532" y="636"/>
                    <a:pt x="20" y="5"/>
                  </a:cubicBezTo>
                  <a:cubicBezTo>
                    <a:pt x="20" y="2"/>
                    <a:pt x="18" y="0"/>
                    <a:pt x="16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14"/>
            <p:cNvSpPr/>
            <p:nvPr/>
          </p:nvSpPr>
          <p:spPr>
            <a:xfrm>
              <a:off x="3510400" y="2961975"/>
              <a:ext cx="65350" cy="55825"/>
            </a:xfrm>
            <a:custGeom>
              <a:rect b="b" l="l" r="r" t="t"/>
              <a:pathLst>
                <a:path extrusionOk="0" h="2233" w="2614">
                  <a:moveTo>
                    <a:pt x="34" y="1"/>
                  </a:moveTo>
                  <a:cubicBezTo>
                    <a:pt x="15" y="1"/>
                    <a:pt x="1" y="12"/>
                    <a:pt x="18" y="29"/>
                  </a:cubicBezTo>
                  <a:cubicBezTo>
                    <a:pt x="375" y="458"/>
                    <a:pt x="852" y="720"/>
                    <a:pt x="1316" y="1018"/>
                  </a:cubicBezTo>
                  <a:cubicBezTo>
                    <a:pt x="1792" y="1327"/>
                    <a:pt x="2221" y="1744"/>
                    <a:pt x="2542" y="2220"/>
                  </a:cubicBezTo>
                  <a:cubicBezTo>
                    <a:pt x="2551" y="2229"/>
                    <a:pt x="2562" y="2232"/>
                    <a:pt x="2573" y="2232"/>
                  </a:cubicBezTo>
                  <a:cubicBezTo>
                    <a:pt x="2594" y="2232"/>
                    <a:pt x="2614" y="2219"/>
                    <a:pt x="2614" y="2196"/>
                  </a:cubicBezTo>
                  <a:cubicBezTo>
                    <a:pt x="2507" y="1708"/>
                    <a:pt x="2090" y="1387"/>
                    <a:pt x="1697" y="1125"/>
                  </a:cubicBezTo>
                  <a:cubicBezTo>
                    <a:pt x="1137" y="756"/>
                    <a:pt x="518" y="506"/>
                    <a:pt x="54" y="6"/>
                  </a:cubicBezTo>
                  <a:cubicBezTo>
                    <a:pt x="48" y="2"/>
                    <a:pt x="40" y="1"/>
                    <a:pt x="34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14"/>
            <p:cNvSpPr/>
            <p:nvPr/>
          </p:nvSpPr>
          <p:spPr>
            <a:xfrm>
              <a:off x="3572900" y="2991800"/>
              <a:ext cx="77475" cy="29675"/>
            </a:xfrm>
            <a:custGeom>
              <a:rect b="b" l="l" r="r" t="t"/>
              <a:pathLst>
                <a:path extrusionOk="0" h="1187" w="3099">
                  <a:moveTo>
                    <a:pt x="3064" y="1"/>
                  </a:moveTo>
                  <a:cubicBezTo>
                    <a:pt x="3061" y="1"/>
                    <a:pt x="3058" y="2"/>
                    <a:pt x="3055" y="3"/>
                  </a:cubicBezTo>
                  <a:cubicBezTo>
                    <a:pt x="2507" y="360"/>
                    <a:pt x="1947" y="479"/>
                    <a:pt x="1316" y="634"/>
                  </a:cubicBezTo>
                  <a:cubicBezTo>
                    <a:pt x="876" y="741"/>
                    <a:pt x="423" y="837"/>
                    <a:pt x="42" y="1099"/>
                  </a:cubicBezTo>
                  <a:cubicBezTo>
                    <a:pt x="1" y="1119"/>
                    <a:pt x="32" y="1186"/>
                    <a:pt x="73" y="1186"/>
                  </a:cubicBezTo>
                  <a:cubicBezTo>
                    <a:pt x="78" y="1186"/>
                    <a:pt x="84" y="1185"/>
                    <a:pt x="90" y="1182"/>
                  </a:cubicBezTo>
                  <a:cubicBezTo>
                    <a:pt x="650" y="896"/>
                    <a:pt x="1197" y="801"/>
                    <a:pt x="1804" y="658"/>
                  </a:cubicBezTo>
                  <a:cubicBezTo>
                    <a:pt x="2245" y="551"/>
                    <a:pt x="2745" y="372"/>
                    <a:pt x="3078" y="51"/>
                  </a:cubicBezTo>
                  <a:cubicBezTo>
                    <a:pt x="3099" y="30"/>
                    <a:pt x="3084" y="1"/>
                    <a:pt x="3064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14"/>
            <p:cNvSpPr/>
            <p:nvPr/>
          </p:nvSpPr>
          <p:spPr>
            <a:xfrm>
              <a:off x="3533550" y="2930600"/>
              <a:ext cx="46025" cy="46775"/>
            </a:xfrm>
            <a:custGeom>
              <a:rect b="b" l="l" r="r" t="t"/>
              <a:pathLst>
                <a:path extrusionOk="0" h="1871" w="1841">
                  <a:moveTo>
                    <a:pt x="20" y="0"/>
                  </a:moveTo>
                  <a:cubicBezTo>
                    <a:pt x="10" y="0"/>
                    <a:pt x="1" y="14"/>
                    <a:pt x="9" y="22"/>
                  </a:cubicBezTo>
                  <a:cubicBezTo>
                    <a:pt x="223" y="368"/>
                    <a:pt x="497" y="677"/>
                    <a:pt x="807" y="939"/>
                  </a:cubicBezTo>
                  <a:cubicBezTo>
                    <a:pt x="1152" y="1237"/>
                    <a:pt x="1462" y="1558"/>
                    <a:pt x="1795" y="1868"/>
                  </a:cubicBezTo>
                  <a:cubicBezTo>
                    <a:pt x="1797" y="1870"/>
                    <a:pt x="1800" y="1871"/>
                    <a:pt x="1803" y="1871"/>
                  </a:cubicBezTo>
                  <a:cubicBezTo>
                    <a:pt x="1818" y="1871"/>
                    <a:pt x="1840" y="1851"/>
                    <a:pt x="1831" y="1832"/>
                  </a:cubicBezTo>
                  <a:cubicBezTo>
                    <a:pt x="1652" y="1511"/>
                    <a:pt x="1319" y="1272"/>
                    <a:pt x="1033" y="1046"/>
                  </a:cubicBezTo>
                  <a:cubicBezTo>
                    <a:pt x="640" y="760"/>
                    <a:pt x="307" y="403"/>
                    <a:pt x="33" y="10"/>
                  </a:cubicBezTo>
                  <a:cubicBezTo>
                    <a:pt x="29" y="3"/>
                    <a:pt x="24" y="0"/>
                    <a:pt x="20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14"/>
            <p:cNvSpPr/>
            <p:nvPr/>
          </p:nvSpPr>
          <p:spPr>
            <a:xfrm>
              <a:off x="3576225" y="2954900"/>
              <a:ext cx="60475" cy="38750"/>
            </a:xfrm>
            <a:custGeom>
              <a:rect b="b" l="l" r="r" t="t"/>
              <a:pathLst>
                <a:path extrusionOk="0" h="1550" w="2419">
                  <a:moveTo>
                    <a:pt x="2384" y="0"/>
                  </a:moveTo>
                  <a:cubicBezTo>
                    <a:pt x="2381" y="0"/>
                    <a:pt x="2377" y="1"/>
                    <a:pt x="2374" y="3"/>
                  </a:cubicBezTo>
                  <a:cubicBezTo>
                    <a:pt x="1660" y="598"/>
                    <a:pt x="457" y="550"/>
                    <a:pt x="17" y="1491"/>
                  </a:cubicBezTo>
                  <a:cubicBezTo>
                    <a:pt x="1" y="1523"/>
                    <a:pt x="32" y="1549"/>
                    <a:pt x="62" y="1549"/>
                  </a:cubicBezTo>
                  <a:cubicBezTo>
                    <a:pt x="77" y="1549"/>
                    <a:pt x="92" y="1543"/>
                    <a:pt x="100" y="1527"/>
                  </a:cubicBezTo>
                  <a:cubicBezTo>
                    <a:pt x="564" y="646"/>
                    <a:pt x="1719" y="670"/>
                    <a:pt x="2398" y="39"/>
                  </a:cubicBezTo>
                  <a:cubicBezTo>
                    <a:pt x="2418" y="28"/>
                    <a:pt x="2403" y="0"/>
                    <a:pt x="2384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14"/>
            <p:cNvSpPr/>
            <p:nvPr/>
          </p:nvSpPr>
          <p:spPr>
            <a:xfrm>
              <a:off x="3579000" y="2921425"/>
              <a:ext cx="42825" cy="42325"/>
            </a:xfrm>
            <a:custGeom>
              <a:rect b="b" l="l" r="r" t="t"/>
              <a:pathLst>
                <a:path extrusionOk="0" h="1693" w="1713">
                  <a:moveTo>
                    <a:pt x="1684" y="0"/>
                  </a:moveTo>
                  <a:cubicBezTo>
                    <a:pt x="1679" y="0"/>
                    <a:pt x="1673" y="3"/>
                    <a:pt x="1668" y="8"/>
                  </a:cubicBezTo>
                  <a:cubicBezTo>
                    <a:pt x="1060" y="496"/>
                    <a:pt x="108" y="758"/>
                    <a:pt x="1" y="1651"/>
                  </a:cubicBezTo>
                  <a:cubicBezTo>
                    <a:pt x="1" y="1675"/>
                    <a:pt x="21" y="1693"/>
                    <a:pt x="38" y="1693"/>
                  </a:cubicBezTo>
                  <a:cubicBezTo>
                    <a:pt x="48" y="1693"/>
                    <a:pt x="56" y="1688"/>
                    <a:pt x="60" y="1675"/>
                  </a:cubicBezTo>
                  <a:cubicBezTo>
                    <a:pt x="120" y="1437"/>
                    <a:pt x="227" y="1223"/>
                    <a:pt x="370" y="1044"/>
                  </a:cubicBezTo>
                  <a:cubicBezTo>
                    <a:pt x="525" y="877"/>
                    <a:pt x="691" y="746"/>
                    <a:pt x="882" y="639"/>
                  </a:cubicBezTo>
                  <a:cubicBezTo>
                    <a:pt x="1179" y="473"/>
                    <a:pt x="1453" y="270"/>
                    <a:pt x="1703" y="44"/>
                  </a:cubicBezTo>
                  <a:cubicBezTo>
                    <a:pt x="1712" y="26"/>
                    <a:pt x="1701" y="0"/>
                    <a:pt x="1684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14"/>
            <p:cNvSpPr/>
            <p:nvPr/>
          </p:nvSpPr>
          <p:spPr>
            <a:xfrm>
              <a:off x="3552000" y="2885375"/>
              <a:ext cx="48175" cy="63875"/>
            </a:xfrm>
            <a:custGeom>
              <a:rect b="b" l="l" r="r" t="t"/>
              <a:pathLst>
                <a:path extrusionOk="0" h="2555" w="1927">
                  <a:moveTo>
                    <a:pt x="1920" y="1"/>
                  </a:moveTo>
                  <a:cubicBezTo>
                    <a:pt x="1917" y="1"/>
                    <a:pt x="1914" y="4"/>
                    <a:pt x="1914" y="10"/>
                  </a:cubicBezTo>
                  <a:cubicBezTo>
                    <a:pt x="1914" y="664"/>
                    <a:pt x="1533" y="1153"/>
                    <a:pt x="1295" y="1700"/>
                  </a:cubicBezTo>
                  <a:lnTo>
                    <a:pt x="1259" y="1784"/>
                  </a:lnTo>
                  <a:lnTo>
                    <a:pt x="1224" y="1843"/>
                  </a:lnTo>
                  <a:cubicBezTo>
                    <a:pt x="1212" y="1819"/>
                    <a:pt x="1200" y="1819"/>
                    <a:pt x="1188" y="1807"/>
                  </a:cubicBezTo>
                  <a:cubicBezTo>
                    <a:pt x="1093" y="1569"/>
                    <a:pt x="938" y="1355"/>
                    <a:pt x="747" y="1188"/>
                  </a:cubicBezTo>
                  <a:cubicBezTo>
                    <a:pt x="485" y="915"/>
                    <a:pt x="212" y="676"/>
                    <a:pt x="33" y="331"/>
                  </a:cubicBezTo>
                  <a:cubicBezTo>
                    <a:pt x="30" y="328"/>
                    <a:pt x="25" y="326"/>
                    <a:pt x="21" y="326"/>
                  </a:cubicBezTo>
                  <a:cubicBezTo>
                    <a:pt x="10" y="326"/>
                    <a:pt x="1" y="335"/>
                    <a:pt x="9" y="343"/>
                  </a:cubicBezTo>
                  <a:cubicBezTo>
                    <a:pt x="164" y="629"/>
                    <a:pt x="354" y="879"/>
                    <a:pt x="581" y="1117"/>
                  </a:cubicBezTo>
                  <a:cubicBezTo>
                    <a:pt x="807" y="1391"/>
                    <a:pt x="974" y="1665"/>
                    <a:pt x="1176" y="1950"/>
                  </a:cubicBezTo>
                  <a:cubicBezTo>
                    <a:pt x="1176" y="1956"/>
                    <a:pt x="1182" y="1959"/>
                    <a:pt x="1189" y="1959"/>
                  </a:cubicBezTo>
                  <a:cubicBezTo>
                    <a:pt x="1197" y="1959"/>
                    <a:pt x="1206" y="1956"/>
                    <a:pt x="1212" y="1950"/>
                  </a:cubicBezTo>
                  <a:lnTo>
                    <a:pt x="1212" y="1950"/>
                  </a:lnTo>
                  <a:cubicBezTo>
                    <a:pt x="1152" y="2141"/>
                    <a:pt x="1128" y="2343"/>
                    <a:pt x="1140" y="2546"/>
                  </a:cubicBezTo>
                  <a:cubicBezTo>
                    <a:pt x="1140" y="2552"/>
                    <a:pt x="1146" y="2555"/>
                    <a:pt x="1152" y="2555"/>
                  </a:cubicBezTo>
                  <a:cubicBezTo>
                    <a:pt x="1158" y="2555"/>
                    <a:pt x="1164" y="2552"/>
                    <a:pt x="1164" y="2546"/>
                  </a:cubicBezTo>
                  <a:cubicBezTo>
                    <a:pt x="1212" y="2343"/>
                    <a:pt x="1224" y="2141"/>
                    <a:pt x="1271" y="1927"/>
                  </a:cubicBezTo>
                  <a:cubicBezTo>
                    <a:pt x="1295" y="1891"/>
                    <a:pt x="1307" y="1855"/>
                    <a:pt x="1319" y="1807"/>
                  </a:cubicBezTo>
                  <a:cubicBezTo>
                    <a:pt x="1331" y="1772"/>
                    <a:pt x="1331" y="1736"/>
                    <a:pt x="1343" y="1712"/>
                  </a:cubicBezTo>
                  <a:cubicBezTo>
                    <a:pt x="1414" y="1522"/>
                    <a:pt x="1545" y="1355"/>
                    <a:pt x="1628" y="1188"/>
                  </a:cubicBezTo>
                  <a:cubicBezTo>
                    <a:pt x="1819" y="819"/>
                    <a:pt x="1914" y="414"/>
                    <a:pt x="1926" y="10"/>
                  </a:cubicBezTo>
                  <a:cubicBezTo>
                    <a:pt x="1926" y="4"/>
                    <a:pt x="1923" y="1"/>
                    <a:pt x="1920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3" name="Google Shape;1153;p14"/>
          <p:cNvGrpSpPr/>
          <p:nvPr/>
        </p:nvGrpSpPr>
        <p:grpSpPr>
          <a:xfrm flipH="1" rot="3365436">
            <a:off x="-195279" y="2339740"/>
            <a:ext cx="2205126" cy="4812969"/>
            <a:chOff x="7386050" y="661025"/>
            <a:chExt cx="1576975" cy="3441950"/>
          </a:xfrm>
        </p:grpSpPr>
        <p:sp>
          <p:nvSpPr>
            <p:cNvPr id="1154" name="Google Shape;1154;p14"/>
            <p:cNvSpPr/>
            <p:nvPr/>
          </p:nvSpPr>
          <p:spPr>
            <a:xfrm>
              <a:off x="7386050" y="661025"/>
              <a:ext cx="1576975" cy="2190650"/>
            </a:xfrm>
            <a:custGeom>
              <a:rect b="b" l="l" r="r" t="t"/>
              <a:pathLst>
                <a:path extrusionOk="0" h="87626" w="63079">
                  <a:moveTo>
                    <a:pt x="21923" y="1"/>
                  </a:moveTo>
                  <a:cubicBezTo>
                    <a:pt x="21397" y="1"/>
                    <a:pt x="20850" y="26"/>
                    <a:pt x="20281" y="79"/>
                  </a:cubicBezTo>
                  <a:cubicBezTo>
                    <a:pt x="20281" y="79"/>
                    <a:pt x="16012" y="79"/>
                    <a:pt x="12109" y="4949"/>
                  </a:cubicBezTo>
                  <a:cubicBezTo>
                    <a:pt x="8239" y="9786"/>
                    <a:pt x="8506" y="7951"/>
                    <a:pt x="5404" y="16024"/>
                  </a:cubicBezTo>
                  <a:cubicBezTo>
                    <a:pt x="2302" y="24063"/>
                    <a:pt x="1435" y="28399"/>
                    <a:pt x="1134" y="33069"/>
                  </a:cubicBezTo>
                  <a:cubicBezTo>
                    <a:pt x="801" y="37739"/>
                    <a:pt x="0" y="39407"/>
                    <a:pt x="1735" y="47613"/>
                  </a:cubicBezTo>
                  <a:cubicBezTo>
                    <a:pt x="3436" y="55852"/>
                    <a:pt x="3303" y="55652"/>
                    <a:pt x="5437" y="59955"/>
                  </a:cubicBezTo>
                  <a:cubicBezTo>
                    <a:pt x="7572" y="64225"/>
                    <a:pt x="6672" y="69428"/>
                    <a:pt x="8106" y="73231"/>
                  </a:cubicBezTo>
                  <a:cubicBezTo>
                    <a:pt x="9574" y="77034"/>
                    <a:pt x="12176" y="76333"/>
                    <a:pt x="12609" y="80370"/>
                  </a:cubicBezTo>
                  <a:cubicBezTo>
                    <a:pt x="13043" y="84372"/>
                    <a:pt x="15845" y="84973"/>
                    <a:pt x="19681" y="85240"/>
                  </a:cubicBezTo>
                  <a:cubicBezTo>
                    <a:pt x="22857" y="85461"/>
                    <a:pt x="24707" y="87625"/>
                    <a:pt x="27407" y="87625"/>
                  </a:cubicBezTo>
                  <a:cubicBezTo>
                    <a:pt x="27969" y="87625"/>
                    <a:pt x="28567" y="87532"/>
                    <a:pt x="29221" y="87308"/>
                  </a:cubicBezTo>
                  <a:cubicBezTo>
                    <a:pt x="32990" y="86007"/>
                    <a:pt x="34958" y="73798"/>
                    <a:pt x="34958" y="73798"/>
                  </a:cubicBezTo>
                  <a:lnTo>
                    <a:pt x="34258" y="69428"/>
                  </a:lnTo>
                  <a:lnTo>
                    <a:pt x="34258" y="69428"/>
                  </a:lnTo>
                  <a:cubicBezTo>
                    <a:pt x="34258" y="69429"/>
                    <a:pt x="35526" y="73798"/>
                    <a:pt x="38795" y="75866"/>
                  </a:cubicBezTo>
                  <a:cubicBezTo>
                    <a:pt x="42097" y="77934"/>
                    <a:pt x="44765" y="84806"/>
                    <a:pt x="49836" y="85140"/>
                  </a:cubicBezTo>
                  <a:cubicBezTo>
                    <a:pt x="49972" y="85149"/>
                    <a:pt x="50103" y="85153"/>
                    <a:pt x="50229" y="85153"/>
                  </a:cubicBezTo>
                  <a:cubicBezTo>
                    <a:pt x="54866" y="85153"/>
                    <a:pt x="53588" y="79340"/>
                    <a:pt x="56641" y="77067"/>
                  </a:cubicBezTo>
                  <a:cubicBezTo>
                    <a:pt x="59810" y="74699"/>
                    <a:pt x="63079" y="66093"/>
                    <a:pt x="60510" y="59822"/>
                  </a:cubicBezTo>
                  <a:cubicBezTo>
                    <a:pt x="57942" y="53517"/>
                    <a:pt x="60543" y="48680"/>
                    <a:pt x="55607" y="43743"/>
                  </a:cubicBezTo>
                  <a:cubicBezTo>
                    <a:pt x="50670" y="38806"/>
                    <a:pt x="55473" y="33169"/>
                    <a:pt x="48768" y="26865"/>
                  </a:cubicBezTo>
                  <a:cubicBezTo>
                    <a:pt x="45032" y="23362"/>
                    <a:pt x="45266" y="19826"/>
                    <a:pt x="40095" y="16190"/>
                  </a:cubicBezTo>
                  <a:cubicBezTo>
                    <a:pt x="35146" y="12742"/>
                    <a:pt x="33712" y="1"/>
                    <a:pt x="21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14"/>
            <p:cNvSpPr/>
            <p:nvPr/>
          </p:nvSpPr>
          <p:spPr>
            <a:xfrm>
              <a:off x="7775225" y="2297475"/>
              <a:ext cx="1023959" cy="429780"/>
            </a:xfrm>
            <a:custGeom>
              <a:rect b="b" l="l" r="r" t="t"/>
              <a:pathLst>
                <a:path extrusionOk="0" fill="none" h="19849" w="45333">
                  <a:moveTo>
                    <a:pt x="1" y="19848"/>
                  </a:moveTo>
                  <a:cubicBezTo>
                    <a:pt x="1" y="19848"/>
                    <a:pt x="7306" y="16946"/>
                    <a:pt x="11309" y="11142"/>
                  </a:cubicBezTo>
                  <a:cubicBezTo>
                    <a:pt x="15345" y="5371"/>
                    <a:pt x="19615" y="1"/>
                    <a:pt x="19615" y="1"/>
                  </a:cubicBezTo>
                  <a:cubicBezTo>
                    <a:pt x="19615" y="1"/>
                    <a:pt x="25619" y="6005"/>
                    <a:pt x="34792" y="8040"/>
                  </a:cubicBezTo>
                  <a:cubicBezTo>
                    <a:pt x="43965" y="10075"/>
                    <a:pt x="45333" y="11776"/>
                    <a:pt x="45333" y="11776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14"/>
            <p:cNvSpPr/>
            <p:nvPr/>
          </p:nvSpPr>
          <p:spPr>
            <a:xfrm>
              <a:off x="7648645" y="2179075"/>
              <a:ext cx="1232668" cy="335250"/>
            </a:xfrm>
            <a:custGeom>
              <a:rect b="b" l="l" r="r" t="t"/>
              <a:pathLst>
                <a:path extrusionOk="0" fill="none" h="13410" w="54573">
                  <a:moveTo>
                    <a:pt x="1" y="13410"/>
                  </a:moveTo>
                  <a:cubicBezTo>
                    <a:pt x="1" y="13410"/>
                    <a:pt x="3837" y="10308"/>
                    <a:pt x="12109" y="8506"/>
                  </a:cubicBezTo>
                  <a:cubicBezTo>
                    <a:pt x="20382" y="6672"/>
                    <a:pt x="23851" y="0"/>
                    <a:pt x="23851" y="0"/>
                  </a:cubicBezTo>
                  <a:cubicBezTo>
                    <a:pt x="23851" y="0"/>
                    <a:pt x="26520" y="2569"/>
                    <a:pt x="34959" y="3703"/>
                  </a:cubicBezTo>
                  <a:cubicBezTo>
                    <a:pt x="43365" y="4804"/>
                    <a:pt x="54573" y="6572"/>
                    <a:pt x="54573" y="6572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14"/>
            <p:cNvSpPr/>
            <p:nvPr/>
          </p:nvSpPr>
          <p:spPr>
            <a:xfrm>
              <a:off x="7568031" y="2029800"/>
              <a:ext cx="1271089" cy="251875"/>
            </a:xfrm>
            <a:custGeom>
              <a:rect b="b" l="l" r="r" t="t"/>
              <a:pathLst>
                <a:path extrusionOk="0" fill="none" h="10075" w="56274">
                  <a:moveTo>
                    <a:pt x="56274" y="1335"/>
                  </a:moveTo>
                  <a:cubicBezTo>
                    <a:pt x="56274" y="1335"/>
                    <a:pt x="46400" y="0"/>
                    <a:pt x="40096" y="1268"/>
                  </a:cubicBezTo>
                  <a:cubicBezTo>
                    <a:pt x="33791" y="2569"/>
                    <a:pt x="26719" y="3203"/>
                    <a:pt x="26719" y="3203"/>
                  </a:cubicBezTo>
                  <a:cubicBezTo>
                    <a:pt x="26719" y="3203"/>
                    <a:pt x="23384" y="5938"/>
                    <a:pt x="17480" y="6338"/>
                  </a:cubicBezTo>
                  <a:cubicBezTo>
                    <a:pt x="11542" y="6738"/>
                    <a:pt x="0" y="10074"/>
                    <a:pt x="0" y="10074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14"/>
            <p:cNvSpPr/>
            <p:nvPr/>
          </p:nvSpPr>
          <p:spPr>
            <a:xfrm>
              <a:off x="7463294" y="1775450"/>
              <a:ext cx="1334402" cy="276050"/>
            </a:xfrm>
            <a:custGeom>
              <a:rect b="b" l="l" r="r" t="t"/>
              <a:pathLst>
                <a:path extrusionOk="0" fill="none" h="11042" w="59077">
                  <a:moveTo>
                    <a:pt x="1" y="10141"/>
                  </a:moveTo>
                  <a:cubicBezTo>
                    <a:pt x="1" y="10141"/>
                    <a:pt x="6072" y="5037"/>
                    <a:pt x="19148" y="8039"/>
                  </a:cubicBezTo>
                  <a:cubicBezTo>
                    <a:pt x="32224" y="11042"/>
                    <a:pt x="36327" y="8373"/>
                    <a:pt x="43765" y="4170"/>
                  </a:cubicBezTo>
                  <a:cubicBezTo>
                    <a:pt x="51171" y="0"/>
                    <a:pt x="59076" y="100"/>
                    <a:pt x="59076" y="100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14"/>
            <p:cNvSpPr/>
            <p:nvPr/>
          </p:nvSpPr>
          <p:spPr>
            <a:xfrm>
              <a:off x="7414325" y="1511925"/>
              <a:ext cx="1275991" cy="311075"/>
            </a:xfrm>
            <a:custGeom>
              <a:rect b="b" l="l" r="r" t="t"/>
              <a:pathLst>
                <a:path extrusionOk="0" fill="none" h="12443" w="56875">
                  <a:moveTo>
                    <a:pt x="56874" y="267"/>
                  </a:moveTo>
                  <a:cubicBezTo>
                    <a:pt x="56874" y="267"/>
                    <a:pt x="49769" y="0"/>
                    <a:pt x="42264" y="5704"/>
                  </a:cubicBezTo>
                  <a:cubicBezTo>
                    <a:pt x="34758" y="11409"/>
                    <a:pt x="33324" y="12443"/>
                    <a:pt x="23684" y="11008"/>
                  </a:cubicBezTo>
                  <a:cubicBezTo>
                    <a:pt x="14043" y="9574"/>
                    <a:pt x="0" y="9774"/>
                    <a:pt x="0" y="9774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14"/>
            <p:cNvSpPr/>
            <p:nvPr/>
          </p:nvSpPr>
          <p:spPr>
            <a:xfrm>
              <a:off x="7414325" y="1289275"/>
              <a:ext cx="1138674" cy="387800"/>
            </a:xfrm>
            <a:custGeom>
              <a:rect b="b" l="l" r="r" t="t"/>
              <a:pathLst>
                <a:path extrusionOk="0" fill="none" h="15512" w="51805">
                  <a:moveTo>
                    <a:pt x="1" y="9807"/>
                  </a:moveTo>
                  <a:cubicBezTo>
                    <a:pt x="1" y="9807"/>
                    <a:pt x="5037" y="3836"/>
                    <a:pt x="17079" y="9674"/>
                  </a:cubicBezTo>
                  <a:cubicBezTo>
                    <a:pt x="29155" y="15511"/>
                    <a:pt x="31656" y="13576"/>
                    <a:pt x="37127" y="7906"/>
                  </a:cubicBezTo>
                  <a:cubicBezTo>
                    <a:pt x="42598" y="2202"/>
                    <a:pt x="51804" y="0"/>
                    <a:pt x="51804" y="0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14"/>
            <p:cNvSpPr/>
            <p:nvPr/>
          </p:nvSpPr>
          <p:spPr>
            <a:xfrm>
              <a:off x="7482900" y="1071600"/>
              <a:ext cx="934864" cy="405325"/>
            </a:xfrm>
            <a:custGeom>
              <a:rect b="b" l="l" r="r" t="t"/>
              <a:pathLst>
                <a:path extrusionOk="0" fill="none" h="16213" w="43131">
                  <a:moveTo>
                    <a:pt x="43131" y="1"/>
                  </a:moveTo>
                  <a:cubicBezTo>
                    <a:pt x="43131" y="1"/>
                    <a:pt x="37060" y="1035"/>
                    <a:pt x="32356" y="8640"/>
                  </a:cubicBezTo>
                  <a:cubicBezTo>
                    <a:pt x="27653" y="16212"/>
                    <a:pt x="14444" y="10942"/>
                    <a:pt x="0" y="5205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14"/>
            <p:cNvSpPr/>
            <p:nvPr/>
          </p:nvSpPr>
          <p:spPr>
            <a:xfrm>
              <a:off x="7569150" y="929850"/>
              <a:ext cx="721381" cy="302725"/>
            </a:xfrm>
            <a:custGeom>
              <a:rect b="b" l="l" r="r" t="t"/>
              <a:pathLst>
                <a:path extrusionOk="0" fill="none" h="12109" w="33324">
                  <a:moveTo>
                    <a:pt x="0" y="934"/>
                  </a:moveTo>
                  <a:cubicBezTo>
                    <a:pt x="0" y="934"/>
                    <a:pt x="14244" y="6004"/>
                    <a:pt x="19447" y="12109"/>
                  </a:cubicBezTo>
                  <a:cubicBezTo>
                    <a:pt x="23584" y="5170"/>
                    <a:pt x="33324" y="0"/>
                    <a:pt x="33324" y="0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14"/>
            <p:cNvSpPr/>
            <p:nvPr/>
          </p:nvSpPr>
          <p:spPr>
            <a:xfrm>
              <a:off x="7666134" y="824993"/>
              <a:ext cx="548726" cy="200989"/>
            </a:xfrm>
            <a:custGeom>
              <a:rect b="b" l="l" r="r" t="t"/>
              <a:pathLst>
                <a:path extrusionOk="0" fill="none" h="9074" w="25319">
                  <a:moveTo>
                    <a:pt x="1" y="0"/>
                  </a:moveTo>
                  <a:cubicBezTo>
                    <a:pt x="1" y="0"/>
                    <a:pt x="8006" y="3436"/>
                    <a:pt x="13343" y="9074"/>
                  </a:cubicBezTo>
                  <a:cubicBezTo>
                    <a:pt x="17947" y="834"/>
                    <a:pt x="25319" y="501"/>
                    <a:pt x="25319" y="501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14"/>
            <p:cNvSpPr/>
            <p:nvPr/>
          </p:nvSpPr>
          <p:spPr>
            <a:xfrm>
              <a:off x="7929775" y="899825"/>
              <a:ext cx="572100" cy="3203150"/>
            </a:xfrm>
            <a:custGeom>
              <a:rect b="b" l="l" r="r" t="t"/>
              <a:pathLst>
                <a:path extrusionOk="0" h="128126" w="22884">
                  <a:moveTo>
                    <a:pt x="0" y="0"/>
                  </a:moveTo>
                  <a:cubicBezTo>
                    <a:pt x="1" y="3"/>
                    <a:pt x="6872" y="38896"/>
                    <a:pt x="11575" y="63646"/>
                  </a:cubicBezTo>
                  <a:cubicBezTo>
                    <a:pt x="16278" y="88430"/>
                    <a:pt x="17346" y="127858"/>
                    <a:pt x="17346" y="127858"/>
                  </a:cubicBezTo>
                  <a:lnTo>
                    <a:pt x="22883" y="128125"/>
                  </a:lnTo>
                  <a:cubicBezTo>
                    <a:pt x="22883" y="128125"/>
                    <a:pt x="22016" y="98504"/>
                    <a:pt x="14010" y="60844"/>
                  </a:cubicBezTo>
                  <a:cubicBezTo>
                    <a:pt x="6005" y="23185"/>
                    <a:pt x="1" y="2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65" name="Google Shape;1165;p14"/>
          <p:cNvSpPr/>
          <p:nvPr/>
        </p:nvSpPr>
        <p:spPr>
          <a:xfrm rot="60346">
            <a:off x="-12258" y="-121547"/>
            <a:ext cx="4025462" cy="2070772"/>
          </a:xfrm>
          <a:custGeom>
            <a:rect b="b" l="l" r="r" t="t"/>
            <a:pathLst>
              <a:path extrusionOk="0" h="25688" w="49936">
                <a:moveTo>
                  <a:pt x="11038" y="1"/>
                </a:moveTo>
                <a:cubicBezTo>
                  <a:pt x="7313" y="1"/>
                  <a:pt x="3603" y="490"/>
                  <a:pt x="0" y="1458"/>
                </a:cubicBezTo>
                <a:lnTo>
                  <a:pt x="96" y="1934"/>
                </a:lnTo>
                <a:cubicBezTo>
                  <a:pt x="679" y="1720"/>
                  <a:pt x="1263" y="1530"/>
                  <a:pt x="1858" y="1387"/>
                </a:cubicBezTo>
                <a:cubicBezTo>
                  <a:pt x="2013" y="1351"/>
                  <a:pt x="2167" y="1315"/>
                  <a:pt x="2322" y="1279"/>
                </a:cubicBezTo>
                <a:cubicBezTo>
                  <a:pt x="3037" y="1125"/>
                  <a:pt x="3763" y="994"/>
                  <a:pt x="4477" y="887"/>
                </a:cubicBezTo>
                <a:cubicBezTo>
                  <a:pt x="4727" y="851"/>
                  <a:pt x="4965" y="827"/>
                  <a:pt x="5204" y="791"/>
                </a:cubicBezTo>
                <a:cubicBezTo>
                  <a:pt x="6239" y="672"/>
                  <a:pt x="7239" y="589"/>
                  <a:pt x="8144" y="541"/>
                </a:cubicBezTo>
                <a:cubicBezTo>
                  <a:pt x="9203" y="485"/>
                  <a:pt x="10109" y="471"/>
                  <a:pt x="10726" y="471"/>
                </a:cubicBezTo>
                <a:cubicBezTo>
                  <a:pt x="11275" y="471"/>
                  <a:pt x="11597" y="482"/>
                  <a:pt x="11597" y="482"/>
                </a:cubicBezTo>
                <a:cubicBezTo>
                  <a:pt x="11264" y="970"/>
                  <a:pt x="10966" y="1482"/>
                  <a:pt x="10704" y="2018"/>
                </a:cubicBezTo>
                <a:lnTo>
                  <a:pt x="10692" y="2030"/>
                </a:lnTo>
                <a:cubicBezTo>
                  <a:pt x="10573" y="2268"/>
                  <a:pt x="10478" y="2506"/>
                  <a:pt x="10395" y="2744"/>
                </a:cubicBezTo>
                <a:cubicBezTo>
                  <a:pt x="10359" y="2839"/>
                  <a:pt x="10335" y="2934"/>
                  <a:pt x="10311" y="3042"/>
                </a:cubicBezTo>
                <a:cubicBezTo>
                  <a:pt x="10276" y="3149"/>
                  <a:pt x="10264" y="3268"/>
                  <a:pt x="10252" y="3387"/>
                </a:cubicBezTo>
                <a:cubicBezTo>
                  <a:pt x="10216" y="3696"/>
                  <a:pt x="10276" y="3958"/>
                  <a:pt x="10478" y="4113"/>
                </a:cubicBezTo>
                <a:cubicBezTo>
                  <a:pt x="11383" y="4875"/>
                  <a:pt x="13538" y="4804"/>
                  <a:pt x="14752" y="5209"/>
                </a:cubicBezTo>
                <a:cubicBezTo>
                  <a:pt x="15955" y="5613"/>
                  <a:pt x="16479" y="6733"/>
                  <a:pt x="17419" y="6733"/>
                </a:cubicBezTo>
                <a:cubicBezTo>
                  <a:pt x="17574" y="6733"/>
                  <a:pt x="17741" y="6661"/>
                  <a:pt x="17848" y="6530"/>
                </a:cubicBezTo>
                <a:cubicBezTo>
                  <a:pt x="17955" y="6423"/>
                  <a:pt x="18038" y="6304"/>
                  <a:pt x="18098" y="6161"/>
                </a:cubicBezTo>
                <a:cubicBezTo>
                  <a:pt x="18122" y="6137"/>
                  <a:pt x="18134" y="6102"/>
                  <a:pt x="18146" y="6078"/>
                </a:cubicBezTo>
                <a:cubicBezTo>
                  <a:pt x="18217" y="5923"/>
                  <a:pt x="18277" y="5768"/>
                  <a:pt x="18336" y="5601"/>
                </a:cubicBezTo>
                <a:lnTo>
                  <a:pt x="18360" y="5506"/>
                </a:lnTo>
                <a:cubicBezTo>
                  <a:pt x="18522" y="5090"/>
                  <a:pt x="18672" y="4707"/>
                  <a:pt x="18954" y="4707"/>
                </a:cubicBezTo>
                <a:cubicBezTo>
                  <a:pt x="18962" y="4707"/>
                  <a:pt x="18970" y="4708"/>
                  <a:pt x="18979" y="4708"/>
                </a:cubicBezTo>
                <a:cubicBezTo>
                  <a:pt x="19027" y="4708"/>
                  <a:pt x="19074" y="4744"/>
                  <a:pt x="19086" y="4792"/>
                </a:cubicBezTo>
                <a:cubicBezTo>
                  <a:pt x="19086" y="4804"/>
                  <a:pt x="19086" y="4816"/>
                  <a:pt x="19086" y="4828"/>
                </a:cubicBezTo>
                <a:lnTo>
                  <a:pt x="19086" y="4839"/>
                </a:lnTo>
                <a:cubicBezTo>
                  <a:pt x="19086" y="5006"/>
                  <a:pt x="18920" y="5304"/>
                  <a:pt x="18705" y="5649"/>
                </a:cubicBezTo>
                <a:lnTo>
                  <a:pt x="18634" y="5780"/>
                </a:lnTo>
                <a:lnTo>
                  <a:pt x="18562" y="5875"/>
                </a:lnTo>
                <a:lnTo>
                  <a:pt x="18491" y="5994"/>
                </a:lnTo>
                <a:lnTo>
                  <a:pt x="18384" y="6161"/>
                </a:lnTo>
                <a:cubicBezTo>
                  <a:pt x="17967" y="6828"/>
                  <a:pt x="17574" y="7506"/>
                  <a:pt x="17884" y="7661"/>
                </a:cubicBezTo>
                <a:cubicBezTo>
                  <a:pt x="18515" y="8006"/>
                  <a:pt x="19979" y="9590"/>
                  <a:pt x="20551" y="9650"/>
                </a:cubicBezTo>
                <a:cubicBezTo>
                  <a:pt x="20565" y="9651"/>
                  <a:pt x="20580" y="9652"/>
                  <a:pt x="20594" y="9652"/>
                </a:cubicBezTo>
                <a:cubicBezTo>
                  <a:pt x="21142" y="9652"/>
                  <a:pt x="21948" y="8390"/>
                  <a:pt x="22539" y="8054"/>
                </a:cubicBezTo>
                <a:cubicBezTo>
                  <a:pt x="22575" y="8030"/>
                  <a:pt x="22610" y="8018"/>
                  <a:pt x="22658" y="7995"/>
                </a:cubicBezTo>
                <a:cubicBezTo>
                  <a:pt x="22730" y="7971"/>
                  <a:pt x="22789" y="7923"/>
                  <a:pt x="22837" y="7864"/>
                </a:cubicBezTo>
                <a:cubicBezTo>
                  <a:pt x="22884" y="7816"/>
                  <a:pt x="22932" y="7768"/>
                  <a:pt x="22968" y="7721"/>
                </a:cubicBezTo>
                <a:cubicBezTo>
                  <a:pt x="23122" y="7506"/>
                  <a:pt x="23265" y="7292"/>
                  <a:pt x="23384" y="7054"/>
                </a:cubicBezTo>
                <a:cubicBezTo>
                  <a:pt x="23480" y="6887"/>
                  <a:pt x="23575" y="6709"/>
                  <a:pt x="23670" y="6530"/>
                </a:cubicBezTo>
                <a:cubicBezTo>
                  <a:pt x="23718" y="6435"/>
                  <a:pt x="23765" y="6352"/>
                  <a:pt x="23813" y="6268"/>
                </a:cubicBezTo>
                <a:cubicBezTo>
                  <a:pt x="23944" y="6006"/>
                  <a:pt x="24075" y="5768"/>
                  <a:pt x="24206" y="5590"/>
                </a:cubicBezTo>
                <a:cubicBezTo>
                  <a:pt x="24242" y="5530"/>
                  <a:pt x="24277" y="5482"/>
                  <a:pt x="24313" y="5435"/>
                </a:cubicBezTo>
                <a:cubicBezTo>
                  <a:pt x="24349" y="5399"/>
                  <a:pt x="24384" y="5363"/>
                  <a:pt x="24432" y="5328"/>
                </a:cubicBezTo>
                <a:cubicBezTo>
                  <a:pt x="24444" y="5316"/>
                  <a:pt x="24456" y="5304"/>
                  <a:pt x="24480" y="5292"/>
                </a:cubicBezTo>
                <a:cubicBezTo>
                  <a:pt x="24497" y="5283"/>
                  <a:pt x="24519" y="5275"/>
                  <a:pt x="24540" y="5275"/>
                </a:cubicBezTo>
                <a:cubicBezTo>
                  <a:pt x="24548" y="5275"/>
                  <a:pt x="24556" y="5276"/>
                  <a:pt x="24563" y="5280"/>
                </a:cubicBezTo>
                <a:cubicBezTo>
                  <a:pt x="24599" y="5280"/>
                  <a:pt x="24623" y="5304"/>
                  <a:pt x="24646" y="5328"/>
                </a:cubicBezTo>
                <a:cubicBezTo>
                  <a:pt x="24706" y="5399"/>
                  <a:pt x="24682" y="5554"/>
                  <a:pt x="24611" y="5768"/>
                </a:cubicBezTo>
                <a:cubicBezTo>
                  <a:pt x="24230" y="6816"/>
                  <a:pt x="22444" y="9197"/>
                  <a:pt x="22313" y="9840"/>
                </a:cubicBezTo>
                <a:cubicBezTo>
                  <a:pt x="22301" y="9876"/>
                  <a:pt x="22301" y="9923"/>
                  <a:pt x="22313" y="9959"/>
                </a:cubicBezTo>
                <a:cubicBezTo>
                  <a:pt x="22360" y="10066"/>
                  <a:pt x="22420" y="10162"/>
                  <a:pt x="22491" y="10245"/>
                </a:cubicBezTo>
                <a:cubicBezTo>
                  <a:pt x="22860" y="10709"/>
                  <a:pt x="23622" y="11340"/>
                  <a:pt x="24039" y="11483"/>
                </a:cubicBezTo>
                <a:cubicBezTo>
                  <a:pt x="24071" y="11494"/>
                  <a:pt x="24102" y="11500"/>
                  <a:pt x="24133" y="11500"/>
                </a:cubicBezTo>
                <a:cubicBezTo>
                  <a:pt x="24590" y="11500"/>
                  <a:pt x="24961" y="10347"/>
                  <a:pt x="25385" y="10269"/>
                </a:cubicBezTo>
                <a:cubicBezTo>
                  <a:pt x="25411" y="10263"/>
                  <a:pt x="25433" y="10260"/>
                  <a:pt x="25451" y="10260"/>
                </a:cubicBezTo>
                <a:cubicBezTo>
                  <a:pt x="25738" y="10260"/>
                  <a:pt x="24988" y="10944"/>
                  <a:pt x="25504" y="11269"/>
                </a:cubicBezTo>
                <a:cubicBezTo>
                  <a:pt x="26039" y="11626"/>
                  <a:pt x="26504" y="12483"/>
                  <a:pt x="28778" y="13888"/>
                </a:cubicBezTo>
                <a:cubicBezTo>
                  <a:pt x="29249" y="14185"/>
                  <a:pt x="29647" y="14300"/>
                  <a:pt x="29986" y="14300"/>
                </a:cubicBezTo>
                <a:cubicBezTo>
                  <a:pt x="30409" y="14300"/>
                  <a:pt x="30740" y="14120"/>
                  <a:pt x="31004" y="13888"/>
                </a:cubicBezTo>
                <a:cubicBezTo>
                  <a:pt x="31350" y="13591"/>
                  <a:pt x="31564" y="13198"/>
                  <a:pt x="31731" y="13007"/>
                </a:cubicBezTo>
                <a:cubicBezTo>
                  <a:pt x="31802" y="12948"/>
                  <a:pt x="31850" y="12912"/>
                  <a:pt x="31897" y="12912"/>
                </a:cubicBezTo>
                <a:cubicBezTo>
                  <a:pt x="31921" y="12912"/>
                  <a:pt x="31957" y="12936"/>
                  <a:pt x="31969" y="12948"/>
                </a:cubicBezTo>
                <a:cubicBezTo>
                  <a:pt x="32112" y="13102"/>
                  <a:pt x="31862" y="13388"/>
                  <a:pt x="31540" y="13733"/>
                </a:cubicBezTo>
                <a:cubicBezTo>
                  <a:pt x="31004" y="14305"/>
                  <a:pt x="30266" y="15043"/>
                  <a:pt x="30742" y="15650"/>
                </a:cubicBezTo>
                <a:cubicBezTo>
                  <a:pt x="30790" y="15710"/>
                  <a:pt x="30838" y="15769"/>
                  <a:pt x="30885" y="15829"/>
                </a:cubicBezTo>
                <a:cubicBezTo>
                  <a:pt x="31135" y="16079"/>
                  <a:pt x="31433" y="16281"/>
                  <a:pt x="31754" y="16424"/>
                </a:cubicBezTo>
                <a:cubicBezTo>
                  <a:pt x="31885" y="16484"/>
                  <a:pt x="32016" y="16531"/>
                  <a:pt x="32159" y="16591"/>
                </a:cubicBezTo>
                <a:cubicBezTo>
                  <a:pt x="32719" y="16805"/>
                  <a:pt x="33374" y="16996"/>
                  <a:pt x="34112" y="17412"/>
                </a:cubicBezTo>
                <a:lnTo>
                  <a:pt x="34648" y="17710"/>
                </a:lnTo>
                <a:lnTo>
                  <a:pt x="34898" y="17841"/>
                </a:lnTo>
                <a:cubicBezTo>
                  <a:pt x="35279" y="18043"/>
                  <a:pt x="35660" y="18234"/>
                  <a:pt x="36053" y="18389"/>
                </a:cubicBezTo>
                <a:cubicBezTo>
                  <a:pt x="36207" y="18436"/>
                  <a:pt x="36350" y="18484"/>
                  <a:pt x="36493" y="18520"/>
                </a:cubicBezTo>
                <a:cubicBezTo>
                  <a:pt x="36636" y="18567"/>
                  <a:pt x="36779" y="18591"/>
                  <a:pt x="36934" y="18615"/>
                </a:cubicBezTo>
                <a:cubicBezTo>
                  <a:pt x="37077" y="18639"/>
                  <a:pt x="37231" y="18651"/>
                  <a:pt x="37374" y="18651"/>
                </a:cubicBezTo>
                <a:cubicBezTo>
                  <a:pt x="37529" y="18651"/>
                  <a:pt x="37696" y="18639"/>
                  <a:pt x="37850" y="18615"/>
                </a:cubicBezTo>
                <a:cubicBezTo>
                  <a:pt x="37934" y="18603"/>
                  <a:pt x="38005" y="18579"/>
                  <a:pt x="38077" y="18544"/>
                </a:cubicBezTo>
                <a:cubicBezTo>
                  <a:pt x="38208" y="18484"/>
                  <a:pt x="38315" y="18401"/>
                  <a:pt x="38410" y="18305"/>
                </a:cubicBezTo>
                <a:lnTo>
                  <a:pt x="38422" y="18293"/>
                </a:lnTo>
                <a:cubicBezTo>
                  <a:pt x="39017" y="17710"/>
                  <a:pt x="39529" y="16519"/>
                  <a:pt x="39886" y="15936"/>
                </a:cubicBezTo>
                <a:cubicBezTo>
                  <a:pt x="40015" y="15737"/>
                  <a:pt x="40122" y="15611"/>
                  <a:pt x="40211" y="15611"/>
                </a:cubicBezTo>
                <a:cubicBezTo>
                  <a:pt x="40287" y="15611"/>
                  <a:pt x="40349" y="15704"/>
                  <a:pt x="40398" y="15924"/>
                </a:cubicBezTo>
                <a:cubicBezTo>
                  <a:pt x="40410" y="16019"/>
                  <a:pt x="40422" y="16103"/>
                  <a:pt x="40422" y="16198"/>
                </a:cubicBezTo>
                <a:cubicBezTo>
                  <a:pt x="40363" y="17639"/>
                  <a:pt x="37958" y="19627"/>
                  <a:pt x="37958" y="19627"/>
                </a:cubicBezTo>
                <a:cubicBezTo>
                  <a:pt x="37958" y="19627"/>
                  <a:pt x="38970" y="20246"/>
                  <a:pt x="40017" y="20853"/>
                </a:cubicBezTo>
                <a:lnTo>
                  <a:pt x="40196" y="20960"/>
                </a:lnTo>
                <a:lnTo>
                  <a:pt x="40565" y="21175"/>
                </a:lnTo>
                <a:lnTo>
                  <a:pt x="40744" y="21270"/>
                </a:lnTo>
                <a:cubicBezTo>
                  <a:pt x="41220" y="21568"/>
                  <a:pt x="41708" y="21818"/>
                  <a:pt x="42220" y="22032"/>
                </a:cubicBezTo>
                <a:cubicBezTo>
                  <a:pt x="42243" y="22040"/>
                  <a:pt x="42265" y="22043"/>
                  <a:pt x="42287" y="22043"/>
                </a:cubicBezTo>
                <a:cubicBezTo>
                  <a:pt x="42855" y="22043"/>
                  <a:pt x="43006" y="19530"/>
                  <a:pt x="43293" y="19530"/>
                </a:cubicBezTo>
                <a:cubicBezTo>
                  <a:pt x="43336" y="19530"/>
                  <a:pt x="43383" y="19588"/>
                  <a:pt x="43434" y="19722"/>
                </a:cubicBezTo>
                <a:cubicBezTo>
                  <a:pt x="43518" y="19937"/>
                  <a:pt x="43554" y="20175"/>
                  <a:pt x="43542" y="20413"/>
                </a:cubicBezTo>
                <a:cubicBezTo>
                  <a:pt x="43542" y="21520"/>
                  <a:pt x="42994" y="23008"/>
                  <a:pt x="42994" y="23008"/>
                </a:cubicBezTo>
                <a:cubicBezTo>
                  <a:pt x="42994" y="23008"/>
                  <a:pt x="43308" y="24695"/>
                  <a:pt x="45333" y="24695"/>
                </a:cubicBezTo>
                <a:cubicBezTo>
                  <a:pt x="45539" y="24695"/>
                  <a:pt x="45763" y="24678"/>
                  <a:pt x="46006" y="24639"/>
                </a:cubicBezTo>
                <a:cubicBezTo>
                  <a:pt x="46302" y="24590"/>
                  <a:pt x="46600" y="24566"/>
                  <a:pt x="46898" y="24566"/>
                </a:cubicBezTo>
                <a:cubicBezTo>
                  <a:pt x="47177" y="24566"/>
                  <a:pt x="47456" y="24587"/>
                  <a:pt x="47733" y="24628"/>
                </a:cubicBezTo>
                <a:cubicBezTo>
                  <a:pt x="47852" y="24651"/>
                  <a:pt x="47971" y="24675"/>
                  <a:pt x="48090" y="24699"/>
                </a:cubicBezTo>
                <a:cubicBezTo>
                  <a:pt x="48197" y="24723"/>
                  <a:pt x="48304" y="24759"/>
                  <a:pt x="48411" y="24794"/>
                </a:cubicBezTo>
                <a:cubicBezTo>
                  <a:pt x="48554" y="24842"/>
                  <a:pt x="48709" y="24890"/>
                  <a:pt x="48828" y="24949"/>
                </a:cubicBezTo>
                <a:cubicBezTo>
                  <a:pt x="48923" y="24985"/>
                  <a:pt x="48995" y="25032"/>
                  <a:pt x="49078" y="25068"/>
                </a:cubicBezTo>
                <a:cubicBezTo>
                  <a:pt x="49149" y="25104"/>
                  <a:pt x="49221" y="25151"/>
                  <a:pt x="49292" y="25187"/>
                </a:cubicBezTo>
                <a:cubicBezTo>
                  <a:pt x="49352" y="25235"/>
                  <a:pt x="49411" y="25271"/>
                  <a:pt x="49471" y="25306"/>
                </a:cubicBezTo>
                <a:cubicBezTo>
                  <a:pt x="49638" y="25413"/>
                  <a:pt x="49792" y="25544"/>
                  <a:pt x="49935" y="25687"/>
                </a:cubicBezTo>
                <a:cubicBezTo>
                  <a:pt x="49781" y="25449"/>
                  <a:pt x="49697" y="25282"/>
                  <a:pt x="49602" y="25128"/>
                </a:cubicBezTo>
                <a:cubicBezTo>
                  <a:pt x="49304" y="24568"/>
                  <a:pt x="48995" y="24020"/>
                  <a:pt x="48685" y="23485"/>
                </a:cubicBezTo>
                <a:cubicBezTo>
                  <a:pt x="48602" y="23330"/>
                  <a:pt x="48518" y="23187"/>
                  <a:pt x="48435" y="23044"/>
                </a:cubicBezTo>
                <a:cubicBezTo>
                  <a:pt x="48340" y="22901"/>
                  <a:pt x="48280" y="22794"/>
                  <a:pt x="48209" y="22663"/>
                </a:cubicBezTo>
                <a:cubicBezTo>
                  <a:pt x="48090" y="22473"/>
                  <a:pt x="47971" y="22282"/>
                  <a:pt x="47864" y="22092"/>
                </a:cubicBezTo>
                <a:cubicBezTo>
                  <a:pt x="47828" y="22032"/>
                  <a:pt x="47792" y="21972"/>
                  <a:pt x="47745" y="21913"/>
                </a:cubicBezTo>
                <a:lnTo>
                  <a:pt x="47745" y="21901"/>
                </a:lnTo>
                <a:cubicBezTo>
                  <a:pt x="47614" y="21687"/>
                  <a:pt x="47471" y="21472"/>
                  <a:pt x="47340" y="21258"/>
                </a:cubicBezTo>
                <a:lnTo>
                  <a:pt x="47328" y="21234"/>
                </a:lnTo>
                <a:lnTo>
                  <a:pt x="47197" y="21044"/>
                </a:lnTo>
                <a:lnTo>
                  <a:pt x="46911" y="20603"/>
                </a:lnTo>
                <a:lnTo>
                  <a:pt x="46887" y="20568"/>
                </a:lnTo>
                <a:lnTo>
                  <a:pt x="46744" y="20341"/>
                </a:lnTo>
                <a:lnTo>
                  <a:pt x="46482" y="19960"/>
                </a:lnTo>
                <a:lnTo>
                  <a:pt x="46447" y="19913"/>
                </a:lnTo>
                <a:cubicBezTo>
                  <a:pt x="46399" y="19829"/>
                  <a:pt x="46352" y="19758"/>
                  <a:pt x="46304" y="19687"/>
                </a:cubicBezTo>
                <a:lnTo>
                  <a:pt x="46066" y="19329"/>
                </a:lnTo>
                <a:lnTo>
                  <a:pt x="46018" y="19258"/>
                </a:lnTo>
                <a:lnTo>
                  <a:pt x="45851" y="19032"/>
                </a:lnTo>
                <a:cubicBezTo>
                  <a:pt x="45780" y="18925"/>
                  <a:pt x="45709" y="18817"/>
                  <a:pt x="45625" y="18722"/>
                </a:cubicBezTo>
                <a:lnTo>
                  <a:pt x="45566" y="18627"/>
                </a:lnTo>
                <a:lnTo>
                  <a:pt x="45399" y="18401"/>
                </a:lnTo>
                <a:lnTo>
                  <a:pt x="45185" y="18103"/>
                </a:lnTo>
                <a:lnTo>
                  <a:pt x="45113" y="18008"/>
                </a:lnTo>
                <a:lnTo>
                  <a:pt x="44947" y="17782"/>
                </a:lnTo>
                <a:lnTo>
                  <a:pt x="44744" y="17508"/>
                </a:lnTo>
                <a:cubicBezTo>
                  <a:pt x="44708" y="17472"/>
                  <a:pt x="44685" y="17436"/>
                  <a:pt x="44649" y="17401"/>
                </a:cubicBezTo>
                <a:cubicBezTo>
                  <a:pt x="44589" y="17329"/>
                  <a:pt x="44542" y="17258"/>
                  <a:pt x="44482" y="17186"/>
                </a:cubicBezTo>
                <a:lnTo>
                  <a:pt x="44292" y="16924"/>
                </a:lnTo>
                <a:lnTo>
                  <a:pt x="44185" y="16793"/>
                </a:lnTo>
                <a:lnTo>
                  <a:pt x="44018" y="16591"/>
                </a:lnTo>
                <a:cubicBezTo>
                  <a:pt x="43958" y="16519"/>
                  <a:pt x="43899" y="16436"/>
                  <a:pt x="43827" y="16353"/>
                </a:cubicBezTo>
                <a:lnTo>
                  <a:pt x="43708" y="16210"/>
                </a:lnTo>
                <a:lnTo>
                  <a:pt x="43554" y="16007"/>
                </a:lnTo>
                <a:lnTo>
                  <a:pt x="43375" y="15793"/>
                </a:lnTo>
                <a:lnTo>
                  <a:pt x="43232" y="15626"/>
                </a:lnTo>
                <a:lnTo>
                  <a:pt x="43077" y="15436"/>
                </a:lnTo>
                <a:lnTo>
                  <a:pt x="42911" y="15245"/>
                </a:lnTo>
                <a:lnTo>
                  <a:pt x="42756" y="15067"/>
                </a:lnTo>
                <a:lnTo>
                  <a:pt x="42601" y="14876"/>
                </a:lnTo>
                <a:lnTo>
                  <a:pt x="42434" y="14698"/>
                </a:lnTo>
                <a:lnTo>
                  <a:pt x="42268" y="14507"/>
                </a:lnTo>
                <a:lnTo>
                  <a:pt x="42113" y="14329"/>
                </a:lnTo>
                <a:lnTo>
                  <a:pt x="41958" y="14162"/>
                </a:lnTo>
                <a:lnTo>
                  <a:pt x="41780" y="13960"/>
                </a:lnTo>
                <a:cubicBezTo>
                  <a:pt x="41732" y="13912"/>
                  <a:pt x="41672" y="13852"/>
                  <a:pt x="41625" y="13793"/>
                </a:cubicBezTo>
                <a:lnTo>
                  <a:pt x="41482" y="13650"/>
                </a:lnTo>
                <a:lnTo>
                  <a:pt x="41279" y="13436"/>
                </a:lnTo>
                <a:lnTo>
                  <a:pt x="41137" y="13281"/>
                </a:lnTo>
                <a:lnTo>
                  <a:pt x="40994" y="13138"/>
                </a:lnTo>
                <a:cubicBezTo>
                  <a:pt x="40922" y="13055"/>
                  <a:pt x="40851" y="12983"/>
                  <a:pt x="40779" y="12912"/>
                </a:cubicBezTo>
                <a:lnTo>
                  <a:pt x="40637" y="12769"/>
                </a:lnTo>
                <a:cubicBezTo>
                  <a:pt x="40589" y="12721"/>
                  <a:pt x="40553" y="12674"/>
                  <a:pt x="40506" y="12638"/>
                </a:cubicBezTo>
                <a:lnTo>
                  <a:pt x="40279" y="12412"/>
                </a:lnTo>
                <a:lnTo>
                  <a:pt x="40256" y="12376"/>
                </a:lnTo>
                <a:cubicBezTo>
                  <a:pt x="40208" y="12340"/>
                  <a:pt x="40172" y="12293"/>
                  <a:pt x="40125" y="12257"/>
                </a:cubicBezTo>
                <a:lnTo>
                  <a:pt x="40017" y="12150"/>
                </a:lnTo>
                <a:lnTo>
                  <a:pt x="39791" y="11924"/>
                </a:lnTo>
                <a:lnTo>
                  <a:pt x="39672" y="11816"/>
                </a:lnTo>
                <a:lnTo>
                  <a:pt x="39624" y="11769"/>
                </a:lnTo>
                <a:lnTo>
                  <a:pt x="39517" y="11662"/>
                </a:lnTo>
                <a:lnTo>
                  <a:pt x="39279" y="11447"/>
                </a:lnTo>
                <a:lnTo>
                  <a:pt x="39017" y="11185"/>
                </a:lnTo>
                <a:lnTo>
                  <a:pt x="38779" y="10971"/>
                </a:lnTo>
                <a:lnTo>
                  <a:pt x="38577" y="10793"/>
                </a:lnTo>
                <a:lnTo>
                  <a:pt x="38529" y="10745"/>
                </a:lnTo>
                <a:lnTo>
                  <a:pt x="38505" y="10733"/>
                </a:lnTo>
                <a:lnTo>
                  <a:pt x="38267" y="10519"/>
                </a:lnTo>
                <a:lnTo>
                  <a:pt x="38053" y="10328"/>
                </a:lnTo>
                <a:lnTo>
                  <a:pt x="37981" y="10269"/>
                </a:lnTo>
                <a:lnTo>
                  <a:pt x="37755" y="10066"/>
                </a:lnTo>
                <a:lnTo>
                  <a:pt x="37529" y="9876"/>
                </a:lnTo>
                <a:lnTo>
                  <a:pt x="37446" y="9816"/>
                </a:lnTo>
                <a:lnTo>
                  <a:pt x="37243" y="9638"/>
                </a:lnTo>
                <a:lnTo>
                  <a:pt x="36993" y="9435"/>
                </a:lnTo>
                <a:lnTo>
                  <a:pt x="36922" y="9376"/>
                </a:lnTo>
                <a:lnTo>
                  <a:pt x="36719" y="9209"/>
                </a:lnTo>
                <a:lnTo>
                  <a:pt x="36469" y="9007"/>
                </a:lnTo>
                <a:lnTo>
                  <a:pt x="36386" y="8935"/>
                </a:lnTo>
                <a:lnTo>
                  <a:pt x="36195" y="8792"/>
                </a:lnTo>
                <a:lnTo>
                  <a:pt x="35934" y="8590"/>
                </a:lnTo>
                <a:cubicBezTo>
                  <a:pt x="35898" y="8566"/>
                  <a:pt x="35874" y="8542"/>
                  <a:pt x="35838" y="8518"/>
                </a:cubicBezTo>
                <a:lnTo>
                  <a:pt x="35660" y="8387"/>
                </a:lnTo>
                <a:lnTo>
                  <a:pt x="35386" y="8173"/>
                </a:lnTo>
                <a:lnTo>
                  <a:pt x="35291" y="8102"/>
                </a:lnTo>
                <a:lnTo>
                  <a:pt x="35136" y="7983"/>
                </a:lnTo>
                <a:lnTo>
                  <a:pt x="34850" y="7780"/>
                </a:lnTo>
                <a:lnTo>
                  <a:pt x="34767" y="7721"/>
                </a:lnTo>
                <a:lnTo>
                  <a:pt x="34743" y="7709"/>
                </a:lnTo>
                <a:lnTo>
                  <a:pt x="34588" y="7602"/>
                </a:lnTo>
                <a:lnTo>
                  <a:pt x="34314" y="7399"/>
                </a:lnTo>
                <a:lnTo>
                  <a:pt x="34183" y="7304"/>
                </a:lnTo>
                <a:lnTo>
                  <a:pt x="34148" y="7280"/>
                </a:lnTo>
                <a:lnTo>
                  <a:pt x="34124" y="7268"/>
                </a:lnTo>
                <a:lnTo>
                  <a:pt x="34100" y="7256"/>
                </a:lnTo>
                <a:lnTo>
                  <a:pt x="34052" y="7221"/>
                </a:lnTo>
                <a:cubicBezTo>
                  <a:pt x="33957" y="7161"/>
                  <a:pt x="33862" y="7090"/>
                  <a:pt x="33767" y="7030"/>
                </a:cubicBezTo>
                <a:lnTo>
                  <a:pt x="33624" y="6935"/>
                </a:lnTo>
                <a:lnTo>
                  <a:pt x="33505" y="6852"/>
                </a:lnTo>
                <a:lnTo>
                  <a:pt x="33219" y="6673"/>
                </a:lnTo>
                <a:lnTo>
                  <a:pt x="33064" y="6566"/>
                </a:lnTo>
                <a:lnTo>
                  <a:pt x="32945" y="6482"/>
                </a:lnTo>
                <a:lnTo>
                  <a:pt x="32683" y="6316"/>
                </a:lnTo>
                <a:lnTo>
                  <a:pt x="32505" y="6209"/>
                </a:lnTo>
                <a:lnTo>
                  <a:pt x="32385" y="6125"/>
                </a:lnTo>
                <a:lnTo>
                  <a:pt x="32124" y="5971"/>
                </a:lnTo>
                <a:lnTo>
                  <a:pt x="31933" y="5851"/>
                </a:lnTo>
                <a:lnTo>
                  <a:pt x="31814" y="5780"/>
                </a:lnTo>
                <a:lnTo>
                  <a:pt x="31576" y="5637"/>
                </a:lnTo>
                <a:lnTo>
                  <a:pt x="31373" y="5518"/>
                </a:lnTo>
                <a:lnTo>
                  <a:pt x="31254" y="5447"/>
                </a:lnTo>
                <a:cubicBezTo>
                  <a:pt x="31171" y="5399"/>
                  <a:pt x="31100" y="5363"/>
                  <a:pt x="31016" y="5316"/>
                </a:cubicBezTo>
                <a:lnTo>
                  <a:pt x="30802" y="5185"/>
                </a:lnTo>
                <a:cubicBezTo>
                  <a:pt x="30766" y="5161"/>
                  <a:pt x="30719" y="5149"/>
                  <a:pt x="30683" y="5125"/>
                </a:cubicBezTo>
                <a:lnTo>
                  <a:pt x="30457" y="5006"/>
                </a:lnTo>
                <a:lnTo>
                  <a:pt x="30230" y="4875"/>
                </a:lnTo>
                <a:lnTo>
                  <a:pt x="30123" y="4816"/>
                </a:lnTo>
                <a:lnTo>
                  <a:pt x="29909" y="4697"/>
                </a:lnTo>
                <a:lnTo>
                  <a:pt x="29659" y="4566"/>
                </a:lnTo>
                <a:lnTo>
                  <a:pt x="29540" y="4506"/>
                </a:lnTo>
                <a:cubicBezTo>
                  <a:pt x="29480" y="4470"/>
                  <a:pt x="29409" y="4447"/>
                  <a:pt x="29337" y="4411"/>
                </a:cubicBezTo>
                <a:lnTo>
                  <a:pt x="29076" y="4280"/>
                </a:lnTo>
                <a:lnTo>
                  <a:pt x="28945" y="4208"/>
                </a:lnTo>
                <a:lnTo>
                  <a:pt x="28778" y="4125"/>
                </a:lnTo>
                <a:lnTo>
                  <a:pt x="28516" y="3994"/>
                </a:lnTo>
                <a:lnTo>
                  <a:pt x="28397" y="3946"/>
                </a:lnTo>
                <a:lnTo>
                  <a:pt x="28206" y="3851"/>
                </a:lnTo>
                <a:lnTo>
                  <a:pt x="27944" y="3732"/>
                </a:lnTo>
                <a:lnTo>
                  <a:pt x="27825" y="3673"/>
                </a:lnTo>
                <a:lnTo>
                  <a:pt x="27611" y="3577"/>
                </a:lnTo>
                <a:lnTo>
                  <a:pt x="27373" y="3470"/>
                </a:lnTo>
                <a:lnTo>
                  <a:pt x="27242" y="3411"/>
                </a:lnTo>
                <a:lnTo>
                  <a:pt x="27028" y="3315"/>
                </a:lnTo>
                <a:lnTo>
                  <a:pt x="26801" y="3220"/>
                </a:lnTo>
                <a:lnTo>
                  <a:pt x="26659" y="3161"/>
                </a:lnTo>
                <a:lnTo>
                  <a:pt x="26432" y="3065"/>
                </a:lnTo>
                <a:lnTo>
                  <a:pt x="26230" y="2982"/>
                </a:lnTo>
                <a:lnTo>
                  <a:pt x="26063" y="2911"/>
                </a:lnTo>
                <a:lnTo>
                  <a:pt x="25837" y="2827"/>
                </a:lnTo>
                <a:lnTo>
                  <a:pt x="25647" y="2744"/>
                </a:lnTo>
                <a:lnTo>
                  <a:pt x="25480" y="2684"/>
                </a:lnTo>
                <a:lnTo>
                  <a:pt x="25242" y="2589"/>
                </a:lnTo>
                <a:lnTo>
                  <a:pt x="25075" y="2530"/>
                </a:lnTo>
                <a:lnTo>
                  <a:pt x="24885" y="2458"/>
                </a:lnTo>
                <a:lnTo>
                  <a:pt x="24646" y="2375"/>
                </a:lnTo>
                <a:lnTo>
                  <a:pt x="24492" y="2315"/>
                </a:lnTo>
                <a:lnTo>
                  <a:pt x="24301" y="2244"/>
                </a:lnTo>
                <a:lnTo>
                  <a:pt x="24051" y="2161"/>
                </a:lnTo>
                <a:lnTo>
                  <a:pt x="23908" y="2113"/>
                </a:lnTo>
                <a:lnTo>
                  <a:pt x="23706" y="2041"/>
                </a:lnTo>
                <a:cubicBezTo>
                  <a:pt x="23622" y="2018"/>
                  <a:pt x="23539" y="1982"/>
                  <a:pt x="23444" y="1958"/>
                </a:cubicBezTo>
                <a:lnTo>
                  <a:pt x="23325" y="1922"/>
                </a:lnTo>
                <a:lnTo>
                  <a:pt x="23111" y="1851"/>
                </a:lnTo>
                <a:lnTo>
                  <a:pt x="22849" y="1768"/>
                </a:lnTo>
                <a:lnTo>
                  <a:pt x="22741" y="1732"/>
                </a:lnTo>
                <a:lnTo>
                  <a:pt x="22515" y="1660"/>
                </a:lnTo>
                <a:lnTo>
                  <a:pt x="22241" y="1589"/>
                </a:lnTo>
                <a:lnTo>
                  <a:pt x="22158" y="1565"/>
                </a:lnTo>
                <a:lnTo>
                  <a:pt x="21908" y="1494"/>
                </a:lnTo>
                <a:lnTo>
                  <a:pt x="21634" y="1410"/>
                </a:lnTo>
                <a:lnTo>
                  <a:pt x="21563" y="1399"/>
                </a:lnTo>
                <a:lnTo>
                  <a:pt x="21313" y="1327"/>
                </a:lnTo>
                <a:lnTo>
                  <a:pt x="21027" y="1256"/>
                </a:lnTo>
                <a:lnTo>
                  <a:pt x="20979" y="1244"/>
                </a:lnTo>
                <a:lnTo>
                  <a:pt x="20705" y="1172"/>
                </a:lnTo>
                <a:lnTo>
                  <a:pt x="20408" y="1101"/>
                </a:lnTo>
                <a:lnTo>
                  <a:pt x="20384" y="1101"/>
                </a:lnTo>
                <a:lnTo>
                  <a:pt x="20098" y="1029"/>
                </a:lnTo>
                <a:lnTo>
                  <a:pt x="19789" y="958"/>
                </a:lnTo>
                <a:lnTo>
                  <a:pt x="19491" y="898"/>
                </a:lnTo>
                <a:lnTo>
                  <a:pt x="19181" y="827"/>
                </a:lnTo>
                <a:lnTo>
                  <a:pt x="18872" y="768"/>
                </a:lnTo>
                <a:lnTo>
                  <a:pt x="18574" y="708"/>
                </a:lnTo>
                <a:lnTo>
                  <a:pt x="18217" y="648"/>
                </a:lnTo>
                <a:lnTo>
                  <a:pt x="17824" y="577"/>
                </a:lnTo>
                <a:cubicBezTo>
                  <a:pt x="17669" y="553"/>
                  <a:pt x="17526" y="517"/>
                  <a:pt x="17360" y="494"/>
                </a:cubicBezTo>
                <a:lnTo>
                  <a:pt x="17110" y="458"/>
                </a:lnTo>
                <a:lnTo>
                  <a:pt x="16753" y="398"/>
                </a:lnTo>
                <a:lnTo>
                  <a:pt x="16479" y="363"/>
                </a:lnTo>
                <a:lnTo>
                  <a:pt x="16133" y="315"/>
                </a:lnTo>
                <a:lnTo>
                  <a:pt x="15860" y="291"/>
                </a:lnTo>
                <a:lnTo>
                  <a:pt x="15526" y="244"/>
                </a:lnTo>
                <a:lnTo>
                  <a:pt x="15252" y="220"/>
                </a:lnTo>
                <a:lnTo>
                  <a:pt x="14907" y="184"/>
                </a:lnTo>
                <a:lnTo>
                  <a:pt x="14633" y="160"/>
                </a:lnTo>
                <a:cubicBezTo>
                  <a:pt x="14526" y="148"/>
                  <a:pt x="14407" y="136"/>
                  <a:pt x="14288" y="125"/>
                </a:cubicBezTo>
                <a:lnTo>
                  <a:pt x="14026" y="101"/>
                </a:lnTo>
                <a:lnTo>
                  <a:pt x="13800" y="89"/>
                </a:lnTo>
                <a:lnTo>
                  <a:pt x="13693" y="89"/>
                </a:lnTo>
                <a:cubicBezTo>
                  <a:pt x="13550" y="77"/>
                  <a:pt x="13419" y="65"/>
                  <a:pt x="13276" y="65"/>
                </a:cubicBezTo>
                <a:lnTo>
                  <a:pt x="13097" y="65"/>
                </a:lnTo>
                <a:cubicBezTo>
                  <a:pt x="12919" y="53"/>
                  <a:pt x="12740" y="41"/>
                  <a:pt x="12573" y="41"/>
                </a:cubicBezTo>
                <a:lnTo>
                  <a:pt x="12371" y="29"/>
                </a:lnTo>
                <a:cubicBezTo>
                  <a:pt x="12145" y="29"/>
                  <a:pt x="11919" y="17"/>
                  <a:pt x="11704" y="6"/>
                </a:cubicBezTo>
                <a:lnTo>
                  <a:pt x="11681" y="6"/>
                </a:lnTo>
                <a:cubicBezTo>
                  <a:pt x="11466" y="2"/>
                  <a:pt x="11252" y="1"/>
                  <a:pt x="11038" y="1"/>
                </a:cubicBezTo>
                <a:close/>
              </a:path>
            </a:pathLst>
          </a:custGeom>
          <a:solidFill>
            <a:schemeClr val="accent1">
              <a:alpha val="531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66" name="Google Shape;1166;p14"/>
          <p:cNvGrpSpPr/>
          <p:nvPr/>
        </p:nvGrpSpPr>
        <p:grpSpPr>
          <a:xfrm rot="60264">
            <a:off x="-1410794" y="-913729"/>
            <a:ext cx="4195408" cy="3621634"/>
            <a:chOff x="2695275" y="1049450"/>
            <a:chExt cx="1439175" cy="1242350"/>
          </a:xfrm>
        </p:grpSpPr>
        <p:sp>
          <p:nvSpPr>
            <p:cNvPr id="1167" name="Google Shape;1167;p14"/>
            <p:cNvSpPr/>
            <p:nvPr/>
          </p:nvSpPr>
          <p:spPr>
            <a:xfrm>
              <a:off x="2895600" y="1049450"/>
              <a:ext cx="1238850" cy="1242350"/>
            </a:xfrm>
            <a:custGeom>
              <a:rect b="b" l="l" r="r" t="t"/>
              <a:pathLst>
                <a:path extrusionOk="0" h="49694" w="49554">
                  <a:moveTo>
                    <a:pt x="12551" y="1"/>
                  </a:moveTo>
                  <a:cubicBezTo>
                    <a:pt x="12492" y="1"/>
                    <a:pt x="12432" y="7"/>
                    <a:pt x="12371" y="21"/>
                  </a:cubicBezTo>
                  <a:cubicBezTo>
                    <a:pt x="12073" y="80"/>
                    <a:pt x="11847" y="342"/>
                    <a:pt x="11644" y="569"/>
                  </a:cubicBezTo>
                  <a:lnTo>
                    <a:pt x="8251" y="4605"/>
                  </a:lnTo>
                  <a:cubicBezTo>
                    <a:pt x="7882" y="2962"/>
                    <a:pt x="8596" y="1259"/>
                    <a:pt x="10025" y="354"/>
                  </a:cubicBezTo>
                  <a:lnTo>
                    <a:pt x="10025" y="354"/>
                  </a:lnTo>
                  <a:cubicBezTo>
                    <a:pt x="9873" y="366"/>
                    <a:pt x="9721" y="372"/>
                    <a:pt x="9569" y="372"/>
                  </a:cubicBezTo>
                  <a:cubicBezTo>
                    <a:pt x="8557" y="372"/>
                    <a:pt x="7546" y="139"/>
                    <a:pt x="6541" y="139"/>
                  </a:cubicBezTo>
                  <a:cubicBezTo>
                    <a:pt x="6361" y="139"/>
                    <a:pt x="6181" y="146"/>
                    <a:pt x="6001" y="164"/>
                  </a:cubicBezTo>
                  <a:cubicBezTo>
                    <a:pt x="1845" y="545"/>
                    <a:pt x="1441" y="3486"/>
                    <a:pt x="619" y="6760"/>
                  </a:cubicBezTo>
                  <a:cubicBezTo>
                    <a:pt x="583" y="6879"/>
                    <a:pt x="560" y="7010"/>
                    <a:pt x="524" y="7141"/>
                  </a:cubicBezTo>
                  <a:lnTo>
                    <a:pt x="167" y="7474"/>
                  </a:lnTo>
                  <a:lnTo>
                    <a:pt x="167" y="7474"/>
                  </a:lnTo>
                  <a:lnTo>
                    <a:pt x="464" y="7379"/>
                  </a:lnTo>
                  <a:lnTo>
                    <a:pt x="464" y="7379"/>
                  </a:lnTo>
                  <a:cubicBezTo>
                    <a:pt x="0" y="9558"/>
                    <a:pt x="119" y="11820"/>
                    <a:pt x="810" y="13927"/>
                  </a:cubicBezTo>
                  <a:cubicBezTo>
                    <a:pt x="1691" y="16594"/>
                    <a:pt x="3536" y="18833"/>
                    <a:pt x="5989" y="20214"/>
                  </a:cubicBezTo>
                  <a:cubicBezTo>
                    <a:pt x="6787" y="20666"/>
                    <a:pt x="7668" y="21012"/>
                    <a:pt x="8584" y="21012"/>
                  </a:cubicBezTo>
                  <a:cubicBezTo>
                    <a:pt x="10263" y="21000"/>
                    <a:pt x="11680" y="19821"/>
                    <a:pt x="12859" y="18630"/>
                  </a:cubicBezTo>
                  <a:lnTo>
                    <a:pt x="12859" y="18630"/>
                  </a:lnTo>
                  <a:cubicBezTo>
                    <a:pt x="12073" y="20547"/>
                    <a:pt x="11382" y="22988"/>
                    <a:pt x="12811" y="24488"/>
                  </a:cubicBezTo>
                  <a:cubicBezTo>
                    <a:pt x="13335" y="25024"/>
                    <a:pt x="14061" y="25334"/>
                    <a:pt x="14752" y="25619"/>
                  </a:cubicBezTo>
                  <a:cubicBezTo>
                    <a:pt x="16585" y="26369"/>
                    <a:pt x="18467" y="27179"/>
                    <a:pt x="19883" y="28548"/>
                  </a:cubicBezTo>
                  <a:cubicBezTo>
                    <a:pt x="20324" y="28977"/>
                    <a:pt x="20717" y="29441"/>
                    <a:pt x="21193" y="29810"/>
                  </a:cubicBezTo>
                  <a:cubicBezTo>
                    <a:pt x="22491" y="30799"/>
                    <a:pt x="24396" y="31025"/>
                    <a:pt x="25277" y="32394"/>
                  </a:cubicBezTo>
                  <a:cubicBezTo>
                    <a:pt x="25587" y="32882"/>
                    <a:pt x="25729" y="33454"/>
                    <a:pt x="26063" y="33930"/>
                  </a:cubicBezTo>
                  <a:cubicBezTo>
                    <a:pt x="26493" y="34554"/>
                    <a:pt x="27254" y="34887"/>
                    <a:pt x="28010" y="34887"/>
                  </a:cubicBezTo>
                  <a:cubicBezTo>
                    <a:pt x="28552" y="34887"/>
                    <a:pt x="29091" y="34716"/>
                    <a:pt x="29504" y="34359"/>
                  </a:cubicBezTo>
                  <a:lnTo>
                    <a:pt x="29504" y="34359"/>
                  </a:lnTo>
                  <a:cubicBezTo>
                    <a:pt x="29182" y="35144"/>
                    <a:pt x="28539" y="35763"/>
                    <a:pt x="27742" y="36061"/>
                  </a:cubicBezTo>
                  <a:cubicBezTo>
                    <a:pt x="28754" y="36549"/>
                    <a:pt x="28635" y="38347"/>
                    <a:pt x="29706" y="38669"/>
                  </a:cubicBezTo>
                  <a:cubicBezTo>
                    <a:pt x="29830" y="38694"/>
                    <a:pt x="29958" y="38707"/>
                    <a:pt x="30085" y="38707"/>
                  </a:cubicBezTo>
                  <a:cubicBezTo>
                    <a:pt x="30253" y="38707"/>
                    <a:pt x="30420" y="38685"/>
                    <a:pt x="30575" y="38645"/>
                  </a:cubicBezTo>
                  <a:cubicBezTo>
                    <a:pt x="31444" y="38466"/>
                    <a:pt x="32302" y="38240"/>
                    <a:pt x="33135" y="37954"/>
                  </a:cubicBezTo>
                  <a:cubicBezTo>
                    <a:pt x="33290" y="37895"/>
                    <a:pt x="33433" y="37835"/>
                    <a:pt x="33588" y="37787"/>
                  </a:cubicBezTo>
                  <a:lnTo>
                    <a:pt x="33588" y="37787"/>
                  </a:lnTo>
                  <a:cubicBezTo>
                    <a:pt x="33480" y="37859"/>
                    <a:pt x="33373" y="37930"/>
                    <a:pt x="33266" y="38002"/>
                  </a:cubicBezTo>
                  <a:cubicBezTo>
                    <a:pt x="32361" y="38621"/>
                    <a:pt x="31468" y="39240"/>
                    <a:pt x="30563" y="39859"/>
                  </a:cubicBezTo>
                  <a:cubicBezTo>
                    <a:pt x="30587" y="40014"/>
                    <a:pt x="30647" y="40169"/>
                    <a:pt x="30742" y="40300"/>
                  </a:cubicBezTo>
                  <a:cubicBezTo>
                    <a:pt x="31049" y="40734"/>
                    <a:pt x="31672" y="40919"/>
                    <a:pt x="32299" y="40919"/>
                  </a:cubicBezTo>
                  <a:cubicBezTo>
                    <a:pt x="32548" y="40919"/>
                    <a:pt x="32798" y="40890"/>
                    <a:pt x="33028" y="40835"/>
                  </a:cubicBezTo>
                  <a:cubicBezTo>
                    <a:pt x="34481" y="40490"/>
                    <a:pt x="35778" y="39704"/>
                    <a:pt x="37064" y="38919"/>
                  </a:cubicBezTo>
                  <a:lnTo>
                    <a:pt x="37064" y="38919"/>
                  </a:lnTo>
                  <a:cubicBezTo>
                    <a:pt x="36421" y="40252"/>
                    <a:pt x="35409" y="41371"/>
                    <a:pt x="34147" y="42145"/>
                  </a:cubicBezTo>
                  <a:cubicBezTo>
                    <a:pt x="33861" y="42312"/>
                    <a:pt x="33528" y="42574"/>
                    <a:pt x="33635" y="42883"/>
                  </a:cubicBezTo>
                  <a:cubicBezTo>
                    <a:pt x="33707" y="43038"/>
                    <a:pt x="33838" y="43169"/>
                    <a:pt x="34004" y="43229"/>
                  </a:cubicBezTo>
                  <a:cubicBezTo>
                    <a:pt x="34647" y="43586"/>
                    <a:pt x="35302" y="43931"/>
                    <a:pt x="35945" y="44288"/>
                  </a:cubicBezTo>
                  <a:cubicBezTo>
                    <a:pt x="36302" y="44479"/>
                    <a:pt x="36671" y="44681"/>
                    <a:pt x="37076" y="44681"/>
                  </a:cubicBezTo>
                  <a:cubicBezTo>
                    <a:pt x="37421" y="44645"/>
                    <a:pt x="37755" y="44550"/>
                    <a:pt x="38064" y="44384"/>
                  </a:cubicBezTo>
                  <a:lnTo>
                    <a:pt x="40969" y="43038"/>
                  </a:lnTo>
                  <a:lnTo>
                    <a:pt x="38326" y="46003"/>
                  </a:lnTo>
                  <a:cubicBezTo>
                    <a:pt x="38374" y="47134"/>
                    <a:pt x="39469" y="47944"/>
                    <a:pt x="40565" y="48170"/>
                  </a:cubicBezTo>
                  <a:cubicBezTo>
                    <a:pt x="41023" y="48264"/>
                    <a:pt x="41488" y="48288"/>
                    <a:pt x="41955" y="48288"/>
                  </a:cubicBezTo>
                  <a:cubicBezTo>
                    <a:pt x="42427" y="48288"/>
                    <a:pt x="42901" y="48264"/>
                    <a:pt x="43375" y="48264"/>
                  </a:cubicBezTo>
                  <a:cubicBezTo>
                    <a:pt x="43554" y="48264"/>
                    <a:pt x="43732" y="48267"/>
                    <a:pt x="43910" y="48277"/>
                  </a:cubicBezTo>
                  <a:cubicBezTo>
                    <a:pt x="45029" y="48325"/>
                    <a:pt x="46256" y="48706"/>
                    <a:pt x="46792" y="49694"/>
                  </a:cubicBezTo>
                  <a:lnTo>
                    <a:pt x="46815" y="49348"/>
                  </a:lnTo>
                  <a:cubicBezTo>
                    <a:pt x="46542" y="46717"/>
                    <a:pt x="48851" y="44491"/>
                    <a:pt x="49256" y="41871"/>
                  </a:cubicBezTo>
                  <a:cubicBezTo>
                    <a:pt x="49554" y="39931"/>
                    <a:pt x="48780" y="38002"/>
                    <a:pt x="48018" y="36180"/>
                  </a:cubicBezTo>
                  <a:cubicBezTo>
                    <a:pt x="47732" y="35502"/>
                    <a:pt x="47446" y="34811"/>
                    <a:pt x="46923" y="34275"/>
                  </a:cubicBezTo>
                  <a:cubicBezTo>
                    <a:pt x="46528" y="33872"/>
                    <a:pt x="45971" y="33588"/>
                    <a:pt x="45415" y="33588"/>
                  </a:cubicBezTo>
                  <a:cubicBezTo>
                    <a:pt x="45249" y="33588"/>
                    <a:pt x="45084" y="33613"/>
                    <a:pt x="44922" y="33668"/>
                  </a:cubicBezTo>
                  <a:cubicBezTo>
                    <a:pt x="44803" y="33168"/>
                    <a:pt x="45375" y="32787"/>
                    <a:pt x="45684" y="32370"/>
                  </a:cubicBezTo>
                  <a:cubicBezTo>
                    <a:pt x="46327" y="31513"/>
                    <a:pt x="45863" y="30298"/>
                    <a:pt x="45399" y="29334"/>
                  </a:cubicBezTo>
                  <a:cubicBezTo>
                    <a:pt x="44970" y="28477"/>
                    <a:pt x="44541" y="27608"/>
                    <a:pt x="43863" y="26953"/>
                  </a:cubicBezTo>
                  <a:cubicBezTo>
                    <a:pt x="43310" y="26429"/>
                    <a:pt x="42568" y="26058"/>
                    <a:pt x="41824" y="26058"/>
                  </a:cubicBezTo>
                  <a:cubicBezTo>
                    <a:pt x="41637" y="26058"/>
                    <a:pt x="41451" y="26081"/>
                    <a:pt x="41267" y="26131"/>
                  </a:cubicBezTo>
                  <a:lnTo>
                    <a:pt x="42827" y="25060"/>
                  </a:lnTo>
                  <a:cubicBezTo>
                    <a:pt x="42471" y="24979"/>
                    <a:pt x="42112" y="24939"/>
                    <a:pt x="41756" y="24939"/>
                  </a:cubicBezTo>
                  <a:cubicBezTo>
                    <a:pt x="40382" y="24939"/>
                    <a:pt x="39050" y="25527"/>
                    <a:pt x="38124" y="26596"/>
                  </a:cubicBezTo>
                  <a:cubicBezTo>
                    <a:pt x="37648" y="26596"/>
                    <a:pt x="37302" y="26048"/>
                    <a:pt x="37350" y="25584"/>
                  </a:cubicBezTo>
                  <a:cubicBezTo>
                    <a:pt x="37398" y="25107"/>
                    <a:pt x="37695" y="24691"/>
                    <a:pt x="37993" y="24322"/>
                  </a:cubicBezTo>
                  <a:cubicBezTo>
                    <a:pt x="38814" y="23298"/>
                    <a:pt x="39743" y="22369"/>
                    <a:pt x="40755" y="21536"/>
                  </a:cubicBezTo>
                  <a:cubicBezTo>
                    <a:pt x="38802" y="19023"/>
                    <a:pt x="36516" y="16785"/>
                    <a:pt x="33969" y="14868"/>
                  </a:cubicBezTo>
                  <a:cubicBezTo>
                    <a:pt x="32064" y="16273"/>
                    <a:pt x="30790" y="15880"/>
                    <a:pt x="28706" y="17011"/>
                  </a:cubicBezTo>
                  <a:cubicBezTo>
                    <a:pt x="29444" y="15344"/>
                    <a:pt x="30385" y="14154"/>
                    <a:pt x="31659" y="12832"/>
                  </a:cubicBezTo>
                  <a:cubicBezTo>
                    <a:pt x="31409" y="12642"/>
                    <a:pt x="26265" y="7974"/>
                    <a:pt x="23146" y="5831"/>
                  </a:cubicBezTo>
                  <a:cubicBezTo>
                    <a:pt x="20014" y="3676"/>
                    <a:pt x="16693" y="1795"/>
                    <a:pt x="13240" y="200"/>
                  </a:cubicBezTo>
                  <a:cubicBezTo>
                    <a:pt x="13020" y="104"/>
                    <a:pt x="12792" y="1"/>
                    <a:pt x="125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14"/>
            <p:cNvSpPr/>
            <p:nvPr/>
          </p:nvSpPr>
          <p:spPr>
            <a:xfrm>
              <a:off x="2695275" y="1157425"/>
              <a:ext cx="1356425" cy="1094200"/>
            </a:xfrm>
            <a:custGeom>
              <a:rect b="b" l="l" r="r" t="t"/>
              <a:pathLst>
                <a:path extrusionOk="0" h="43768" w="54257">
                  <a:moveTo>
                    <a:pt x="48" y="0"/>
                  </a:moveTo>
                  <a:lnTo>
                    <a:pt x="0" y="179"/>
                  </a:lnTo>
                  <a:cubicBezTo>
                    <a:pt x="4810" y="1417"/>
                    <a:pt x="12811" y="3870"/>
                    <a:pt x="26861" y="10811"/>
                  </a:cubicBezTo>
                  <a:cubicBezTo>
                    <a:pt x="39696" y="17157"/>
                    <a:pt x="50887" y="30706"/>
                    <a:pt x="54066" y="43767"/>
                  </a:cubicBezTo>
                  <a:lnTo>
                    <a:pt x="54257" y="43720"/>
                  </a:lnTo>
                  <a:cubicBezTo>
                    <a:pt x="51054" y="30611"/>
                    <a:pt x="39827" y="17014"/>
                    <a:pt x="26944" y="10644"/>
                  </a:cubicBezTo>
                  <a:cubicBezTo>
                    <a:pt x="12895" y="3691"/>
                    <a:pt x="4858" y="1238"/>
                    <a:pt x="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1169" name="Google Shape;1169;p14"/>
            <p:cNvSpPr/>
            <p:nvPr/>
          </p:nvSpPr>
          <p:spPr>
            <a:xfrm>
              <a:off x="3659675" y="1999475"/>
              <a:ext cx="135450" cy="60600"/>
            </a:xfrm>
            <a:custGeom>
              <a:rect b="b" l="l" r="r" t="t"/>
              <a:pathLst>
                <a:path extrusionOk="0" h="2424" w="5418">
                  <a:moveTo>
                    <a:pt x="2703" y="1"/>
                  </a:moveTo>
                  <a:cubicBezTo>
                    <a:pt x="1798" y="620"/>
                    <a:pt x="905" y="1239"/>
                    <a:pt x="0" y="1858"/>
                  </a:cubicBezTo>
                  <a:cubicBezTo>
                    <a:pt x="24" y="2013"/>
                    <a:pt x="84" y="2156"/>
                    <a:pt x="179" y="2287"/>
                  </a:cubicBezTo>
                  <a:cubicBezTo>
                    <a:pt x="552" y="2378"/>
                    <a:pt x="937" y="2424"/>
                    <a:pt x="1323" y="2424"/>
                  </a:cubicBezTo>
                  <a:cubicBezTo>
                    <a:pt x="1590" y="2424"/>
                    <a:pt x="1857" y="2402"/>
                    <a:pt x="2120" y="2358"/>
                  </a:cubicBezTo>
                  <a:cubicBezTo>
                    <a:pt x="3286" y="2180"/>
                    <a:pt x="4358" y="1668"/>
                    <a:pt x="5418" y="1144"/>
                  </a:cubicBezTo>
                  <a:cubicBezTo>
                    <a:pt x="4632" y="560"/>
                    <a:pt x="3596" y="394"/>
                    <a:pt x="27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14"/>
            <p:cNvSpPr/>
            <p:nvPr/>
          </p:nvSpPr>
          <p:spPr>
            <a:xfrm>
              <a:off x="2915825" y="1397625"/>
              <a:ext cx="808175" cy="619425"/>
            </a:xfrm>
            <a:custGeom>
              <a:rect b="b" l="l" r="r" t="t"/>
              <a:pathLst>
                <a:path extrusionOk="0" h="24777" w="32327">
                  <a:moveTo>
                    <a:pt x="1" y="0"/>
                  </a:moveTo>
                  <a:cubicBezTo>
                    <a:pt x="870" y="2667"/>
                    <a:pt x="2727" y="4906"/>
                    <a:pt x="5168" y="6287"/>
                  </a:cubicBezTo>
                  <a:cubicBezTo>
                    <a:pt x="5966" y="6727"/>
                    <a:pt x="6847" y="7085"/>
                    <a:pt x="7764" y="7085"/>
                  </a:cubicBezTo>
                  <a:cubicBezTo>
                    <a:pt x="9442" y="7073"/>
                    <a:pt x="10871" y="5894"/>
                    <a:pt x="12038" y="4703"/>
                  </a:cubicBezTo>
                  <a:lnTo>
                    <a:pt x="12038" y="4703"/>
                  </a:lnTo>
                  <a:cubicBezTo>
                    <a:pt x="11264" y="6620"/>
                    <a:pt x="10561" y="9061"/>
                    <a:pt x="12002" y="10549"/>
                  </a:cubicBezTo>
                  <a:cubicBezTo>
                    <a:pt x="12526" y="11097"/>
                    <a:pt x="13240" y="11395"/>
                    <a:pt x="13943" y="11692"/>
                  </a:cubicBezTo>
                  <a:cubicBezTo>
                    <a:pt x="15776" y="12442"/>
                    <a:pt x="17646" y="13240"/>
                    <a:pt x="19074" y="14621"/>
                  </a:cubicBezTo>
                  <a:cubicBezTo>
                    <a:pt x="19515" y="15038"/>
                    <a:pt x="19896" y="15514"/>
                    <a:pt x="20372" y="15871"/>
                  </a:cubicBezTo>
                  <a:cubicBezTo>
                    <a:pt x="21670" y="16872"/>
                    <a:pt x="23575" y="17098"/>
                    <a:pt x="24468" y="18467"/>
                  </a:cubicBezTo>
                  <a:cubicBezTo>
                    <a:pt x="24778" y="18943"/>
                    <a:pt x="24920" y="19527"/>
                    <a:pt x="25254" y="20003"/>
                  </a:cubicBezTo>
                  <a:cubicBezTo>
                    <a:pt x="25684" y="20627"/>
                    <a:pt x="26445" y="20960"/>
                    <a:pt x="27199" y="20960"/>
                  </a:cubicBezTo>
                  <a:cubicBezTo>
                    <a:pt x="27739" y="20960"/>
                    <a:pt x="28275" y="20789"/>
                    <a:pt x="28683" y="20432"/>
                  </a:cubicBezTo>
                  <a:lnTo>
                    <a:pt x="28683" y="20432"/>
                  </a:lnTo>
                  <a:cubicBezTo>
                    <a:pt x="28361" y="21217"/>
                    <a:pt x="27730" y="21836"/>
                    <a:pt x="26933" y="22134"/>
                  </a:cubicBezTo>
                  <a:cubicBezTo>
                    <a:pt x="27945" y="22622"/>
                    <a:pt x="27826" y="24420"/>
                    <a:pt x="28897" y="24730"/>
                  </a:cubicBezTo>
                  <a:cubicBezTo>
                    <a:pt x="29024" y="24761"/>
                    <a:pt x="29152" y="24777"/>
                    <a:pt x="29281" y="24777"/>
                  </a:cubicBezTo>
                  <a:cubicBezTo>
                    <a:pt x="29444" y="24777"/>
                    <a:pt x="29607" y="24752"/>
                    <a:pt x="29766" y="24706"/>
                  </a:cubicBezTo>
                  <a:cubicBezTo>
                    <a:pt x="30635" y="24539"/>
                    <a:pt x="31493" y="24301"/>
                    <a:pt x="32326" y="24015"/>
                  </a:cubicBezTo>
                  <a:cubicBezTo>
                    <a:pt x="32040" y="23884"/>
                    <a:pt x="31767" y="23718"/>
                    <a:pt x="31528" y="23503"/>
                  </a:cubicBezTo>
                  <a:cubicBezTo>
                    <a:pt x="30707" y="22753"/>
                    <a:pt x="30433" y="21575"/>
                    <a:pt x="30838" y="20539"/>
                  </a:cubicBezTo>
                  <a:cubicBezTo>
                    <a:pt x="31147" y="19800"/>
                    <a:pt x="31743" y="18788"/>
                    <a:pt x="31076" y="18336"/>
                  </a:cubicBezTo>
                  <a:cubicBezTo>
                    <a:pt x="30754" y="18110"/>
                    <a:pt x="30266" y="18181"/>
                    <a:pt x="30016" y="17884"/>
                  </a:cubicBezTo>
                  <a:cubicBezTo>
                    <a:pt x="29814" y="17634"/>
                    <a:pt x="29897" y="17276"/>
                    <a:pt x="29885" y="16955"/>
                  </a:cubicBezTo>
                  <a:cubicBezTo>
                    <a:pt x="29885" y="16824"/>
                    <a:pt x="29850" y="16693"/>
                    <a:pt x="29790" y="16574"/>
                  </a:cubicBezTo>
                  <a:cubicBezTo>
                    <a:pt x="30028" y="15729"/>
                    <a:pt x="29826" y="14693"/>
                    <a:pt x="29588" y="13788"/>
                  </a:cubicBezTo>
                  <a:cubicBezTo>
                    <a:pt x="29540" y="13609"/>
                    <a:pt x="29469" y="13407"/>
                    <a:pt x="29302" y="13323"/>
                  </a:cubicBezTo>
                  <a:cubicBezTo>
                    <a:pt x="29242" y="13306"/>
                    <a:pt x="29180" y="13297"/>
                    <a:pt x="29117" y="13297"/>
                  </a:cubicBezTo>
                  <a:cubicBezTo>
                    <a:pt x="29055" y="13297"/>
                    <a:pt x="28992" y="13306"/>
                    <a:pt x="28933" y="13323"/>
                  </a:cubicBezTo>
                  <a:cubicBezTo>
                    <a:pt x="28134" y="13572"/>
                    <a:pt x="27521" y="14485"/>
                    <a:pt x="26748" y="14485"/>
                  </a:cubicBezTo>
                  <a:cubicBezTo>
                    <a:pt x="26669" y="14485"/>
                    <a:pt x="26587" y="14476"/>
                    <a:pt x="26504" y="14455"/>
                  </a:cubicBezTo>
                  <a:cubicBezTo>
                    <a:pt x="26182" y="14383"/>
                    <a:pt x="25932" y="14133"/>
                    <a:pt x="25706" y="13895"/>
                  </a:cubicBezTo>
                  <a:cubicBezTo>
                    <a:pt x="24742" y="12847"/>
                    <a:pt x="23968" y="11657"/>
                    <a:pt x="23396" y="10359"/>
                  </a:cubicBezTo>
                  <a:cubicBezTo>
                    <a:pt x="22693" y="10904"/>
                    <a:pt x="21857" y="11482"/>
                    <a:pt x="20999" y="11482"/>
                  </a:cubicBezTo>
                  <a:cubicBezTo>
                    <a:pt x="20827" y="11482"/>
                    <a:pt x="20653" y="11458"/>
                    <a:pt x="20479" y="11407"/>
                  </a:cubicBezTo>
                  <a:cubicBezTo>
                    <a:pt x="19634" y="11145"/>
                    <a:pt x="19134" y="10264"/>
                    <a:pt x="18872" y="9418"/>
                  </a:cubicBezTo>
                  <a:cubicBezTo>
                    <a:pt x="18598" y="8573"/>
                    <a:pt x="18479" y="7656"/>
                    <a:pt x="17991" y="6918"/>
                  </a:cubicBezTo>
                  <a:cubicBezTo>
                    <a:pt x="17419" y="6025"/>
                    <a:pt x="16431" y="5501"/>
                    <a:pt x="15586" y="4846"/>
                  </a:cubicBezTo>
                  <a:cubicBezTo>
                    <a:pt x="14741" y="4191"/>
                    <a:pt x="13979" y="3191"/>
                    <a:pt x="14205" y="2155"/>
                  </a:cubicBezTo>
                  <a:cubicBezTo>
                    <a:pt x="14084" y="2124"/>
                    <a:pt x="13960" y="2111"/>
                    <a:pt x="13836" y="2111"/>
                  </a:cubicBezTo>
                  <a:cubicBezTo>
                    <a:pt x="13141" y="2111"/>
                    <a:pt x="12407" y="2523"/>
                    <a:pt x="11743" y="2523"/>
                  </a:cubicBezTo>
                  <a:cubicBezTo>
                    <a:pt x="11523" y="2523"/>
                    <a:pt x="11310" y="2478"/>
                    <a:pt x="11109" y="2358"/>
                  </a:cubicBezTo>
                  <a:cubicBezTo>
                    <a:pt x="10764" y="2144"/>
                    <a:pt x="10561" y="1763"/>
                    <a:pt x="10240" y="1524"/>
                  </a:cubicBezTo>
                  <a:cubicBezTo>
                    <a:pt x="9971" y="1323"/>
                    <a:pt x="9652" y="1242"/>
                    <a:pt x="9321" y="1242"/>
                  </a:cubicBezTo>
                  <a:cubicBezTo>
                    <a:pt x="8889" y="1242"/>
                    <a:pt x="8435" y="1378"/>
                    <a:pt x="8037" y="1560"/>
                  </a:cubicBezTo>
                  <a:cubicBezTo>
                    <a:pt x="7344" y="1866"/>
                    <a:pt x="6663" y="2299"/>
                    <a:pt x="5901" y="2299"/>
                  </a:cubicBezTo>
                  <a:cubicBezTo>
                    <a:pt x="5891" y="2299"/>
                    <a:pt x="5881" y="2298"/>
                    <a:pt x="5870" y="2298"/>
                  </a:cubicBezTo>
                  <a:cubicBezTo>
                    <a:pt x="5313" y="2298"/>
                    <a:pt x="4778" y="2072"/>
                    <a:pt x="4221" y="2072"/>
                  </a:cubicBezTo>
                  <a:cubicBezTo>
                    <a:pt x="4208" y="2072"/>
                    <a:pt x="4194" y="2072"/>
                    <a:pt x="4180" y="2072"/>
                  </a:cubicBezTo>
                  <a:cubicBezTo>
                    <a:pt x="3807" y="2072"/>
                    <a:pt x="3402" y="2189"/>
                    <a:pt x="3022" y="2189"/>
                  </a:cubicBezTo>
                  <a:cubicBezTo>
                    <a:pt x="2832" y="2189"/>
                    <a:pt x="2648" y="2159"/>
                    <a:pt x="2477" y="2072"/>
                  </a:cubicBezTo>
                  <a:cubicBezTo>
                    <a:pt x="2096" y="1882"/>
                    <a:pt x="1894" y="1453"/>
                    <a:pt x="1644" y="1120"/>
                  </a:cubicBezTo>
                  <a:cubicBezTo>
                    <a:pt x="1239" y="572"/>
                    <a:pt x="655" y="179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1" name="Google Shape;1171;p14"/>
          <p:cNvGrpSpPr/>
          <p:nvPr/>
        </p:nvGrpSpPr>
        <p:grpSpPr>
          <a:xfrm rot="2876806">
            <a:off x="143000" y="3299247"/>
            <a:ext cx="1324284" cy="2432000"/>
            <a:chOff x="4830275" y="2608450"/>
            <a:chExt cx="1324325" cy="2432075"/>
          </a:xfrm>
        </p:grpSpPr>
        <p:sp>
          <p:nvSpPr>
            <p:cNvPr id="1172" name="Google Shape;1172;p14"/>
            <p:cNvSpPr/>
            <p:nvPr/>
          </p:nvSpPr>
          <p:spPr>
            <a:xfrm>
              <a:off x="5018750" y="3690575"/>
              <a:ext cx="519575" cy="1330675"/>
            </a:xfrm>
            <a:custGeom>
              <a:rect b="b" l="l" r="r" t="t"/>
              <a:pathLst>
                <a:path extrusionOk="0" h="53227" w="20783">
                  <a:moveTo>
                    <a:pt x="1" y="1"/>
                  </a:moveTo>
                  <a:lnTo>
                    <a:pt x="1" y="1"/>
                  </a:lnTo>
                  <a:cubicBezTo>
                    <a:pt x="9107" y="15979"/>
                    <a:pt x="15111" y="32291"/>
                    <a:pt x="19781" y="52405"/>
                  </a:cubicBezTo>
                  <a:cubicBezTo>
                    <a:pt x="19901" y="52951"/>
                    <a:pt x="20152" y="53227"/>
                    <a:pt x="20368" y="53227"/>
                  </a:cubicBezTo>
                  <a:cubicBezTo>
                    <a:pt x="20574" y="53227"/>
                    <a:pt x="20749" y="52976"/>
                    <a:pt x="20749" y="52472"/>
                  </a:cubicBezTo>
                  <a:cubicBezTo>
                    <a:pt x="20782" y="25152"/>
                    <a:pt x="13777" y="16513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14"/>
            <p:cNvSpPr/>
            <p:nvPr/>
          </p:nvSpPr>
          <p:spPr>
            <a:xfrm>
              <a:off x="5531825" y="3352850"/>
              <a:ext cx="622775" cy="1631100"/>
            </a:xfrm>
            <a:custGeom>
              <a:rect b="b" l="l" r="r" t="t"/>
              <a:pathLst>
                <a:path extrusionOk="0" h="65244" w="24911">
                  <a:moveTo>
                    <a:pt x="24910" y="0"/>
                  </a:moveTo>
                  <a:lnTo>
                    <a:pt x="24910" y="0"/>
                  </a:lnTo>
                  <a:cubicBezTo>
                    <a:pt x="21508" y="3503"/>
                    <a:pt x="18139" y="7539"/>
                    <a:pt x="14803" y="12076"/>
                  </a:cubicBezTo>
                  <a:cubicBezTo>
                    <a:pt x="12835" y="14777"/>
                    <a:pt x="10900" y="17646"/>
                    <a:pt x="9132" y="21315"/>
                  </a:cubicBezTo>
                  <a:cubicBezTo>
                    <a:pt x="5930" y="27954"/>
                    <a:pt x="3662" y="36693"/>
                    <a:pt x="2261" y="45199"/>
                  </a:cubicBezTo>
                  <a:cubicBezTo>
                    <a:pt x="1227" y="51637"/>
                    <a:pt x="559" y="57908"/>
                    <a:pt x="59" y="64213"/>
                  </a:cubicBezTo>
                  <a:cubicBezTo>
                    <a:pt x="0" y="64861"/>
                    <a:pt x="265" y="65244"/>
                    <a:pt x="548" y="65244"/>
                  </a:cubicBezTo>
                  <a:cubicBezTo>
                    <a:pt x="745" y="65244"/>
                    <a:pt x="950" y="65058"/>
                    <a:pt x="1060" y="64646"/>
                  </a:cubicBezTo>
                  <a:cubicBezTo>
                    <a:pt x="3928" y="53672"/>
                    <a:pt x="6931" y="43064"/>
                    <a:pt x="10500" y="32557"/>
                  </a:cubicBezTo>
                  <a:cubicBezTo>
                    <a:pt x="14636" y="20215"/>
                    <a:pt x="19340" y="8339"/>
                    <a:pt x="249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14"/>
            <p:cNvSpPr/>
            <p:nvPr/>
          </p:nvSpPr>
          <p:spPr>
            <a:xfrm>
              <a:off x="5366500" y="3998300"/>
              <a:ext cx="170975" cy="1031600"/>
            </a:xfrm>
            <a:custGeom>
              <a:rect b="b" l="l" r="r" t="t"/>
              <a:pathLst>
                <a:path extrusionOk="0" fill="none" h="41264" w="6839">
                  <a:moveTo>
                    <a:pt x="5071" y="1"/>
                  </a:moveTo>
                  <a:cubicBezTo>
                    <a:pt x="1" y="16746"/>
                    <a:pt x="768" y="32090"/>
                    <a:pt x="6839" y="41264"/>
                  </a:cubicBezTo>
                </a:path>
              </a:pathLst>
            </a:custGeom>
            <a:noFill/>
            <a:ln cap="flat" cmpd="sng" w="50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14"/>
            <p:cNvSpPr/>
            <p:nvPr/>
          </p:nvSpPr>
          <p:spPr>
            <a:xfrm>
              <a:off x="5467400" y="3605525"/>
              <a:ext cx="231025" cy="403925"/>
            </a:xfrm>
            <a:custGeom>
              <a:rect b="b" l="l" r="r" t="t"/>
              <a:pathLst>
                <a:path extrusionOk="0" h="16157" w="9241">
                  <a:moveTo>
                    <a:pt x="4237" y="0"/>
                  </a:moveTo>
                  <a:cubicBezTo>
                    <a:pt x="4037" y="0"/>
                    <a:pt x="2870" y="67"/>
                    <a:pt x="2669" y="67"/>
                  </a:cubicBezTo>
                  <a:cubicBezTo>
                    <a:pt x="668" y="5238"/>
                    <a:pt x="1" y="10608"/>
                    <a:pt x="801" y="15712"/>
                  </a:cubicBezTo>
                  <a:cubicBezTo>
                    <a:pt x="829" y="15901"/>
                    <a:pt x="944" y="16157"/>
                    <a:pt x="1093" y="16157"/>
                  </a:cubicBezTo>
                  <a:cubicBezTo>
                    <a:pt x="1128" y="16157"/>
                    <a:pt x="1164" y="16143"/>
                    <a:pt x="1202" y="16112"/>
                  </a:cubicBezTo>
                  <a:cubicBezTo>
                    <a:pt x="1235" y="16079"/>
                    <a:pt x="1302" y="16012"/>
                    <a:pt x="1335" y="15912"/>
                  </a:cubicBezTo>
                  <a:cubicBezTo>
                    <a:pt x="1902" y="14411"/>
                    <a:pt x="6739" y="4904"/>
                    <a:pt x="9241" y="2035"/>
                  </a:cubicBezTo>
                  <a:cubicBezTo>
                    <a:pt x="9074" y="1902"/>
                    <a:pt x="8974" y="1768"/>
                    <a:pt x="8807" y="1702"/>
                  </a:cubicBezTo>
                  <a:cubicBezTo>
                    <a:pt x="8540" y="1902"/>
                    <a:pt x="8307" y="2102"/>
                    <a:pt x="8040" y="2369"/>
                  </a:cubicBezTo>
                  <a:cubicBezTo>
                    <a:pt x="8207" y="2069"/>
                    <a:pt x="8340" y="1768"/>
                    <a:pt x="8507" y="1502"/>
                  </a:cubicBezTo>
                  <a:cubicBezTo>
                    <a:pt x="7873" y="1034"/>
                    <a:pt x="7173" y="701"/>
                    <a:pt x="6472" y="434"/>
                  </a:cubicBezTo>
                  <a:cubicBezTo>
                    <a:pt x="6139" y="834"/>
                    <a:pt x="5838" y="1235"/>
                    <a:pt x="5538" y="1668"/>
                  </a:cubicBezTo>
                  <a:lnTo>
                    <a:pt x="5905" y="267"/>
                  </a:lnTo>
                  <a:cubicBezTo>
                    <a:pt x="5605" y="201"/>
                    <a:pt x="5338" y="100"/>
                    <a:pt x="5038" y="67"/>
                  </a:cubicBezTo>
                  <a:cubicBezTo>
                    <a:pt x="4404" y="834"/>
                    <a:pt x="3837" y="1668"/>
                    <a:pt x="3303" y="2502"/>
                  </a:cubicBezTo>
                  <a:cubicBezTo>
                    <a:pt x="3503" y="1602"/>
                    <a:pt x="3837" y="768"/>
                    <a:pt x="42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14"/>
            <p:cNvSpPr/>
            <p:nvPr/>
          </p:nvSpPr>
          <p:spPr>
            <a:xfrm>
              <a:off x="5485950" y="3631375"/>
              <a:ext cx="295875" cy="378250"/>
            </a:xfrm>
            <a:custGeom>
              <a:rect b="b" l="l" r="r" t="t"/>
              <a:pathLst>
                <a:path extrusionOk="0" h="15130" w="11835">
                  <a:moveTo>
                    <a:pt x="5997" y="0"/>
                  </a:moveTo>
                  <a:cubicBezTo>
                    <a:pt x="2661" y="4437"/>
                    <a:pt x="626" y="9441"/>
                    <a:pt x="59" y="14578"/>
                  </a:cubicBezTo>
                  <a:cubicBezTo>
                    <a:pt x="1" y="14841"/>
                    <a:pt x="71" y="15129"/>
                    <a:pt x="246" y="15129"/>
                  </a:cubicBezTo>
                  <a:cubicBezTo>
                    <a:pt x="271" y="15129"/>
                    <a:pt x="297" y="15124"/>
                    <a:pt x="326" y="15111"/>
                  </a:cubicBezTo>
                  <a:cubicBezTo>
                    <a:pt x="393" y="15111"/>
                    <a:pt x="460" y="15045"/>
                    <a:pt x="493" y="14978"/>
                  </a:cubicBezTo>
                  <a:cubicBezTo>
                    <a:pt x="1460" y="13677"/>
                    <a:pt x="8666" y="5838"/>
                    <a:pt x="11834" y="3703"/>
                  </a:cubicBezTo>
                  <a:cubicBezTo>
                    <a:pt x="11768" y="3536"/>
                    <a:pt x="11668" y="3403"/>
                    <a:pt x="11568" y="3203"/>
                  </a:cubicBezTo>
                  <a:cubicBezTo>
                    <a:pt x="11234" y="3336"/>
                    <a:pt x="10934" y="3436"/>
                    <a:pt x="10634" y="3603"/>
                  </a:cubicBezTo>
                  <a:cubicBezTo>
                    <a:pt x="10834" y="3403"/>
                    <a:pt x="11101" y="3169"/>
                    <a:pt x="11301" y="2903"/>
                  </a:cubicBezTo>
                  <a:cubicBezTo>
                    <a:pt x="10800" y="2336"/>
                    <a:pt x="10233" y="1768"/>
                    <a:pt x="9600" y="1368"/>
                  </a:cubicBezTo>
                  <a:cubicBezTo>
                    <a:pt x="9166" y="1602"/>
                    <a:pt x="8766" y="1935"/>
                    <a:pt x="8399" y="2269"/>
                  </a:cubicBezTo>
                  <a:cubicBezTo>
                    <a:pt x="8599" y="1869"/>
                    <a:pt x="8832" y="1435"/>
                    <a:pt x="9099" y="1035"/>
                  </a:cubicBezTo>
                  <a:cubicBezTo>
                    <a:pt x="8832" y="868"/>
                    <a:pt x="8599" y="734"/>
                    <a:pt x="8299" y="601"/>
                  </a:cubicBezTo>
                  <a:cubicBezTo>
                    <a:pt x="7465" y="1201"/>
                    <a:pt x="6731" y="1835"/>
                    <a:pt x="5964" y="2502"/>
                  </a:cubicBezTo>
                  <a:cubicBezTo>
                    <a:pt x="6431" y="1702"/>
                    <a:pt x="6931" y="1001"/>
                    <a:pt x="7565" y="334"/>
                  </a:cubicBezTo>
                  <a:cubicBezTo>
                    <a:pt x="7331" y="234"/>
                    <a:pt x="6230" y="34"/>
                    <a:pt x="59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14"/>
            <p:cNvSpPr/>
            <p:nvPr/>
          </p:nvSpPr>
          <p:spPr>
            <a:xfrm>
              <a:off x="5308125" y="3614700"/>
              <a:ext cx="218525" cy="392625"/>
            </a:xfrm>
            <a:custGeom>
              <a:rect b="b" l="l" r="r" t="t"/>
              <a:pathLst>
                <a:path extrusionOk="0" h="15705" w="8741">
                  <a:moveTo>
                    <a:pt x="5938" y="0"/>
                  </a:moveTo>
                  <a:cubicBezTo>
                    <a:pt x="5738" y="34"/>
                    <a:pt x="5505" y="67"/>
                    <a:pt x="5238" y="134"/>
                  </a:cubicBezTo>
                  <a:cubicBezTo>
                    <a:pt x="5605" y="834"/>
                    <a:pt x="5871" y="1635"/>
                    <a:pt x="6005" y="2469"/>
                  </a:cubicBezTo>
                  <a:cubicBezTo>
                    <a:pt x="5505" y="1702"/>
                    <a:pt x="5004" y="1001"/>
                    <a:pt x="4404" y="367"/>
                  </a:cubicBezTo>
                  <a:cubicBezTo>
                    <a:pt x="4104" y="467"/>
                    <a:pt x="3770" y="567"/>
                    <a:pt x="3503" y="701"/>
                  </a:cubicBezTo>
                  <a:cubicBezTo>
                    <a:pt x="3570" y="1135"/>
                    <a:pt x="3703" y="1568"/>
                    <a:pt x="3737" y="2002"/>
                  </a:cubicBezTo>
                  <a:cubicBezTo>
                    <a:pt x="3503" y="1635"/>
                    <a:pt x="3203" y="1301"/>
                    <a:pt x="2903" y="968"/>
                  </a:cubicBezTo>
                  <a:cubicBezTo>
                    <a:pt x="2169" y="1335"/>
                    <a:pt x="1402" y="1802"/>
                    <a:pt x="734" y="2335"/>
                  </a:cubicBezTo>
                  <a:cubicBezTo>
                    <a:pt x="868" y="2569"/>
                    <a:pt x="1001" y="2869"/>
                    <a:pt x="1101" y="3136"/>
                  </a:cubicBezTo>
                  <a:cubicBezTo>
                    <a:pt x="868" y="2902"/>
                    <a:pt x="668" y="2736"/>
                    <a:pt x="368" y="2636"/>
                  </a:cubicBezTo>
                  <a:cubicBezTo>
                    <a:pt x="267" y="2802"/>
                    <a:pt x="101" y="2902"/>
                    <a:pt x="1" y="3036"/>
                  </a:cubicBezTo>
                  <a:cubicBezTo>
                    <a:pt x="1735" y="4137"/>
                    <a:pt x="3236" y="5671"/>
                    <a:pt x="4370" y="7539"/>
                  </a:cubicBezTo>
                  <a:cubicBezTo>
                    <a:pt x="5038" y="8640"/>
                    <a:pt x="5571" y="9807"/>
                    <a:pt x="5938" y="11075"/>
                  </a:cubicBezTo>
                  <a:cubicBezTo>
                    <a:pt x="6405" y="12509"/>
                    <a:pt x="6505" y="14044"/>
                    <a:pt x="6939" y="15478"/>
                  </a:cubicBezTo>
                  <a:cubicBezTo>
                    <a:pt x="7006" y="15545"/>
                    <a:pt x="7006" y="15645"/>
                    <a:pt x="7072" y="15678"/>
                  </a:cubicBezTo>
                  <a:cubicBezTo>
                    <a:pt x="7100" y="15697"/>
                    <a:pt x="7128" y="15705"/>
                    <a:pt x="7156" y="15705"/>
                  </a:cubicBezTo>
                  <a:cubicBezTo>
                    <a:pt x="7333" y="15705"/>
                    <a:pt x="7511" y="15379"/>
                    <a:pt x="7539" y="15178"/>
                  </a:cubicBezTo>
                  <a:cubicBezTo>
                    <a:pt x="8740" y="9974"/>
                    <a:pt x="8340" y="4170"/>
                    <a:pt x="5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14"/>
            <p:cNvSpPr/>
            <p:nvPr/>
          </p:nvSpPr>
          <p:spPr>
            <a:xfrm>
              <a:off x="5204725" y="3765650"/>
              <a:ext cx="281050" cy="240500"/>
            </a:xfrm>
            <a:custGeom>
              <a:rect b="b" l="l" r="r" t="t"/>
              <a:pathLst>
                <a:path extrusionOk="0" h="9620" w="11242">
                  <a:moveTo>
                    <a:pt x="1802" y="0"/>
                  </a:moveTo>
                  <a:cubicBezTo>
                    <a:pt x="1668" y="167"/>
                    <a:pt x="1568" y="334"/>
                    <a:pt x="1468" y="500"/>
                  </a:cubicBezTo>
                  <a:cubicBezTo>
                    <a:pt x="2068" y="767"/>
                    <a:pt x="2669" y="1134"/>
                    <a:pt x="3203" y="1601"/>
                  </a:cubicBezTo>
                  <a:cubicBezTo>
                    <a:pt x="2502" y="1368"/>
                    <a:pt x="1835" y="1268"/>
                    <a:pt x="1101" y="1168"/>
                  </a:cubicBezTo>
                  <a:cubicBezTo>
                    <a:pt x="1001" y="1434"/>
                    <a:pt x="868" y="1668"/>
                    <a:pt x="768" y="1968"/>
                  </a:cubicBezTo>
                  <a:cubicBezTo>
                    <a:pt x="1068" y="2168"/>
                    <a:pt x="1368" y="2435"/>
                    <a:pt x="1668" y="2669"/>
                  </a:cubicBezTo>
                  <a:cubicBezTo>
                    <a:pt x="1301" y="2602"/>
                    <a:pt x="968" y="2502"/>
                    <a:pt x="567" y="2502"/>
                  </a:cubicBezTo>
                  <a:cubicBezTo>
                    <a:pt x="334" y="3202"/>
                    <a:pt x="167" y="3970"/>
                    <a:pt x="67" y="4703"/>
                  </a:cubicBezTo>
                  <a:cubicBezTo>
                    <a:pt x="267" y="4803"/>
                    <a:pt x="534" y="4870"/>
                    <a:pt x="734" y="5004"/>
                  </a:cubicBezTo>
                  <a:cubicBezTo>
                    <a:pt x="501" y="5004"/>
                    <a:pt x="234" y="5037"/>
                    <a:pt x="34" y="5104"/>
                  </a:cubicBezTo>
                  <a:cubicBezTo>
                    <a:pt x="0" y="5304"/>
                    <a:pt x="0" y="5504"/>
                    <a:pt x="0" y="5671"/>
                  </a:cubicBezTo>
                  <a:cubicBezTo>
                    <a:pt x="608" y="5547"/>
                    <a:pt x="1230" y="5487"/>
                    <a:pt x="1857" y="5487"/>
                  </a:cubicBezTo>
                  <a:cubicBezTo>
                    <a:pt x="2916" y="5487"/>
                    <a:pt x="3990" y="5657"/>
                    <a:pt x="5037" y="5971"/>
                  </a:cubicBezTo>
                  <a:cubicBezTo>
                    <a:pt x="6038" y="6271"/>
                    <a:pt x="7005" y="6705"/>
                    <a:pt x="7906" y="7305"/>
                  </a:cubicBezTo>
                  <a:cubicBezTo>
                    <a:pt x="8973" y="7972"/>
                    <a:pt x="9874" y="8906"/>
                    <a:pt x="10908" y="9540"/>
                  </a:cubicBezTo>
                  <a:cubicBezTo>
                    <a:pt x="10957" y="9589"/>
                    <a:pt x="11006" y="9620"/>
                    <a:pt x="11042" y="9620"/>
                  </a:cubicBezTo>
                  <a:cubicBezTo>
                    <a:pt x="11055" y="9620"/>
                    <a:pt x="11066" y="9616"/>
                    <a:pt x="11075" y="9607"/>
                  </a:cubicBezTo>
                  <a:cubicBezTo>
                    <a:pt x="11242" y="9540"/>
                    <a:pt x="11208" y="9207"/>
                    <a:pt x="11075" y="8973"/>
                  </a:cubicBezTo>
                  <a:cubicBezTo>
                    <a:pt x="8907" y="4837"/>
                    <a:pt x="5504" y="1301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14"/>
            <p:cNvSpPr/>
            <p:nvPr/>
          </p:nvSpPr>
          <p:spPr>
            <a:xfrm>
              <a:off x="5479925" y="3749800"/>
              <a:ext cx="372775" cy="253875"/>
            </a:xfrm>
            <a:custGeom>
              <a:rect b="b" l="l" r="r" t="t"/>
              <a:pathLst>
                <a:path extrusionOk="0" h="10155" w="14911">
                  <a:moveTo>
                    <a:pt x="12909" y="0"/>
                  </a:moveTo>
                  <a:cubicBezTo>
                    <a:pt x="8039" y="1301"/>
                    <a:pt x="3369" y="5071"/>
                    <a:pt x="300" y="9474"/>
                  </a:cubicBezTo>
                  <a:cubicBezTo>
                    <a:pt x="134" y="9741"/>
                    <a:pt x="0" y="10107"/>
                    <a:pt x="234" y="10141"/>
                  </a:cubicBezTo>
                  <a:cubicBezTo>
                    <a:pt x="263" y="10151"/>
                    <a:pt x="289" y="10155"/>
                    <a:pt x="315" y="10155"/>
                  </a:cubicBezTo>
                  <a:cubicBezTo>
                    <a:pt x="376" y="10155"/>
                    <a:pt x="430" y="10131"/>
                    <a:pt x="501" y="10107"/>
                  </a:cubicBezTo>
                  <a:cubicBezTo>
                    <a:pt x="1902" y="9474"/>
                    <a:pt x="3169" y="8440"/>
                    <a:pt x="4537" y="7772"/>
                  </a:cubicBezTo>
                  <a:cubicBezTo>
                    <a:pt x="5804" y="7172"/>
                    <a:pt x="7072" y="6672"/>
                    <a:pt x="8373" y="6405"/>
                  </a:cubicBezTo>
                  <a:cubicBezTo>
                    <a:pt x="9645" y="6077"/>
                    <a:pt x="10939" y="5917"/>
                    <a:pt x="12204" y="5917"/>
                  </a:cubicBezTo>
                  <a:cubicBezTo>
                    <a:pt x="13129" y="5917"/>
                    <a:pt x="14038" y="6002"/>
                    <a:pt x="14911" y="6171"/>
                  </a:cubicBezTo>
                  <a:lnTo>
                    <a:pt x="14911" y="5604"/>
                  </a:lnTo>
                  <a:cubicBezTo>
                    <a:pt x="14644" y="5504"/>
                    <a:pt x="14344" y="5504"/>
                    <a:pt x="14010" y="5471"/>
                  </a:cubicBezTo>
                  <a:cubicBezTo>
                    <a:pt x="14310" y="5404"/>
                    <a:pt x="14577" y="5271"/>
                    <a:pt x="14877" y="5171"/>
                  </a:cubicBezTo>
                  <a:cubicBezTo>
                    <a:pt x="14811" y="4337"/>
                    <a:pt x="14644" y="3503"/>
                    <a:pt x="14377" y="2769"/>
                  </a:cubicBezTo>
                  <a:cubicBezTo>
                    <a:pt x="13910" y="2769"/>
                    <a:pt x="13476" y="2836"/>
                    <a:pt x="13009" y="2936"/>
                  </a:cubicBezTo>
                  <a:cubicBezTo>
                    <a:pt x="13376" y="2635"/>
                    <a:pt x="13743" y="2435"/>
                    <a:pt x="14177" y="2168"/>
                  </a:cubicBezTo>
                  <a:cubicBezTo>
                    <a:pt x="14044" y="1902"/>
                    <a:pt x="13910" y="1601"/>
                    <a:pt x="13743" y="1301"/>
                  </a:cubicBezTo>
                  <a:cubicBezTo>
                    <a:pt x="12843" y="1335"/>
                    <a:pt x="11909" y="1468"/>
                    <a:pt x="11008" y="1668"/>
                  </a:cubicBezTo>
                  <a:cubicBezTo>
                    <a:pt x="11709" y="1168"/>
                    <a:pt x="12509" y="801"/>
                    <a:pt x="13310" y="567"/>
                  </a:cubicBezTo>
                  <a:cubicBezTo>
                    <a:pt x="13176" y="401"/>
                    <a:pt x="13043" y="167"/>
                    <a:pt x="1290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14"/>
            <p:cNvSpPr/>
            <p:nvPr/>
          </p:nvSpPr>
          <p:spPr>
            <a:xfrm>
              <a:off x="5488250" y="3916825"/>
              <a:ext cx="341950" cy="144050"/>
            </a:xfrm>
            <a:custGeom>
              <a:rect b="b" l="l" r="r" t="t"/>
              <a:pathLst>
                <a:path extrusionOk="0" h="5762" w="13678">
                  <a:moveTo>
                    <a:pt x="11218" y="1"/>
                  </a:moveTo>
                  <a:cubicBezTo>
                    <a:pt x="7761" y="1"/>
                    <a:pt x="3868" y="1192"/>
                    <a:pt x="468" y="3093"/>
                  </a:cubicBezTo>
                  <a:cubicBezTo>
                    <a:pt x="234" y="3226"/>
                    <a:pt x="1" y="3460"/>
                    <a:pt x="134" y="3593"/>
                  </a:cubicBezTo>
                  <a:cubicBezTo>
                    <a:pt x="201" y="3627"/>
                    <a:pt x="234" y="3627"/>
                    <a:pt x="334" y="3627"/>
                  </a:cubicBezTo>
                  <a:cubicBezTo>
                    <a:pt x="1635" y="3627"/>
                    <a:pt x="2970" y="3293"/>
                    <a:pt x="4237" y="3260"/>
                  </a:cubicBezTo>
                  <a:cubicBezTo>
                    <a:pt x="4383" y="3256"/>
                    <a:pt x="4528" y="3253"/>
                    <a:pt x="4672" y="3253"/>
                  </a:cubicBezTo>
                  <a:cubicBezTo>
                    <a:pt x="5679" y="3253"/>
                    <a:pt x="6635" y="3356"/>
                    <a:pt x="7539" y="3560"/>
                  </a:cubicBezTo>
                  <a:cubicBezTo>
                    <a:pt x="9341" y="3927"/>
                    <a:pt x="10909" y="4727"/>
                    <a:pt x="12143" y="5761"/>
                  </a:cubicBezTo>
                  <a:cubicBezTo>
                    <a:pt x="12209" y="5595"/>
                    <a:pt x="12310" y="5461"/>
                    <a:pt x="12343" y="5294"/>
                  </a:cubicBezTo>
                  <a:cubicBezTo>
                    <a:pt x="12109" y="5161"/>
                    <a:pt x="11943" y="4994"/>
                    <a:pt x="11742" y="4894"/>
                  </a:cubicBezTo>
                  <a:cubicBezTo>
                    <a:pt x="12009" y="4894"/>
                    <a:pt x="12243" y="4928"/>
                    <a:pt x="12510" y="4961"/>
                  </a:cubicBezTo>
                  <a:cubicBezTo>
                    <a:pt x="12877" y="4294"/>
                    <a:pt x="13110" y="3593"/>
                    <a:pt x="13344" y="2859"/>
                  </a:cubicBezTo>
                  <a:cubicBezTo>
                    <a:pt x="13010" y="2726"/>
                    <a:pt x="12676" y="2593"/>
                    <a:pt x="12276" y="2492"/>
                  </a:cubicBezTo>
                  <a:cubicBezTo>
                    <a:pt x="12676" y="2426"/>
                    <a:pt x="13077" y="2392"/>
                    <a:pt x="13477" y="2326"/>
                  </a:cubicBezTo>
                  <a:cubicBezTo>
                    <a:pt x="13510" y="2059"/>
                    <a:pt x="13544" y="1759"/>
                    <a:pt x="13577" y="1492"/>
                  </a:cubicBezTo>
                  <a:cubicBezTo>
                    <a:pt x="12977" y="1258"/>
                    <a:pt x="12243" y="991"/>
                    <a:pt x="11542" y="825"/>
                  </a:cubicBezTo>
                  <a:cubicBezTo>
                    <a:pt x="11965" y="770"/>
                    <a:pt x="12367" y="745"/>
                    <a:pt x="12754" y="745"/>
                  </a:cubicBezTo>
                  <a:cubicBezTo>
                    <a:pt x="13071" y="745"/>
                    <a:pt x="13377" y="761"/>
                    <a:pt x="13677" y="791"/>
                  </a:cubicBezTo>
                  <a:lnTo>
                    <a:pt x="13677" y="224"/>
                  </a:lnTo>
                  <a:cubicBezTo>
                    <a:pt x="12893" y="73"/>
                    <a:pt x="12069" y="1"/>
                    <a:pt x="112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14"/>
            <p:cNvSpPr/>
            <p:nvPr/>
          </p:nvSpPr>
          <p:spPr>
            <a:xfrm>
              <a:off x="5488250" y="3452925"/>
              <a:ext cx="116775" cy="459500"/>
            </a:xfrm>
            <a:custGeom>
              <a:rect b="b" l="l" r="r" t="t"/>
              <a:pathLst>
                <a:path extrusionOk="0" h="18380" w="4671">
                  <a:moveTo>
                    <a:pt x="2970" y="0"/>
                  </a:moveTo>
                  <a:lnTo>
                    <a:pt x="2736" y="67"/>
                  </a:lnTo>
                  <a:cubicBezTo>
                    <a:pt x="4404" y="5137"/>
                    <a:pt x="3203" y="13143"/>
                    <a:pt x="1" y="18313"/>
                  </a:cubicBezTo>
                  <a:lnTo>
                    <a:pt x="201" y="18380"/>
                  </a:lnTo>
                  <a:cubicBezTo>
                    <a:pt x="3470" y="13176"/>
                    <a:pt x="4671" y="5104"/>
                    <a:pt x="297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14"/>
            <p:cNvSpPr/>
            <p:nvPr/>
          </p:nvSpPr>
          <p:spPr>
            <a:xfrm>
              <a:off x="5534950" y="3436125"/>
              <a:ext cx="44225" cy="25425"/>
            </a:xfrm>
            <a:custGeom>
              <a:rect b="b" l="l" r="r" t="t"/>
              <a:pathLst>
                <a:path extrusionOk="0" h="1017" w="1769">
                  <a:moveTo>
                    <a:pt x="1314" y="1"/>
                  </a:moveTo>
                  <a:cubicBezTo>
                    <a:pt x="1163" y="1"/>
                    <a:pt x="982" y="35"/>
                    <a:pt x="801" y="105"/>
                  </a:cubicBezTo>
                  <a:cubicBezTo>
                    <a:pt x="334" y="205"/>
                    <a:pt x="1" y="539"/>
                    <a:pt x="101" y="805"/>
                  </a:cubicBezTo>
                  <a:cubicBezTo>
                    <a:pt x="121" y="949"/>
                    <a:pt x="281" y="1017"/>
                    <a:pt x="509" y="1017"/>
                  </a:cubicBezTo>
                  <a:cubicBezTo>
                    <a:pt x="652" y="1017"/>
                    <a:pt x="822" y="990"/>
                    <a:pt x="1001" y="939"/>
                  </a:cubicBezTo>
                  <a:cubicBezTo>
                    <a:pt x="1468" y="772"/>
                    <a:pt x="1769" y="439"/>
                    <a:pt x="1702" y="205"/>
                  </a:cubicBezTo>
                  <a:cubicBezTo>
                    <a:pt x="1683" y="69"/>
                    <a:pt x="1527" y="1"/>
                    <a:pt x="1314" y="1"/>
                  </a:cubicBezTo>
                  <a:close/>
                </a:path>
              </a:pathLst>
            </a:custGeom>
            <a:solidFill>
              <a:srgbClr val="FFFB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14"/>
            <p:cNvSpPr/>
            <p:nvPr/>
          </p:nvSpPr>
          <p:spPr>
            <a:xfrm>
              <a:off x="5495750" y="3503775"/>
              <a:ext cx="139300" cy="417000"/>
            </a:xfrm>
            <a:custGeom>
              <a:rect b="b" l="l" r="r" t="t"/>
              <a:pathLst>
                <a:path extrusionOk="0" h="16680" w="5572">
                  <a:moveTo>
                    <a:pt x="5338" y="1"/>
                  </a:moveTo>
                  <a:cubicBezTo>
                    <a:pt x="5071" y="4838"/>
                    <a:pt x="3337" y="10275"/>
                    <a:pt x="1" y="16613"/>
                  </a:cubicBezTo>
                  <a:lnTo>
                    <a:pt x="234" y="16679"/>
                  </a:lnTo>
                  <a:cubicBezTo>
                    <a:pt x="3570" y="10342"/>
                    <a:pt x="5338" y="4904"/>
                    <a:pt x="557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14"/>
            <p:cNvSpPr/>
            <p:nvPr/>
          </p:nvSpPr>
          <p:spPr>
            <a:xfrm>
              <a:off x="5610850" y="3485425"/>
              <a:ext cx="41725" cy="24225"/>
            </a:xfrm>
            <a:custGeom>
              <a:rect b="b" l="l" r="r" t="t"/>
              <a:pathLst>
                <a:path extrusionOk="0" h="969" w="1669">
                  <a:moveTo>
                    <a:pt x="901" y="1"/>
                  </a:moveTo>
                  <a:cubicBezTo>
                    <a:pt x="401" y="34"/>
                    <a:pt x="0" y="234"/>
                    <a:pt x="0" y="501"/>
                  </a:cubicBezTo>
                  <a:cubicBezTo>
                    <a:pt x="0" y="735"/>
                    <a:pt x="334" y="968"/>
                    <a:pt x="801" y="968"/>
                  </a:cubicBezTo>
                  <a:cubicBezTo>
                    <a:pt x="1268" y="968"/>
                    <a:pt x="1635" y="735"/>
                    <a:pt x="1668" y="468"/>
                  </a:cubicBezTo>
                  <a:cubicBezTo>
                    <a:pt x="1668" y="201"/>
                    <a:pt x="1335" y="1"/>
                    <a:pt x="90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14"/>
            <p:cNvSpPr/>
            <p:nvPr/>
          </p:nvSpPr>
          <p:spPr>
            <a:xfrm>
              <a:off x="5460725" y="3506275"/>
              <a:ext cx="86775" cy="406150"/>
            </a:xfrm>
            <a:custGeom>
              <a:rect b="b" l="l" r="r" t="t"/>
              <a:pathLst>
                <a:path extrusionOk="0" h="16246" w="3471">
                  <a:moveTo>
                    <a:pt x="234" y="1"/>
                  </a:moveTo>
                  <a:lnTo>
                    <a:pt x="1" y="134"/>
                  </a:lnTo>
                  <a:cubicBezTo>
                    <a:pt x="2836" y="4904"/>
                    <a:pt x="3237" y="10742"/>
                    <a:pt x="1068" y="16179"/>
                  </a:cubicBezTo>
                  <a:lnTo>
                    <a:pt x="1302" y="16246"/>
                  </a:lnTo>
                  <a:cubicBezTo>
                    <a:pt x="3470" y="10809"/>
                    <a:pt x="3103" y="4871"/>
                    <a:pt x="23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14"/>
            <p:cNvSpPr/>
            <p:nvPr/>
          </p:nvSpPr>
          <p:spPr>
            <a:xfrm>
              <a:off x="5439050" y="3488675"/>
              <a:ext cx="42550" cy="29625"/>
            </a:xfrm>
            <a:custGeom>
              <a:rect b="b" l="l" r="r" t="t"/>
              <a:pathLst>
                <a:path extrusionOk="0" h="1185" w="1702">
                  <a:moveTo>
                    <a:pt x="1236" y="0"/>
                  </a:moveTo>
                  <a:cubicBezTo>
                    <a:pt x="1057" y="0"/>
                    <a:pt x="841" y="67"/>
                    <a:pt x="634" y="205"/>
                  </a:cubicBezTo>
                  <a:cubicBezTo>
                    <a:pt x="201" y="438"/>
                    <a:pt x="1" y="838"/>
                    <a:pt x="101" y="1038"/>
                  </a:cubicBezTo>
                  <a:cubicBezTo>
                    <a:pt x="149" y="1135"/>
                    <a:pt x="274" y="1185"/>
                    <a:pt x="436" y="1185"/>
                  </a:cubicBezTo>
                  <a:cubicBezTo>
                    <a:pt x="610" y="1185"/>
                    <a:pt x="827" y="1126"/>
                    <a:pt x="1035" y="1005"/>
                  </a:cubicBezTo>
                  <a:cubicBezTo>
                    <a:pt x="1468" y="738"/>
                    <a:pt x="1702" y="371"/>
                    <a:pt x="1602" y="171"/>
                  </a:cubicBezTo>
                  <a:cubicBezTo>
                    <a:pt x="1537" y="58"/>
                    <a:pt x="1403" y="0"/>
                    <a:pt x="123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14"/>
            <p:cNvSpPr/>
            <p:nvPr/>
          </p:nvSpPr>
          <p:spPr>
            <a:xfrm>
              <a:off x="5545800" y="3626375"/>
              <a:ext cx="261050" cy="301900"/>
            </a:xfrm>
            <a:custGeom>
              <a:rect b="b" l="l" r="r" t="t"/>
              <a:pathLst>
                <a:path extrusionOk="0" h="12076" w="10442">
                  <a:moveTo>
                    <a:pt x="10374" y="0"/>
                  </a:moveTo>
                  <a:cubicBezTo>
                    <a:pt x="5071" y="2435"/>
                    <a:pt x="1668" y="6405"/>
                    <a:pt x="0" y="12009"/>
                  </a:cubicBezTo>
                  <a:lnTo>
                    <a:pt x="201" y="12076"/>
                  </a:lnTo>
                  <a:cubicBezTo>
                    <a:pt x="1868" y="6538"/>
                    <a:pt x="5237" y="2669"/>
                    <a:pt x="10441" y="200"/>
                  </a:cubicBezTo>
                  <a:lnTo>
                    <a:pt x="1037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14"/>
            <p:cNvSpPr/>
            <p:nvPr/>
          </p:nvSpPr>
          <p:spPr>
            <a:xfrm>
              <a:off x="5798475" y="3607450"/>
              <a:ext cx="28375" cy="40375"/>
            </a:xfrm>
            <a:custGeom>
              <a:rect b="b" l="l" r="r" t="t"/>
              <a:pathLst>
                <a:path extrusionOk="0" h="1615" w="1135">
                  <a:moveTo>
                    <a:pt x="369" y="1"/>
                  </a:moveTo>
                  <a:cubicBezTo>
                    <a:pt x="333" y="1"/>
                    <a:pt x="298" y="8"/>
                    <a:pt x="267" y="23"/>
                  </a:cubicBezTo>
                  <a:cubicBezTo>
                    <a:pt x="67" y="157"/>
                    <a:pt x="1" y="624"/>
                    <a:pt x="167" y="1024"/>
                  </a:cubicBezTo>
                  <a:cubicBezTo>
                    <a:pt x="308" y="1391"/>
                    <a:pt x="569" y="1614"/>
                    <a:pt x="787" y="1614"/>
                  </a:cubicBezTo>
                  <a:cubicBezTo>
                    <a:pt x="827" y="1614"/>
                    <a:pt x="865" y="1607"/>
                    <a:pt x="901" y="1591"/>
                  </a:cubicBezTo>
                  <a:cubicBezTo>
                    <a:pt x="1101" y="1458"/>
                    <a:pt x="1135" y="991"/>
                    <a:pt x="968" y="591"/>
                  </a:cubicBezTo>
                  <a:cubicBezTo>
                    <a:pt x="827" y="224"/>
                    <a:pt x="567" y="1"/>
                    <a:pt x="3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14"/>
            <p:cNvSpPr/>
            <p:nvPr/>
          </p:nvSpPr>
          <p:spPr>
            <a:xfrm>
              <a:off x="5487425" y="3560500"/>
              <a:ext cx="70900" cy="351925"/>
            </a:xfrm>
            <a:custGeom>
              <a:rect b="b" l="l" r="r" t="t"/>
              <a:pathLst>
                <a:path extrusionOk="0" h="14077" w="2836">
                  <a:moveTo>
                    <a:pt x="2069" y="0"/>
                  </a:moveTo>
                  <a:lnTo>
                    <a:pt x="1835" y="33"/>
                  </a:lnTo>
                  <a:cubicBezTo>
                    <a:pt x="2536" y="4403"/>
                    <a:pt x="2502" y="8306"/>
                    <a:pt x="0" y="14010"/>
                  </a:cubicBezTo>
                  <a:lnTo>
                    <a:pt x="234" y="14077"/>
                  </a:lnTo>
                  <a:cubicBezTo>
                    <a:pt x="2736" y="8339"/>
                    <a:pt x="2836" y="4403"/>
                    <a:pt x="206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14"/>
            <p:cNvSpPr/>
            <p:nvPr/>
          </p:nvSpPr>
          <p:spPr>
            <a:xfrm>
              <a:off x="5512450" y="3541550"/>
              <a:ext cx="44225" cy="26250"/>
            </a:xfrm>
            <a:custGeom>
              <a:rect b="b" l="l" r="r" t="t"/>
              <a:pathLst>
                <a:path extrusionOk="0" h="1050" w="1769">
                  <a:moveTo>
                    <a:pt x="1250" y="0"/>
                  </a:moveTo>
                  <a:cubicBezTo>
                    <a:pt x="1105" y="0"/>
                    <a:pt x="939" y="30"/>
                    <a:pt x="767" y="91"/>
                  </a:cubicBezTo>
                  <a:cubicBezTo>
                    <a:pt x="334" y="258"/>
                    <a:pt x="0" y="558"/>
                    <a:pt x="67" y="791"/>
                  </a:cubicBezTo>
                  <a:cubicBezTo>
                    <a:pt x="88" y="960"/>
                    <a:pt x="270" y="1049"/>
                    <a:pt x="519" y="1049"/>
                  </a:cubicBezTo>
                  <a:cubicBezTo>
                    <a:pt x="663" y="1049"/>
                    <a:pt x="830" y="1019"/>
                    <a:pt x="1001" y="958"/>
                  </a:cubicBezTo>
                  <a:cubicBezTo>
                    <a:pt x="1434" y="825"/>
                    <a:pt x="1768" y="491"/>
                    <a:pt x="1701" y="258"/>
                  </a:cubicBezTo>
                  <a:cubicBezTo>
                    <a:pt x="1680" y="89"/>
                    <a:pt x="1499" y="0"/>
                    <a:pt x="125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14"/>
            <p:cNvSpPr/>
            <p:nvPr/>
          </p:nvSpPr>
          <p:spPr>
            <a:xfrm>
              <a:off x="5545800" y="3610525"/>
              <a:ext cx="189325" cy="317750"/>
            </a:xfrm>
            <a:custGeom>
              <a:rect b="b" l="l" r="r" t="t"/>
              <a:pathLst>
                <a:path extrusionOk="0" h="12710" w="7573">
                  <a:moveTo>
                    <a:pt x="7406" y="1"/>
                  </a:moveTo>
                  <a:cubicBezTo>
                    <a:pt x="2702" y="3870"/>
                    <a:pt x="267" y="6906"/>
                    <a:pt x="0" y="12710"/>
                  </a:cubicBezTo>
                  <a:lnTo>
                    <a:pt x="234" y="12710"/>
                  </a:lnTo>
                  <a:cubicBezTo>
                    <a:pt x="534" y="7039"/>
                    <a:pt x="2936" y="4037"/>
                    <a:pt x="7572" y="167"/>
                  </a:cubicBezTo>
                  <a:lnTo>
                    <a:pt x="740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14"/>
            <p:cNvSpPr/>
            <p:nvPr/>
          </p:nvSpPr>
          <p:spPr>
            <a:xfrm>
              <a:off x="5721750" y="3591875"/>
              <a:ext cx="34225" cy="34825"/>
            </a:xfrm>
            <a:custGeom>
              <a:rect b="b" l="l" r="r" t="t"/>
              <a:pathLst>
                <a:path extrusionOk="0" h="1393" w="1369">
                  <a:moveTo>
                    <a:pt x="401" y="0"/>
                  </a:moveTo>
                  <a:cubicBezTo>
                    <a:pt x="312" y="0"/>
                    <a:pt x="231" y="26"/>
                    <a:pt x="168" y="79"/>
                  </a:cubicBezTo>
                  <a:cubicBezTo>
                    <a:pt x="1" y="280"/>
                    <a:pt x="34" y="680"/>
                    <a:pt x="334" y="1047"/>
                  </a:cubicBezTo>
                  <a:cubicBezTo>
                    <a:pt x="493" y="1274"/>
                    <a:pt x="730" y="1393"/>
                    <a:pt x="928" y="1393"/>
                  </a:cubicBezTo>
                  <a:cubicBezTo>
                    <a:pt x="1020" y="1393"/>
                    <a:pt x="1104" y="1367"/>
                    <a:pt x="1168" y="1314"/>
                  </a:cubicBezTo>
                  <a:cubicBezTo>
                    <a:pt x="1368" y="1147"/>
                    <a:pt x="1302" y="680"/>
                    <a:pt x="1001" y="346"/>
                  </a:cubicBezTo>
                  <a:cubicBezTo>
                    <a:pt x="820" y="119"/>
                    <a:pt x="592" y="0"/>
                    <a:pt x="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14"/>
            <p:cNvSpPr/>
            <p:nvPr/>
          </p:nvSpPr>
          <p:spPr>
            <a:xfrm>
              <a:off x="5466575" y="3704850"/>
              <a:ext cx="186000" cy="308550"/>
            </a:xfrm>
            <a:custGeom>
              <a:rect b="b" l="l" r="r" t="t"/>
              <a:pathLst>
                <a:path extrusionOk="0" h="12342" w="7440">
                  <a:moveTo>
                    <a:pt x="3014" y="1"/>
                  </a:moveTo>
                  <a:cubicBezTo>
                    <a:pt x="2665" y="1"/>
                    <a:pt x="2213" y="30"/>
                    <a:pt x="2102" y="30"/>
                  </a:cubicBezTo>
                  <a:cubicBezTo>
                    <a:pt x="501" y="3933"/>
                    <a:pt x="0" y="8003"/>
                    <a:pt x="601" y="11972"/>
                  </a:cubicBezTo>
                  <a:cubicBezTo>
                    <a:pt x="655" y="12135"/>
                    <a:pt x="731" y="12342"/>
                    <a:pt x="848" y="12342"/>
                  </a:cubicBezTo>
                  <a:cubicBezTo>
                    <a:pt x="874" y="12342"/>
                    <a:pt x="903" y="12331"/>
                    <a:pt x="934" y="12306"/>
                  </a:cubicBezTo>
                  <a:cubicBezTo>
                    <a:pt x="1035" y="12272"/>
                    <a:pt x="1035" y="12239"/>
                    <a:pt x="1068" y="12139"/>
                  </a:cubicBezTo>
                  <a:cubicBezTo>
                    <a:pt x="1535" y="11038"/>
                    <a:pt x="5438" y="3866"/>
                    <a:pt x="7439" y="1732"/>
                  </a:cubicBezTo>
                  <a:cubicBezTo>
                    <a:pt x="7339" y="1631"/>
                    <a:pt x="7206" y="1565"/>
                    <a:pt x="7172" y="1465"/>
                  </a:cubicBezTo>
                  <a:lnTo>
                    <a:pt x="6538" y="1965"/>
                  </a:lnTo>
                  <a:cubicBezTo>
                    <a:pt x="6672" y="1765"/>
                    <a:pt x="6772" y="1531"/>
                    <a:pt x="6905" y="1298"/>
                  </a:cubicBezTo>
                  <a:cubicBezTo>
                    <a:pt x="6372" y="931"/>
                    <a:pt x="5838" y="631"/>
                    <a:pt x="5238" y="431"/>
                  </a:cubicBezTo>
                  <a:cubicBezTo>
                    <a:pt x="4937" y="731"/>
                    <a:pt x="4704" y="998"/>
                    <a:pt x="4504" y="1331"/>
                  </a:cubicBezTo>
                  <a:cubicBezTo>
                    <a:pt x="4570" y="998"/>
                    <a:pt x="4670" y="631"/>
                    <a:pt x="4771" y="297"/>
                  </a:cubicBezTo>
                  <a:cubicBezTo>
                    <a:pt x="4537" y="264"/>
                    <a:pt x="4337" y="197"/>
                    <a:pt x="4070" y="130"/>
                  </a:cubicBezTo>
                  <a:cubicBezTo>
                    <a:pt x="3570" y="697"/>
                    <a:pt x="3069" y="1298"/>
                    <a:pt x="2669" y="1932"/>
                  </a:cubicBezTo>
                  <a:cubicBezTo>
                    <a:pt x="2836" y="1265"/>
                    <a:pt x="3069" y="597"/>
                    <a:pt x="3403" y="30"/>
                  </a:cubicBezTo>
                  <a:cubicBezTo>
                    <a:pt x="3336" y="8"/>
                    <a:pt x="3188" y="1"/>
                    <a:pt x="301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14"/>
            <p:cNvSpPr/>
            <p:nvPr/>
          </p:nvSpPr>
          <p:spPr>
            <a:xfrm>
              <a:off x="5338975" y="3710600"/>
              <a:ext cx="175150" cy="302450"/>
            </a:xfrm>
            <a:custGeom>
              <a:rect b="b" l="l" r="r" t="t"/>
              <a:pathLst>
                <a:path extrusionOk="0" h="12098" w="7006">
                  <a:moveTo>
                    <a:pt x="4838" y="0"/>
                  </a:moveTo>
                  <a:cubicBezTo>
                    <a:pt x="4671" y="34"/>
                    <a:pt x="4471" y="34"/>
                    <a:pt x="4304" y="67"/>
                  </a:cubicBezTo>
                  <a:cubicBezTo>
                    <a:pt x="4571" y="634"/>
                    <a:pt x="4804" y="1235"/>
                    <a:pt x="4871" y="1902"/>
                  </a:cubicBezTo>
                  <a:cubicBezTo>
                    <a:pt x="4504" y="1335"/>
                    <a:pt x="4070" y="734"/>
                    <a:pt x="3570" y="234"/>
                  </a:cubicBezTo>
                  <a:lnTo>
                    <a:pt x="2836" y="501"/>
                  </a:lnTo>
                  <a:cubicBezTo>
                    <a:pt x="2903" y="834"/>
                    <a:pt x="3003" y="1168"/>
                    <a:pt x="3036" y="1502"/>
                  </a:cubicBezTo>
                  <a:cubicBezTo>
                    <a:pt x="2836" y="1201"/>
                    <a:pt x="2636" y="901"/>
                    <a:pt x="2369" y="668"/>
                  </a:cubicBezTo>
                  <a:cubicBezTo>
                    <a:pt x="1735" y="901"/>
                    <a:pt x="1168" y="1235"/>
                    <a:pt x="568" y="1668"/>
                  </a:cubicBezTo>
                  <a:cubicBezTo>
                    <a:pt x="701" y="1868"/>
                    <a:pt x="801" y="2069"/>
                    <a:pt x="868" y="2269"/>
                  </a:cubicBezTo>
                  <a:cubicBezTo>
                    <a:pt x="701" y="2102"/>
                    <a:pt x="501" y="2002"/>
                    <a:pt x="301" y="1868"/>
                  </a:cubicBezTo>
                  <a:cubicBezTo>
                    <a:pt x="268" y="1868"/>
                    <a:pt x="134" y="1969"/>
                    <a:pt x="1" y="2069"/>
                  </a:cubicBezTo>
                  <a:cubicBezTo>
                    <a:pt x="1368" y="3003"/>
                    <a:pt x="2636" y="4237"/>
                    <a:pt x="3503" y="5705"/>
                  </a:cubicBezTo>
                  <a:cubicBezTo>
                    <a:pt x="4037" y="6572"/>
                    <a:pt x="4471" y="7506"/>
                    <a:pt x="4771" y="8507"/>
                  </a:cubicBezTo>
                  <a:cubicBezTo>
                    <a:pt x="5104" y="9574"/>
                    <a:pt x="5171" y="10808"/>
                    <a:pt x="5538" y="11909"/>
                  </a:cubicBezTo>
                  <a:cubicBezTo>
                    <a:pt x="5538" y="11976"/>
                    <a:pt x="5605" y="12042"/>
                    <a:pt x="5638" y="12076"/>
                  </a:cubicBezTo>
                  <a:cubicBezTo>
                    <a:pt x="5663" y="12091"/>
                    <a:pt x="5688" y="12097"/>
                    <a:pt x="5713" y="12097"/>
                  </a:cubicBezTo>
                  <a:cubicBezTo>
                    <a:pt x="5852" y="12097"/>
                    <a:pt x="5977" y="11879"/>
                    <a:pt x="6005" y="11709"/>
                  </a:cubicBezTo>
                  <a:cubicBezTo>
                    <a:pt x="7006" y="7739"/>
                    <a:pt x="6706" y="3303"/>
                    <a:pt x="48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14"/>
            <p:cNvSpPr/>
            <p:nvPr/>
          </p:nvSpPr>
          <p:spPr>
            <a:xfrm>
              <a:off x="5280600" y="3783150"/>
              <a:ext cx="203500" cy="226850"/>
            </a:xfrm>
            <a:custGeom>
              <a:rect b="b" l="l" r="r" t="t"/>
              <a:pathLst>
                <a:path extrusionOk="0" h="9074" w="8140">
                  <a:moveTo>
                    <a:pt x="2536" y="1"/>
                  </a:moveTo>
                  <a:cubicBezTo>
                    <a:pt x="2436" y="101"/>
                    <a:pt x="2302" y="234"/>
                    <a:pt x="2202" y="301"/>
                  </a:cubicBezTo>
                  <a:cubicBezTo>
                    <a:pt x="2636" y="634"/>
                    <a:pt x="3036" y="1001"/>
                    <a:pt x="3370" y="1468"/>
                  </a:cubicBezTo>
                  <a:cubicBezTo>
                    <a:pt x="2870" y="1168"/>
                    <a:pt x="2336" y="935"/>
                    <a:pt x="1835" y="701"/>
                  </a:cubicBezTo>
                  <a:cubicBezTo>
                    <a:pt x="1669" y="868"/>
                    <a:pt x="1535" y="1068"/>
                    <a:pt x="1435" y="1201"/>
                  </a:cubicBezTo>
                  <a:cubicBezTo>
                    <a:pt x="1635" y="1435"/>
                    <a:pt x="1802" y="1668"/>
                    <a:pt x="1969" y="1935"/>
                  </a:cubicBezTo>
                  <a:cubicBezTo>
                    <a:pt x="1702" y="1768"/>
                    <a:pt x="1435" y="1668"/>
                    <a:pt x="1168" y="1535"/>
                  </a:cubicBezTo>
                  <a:cubicBezTo>
                    <a:pt x="835" y="2002"/>
                    <a:pt x="601" y="2536"/>
                    <a:pt x="334" y="3103"/>
                  </a:cubicBezTo>
                  <a:cubicBezTo>
                    <a:pt x="501" y="3203"/>
                    <a:pt x="668" y="3336"/>
                    <a:pt x="801" y="3470"/>
                  </a:cubicBezTo>
                  <a:cubicBezTo>
                    <a:pt x="601" y="3436"/>
                    <a:pt x="434" y="3370"/>
                    <a:pt x="201" y="3370"/>
                  </a:cubicBezTo>
                  <a:cubicBezTo>
                    <a:pt x="101" y="3503"/>
                    <a:pt x="34" y="3636"/>
                    <a:pt x="1" y="3770"/>
                  </a:cubicBezTo>
                  <a:cubicBezTo>
                    <a:pt x="1335" y="3837"/>
                    <a:pt x="2669" y="4304"/>
                    <a:pt x="3904" y="5071"/>
                  </a:cubicBezTo>
                  <a:cubicBezTo>
                    <a:pt x="4637" y="5504"/>
                    <a:pt x="5305" y="6072"/>
                    <a:pt x="5938" y="6672"/>
                  </a:cubicBezTo>
                  <a:cubicBezTo>
                    <a:pt x="6606" y="7406"/>
                    <a:pt x="7139" y="8306"/>
                    <a:pt x="7840" y="8974"/>
                  </a:cubicBezTo>
                  <a:cubicBezTo>
                    <a:pt x="7873" y="9007"/>
                    <a:pt x="7940" y="9074"/>
                    <a:pt x="7973" y="9074"/>
                  </a:cubicBezTo>
                  <a:cubicBezTo>
                    <a:pt x="8140" y="9074"/>
                    <a:pt x="8140" y="8807"/>
                    <a:pt x="8107" y="8607"/>
                  </a:cubicBezTo>
                  <a:cubicBezTo>
                    <a:pt x="7206" y="5104"/>
                    <a:pt x="5171" y="1735"/>
                    <a:pt x="25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14"/>
            <p:cNvSpPr/>
            <p:nvPr/>
          </p:nvSpPr>
          <p:spPr>
            <a:xfrm>
              <a:off x="5479925" y="3768975"/>
              <a:ext cx="268550" cy="243525"/>
            </a:xfrm>
            <a:custGeom>
              <a:rect b="b" l="l" r="r" t="t"/>
              <a:pathLst>
                <a:path extrusionOk="0" h="9741" w="10742">
                  <a:moveTo>
                    <a:pt x="7906" y="0"/>
                  </a:moveTo>
                  <a:cubicBezTo>
                    <a:pt x="4403" y="1802"/>
                    <a:pt x="1535" y="5404"/>
                    <a:pt x="67" y="9240"/>
                  </a:cubicBezTo>
                  <a:cubicBezTo>
                    <a:pt x="34" y="9474"/>
                    <a:pt x="0" y="9741"/>
                    <a:pt x="200" y="9741"/>
                  </a:cubicBezTo>
                  <a:cubicBezTo>
                    <a:pt x="234" y="9741"/>
                    <a:pt x="334" y="9707"/>
                    <a:pt x="367" y="9674"/>
                  </a:cubicBezTo>
                  <a:cubicBezTo>
                    <a:pt x="1334" y="8907"/>
                    <a:pt x="2135" y="7973"/>
                    <a:pt x="3036" y="7206"/>
                  </a:cubicBezTo>
                  <a:cubicBezTo>
                    <a:pt x="3870" y="6505"/>
                    <a:pt x="4737" y="5971"/>
                    <a:pt x="5704" y="5504"/>
                  </a:cubicBezTo>
                  <a:cubicBezTo>
                    <a:pt x="7305" y="4737"/>
                    <a:pt x="9040" y="4304"/>
                    <a:pt x="10741" y="4237"/>
                  </a:cubicBezTo>
                  <a:cubicBezTo>
                    <a:pt x="10708" y="4070"/>
                    <a:pt x="10674" y="3970"/>
                    <a:pt x="10641" y="3837"/>
                  </a:cubicBezTo>
                  <a:cubicBezTo>
                    <a:pt x="10374" y="3837"/>
                    <a:pt x="10141" y="3837"/>
                    <a:pt x="9874" y="3870"/>
                  </a:cubicBezTo>
                  <a:lnTo>
                    <a:pt x="10508" y="3503"/>
                  </a:lnTo>
                  <a:cubicBezTo>
                    <a:pt x="10241" y="2903"/>
                    <a:pt x="9974" y="2335"/>
                    <a:pt x="9574" y="1802"/>
                  </a:cubicBezTo>
                  <a:cubicBezTo>
                    <a:pt x="9240" y="1868"/>
                    <a:pt x="8873" y="2002"/>
                    <a:pt x="8540" y="2169"/>
                  </a:cubicBezTo>
                  <a:lnTo>
                    <a:pt x="9307" y="1401"/>
                  </a:lnTo>
                  <a:cubicBezTo>
                    <a:pt x="9140" y="1201"/>
                    <a:pt x="8973" y="1001"/>
                    <a:pt x="8806" y="834"/>
                  </a:cubicBezTo>
                  <a:cubicBezTo>
                    <a:pt x="8073" y="1035"/>
                    <a:pt x="7405" y="1301"/>
                    <a:pt x="6738" y="1568"/>
                  </a:cubicBezTo>
                  <a:cubicBezTo>
                    <a:pt x="7239" y="1068"/>
                    <a:pt x="7739" y="668"/>
                    <a:pt x="8339" y="334"/>
                  </a:cubicBezTo>
                  <a:cubicBezTo>
                    <a:pt x="8206" y="201"/>
                    <a:pt x="8039" y="134"/>
                    <a:pt x="79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14"/>
            <p:cNvSpPr/>
            <p:nvPr/>
          </p:nvSpPr>
          <p:spPr>
            <a:xfrm>
              <a:off x="5483250" y="3890725"/>
              <a:ext cx="256875" cy="121325"/>
            </a:xfrm>
            <a:custGeom>
              <a:rect b="b" l="l" r="r" t="t"/>
              <a:pathLst>
                <a:path extrusionOk="0" h="4853" w="10275">
                  <a:moveTo>
                    <a:pt x="10008" y="1"/>
                  </a:moveTo>
                  <a:cubicBezTo>
                    <a:pt x="6739" y="134"/>
                    <a:pt x="3069" y="1935"/>
                    <a:pt x="267" y="4437"/>
                  </a:cubicBezTo>
                  <a:cubicBezTo>
                    <a:pt x="167" y="4537"/>
                    <a:pt x="1" y="4771"/>
                    <a:pt x="101" y="4837"/>
                  </a:cubicBezTo>
                  <a:cubicBezTo>
                    <a:pt x="123" y="4849"/>
                    <a:pt x="145" y="4852"/>
                    <a:pt x="166" y="4852"/>
                  </a:cubicBezTo>
                  <a:cubicBezTo>
                    <a:pt x="208" y="4852"/>
                    <a:pt x="245" y="4837"/>
                    <a:pt x="267" y="4837"/>
                  </a:cubicBezTo>
                  <a:cubicBezTo>
                    <a:pt x="1268" y="4637"/>
                    <a:pt x="2236" y="4137"/>
                    <a:pt x="3236" y="3870"/>
                  </a:cubicBezTo>
                  <a:cubicBezTo>
                    <a:pt x="4104" y="3670"/>
                    <a:pt x="5038" y="3536"/>
                    <a:pt x="5871" y="3536"/>
                  </a:cubicBezTo>
                  <a:cubicBezTo>
                    <a:pt x="7339" y="3536"/>
                    <a:pt x="8740" y="3837"/>
                    <a:pt x="9908" y="4437"/>
                  </a:cubicBezTo>
                  <a:cubicBezTo>
                    <a:pt x="9941" y="4304"/>
                    <a:pt x="10008" y="4170"/>
                    <a:pt x="10041" y="4003"/>
                  </a:cubicBezTo>
                  <a:cubicBezTo>
                    <a:pt x="9874" y="3937"/>
                    <a:pt x="9674" y="3870"/>
                    <a:pt x="9507" y="3803"/>
                  </a:cubicBezTo>
                  <a:cubicBezTo>
                    <a:pt x="9674" y="3803"/>
                    <a:pt x="9874" y="3770"/>
                    <a:pt x="10074" y="3770"/>
                  </a:cubicBezTo>
                  <a:cubicBezTo>
                    <a:pt x="10208" y="3170"/>
                    <a:pt x="10275" y="2602"/>
                    <a:pt x="10275" y="2035"/>
                  </a:cubicBezTo>
                  <a:cubicBezTo>
                    <a:pt x="10008" y="1969"/>
                    <a:pt x="9708" y="1902"/>
                    <a:pt x="9407" y="1902"/>
                  </a:cubicBezTo>
                  <a:cubicBezTo>
                    <a:pt x="9708" y="1802"/>
                    <a:pt x="10008" y="1668"/>
                    <a:pt x="10275" y="1568"/>
                  </a:cubicBezTo>
                  <a:cubicBezTo>
                    <a:pt x="10275" y="1368"/>
                    <a:pt x="10275" y="1168"/>
                    <a:pt x="10241" y="968"/>
                  </a:cubicBezTo>
                  <a:cubicBezTo>
                    <a:pt x="9674" y="835"/>
                    <a:pt x="9074" y="801"/>
                    <a:pt x="8507" y="801"/>
                  </a:cubicBezTo>
                  <a:cubicBezTo>
                    <a:pt x="9040" y="568"/>
                    <a:pt x="9574" y="468"/>
                    <a:pt x="10108" y="434"/>
                  </a:cubicBezTo>
                  <a:cubicBezTo>
                    <a:pt x="10074" y="301"/>
                    <a:pt x="10041" y="134"/>
                    <a:pt x="100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14"/>
            <p:cNvSpPr/>
            <p:nvPr/>
          </p:nvSpPr>
          <p:spPr>
            <a:xfrm>
              <a:off x="5560800" y="3953275"/>
              <a:ext cx="145125" cy="24200"/>
            </a:xfrm>
            <a:custGeom>
              <a:rect b="b" l="l" r="r" t="t"/>
              <a:pathLst>
                <a:path extrusionOk="0" fill="none" h="968" w="5805">
                  <a:moveTo>
                    <a:pt x="1" y="968"/>
                  </a:moveTo>
                  <a:cubicBezTo>
                    <a:pt x="1835" y="201"/>
                    <a:pt x="3904" y="0"/>
                    <a:pt x="5805" y="301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14"/>
            <p:cNvSpPr/>
            <p:nvPr/>
          </p:nvSpPr>
          <p:spPr>
            <a:xfrm>
              <a:off x="5633350" y="3932425"/>
              <a:ext cx="48400" cy="8375"/>
            </a:xfrm>
            <a:custGeom>
              <a:rect b="b" l="l" r="r" t="t"/>
              <a:pathLst>
                <a:path extrusionOk="0" fill="none" h="335" w="1936">
                  <a:moveTo>
                    <a:pt x="1" y="334"/>
                  </a:moveTo>
                  <a:cubicBezTo>
                    <a:pt x="601" y="101"/>
                    <a:pt x="1268" y="0"/>
                    <a:pt x="1936" y="34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14"/>
            <p:cNvSpPr/>
            <p:nvPr/>
          </p:nvSpPr>
          <p:spPr>
            <a:xfrm>
              <a:off x="5500775" y="3844025"/>
              <a:ext cx="149300" cy="145125"/>
            </a:xfrm>
            <a:custGeom>
              <a:rect b="b" l="l" r="r" t="t"/>
              <a:pathLst>
                <a:path extrusionOk="0" fill="none" h="5805" w="5972">
                  <a:moveTo>
                    <a:pt x="0" y="5805"/>
                  </a:moveTo>
                  <a:cubicBezTo>
                    <a:pt x="1201" y="3236"/>
                    <a:pt x="3369" y="1135"/>
                    <a:pt x="5971" y="1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14"/>
            <p:cNvSpPr/>
            <p:nvPr/>
          </p:nvSpPr>
          <p:spPr>
            <a:xfrm>
              <a:off x="5492425" y="3755625"/>
              <a:ext cx="25050" cy="191000"/>
            </a:xfrm>
            <a:custGeom>
              <a:rect b="b" l="l" r="r" t="t"/>
              <a:pathLst>
                <a:path extrusionOk="0" fill="none" h="7640" w="1002">
                  <a:moveTo>
                    <a:pt x="1001" y="1"/>
                  </a:moveTo>
                  <a:cubicBezTo>
                    <a:pt x="334" y="2503"/>
                    <a:pt x="1" y="5071"/>
                    <a:pt x="1" y="7640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14"/>
            <p:cNvSpPr/>
            <p:nvPr/>
          </p:nvSpPr>
          <p:spPr>
            <a:xfrm>
              <a:off x="5522450" y="3798150"/>
              <a:ext cx="8350" cy="42575"/>
            </a:xfrm>
            <a:custGeom>
              <a:rect b="b" l="l" r="r" t="t"/>
              <a:pathLst>
                <a:path extrusionOk="0" fill="none" h="1703" w="334">
                  <a:moveTo>
                    <a:pt x="334" y="1"/>
                  </a:moveTo>
                  <a:cubicBezTo>
                    <a:pt x="134" y="535"/>
                    <a:pt x="0" y="1135"/>
                    <a:pt x="34" y="1702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14"/>
            <p:cNvSpPr/>
            <p:nvPr/>
          </p:nvSpPr>
          <p:spPr>
            <a:xfrm>
              <a:off x="5585825" y="3766475"/>
              <a:ext cx="23375" cy="49225"/>
            </a:xfrm>
            <a:custGeom>
              <a:rect b="b" l="l" r="r" t="t"/>
              <a:pathLst>
                <a:path extrusionOk="0" fill="none" h="1969" w="935">
                  <a:moveTo>
                    <a:pt x="935" y="0"/>
                  </a:moveTo>
                  <a:cubicBezTo>
                    <a:pt x="501" y="601"/>
                    <a:pt x="234" y="1268"/>
                    <a:pt x="1" y="1968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14"/>
            <p:cNvSpPr/>
            <p:nvPr/>
          </p:nvSpPr>
          <p:spPr>
            <a:xfrm>
              <a:off x="5409875" y="3776475"/>
              <a:ext cx="60900" cy="106775"/>
            </a:xfrm>
            <a:custGeom>
              <a:rect b="b" l="l" r="r" t="t"/>
              <a:pathLst>
                <a:path extrusionOk="0" fill="none" h="4271" w="2436">
                  <a:moveTo>
                    <a:pt x="0" y="1"/>
                  </a:moveTo>
                  <a:cubicBezTo>
                    <a:pt x="1134" y="1202"/>
                    <a:pt x="1968" y="2703"/>
                    <a:pt x="2435" y="4270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14"/>
            <p:cNvSpPr/>
            <p:nvPr/>
          </p:nvSpPr>
          <p:spPr>
            <a:xfrm>
              <a:off x="5327300" y="3861550"/>
              <a:ext cx="77600" cy="46725"/>
            </a:xfrm>
            <a:custGeom>
              <a:rect b="b" l="l" r="r" t="t"/>
              <a:pathLst>
                <a:path extrusionOk="0" fill="none" h="1869" w="3104">
                  <a:moveTo>
                    <a:pt x="1" y="0"/>
                  </a:moveTo>
                  <a:cubicBezTo>
                    <a:pt x="1135" y="434"/>
                    <a:pt x="2236" y="1034"/>
                    <a:pt x="3103" y="1868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14"/>
            <p:cNvSpPr/>
            <p:nvPr/>
          </p:nvSpPr>
          <p:spPr>
            <a:xfrm>
              <a:off x="5402350" y="3877375"/>
              <a:ext cx="66750" cy="108450"/>
            </a:xfrm>
            <a:custGeom>
              <a:rect b="b" l="l" r="r" t="t"/>
              <a:pathLst>
                <a:path extrusionOk="0" fill="none" h="4338" w="2670">
                  <a:moveTo>
                    <a:pt x="1" y="1"/>
                  </a:moveTo>
                  <a:cubicBezTo>
                    <a:pt x="1168" y="1235"/>
                    <a:pt x="2102" y="2703"/>
                    <a:pt x="2670" y="4337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14"/>
            <p:cNvSpPr/>
            <p:nvPr/>
          </p:nvSpPr>
          <p:spPr>
            <a:xfrm>
              <a:off x="5535800" y="3462075"/>
              <a:ext cx="251850" cy="1567000"/>
            </a:xfrm>
            <a:custGeom>
              <a:rect b="b" l="l" r="r" t="t"/>
              <a:pathLst>
                <a:path extrusionOk="0" fill="none" h="62680" w="10074">
                  <a:moveTo>
                    <a:pt x="234" y="1"/>
                  </a:moveTo>
                  <a:cubicBezTo>
                    <a:pt x="10074" y="18114"/>
                    <a:pt x="10074" y="41030"/>
                    <a:pt x="0" y="62679"/>
                  </a:cubicBezTo>
                </a:path>
              </a:pathLst>
            </a:custGeom>
            <a:noFill/>
            <a:ln cap="flat" cmpd="sng" w="50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14"/>
            <p:cNvSpPr/>
            <p:nvPr/>
          </p:nvSpPr>
          <p:spPr>
            <a:xfrm>
              <a:off x="5068800" y="2869175"/>
              <a:ext cx="479425" cy="622000"/>
            </a:xfrm>
            <a:custGeom>
              <a:rect b="b" l="l" r="r" t="t"/>
              <a:pathLst>
                <a:path extrusionOk="0" h="24880" w="19177">
                  <a:moveTo>
                    <a:pt x="9640" y="0"/>
                  </a:moveTo>
                  <a:cubicBezTo>
                    <a:pt x="9307" y="67"/>
                    <a:pt x="7439" y="400"/>
                    <a:pt x="7105" y="534"/>
                  </a:cubicBezTo>
                  <a:cubicBezTo>
                    <a:pt x="8106" y="1635"/>
                    <a:pt x="8940" y="2835"/>
                    <a:pt x="9640" y="4136"/>
                  </a:cubicBezTo>
                  <a:cubicBezTo>
                    <a:pt x="8439" y="3002"/>
                    <a:pt x="7172" y="1968"/>
                    <a:pt x="5904" y="1001"/>
                  </a:cubicBezTo>
                  <a:cubicBezTo>
                    <a:pt x="5437" y="1201"/>
                    <a:pt x="5004" y="1401"/>
                    <a:pt x="4570" y="1668"/>
                  </a:cubicBezTo>
                  <a:cubicBezTo>
                    <a:pt x="4970" y="2335"/>
                    <a:pt x="5337" y="3002"/>
                    <a:pt x="5738" y="3703"/>
                  </a:cubicBezTo>
                  <a:cubicBezTo>
                    <a:pt x="5104" y="3136"/>
                    <a:pt x="4437" y="2635"/>
                    <a:pt x="3769" y="2168"/>
                  </a:cubicBezTo>
                  <a:cubicBezTo>
                    <a:pt x="2735" y="2869"/>
                    <a:pt x="1768" y="3703"/>
                    <a:pt x="934" y="4670"/>
                  </a:cubicBezTo>
                  <a:cubicBezTo>
                    <a:pt x="1301" y="5037"/>
                    <a:pt x="1635" y="5471"/>
                    <a:pt x="2002" y="5871"/>
                  </a:cubicBezTo>
                  <a:cubicBezTo>
                    <a:pt x="1501" y="5571"/>
                    <a:pt x="1001" y="5371"/>
                    <a:pt x="500" y="5170"/>
                  </a:cubicBezTo>
                  <a:cubicBezTo>
                    <a:pt x="334" y="5337"/>
                    <a:pt x="167" y="5604"/>
                    <a:pt x="0" y="5838"/>
                  </a:cubicBezTo>
                  <a:cubicBezTo>
                    <a:pt x="5170" y="9373"/>
                    <a:pt x="16812" y="22383"/>
                    <a:pt x="18347" y="24551"/>
                  </a:cubicBezTo>
                  <a:cubicBezTo>
                    <a:pt x="18447" y="24684"/>
                    <a:pt x="18513" y="24818"/>
                    <a:pt x="18647" y="24851"/>
                  </a:cubicBezTo>
                  <a:cubicBezTo>
                    <a:pt x="18690" y="24871"/>
                    <a:pt x="18730" y="24880"/>
                    <a:pt x="18768" y="24880"/>
                  </a:cubicBezTo>
                  <a:cubicBezTo>
                    <a:pt x="19050" y="24880"/>
                    <a:pt x="19177" y="24371"/>
                    <a:pt x="19147" y="24017"/>
                  </a:cubicBezTo>
                  <a:cubicBezTo>
                    <a:pt x="18280" y="15645"/>
                    <a:pt x="15011" y="7372"/>
                    <a:pt x="96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14"/>
            <p:cNvSpPr/>
            <p:nvPr/>
          </p:nvSpPr>
          <p:spPr>
            <a:xfrm>
              <a:off x="4962875" y="2951725"/>
              <a:ext cx="585450" cy="539700"/>
            </a:xfrm>
            <a:custGeom>
              <a:rect b="b" l="l" r="r" t="t"/>
              <a:pathLst>
                <a:path extrusionOk="0" h="21588" w="23418">
                  <a:moveTo>
                    <a:pt x="7740" y="0"/>
                  </a:moveTo>
                  <a:cubicBezTo>
                    <a:pt x="7406" y="167"/>
                    <a:pt x="5738" y="1001"/>
                    <a:pt x="5471" y="1168"/>
                  </a:cubicBezTo>
                  <a:cubicBezTo>
                    <a:pt x="6706" y="1968"/>
                    <a:pt x="7840" y="2869"/>
                    <a:pt x="8840" y="3970"/>
                  </a:cubicBezTo>
                  <a:cubicBezTo>
                    <a:pt x="7373" y="3203"/>
                    <a:pt x="5872" y="2536"/>
                    <a:pt x="4371" y="1968"/>
                  </a:cubicBezTo>
                  <a:cubicBezTo>
                    <a:pt x="4004" y="2302"/>
                    <a:pt x="3637" y="2636"/>
                    <a:pt x="3303" y="2936"/>
                  </a:cubicBezTo>
                  <a:cubicBezTo>
                    <a:pt x="3870" y="3503"/>
                    <a:pt x="4404" y="4037"/>
                    <a:pt x="4971" y="4604"/>
                  </a:cubicBezTo>
                  <a:cubicBezTo>
                    <a:pt x="4204" y="4237"/>
                    <a:pt x="3470" y="3903"/>
                    <a:pt x="2669" y="3670"/>
                  </a:cubicBezTo>
                  <a:cubicBezTo>
                    <a:pt x="1835" y="4604"/>
                    <a:pt x="1168" y="5671"/>
                    <a:pt x="635" y="6839"/>
                  </a:cubicBezTo>
                  <a:lnTo>
                    <a:pt x="2002" y="7706"/>
                  </a:lnTo>
                  <a:cubicBezTo>
                    <a:pt x="1468" y="7572"/>
                    <a:pt x="901" y="7472"/>
                    <a:pt x="368" y="7406"/>
                  </a:cubicBezTo>
                  <a:cubicBezTo>
                    <a:pt x="201" y="7673"/>
                    <a:pt x="134" y="7906"/>
                    <a:pt x="1" y="8206"/>
                  </a:cubicBezTo>
                  <a:cubicBezTo>
                    <a:pt x="5905" y="10241"/>
                    <a:pt x="20582" y="19714"/>
                    <a:pt x="22650" y="21382"/>
                  </a:cubicBezTo>
                  <a:cubicBezTo>
                    <a:pt x="22750" y="21482"/>
                    <a:pt x="22884" y="21549"/>
                    <a:pt x="23017" y="21582"/>
                  </a:cubicBezTo>
                  <a:cubicBezTo>
                    <a:pt x="23038" y="21586"/>
                    <a:pt x="23058" y="21588"/>
                    <a:pt x="23076" y="21588"/>
                  </a:cubicBezTo>
                  <a:cubicBezTo>
                    <a:pt x="23417" y="21588"/>
                    <a:pt x="23409" y="21028"/>
                    <a:pt x="23251" y="20648"/>
                  </a:cubicBezTo>
                  <a:cubicBezTo>
                    <a:pt x="20182" y="12743"/>
                    <a:pt x="14878" y="5671"/>
                    <a:pt x="77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14"/>
            <p:cNvSpPr/>
            <p:nvPr/>
          </p:nvSpPr>
          <p:spPr>
            <a:xfrm>
              <a:off x="5380675" y="2846650"/>
              <a:ext cx="321925" cy="636925"/>
            </a:xfrm>
            <a:custGeom>
              <a:rect b="b" l="l" r="r" t="t"/>
              <a:pathLst>
                <a:path extrusionOk="0" h="25477" w="12877">
                  <a:moveTo>
                    <a:pt x="4637" y="0"/>
                  </a:moveTo>
                  <a:cubicBezTo>
                    <a:pt x="3970" y="1268"/>
                    <a:pt x="3403" y="2602"/>
                    <a:pt x="2969" y="4003"/>
                  </a:cubicBezTo>
                  <a:cubicBezTo>
                    <a:pt x="2836" y="2602"/>
                    <a:pt x="2903" y="1268"/>
                    <a:pt x="3203" y="0"/>
                  </a:cubicBezTo>
                  <a:lnTo>
                    <a:pt x="3203" y="0"/>
                  </a:lnTo>
                  <a:cubicBezTo>
                    <a:pt x="2803" y="34"/>
                    <a:pt x="2402" y="34"/>
                    <a:pt x="2035" y="67"/>
                  </a:cubicBezTo>
                  <a:cubicBezTo>
                    <a:pt x="1" y="7673"/>
                    <a:pt x="1735" y="17046"/>
                    <a:pt x="5838" y="24785"/>
                  </a:cubicBezTo>
                  <a:cubicBezTo>
                    <a:pt x="5996" y="25100"/>
                    <a:pt x="6339" y="25477"/>
                    <a:pt x="6608" y="25477"/>
                  </a:cubicBezTo>
                  <a:cubicBezTo>
                    <a:pt x="6681" y="25477"/>
                    <a:pt x="6749" y="25449"/>
                    <a:pt x="6806" y="25385"/>
                  </a:cubicBezTo>
                  <a:cubicBezTo>
                    <a:pt x="6872" y="25285"/>
                    <a:pt x="6939" y="25118"/>
                    <a:pt x="6939" y="25018"/>
                  </a:cubicBezTo>
                  <a:cubicBezTo>
                    <a:pt x="7072" y="22583"/>
                    <a:pt x="6572" y="20081"/>
                    <a:pt x="6705" y="17680"/>
                  </a:cubicBezTo>
                  <a:cubicBezTo>
                    <a:pt x="6839" y="15511"/>
                    <a:pt x="7206" y="13410"/>
                    <a:pt x="7806" y="11409"/>
                  </a:cubicBezTo>
                  <a:cubicBezTo>
                    <a:pt x="8840" y="8006"/>
                    <a:pt x="10608" y="4904"/>
                    <a:pt x="12877" y="2435"/>
                  </a:cubicBezTo>
                  <a:cubicBezTo>
                    <a:pt x="12610" y="2269"/>
                    <a:pt x="12309" y="2102"/>
                    <a:pt x="12009" y="1902"/>
                  </a:cubicBezTo>
                  <a:cubicBezTo>
                    <a:pt x="11642" y="2235"/>
                    <a:pt x="11342" y="2602"/>
                    <a:pt x="11042" y="3036"/>
                  </a:cubicBezTo>
                  <a:cubicBezTo>
                    <a:pt x="11142" y="2569"/>
                    <a:pt x="11209" y="2069"/>
                    <a:pt x="11342" y="1602"/>
                  </a:cubicBezTo>
                  <a:cubicBezTo>
                    <a:pt x="10008" y="1034"/>
                    <a:pt x="8674" y="601"/>
                    <a:pt x="7306" y="334"/>
                  </a:cubicBezTo>
                  <a:cubicBezTo>
                    <a:pt x="6906" y="934"/>
                    <a:pt x="6639" y="1602"/>
                    <a:pt x="6372" y="2335"/>
                  </a:cubicBezTo>
                  <a:cubicBezTo>
                    <a:pt x="6305" y="1602"/>
                    <a:pt x="6238" y="868"/>
                    <a:pt x="6238" y="167"/>
                  </a:cubicBezTo>
                  <a:cubicBezTo>
                    <a:pt x="5705" y="67"/>
                    <a:pt x="5171" y="34"/>
                    <a:pt x="46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14"/>
            <p:cNvSpPr/>
            <p:nvPr/>
          </p:nvSpPr>
          <p:spPr>
            <a:xfrm>
              <a:off x="5548300" y="3004250"/>
              <a:ext cx="407825" cy="475375"/>
            </a:xfrm>
            <a:custGeom>
              <a:rect b="b" l="l" r="r" t="t"/>
              <a:pathLst>
                <a:path extrusionOk="0" h="19015" w="16313">
                  <a:moveTo>
                    <a:pt x="11142" y="1"/>
                  </a:moveTo>
                  <a:cubicBezTo>
                    <a:pt x="5805" y="3603"/>
                    <a:pt x="1802" y="10608"/>
                    <a:pt x="101" y="18080"/>
                  </a:cubicBezTo>
                  <a:cubicBezTo>
                    <a:pt x="0" y="18447"/>
                    <a:pt x="67" y="19014"/>
                    <a:pt x="334" y="19014"/>
                  </a:cubicBezTo>
                  <a:cubicBezTo>
                    <a:pt x="434" y="19014"/>
                    <a:pt x="501" y="18948"/>
                    <a:pt x="601" y="18848"/>
                  </a:cubicBezTo>
                  <a:cubicBezTo>
                    <a:pt x="2002" y="17447"/>
                    <a:pt x="3069" y="15512"/>
                    <a:pt x="4437" y="14078"/>
                  </a:cubicBezTo>
                  <a:cubicBezTo>
                    <a:pt x="5638" y="12743"/>
                    <a:pt x="7005" y="11643"/>
                    <a:pt x="8440" y="10742"/>
                  </a:cubicBezTo>
                  <a:cubicBezTo>
                    <a:pt x="10908" y="9174"/>
                    <a:pt x="13610" y="8307"/>
                    <a:pt x="16312" y="8140"/>
                  </a:cubicBezTo>
                  <a:cubicBezTo>
                    <a:pt x="16245" y="7873"/>
                    <a:pt x="16112" y="7606"/>
                    <a:pt x="16045" y="7339"/>
                  </a:cubicBezTo>
                  <a:cubicBezTo>
                    <a:pt x="15678" y="7339"/>
                    <a:pt x="15278" y="7406"/>
                    <a:pt x="14878" y="7473"/>
                  </a:cubicBezTo>
                  <a:cubicBezTo>
                    <a:pt x="15211" y="7173"/>
                    <a:pt x="15512" y="6973"/>
                    <a:pt x="15845" y="6739"/>
                  </a:cubicBezTo>
                  <a:cubicBezTo>
                    <a:pt x="15345" y="5572"/>
                    <a:pt x="14778" y="4437"/>
                    <a:pt x="14111" y="3437"/>
                  </a:cubicBezTo>
                  <a:cubicBezTo>
                    <a:pt x="13577" y="3603"/>
                    <a:pt x="13010" y="3837"/>
                    <a:pt x="12476" y="4137"/>
                  </a:cubicBezTo>
                  <a:cubicBezTo>
                    <a:pt x="12810" y="3637"/>
                    <a:pt x="13177" y="3136"/>
                    <a:pt x="13577" y="2669"/>
                  </a:cubicBezTo>
                  <a:cubicBezTo>
                    <a:pt x="13277" y="2303"/>
                    <a:pt x="12976" y="1936"/>
                    <a:pt x="12676" y="1602"/>
                  </a:cubicBezTo>
                  <a:cubicBezTo>
                    <a:pt x="11642" y="1969"/>
                    <a:pt x="10541" y="2503"/>
                    <a:pt x="9541" y="3103"/>
                  </a:cubicBezTo>
                  <a:cubicBezTo>
                    <a:pt x="10241" y="2136"/>
                    <a:pt x="10975" y="1302"/>
                    <a:pt x="11842" y="668"/>
                  </a:cubicBezTo>
                  <a:cubicBezTo>
                    <a:pt x="11642" y="435"/>
                    <a:pt x="11409" y="234"/>
                    <a:pt x="111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14"/>
            <p:cNvSpPr/>
            <p:nvPr/>
          </p:nvSpPr>
          <p:spPr>
            <a:xfrm>
              <a:off x="4910350" y="3209400"/>
              <a:ext cx="647150" cy="270650"/>
            </a:xfrm>
            <a:custGeom>
              <a:rect b="b" l="l" r="r" t="t"/>
              <a:pathLst>
                <a:path extrusionOk="0" h="10826" w="25886">
                  <a:moveTo>
                    <a:pt x="1268" y="1"/>
                  </a:moveTo>
                  <a:cubicBezTo>
                    <a:pt x="1134" y="334"/>
                    <a:pt x="1001" y="668"/>
                    <a:pt x="868" y="1035"/>
                  </a:cubicBezTo>
                  <a:cubicBezTo>
                    <a:pt x="2269" y="1102"/>
                    <a:pt x="3636" y="1368"/>
                    <a:pt x="5004" y="1802"/>
                  </a:cubicBezTo>
                  <a:cubicBezTo>
                    <a:pt x="3469" y="1902"/>
                    <a:pt x="1968" y="2069"/>
                    <a:pt x="501" y="2302"/>
                  </a:cubicBezTo>
                  <a:cubicBezTo>
                    <a:pt x="367" y="2803"/>
                    <a:pt x="300" y="3303"/>
                    <a:pt x="200" y="3870"/>
                  </a:cubicBezTo>
                  <a:cubicBezTo>
                    <a:pt x="968" y="4070"/>
                    <a:pt x="1668" y="4270"/>
                    <a:pt x="2369" y="4537"/>
                  </a:cubicBezTo>
                  <a:cubicBezTo>
                    <a:pt x="1601" y="4571"/>
                    <a:pt x="834" y="4704"/>
                    <a:pt x="100" y="4871"/>
                  </a:cubicBezTo>
                  <a:cubicBezTo>
                    <a:pt x="0" y="6205"/>
                    <a:pt x="34" y="7539"/>
                    <a:pt x="267" y="8907"/>
                  </a:cubicBezTo>
                  <a:cubicBezTo>
                    <a:pt x="767" y="8907"/>
                    <a:pt x="1268" y="8940"/>
                    <a:pt x="1802" y="8974"/>
                  </a:cubicBezTo>
                  <a:cubicBezTo>
                    <a:pt x="1301" y="9141"/>
                    <a:pt x="834" y="9374"/>
                    <a:pt x="367" y="9574"/>
                  </a:cubicBezTo>
                  <a:cubicBezTo>
                    <a:pt x="467" y="9941"/>
                    <a:pt x="567" y="10241"/>
                    <a:pt x="634" y="10542"/>
                  </a:cubicBezTo>
                  <a:cubicBezTo>
                    <a:pt x="3770" y="9041"/>
                    <a:pt x="7406" y="8207"/>
                    <a:pt x="11142" y="8107"/>
                  </a:cubicBezTo>
                  <a:cubicBezTo>
                    <a:pt x="11296" y="8104"/>
                    <a:pt x="11450" y="8103"/>
                    <a:pt x="11605" y="8103"/>
                  </a:cubicBezTo>
                  <a:cubicBezTo>
                    <a:pt x="13632" y="8103"/>
                    <a:pt x="15735" y="8307"/>
                    <a:pt x="17780" y="8740"/>
                  </a:cubicBezTo>
                  <a:cubicBezTo>
                    <a:pt x="20281" y="9241"/>
                    <a:pt x="22650" y="10341"/>
                    <a:pt x="25152" y="10775"/>
                  </a:cubicBezTo>
                  <a:cubicBezTo>
                    <a:pt x="25218" y="10808"/>
                    <a:pt x="25293" y="10825"/>
                    <a:pt x="25364" y="10825"/>
                  </a:cubicBezTo>
                  <a:cubicBezTo>
                    <a:pt x="25435" y="10825"/>
                    <a:pt x="25502" y="10808"/>
                    <a:pt x="25552" y="10775"/>
                  </a:cubicBezTo>
                  <a:cubicBezTo>
                    <a:pt x="25885" y="10608"/>
                    <a:pt x="25552" y="10041"/>
                    <a:pt x="25218" y="9741"/>
                  </a:cubicBezTo>
                  <a:cubicBezTo>
                    <a:pt x="18513" y="4037"/>
                    <a:pt x="9540" y="34"/>
                    <a:pt x="1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14"/>
            <p:cNvSpPr/>
            <p:nvPr/>
          </p:nvSpPr>
          <p:spPr>
            <a:xfrm>
              <a:off x="4967875" y="3434775"/>
              <a:ext cx="577125" cy="260000"/>
            </a:xfrm>
            <a:custGeom>
              <a:rect b="b" l="l" r="r" t="t"/>
              <a:pathLst>
                <a:path extrusionOk="0" h="10400" w="23085">
                  <a:moveTo>
                    <a:pt x="11714" y="0"/>
                  </a:moveTo>
                  <a:cubicBezTo>
                    <a:pt x="7419" y="0"/>
                    <a:pt x="3330" y="725"/>
                    <a:pt x="1" y="2260"/>
                  </a:cubicBezTo>
                  <a:cubicBezTo>
                    <a:pt x="101" y="2561"/>
                    <a:pt x="168" y="2894"/>
                    <a:pt x="268" y="3194"/>
                  </a:cubicBezTo>
                  <a:cubicBezTo>
                    <a:pt x="1302" y="2761"/>
                    <a:pt x="2436" y="2494"/>
                    <a:pt x="3637" y="2361"/>
                  </a:cubicBezTo>
                  <a:lnTo>
                    <a:pt x="3637" y="2361"/>
                  </a:lnTo>
                  <a:cubicBezTo>
                    <a:pt x="2536" y="2928"/>
                    <a:pt x="1535" y="3561"/>
                    <a:pt x="635" y="4262"/>
                  </a:cubicBezTo>
                  <a:cubicBezTo>
                    <a:pt x="801" y="4696"/>
                    <a:pt x="1002" y="5096"/>
                    <a:pt x="1202" y="5529"/>
                  </a:cubicBezTo>
                  <a:cubicBezTo>
                    <a:pt x="1836" y="5429"/>
                    <a:pt x="2469" y="5363"/>
                    <a:pt x="3136" y="5263"/>
                  </a:cubicBezTo>
                  <a:lnTo>
                    <a:pt x="3136" y="5263"/>
                  </a:lnTo>
                  <a:cubicBezTo>
                    <a:pt x="2603" y="5563"/>
                    <a:pt x="2102" y="5896"/>
                    <a:pt x="1635" y="6330"/>
                  </a:cubicBezTo>
                  <a:cubicBezTo>
                    <a:pt x="2202" y="7364"/>
                    <a:pt x="2970" y="8365"/>
                    <a:pt x="3804" y="9266"/>
                  </a:cubicBezTo>
                  <a:cubicBezTo>
                    <a:pt x="4171" y="9099"/>
                    <a:pt x="4537" y="8999"/>
                    <a:pt x="4971" y="8832"/>
                  </a:cubicBezTo>
                  <a:lnTo>
                    <a:pt x="4971" y="8832"/>
                  </a:lnTo>
                  <a:cubicBezTo>
                    <a:pt x="4704" y="9099"/>
                    <a:pt x="4471" y="9399"/>
                    <a:pt x="4271" y="9733"/>
                  </a:cubicBezTo>
                  <a:cubicBezTo>
                    <a:pt x="4437" y="9999"/>
                    <a:pt x="4638" y="10200"/>
                    <a:pt x="4838" y="10400"/>
                  </a:cubicBezTo>
                  <a:cubicBezTo>
                    <a:pt x="6339" y="8198"/>
                    <a:pt x="8540" y="6363"/>
                    <a:pt x="11209" y="4996"/>
                  </a:cubicBezTo>
                  <a:cubicBezTo>
                    <a:pt x="12777" y="4195"/>
                    <a:pt x="14478" y="3561"/>
                    <a:pt x="16313" y="3161"/>
                  </a:cubicBezTo>
                  <a:cubicBezTo>
                    <a:pt x="18347" y="2694"/>
                    <a:pt x="20649" y="2661"/>
                    <a:pt x="22650" y="2160"/>
                  </a:cubicBezTo>
                  <a:cubicBezTo>
                    <a:pt x="22784" y="2094"/>
                    <a:pt x="22884" y="2094"/>
                    <a:pt x="22951" y="2027"/>
                  </a:cubicBezTo>
                  <a:cubicBezTo>
                    <a:pt x="23084" y="1760"/>
                    <a:pt x="22550" y="1493"/>
                    <a:pt x="22183" y="1360"/>
                  </a:cubicBezTo>
                  <a:cubicBezTo>
                    <a:pt x="18751" y="468"/>
                    <a:pt x="15166" y="0"/>
                    <a:pt x="117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14"/>
            <p:cNvSpPr/>
            <p:nvPr/>
          </p:nvSpPr>
          <p:spPr>
            <a:xfrm>
              <a:off x="5184700" y="2636500"/>
              <a:ext cx="321100" cy="700525"/>
            </a:xfrm>
            <a:custGeom>
              <a:rect b="b" l="l" r="r" t="t"/>
              <a:pathLst>
                <a:path extrusionOk="0" h="28021" w="12844">
                  <a:moveTo>
                    <a:pt x="534" y="0"/>
                  </a:moveTo>
                  <a:lnTo>
                    <a:pt x="534" y="0"/>
                  </a:lnTo>
                  <a:cubicBezTo>
                    <a:pt x="1" y="8807"/>
                    <a:pt x="5305" y="21115"/>
                    <a:pt x="12610" y="28020"/>
                  </a:cubicBezTo>
                  <a:lnTo>
                    <a:pt x="12843" y="27787"/>
                  </a:lnTo>
                  <a:cubicBezTo>
                    <a:pt x="5605" y="20949"/>
                    <a:pt x="368" y="8773"/>
                    <a:pt x="935" y="67"/>
                  </a:cubicBezTo>
                  <a:lnTo>
                    <a:pt x="53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14"/>
            <p:cNvSpPr/>
            <p:nvPr/>
          </p:nvSpPr>
          <p:spPr>
            <a:xfrm>
              <a:off x="5171375" y="2608450"/>
              <a:ext cx="70075" cy="36950"/>
            </a:xfrm>
            <a:custGeom>
              <a:rect b="b" l="l" r="r" t="t"/>
              <a:pathLst>
                <a:path extrusionOk="0" h="1478" w="2803">
                  <a:moveTo>
                    <a:pt x="1061" y="0"/>
                  </a:moveTo>
                  <a:cubicBezTo>
                    <a:pt x="466" y="0"/>
                    <a:pt x="0" y="246"/>
                    <a:pt x="0" y="589"/>
                  </a:cubicBezTo>
                  <a:cubicBezTo>
                    <a:pt x="0" y="1022"/>
                    <a:pt x="634" y="1389"/>
                    <a:pt x="1401" y="1456"/>
                  </a:cubicBezTo>
                  <a:cubicBezTo>
                    <a:pt x="1511" y="1470"/>
                    <a:pt x="1618" y="1477"/>
                    <a:pt x="1720" y="1477"/>
                  </a:cubicBezTo>
                  <a:cubicBezTo>
                    <a:pt x="2336" y="1477"/>
                    <a:pt x="2802" y="1232"/>
                    <a:pt x="2802" y="889"/>
                  </a:cubicBezTo>
                  <a:cubicBezTo>
                    <a:pt x="2802" y="522"/>
                    <a:pt x="2168" y="88"/>
                    <a:pt x="1368" y="22"/>
                  </a:cubicBezTo>
                  <a:cubicBezTo>
                    <a:pt x="1263" y="7"/>
                    <a:pt x="1160" y="0"/>
                    <a:pt x="106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14"/>
            <p:cNvSpPr/>
            <p:nvPr/>
          </p:nvSpPr>
          <p:spPr>
            <a:xfrm>
              <a:off x="5105475" y="2744075"/>
              <a:ext cx="391975" cy="608800"/>
            </a:xfrm>
            <a:custGeom>
              <a:rect b="b" l="l" r="r" t="t"/>
              <a:pathLst>
                <a:path extrusionOk="0" h="24352" w="15679">
                  <a:moveTo>
                    <a:pt x="368" y="0"/>
                  </a:moveTo>
                  <a:lnTo>
                    <a:pt x="1" y="134"/>
                  </a:lnTo>
                  <a:cubicBezTo>
                    <a:pt x="2469" y="7773"/>
                    <a:pt x="7473" y="15678"/>
                    <a:pt x="15378" y="24351"/>
                  </a:cubicBezTo>
                  <a:lnTo>
                    <a:pt x="15679" y="24051"/>
                  </a:lnTo>
                  <a:cubicBezTo>
                    <a:pt x="7840" y="15411"/>
                    <a:pt x="2803" y="7539"/>
                    <a:pt x="3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14"/>
            <p:cNvSpPr/>
            <p:nvPr/>
          </p:nvSpPr>
          <p:spPr>
            <a:xfrm>
              <a:off x="5072125" y="2716625"/>
              <a:ext cx="73400" cy="39900"/>
            </a:xfrm>
            <a:custGeom>
              <a:rect b="b" l="l" r="r" t="t"/>
              <a:pathLst>
                <a:path extrusionOk="0" h="1596" w="2936">
                  <a:moveTo>
                    <a:pt x="1773" y="0"/>
                  </a:moveTo>
                  <a:cubicBezTo>
                    <a:pt x="1594" y="0"/>
                    <a:pt x="1401" y="21"/>
                    <a:pt x="1201" y="64"/>
                  </a:cubicBezTo>
                  <a:cubicBezTo>
                    <a:pt x="468" y="231"/>
                    <a:pt x="1" y="698"/>
                    <a:pt x="134" y="1098"/>
                  </a:cubicBezTo>
                  <a:cubicBezTo>
                    <a:pt x="258" y="1421"/>
                    <a:pt x="677" y="1596"/>
                    <a:pt x="1172" y="1596"/>
                  </a:cubicBezTo>
                  <a:cubicBezTo>
                    <a:pt x="1342" y="1596"/>
                    <a:pt x="1522" y="1575"/>
                    <a:pt x="1702" y="1532"/>
                  </a:cubicBezTo>
                  <a:cubicBezTo>
                    <a:pt x="2469" y="1365"/>
                    <a:pt x="2936" y="898"/>
                    <a:pt x="2803" y="465"/>
                  </a:cubicBezTo>
                  <a:cubicBezTo>
                    <a:pt x="2679" y="168"/>
                    <a:pt x="2282" y="0"/>
                    <a:pt x="177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14"/>
            <p:cNvSpPr/>
            <p:nvPr/>
          </p:nvSpPr>
          <p:spPr>
            <a:xfrm>
              <a:off x="5310625" y="2681525"/>
              <a:ext cx="196000" cy="654675"/>
            </a:xfrm>
            <a:custGeom>
              <a:rect b="b" l="l" r="r" t="t"/>
              <a:pathLst>
                <a:path extrusionOk="0" h="26187" w="7840">
                  <a:moveTo>
                    <a:pt x="2502" y="1"/>
                  </a:moveTo>
                  <a:lnTo>
                    <a:pt x="2502" y="1"/>
                  </a:lnTo>
                  <a:cubicBezTo>
                    <a:pt x="1" y="8874"/>
                    <a:pt x="1835" y="18414"/>
                    <a:pt x="7573" y="26186"/>
                  </a:cubicBezTo>
                  <a:lnTo>
                    <a:pt x="7840" y="25986"/>
                  </a:lnTo>
                  <a:cubicBezTo>
                    <a:pt x="2202" y="18314"/>
                    <a:pt x="434" y="8874"/>
                    <a:pt x="2869" y="134"/>
                  </a:cubicBezTo>
                  <a:lnTo>
                    <a:pt x="250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14"/>
            <p:cNvSpPr/>
            <p:nvPr/>
          </p:nvSpPr>
          <p:spPr>
            <a:xfrm>
              <a:off x="5347325" y="2654650"/>
              <a:ext cx="71750" cy="40175"/>
            </a:xfrm>
            <a:custGeom>
              <a:rect b="b" l="l" r="r" t="t"/>
              <a:pathLst>
                <a:path extrusionOk="0" h="1607" w="2870">
                  <a:moveTo>
                    <a:pt x="873" y="1"/>
                  </a:moveTo>
                  <a:cubicBezTo>
                    <a:pt x="435" y="1"/>
                    <a:pt x="102" y="158"/>
                    <a:pt x="34" y="408"/>
                  </a:cubicBezTo>
                  <a:cubicBezTo>
                    <a:pt x="0" y="775"/>
                    <a:pt x="534" y="1276"/>
                    <a:pt x="1301" y="1476"/>
                  </a:cubicBezTo>
                  <a:cubicBezTo>
                    <a:pt x="1550" y="1566"/>
                    <a:pt x="1791" y="1607"/>
                    <a:pt x="2004" y="1607"/>
                  </a:cubicBezTo>
                  <a:cubicBezTo>
                    <a:pt x="2422" y="1607"/>
                    <a:pt x="2736" y="1452"/>
                    <a:pt x="2802" y="1209"/>
                  </a:cubicBezTo>
                  <a:cubicBezTo>
                    <a:pt x="2869" y="775"/>
                    <a:pt x="2302" y="275"/>
                    <a:pt x="1535" y="108"/>
                  </a:cubicBezTo>
                  <a:cubicBezTo>
                    <a:pt x="1302" y="34"/>
                    <a:pt x="1077" y="1"/>
                    <a:pt x="87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14"/>
            <p:cNvSpPr/>
            <p:nvPr/>
          </p:nvSpPr>
          <p:spPr>
            <a:xfrm>
              <a:off x="4884500" y="3013425"/>
              <a:ext cx="538725" cy="372800"/>
            </a:xfrm>
            <a:custGeom>
              <a:rect b="b" l="l" r="r" t="t"/>
              <a:pathLst>
                <a:path extrusionOk="0" h="14912" w="21549">
                  <a:moveTo>
                    <a:pt x="100" y="1"/>
                  </a:moveTo>
                  <a:lnTo>
                    <a:pt x="0" y="368"/>
                  </a:lnTo>
                  <a:cubicBezTo>
                    <a:pt x="9307" y="2036"/>
                    <a:pt x="16278" y="6839"/>
                    <a:pt x="21215" y="14911"/>
                  </a:cubicBezTo>
                  <a:lnTo>
                    <a:pt x="21549" y="14745"/>
                  </a:lnTo>
                  <a:cubicBezTo>
                    <a:pt x="16512" y="6539"/>
                    <a:pt x="9507" y="1702"/>
                    <a:pt x="10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14"/>
            <p:cNvSpPr/>
            <p:nvPr/>
          </p:nvSpPr>
          <p:spPr>
            <a:xfrm>
              <a:off x="4854475" y="2982425"/>
              <a:ext cx="41725" cy="68700"/>
            </a:xfrm>
            <a:custGeom>
              <a:rect b="b" l="l" r="r" t="t"/>
              <a:pathLst>
                <a:path extrusionOk="0" h="2748" w="1669">
                  <a:moveTo>
                    <a:pt x="962" y="1"/>
                  </a:moveTo>
                  <a:cubicBezTo>
                    <a:pt x="584" y="1"/>
                    <a:pt x="196" y="484"/>
                    <a:pt x="134" y="1174"/>
                  </a:cubicBezTo>
                  <a:cubicBezTo>
                    <a:pt x="0" y="1941"/>
                    <a:pt x="234" y="2608"/>
                    <a:pt x="667" y="2742"/>
                  </a:cubicBezTo>
                  <a:cubicBezTo>
                    <a:pt x="691" y="2746"/>
                    <a:pt x="716" y="2748"/>
                    <a:pt x="740" y="2748"/>
                  </a:cubicBezTo>
                  <a:cubicBezTo>
                    <a:pt x="1118" y="2748"/>
                    <a:pt x="1505" y="2264"/>
                    <a:pt x="1568" y="1574"/>
                  </a:cubicBezTo>
                  <a:cubicBezTo>
                    <a:pt x="1668" y="807"/>
                    <a:pt x="1468" y="140"/>
                    <a:pt x="1034" y="7"/>
                  </a:cubicBezTo>
                  <a:cubicBezTo>
                    <a:pt x="1010" y="3"/>
                    <a:pt x="986" y="1"/>
                    <a:pt x="96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14"/>
            <p:cNvSpPr/>
            <p:nvPr/>
          </p:nvSpPr>
          <p:spPr>
            <a:xfrm>
              <a:off x="5280600" y="2794950"/>
              <a:ext cx="226025" cy="541250"/>
            </a:xfrm>
            <a:custGeom>
              <a:rect b="b" l="l" r="r" t="t"/>
              <a:pathLst>
                <a:path extrusionOk="0" h="21650" w="9041">
                  <a:moveTo>
                    <a:pt x="368" y="0"/>
                  </a:moveTo>
                  <a:lnTo>
                    <a:pt x="1" y="34"/>
                  </a:lnTo>
                  <a:cubicBezTo>
                    <a:pt x="668" y="7406"/>
                    <a:pt x="2369" y="13577"/>
                    <a:pt x="8774" y="21649"/>
                  </a:cubicBezTo>
                  <a:lnTo>
                    <a:pt x="9041" y="21382"/>
                  </a:lnTo>
                  <a:cubicBezTo>
                    <a:pt x="2736" y="13376"/>
                    <a:pt x="1068" y="7272"/>
                    <a:pt x="3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14"/>
            <p:cNvSpPr/>
            <p:nvPr/>
          </p:nvSpPr>
          <p:spPr>
            <a:xfrm>
              <a:off x="5251475" y="2769025"/>
              <a:ext cx="71650" cy="36850"/>
            </a:xfrm>
            <a:custGeom>
              <a:rect b="b" l="l" r="r" t="t"/>
              <a:pathLst>
                <a:path extrusionOk="0" h="1474" w="2866">
                  <a:moveTo>
                    <a:pt x="1243" y="0"/>
                  </a:moveTo>
                  <a:cubicBezTo>
                    <a:pt x="563" y="0"/>
                    <a:pt x="0" y="261"/>
                    <a:pt x="32" y="670"/>
                  </a:cubicBezTo>
                  <a:cubicBezTo>
                    <a:pt x="98" y="1071"/>
                    <a:pt x="699" y="1437"/>
                    <a:pt x="1499" y="1471"/>
                  </a:cubicBezTo>
                  <a:cubicBezTo>
                    <a:pt x="1538" y="1473"/>
                    <a:pt x="1577" y="1473"/>
                    <a:pt x="1615" y="1473"/>
                  </a:cubicBezTo>
                  <a:cubicBezTo>
                    <a:pt x="2326" y="1473"/>
                    <a:pt x="2865" y="1184"/>
                    <a:pt x="2834" y="804"/>
                  </a:cubicBezTo>
                  <a:cubicBezTo>
                    <a:pt x="2800" y="370"/>
                    <a:pt x="2167" y="3"/>
                    <a:pt x="1366" y="3"/>
                  </a:cubicBezTo>
                  <a:cubicBezTo>
                    <a:pt x="1325" y="1"/>
                    <a:pt x="1284" y="0"/>
                    <a:pt x="124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14"/>
            <p:cNvSpPr/>
            <p:nvPr/>
          </p:nvSpPr>
          <p:spPr>
            <a:xfrm>
              <a:off x="4992900" y="2956725"/>
              <a:ext cx="430325" cy="428675"/>
            </a:xfrm>
            <a:custGeom>
              <a:rect b="b" l="l" r="r" t="t"/>
              <a:pathLst>
                <a:path extrusionOk="0" h="17147" w="17213">
                  <a:moveTo>
                    <a:pt x="167" y="1"/>
                  </a:moveTo>
                  <a:lnTo>
                    <a:pt x="1" y="334"/>
                  </a:lnTo>
                  <a:cubicBezTo>
                    <a:pt x="8974" y="4504"/>
                    <a:pt x="14044" y="8240"/>
                    <a:pt x="16846" y="17146"/>
                  </a:cubicBezTo>
                  <a:lnTo>
                    <a:pt x="17213" y="17046"/>
                  </a:lnTo>
                  <a:cubicBezTo>
                    <a:pt x="14344" y="8006"/>
                    <a:pt x="9207" y="4204"/>
                    <a:pt x="16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14"/>
            <p:cNvSpPr/>
            <p:nvPr/>
          </p:nvSpPr>
          <p:spPr>
            <a:xfrm>
              <a:off x="4962050" y="2925025"/>
              <a:ext cx="47550" cy="63425"/>
            </a:xfrm>
            <a:custGeom>
              <a:rect b="b" l="l" r="r" t="t"/>
              <a:pathLst>
                <a:path extrusionOk="0" h="2537" w="1902">
                  <a:moveTo>
                    <a:pt x="1254" y="1"/>
                  </a:moveTo>
                  <a:cubicBezTo>
                    <a:pt x="902" y="1"/>
                    <a:pt x="509" y="365"/>
                    <a:pt x="267" y="902"/>
                  </a:cubicBezTo>
                  <a:cubicBezTo>
                    <a:pt x="0" y="1569"/>
                    <a:pt x="34" y="2269"/>
                    <a:pt x="401" y="2469"/>
                  </a:cubicBezTo>
                  <a:cubicBezTo>
                    <a:pt x="472" y="2515"/>
                    <a:pt x="552" y="2536"/>
                    <a:pt x="635" y="2536"/>
                  </a:cubicBezTo>
                  <a:cubicBezTo>
                    <a:pt x="978" y="2536"/>
                    <a:pt x="1387" y="2172"/>
                    <a:pt x="1602" y="1635"/>
                  </a:cubicBezTo>
                  <a:cubicBezTo>
                    <a:pt x="1902" y="968"/>
                    <a:pt x="1868" y="268"/>
                    <a:pt x="1501" y="68"/>
                  </a:cubicBezTo>
                  <a:cubicBezTo>
                    <a:pt x="1423" y="22"/>
                    <a:pt x="1340" y="1"/>
                    <a:pt x="125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14"/>
            <p:cNvSpPr/>
            <p:nvPr/>
          </p:nvSpPr>
          <p:spPr>
            <a:xfrm>
              <a:off x="5179700" y="3019275"/>
              <a:ext cx="376975" cy="475950"/>
            </a:xfrm>
            <a:custGeom>
              <a:rect b="b" l="l" r="r" t="t"/>
              <a:pathLst>
                <a:path extrusionOk="0" h="19038" w="15079">
                  <a:moveTo>
                    <a:pt x="7706" y="0"/>
                  </a:moveTo>
                  <a:cubicBezTo>
                    <a:pt x="7406" y="100"/>
                    <a:pt x="5972" y="434"/>
                    <a:pt x="5671" y="501"/>
                  </a:cubicBezTo>
                  <a:cubicBezTo>
                    <a:pt x="6472" y="1301"/>
                    <a:pt x="7139" y="2202"/>
                    <a:pt x="7673" y="3203"/>
                  </a:cubicBezTo>
                  <a:cubicBezTo>
                    <a:pt x="6705" y="2369"/>
                    <a:pt x="5705" y="1635"/>
                    <a:pt x="4704" y="934"/>
                  </a:cubicBezTo>
                  <a:cubicBezTo>
                    <a:pt x="4337" y="1068"/>
                    <a:pt x="4003" y="1301"/>
                    <a:pt x="3670" y="1501"/>
                  </a:cubicBezTo>
                  <a:cubicBezTo>
                    <a:pt x="4003" y="2002"/>
                    <a:pt x="4304" y="2502"/>
                    <a:pt x="4571" y="3036"/>
                  </a:cubicBezTo>
                  <a:cubicBezTo>
                    <a:pt x="4070" y="2636"/>
                    <a:pt x="3570" y="2269"/>
                    <a:pt x="3036" y="1902"/>
                  </a:cubicBezTo>
                  <a:cubicBezTo>
                    <a:pt x="2202" y="2502"/>
                    <a:pt x="1468" y="3169"/>
                    <a:pt x="801" y="3970"/>
                  </a:cubicBezTo>
                  <a:cubicBezTo>
                    <a:pt x="1068" y="4237"/>
                    <a:pt x="1368" y="4537"/>
                    <a:pt x="1635" y="4870"/>
                  </a:cubicBezTo>
                  <a:cubicBezTo>
                    <a:pt x="1235" y="4670"/>
                    <a:pt x="835" y="4504"/>
                    <a:pt x="468" y="4370"/>
                  </a:cubicBezTo>
                  <a:cubicBezTo>
                    <a:pt x="301" y="4537"/>
                    <a:pt x="134" y="4704"/>
                    <a:pt x="1" y="4937"/>
                  </a:cubicBezTo>
                  <a:cubicBezTo>
                    <a:pt x="4070" y="7506"/>
                    <a:pt x="13210" y="17179"/>
                    <a:pt x="14411" y="18814"/>
                  </a:cubicBezTo>
                  <a:cubicBezTo>
                    <a:pt x="14511" y="18880"/>
                    <a:pt x="14544" y="18981"/>
                    <a:pt x="14678" y="19014"/>
                  </a:cubicBezTo>
                  <a:cubicBezTo>
                    <a:pt x="14714" y="19030"/>
                    <a:pt x="14747" y="19037"/>
                    <a:pt x="14777" y="19037"/>
                  </a:cubicBezTo>
                  <a:cubicBezTo>
                    <a:pt x="15001" y="19037"/>
                    <a:pt x="15078" y="18640"/>
                    <a:pt x="15078" y="18347"/>
                  </a:cubicBezTo>
                  <a:cubicBezTo>
                    <a:pt x="14478" y="11842"/>
                    <a:pt x="11976" y="5538"/>
                    <a:pt x="77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14"/>
            <p:cNvSpPr/>
            <p:nvPr/>
          </p:nvSpPr>
          <p:spPr>
            <a:xfrm>
              <a:off x="5425700" y="2995925"/>
              <a:ext cx="255225" cy="493075"/>
            </a:xfrm>
            <a:custGeom>
              <a:rect b="b" l="l" r="r" t="t"/>
              <a:pathLst>
                <a:path extrusionOk="0" h="19723" w="10209">
                  <a:moveTo>
                    <a:pt x="3704" y="0"/>
                  </a:moveTo>
                  <a:cubicBezTo>
                    <a:pt x="3170" y="1034"/>
                    <a:pt x="2736" y="2102"/>
                    <a:pt x="2369" y="3203"/>
                  </a:cubicBezTo>
                  <a:cubicBezTo>
                    <a:pt x="2236" y="2135"/>
                    <a:pt x="2336" y="1068"/>
                    <a:pt x="2536" y="67"/>
                  </a:cubicBezTo>
                  <a:cubicBezTo>
                    <a:pt x="2236" y="67"/>
                    <a:pt x="1902" y="100"/>
                    <a:pt x="1635" y="134"/>
                  </a:cubicBezTo>
                  <a:cubicBezTo>
                    <a:pt x="1" y="6138"/>
                    <a:pt x="1369" y="13343"/>
                    <a:pt x="4638" y="19247"/>
                  </a:cubicBezTo>
                  <a:cubicBezTo>
                    <a:pt x="4767" y="19455"/>
                    <a:pt x="5017" y="19722"/>
                    <a:pt x="5216" y="19722"/>
                  </a:cubicBezTo>
                  <a:cubicBezTo>
                    <a:pt x="5274" y="19722"/>
                    <a:pt x="5327" y="19700"/>
                    <a:pt x="5371" y="19648"/>
                  </a:cubicBezTo>
                  <a:cubicBezTo>
                    <a:pt x="5472" y="19581"/>
                    <a:pt x="5472" y="19481"/>
                    <a:pt x="5472" y="19381"/>
                  </a:cubicBezTo>
                  <a:cubicBezTo>
                    <a:pt x="5572" y="17479"/>
                    <a:pt x="5205" y="15545"/>
                    <a:pt x="5305" y="13643"/>
                  </a:cubicBezTo>
                  <a:cubicBezTo>
                    <a:pt x="5371" y="11976"/>
                    <a:pt x="5672" y="10308"/>
                    <a:pt x="6172" y="8740"/>
                  </a:cubicBezTo>
                  <a:cubicBezTo>
                    <a:pt x="6973" y="6038"/>
                    <a:pt x="8374" y="3536"/>
                    <a:pt x="10208" y="1535"/>
                  </a:cubicBezTo>
                  <a:cubicBezTo>
                    <a:pt x="10008" y="1401"/>
                    <a:pt x="9741" y="1301"/>
                    <a:pt x="9508" y="1268"/>
                  </a:cubicBezTo>
                  <a:cubicBezTo>
                    <a:pt x="9241" y="1568"/>
                    <a:pt x="9007" y="1835"/>
                    <a:pt x="8741" y="2169"/>
                  </a:cubicBezTo>
                  <a:lnTo>
                    <a:pt x="9007" y="1068"/>
                  </a:lnTo>
                  <a:cubicBezTo>
                    <a:pt x="7973" y="701"/>
                    <a:pt x="6873" y="401"/>
                    <a:pt x="5805" y="234"/>
                  </a:cubicBezTo>
                  <a:cubicBezTo>
                    <a:pt x="5505" y="734"/>
                    <a:pt x="5305" y="1268"/>
                    <a:pt x="5071" y="1802"/>
                  </a:cubicBezTo>
                  <a:cubicBezTo>
                    <a:pt x="5038" y="1235"/>
                    <a:pt x="5005" y="667"/>
                    <a:pt x="5005" y="100"/>
                  </a:cubicBezTo>
                  <a:cubicBezTo>
                    <a:pt x="4538" y="67"/>
                    <a:pt x="4137" y="0"/>
                    <a:pt x="37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14"/>
            <p:cNvSpPr/>
            <p:nvPr/>
          </p:nvSpPr>
          <p:spPr>
            <a:xfrm>
              <a:off x="5552475" y="3069300"/>
              <a:ext cx="270200" cy="416325"/>
            </a:xfrm>
            <a:custGeom>
              <a:rect b="b" l="l" r="r" t="t"/>
              <a:pathLst>
                <a:path extrusionOk="0" h="16653" w="10808">
                  <a:moveTo>
                    <a:pt x="5304" y="1"/>
                  </a:moveTo>
                  <a:cubicBezTo>
                    <a:pt x="1802" y="3870"/>
                    <a:pt x="0" y="10008"/>
                    <a:pt x="67" y="15979"/>
                  </a:cubicBezTo>
                  <a:cubicBezTo>
                    <a:pt x="67" y="16228"/>
                    <a:pt x="154" y="16652"/>
                    <a:pt x="384" y="16652"/>
                  </a:cubicBezTo>
                  <a:cubicBezTo>
                    <a:pt x="400" y="16652"/>
                    <a:pt x="416" y="16650"/>
                    <a:pt x="434" y="16646"/>
                  </a:cubicBezTo>
                  <a:cubicBezTo>
                    <a:pt x="501" y="16646"/>
                    <a:pt x="534" y="16546"/>
                    <a:pt x="601" y="16479"/>
                  </a:cubicBezTo>
                  <a:cubicBezTo>
                    <a:pt x="1435" y="15045"/>
                    <a:pt x="1902" y="13410"/>
                    <a:pt x="2669" y="12009"/>
                  </a:cubicBezTo>
                  <a:cubicBezTo>
                    <a:pt x="3403" y="10742"/>
                    <a:pt x="4237" y="9641"/>
                    <a:pt x="5171" y="8640"/>
                  </a:cubicBezTo>
                  <a:cubicBezTo>
                    <a:pt x="6805" y="6939"/>
                    <a:pt x="8740" y="5638"/>
                    <a:pt x="10808" y="4904"/>
                  </a:cubicBezTo>
                  <a:cubicBezTo>
                    <a:pt x="10675" y="4771"/>
                    <a:pt x="10574" y="4604"/>
                    <a:pt x="10474" y="4337"/>
                  </a:cubicBezTo>
                  <a:lnTo>
                    <a:pt x="9607" y="4704"/>
                  </a:lnTo>
                  <a:cubicBezTo>
                    <a:pt x="9774" y="4471"/>
                    <a:pt x="9974" y="4204"/>
                    <a:pt x="10174" y="3970"/>
                  </a:cubicBezTo>
                  <a:cubicBezTo>
                    <a:pt x="9607" y="3170"/>
                    <a:pt x="8940" y="2503"/>
                    <a:pt x="8239" y="1869"/>
                  </a:cubicBezTo>
                  <a:cubicBezTo>
                    <a:pt x="7806" y="2169"/>
                    <a:pt x="7439" y="2469"/>
                    <a:pt x="7105" y="2803"/>
                  </a:cubicBezTo>
                  <a:cubicBezTo>
                    <a:pt x="7272" y="2336"/>
                    <a:pt x="7472" y="1935"/>
                    <a:pt x="7672" y="1468"/>
                  </a:cubicBezTo>
                  <a:lnTo>
                    <a:pt x="6805" y="835"/>
                  </a:lnTo>
                  <a:cubicBezTo>
                    <a:pt x="6071" y="1368"/>
                    <a:pt x="5304" y="2002"/>
                    <a:pt x="4637" y="2669"/>
                  </a:cubicBezTo>
                  <a:cubicBezTo>
                    <a:pt x="4970" y="1802"/>
                    <a:pt x="5437" y="1001"/>
                    <a:pt x="5971" y="334"/>
                  </a:cubicBezTo>
                  <a:cubicBezTo>
                    <a:pt x="5771" y="201"/>
                    <a:pt x="5504" y="67"/>
                    <a:pt x="53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14"/>
            <p:cNvSpPr/>
            <p:nvPr/>
          </p:nvSpPr>
          <p:spPr>
            <a:xfrm>
              <a:off x="5078800" y="3185225"/>
              <a:ext cx="482025" cy="305575"/>
            </a:xfrm>
            <a:custGeom>
              <a:rect b="b" l="l" r="r" t="t"/>
              <a:pathLst>
                <a:path extrusionOk="0" h="12223" w="19281">
                  <a:moveTo>
                    <a:pt x="2636" y="0"/>
                  </a:moveTo>
                  <a:cubicBezTo>
                    <a:pt x="2469" y="234"/>
                    <a:pt x="2302" y="467"/>
                    <a:pt x="2135" y="701"/>
                  </a:cubicBezTo>
                  <a:cubicBezTo>
                    <a:pt x="3203" y="1001"/>
                    <a:pt x="4203" y="1401"/>
                    <a:pt x="5137" y="2002"/>
                  </a:cubicBezTo>
                  <a:cubicBezTo>
                    <a:pt x="3970" y="1802"/>
                    <a:pt x="2769" y="1668"/>
                    <a:pt x="1602" y="1668"/>
                  </a:cubicBezTo>
                  <a:cubicBezTo>
                    <a:pt x="1401" y="2035"/>
                    <a:pt x="1235" y="2402"/>
                    <a:pt x="1068" y="2802"/>
                  </a:cubicBezTo>
                  <a:cubicBezTo>
                    <a:pt x="1568" y="3069"/>
                    <a:pt x="2102" y="3369"/>
                    <a:pt x="2602" y="3670"/>
                  </a:cubicBezTo>
                  <a:cubicBezTo>
                    <a:pt x="1968" y="3570"/>
                    <a:pt x="1401" y="3536"/>
                    <a:pt x="801" y="3536"/>
                  </a:cubicBezTo>
                  <a:cubicBezTo>
                    <a:pt x="434" y="4537"/>
                    <a:pt x="234" y="5571"/>
                    <a:pt x="100" y="6672"/>
                  </a:cubicBezTo>
                  <a:cubicBezTo>
                    <a:pt x="467" y="6739"/>
                    <a:pt x="868" y="6872"/>
                    <a:pt x="1268" y="7005"/>
                  </a:cubicBezTo>
                  <a:cubicBezTo>
                    <a:pt x="868" y="7039"/>
                    <a:pt x="467" y="7139"/>
                    <a:pt x="67" y="7206"/>
                  </a:cubicBezTo>
                  <a:cubicBezTo>
                    <a:pt x="34" y="7406"/>
                    <a:pt x="0" y="7673"/>
                    <a:pt x="0" y="7873"/>
                  </a:cubicBezTo>
                  <a:cubicBezTo>
                    <a:pt x="1406" y="7543"/>
                    <a:pt x="2884" y="7376"/>
                    <a:pt x="4383" y="7376"/>
                  </a:cubicBezTo>
                  <a:cubicBezTo>
                    <a:pt x="5764" y="7376"/>
                    <a:pt x="7164" y="7518"/>
                    <a:pt x="8540" y="7806"/>
                  </a:cubicBezTo>
                  <a:cubicBezTo>
                    <a:pt x="10208" y="8140"/>
                    <a:pt x="11876" y="8640"/>
                    <a:pt x="13510" y="9374"/>
                  </a:cubicBezTo>
                  <a:cubicBezTo>
                    <a:pt x="15278" y="10174"/>
                    <a:pt x="16912" y="11409"/>
                    <a:pt x="18714" y="12176"/>
                  </a:cubicBezTo>
                  <a:cubicBezTo>
                    <a:pt x="18761" y="12199"/>
                    <a:pt x="18841" y="12223"/>
                    <a:pt x="18920" y="12223"/>
                  </a:cubicBezTo>
                  <a:cubicBezTo>
                    <a:pt x="18953" y="12223"/>
                    <a:pt x="18985" y="12219"/>
                    <a:pt x="19014" y="12209"/>
                  </a:cubicBezTo>
                  <a:cubicBezTo>
                    <a:pt x="19281" y="12142"/>
                    <a:pt x="19147" y="11675"/>
                    <a:pt x="18947" y="11375"/>
                  </a:cubicBezTo>
                  <a:cubicBezTo>
                    <a:pt x="15044" y="5905"/>
                    <a:pt x="9007" y="1368"/>
                    <a:pt x="26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14"/>
            <p:cNvSpPr/>
            <p:nvPr/>
          </p:nvSpPr>
          <p:spPr>
            <a:xfrm>
              <a:off x="5110475" y="3392300"/>
              <a:ext cx="446200" cy="184050"/>
            </a:xfrm>
            <a:custGeom>
              <a:rect b="b" l="l" r="r" t="t"/>
              <a:pathLst>
                <a:path extrusionOk="0" h="7362" w="17848">
                  <a:moveTo>
                    <a:pt x="4059" y="1"/>
                  </a:moveTo>
                  <a:cubicBezTo>
                    <a:pt x="2652" y="1"/>
                    <a:pt x="1288" y="137"/>
                    <a:pt x="1" y="424"/>
                  </a:cubicBezTo>
                  <a:lnTo>
                    <a:pt x="1" y="1157"/>
                  </a:lnTo>
                  <a:cubicBezTo>
                    <a:pt x="476" y="1069"/>
                    <a:pt x="952" y="1028"/>
                    <a:pt x="1437" y="1028"/>
                  </a:cubicBezTo>
                  <a:cubicBezTo>
                    <a:pt x="1871" y="1028"/>
                    <a:pt x="2313" y="1061"/>
                    <a:pt x="2770" y="1124"/>
                  </a:cubicBezTo>
                  <a:cubicBezTo>
                    <a:pt x="1802" y="1391"/>
                    <a:pt x="935" y="1725"/>
                    <a:pt x="68" y="2091"/>
                  </a:cubicBezTo>
                  <a:cubicBezTo>
                    <a:pt x="101" y="2425"/>
                    <a:pt x="134" y="2792"/>
                    <a:pt x="234" y="3126"/>
                  </a:cubicBezTo>
                  <a:lnTo>
                    <a:pt x="1736" y="3259"/>
                  </a:lnTo>
                  <a:cubicBezTo>
                    <a:pt x="1235" y="3392"/>
                    <a:pt x="802" y="3593"/>
                    <a:pt x="335" y="3793"/>
                  </a:cubicBezTo>
                  <a:cubicBezTo>
                    <a:pt x="601" y="4660"/>
                    <a:pt x="935" y="5561"/>
                    <a:pt x="1402" y="6428"/>
                  </a:cubicBezTo>
                  <a:cubicBezTo>
                    <a:pt x="1736" y="6395"/>
                    <a:pt x="2069" y="6294"/>
                    <a:pt x="2336" y="6261"/>
                  </a:cubicBezTo>
                  <a:lnTo>
                    <a:pt x="2336" y="6261"/>
                  </a:lnTo>
                  <a:cubicBezTo>
                    <a:pt x="2102" y="6428"/>
                    <a:pt x="1836" y="6628"/>
                    <a:pt x="1602" y="6828"/>
                  </a:cubicBezTo>
                  <a:cubicBezTo>
                    <a:pt x="1769" y="6962"/>
                    <a:pt x="1902" y="7128"/>
                    <a:pt x="2002" y="7362"/>
                  </a:cubicBezTo>
                  <a:cubicBezTo>
                    <a:pt x="3637" y="5928"/>
                    <a:pt x="5705" y="4893"/>
                    <a:pt x="8073" y="4293"/>
                  </a:cubicBezTo>
                  <a:cubicBezTo>
                    <a:pt x="9441" y="3959"/>
                    <a:pt x="10842" y="3759"/>
                    <a:pt x="12343" y="3759"/>
                  </a:cubicBezTo>
                  <a:cubicBezTo>
                    <a:pt x="13932" y="3759"/>
                    <a:pt x="15611" y="4062"/>
                    <a:pt x="17208" y="4062"/>
                  </a:cubicBezTo>
                  <a:cubicBezTo>
                    <a:pt x="17288" y="4062"/>
                    <a:pt x="17367" y="4061"/>
                    <a:pt x="17447" y="4060"/>
                  </a:cubicBezTo>
                  <a:cubicBezTo>
                    <a:pt x="17513" y="4060"/>
                    <a:pt x="17647" y="4060"/>
                    <a:pt x="17680" y="3993"/>
                  </a:cubicBezTo>
                  <a:cubicBezTo>
                    <a:pt x="17847" y="3826"/>
                    <a:pt x="17513" y="3559"/>
                    <a:pt x="17247" y="3392"/>
                  </a:cubicBezTo>
                  <a:cubicBezTo>
                    <a:pt x="13096" y="1279"/>
                    <a:pt x="8376" y="1"/>
                    <a:pt x="405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14"/>
            <p:cNvSpPr/>
            <p:nvPr/>
          </p:nvSpPr>
          <p:spPr>
            <a:xfrm>
              <a:off x="5258100" y="3266125"/>
              <a:ext cx="227675" cy="149275"/>
            </a:xfrm>
            <a:custGeom>
              <a:rect b="b" l="l" r="r" t="t"/>
              <a:pathLst>
                <a:path extrusionOk="0" fill="none" h="5971" w="9107">
                  <a:moveTo>
                    <a:pt x="0" y="0"/>
                  </a:moveTo>
                  <a:cubicBezTo>
                    <a:pt x="3603" y="901"/>
                    <a:pt x="6872" y="3002"/>
                    <a:pt x="9107" y="5971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14"/>
            <p:cNvSpPr/>
            <p:nvPr/>
          </p:nvSpPr>
          <p:spPr>
            <a:xfrm>
              <a:off x="5284775" y="3316150"/>
              <a:ext cx="65900" cy="27550"/>
            </a:xfrm>
            <a:custGeom>
              <a:rect b="b" l="l" r="r" t="t"/>
              <a:pathLst>
                <a:path extrusionOk="0" fill="none" h="1102" w="2636">
                  <a:moveTo>
                    <a:pt x="1" y="0"/>
                  </a:moveTo>
                  <a:cubicBezTo>
                    <a:pt x="968" y="134"/>
                    <a:pt x="1869" y="568"/>
                    <a:pt x="2636" y="1101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14"/>
            <p:cNvSpPr/>
            <p:nvPr/>
          </p:nvSpPr>
          <p:spPr>
            <a:xfrm>
              <a:off x="5543300" y="3092650"/>
              <a:ext cx="27550" cy="108450"/>
            </a:xfrm>
            <a:custGeom>
              <a:rect b="b" l="l" r="r" t="t"/>
              <a:pathLst>
                <a:path extrusionOk="0" fill="none" h="4338" w="1102">
                  <a:moveTo>
                    <a:pt x="1101" y="1"/>
                  </a:moveTo>
                  <a:cubicBezTo>
                    <a:pt x="434" y="1335"/>
                    <a:pt x="34" y="2836"/>
                    <a:pt x="0" y="4337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14"/>
            <p:cNvSpPr/>
            <p:nvPr/>
          </p:nvSpPr>
          <p:spPr>
            <a:xfrm>
              <a:off x="5535800" y="3071800"/>
              <a:ext cx="10025" cy="43400"/>
            </a:xfrm>
            <a:custGeom>
              <a:rect b="b" l="l" r="r" t="t"/>
              <a:pathLst>
                <a:path extrusionOk="0" fill="none" h="1736" w="401">
                  <a:moveTo>
                    <a:pt x="400" y="1"/>
                  </a:moveTo>
                  <a:cubicBezTo>
                    <a:pt x="134" y="535"/>
                    <a:pt x="0" y="1102"/>
                    <a:pt x="0" y="1735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14"/>
            <p:cNvSpPr/>
            <p:nvPr/>
          </p:nvSpPr>
          <p:spPr>
            <a:xfrm>
              <a:off x="5481575" y="3188550"/>
              <a:ext cx="20875" cy="102600"/>
            </a:xfrm>
            <a:custGeom>
              <a:rect b="b" l="l" r="r" t="t"/>
              <a:pathLst>
                <a:path extrusionOk="0" fill="none" h="4104" w="835">
                  <a:moveTo>
                    <a:pt x="1" y="1"/>
                  </a:moveTo>
                  <a:cubicBezTo>
                    <a:pt x="68" y="1402"/>
                    <a:pt x="334" y="2836"/>
                    <a:pt x="835" y="4104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14"/>
            <p:cNvSpPr/>
            <p:nvPr/>
          </p:nvSpPr>
          <p:spPr>
            <a:xfrm>
              <a:off x="5275600" y="3132675"/>
              <a:ext cx="209350" cy="216850"/>
            </a:xfrm>
            <a:custGeom>
              <a:rect b="b" l="l" r="r" t="t"/>
              <a:pathLst>
                <a:path extrusionOk="0" fill="none" h="8674" w="8374">
                  <a:moveTo>
                    <a:pt x="1" y="1"/>
                  </a:moveTo>
                  <a:cubicBezTo>
                    <a:pt x="3270" y="2336"/>
                    <a:pt x="6138" y="5305"/>
                    <a:pt x="8373" y="8674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14"/>
            <p:cNvSpPr/>
            <p:nvPr/>
          </p:nvSpPr>
          <p:spPr>
            <a:xfrm>
              <a:off x="5566650" y="3186900"/>
              <a:ext cx="180150" cy="258525"/>
            </a:xfrm>
            <a:custGeom>
              <a:rect b="b" l="l" r="r" t="t"/>
              <a:pathLst>
                <a:path extrusionOk="0" fill="none" h="10341" w="7206">
                  <a:moveTo>
                    <a:pt x="0" y="10341"/>
                  </a:moveTo>
                  <a:cubicBezTo>
                    <a:pt x="1001" y="6171"/>
                    <a:pt x="3603" y="2368"/>
                    <a:pt x="7205" y="0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14"/>
            <p:cNvSpPr/>
            <p:nvPr/>
          </p:nvSpPr>
          <p:spPr>
            <a:xfrm>
              <a:off x="5655050" y="3178550"/>
              <a:ext cx="43375" cy="39225"/>
            </a:xfrm>
            <a:custGeom>
              <a:rect b="b" l="l" r="r" t="t"/>
              <a:pathLst>
                <a:path extrusionOk="0" fill="none" h="1569" w="1735">
                  <a:moveTo>
                    <a:pt x="0" y="1568"/>
                  </a:moveTo>
                  <a:cubicBezTo>
                    <a:pt x="501" y="968"/>
                    <a:pt x="1068" y="434"/>
                    <a:pt x="1735" y="1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14"/>
            <p:cNvSpPr/>
            <p:nvPr/>
          </p:nvSpPr>
          <p:spPr>
            <a:xfrm>
              <a:off x="5216400" y="3456250"/>
              <a:ext cx="229350" cy="22550"/>
            </a:xfrm>
            <a:custGeom>
              <a:rect b="b" l="l" r="r" t="t"/>
              <a:pathLst>
                <a:path extrusionOk="0" fill="none" h="902" w="9174">
                  <a:moveTo>
                    <a:pt x="0" y="901"/>
                  </a:moveTo>
                  <a:cubicBezTo>
                    <a:pt x="3002" y="167"/>
                    <a:pt x="6105" y="0"/>
                    <a:pt x="9174" y="367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14"/>
            <p:cNvSpPr/>
            <p:nvPr/>
          </p:nvSpPr>
          <p:spPr>
            <a:xfrm>
              <a:off x="4830275" y="3891550"/>
              <a:ext cx="714425" cy="1148975"/>
            </a:xfrm>
            <a:custGeom>
              <a:rect b="b" l="l" r="r" t="t"/>
              <a:pathLst>
                <a:path extrusionOk="0" h="45959" w="28577">
                  <a:moveTo>
                    <a:pt x="1" y="1"/>
                  </a:moveTo>
                  <a:lnTo>
                    <a:pt x="1" y="1"/>
                  </a:lnTo>
                  <a:cubicBezTo>
                    <a:pt x="5939" y="5305"/>
                    <a:pt x="11342" y="13577"/>
                    <a:pt x="16179" y="22317"/>
                  </a:cubicBezTo>
                  <a:cubicBezTo>
                    <a:pt x="20282" y="29789"/>
                    <a:pt x="23885" y="37428"/>
                    <a:pt x="27487" y="45433"/>
                  </a:cubicBezTo>
                  <a:cubicBezTo>
                    <a:pt x="27643" y="45798"/>
                    <a:pt x="27855" y="45959"/>
                    <a:pt x="28044" y="45959"/>
                  </a:cubicBezTo>
                  <a:cubicBezTo>
                    <a:pt x="28339" y="45959"/>
                    <a:pt x="28577" y="45564"/>
                    <a:pt x="28455" y="44933"/>
                  </a:cubicBezTo>
                  <a:cubicBezTo>
                    <a:pt x="27521" y="40096"/>
                    <a:pt x="26487" y="35193"/>
                    <a:pt x="25019" y="30356"/>
                  </a:cubicBezTo>
                  <a:cubicBezTo>
                    <a:pt x="23117" y="24018"/>
                    <a:pt x="20315" y="17647"/>
                    <a:pt x="16780" y="13177"/>
                  </a:cubicBezTo>
                  <a:cubicBezTo>
                    <a:pt x="14812" y="10742"/>
                    <a:pt x="12710" y="8907"/>
                    <a:pt x="10642" y="7239"/>
                  </a:cubicBezTo>
                  <a:cubicBezTo>
                    <a:pt x="7106" y="4404"/>
                    <a:pt x="3537" y="1969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14"/>
            <p:cNvSpPr/>
            <p:nvPr/>
          </p:nvSpPr>
          <p:spPr>
            <a:xfrm>
              <a:off x="5517775" y="4299350"/>
              <a:ext cx="558425" cy="740675"/>
            </a:xfrm>
            <a:custGeom>
              <a:rect b="b" l="l" r="r" t="t"/>
              <a:pathLst>
                <a:path extrusionOk="0" h="29627" w="22337">
                  <a:moveTo>
                    <a:pt x="22337" y="1"/>
                  </a:moveTo>
                  <a:lnTo>
                    <a:pt x="22337" y="1"/>
                  </a:lnTo>
                  <a:cubicBezTo>
                    <a:pt x="8327" y="5471"/>
                    <a:pt x="1155" y="8440"/>
                    <a:pt x="21" y="28788"/>
                  </a:cubicBezTo>
                  <a:cubicBezTo>
                    <a:pt x="0" y="29303"/>
                    <a:pt x="259" y="29627"/>
                    <a:pt x="539" y="29627"/>
                  </a:cubicBezTo>
                  <a:cubicBezTo>
                    <a:pt x="712" y="29627"/>
                    <a:pt x="894" y="29502"/>
                    <a:pt x="1021" y="29222"/>
                  </a:cubicBezTo>
                  <a:cubicBezTo>
                    <a:pt x="6392" y="16546"/>
                    <a:pt x="12863" y="7373"/>
                    <a:pt x="223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2" name="Google Shape;1242;p14"/>
          <p:cNvGrpSpPr/>
          <p:nvPr/>
        </p:nvGrpSpPr>
        <p:grpSpPr>
          <a:xfrm>
            <a:off x="6971142" y="1647"/>
            <a:ext cx="2132169" cy="1182528"/>
            <a:chOff x="4586225" y="470675"/>
            <a:chExt cx="2775900" cy="1539550"/>
          </a:xfrm>
        </p:grpSpPr>
        <p:sp>
          <p:nvSpPr>
            <p:cNvPr id="1243" name="Google Shape;1243;p14"/>
            <p:cNvSpPr/>
            <p:nvPr/>
          </p:nvSpPr>
          <p:spPr>
            <a:xfrm>
              <a:off x="5521650" y="763975"/>
              <a:ext cx="1840475" cy="652775"/>
            </a:xfrm>
            <a:custGeom>
              <a:rect b="b" l="l" r="r" t="t"/>
              <a:pathLst>
                <a:path extrusionOk="0" h="26111" w="73619">
                  <a:moveTo>
                    <a:pt x="73619" y="1"/>
                  </a:moveTo>
                  <a:cubicBezTo>
                    <a:pt x="62099" y="487"/>
                    <a:pt x="47266" y="2524"/>
                    <a:pt x="32858" y="8481"/>
                  </a:cubicBezTo>
                  <a:cubicBezTo>
                    <a:pt x="2827" y="20913"/>
                    <a:pt x="912" y="24591"/>
                    <a:pt x="912" y="24591"/>
                  </a:cubicBezTo>
                  <a:cubicBezTo>
                    <a:pt x="912" y="24591"/>
                    <a:pt x="0" y="26110"/>
                    <a:pt x="3526" y="23648"/>
                  </a:cubicBezTo>
                  <a:cubicBezTo>
                    <a:pt x="7083" y="21217"/>
                    <a:pt x="19545" y="15442"/>
                    <a:pt x="35411" y="9119"/>
                  </a:cubicBezTo>
                  <a:cubicBezTo>
                    <a:pt x="49606" y="3466"/>
                    <a:pt x="64378" y="1460"/>
                    <a:pt x="73619" y="100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14"/>
            <p:cNvSpPr/>
            <p:nvPr/>
          </p:nvSpPr>
          <p:spPr>
            <a:xfrm>
              <a:off x="5234400" y="782225"/>
              <a:ext cx="784250" cy="379200"/>
            </a:xfrm>
            <a:custGeom>
              <a:rect b="b" l="l" r="r" t="t"/>
              <a:pathLst>
                <a:path extrusionOk="0" h="15168" w="31370">
                  <a:moveTo>
                    <a:pt x="31369" y="14256"/>
                  </a:moveTo>
                  <a:cubicBezTo>
                    <a:pt x="31369" y="14256"/>
                    <a:pt x="23253" y="8511"/>
                    <a:pt x="14986" y="4803"/>
                  </a:cubicBezTo>
                  <a:cubicBezTo>
                    <a:pt x="10183" y="2614"/>
                    <a:pt x="5168" y="1003"/>
                    <a:pt x="1" y="0"/>
                  </a:cubicBezTo>
                  <a:cubicBezTo>
                    <a:pt x="1" y="0"/>
                    <a:pt x="10822" y="5593"/>
                    <a:pt x="16232" y="9362"/>
                  </a:cubicBezTo>
                  <a:cubicBezTo>
                    <a:pt x="21673" y="13131"/>
                    <a:pt x="26810" y="15168"/>
                    <a:pt x="31369" y="142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14"/>
            <p:cNvSpPr/>
            <p:nvPr/>
          </p:nvSpPr>
          <p:spPr>
            <a:xfrm>
              <a:off x="5429700" y="616550"/>
              <a:ext cx="794100" cy="466600"/>
            </a:xfrm>
            <a:custGeom>
              <a:rect b="b" l="l" r="r" t="t"/>
              <a:pathLst>
                <a:path extrusionOk="0" h="18664" w="31764">
                  <a:moveTo>
                    <a:pt x="31764" y="17144"/>
                  </a:moveTo>
                  <a:cubicBezTo>
                    <a:pt x="31764" y="17144"/>
                    <a:pt x="23588" y="8299"/>
                    <a:pt x="16080" y="4196"/>
                  </a:cubicBezTo>
                  <a:cubicBezTo>
                    <a:pt x="8542" y="62"/>
                    <a:pt x="0" y="1"/>
                    <a:pt x="0" y="1"/>
                  </a:cubicBezTo>
                  <a:cubicBezTo>
                    <a:pt x="0" y="1"/>
                    <a:pt x="11672" y="2980"/>
                    <a:pt x="16597" y="7600"/>
                  </a:cubicBezTo>
                  <a:cubicBezTo>
                    <a:pt x="21490" y="12220"/>
                    <a:pt x="27600" y="18664"/>
                    <a:pt x="31764" y="1714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14"/>
            <p:cNvSpPr/>
            <p:nvPr/>
          </p:nvSpPr>
          <p:spPr>
            <a:xfrm>
              <a:off x="4878775" y="1104400"/>
              <a:ext cx="787275" cy="218125"/>
            </a:xfrm>
            <a:custGeom>
              <a:rect b="b" l="l" r="r" t="t"/>
              <a:pathLst>
                <a:path extrusionOk="0" h="8725" w="31491">
                  <a:moveTo>
                    <a:pt x="31491" y="7813"/>
                  </a:moveTo>
                  <a:cubicBezTo>
                    <a:pt x="31491" y="7813"/>
                    <a:pt x="24864" y="2645"/>
                    <a:pt x="14712" y="1338"/>
                  </a:cubicBezTo>
                  <a:cubicBezTo>
                    <a:pt x="4560" y="1"/>
                    <a:pt x="1" y="1278"/>
                    <a:pt x="1" y="1278"/>
                  </a:cubicBezTo>
                  <a:cubicBezTo>
                    <a:pt x="1" y="1278"/>
                    <a:pt x="8967" y="1825"/>
                    <a:pt x="16901" y="4499"/>
                  </a:cubicBezTo>
                  <a:cubicBezTo>
                    <a:pt x="24803" y="7205"/>
                    <a:pt x="29484" y="8724"/>
                    <a:pt x="31491" y="78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14"/>
            <p:cNvSpPr/>
            <p:nvPr/>
          </p:nvSpPr>
          <p:spPr>
            <a:xfrm>
              <a:off x="5423625" y="1302750"/>
              <a:ext cx="354900" cy="619325"/>
            </a:xfrm>
            <a:custGeom>
              <a:rect b="b" l="l" r="r" t="t"/>
              <a:pathLst>
                <a:path extrusionOk="0" h="24773" w="14196">
                  <a:moveTo>
                    <a:pt x="9757" y="0"/>
                  </a:moveTo>
                  <a:cubicBezTo>
                    <a:pt x="9757" y="0"/>
                    <a:pt x="7356" y="3252"/>
                    <a:pt x="5076" y="9423"/>
                  </a:cubicBezTo>
                  <a:cubicBezTo>
                    <a:pt x="2797" y="15563"/>
                    <a:pt x="0" y="24773"/>
                    <a:pt x="0" y="24773"/>
                  </a:cubicBezTo>
                  <a:cubicBezTo>
                    <a:pt x="0" y="24773"/>
                    <a:pt x="14195" y="8724"/>
                    <a:pt x="97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14"/>
            <p:cNvSpPr/>
            <p:nvPr/>
          </p:nvSpPr>
          <p:spPr>
            <a:xfrm>
              <a:off x="4586225" y="1349850"/>
              <a:ext cx="993950" cy="606425"/>
            </a:xfrm>
            <a:custGeom>
              <a:rect b="b" l="l" r="r" t="t"/>
              <a:pathLst>
                <a:path extrusionOk="0" h="24257" w="39758">
                  <a:moveTo>
                    <a:pt x="39758" y="244"/>
                  </a:moveTo>
                  <a:cubicBezTo>
                    <a:pt x="39758" y="244"/>
                    <a:pt x="33284" y="1"/>
                    <a:pt x="23466" y="6566"/>
                  </a:cubicBezTo>
                  <a:cubicBezTo>
                    <a:pt x="13648" y="13132"/>
                    <a:pt x="0" y="24256"/>
                    <a:pt x="0" y="24256"/>
                  </a:cubicBezTo>
                  <a:cubicBezTo>
                    <a:pt x="0" y="24256"/>
                    <a:pt x="32250" y="10062"/>
                    <a:pt x="39758" y="24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14"/>
            <p:cNvSpPr/>
            <p:nvPr/>
          </p:nvSpPr>
          <p:spPr>
            <a:xfrm>
              <a:off x="6765600" y="470675"/>
              <a:ext cx="135275" cy="376150"/>
            </a:xfrm>
            <a:custGeom>
              <a:rect b="b" l="l" r="r" t="t"/>
              <a:pathLst>
                <a:path extrusionOk="0" h="15046" w="5411">
                  <a:moveTo>
                    <a:pt x="1945" y="14924"/>
                  </a:moveTo>
                  <a:cubicBezTo>
                    <a:pt x="1945" y="14924"/>
                    <a:pt x="5411" y="9210"/>
                    <a:pt x="5411" y="3465"/>
                  </a:cubicBezTo>
                  <a:cubicBezTo>
                    <a:pt x="5411" y="2280"/>
                    <a:pt x="5350" y="1125"/>
                    <a:pt x="5259" y="0"/>
                  </a:cubicBezTo>
                  <a:lnTo>
                    <a:pt x="2979" y="0"/>
                  </a:lnTo>
                  <a:cubicBezTo>
                    <a:pt x="2584" y="2432"/>
                    <a:pt x="2067" y="4833"/>
                    <a:pt x="1459" y="6231"/>
                  </a:cubicBezTo>
                  <a:cubicBezTo>
                    <a:pt x="0" y="9970"/>
                    <a:pt x="1824" y="15046"/>
                    <a:pt x="1945" y="1492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14"/>
            <p:cNvSpPr/>
            <p:nvPr/>
          </p:nvSpPr>
          <p:spPr>
            <a:xfrm>
              <a:off x="6896300" y="474450"/>
              <a:ext cx="215825" cy="366300"/>
            </a:xfrm>
            <a:custGeom>
              <a:rect b="b" l="l" r="r" t="t"/>
              <a:pathLst>
                <a:path extrusionOk="0" h="14652" w="8633">
                  <a:moveTo>
                    <a:pt x="1550" y="14135"/>
                  </a:moveTo>
                  <a:cubicBezTo>
                    <a:pt x="1642" y="14652"/>
                    <a:pt x="4620" y="10822"/>
                    <a:pt x="6626" y="6658"/>
                  </a:cubicBezTo>
                  <a:cubicBezTo>
                    <a:pt x="8633" y="2493"/>
                    <a:pt x="7660" y="1"/>
                    <a:pt x="7660" y="1"/>
                  </a:cubicBezTo>
                  <a:cubicBezTo>
                    <a:pt x="7660" y="1"/>
                    <a:pt x="1368" y="7357"/>
                    <a:pt x="699" y="9880"/>
                  </a:cubicBezTo>
                  <a:cubicBezTo>
                    <a:pt x="0" y="12402"/>
                    <a:pt x="1490" y="14196"/>
                    <a:pt x="1550" y="1413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14"/>
            <p:cNvSpPr/>
            <p:nvPr/>
          </p:nvSpPr>
          <p:spPr>
            <a:xfrm>
              <a:off x="6599925" y="470675"/>
              <a:ext cx="183925" cy="391350"/>
            </a:xfrm>
            <a:custGeom>
              <a:rect b="b" l="l" r="r" t="t"/>
              <a:pathLst>
                <a:path extrusionOk="0" h="15654" w="7357">
                  <a:moveTo>
                    <a:pt x="4682" y="2310"/>
                  </a:moveTo>
                  <a:cubicBezTo>
                    <a:pt x="4408" y="1550"/>
                    <a:pt x="4135" y="790"/>
                    <a:pt x="3800" y="0"/>
                  </a:cubicBezTo>
                  <a:lnTo>
                    <a:pt x="1" y="0"/>
                  </a:lnTo>
                  <a:cubicBezTo>
                    <a:pt x="1794" y="6535"/>
                    <a:pt x="4013" y="13344"/>
                    <a:pt x="6019" y="15654"/>
                  </a:cubicBezTo>
                  <a:cubicBezTo>
                    <a:pt x="5989" y="15654"/>
                    <a:pt x="7357" y="9970"/>
                    <a:pt x="4682" y="231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14"/>
            <p:cNvSpPr/>
            <p:nvPr/>
          </p:nvSpPr>
          <p:spPr>
            <a:xfrm>
              <a:off x="5657675" y="495750"/>
              <a:ext cx="711275" cy="483300"/>
            </a:xfrm>
            <a:custGeom>
              <a:rect b="b" l="l" r="r" t="t"/>
              <a:pathLst>
                <a:path extrusionOk="0" h="19332" w="28451">
                  <a:moveTo>
                    <a:pt x="9879" y="8450"/>
                  </a:moveTo>
                  <a:cubicBezTo>
                    <a:pt x="16414" y="11763"/>
                    <a:pt x="18815" y="14712"/>
                    <a:pt x="22067" y="17174"/>
                  </a:cubicBezTo>
                  <a:cubicBezTo>
                    <a:pt x="23891" y="18602"/>
                    <a:pt x="26140" y="19332"/>
                    <a:pt x="28451" y="19301"/>
                  </a:cubicBezTo>
                  <a:cubicBezTo>
                    <a:pt x="25837" y="14833"/>
                    <a:pt x="22007" y="11186"/>
                    <a:pt x="17447" y="8724"/>
                  </a:cubicBezTo>
                  <a:cubicBezTo>
                    <a:pt x="9909" y="4803"/>
                    <a:pt x="6991" y="4286"/>
                    <a:pt x="4438" y="2857"/>
                  </a:cubicBezTo>
                  <a:cubicBezTo>
                    <a:pt x="2888" y="2006"/>
                    <a:pt x="1398" y="1034"/>
                    <a:pt x="0" y="0"/>
                  </a:cubicBezTo>
                  <a:cubicBezTo>
                    <a:pt x="2553" y="3587"/>
                    <a:pt x="5927" y="6474"/>
                    <a:pt x="9879" y="84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14"/>
            <p:cNvSpPr/>
            <p:nvPr/>
          </p:nvSpPr>
          <p:spPr>
            <a:xfrm>
              <a:off x="6102200" y="470675"/>
              <a:ext cx="405050" cy="461275"/>
            </a:xfrm>
            <a:custGeom>
              <a:rect b="b" l="l" r="r" t="t"/>
              <a:pathLst>
                <a:path extrusionOk="0" h="18451" w="16202">
                  <a:moveTo>
                    <a:pt x="16202" y="18055"/>
                  </a:moveTo>
                  <a:cubicBezTo>
                    <a:pt x="16202" y="18055"/>
                    <a:pt x="9241" y="8176"/>
                    <a:pt x="4864" y="3040"/>
                  </a:cubicBezTo>
                  <a:cubicBezTo>
                    <a:pt x="3861" y="1885"/>
                    <a:pt x="2919" y="881"/>
                    <a:pt x="2068" y="0"/>
                  </a:cubicBezTo>
                  <a:lnTo>
                    <a:pt x="1" y="0"/>
                  </a:lnTo>
                  <a:cubicBezTo>
                    <a:pt x="2220" y="3374"/>
                    <a:pt x="5289" y="7903"/>
                    <a:pt x="7417" y="10942"/>
                  </a:cubicBezTo>
                  <a:cubicBezTo>
                    <a:pt x="11186" y="16231"/>
                    <a:pt x="13861" y="18450"/>
                    <a:pt x="16202" y="180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14"/>
            <p:cNvSpPr/>
            <p:nvPr/>
          </p:nvSpPr>
          <p:spPr>
            <a:xfrm>
              <a:off x="4997325" y="933425"/>
              <a:ext cx="831350" cy="309300"/>
            </a:xfrm>
            <a:custGeom>
              <a:rect b="b" l="l" r="r" t="t"/>
              <a:pathLst>
                <a:path extrusionOk="0" h="12372" w="33254">
                  <a:moveTo>
                    <a:pt x="33253" y="11521"/>
                  </a:moveTo>
                  <a:cubicBezTo>
                    <a:pt x="33253" y="11521"/>
                    <a:pt x="24134" y="4682"/>
                    <a:pt x="15897" y="2585"/>
                  </a:cubicBezTo>
                  <a:cubicBezTo>
                    <a:pt x="10669" y="1278"/>
                    <a:pt x="5350" y="396"/>
                    <a:pt x="0" y="1"/>
                  </a:cubicBezTo>
                  <a:cubicBezTo>
                    <a:pt x="0" y="1"/>
                    <a:pt x="11915" y="3496"/>
                    <a:pt x="18299" y="6961"/>
                  </a:cubicBezTo>
                  <a:cubicBezTo>
                    <a:pt x="24682" y="10427"/>
                    <a:pt x="31095" y="12372"/>
                    <a:pt x="33253" y="1152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14"/>
            <p:cNvSpPr/>
            <p:nvPr/>
          </p:nvSpPr>
          <p:spPr>
            <a:xfrm>
              <a:off x="6334725" y="470675"/>
              <a:ext cx="303975" cy="414150"/>
            </a:xfrm>
            <a:custGeom>
              <a:rect b="b" l="l" r="r" t="t"/>
              <a:pathLst>
                <a:path extrusionOk="0" h="16566" w="12159">
                  <a:moveTo>
                    <a:pt x="1" y="0"/>
                  </a:moveTo>
                  <a:cubicBezTo>
                    <a:pt x="3375" y="7356"/>
                    <a:pt x="7964" y="15441"/>
                    <a:pt x="12159" y="16566"/>
                  </a:cubicBezTo>
                  <a:cubicBezTo>
                    <a:pt x="12159" y="16566"/>
                    <a:pt x="7691" y="7204"/>
                    <a:pt x="34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14"/>
            <p:cNvSpPr/>
            <p:nvPr/>
          </p:nvSpPr>
          <p:spPr>
            <a:xfrm>
              <a:off x="6732925" y="860475"/>
              <a:ext cx="159600" cy="661900"/>
            </a:xfrm>
            <a:custGeom>
              <a:rect b="b" l="l" r="r" t="t"/>
              <a:pathLst>
                <a:path extrusionOk="0" h="26476" w="6384">
                  <a:moveTo>
                    <a:pt x="2280" y="11095"/>
                  </a:moveTo>
                  <a:cubicBezTo>
                    <a:pt x="4559" y="18603"/>
                    <a:pt x="6262" y="26475"/>
                    <a:pt x="6262" y="26475"/>
                  </a:cubicBezTo>
                  <a:cubicBezTo>
                    <a:pt x="6262" y="26475"/>
                    <a:pt x="6383" y="5837"/>
                    <a:pt x="1368" y="1"/>
                  </a:cubicBezTo>
                  <a:cubicBezTo>
                    <a:pt x="1368" y="1"/>
                    <a:pt x="0" y="3557"/>
                    <a:pt x="2280" y="110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14"/>
            <p:cNvSpPr/>
            <p:nvPr/>
          </p:nvSpPr>
          <p:spPr>
            <a:xfrm>
              <a:off x="6618925" y="881000"/>
              <a:ext cx="161875" cy="810075"/>
            </a:xfrm>
            <a:custGeom>
              <a:rect b="b" l="l" r="r" t="t"/>
              <a:pathLst>
                <a:path extrusionOk="0" h="32403" w="6475">
                  <a:moveTo>
                    <a:pt x="2037" y="16293"/>
                  </a:moveTo>
                  <a:cubicBezTo>
                    <a:pt x="4104" y="26445"/>
                    <a:pt x="5928" y="32402"/>
                    <a:pt x="5928" y="32402"/>
                  </a:cubicBezTo>
                  <a:cubicBezTo>
                    <a:pt x="5928" y="32402"/>
                    <a:pt x="6475" y="4560"/>
                    <a:pt x="1824" y="1"/>
                  </a:cubicBezTo>
                  <a:cubicBezTo>
                    <a:pt x="1824" y="1"/>
                    <a:pt x="1" y="6141"/>
                    <a:pt x="2037" y="162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14"/>
            <p:cNvSpPr/>
            <p:nvPr/>
          </p:nvSpPr>
          <p:spPr>
            <a:xfrm>
              <a:off x="6806625" y="852125"/>
              <a:ext cx="284225" cy="553225"/>
            </a:xfrm>
            <a:custGeom>
              <a:rect b="b" l="l" r="r" t="t"/>
              <a:pathLst>
                <a:path extrusionOk="0" h="22129" w="11369">
                  <a:moveTo>
                    <a:pt x="0" y="1"/>
                  </a:moveTo>
                  <a:cubicBezTo>
                    <a:pt x="0" y="1"/>
                    <a:pt x="1247" y="6049"/>
                    <a:pt x="5350" y="9818"/>
                  </a:cubicBezTo>
                  <a:cubicBezTo>
                    <a:pt x="9484" y="13587"/>
                    <a:pt x="10943" y="22129"/>
                    <a:pt x="10943" y="22129"/>
                  </a:cubicBezTo>
                  <a:cubicBezTo>
                    <a:pt x="10943" y="22129"/>
                    <a:pt x="11368" y="592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14"/>
            <p:cNvSpPr/>
            <p:nvPr/>
          </p:nvSpPr>
          <p:spPr>
            <a:xfrm>
              <a:off x="6909200" y="830850"/>
              <a:ext cx="337425" cy="393650"/>
            </a:xfrm>
            <a:custGeom>
              <a:rect b="b" l="l" r="r" t="t"/>
              <a:pathLst>
                <a:path extrusionOk="0" h="15746" w="13497">
                  <a:moveTo>
                    <a:pt x="1" y="1"/>
                  </a:moveTo>
                  <a:cubicBezTo>
                    <a:pt x="1" y="1"/>
                    <a:pt x="1034" y="3526"/>
                    <a:pt x="4743" y="6748"/>
                  </a:cubicBezTo>
                  <a:cubicBezTo>
                    <a:pt x="8451" y="9940"/>
                    <a:pt x="13497" y="15745"/>
                    <a:pt x="13497" y="15745"/>
                  </a:cubicBezTo>
                  <a:cubicBezTo>
                    <a:pt x="13497" y="15745"/>
                    <a:pt x="6506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14"/>
            <p:cNvSpPr/>
            <p:nvPr/>
          </p:nvSpPr>
          <p:spPr>
            <a:xfrm>
              <a:off x="5938075" y="1127200"/>
              <a:ext cx="180100" cy="831350"/>
            </a:xfrm>
            <a:custGeom>
              <a:rect b="b" l="l" r="r" t="t"/>
              <a:pathLst>
                <a:path extrusionOk="0" h="33254" w="7204">
                  <a:moveTo>
                    <a:pt x="578" y="12554"/>
                  </a:moveTo>
                  <a:cubicBezTo>
                    <a:pt x="0" y="20883"/>
                    <a:pt x="1490" y="33254"/>
                    <a:pt x="1490" y="33254"/>
                  </a:cubicBezTo>
                  <a:cubicBezTo>
                    <a:pt x="1490" y="33254"/>
                    <a:pt x="7204" y="7326"/>
                    <a:pt x="3891" y="1"/>
                  </a:cubicBezTo>
                  <a:cubicBezTo>
                    <a:pt x="3891" y="1"/>
                    <a:pt x="1155" y="4226"/>
                    <a:pt x="578" y="1255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14"/>
            <p:cNvSpPr/>
            <p:nvPr/>
          </p:nvSpPr>
          <p:spPr>
            <a:xfrm>
              <a:off x="6456325" y="920525"/>
              <a:ext cx="174025" cy="892875"/>
            </a:xfrm>
            <a:custGeom>
              <a:rect b="b" l="l" r="r" t="t"/>
              <a:pathLst>
                <a:path extrusionOk="0" h="35715" w="6961">
                  <a:moveTo>
                    <a:pt x="2948" y="0"/>
                  </a:moveTo>
                  <a:cubicBezTo>
                    <a:pt x="2948" y="0"/>
                    <a:pt x="3648" y="7660"/>
                    <a:pt x="1824" y="14712"/>
                  </a:cubicBezTo>
                  <a:cubicBezTo>
                    <a:pt x="0" y="21794"/>
                    <a:pt x="1702" y="35715"/>
                    <a:pt x="1702" y="35715"/>
                  </a:cubicBezTo>
                  <a:cubicBezTo>
                    <a:pt x="1702" y="35715"/>
                    <a:pt x="2158" y="23405"/>
                    <a:pt x="4559" y="16201"/>
                  </a:cubicBezTo>
                  <a:cubicBezTo>
                    <a:pt x="6961" y="9028"/>
                    <a:pt x="5350" y="1398"/>
                    <a:pt x="29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14"/>
            <p:cNvSpPr/>
            <p:nvPr/>
          </p:nvSpPr>
          <p:spPr>
            <a:xfrm>
              <a:off x="6132600" y="1040575"/>
              <a:ext cx="155050" cy="838175"/>
            </a:xfrm>
            <a:custGeom>
              <a:rect b="b" l="l" r="r" t="t"/>
              <a:pathLst>
                <a:path extrusionOk="0" h="33527" w="6202">
                  <a:moveTo>
                    <a:pt x="4104" y="1"/>
                  </a:moveTo>
                  <a:cubicBezTo>
                    <a:pt x="4104" y="1"/>
                    <a:pt x="2615" y="3314"/>
                    <a:pt x="1307" y="11642"/>
                  </a:cubicBezTo>
                  <a:cubicBezTo>
                    <a:pt x="0" y="19971"/>
                    <a:pt x="1429" y="33527"/>
                    <a:pt x="1429" y="33527"/>
                  </a:cubicBezTo>
                  <a:cubicBezTo>
                    <a:pt x="1429" y="33527"/>
                    <a:pt x="2341" y="21460"/>
                    <a:pt x="4256" y="13344"/>
                  </a:cubicBezTo>
                  <a:cubicBezTo>
                    <a:pt x="6201" y="5259"/>
                    <a:pt x="5988" y="1368"/>
                    <a:pt x="4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14"/>
            <p:cNvSpPr/>
            <p:nvPr/>
          </p:nvSpPr>
          <p:spPr>
            <a:xfrm>
              <a:off x="5677425" y="1211550"/>
              <a:ext cx="275100" cy="798675"/>
            </a:xfrm>
            <a:custGeom>
              <a:rect b="b" l="l" r="r" t="t"/>
              <a:pathLst>
                <a:path extrusionOk="0" h="31947" w="11004">
                  <a:moveTo>
                    <a:pt x="3587" y="9119"/>
                  </a:moveTo>
                  <a:cubicBezTo>
                    <a:pt x="1642" y="16141"/>
                    <a:pt x="0" y="31946"/>
                    <a:pt x="0" y="31946"/>
                  </a:cubicBezTo>
                  <a:cubicBezTo>
                    <a:pt x="0" y="31946"/>
                    <a:pt x="11004" y="5290"/>
                    <a:pt x="7356" y="1"/>
                  </a:cubicBezTo>
                  <a:cubicBezTo>
                    <a:pt x="7356" y="1"/>
                    <a:pt x="5532" y="2128"/>
                    <a:pt x="3587" y="91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14"/>
            <p:cNvSpPr/>
            <p:nvPr/>
          </p:nvSpPr>
          <p:spPr>
            <a:xfrm>
              <a:off x="6301300" y="969150"/>
              <a:ext cx="135275" cy="938500"/>
            </a:xfrm>
            <a:custGeom>
              <a:rect b="b" l="l" r="r" t="t"/>
              <a:pathLst>
                <a:path extrusionOk="0" h="37540" w="5411">
                  <a:moveTo>
                    <a:pt x="3435" y="0"/>
                  </a:moveTo>
                  <a:cubicBezTo>
                    <a:pt x="3435" y="0"/>
                    <a:pt x="152" y="13466"/>
                    <a:pt x="31" y="21916"/>
                  </a:cubicBezTo>
                  <a:cubicBezTo>
                    <a:pt x="0" y="27174"/>
                    <a:pt x="547" y="32402"/>
                    <a:pt x="1733" y="37539"/>
                  </a:cubicBezTo>
                  <a:cubicBezTo>
                    <a:pt x="1733" y="37539"/>
                    <a:pt x="1155" y="24986"/>
                    <a:pt x="3222" y="17113"/>
                  </a:cubicBezTo>
                  <a:cubicBezTo>
                    <a:pt x="5289" y="9241"/>
                    <a:pt x="5411" y="1034"/>
                    <a:pt x="34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5" name="Google Shape;1265;p14"/>
          <p:cNvGrpSpPr/>
          <p:nvPr/>
        </p:nvGrpSpPr>
        <p:grpSpPr>
          <a:xfrm flipH="1" rot="10245061">
            <a:off x="8019987" y="354031"/>
            <a:ext cx="1454866" cy="1711197"/>
            <a:chOff x="2634050" y="3784550"/>
            <a:chExt cx="1220425" cy="1435450"/>
          </a:xfrm>
        </p:grpSpPr>
        <p:sp>
          <p:nvSpPr>
            <p:cNvPr id="1266" name="Google Shape;1266;p14"/>
            <p:cNvSpPr/>
            <p:nvPr/>
          </p:nvSpPr>
          <p:spPr>
            <a:xfrm>
              <a:off x="3062625" y="4406125"/>
              <a:ext cx="486375" cy="813875"/>
            </a:xfrm>
            <a:custGeom>
              <a:rect b="b" l="l" r="r" t="t"/>
              <a:pathLst>
                <a:path extrusionOk="0" h="32555" w="19455">
                  <a:moveTo>
                    <a:pt x="18390" y="32554"/>
                  </a:moveTo>
                  <a:cubicBezTo>
                    <a:pt x="15229" y="29059"/>
                    <a:pt x="12463" y="25259"/>
                    <a:pt x="10092" y="21186"/>
                  </a:cubicBezTo>
                  <a:cubicBezTo>
                    <a:pt x="1" y="3648"/>
                    <a:pt x="457" y="1095"/>
                    <a:pt x="457" y="1095"/>
                  </a:cubicBezTo>
                  <a:cubicBezTo>
                    <a:pt x="457" y="1095"/>
                    <a:pt x="578" y="1"/>
                    <a:pt x="1399" y="2554"/>
                  </a:cubicBezTo>
                  <a:cubicBezTo>
                    <a:pt x="2189" y="5107"/>
                    <a:pt x="6141" y="12706"/>
                    <a:pt x="11582" y="21855"/>
                  </a:cubicBezTo>
                  <a:cubicBezTo>
                    <a:pt x="13861" y="25655"/>
                    <a:pt x="16506" y="29241"/>
                    <a:pt x="19454" y="3255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14"/>
            <p:cNvSpPr/>
            <p:nvPr/>
          </p:nvSpPr>
          <p:spPr>
            <a:xfrm>
              <a:off x="2820975" y="3784550"/>
              <a:ext cx="262200" cy="674025"/>
            </a:xfrm>
            <a:custGeom>
              <a:rect b="b" l="l" r="r" t="t"/>
              <a:pathLst>
                <a:path extrusionOk="0" h="26961" w="10488">
                  <a:moveTo>
                    <a:pt x="10488" y="26961"/>
                  </a:moveTo>
                  <a:cubicBezTo>
                    <a:pt x="10488" y="19271"/>
                    <a:pt x="1" y="0"/>
                    <a:pt x="1" y="0"/>
                  </a:cubicBezTo>
                  <a:cubicBezTo>
                    <a:pt x="1" y="0"/>
                    <a:pt x="2524" y="10699"/>
                    <a:pt x="4834" y="17630"/>
                  </a:cubicBezTo>
                  <a:cubicBezTo>
                    <a:pt x="7174" y="24590"/>
                    <a:pt x="10488" y="26961"/>
                    <a:pt x="10488" y="2696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14"/>
            <p:cNvSpPr/>
            <p:nvPr/>
          </p:nvSpPr>
          <p:spPr>
            <a:xfrm>
              <a:off x="3105950" y="4119650"/>
              <a:ext cx="137550" cy="398200"/>
            </a:xfrm>
            <a:custGeom>
              <a:rect b="b" l="l" r="r" t="t"/>
              <a:pathLst>
                <a:path extrusionOk="0" h="15928" w="5502">
                  <a:moveTo>
                    <a:pt x="4590" y="1"/>
                  </a:moveTo>
                  <a:cubicBezTo>
                    <a:pt x="4590" y="1"/>
                    <a:pt x="2493" y="5593"/>
                    <a:pt x="1277" y="9514"/>
                  </a:cubicBezTo>
                  <a:cubicBezTo>
                    <a:pt x="61" y="13405"/>
                    <a:pt x="0" y="15928"/>
                    <a:pt x="0" y="15928"/>
                  </a:cubicBezTo>
                  <a:cubicBezTo>
                    <a:pt x="5502" y="13314"/>
                    <a:pt x="4590" y="1"/>
                    <a:pt x="45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14"/>
            <p:cNvSpPr/>
            <p:nvPr/>
          </p:nvSpPr>
          <p:spPr>
            <a:xfrm>
              <a:off x="3220700" y="4311150"/>
              <a:ext cx="286500" cy="433150"/>
            </a:xfrm>
            <a:custGeom>
              <a:rect b="b" l="l" r="r" t="t"/>
              <a:pathLst>
                <a:path extrusionOk="0" h="17326" w="11460">
                  <a:moveTo>
                    <a:pt x="0" y="17326"/>
                  </a:moveTo>
                  <a:cubicBezTo>
                    <a:pt x="4408" y="14985"/>
                    <a:pt x="11459" y="0"/>
                    <a:pt x="11459" y="0"/>
                  </a:cubicBezTo>
                  <a:cubicBezTo>
                    <a:pt x="11459" y="0"/>
                    <a:pt x="6018" y="5563"/>
                    <a:pt x="3131" y="9879"/>
                  </a:cubicBezTo>
                  <a:cubicBezTo>
                    <a:pt x="243" y="14225"/>
                    <a:pt x="0" y="17326"/>
                    <a:pt x="0" y="173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14"/>
            <p:cNvSpPr/>
            <p:nvPr/>
          </p:nvSpPr>
          <p:spPr>
            <a:xfrm>
              <a:off x="3163700" y="4172850"/>
              <a:ext cx="215825" cy="463550"/>
            </a:xfrm>
            <a:custGeom>
              <a:rect b="b" l="l" r="r" t="t"/>
              <a:pathLst>
                <a:path extrusionOk="0" h="18542" w="8633">
                  <a:moveTo>
                    <a:pt x="122" y="18542"/>
                  </a:moveTo>
                  <a:cubicBezTo>
                    <a:pt x="3952" y="17326"/>
                    <a:pt x="8633" y="0"/>
                    <a:pt x="8633" y="0"/>
                  </a:cubicBezTo>
                  <a:cubicBezTo>
                    <a:pt x="8633" y="0"/>
                    <a:pt x="3435" y="8420"/>
                    <a:pt x="1733" y="12645"/>
                  </a:cubicBezTo>
                  <a:cubicBezTo>
                    <a:pt x="0" y="16839"/>
                    <a:pt x="122" y="18542"/>
                    <a:pt x="122" y="1854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14"/>
            <p:cNvSpPr/>
            <p:nvPr/>
          </p:nvSpPr>
          <p:spPr>
            <a:xfrm>
              <a:off x="3286050" y="4423600"/>
              <a:ext cx="285725" cy="440775"/>
            </a:xfrm>
            <a:custGeom>
              <a:rect b="b" l="l" r="r" t="t"/>
              <a:pathLst>
                <a:path extrusionOk="0" h="17631" w="11429">
                  <a:moveTo>
                    <a:pt x="0" y="17569"/>
                  </a:moveTo>
                  <a:cubicBezTo>
                    <a:pt x="1459" y="17630"/>
                    <a:pt x="3040" y="15776"/>
                    <a:pt x="5167" y="11065"/>
                  </a:cubicBezTo>
                  <a:cubicBezTo>
                    <a:pt x="7265" y="6323"/>
                    <a:pt x="11429" y="1"/>
                    <a:pt x="11429" y="1"/>
                  </a:cubicBezTo>
                  <a:cubicBezTo>
                    <a:pt x="11429" y="1"/>
                    <a:pt x="5563" y="6171"/>
                    <a:pt x="3040" y="10761"/>
                  </a:cubicBezTo>
                  <a:cubicBezTo>
                    <a:pt x="517" y="15381"/>
                    <a:pt x="0" y="17569"/>
                    <a:pt x="0" y="1756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14"/>
            <p:cNvSpPr/>
            <p:nvPr/>
          </p:nvSpPr>
          <p:spPr>
            <a:xfrm>
              <a:off x="3479825" y="4874225"/>
              <a:ext cx="312325" cy="279650"/>
            </a:xfrm>
            <a:custGeom>
              <a:rect b="b" l="l" r="r" t="t"/>
              <a:pathLst>
                <a:path extrusionOk="0" h="11186" w="12493">
                  <a:moveTo>
                    <a:pt x="4651" y="6079"/>
                  </a:moveTo>
                  <a:cubicBezTo>
                    <a:pt x="669" y="8906"/>
                    <a:pt x="0" y="11186"/>
                    <a:pt x="0" y="11186"/>
                  </a:cubicBezTo>
                  <a:cubicBezTo>
                    <a:pt x="4681" y="10213"/>
                    <a:pt x="12493" y="0"/>
                    <a:pt x="12493" y="0"/>
                  </a:cubicBezTo>
                  <a:cubicBezTo>
                    <a:pt x="12493" y="0"/>
                    <a:pt x="8663" y="3222"/>
                    <a:pt x="4651" y="607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14"/>
            <p:cNvSpPr/>
            <p:nvPr/>
          </p:nvSpPr>
          <p:spPr>
            <a:xfrm>
              <a:off x="3496525" y="5004175"/>
              <a:ext cx="345025" cy="203675"/>
            </a:xfrm>
            <a:custGeom>
              <a:rect b="b" l="l" r="r" t="t"/>
              <a:pathLst>
                <a:path extrusionOk="0" h="8147" w="13801">
                  <a:moveTo>
                    <a:pt x="13800" y="0"/>
                  </a:moveTo>
                  <a:cubicBezTo>
                    <a:pt x="13800" y="0"/>
                    <a:pt x="9819" y="3678"/>
                    <a:pt x="6384" y="3951"/>
                  </a:cubicBezTo>
                  <a:cubicBezTo>
                    <a:pt x="2919" y="4255"/>
                    <a:pt x="1" y="6748"/>
                    <a:pt x="1" y="6748"/>
                  </a:cubicBezTo>
                  <a:cubicBezTo>
                    <a:pt x="7843" y="8146"/>
                    <a:pt x="13800" y="0"/>
                    <a:pt x="138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14"/>
            <p:cNvSpPr/>
            <p:nvPr/>
          </p:nvSpPr>
          <p:spPr>
            <a:xfrm>
              <a:off x="3386350" y="4582425"/>
              <a:ext cx="323725" cy="457475"/>
            </a:xfrm>
            <a:custGeom>
              <a:rect b="b" l="l" r="r" t="t"/>
              <a:pathLst>
                <a:path extrusionOk="0" h="18299" w="12949">
                  <a:moveTo>
                    <a:pt x="0" y="18086"/>
                  </a:moveTo>
                  <a:cubicBezTo>
                    <a:pt x="1703" y="18299"/>
                    <a:pt x="5380" y="15137"/>
                    <a:pt x="6931" y="10700"/>
                  </a:cubicBezTo>
                  <a:cubicBezTo>
                    <a:pt x="8481" y="6232"/>
                    <a:pt x="12949" y="0"/>
                    <a:pt x="12949" y="0"/>
                  </a:cubicBezTo>
                  <a:cubicBezTo>
                    <a:pt x="12949" y="0"/>
                    <a:pt x="6809" y="6201"/>
                    <a:pt x="5016" y="10396"/>
                  </a:cubicBezTo>
                  <a:cubicBezTo>
                    <a:pt x="3253" y="14560"/>
                    <a:pt x="0" y="18086"/>
                    <a:pt x="0" y="1808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14"/>
            <p:cNvSpPr/>
            <p:nvPr/>
          </p:nvSpPr>
          <p:spPr>
            <a:xfrm>
              <a:off x="3333925" y="4476800"/>
              <a:ext cx="335875" cy="484825"/>
            </a:xfrm>
            <a:custGeom>
              <a:rect b="b" l="l" r="r" t="t"/>
              <a:pathLst>
                <a:path extrusionOk="0" h="19393" w="13435">
                  <a:moveTo>
                    <a:pt x="0" y="19180"/>
                  </a:moveTo>
                  <a:cubicBezTo>
                    <a:pt x="1368" y="19393"/>
                    <a:pt x="4407" y="15320"/>
                    <a:pt x="6414" y="10639"/>
                  </a:cubicBezTo>
                  <a:cubicBezTo>
                    <a:pt x="8389" y="5988"/>
                    <a:pt x="13435" y="0"/>
                    <a:pt x="13435" y="0"/>
                  </a:cubicBezTo>
                  <a:cubicBezTo>
                    <a:pt x="10912" y="2098"/>
                    <a:pt x="8632" y="4469"/>
                    <a:pt x="6657" y="7052"/>
                  </a:cubicBezTo>
                  <a:cubicBezTo>
                    <a:pt x="3496" y="11277"/>
                    <a:pt x="0" y="19180"/>
                    <a:pt x="0" y="191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14"/>
            <p:cNvSpPr/>
            <p:nvPr/>
          </p:nvSpPr>
          <p:spPr>
            <a:xfrm>
              <a:off x="3437250" y="4744275"/>
              <a:ext cx="358700" cy="360975"/>
            </a:xfrm>
            <a:custGeom>
              <a:rect b="b" l="l" r="r" t="t"/>
              <a:pathLst>
                <a:path extrusionOk="0" h="14439" w="14348">
                  <a:moveTo>
                    <a:pt x="1" y="14439"/>
                  </a:moveTo>
                  <a:cubicBezTo>
                    <a:pt x="4044" y="13952"/>
                    <a:pt x="14348" y="1"/>
                    <a:pt x="14348" y="1"/>
                  </a:cubicBezTo>
                  <a:cubicBezTo>
                    <a:pt x="14348" y="1"/>
                    <a:pt x="11187" y="2250"/>
                    <a:pt x="6293" y="6475"/>
                  </a:cubicBezTo>
                  <a:cubicBezTo>
                    <a:pt x="1430" y="10700"/>
                    <a:pt x="1" y="14439"/>
                    <a:pt x="1" y="1443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14"/>
            <p:cNvSpPr/>
            <p:nvPr/>
          </p:nvSpPr>
          <p:spPr>
            <a:xfrm>
              <a:off x="3336200" y="5146250"/>
              <a:ext cx="136050" cy="73750"/>
            </a:xfrm>
            <a:custGeom>
              <a:rect b="b" l="l" r="r" t="t"/>
              <a:pathLst>
                <a:path extrusionOk="0" h="2950" w="5442">
                  <a:moveTo>
                    <a:pt x="0" y="2949"/>
                  </a:moveTo>
                  <a:lnTo>
                    <a:pt x="3405" y="2949"/>
                  </a:lnTo>
                  <a:cubicBezTo>
                    <a:pt x="4195" y="2068"/>
                    <a:pt x="4894" y="1095"/>
                    <a:pt x="5441" y="1"/>
                  </a:cubicBezTo>
                  <a:cubicBezTo>
                    <a:pt x="4195" y="305"/>
                    <a:pt x="2189" y="1460"/>
                    <a:pt x="0" y="29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14"/>
            <p:cNvSpPr/>
            <p:nvPr/>
          </p:nvSpPr>
          <p:spPr>
            <a:xfrm>
              <a:off x="2926600" y="4998075"/>
              <a:ext cx="449125" cy="125425"/>
            </a:xfrm>
            <a:custGeom>
              <a:rect b="b" l="l" r="r" t="t"/>
              <a:pathLst>
                <a:path extrusionOk="0" h="5017" w="17965">
                  <a:moveTo>
                    <a:pt x="17965" y="1065"/>
                  </a:moveTo>
                  <a:cubicBezTo>
                    <a:pt x="16962" y="1"/>
                    <a:pt x="14773" y="62"/>
                    <a:pt x="10913" y="1247"/>
                  </a:cubicBezTo>
                  <a:cubicBezTo>
                    <a:pt x="7053" y="2432"/>
                    <a:pt x="1" y="4864"/>
                    <a:pt x="1" y="4864"/>
                  </a:cubicBezTo>
                  <a:cubicBezTo>
                    <a:pt x="1" y="4864"/>
                    <a:pt x="2524" y="5016"/>
                    <a:pt x="6658" y="4165"/>
                  </a:cubicBezTo>
                  <a:cubicBezTo>
                    <a:pt x="10761" y="3284"/>
                    <a:pt x="17965" y="1065"/>
                    <a:pt x="17965" y="106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14"/>
            <p:cNvSpPr/>
            <p:nvPr/>
          </p:nvSpPr>
          <p:spPr>
            <a:xfrm>
              <a:off x="3048950" y="5061925"/>
              <a:ext cx="376925" cy="158075"/>
            </a:xfrm>
            <a:custGeom>
              <a:rect b="b" l="l" r="r" t="t"/>
              <a:pathLst>
                <a:path extrusionOk="0" h="6323" w="15077">
                  <a:moveTo>
                    <a:pt x="1" y="6322"/>
                  </a:moveTo>
                  <a:lnTo>
                    <a:pt x="3922" y="6322"/>
                  </a:lnTo>
                  <a:cubicBezTo>
                    <a:pt x="8876" y="4407"/>
                    <a:pt x="15077" y="1246"/>
                    <a:pt x="15077" y="1246"/>
                  </a:cubicBezTo>
                  <a:cubicBezTo>
                    <a:pt x="12007" y="0"/>
                    <a:pt x="4773" y="3617"/>
                    <a:pt x="1" y="632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14"/>
            <p:cNvSpPr/>
            <p:nvPr/>
          </p:nvSpPr>
          <p:spPr>
            <a:xfrm>
              <a:off x="3447150" y="5180450"/>
              <a:ext cx="49400" cy="39550"/>
            </a:xfrm>
            <a:custGeom>
              <a:rect b="b" l="l" r="r" t="t"/>
              <a:pathLst>
                <a:path extrusionOk="0" h="1582" w="1976">
                  <a:moveTo>
                    <a:pt x="0" y="1581"/>
                  </a:moveTo>
                  <a:lnTo>
                    <a:pt x="1702" y="1581"/>
                  </a:lnTo>
                  <a:cubicBezTo>
                    <a:pt x="1824" y="1065"/>
                    <a:pt x="1915" y="518"/>
                    <a:pt x="1976" y="1"/>
                  </a:cubicBezTo>
                  <a:cubicBezTo>
                    <a:pt x="1216" y="396"/>
                    <a:pt x="547" y="943"/>
                    <a:pt x="0" y="15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14"/>
            <p:cNvSpPr/>
            <p:nvPr/>
          </p:nvSpPr>
          <p:spPr>
            <a:xfrm>
              <a:off x="3542875" y="5156900"/>
              <a:ext cx="311600" cy="63100"/>
            </a:xfrm>
            <a:custGeom>
              <a:rect b="b" l="l" r="r" t="t"/>
              <a:pathLst>
                <a:path extrusionOk="0" h="2524" w="12464">
                  <a:moveTo>
                    <a:pt x="4743" y="1125"/>
                  </a:moveTo>
                  <a:cubicBezTo>
                    <a:pt x="3071" y="1186"/>
                    <a:pt x="1460" y="1672"/>
                    <a:pt x="1" y="2523"/>
                  </a:cubicBezTo>
                  <a:lnTo>
                    <a:pt x="6506" y="2523"/>
                  </a:lnTo>
                  <a:cubicBezTo>
                    <a:pt x="8573" y="1855"/>
                    <a:pt x="10548" y="1004"/>
                    <a:pt x="12463" y="1"/>
                  </a:cubicBezTo>
                  <a:cubicBezTo>
                    <a:pt x="12463" y="1"/>
                    <a:pt x="7782" y="943"/>
                    <a:pt x="4743" y="112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14"/>
            <p:cNvSpPr/>
            <p:nvPr/>
          </p:nvSpPr>
          <p:spPr>
            <a:xfrm>
              <a:off x="2653050" y="4300500"/>
              <a:ext cx="450650" cy="218125"/>
            </a:xfrm>
            <a:custGeom>
              <a:rect b="b" l="l" r="r" t="t"/>
              <a:pathLst>
                <a:path extrusionOk="0" h="8725" w="18026">
                  <a:moveTo>
                    <a:pt x="7296" y="5563"/>
                  </a:moveTo>
                  <a:cubicBezTo>
                    <a:pt x="10578" y="7478"/>
                    <a:pt x="14256" y="8572"/>
                    <a:pt x="18025" y="8724"/>
                  </a:cubicBezTo>
                  <a:cubicBezTo>
                    <a:pt x="17387" y="7508"/>
                    <a:pt x="14499" y="6505"/>
                    <a:pt x="9575" y="4803"/>
                  </a:cubicBezTo>
                  <a:cubicBezTo>
                    <a:pt x="4651" y="3131"/>
                    <a:pt x="1" y="1"/>
                    <a:pt x="1" y="1"/>
                  </a:cubicBezTo>
                  <a:cubicBezTo>
                    <a:pt x="1" y="1"/>
                    <a:pt x="1794" y="2341"/>
                    <a:pt x="7296" y="556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14"/>
            <p:cNvSpPr/>
            <p:nvPr/>
          </p:nvSpPr>
          <p:spPr>
            <a:xfrm>
              <a:off x="2634050" y="4445650"/>
              <a:ext cx="520550" cy="173275"/>
            </a:xfrm>
            <a:custGeom>
              <a:rect b="b" l="l" r="r" t="t"/>
              <a:pathLst>
                <a:path extrusionOk="0" h="6931" w="20822">
                  <a:moveTo>
                    <a:pt x="20822" y="6930"/>
                  </a:moveTo>
                  <a:cubicBezTo>
                    <a:pt x="20062" y="5684"/>
                    <a:pt x="16171" y="4225"/>
                    <a:pt x="11703" y="3526"/>
                  </a:cubicBezTo>
                  <a:cubicBezTo>
                    <a:pt x="7204" y="2827"/>
                    <a:pt x="1" y="0"/>
                    <a:pt x="1" y="0"/>
                  </a:cubicBezTo>
                  <a:cubicBezTo>
                    <a:pt x="2827" y="1824"/>
                    <a:pt x="5776" y="3435"/>
                    <a:pt x="8846" y="4772"/>
                  </a:cubicBezTo>
                  <a:cubicBezTo>
                    <a:pt x="13709" y="6839"/>
                    <a:pt x="20822" y="6930"/>
                    <a:pt x="20822" y="693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14"/>
            <p:cNvSpPr/>
            <p:nvPr/>
          </p:nvSpPr>
          <p:spPr>
            <a:xfrm>
              <a:off x="2694075" y="4609775"/>
              <a:ext cx="522075" cy="122375"/>
            </a:xfrm>
            <a:custGeom>
              <a:rect b="b" l="l" r="r" t="t"/>
              <a:pathLst>
                <a:path extrusionOk="0" h="4895" w="20883">
                  <a:moveTo>
                    <a:pt x="20883" y="4894"/>
                  </a:moveTo>
                  <a:cubicBezTo>
                    <a:pt x="18998" y="2706"/>
                    <a:pt x="15655" y="1764"/>
                    <a:pt x="11582" y="1551"/>
                  </a:cubicBezTo>
                  <a:cubicBezTo>
                    <a:pt x="7478" y="1369"/>
                    <a:pt x="1" y="1"/>
                    <a:pt x="1" y="1"/>
                  </a:cubicBezTo>
                  <a:cubicBezTo>
                    <a:pt x="2919" y="1460"/>
                    <a:pt x="6019" y="2584"/>
                    <a:pt x="9211" y="3344"/>
                  </a:cubicBezTo>
                  <a:cubicBezTo>
                    <a:pt x="13041" y="4195"/>
                    <a:pt x="16962" y="4712"/>
                    <a:pt x="20883" y="489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14"/>
            <p:cNvSpPr/>
            <p:nvPr/>
          </p:nvSpPr>
          <p:spPr>
            <a:xfrm>
              <a:off x="2727525" y="4765550"/>
              <a:ext cx="554750" cy="122375"/>
            </a:xfrm>
            <a:custGeom>
              <a:rect b="b" l="l" r="r" t="t"/>
              <a:pathLst>
                <a:path extrusionOk="0" h="4895" w="22190">
                  <a:moveTo>
                    <a:pt x="22189" y="3648"/>
                  </a:moveTo>
                  <a:cubicBezTo>
                    <a:pt x="20700" y="1308"/>
                    <a:pt x="15259" y="2159"/>
                    <a:pt x="11064" y="2584"/>
                  </a:cubicBezTo>
                  <a:cubicBezTo>
                    <a:pt x="6900" y="2980"/>
                    <a:pt x="0" y="1"/>
                    <a:pt x="0" y="1"/>
                  </a:cubicBezTo>
                  <a:cubicBezTo>
                    <a:pt x="0" y="1"/>
                    <a:pt x="4256" y="3223"/>
                    <a:pt x="9514" y="4074"/>
                  </a:cubicBezTo>
                  <a:cubicBezTo>
                    <a:pt x="14803" y="4894"/>
                    <a:pt x="22189" y="3648"/>
                    <a:pt x="22189" y="364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14"/>
            <p:cNvSpPr/>
            <p:nvPr/>
          </p:nvSpPr>
          <p:spPr>
            <a:xfrm>
              <a:off x="2794400" y="4888650"/>
              <a:ext cx="533450" cy="95025"/>
            </a:xfrm>
            <a:custGeom>
              <a:rect b="b" l="l" r="r" t="t"/>
              <a:pathLst>
                <a:path extrusionOk="0" h="3801" w="21338">
                  <a:moveTo>
                    <a:pt x="21338" y="2250"/>
                  </a:moveTo>
                  <a:cubicBezTo>
                    <a:pt x="20244" y="1338"/>
                    <a:pt x="18845" y="852"/>
                    <a:pt x="17386" y="852"/>
                  </a:cubicBezTo>
                  <a:cubicBezTo>
                    <a:pt x="14864" y="822"/>
                    <a:pt x="12554" y="1369"/>
                    <a:pt x="8055" y="518"/>
                  </a:cubicBezTo>
                  <a:cubicBezTo>
                    <a:pt x="5380" y="1"/>
                    <a:pt x="2614" y="122"/>
                    <a:pt x="0" y="913"/>
                  </a:cubicBezTo>
                  <a:cubicBezTo>
                    <a:pt x="1094" y="943"/>
                    <a:pt x="2189" y="1034"/>
                    <a:pt x="3252" y="1217"/>
                  </a:cubicBezTo>
                  <a:cubicBezTo>
                    <a:pt x="5076" y="1490"/>
                    <a:pt x="6687" y="2341"/>
                    <a:pt x="11915" y="3253"/>
                  </a:cubicBezTo>
                  <a:cubicBezTo>
                    <a:pt x="15107" y="3800"/>
                    <a:pt x="18359" y="3436"/>
                    <a:pt x="21338" y="22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7" name="Google Shape;1287;p14"/>
          <p:cNvGrpSpPr/>
          <p:nvPr/>
        </p:nvGrpSpPr>
        <p:grpSpPr>
          <a:xfrm flipH="1" rot="10800000">
            <a:off x="8291787" y="-6"/>
            <a:ext cx="915293" cy="936051"/>
            <a:chOff x="6691875" y="4534550"/>
            <a:chExt cx="670250" cy="685450"/>
          </a:xfrm>
        </p:grpSpPr>
        <p:sp>
          <p:nvSpPr>
            <p:cNvPr id="1288" name="Google Shape;1288;p14"/>
            <p:cNvSpPr/>
            <p:nvPr/>
          </p:nvSpPr>
          <p:spPr>
            <a:xfrm>
              <a:off x="6691875" y="4534550"/>
              <a:ext cx="670250" cy="685450"/>
            </a:xfrm>
            <a:custGeom>
              <a:rect b="b" l="l" r="r" t="t"/>
              <a:pathLst>
                <a:path extrusionOk="0" h="27418" w="26810">
                  <a:moveTo>
                    <a:pt x="25108" y="365"/>
                  </a:moveTo>
                  <a:cubicBezTo>
                    <a:pt x="23770" y="61"/>
                    <a:pt x="22372" y="1"/>
                    <a:pt x="21004" y="122"/>
                  </a:cubicBezTo>
                  <a:cubicBezTo>
                    <a:pt x="19636" y="335"/>
                    <a:pt x="18329" y="608"/>
                    <a:pt x="17022" y="1004"/>
                  </a:cubicBezTo>
                  <a:cubicBezTo>
                    <a:pt x="17022" y="1004"/>
                    <a:pt x="20943" y="4955"/>
                    <a:pt x="21126" y="8724"/>
                  </a:cubicBezTo>
                  <a:cubicBezTo>
                    <a:pt x="21308" y="12493"/>
                    <a:pt x="18208" y="14621"/>
                    <a:pt x="17752" y="11095"/>
                  </a:cubicBezTo>
                  <a:cubicBezTo>
                    <a:pt x="17265" y="7539"/>
                    <a:pt x="17934" y="5229"/>
                    <a:pt x="15776" y="2736"/>
                  </a:cubicBezTo>
                  <a:cubicBezTo>
                    <a:pt x="13618" y="244"/>
                    <a:pt x="10609" y="1156"/>
                    <a:pt x="7934" y="1642"/>
                  </a:cubicBezTo>
                  <a:cubicBezTo>
                    <a:pt x="5290" y="2128"/>
                    <a:pt x="3770" y="1004"/>
                    <a:pt x="3770" y="1004"/>
                  </a:cubicBezTo>
                  <a:cubicBezTo>
                    <a:pt x="3770" y="1004"/>
                    <a:pt x="5320" y="4013"/>
                    <a:pt x="4104" y="7265"/>
                  </a:cubicBezTo>
                  <a:cubicBezTo>
                    <a:pt x="2858" y="10487"/>
                    <a:pt x="1" y="17417"/>
                    <a:pt x="4347" y="19758"/>
                  </a:cubicBezTo>
                  <a:cubicBezTo>
                    <a:pt x="8694" y="22129"/>
                    <a:pt x="12737" y="18967"/>
                    <a:pt x="16749" y="19423"/>
                  </a:cubicBezTo>
                  <a:cubicBezTo>
                    <a:pt x="20731" y="19849"/>
                    <a:pt x="21187" y="22767"/>
                    <a:pt x="15290" y="23405"/>
                  </a:cubicBezTo>
                  <a:cubicBezTo>
                    <a:pt x="9393" y="24074"/>
                    <a:pt x="1277" y="21125"/>
                    <a:pt x="1277" y="21125"/>
                  </a:cubicBezTo>
                  <a:cubicBezTo>
                    <a:pt x="1764" y="23284"/>
                    <a:pt x="2402" y="25381"/>
                    <a:pt x="3192" y="27417"/>
                  </a:cubicBezTo>
                  <a:lnTo>
                    <a:pt x="26810" y="27417"/>
                  </a:lnTo>
                  <a:lnTo>
                    <a:pt x="26810" y="1763"/>
                  </a:lnTo>
                  <a:cubicBezTo>
                    <a:pt x="26293" y="1216"/>
                    <a:pt x="25715" y="760"/>
                    <a:pt x="25108" y="365"/>
                  </a:cubicBezTo>
                  <a:close/>
                  <a:moveTo>
                    <a:pt x="13344" y="14651"/>
                  </a:moveTo>
                  <a:cubicBezTo>
                    <a:pt x="11430" y="14651"/>
                    <a:pt x="9484" y="13983"/>
                    <a:pt x="11065" y="12888"/>
                  </a:cubicBezTo>
                  <a:cubicBezTo>
                    <a:pt x="12615" y="11764"/>
                    <a:pt x="15655" y="13253"/>
                    <a:pt x="15655" y="13253"/>
                  </a:cubicBezTo>
                  <a:cubicBezTo>
                    <a:pt x="17144" y="13557"/>
                    <a:pt x="15229" y="14682"/>
                    <a:pt x="13344" y="146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14"/>
            <p:cNvSpPr/>
            <p:nvPr/>
          </p:nvSpPr>
          <p:spPr>
            <a:xfrm>
              <a:off x="6860575" y="4708575"/>
              <a:ext cx="501550" cy="503825"/>
            </a:xfrm>
            <a:custGeom>
              <a:rect b="b" l="l" r="r" t="t"/>
              <a:pathLst>
                <a:path extrusionOk="0" h="20153" w="20062">
                  <a:moveTo>
                    <a:pt x="20062" y="17721"/>
                  </a:moveTo>
                  <a:lnTo>
                    <a:pt x="19727" y="17326"/>
                  </a:lnTo>
                  <a:cubicBezTo>
                    <a:pt x="17478" y="18541"/>
                    <a:pt x="15077" y="19332"/>
                    <a:pt x="12584" y="19696"/>
                  </a:cubicBezTo>
                  <a:cubicBezTo>
                    <a:pt x="8755" y="20152"/>
                    <a:pt x="6262" y="18997"/>
                    <a:pt x="6262" y="18997"/>
                  </a:cubicBezTo>
                  <a:cubicBezTo>
                    <a:pt x="6262" y="18997"/>
                    <a:pt x="10183" y="19727"/>
                    <a:pt x="12888" y="19028"/>
                  </a:cubicBezTo>
                  <a:cubicBezTo>
                    <a:pt x="15624" y="18359"/>
                    <a:pt x="18816" y="16566"/>
                    <a:pt x="18816" y="16566"/>
                  </a:cubicBezTo>
                  <a:cubicBezTo>
                    <a:pt x="18816" y="16566"/>
                    <a:pt x="14864" y="11459"/>
                    <a:pt x="13648" y="10395"/>
                  </a:cubicBezTo>
                  <a:cubicBezTo>
                    <a:pt x="12949" y="9788"/>
                    <a:pt x="12189" y="9210"/>
                    <a:pt x="11399" y="8724"/>
                  </a:cubicBezTo>
                  <a:cubicBezTo>
                    <a:pt x="9606" y="9909"/>
                    <a:pt x="7539" y="10547"/>
                    <a:pt x="5381" y="10608"/>
                  </a:cubicBezTo>
                  <a:cubicBezTo>
                    <a:pt x="3435" y="10639"/>
                    <a:pt x="1551" y="10031"/>
                    <a:pt x="1" y="8876"/>
                  </a:cubicBezTo>
                  <a:cubicBezTo>
                    <a:pt x="1" y="8876"/>
                    <a:pt x="3071" y="10000"/>
                    <a:pt x="5411" y="9970"/>
                  </a:cubicBezTo>
                  <a:cubicBezTo>
                    <a:pt x="7782" y="9909"/>
                    <a:pt x="11004" y="7873"/>
                    <a:pt x="11004" y="7873"/>
                  </a:cubicBezTo>
                  <a:cubicBezTo>
                    <a:pt x="11004" y="7873"/>
                    <a:pt x="8663" y="5714"/>
                    <a:pt x="6809" y="3952"/>
                  </a:cubicBezTo>
                  <a:cubicBezTo>
                    <a:pt x="4985" y="2219"/>
                    <a:pt x="2979" y="0"/>
                    <a:pt x="2979" y="0"/>
                  </a:cubicBezTo>
                  <a:lnTo>
                    <a:pt x="9089" y="5289"/>
                  </a:lnTo>
                  <a:cubicBezTo>
                    <a:pt x="9089" y="5289"/>
                    <a:pt x="9636" y="4438"/>
                    <a:pt x="9484" y="2857"/>
                  </a:cubicBezTo>
                  <a:cubicBezTo>
                    <a:pt x="9332" y="1307"/>
                    <a:pt x="8025" y="0"/>
                    <a:pt x="8025" y="0"/>
                  </a:cubicBezTo>
                  <a:cubicBezTo>
                    <a:pt x="8937" y="578"/>
                    <a:pt x="9606" y="1490"/>
                    <a:pt x="9910" y="2523"/>
                  </a:cubicBezTo>
                  <a:cubicBezTo>
                    <a:pt x="10305" y="3617"/>
                    <a:pt x="10274" y="4833"/>
                    <a:pt x="9818" y="5897"/>
                  </a:cubicBezTo>
                  <a:cubicBezTo>
                    <a:pt x="9818" y="5897"/>
                    <a:pt x="12280" y="8207"/>
                    <a:pt x="14104" y="9727"/>
                  </a:cubicBezTo>
                  <a:cubicBezTo>
                    <a:pt x="15928" y="11246"/>
                    <a:pt x="16536" y="12310"/>
                    <a:pt x="16536" y="12310"/>
                  </a:cubicBezTo>
                  <a:cubicBezTo>
                    <a:pt x="16536" y="12310"/>
                    <a:pt x="18299" y="9180"/>
                    <a:pt x="18268" y="6444"/>
                  </a:cubicBezTo>
                  <a:cubicBezTo>
                    <a:pt x="18208" y="4681"/>
                    <a:pt x="17934" y="2918"/>
                    <a:pt x="17448" y="1216"/>
                  </a:cubicBezTo>
                  <a:cubicBezTo>
                    <a:pt x="18420" y="3404"/>
                    <a:pt x="18876" y="5775"/>
                    <a:pt x="18755" y="8146"/>
                  </a:cubicBezTo>
                  <a:cubicBezTo>
                    <a:pt x="18572" y="12098"/>
                    <a:pt x="17357" y="13526"/>
                    <a:pt x="17357" y="13526"/>
                  </a:cubicBezTo>
                  <a:cubicBezTo>
                    <a:pt x="18147" y="14681"/>
                    <a:pt x="19059" y="15715"/>
                    <a:pt x="20062" y="16687"/>
                  </a:cubicBezTo>
                  <a:close/>
                </a:path>
              </a:pathLst>
            </a:custGeom>
            <a:solidFill>
              <a:srgbClr val="2D4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290" name="Google Shape;1290;p14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137250" y="-156720"/>
            <a:ext cx="3742525" cy="33479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1" name="Google Shape;1291;p14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137250" y="3202830"/>
            <a:ext cx="3742525" cy="33479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2" name="Google Shape;1292;p14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5592225" y="3202830"/>
            <a:ext cx="3742525" cy="33479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3" name="Google Shape;1293;p14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5592225" y="-117645"/>
            <a:ext cx="3742525" cy="3347995"/>
          </a:xfrm>
          <a:prstGeom prst="rect">
            <a:avLst/>
          </a:prstGeom>
          <a:noFill/>
          <a:ln>
            <a:noFill/>
          </a:ln>
        </p:spPr>
      </p:pic>
      <p:sp>
        <p:nvSpPr>
          <p:cNvPr id="1294" name="Google Shape;1294;p14"/>
          <p:cNvSpPr txBox="1"/>
          <p:nvPr>
            <p:ph type="title"/>
          </p:nvPr>
        </p:nvSpPr>
        <p:spPr>
          <a:xfrm>
            <a:off x="4373350" y="2332025"/>
            <a:ext cx="40647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9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95" name="Google Shape;1295;p14"/>
          <p:cNvSpPr txBox="1"/>
          <p:nvPr>
            <p:ph hasCustomPrompt="1" idx="2" type="title"/>
          </p:nvPr>
        </p:nvSpPr>
        <p:spPr>
          <a:xfrm>
            <a:off x="4373350" y="1337825"/>
            <a:ext cx="12417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296" name="Google Shape;1296;p14"/>
          <p:cNvSpPr txBox="1"/>
          <p:nvPr>
            <p:ph idx="1" type="subTitle"/>
          </p:nvPr>
        </p:nvSpPr>
        <p:spPr>
          <a:xfrm>
            <a:off x="4373350" y="3132175"/>
            <a:ext cx="40647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9_1">
    <p:spTree>
      <p:nvGrpSpPr>
        <p:cNvPr id="1297" name="Shape 1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8" name="Google Shape;1298;p15"/>
          <p:cNvSpPr/>
          <p:nvPr/>
        </p:nvSpPr>
        <p:spPr>
          <a:xfrm rot="4500027">
            <a:off x="-1304139" y="-2493814"/>
            <a:ext cx="4670533" cy="5289605"/>
          </a:xfrm>
          <a:custGeom>
            <a:rect b="b" l="l" r="r" t="t"/>
            <a:pathLst>
              <a:path extrusionOk="0" h="46528" w="46234">
                <a:moveTo>
                  <a:pt x="25849" y="0"/>
                </a:moveTo>
                <a:cubicBezTo>
                  <a:pt x="24318" y="0"/>
                  <a:pt x="22209" y="712"/>
                  <a:pt x="20882" y="1007"/>
                </a:cubicBezTo>
                <a:cubicBezTo>
                  <a:pt x="16346" y="1974"/>
                  <a:pt x="11943" y="4009"/>
                  <a:pt x="8440" y="7111"/>
                </a:cubicBezTo>
                <a:cubicBezTo>
                  <a:pt x="3737" y="11214"/>
                  <a:pt x="601" y="17219"/>
                  <a:pt x="268" y="23490"/>
                </a:cubicBezTo>
                <a:cubicBezTo>
                  <a:pt x="1" y="29794"/>
                  <a:pt x="2536" y="36199"/>
                  <a:pt x="7339" y="40235"/>
                </a:cubicBezTo>
                <a:cubicBezTo>
                  <a:pt x="11075" y="43437"/>
                  <a:pt x="15912" y="45072"/>
                  <a:pt x="20749" y="45906"/>
                </a:cubicBezTo>
                <a:cubicBezTo>
                  <a:pt x="22937" y="46293"/>
                  <a:pt x="25159" y="46527"/>
                  <a:pt x="27367" y="46527"/>
                </a:cubicBezTo>
                <a:cubicBezTo>
                  <a:pt x="29536" y="46527"/>
                  <a:pt x="31693" y="46301"/>
                  <a:pt x="33792" y="45772"/>
                </a:cubicBezTo>
                <a:cubicBezTo>
                  <a:pt x="38061" y="44738"/>
                  <a:pt x="42097" y="42337"/>
                  <a:pt x="44533" y="38701"/>
                </a:cubicBezTo>
                <a:cubicBezTo>
                  <a:pt x="45400" y="37400"/>
                  <a:pt x="46100" y="35865"/>
                  <a:pt x="46134" y="34264"/>
                </a:cubicBezTo>
                <a:cubicBezTo>
                  <a:pt x="46234" y="31562"/>
                  <a:pt x="44533" y="29060"/>
                  <a:pt x="42398" y="27359"/>
                </a:cubicBezTo>
                <a:cubicBezTo>
                  <a:pt x="40263" y="25658"/>
                  <a:pt x="37728" y="24524"/>
                  <a:pt x="35426" y="23123"/>
                </a:cubicBezTo>
                <a:cubicBezTo>
                  <a:pt x="33091" y="21688"/>
                  <a:pt x="30889" y="19820"/>
                  <a:pt x="29989" y="17285"/>
                </a:cubicBezTo>
                <a:cubicBezTo>
                  <a:pt x="29255" y="15284"/>
                  <a:pt x="29388" y="13116"/>
                  <a:pt x="29655" y="10981"/>
                </a:cubicBezTo>
                <a:cubicBezTo>
                  <a:pt x="29889" y="8879"/>
                  <a:pt x="30189" y="6711"/>
                  <a:pt x="29822" y="4643"/>
                </a:cubicBezTo>
                <a:cubicBezTo>
                  <a:pt x="29488" y="2942"/>
                  <a:pt x="28388" y="440"/>
                  <a:pt x="26420" y="40"/>
                </a:cubicBezTo>
                <a:cubicBezTo>
                  <a:pt x="26242" y="12"/>
                  <a:pt x="26050" y="0"/>
                  <a:pt x="2584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9" name="Google Shape;1299;p15"/>
          <p:cNvGrpSpPr/>
          <p:nvPr/>
        </p:nvGrpSpPr>
        <p:grpSpPr>
          <a:xfrm flipH="1" rot="-10799905">
            <a:off x="8311719" y="-711994"/>
            <a:ext cx="1403460" cy="3309940"/>
            <a:chOff x="6152550" y="3804050"/>
            <a:chExt cx="386075" cy="910550"/>
          </a:xfrm>
        </p:grpSpPr>
        <p:sp>
          <p:nvSpPr>
            <p:cNvPr id="1300" name="Google Shape;1300;p15"/>
            <p:cNvSpPr/>
            <p:nvPr/>
          </p:nvSpPr>
          <p:spPr>
            <a:xfrm>
              <a:off x="6152550" y="3804050"/>
              <a:ext cx="386075" cy="847575"/>
            </a:xfrm>
            <a:custGeom>
              <a:rect b="b" l="l" r="r" t="t"/>
              <a:pathLst>
                <a:path extrusionOk="0" h="33903" w="15443">
                  <a:moveTo>
                    <a:pt x="2736" y="1"/>
                  </a:moveTo>
                  <a:cubicBezTo>
                    <a:pt x="2631" y="1"/>
                    <a:pt x="2572" y="5"/>
                    <a:pt x="2572" y="5"/>
                  </a:cubicBezTo>
                  <a:cubicBezTo>
                    <a:pt x="1608" y="493"/>
                    <a:pt x="84" y="1458"/>
                    <a:pt x="143" y="4696"/>
                  </a:cubicBezTo>
                  <a:cubicBezTo>
                    <a:pt x="1179" y="5327"/>
                    <a:pt x="2572" y="6137"/>
                    <a:pt x="2572" y="6137"/>
                  </a:cubicBezTo>
                  <a:lnTo>
                    <a:pt x="215" y="5780"/>
                  </a:lnTo>
                  <a:lnTo>
                    <a:pt x="215" y="5780"/>
                  </a:lnTo>
                  <a:cubicBezTo>
                    <a:pt x="226" y="5935"/>
                    <a:pt x="250" y="6101"/>
                    <a:pt x="274" y="6268"/>
                  </a:cubicBezTo>
                  <a:cubicBezTo>
                    <a:pt x="917" y="10757"/>
                    <a:pt x="0" y="12507"/>
                    <a:pt x="357" y="18972"/>
                  </a:cubicBezTo>
                  <a:lnTo>
                    <a:pt x="4644" y="18972"/>
                  </a:lnTo>
                  <a:lnTo>
                    <a:pt x="596" y="21008"/>
                  </a:lnTo>
                  <a:cubicBezTo>
                    <a:pt x="1429" y="25473"/>
                    <a:pt x="3977" y="25854"/>
                    <a:pt x="5596" y="29580"/>
                  </a:cubicBezTo>
                  <a:cubicBezTo>
                    <a:pt x="5858" y="30188"/>
                    <a:pt x="6203" y="30759"/>
                    <a:pt x="6632" y="31283"/>
                  </a:cubicBezTo>
                  <a:lnTo>
                    <a:pt x="8132" y="30735"/>
                  </a:lnTo>
                  <a:lnTo>
                    <a:pt x="7037" y="31747"/>
                  </a:lnTo>
                  <a:cubicBezTo>
                    <a:pt x="9085" y="33831"/>
                    <a:pt x="11799" y="33902"/>
                    <a:pt x="11799" y="33902"/>
                  </a:cubicBezTo>
                  <a:cubicBezTo>
                    <a:pt x="11799" y="33902"/>
                    <a:pt x="14407" y="29295"/>
                    <a:pt x="15228" y="25711"/>
                  </a:cubicBezTo>
                  <a:cubicBezTo>
                    <a:pt x="15443" y="24770"/>
                    <a:pt x="15407" y="23699"/>
                    <a:pt x="15216" y="22544"/>
                  </a:cubicBezTo>
                  <a:lnTo>
                    <a:pt x="13026" y="23020"/>
                  </a:lnTo>
                  <a:lnTo>
                    <a:pt x="14990" y="21389"/>
                  </a:lnTo>
                  <a:cubicBezTo>
                    <a:pt x="14300" y="18412"/>
                    <a:pt x="12883" y="15055"/>
                    <a:pt x="12276" y="12126"/>
                  </a:cubicBezTo>
                  <a:cubicBezTo>
                    <a:pt x="11990" y="10661"/>
                    <a:pt x="11430" y="9268"/>
                    <a:pt x="10621" y="8018"/>
                  </a:cubicBezTo>
                  <a:lnTo>
                    <a:pt x="8251" y="8399"/>
                  </a:lnTo>
                  <a:lnTo>
                    <a:pt x="9763" y="6768"/>
                  </a:lnTo>
                  <a:cubicBezTo>
                    <a:pt x="8954" y="5673"/>
                    <a:pt x="8108" y="4625"/>
                    <a:pt x="7418" y="3137"/>
                  </a:cubicBezTo>
                  <a:cubicBezTo>
                    <a:pt x="6067" y="197"/>
                    <a:pt x="3420" y="1"/>
                    <a:pt x="2736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15"/>
            <p:cNvSpPr/>
            <p:nvPr/>
          </p:nvSpPr>
          <p:spPr>
            <a:xfrm>
              <a:off x="6216475" y="3841875"/>
              <a:ext cx="244475" cy="872725"/>
            </a:xfrm>
            <a:custGeom>
              <a:rect b="b" l="l" r="r" t="t"/>
              <a:pathLst>
                <a:path extrusionOk="0" h="34909" w="9779">
                  <a:moveTo>
                    <a:pt x="68" y="0"/>
                  </a:moveTo>
                  <a:cubicBezTo>
                    <a:pt x="34" y="0"/>
                    <a:pt x="1" y="28"/>
                    <a:pt x="15" y="64"/>
                  </a:cubicBezTo>
                  <a:cubicBezTo>
                    <a:pt x="3218" y="11518"/>
                    <a:pt x="6230" y="23019"/>
                    <a:pt x="8909" y="34616"/>
                  </a:cubicBezTo>
                  <a:cubicBezTo>
                    <a:pt x="8956" y="34819"/>
                    <a:pt x="9111" y="34908"/>
                    <a:pt x="9273" y="34908"/>
                  </a:cubicBezTo>
                  <a:cubicBezTo>
                    <a:pt x="9518" y="34908"/>
                    <a:pt x="9778" y="34705"/>
                    <a:pt x="9707" y="34390"/>
                  </a:cubicBezTo>
                  <a:cubicBezTo>
                    <a:pt x="7016" y="22805"/>
                    <a:pt x="3861" y="11315"/>
                    <a:pt x="122" y="40"/>
                  </a:cubicBezTo>
                  <a:cubicBezTo>
                    <a:pt x="113" y="12"/>
                    <a:pt x="90" y="0"/>
                    <a:pt x="68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2" name="Google Shape;1302;p15"/>
          <p:cNvGrpSpPr/>
          <p:nvPr/>
        </p:nvGrpSpPr>
        <p:grpSpPr>
          <a:xfrm rot="-2700000">
            <a:off x="7840234" y="1927502"/>
            <a:ext cx="1534780" cy="3345874"/>
            <a:chOff x="3345650" y="2840950"/>
            <a:chExt cx="370900" cy="808575"/>
          </a:xfrm>
        </p:grpSpPr>
        <p:sp>
          <p:nvSpPr>
            <p:cNvPr id="1303" name="Google Shape;1303;p15"/>
            <p:cNvSpPr/>
            <p:nvPr/>
          </p:nvSpPr>
          <p:spPr>
            <a:xfrm>
              <a:off x="3486400" y="2932175"/>
              <a:ext cx="95900" cy="717350"/>
            </a:xfrm>
            <a:custGeom>
              <a:rect b="b" l="l" r="r" t="t"/>
              <a:pathLst>
                <a:path extrusionOk="0" h="28694" w="3836">
                  <a:moveTo>
                    <a:pt x="3818" y="1"/>
                  </a:moveTo>
                  <a:cubicBezTo>
                    <a:pt x="3809" y="1"/>
                    <a:pt x="3800" y="7"/>
                    <a:pt x="3800" y="19"/>
                  </a:cubicBezTo>
                  <a:cubicBezTo>
                    <a:pt x="3467" y="3781"/>
                    <a:pt x="3086" y="7520"/>
                    <a:pt x="2574" y="11258"/>
                  </a:cubicBezTo>
                  <a:cubicBezTo>
                    <a:pt x="2074" y="14949"/>
                    <a:pt x="1502" y="18628"/>
                    <a:pt x="943" y="22307"/>
                  </a:cubicBezTo>
                  <a:cubicBezTo>
                    <a:pt x="776" y="23319"/>
                    <a:pt x="621" y="24331"/>
                    <a:pt x="466" y="25355"/>
                  </a:cubicBezTo>
                  <a:cubicBezTo>
                    <a:pt x="311" y="26403"/>
                    <a:pt x="50" y="27498"/>
                    <a:pt x="14" y="28558"/>
                  </a:cubicBezTo>
                  <a:cubicBezTo>
                    <a:pt x="1" y="28644"/>
                    <a:pt x="69" y="28694"/>
                    <a:pt x="136" y="28694"/>
                  </a:cubicBezTo>
                  <a:cubicBezTo>
                    <a:pt x="189" y="28694"/>
                    <a:pt x="241" y="28662"/>
                    <a:pt x="252" y="28594"/>
                  </a:cubicBezTo>
                  <a:cubicBezTo>
                    <a:pt x="478" y="27713"/>
                    <a:pt x="550" y="26772"/>
                    <a:pt x="692" y="25867"/>
                  </a:cubicBezTo>
                  <a:cubicBezTo>
                    <a:pt x="835" y="24939"/>
                    <a:pt x="966" y="23998"/>
                    <a:pt x="1109" y="23069"/>
                  </a:cubicBezTo>
                  <a:cubicBezTo>
                    <a:pt x="1383" y="21200"/>
                    <a:pt x="1657" y="19331"/>
                    <a:pt x="1919" y="17473"/>
                  </a:cubicBezTo>
                  <a:cubicBezTo>
                    <a:pt x="2455" y="13782"/>
                    <a:pt x="2931" y="10091"/>
                    <a:pt x="3300" y="6389"/>
                  </a:cubicBezTo>
                  <a:cubicBezTo>
                    <a:pt x="3514" y="4269"/>
                    <a:pt x="3729" y="2150"/>
                    <a:pt x="3836" y="19"/>
                  </a:cubicBezTo>
                  <a:cubicBezTo>
                    <a:pt x="3836" y="7"/>
                    <a:pt x="3827" y="1"/>
                    <a:pt x="3818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15"/>
            <p:cNvSpPr/>
            <p:nvPr/>
          </p:nvSpPr>
          <p:spPr>
            <a:xfrm>
              <a:off x="3537325" y="2851675"/>
              <a:ext cx="44075" cy="80975"/>
            </a:xfrm>
            <a:custGeom>
              <a:rect b="b" l="l" r="r" t="t"/>
              <a:pathLst>
                <a:path extrusionOk="0" h="3239" w="1763">
                  <a:moveTo>
                    <a:pt x="84" y="0"/>
                  </a:moveTo>
                  <a:lnTo>
                    <a:pt x="84" y="0"/>
                  </a:lnTo>
                  <a:cubicBezTo>
                    <a:pt x="1" y="2548"/>
                    <a:pt x="1763" y="3239"/>
                    <a:pt x="1763" y="3239"/>
                  </a:cubicBezTo>
                  <a:cubicBezTo>
                    <a:pt x="1406" y="2167"/>
                    <a:pt x="1168" y="2060"/>
                    <a:pt x="727" y="1298"/>
                  </a:cubicBezTo>
                  <a:cubicBezTo>
                    <a:pt x="477" y="881"/>
                    <a:pt x="263" y="441"/>
                    <a:pt x="84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15"/>
            <p:cNvSpPr/>
            <p:nvPr/>
          </p:nvSpPr>
          <p:spPr>
            <a:xfrm>
              <a:off x="3581400" y="2840950"/>
              <a:ext cx="34850" cy="91400"/>
            </a:xfrm>
            <a:custGeom>
              <a:rect b="b" l="l" r="r" t="t"/>
              <a:pathLst>
                <a:path extrusionOk="0" h="3656" w="1394">
                  <a:moveTo>
                    <a:pt x="1274" y="1"/>
                  </a:moveTo>
                  <a:lnTo>
                    <a:pt x="1274" y="1"/>
                  </a:lnTo>
                  <a:cubicBezTo>
                    <a:pt x="869" y="584"/>
                    <a:pt x="619" y="1251"/>
                    <a:pt x="536" y="1953"/>
                  </a:cubicBezTo>
                  <a:cubicBezTo>
                    <a:pt x="369" y="3156"/>
                    <a:pt x="0" y="3656"/>
                    <a:pt x="0" y="3656"/>
                  </a:cubicBezTo>
                  <a:cubicBezTo>
                    <a:pt x="536" y="3334"/>
                    <a:pt x="917" y="2811"/>
                    <a:pt x="1083" y="2203"/>
                  </a:cubicBezTo>
                  <a:cubicBezTo>
                    <a:pt x="1393" y="1168"/>
                    <a:pt x="1060" y="429"/>
                    <a:pt x="1274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15"/>
            <p:cNvSpPr/>
            <p:nvPr/>
          </p:nvSpPr>
          <p:spPr>
            <a:xfrm>
              <a:off x="3587050" y="2889475"/>
              <a:ext cx="62225" cy="56575"/>
            </a:xfrm>
            <a:custGeom>
              <a:rect b="b" l="l" r="r" t="t"/>
              <a:pathLst>
                <a:path extrusionOk="0" h="2263" w="2489">
                  <a:moveTo>
                    <a:pt x="2489" y="0"/>
                  </a:moveTo>
                  <a:lnTo>
                    <a:pt x="2489" y="0"/>
                  </a:lnTo>
                  <a:cubicBezTo>
                    <a:pt x="2131" y="393"/>
                    <a:pt x="1727" y="751"/>
                    <a:pt x="1286" y="1036"/>
                  </a:cubicBezTo>
                  <a:cubicBezTo>
                    <a:pt x="798" y="1370"/>
                    <a:pt x="357" y="1786"/>
                    <a:pt x="0" y="2263"/>
                  </a:cubicBezTo>
                  <a:cubicBezTo>
                    <a:pt x="250" y="2048"/>
                    <a:pt x="941" y="2120"/>
                    <a:pt x="1572" y="1584"/>
                  </a:cubicBezTo>
                  <a:cubicBezTo>
                    <a:pt x="2191" y="1036"/>
                    <a:pt x="2489" y="1"/>
                    <a:pt x="2489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15"/>
            <p:cNvSpPr/>
            <p:nvPr/>
          </p:nvSpPr>
          <p:spPr>
            <a:xfrm>
              <a:off x="3581975" y="2931750"/>
              <a:ext cx="76825" cy="52700"/>
            </a:xfrm>
            <a:custGeom>
              <a:rect b="b" l="l" r="r" t="t"/>
              <a:pathLst>
                <a:path extrusionOk="0" h="2108" w="3073">
                  <a:moveTo>
                    <a:pt x="3073" y="0"/>
                  </a:moveTo>
                  <a:cubicBezTo>
                    <a:pt x="2620" y="393"/>
                    <a:pt x="2120" y="714"/>
                    <a:pt x="1584" y="965"/>
                  </a:cubicBezTo>
                  <a:cubicBezTo>
                    <a:pt x="1001" y="1250"/>
                    <a:pt x="465" y="1643"/>
                    <a:pt x="1" y="2108"/>
                  </a:cubicBezTo>
                  <a:cubicBezTo>
                    <a:pt x="310" y="1917"/>
                    <a:pt x="1060" y="2096"/>
                    <a:pt x="1822" y="1596"/>
                  </a:cubicBezTo>
                  <a:cubicBezTo>
                    <a:pt x="2573" y="1096"/>
                    <a:pt x="3073" y="0"/>
                    <a:pt x="3073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15"/>
            <p:cNvSpPr/>
            <p:nvPr/>
          </p:nvSpPr>
          <p:spPr>
            <a:xfrm>
              <a:off x="3582275" y="2973700"/>
              <a:ext cx="90525" cy="43200"/>
            </a:xfrm>
            <a:custGeom>
              <a:rect b="b" l="l" r="r" t="t"/>
              <a:pathLst>
                <a:path extrusionOk="0" h="1728" w="3621">
                  <a:moveTo>
                    <a:pt x="3620" y="1"/>
                  </a:moveTo>
                  <a:cubicBezTo>
                    <a:pt x="3084" y="334"/>
                    <a:pt x="2501" y="596"/>
                    <a:pt x="1882" y="775"/>
                  </a:cubicBezTo>
                  <a:cubicBezTo>
                    <a:pt x="1203" y="977"/>
                    <a:pt x="572" y="1311"/>
                    <a:pt x="1" y="1727"/>
                  </a:cubicBezTo>
                  <a:cubicBezTo>
                    <a:pt x="85" y="1688"/>
                    <a:pt x="192" y="1677"/>
                    <a:pt x="318" y="1677"/>
                  </a:cubicBezTo>
                  <a:cubicBezTo>
                    <a:pt x="499" y="1677"/>
                    <a:pt x="719" y="1700"/>
                    <a:pt x="966" y="1700"/>
                  </a:cubicBezTo>
                  <a:cubicBezTo>
                    <a:pt x="1279" y="1700"/>
                    <a:pt x="1636" y="1662"/>
                    <a:pt x="2013" y="1489"/>
                  </a:cubicBezTo>
                  <a:cubicBezTo>
                    <a:pt x="2906" y="1072"/>
                    <a:pt x="3620" y="1"/>
                    <a:pt x="3620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15"/>
            <p:cNvSpPr/>
            <p:nvPr/>
          </p:nvSpPr>
          <p:spPr>
            <a:xfrm>
              <a:off x="3581975" y="3015075"/>
              <a:ext cx="104800" cy="36800"/>
            </a:xfrm>
            <a:custGeom>
              <a:rect b="b" l="l" r="r" t="t"/>
              <a:pathLst>
                <a:path extrusionOk="0" h="1472" w="4192">
                  <a:moveTo>
                    <a:pt x="4192" y="1"/>
                  </a:moveTo>
                  <a:lnTo>
                    <a:pt x="4192" y="1"/>
                  </a:lnTo>
                  <a:cubicBezTo>
                    <a:pt x="3549" y="287"/>
                    <a:pt x="2882" y="477"/>
                    <a:pt x="2192" y="572"/>
                  </a:cubicBezTo>
                  <a:cubicBezTo>
                    <a:pt x="1418" y="703"/>
                    <a:pt x="679" y="953"/>
                    <a:pt x="1" y="1322"/>
                  </a:cubicBezTo>
                  <a:cubicBezTo>
                    <a:pt x="49" y="1308"/>
                    <a:pt x="102" y="1302"/>
                    <a:pt x="160" y="1302"/>
                  </a:cubicBezTo>
                  <a:cubicBezTo>
                    <a:pt x="473" y="1302"/>
                    <a:pt x="934" y="1471"/>
                    <a:pt x="1502" y="1471"/>
                  </a:cubicBezTo>
                  <a:cubicBezTo>
                    <a:pt x="1728" y="1471"/>
                    <a:pt x="1970" y="1445"/>
                    <a:pt x="2227" y="1370"/>
                  </a:cubicBezTo>
                  <a:cubicBezTo>
                    <a:pt x="3251" y="1061"/>
                    <a:pt x="4192" y="1"/>
                    <a:pt x="4192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15"/>
            <p:cNvSpPr/>
            <p:nvPr/>
          </p:nvSpPr>
          <p:spPr>
            <a:xfrm>
              <a:off x="3583175" y="3056450"/>
              <a:ext cx="113725" cy="34125"/>
            </a:xfrm>
            <a:custGeom>
              <a:rect b="b" l="l" r="r" t="t"/>
              <a:pathLst>
                <a:path extrusionOk="0" h="1365" w="4549">
                  <a:moveTo>
                    <a:pt x="4549" y="1"/>
                  </a:moveTo>
                  <a:cubicBezTo>
                    <a:pt x="3846" y="251"/>
                    <a:pt x="3120" y="406"/>
                    <a:pt x="2382" y="465"/>
                  </a:cubicBezTo>
                  <a:cubicBezTo>
                    <a:pt x="1548" y="537"/>
                    <a:pt x="751" y="751"/>
                    <a:pt x="0" y="1096"/>
                  </a:cubicBezTo>
                  <a:cubicBezTo>
                    <a:pt x="37" y="1088"/>
                    <a:pt x="76" y="1085"/>
                    <a:pt x="118" y="1085"/>
                  </a:cubicBezTo>
                  <a:cubicBezTo>
                    <a:pt x="487" y="1085"/>
                    <a:pt x="1035" y="1365"/>
                    <a:pt x="1759" y="1365"/>
                  </a:cubicBezTo>
                  <a:cubicBezTo>
                    <a:pt x="1947" y="1365"/>
                    <a:pt x="2146" y="1346"/>
                    <a:pt x="2358" y="1299"/>
                  </a:cubicBezTo>
                  <a:cubicBezTo>
                    <a:pt x="3477" y="1060"/>
                    <a:pt x="4549" y="1"/>
                    <a:pt x="4549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15"/>
            <p:cNvSpPr/>
            <p:nvPr/>
          </p:nvSpPr>
          <p:spPr>
            <a:xfrm>
              <a:off x="3573650" y="3110475"/>
              <a:ext cx="122950" cy="23100"/>
            </a:xfrm>
            <a:custGeom>
              <a:rect b="b" l="l" r="r" t="t"/>
              <a:pathLst>
                <a:path extrusionOk="0" h="924" w="4918">
                  <a:moveTo>
                    <a:pt x="1772" y="0"/>
                  </a:moveTo>
                  <a:cubicBezTo>
                    <a:pt x="817" y="0"/>
                    <a:pt x="0" y="197"/>
                    <a:pt x="0" y="197"/>
                  </a:cubicBezTo>
                  <a:cubicBezTo>
                    <a:pt x="473" y="197"/>
                    <a:pt x="1180" y="924"/>
                    <a:pt x="2365" y="924"/>
                  </a:cubicBezTo>
                  <a:cubicBezTo>
                    <a:pt x="2374" y="924"/>
                    <a:pt x="2384" y="924"/>
                    <a:pt x="2394" y="924"/>
                  </a:cubicBezTo>
                  <a:cubicBezTo>
                    <a:pt x="3584" y="912"/>
                    <a:pt x="4918" y="43"/>
                    <a:pt x="4918" y="42"/>
                  </a:cubicBezTo>
                  <a:lnTo>
                    <a:pt x="4918" y="42"/>
                  </a:lnTo>
                  <a:cubicBezTo>
                    <a:pt x="4521" y="104"/>
                    <a:pt x="4120" y="133"/>
                    <a:pt x="3720" y="133"/>
                  </a:cubicBezTo>
                  <a:cubicBezTo>
                    <a:pt x="3340" y="133"/>
                    <a:pt x="2961" y="107"/>
                    <a:pt x="2584" y="54"/>
                  </a:cubicBezTo>
                  <a:cubicBezTo>
                    <a:pt x="2312" y="16"/>
                    <a:pt x="2037" y="0"/>
                    <a:pt x="1772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15"/>
            <p:cNvSpPr/>
            <p:nvPr/>
          </p:nvSpPr>
          <p:spPr>
            <a:xfrm>
              <a:off x="3572450" y="3161925"/>
              <a:ext cx="137250" cy="28750"/>
            </a:xfrm>
            <a:custGeom>
              <a:rect b="b" l="l" r="r" t="t"/>
              <a:pathLst>
                <a:path extrusionOk="0" h="1150" w="5490">
                  <a:moveTo>
                    <a:pt x="1151" y="0"/>
                  </a:moveTo>
                  <a:cubicBezTo>
                    <a:pt x="483" y="0"/>
                    <a:pt x="1" y="68"/>
                    <a:pt x="1" y="68"/>
                  </a:cubicBezTo>
                  <a:cubicBezTo>
                    <a:pt x="549" y="116"/>
                    <a:pt x="1251" y="1021"/>
                    <a:pt x="2584" y="1140"/>
                  </a:cubicBezTo>
                  <a:cubicBezTo>
                    <a:pt x="2667" y="1146"/>
                    <a:pt x="2751" y="1149"/>
                    <a:pt x="2835" y="1149"/>
                  </a:cubicBezTo>
                  <a:cubicBezTo>
                    <a:pt x="4107" y="1149"/>
                    <a:pt x="5490" y="437"/>
                    <a:pt x="5490" y="437"/>
                  </a:cubicBezTo>
                  <a:lnTo>
                    <a:pt x="5490" y="437"/>
                  </a:lnTo>
                  <a:cubicBezTo>
                    <a:pt x="5359" y="443"/>
                    <a:pt x="5229" y="445"/>
                    <a:pt x="5099" y="445"/>
                  </a:cubicBezTo>
                  <a:cubicBezTo>
                    <a:pt x="4360" y="445"/>
                    <a:pt x="3624" y="359"/>
                    <a:pt x="2906" y="187"/>
                  </a:cubicBezTo>
                  <a:cubicBezTo>
                    <a:pt x="2302" y="41"/>
                    <a:pt x="1670" y="0"/>
                    <a:pt x="1151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15"/>
            <p:cNvSpPr/>
            <p:nvPr/>
          </p:nvSpPr>
          <p:spPr>
            <a:xfrm>
              <a:off x="3567400" y="3207950"/>
              <a:ext cx="144675" cy="39025"/>
            </a:xfrm>
            <a:custGeom>
              <a:rect b="b" l="l" r="r" t="t"/>
              <a:pathLst>
                <a:path extrusionOk="0" h="1561" w="5787">
                  <a:moveTo>
                    <a:pt x="31" y="1"/>
                  </a:moveTo>
                  <a:cubicBezTo>
                    <a:pt x="11" y="1"/>
                    <a:pt x="0" y="1"/>
                    <a:pt x="0" y="1"/>
                  </a:cubicBezTo>
                  <a:cubicBezTo>
                    <a:pt x="560" y="120"/>
                    <a:pt x="1191" y="1180"/>
                    <a:pt x="2596" y="1477"/>
                  </a:cubicBezTo>
                  <a:cubicBezTo>
                    <a:pt x="2865" y="1537"/>
                    <a:pt x="3147" y="1561"/>
                    <a:pt x="3428" y="1561"/>
                  </a:cubicBezTo>
                  <a:cubicBezTo>
                    <a:pt x="4618" y="1561"/>
                    <a:pt x="5787" y="1132"/>
                    <a:pt x="5787" y="1132"/>
                  </a:cubicBezTo>
                  <a:cubicBezTo>
                    <a:pt x="4858" y="1061"/>
                    <a:pt x="3941" y="858"/>
                    <a:pt x="3060" y="525"/>
                  </a:cubicBezTo>
                  <a:cubicBezTo>
                    <a:pt x="1757" y="21"/>
                    <a:pt x="262" y="1"/>
                    <a:pt x="31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15"/>
            <p:cNvSpPr/>
            <p:nvPr/>
          </p:nvSpPr>
          <p:spPr>
            <a:xfrm>
              <a:off x="3560250" y="3266600"/>
              <a:ext cx="149750" cy="58450"/>
            </a:xfrm>
            <a:custGeom>
              <a:rect b="b" l="l" r="r" t="t"/>
              <a:pathLst>
                <a:path extrusionOk="0" h="2338" w="5990">
                  <a:moveTo>
                    <a:pt x="1" y="1"/>
                  </a:moveTo>
                  <a:lnTo>
                    <a:pt x="1" y="1"/>
                  </a:lnTo>
                  <a:cubicBezTo>
                    <a:pt x="572" y="239"/>
                    <a:pt x="1072" y="1465"/>
                    <a:pt x="2525" y="2037"/>
                  </a:cubicBezTo>
                  <a:cubicBezTo>
                    <a:pt x="3129" y="2269"/>
                    <a:pt x="3830" y="2337"/>
                    <a:pt x="4443" y="2337"/>
                  </a:cubicBezTo>
                  <a:cubicBezTo>
                    <a:pt x="5303" y="2337"/>
                    <a:pt x="5990" y="2203"/>
                    <a:pt x="5990" y="2203"/>
                  </a:cubicBezTo>
                  <a:cubicBezTo>
                    <a:pt x="5001" y="1965"/>
                    <a:pt x="4061" y="1584"/>
                    <a:pt x="3180" y="1084"/>
                  </a:cubicBezTo>
                  <a:cubicBezTo>
                    <a:pt x="1763" y="263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15"/>
            <p:cNvSpPr/>
            <p:nvPr/>
          </p:nvSpPr>
          <p:spPr>
            <a:xfrm>
              <a:off x="3550425" y="3329700"/>
              <a:ext cx="166125" cy="64500"/>
            </a:xfrm>
            <a:custGeom>
              <a:rect b="b" l="l" r="r" t="t"/>
              <a:pathLst>
                <a:path extrusionOk="0" h="2580" w="6645">
                  <a:moveTo>
                    <a:pt x="1" y="1"/>
                  </a:moveTo>
                  <a:lnTo>
                    <a:pt x="1" y="1"/>
                  </a:lnTo>
                  <a:cubicBezTo>
                    <a:pt x="656" y="251"/>
                    <a:pt x="1191" y="1620"/>
                    <a:pt x="2799" y="2239"/>
                  </a:cubicBezTo>
                  <a:cubicBezTo>
                    <a:pt x="3474" y="2502"/>
                    <a:pt x="4256" y="2579"/>
                    <a:pt x="4937" y="2579"/>
                  </a:cubicBezTo>
                  <a:cubicBezTo>
                    <a:pt x="5889" y="2579"/>
                    <a:pt x="6644" y="2430"/>
                    <a:pt x="6644" y="2430"/>
                  </a:cubicBezTo>
                  <a:cubicBezTo>
                    <a:pt x="5549" y="2168"/>
                    <a:pt x="4501" y="1751"/>
                    <a:pt x="3537" y="1191"/>
                  </a:cubicBezTo>
                  <a:cubicBezTo>
                    <a:pt x="1953" y="28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15"/>
            <p:cNvSpPr/>
            <p:nvPr/>
          </p:nvSpPr>
          <p:spPr>
            <a:xfrm>
              <a:off x="3548050" y="3391325"/>
              <a:ext cx="152725" cy="76375"/>
            </a:xfrm>
            <a:custGeom>
              <a:rect b="b" l="l" r="r" t="t"/>
              <a:pathLst>
                <a:path extrusionOk="0" h="3055" w="6109">
                  <a:moveTo>
                    <a:pt x="1" y="0"/>
                  </a:moveTo>
                  <a:lnTo>
                    <a:pt x="1" y="0"/>
                  </a:lnTo>
                  <a:cubicBezTo>
                    <a:pt x="596" y="310"/>
                    <a:pt x="965" y="1679"/>
                    <a:pt x="2441" y="2453"/>
                  </a:cubicBezTo>
                  <a:cubicBezTo>
                    <a:pt x="3446" y="2972"/>
                    <a:pt x="4783" y="3055"/>
                    <a:pt x="5533" y="3055"/>
                  </a:cubicBezTo>
                  <a:cubicBezTo>
                    <a:pt x="5885" y="3055"/>
                    <a:pt x="6108" y="3036"/>
                    <a:pt x="6108" y="3036"/>
                  </a:cubicBezTo>
                  <a:cubicBezTo>
                    <a:pt x="5084" y="2667"/>
                    <a:pt x="4132" y="2155"/>
                    <a:pt x="3251" y="1524"/>
                  </a:cubicBezTo>
                  <a:cubicBezTo>
                    <a:pt x="1846" y="489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15"/>
            <p:cNvSpPr/>
            <p:nvPr/>
          </p:nvSpPr>
          <p:spPr>
            <a:xfrm>
              <a:off x="3537325" y="3449950"/>
              <a:ext cx="121475" cy="84875"/>
            </a:xfrm>
            <a:custGeom>
              <a:rect b="b" l="l" r="r" t="t"/>
              <a:pathLst>
                <a:path extrusionOk="0" h="3395" w="4859">
                  <a:moveTo>
                    <a:pt x="1" y="1"/>
                  </a:moveTo>
                  <a:cubicBezTo>
                    <a:pt x="477" y="346"/>
                    <a:pt x="620" y="1572"/>
                    <a:pt x="1787" y="2418"/>
                  </a:cubicBezTo>
                  <a:cubicBezTo>
                    <a:pt x="2954" y="3275"/>
                    <a:pt x="4859" y="3394"/>
                    <a:pt x="4859" y="3394"/>
                  </a:cubicBezTo>
                  <a:cubicBezTo>
                    <a:pt x="4025" y="2954"/>
                    <a:pt x="3275" y="2394"/>
                    <a:pt x="2608" y="1727"/>
                  </a:cubicBezTo>
                  <a:cubicBezTo>
                    <a:pt x="1525" y="656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15"/>
            <p:cNvSpPr/>
            <p:nvPr/>
          </p:nvSpPr>
          <p:spPr>
            <a:xfrm>
              <a:off x="3524525" y="3525850"/>
              <a:ext cx="83375" cy="78925"/>
            </a:xfrm>
            <a:custGeom>
              <a:rect b="b" l="l" r="r" t="t"/>
              <a:pathLst>
                <a:path extrusionOk="0" h="3157" w="3335">
                  <a:moveTo>
                    <a:pt x="1" y="1"/>
                  </a:moveTo>
                  <a:cubicBezTo>
                    <a:pt x="322" y="322"/>
                    <a:pt x="310" y="1287"/>
                    <a:pt x="1096" y="2061"/>
                  </a:cubicBezTo>
                  <a:cubicBezTo>
                    <a:pt x="1894" y="2847"/>
                    <a:pt x="3335" y="3156"/>
                    <a:pt x="3335" y="3156"/>
                  </a:cubicBezTo>
                  <a:cubicBezTo>
                    <a:pt x="2751" y="2716"/>
                    <a:pt x="2227" y="2204"/>
                    <a:pt x="1787" y="1632"/>
                  </a:cubicBezTo>
                  <a:cubicBezTo>
                    <a:pt x="1287" y="989"/>
                    <a:pt x="680" y="44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15"/>
            <p:cNvSpPr/>
            <p:nvPr/>
          </p:nvSpPr>
          <p:spPr>
            <a:xfrm>
              <a:off x="3515900" y="2901975"/>
              <a:ext cx="60150" cy="71175"/>
            </a:xfrm>
            <a:custGeom>
              <a:rect b="b" l="l" r="r" t="t"/>
              <a:pathLst>
                <a:path extrusionOk="0" h="2847" w="2406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91" y="1191"/>
                    <a:pt x="786" y="1870"/>
                  </a:cubicBezTo>
                  <a:cubicBezTo>
                    <a:pt x="1394" y="2548"/>
                    <a:pt x="2168" y="2572"/>
                    <a:pt x="2406" y="2846"/>
                  </a:cubicBezTo>
                  <a:cubicBezTo>
                    <a:pt x="2084" y="2275"/>
                    <a:pt x="1668" y="1751"/>
                    <a:pt x="1167" y="1322"/>
                  </a:cubicBezTo>
                  <a:cubicBezTo>
                    <a:pt x="715" y="941"/>
                    <a:pt x="322" y="501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15"/>
            <p:cNvSpPr/>
            <p:nvPr/>
          </p:nvSpPr>
          <p:spPr>
            <a:xfrm>
              <a:off x="3494475" y="2941275"/>
              <a:ext cx="76225" cy="65500"/>
            </a:xfrm>
            <a:custGeom>
              <a:rect b="b" l="l" r="r" t="t"/>
              <a:pathLst>
                <a:path extrusionOk="0" h="2620" w="3049">
                  <a:moveTo>
                    <a:pt x="0" y="0"/>
                  </a:moveTo>
                  <a:cubicBezTo>
                    <a:pt x="0" y="0"/>
                    <a:pt x="405" y="1238"/>
                    <a:pt x="1155" y="1857"/>
                  </a:cubicBezTo>
                  <a:cubicBezTo>
                    <a:pt x="1917" y="2477"/>
                    <a:pt x="2739" y="2369"/>
                    <a:pt x="3048" y="2619"/>
                  </a:cubicBezTo>
                  <a:cubicBezTo>
                    <a:pt x="2608" y="2072"/>
                    <a:pt x="2072" y="1584"/>
                    <a:pt x="1477" y="1203"/>
                  </a:cubicBezTo>
                  <a:cubicBezTo>
                    <a:pt x="929" y="881"/>
                    <a:pt x="429" y="476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15"/>
            <p:cNvSpPr/>
            <p:nvPr/>
          </p:nvSpPr>
          <p:spPr>
            <a:xfrm>
              <a:off x="3472150" y="2979675"/>
              <a:ext cx="92600" cy="59850"/>
            </a:xfrm>
            <a:custGeom>
              <a:rect b="b" l="l" r="r" t="t"/>
              <a:pathLst>
                <a:path extrusionOk="0" h="2394" w="3704">
                  <a:moveTo>
                    <a:pt x="0" y="0"/>
                  </a:moveTo>
                  <a:cubicBezTo>
                    <a:pt x="1" y="0"/>
                    <a:pt x="620" y="1274"/>
                    <a:pt x="1536" y="1834"/>
                  </a:cubicBezTo>
                  <a:cubicBezTo>
                    <a:pt x="2453" y="2393"/>
                    <a:pt x="3334" y="2143"/>
                    <a:pt x="3703" y="2369"/>
                  </a:cubicBezTo>
                  <a:cubicBezTo>
                    <a:pt x="3144" y="1834"/>
                    <a:pt x="2489" y="1405"/>
                    <a:pt x="1786" y="1083"/>
                  </a:cubicBezTo>
                  <a:cubicBezTo>
                    <a:pt x="1143" y="810"/>
                    <a:pt x="536" y="441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15"/>
            <p:cNvSpPr/>
            <p:nvPr/>
          </p:nvSpPr>
          <p:spPr>
            <a:xfrm>
              <a:off x="3456675" y="3024600"/>
              <a:ext cx="102700" cy="58975"/>
            </a:xfrm>
            <a:custGeom>
              <a:rect b="b" l="l" r="r" t="t"/>
              <a:pathLst>
                <a:path extrusionOk="0" h="2359" w="4108">
                  <a:moveTo>
                    <a:pt x="0" y="1"/>
                  </a:moveTo>
                  <a:cubicBezTo>
                    <a:pt x="0" y="1"/>
                    <a:pt x="750" y="1299"/>
                    <a:pt x="1762" y="1834"/>
                  </a:cubicBezTo>
                  <a:cubicBezTo>
                    <a:pt x="2774" y="2358"/>
                    <a:pt x="3691" y="2037"/>
                    <a:pt x="4108" y="2239"/>
                  </a:cubicBezTo>
                  <a:cubicBezTo>
                    <a:pt x="3465" y="1715"/>
                    <a:pt x="2739" y="1299"/>
                    <a:pt x="1965" y="1013"/>
                  </a:cubicBezTo>
                  <a:cubicBezTo>
                    <a:pt x="1262" y="763"/>
                    <a:pt x="608" y="429"/>
                    <a:pt x="0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15"/>
            <p:cNvSpPr/>
            <p:nvPr/>
          </p:nvSpPr>
          <p:spPr>
            <a:xfrm>
              <a:off x="3443275" y="3077900"/>
              <a:ext cx="117900" cy="40600"/>
            </a:xfrm>
            <a:custGeom>
              <a:rect b="b" l="l" r="r" t="t"/>
              <a:pathLst>
                <a:path extrusionOk="0" h="1624" w="4716">
                  <a:moveTo>
                    <a:pt x="1" y="0"/>
                  </a:moveTo>
                  <a:cubicBezTo>
                    <a:pt x="1" y="0"/>
                    <a:pt x="1060" y="1179"/>
                    <a:pt x="2215" y="1512"/>
                  </a:cubicBezTo>
                  <a:cubicBezTo>
                    <a:pt x="2497" y="1593"/>
                    <a:pt x="2762" y="1623"/>
                    <a:pt x="3009" y="1623"/>
                  </a:cubicBezTo>
                  <a:cubicBezTo>
                    <a:pt x="3670" y="1623"/>
                    <a:pt x="4200" y="1411"/>
                    <a:pt x="4558" y="1411"/>
                  </a:cubicBezTo>
                  <a:cubicBezTo>
                    <a:pt x="4615" y="1411"/>
                    <a:pt x="4667" y="1417"/>
                    <a:pt x="4715" y="1429"/>
                  </a:cubicBezTo>
                  <a:cubicBezTo>
                    <a:pt x="4715" y="1429"/>
                    <a:pt x="3513" y="774"/>
                    <a:pt x="2251" y="619"/>
                  </a:cubicBezTo>
                  <a:cubicBezTo>
                    <a:pt x="1477" y="524"/>
                    <a:pt x="715" y="310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15"/>
            <p:cNvSpPr/>
            <p:nvPr/>
          </p:nvSpPr>
          <p:spPr>
            <a:xfrm>
              <a:off x="3416200" y="3132050"/>
              <a:ext cx="134550" cy="37125"/>
            </a:xfrm>
            <a:custGeom>
              <a:rect b="b" l="l" r="r" t="t"/>
              <a:pathLst>
                <a:path extrusionOk="0" h="1485" w="5382">
                  <a:moveTo>
                    <a:pt x="0" y="1"/>
                  </a:moveTo>
                  <a:cubicBezTo>
                    <a:pt x="0" y="1"/>
                    <a:pt x="1298" y="1192"/>
                    <a:pt x="2619" y="1430"/>
                  </a:cubicBezTo>
                  <a:cubicBezTo>
                    <a:pt x="2824" y="1468"/>
                    <a:pt x="3019" y="1485"/>
                    <a:pt x="3205" y="1485"/>
                  </a:cubicBezTo>
                  <a:cubicBezTo>
                    <a:pt x="4138" y="1485"/>
                    <a:pt x="4825" y="1075"/>
                    <a:pt x="5274" y="1075"/>
                  </a:cubicBezTo>
                  <a:cubicBezTo>
                    <a:pt x="5312" y="1075"/>
                    <a:pt x="5347" y="1078"/>
                    <a:pt x="5382" y="1084"/>
                  </a:cubicBezTo>
                  <a:cubicBezTo>
                    <a:pt x="5382" y="1084"/>
                    <a:pt x="3977" y="489"/>
                    <a:pt x="2560" y="442"/>
                  </a:cubicBezTo>
                  <a:cubicBezTo>
                    <a:pt x="1691" y="418"/>
                    <a:pt x="822" y="263"/>
                    <a:pt x="0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15"/>
            <p:cNvSpPr/>
            <p:nvPr/>
          </p:nvSpPr>
          <p:spPr>
            <a:xfrm>
              <a:off x="3395350" y="3195475"/>
              <a:ext cx="147375" cy="29600"/>
            </a:xfrm>
            <a:custGeom>
              <a:rect b="b" l="l" r="r" t="t"/>
              <a:pathLst>
                <a:path extrusionOk="0" h="1184" w="5895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560" y="1095"/>
                    <a:pt x="2989" y="1179"/>
                  </a:cubicBezTo>
                  <a:cubicBezTo>
                    <a:pt x="3048" y="1182"/>
                    <a:pt x="3105" y="1183"/>
                    <a:pt x="3162" y="1183"/>
                  </a:cubicBezTo>
                  <a:cubicBezTo>
                    <a:pt x="4481" y="1183"/>
                    <a:pt x="5310" y="428"/>
                    <a:pt x="5870" y="428"/>
                  </a:cubicBezTo>
                  <a:cubicBezTo>
                    <a:pt x="5878" y="428"/>
                    <a:pt x="5886" y="428"/>
                    <a:pt x="5894" y="429"/>
                  </a:cubicBezTo>
                  <a:cubicBezTo>
                    <a:pt x="5894" y="429"/>
                    <a:pt x="4731" y="99"/>
                    <a:pt x="3457" y="99"/>
                  </a:cubicBezTo>
                  <a:cubicBezTo>
                    <a:pt x="3239" y="99"/>
                    <a:pt x="3018" y="108"/>
                    <a:pt x="2799" y="131"/>
                  </a:cubicBezTo>
                  <a:cubicBezTo>
                    <a:pt x="2480" y="159"/>
                    <a:pt x="2162" y="174"/>
                    <a:pt x="1844" y="174"/>
                  </a:cubicBezTo>
                  <a:cubicBezTo>
                    <a:pt x="1224" y="174"/>
                    <a:pt x="607" y="118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15"/>
            <p:cNvSpPr/>
            <p:nvPr/>
          </p:nvSpPr>
          <p:spPr>
            <a:xfrm>
              <a:off x="3371550" y="3261400"/>
              <a:ext cx="158975" cy="34325"/>
            </a:xfrm>
            <a:custGeom>
              <a:rect b="b" l="l" r="r" t="t"/>
              <a:pathLst>
                <a:path extrusionOk="0" h="1373" w="6359">
                  <a:moveTo>
                    <a:pt x="5273" y="0"/>
                  </a:moveTo>
                  <a:cubicBezTo>
                    <a:pt x="4632" y="0"/>
                    <a:pt x="3792" y="54"/>
                    <a:pt x="3000" y="268"/>
                  </a:cubicBezTo>
                  <a:cubicBezTo>
                    <a:pt x="2106" y="497"/>
                    <a:pt x="1181" y="616"/>
                    <a:pt x="254" y="616"/>
                  </a:cubicBezTo>
                  <a:cubicBezTo>
                    <a:pt x="169" y="616"/>
                    <a:pt x="85" y="615"/>
                    <a:pt x="0" y="613"/>
                  </a:cubicBezTo>
                  <a:lnTo>
                    <a:pt x="0" y="613"/>
                  </a:lnTo>
                  <a:cubicBezTo>
                    <a:pt x="0" y="613"/>
                    <a:pt x="1547" y="1372"/>
                    <a:pt x="2997" y="1372"/>
                  </a:cubicBezTo>
                  <a:cubicBezTo>
                    <a:pt x="3130" y="1372"/>
                    <a:pt x="3263" y="1366"/>
                    <a:pt x="3393" y="1352"/>
                  </a:cubicBezTo>
                  <a:cubicBezTo>
                    <a:pt x="4941" y="1197"/>
                    <a:pt x="5739" y="125"/>
                    <a:pt x="6358" y="54"/>
                  </a:cubicBezTo>
                  <a:cubicBezTo>
                    <a:pt x="6358" y="54"/>
                    <a:pt x="5915" y="0"/>
                    <a:pt x="5273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15"/>
            <p:cNvSpPr/>
            <p:nvPr/>
          </p:nvSpPr>
          <p:spPr>
            <a:xfrm>
              <a:off x="3345650" y="3324350"/>
              <a:ext cx="176525" cy="38050"/>
            </a:xfrm>
            <a:custGeom>
              <a:rect b="b" l="l" r="r" t="t"/>
              <a:pathLst>
                <a:path extrusionOk="0" h="1522" w="7061">
                  <a:moveTo>
                    <a:pt x="5858" y="0"/>
                  </a:moveTo>
                  <a:cubicBezTo>
                    <a:pt x="5147" y="0"/>
                    <a:pt x="4215" y="60"/>
                    <a:pt x="3334" y="298"/>
                  </a:cubicBezTo>
                  <a:cubicBezTo>
                    <a:pt x="2340" y="560"/>
                    <a:pt x="1316" y="682"/>
                    <a:pt x="281" y="682"/>
                  </a:cubicBezTo>
                  <a:cubicBezTo>
                    <a:pt x="187" y="682"/>
                    <a:pt x="94" y="681"/>
                    <a:pt x="0" y="679"/>
                  </a:cubicBezTo>
                  <a:lnTo>
                    <a:pt x="0" y="679"/>
                  </a:lnTo>
                  <a:cubicBezTo>
                    <a:pt x="0" y="679"/>
                    <a:pt x="1736" y="1522"/>
                    <a:pt x="3347" y="1522"/>
                  </a:cubicBezTo>
                  <a:cubicBezTo>
                    <a:pt x="3491" y="1522"/>
                    <a:pt x="3634" y="1515"/>
                    <a:pt x="3775" y="1501"/>
                  </a:cubicBezTo>
                  <a:cubicBezTo>
                    <a:pt x="5489" y="1322"/>
                    <a:pt x="6370" y="131"/>
                    <a:pt x="7061" y="60"/>
                  </a:cubicBezTo>
                  <a:cubicBezTo>
                    <a:pt x="7061" y="60"/>
                    <a:pt x="6570" y="0"/>
                    <a:pt x="5858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15"/>
            <p:cNvSpPr/>
            <p:nvPr/>
          </p:nvSpPr>
          <p:spPr>
            <a:xfrm>
              <a:off x="3346250" y="3377325"/>
              <a:ext cx="167000" cy="45500"/>
            </a:xfrm>
            <a:custGeom>
              <a:rect b="b" l="l" r="r" t="t"/>
              <a:pathLst>
                <a:path extrusionOk="0" h="1820" w="6680">
                  <a:moveTo>
                    <a:pt x="6672" y="1"/>
                  </a:moveTo>
                  <a:cubicBezTo>
                    <a:pt x="6541" y="1"/>
                    <a:pt x="4715" y="12"/>
                    <a:pt x="3143" y="620"/>
                  </a:cubicBezTo>
                  <a:cubicBezTo>
                    <a:pt x="2131" y="1001"/>
                    <a:pt x="1072" y="1251"/>
                    <a:pt x="0" y="1334"/>
                  </a:cubicBezTo>
                  <a:cubicBezTo>
                    <a:pt x="0" y="1334"/>
                    <a:pt x="1353" y="1819"/>
                    <a:pt x="2728" y="1819"/>
                  </a:cubicBezTo>
                  <a:cubicBezTo>
                    <a:pt x="3049" y="1819"/>
                    <a:pt x="3372" y="1793"/>
                    <a:pt x="3679" y="1727"/>
                  </a:cubicBezTo>
                  <a:cubicBezTo>
                    <a:pt x="5310" y="1370"/>
                    <a:pt x="6025" y="144"/>
                    <a:pt x="6679" y="1"/>
                  </a:cubicBezTo>
                  <a:cubicBezTo>
                    <a:pt x="6679" y="1"/>
                    <a:pt x="6677" y="1"/>
                    <a:pt x="6672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15"/>
            <p:cNvSpPr/>
            <p:nvPr/>
          </p:nvSpPr>
          <p:spPr>
            <a:xfrm>
              <a:off x="3364700" y="3436275"/>
              <a:ext cx="139325" cy="53525"/>
            </a:xfrm>
            <a:custGeom>
              <a:rect b="b" l="l" r="r" t="t"/>
              <a:pathLst>
                <a:path extrusionOk="0" h="2141" w="5573">
                  <a:moveTo>
                    <a:pt x="5572" y="0"/>
                  </a:moveTo>
                  <a:lnTo>
                    <a:pt x="5572" y="0"/>
                  </a:lnTo>
                  <a:cubicBezTo>
                    <a:pt x="5572" y="0"/>
                    <a:pt x="3929" y="238"/>
                    <a:pt x="2620" y="988"/>
                  </a:cubicBezTo>
                  <a:cubicBezTo>
                    <a:pt x="1798" y="1453"/>
                    <a:pt x="917" y="1798"/>
                    <a:pt x="0" y="2012"/>
                  </a:cubicBezTo>
                  <a:cubicBezTo>
                    <a:pt x="0" y="2012"/>
                    <a:pt x="652" y="2141"/>
                    <a:pt x="1465" y="2141"/>
                  </a:cubicBezTo>
                  <a:cubicBezTo>
                    <a:pt x="2029" y="2141"/>
                    <a:pt x="2671" y="2079"/>
                    <a:pt x="3227" y="1869"/>
                  </a:cubicBezTo>
                  <a:cubicBezTo>
                    <a:pt x="4584" y="1357"/>
                    <a:pt x="5037" y="203"/>
                    <a:pt x="5572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15"/>
            <p:cNvSpPr/>
            <p:nvPr/>
          </p:nvSpPr>
          <p:spPr>
            <a:xfrm>
              <a:off x="3398025" y="3500550"/>
              <a:ext cx="100925" cy="54275"/>
            </a:xfrm>
            <a:custGeom>
              <a:rect b="b" l="l" r="r" t="t"/>
              <a:pathLst>
                <a:path extrusionOk="0" h="2171" w="4037">
                  <a:moveTo>
                    <a:pt x="4037" y="1"/>
                  </a:moveTo>
                  <a:lnTo>
                    <a:pt x="4037" y="1"/>
                  </a:lnTo>
                  <a:cubicBezTo>
                    <a:pt x="3263" y="239"/>
                    <a:pt x="2537" y="608"/>
                    <a:pt x="1882" y="1084"/>
                  </a:cubicBezTo>
                  <a:cubicBezTo>
                    <a:pt x="1310" y="1537"/>
                    <a:pt x="668" y="1894"/>
                    <a:pt x="1" y="2168"/>
                  </a:cubicBezTo>
                  <a:cubicBezTo>
                    <a:pt x="1" y="2168"/>
                    <a:pt x="63" y="2171"/>
                    <a:pt x="172" y="2171"/>
                  </a:cubicBezTo>
                  <a:cubicBezTo>
                    <a:pt x="586" y="2171"/>
                    <a:pt x="1667" y="2126"/>
                    <a:pt x="2442" y="1692"/>
                  </a:cubicBezTo>
                  <a:cubicBezTo>
                    <a:pt x="3418" y="1156"/>
                    <a:pt x="3644" y="227"/>
                    <a:pt x="4037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15"/>
            <p:cNvSpPr/>
            <p:nvPr/>
          </p:nvSpPr>
          <p:spPr>
            <a:xfrm>
              <a:off x="3449300" y="3499025"/>
              <a:ext cx="66150" cy="36450"/>
            </a:xfrm>
            <a:custGeom>
              <a:rect b="b" l="l" r="r" t="t"/>
              <a:pathLst>
                <a:path extrusionOk="0" h="1458" w="2646">
                  <a:moveTo>
                    <a:pt x="2240" y="0"/>
                  </a:moveTo>
                  <a:cubicBezTo>
                    <a:pt x="1966" y="0"/>
                    <a:pt x="1710" y="134"/>
                    <a:pt x="1486" y="324"/>
                  </a:cubicBezTo>
                  <a:cubicBezTo>
                    <a:pt x="1010" y="729"/>
                    <a:pt x="617" y="1169"/>
                    <a:pt x="21" y="1419"/>
                  </a:cubicBezTo>
                  <a:cubicBezTo>
                    <a:pt x="1" y="1429"/>
                    <a:pt x="16" y="1457"/>
                    <a:pt x="35" y="1457"/>
                  </a:cubicBezTo>
                  <a:cubicBezTo>
                    <a:pt x="39" y="1457"/>
                    <a:pt x="42" y="1457"/>
                    <a:pt x="45" y="1455"/>
                  </a:cubicBezTo>
                  <a:cubicBezTo>
                    <a:pt x="414" y="1312"/>
                    <a:pt x="772" y="1098"/>
                    <a:pt x="1081" y="836"/>
                  </a:cubicBezTo>
                  <a:cubicBezTo>
                    <a:pt x="1400" y="566"/>
                    <a:pt x="1750" y="154"/>
                    <a:pt x="2175" y="154"/>
                  </a:cubicBezTo>
                  <a:cubicBezTo>
                    <a:pt x="2274" y="154"/>
                    <a:pt x="2378" y="177"/>
                    <a:pt x="2486" y="229"/>
                  </a:cubicBezTo>
                  <a:cubicBezTo>
                    <a:pt x="2494" y="230"/>
                    <a:pt x="2502" y="231"/>
                    <a:pt x="2510" y="231"/>
                  </a:cubicBezTo>
                  <a:cubicBezTo>
                    <a:pt x="2601" y="231"/>
                    <a:pt x="2645" y="106"/>
                    <a:pt x="2557" y="62"/>
                  </a:cubicBezTo>
                  <a:cubicBezTo>
                    <a:pt x="2450" y="19"/>
                    <a:pt x="2343" y="0"/>
                    <a:pt x="2240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15"/>
            <p:cNvSpPr/>
            <p:nvPr/>
          </p:nvSpPr>
          <p:spPr>
            <a:xfrm>
              <a:off x="3505200" y="3517225"/>
              <a:ext cx="60675" cy="56950"/>
            </a:xfrm>
            <a:custGeom>
              <a:rect b="b" l="l" r="r" t="t"/>
              <a:pathLst>
                <a:path extrusionOk="0" h="2278" w="2427">
                  <a:moveTo>
                    <a:pt x="131" y="1"/>
                  </a:moveTo>
                  <a:cubicBezTo>
                    <a:pt x="0" y="1"/>
                    <a:pt x="36" y="203"/>
                    <a:pt x="167" y="203"/>
                  </a:cubicBezTo>
                  <a:cubicBezTo>
                    <a:pt x="762" y="203"/>
                    <a:pt x="1203" y="953"/>
                    <a:pt x="1524" y="1370"/>
                  </a:cubicBezTo>
                  <a:cubicBezTo>
                    <a:pt x="1786" y="1703"/>
                    <a:pt x="2072" y="2001"/>
                    <a:pt x="2393" y="2275"/>
                  </a:cubicBezTo>
                  <a:cubicBezTo>
                    <a:pt x="2398" y="2277"/>
                    <a:pt x="2402" y="2278"/>
                    <a:pt x="2405" y="2278"/>
                  </a:cubicBezTo>
                  <a:cubicBezTo>
                    <a:pt x="2421" y="2278"/>
                    <a:pt x="2427" y="2258"/>
                    <a:pt x="2417" y="2239"/>
                  </a:cubicBezTo>
                  <a:cubicBezTo>
                    <a:pt x="1929" y="1810"/>
                    <a:pt x="1607" y="1251"/>
                    <a:pt x="1226" y="727"/>
                  </a:cubicBezTo>
                  <a:cubicBezTo>
                    <a:pt x="953" y="322"/>
                    <a:pt x="655" y="1"/>
                    <a:pt x="131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15"/>
            <p:cNvSpPr/>
            <p:nvPr/>
          </p:nvSpPr>
          <p:spPr>
            <a:xfrm>
              <a:off x="3433825" y="3435975"/>
              <a:ext cx="163850" cy="67375"/>
            </a:xfrm>
            <a:custGeom>
              <a:rect b="b" l="l" r="r" t="t"/>
              <a:pathLst>
                <a:path extrusionOk="0" h="2695" w="6554">
                  <a:moveTo>
                    <a:pt x="2937" y="0"/>
                  </a:moveTo>
                  <a:cubicBezTo>
                    <a:pt x="2655" y="0"/>
                    <a:pt x="2357" y="117"/>
                    <a:pt x="2081" y="238"/>
                  </a:cubicBezTo>
                  <a:cubicBezTo>
                    <a:pt x="1760" y="381"/>
                    <a:pt x="1450" y="560"/>
                    <a:pt x="1176" y="762"/>
                  </a:cubicBezTo>
                  <a:cubicBezTo>
                    <a:pt x="807" y="1012"/>
                    <a:pt x="426" y="1215"/>
                    <a:pt x="21" y="1381"/>
                  </a:cubicBezTo>
                  <a:cubicBezTo>
                    <a:pt x="1" y="1381"/>
                    <a:pt x="15" y="1408"/>
                    <a:pt x="28" y="1408"/>
                  </a:cubicBezTo>
                  <a:cubicBezTo>
                    <a:pt x="30" y="1408"/>
                    <a:pt x="32" y="1407"/>
                    <a:pt x="33" y="1405"/>
                  </a:cubicBezTo>
                  <a:cubicBezTo>
                    <a:pt x="498" y="1262"/>
                    <a:pt x="950" y="1048"/>
                    <a:pt x="1367" y="774"/>
                  </a:cubicBezTo>
                  <a:cubicBezTo>
                    <a:pt x="1717" y="544"/>
                    <a:pt x="2349" y="154"/>
                    <a:pt x="2871" y="154"/>
                  </a:cubicBezTo>
                  <a:cubicBezTo>
                    <a:pt x="3077" y="154"/>
                    <a:pt x="3266" y="214"/>
                    <a:pt x="3415" y="369"/>
                  </a:cubicBezTo>
                  <a:cubicBezTo>
                    <a:pt x="3427" y="381"/>
                    <a:pt x="3450" y="393"/>
                    <a:pt x="3474" y="393"/>
                  </a:cubicBezTo>
                  <a:cubicBezTo>
                    <a:pt x="3438" y="405"/>
                    <a:pt x="3415" y="417"/>
                    <a:pt x="3379" y="441"/>
                  </a:cubicBezTo>
                  <a:cubicBezTo>
                    <a:pt x="3298" y="491"/>
                    <a:pt x="3363" y="594"/>
                    <a:pt x="3443" y="594"/>
                  </a:cubicBezTo>
                  <a:cubicBezTo>
                    <a:pt x="3457" y="594"/>
                    <a:pt x="3472" y="591"/>
                    <a:pt x="3486" y="584"/>
                  </a:cubicBezTo>
                  <a:cubicBezTo>
                    <a:pt x="3556" y="542"/>
                    <a:pt x="3630" y="523"/>
                    <a:pt x="3707" y="523"/>
                  </a:cubicBezTo>
                  <a:cubicBezTo>
                    <a:pt x="4244" y="523"/>
                    <a:pt x="4910" y="1433"/>
                    <a:pt x="5212" y="1715"/>
                  </a:cubicBezTo>
                  <a:cubicBezTo>
                    <a:pt x="5605" y="2096"/>
                    <a:pt x="6046" y="2417"/>
                    <a:pt x="6522" y="2691"/>
                  </a:cubicBezTo>
                  <a:cubicBezTo>
                    <a:pt x="6527" y="2693"/>
                    <a:pt x="6531" y="2694"/>
                    <a:pt x="6534" y="2694"/>
                  </a:cubicBezTo>
                  <a:cubicBezTo>
                    <a:pt x="6549" y="2694"/>
                    <a:pt x="6553" y="2677"/>
                    <a:pt x="6534" y="2667"/>
                  </a:cubicBezTo>
                  <a:cubicBezTo>
                    <a:pt x="5784" y="2215"/>
                    <a:pt x="5236" y="1536"/>
                    <a:pt x="4641" y="917"/>
                  </a:cubicBezTo>
                  <a:cubicBezTo>
                    <a:pt x="4382" y="658"/>
                    <a:pt x="4068" y="335"/>
                    <a:pt x="3708" y="335"/>
                  </a:cubicBezTo>
                  <a:cubicBezTo>
                    <a:pt x="3655" y="335"/>
                    <a:pt x="3601" y="342"/>
                    <a:pt x="3546" y="357"/>
                  </a:cubicBezTo>
                  <a:cubicBezTo>
                    <a:pt x="3581" y="334"/>
                    <a:pt x="3581" y="286"/>
                    <a:pt x="3546" y="262"/>
                  </a:cubicBezTo>
                  <a:cubicBezTo>
                    <a:pt x="3364" y="70"/>
                    <a:pt x="3155" y="0"/>
                    <a:pt x="2937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15"/>
            <p:cNvSpPr/>
            <p:nvPr/>
          </p:nvSpPr>
          <p:spPr>
            <a:xfrm>
              <a:off x="3410525" y="3375750"/>
              <a:ext cx="201800" cy="64150"/>
            </a:xfrm>
            <a:custGeom>
              <a:rect b="b" l="l" r="r" t="t"/>
              <a:pathLst>
                <a:path extrusionOk="0" h="2566" w="8072">
                  <a:moveTo>
                    <a:pt x="3694" y="0"/>
                  </a:moveTo>
                  <a:cubicBezTo>
                    <a:pt x="3334" y="0"/>
                    <a:pt x="2969" y="91"/>
                    <a:pt x="2644" y="242"/>
                  </a:cubicBezTo>
                  <a:cubicBezTo>
                    <a:pt x="2251" y="433"/>
                    <a:pt x="1906" y="719"/>
                    <a:pt x="1525" y="945"/>
                  </a:cubicBezTo>
                  <a:cubicBezTo>
                    <a:pt x="1060" y="1219"/>
                    <a:pt x="525" y="1350"/>
                    <a:pt x="1" y="1504"/>
                  </a:cubicBezTo>
                  <a:cubicBezTo>
                    <a:pt x="1" y="1504"/>
                    <a:pt x="1" y="1516"/>
                    <a:pt x="1" y="1516"/>
                  </a:cubicBezTo>
                  <a:cubicBezTo>
                    <a:pt x="739" y="1397"/>
                    <a:pt x="1430" y="1135"/>
                    <a:pt x="2073" y="766"/>
                  </a:cubicBezTo>
                  <a:cubicBezTo>
                    <a:pt x="2559" y="473"/>
                    <a:pt x="3146" y="199"/>
                    <a:pt x="3709" y="199"/>
                  </a:cubicBezTo>
                  <a:cubicBezTo>
                    <a:pt x="4014" y="199"/>
                    <a:pt x="4313" y="280"/>
                    <a:pt x="4585" y="480"/>
                  </a:cubicBezTo>
                  <a:cubicBezTo>
                    <a:pt x="4597" y="492"/>
                    <a:pt x="4609" y="504"/>
                    <a:pt x="4632" y="516"/>
                  </a:cubicBezTo>
                  <a:lnTo>
                    <a:pt x="4644" y="528"/>
                  </a:lnTo>
                  <a:cubicBezTo>
                    <a:pt x="4668" y="540"/>
                    <a:pt x="4680" y="552"/>
                    <a:pt x="4692" y="564"/>
                  </a:cubicBezTo>
                  <a:cubicBezTo>
                    <a:pt x="4710" y="582"/>
                    <a:pt x="4734" y="591"/>
                    <a:pt x="4757" y="591"/>
                  </a:cubicBezTo>
                  <a:cubicBezTo>
                    <a:pt x="4781" y="591"/>
                    <a:pt x="4805" y="582"/>
                    <a:pt x="4823" y="564"/>
                  </a:cubicBezTo>
                  <a:cubicBezTo>
                    <a:pt x="4870" y="564"/>
                    <a:pt x="4918" y="564"/>
                    <a:pt x="4966" y="576"/>
                  </a:cubicBezTo>
                  <a:cubicBezTo>
                    <a:pt x="5180" y="623"/>
                    <a:pt x="5382" y="707"/>
                    <a:pt x="5561" y="826"/>
                  </a:cubicBezTo>
                  <a:cubicBezTo>
                    <a:pt x="5847" y="1028"/>
                    <a:pt x="6121" y="1242"/>
                    <a:pt x="6371" y="1481"/>
                  </a:cubicBezTo>
                  <a:cubicBezTo>
                    <a:pt x="6883" y="1885"/>
                    <a:pt x="7430" y="2243"/>
                    <a:pt x="8014" y="2564"/>
                  </a:cubicBezTo>
                  <a:cubicBezTo>
                    <a:pt x="8018" y="2565"/>
                    <a:pt x="8022" y="2566"/>
                    <a:pt x="8026" y="2566"/>
                  </a:cubicBezTo>
                  <a:cubicBezTo>
                    <a:pt x="8063" y="2566"/>
                    <a:pt x="8071" y="2515"/>
                    <a:pt x="8049" y="2505"/>
                  </a:cubicBezTo>
                  <a:cubicBezTo>
                    <a:pt x="7407" y="2124"/>
                    <a:pt x="6799" y="1683"/>
                    <a:pt x="6264" y="1171"/>
                  </a:cubicBezTo>
                  <a:cubicBezTo>
                    <a:pt x="6049" y="957"/>
                    <a:pt x="5799" y="766"/>
                    <a:pt x="5549" y="600"/>
                  </a:cubicBezTo>
                  <a:cubicBezTo>
                    <a:pt x="5430" y="528"/>
                    <a:pt x="5299" y="469"/>
                    <a:pt x="5156" y="421"/>
                  </a:cubicBezTo>
                  <a:lnTo>
                    <a:pt x="5001" y="385"/>
                  </a:lnTo>
                  <a:cubicBezTo>
                    <a:pt x="4972" y="367"/>
                    <a:pt x="4939" y="358"/>
                    <a:pt x="4908" y="358"/>
                  </a:cubicBezTo>
                  <a:cubicBezTo>
                    <a:pt x="4876" y="358"/>
                    <a:pt x="4847" y="367"/>
                    <a:pt x="4823" y="385"/>
                  </a:cubicBezTo>
                  <a:cubicBezTo>
                    <a:pt x="4495" y="114"/>
                    <a:pt x="4098" y="0"/>
                    <a:pt x="3694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15"/>
            <p:cNvSpPr/>
            <p:nvPr/>
          </p:nvSpPr>
          <p:spPr>
            <a:xfrm>
              <a:off x="3436425" y="3322425"/>
              <a:ext cx="183275" cy="41000"/>
            </a:xfrm>
            <a:custGeom>
              <a:rect b="b" l="l" r="r" t="t"/>
              <a:pathLst>
                <a:path extrusionOk="0" h="1640" w="7331">
                  <a:moveTo>
                    <a:pt x="3073" y="1"/>
                  </a:moveTo>
                  <a:cubicBezTo>
                    <a:pt x="2890" y="1"/>
                    <a:pt x="2704" y="29"/>
                    <a:pt x="2525" y="77"/>
                  </a:cubicBezTo>
                  <a:cubicBezTo>
                    <a:pt x="2168" y="196"/>
                    <a:pt x="1822" y="327"/>
                    <a:pt x="1477" y="482"/>
                  </a:cubicBezTo>
                  <a:cubicBezTo>
                    <a:pt x="1013" y="673"/>
                    <a:pt x="525" y="792"/>
                    <a:pt x="24" y="851"/>
                  </a:cubicBezTo>
                  <a:cubicBezTo>
                    <a:pt x="1" y="851"/>
                    <a:pt x="1" y="899"/>
                    <a:pt x="24" y="899"/>
                  </a:cubicBezTo>
                  <a:cubicBezTo>
                    <a:pt x="679" y="851"/>
                    <a:pt x="1310" y="708"/>
                    <a:pt x="1918" y="458"/>
                  </a:cubicBezTo>
                  <a:cubicBezTo>
                    <a:pt x="2278" y="317"/>
                    <a:pt x="2660" y="196"/>
                    <a:pt x="3030" y="196"/>
                  </a:cubicBezTo>
                  <a:cubicBezTo>
                    <a:pt x="3345" y="196"/>
                    <a:pt x="3651" y="283"/>
                    <a:pt x="3930" y="518"/>
                  </a:cubicBezTo>
                  <a:cubicBezTo>
                    <a:pt x="3942" y="542"/>
                    <a:pt x="3977" y="542"/>
                    <a:pt x="4001" y="542"/>
                  </a:cubicBezTo>
                  <a:cubicBezTo>
                    <a:pt x="4008" y="545"/>
                    <a:pt x="4015" y="547"/>
                    <a:pt x="4022" y="547"/>
                  </a:cubicBezTo>
                  <a:cubicBezTo>
                    <a:pt x="4039" y="547"/>
                    <a:pt x="4056" y="538"/>
                    <a:pt x="4073" y="530"/>
                  </a:cubicBezTo>
                  <a:cubicBezTo>
                    <a:pt x="4199" y="422"/>
                    <a:pt x="4343" y="379"/>
                    <a:pt x="4496" y="379"/>
                  </a:cubicBezTo>
                  <a:cubicBezTo>
                    <a:pt x="4950" y="379"/>
                    <a:pt x="5482" y="757"/>
                    <a:pt x="5847" y="935"/>
                  </a:cubicBezTo>
                  <a:cubicBezTo>
                    <a:pt x="6323" y="1173"/>
                    <a:pt x="6787" y="1411"/>
                    <a:pt x="7275" y="1637"/>
                  </a:cubicBezTo>
                  <a:cubicBezTo>
                    <a:pt x="7279" y="1638"/>
                    <a:pt x="7283" y="1639"/>
                    <a:pt x="7287" y="1639"/>
                  </a:cubicBezTo>
                  <a:cubicBezTo>
                    <a:pt x="7316" y="1639"/>
                    <a:pt x="7331" y="1600"/>
                    <a:pt x="7299" y="1590"/>
                  </a:cubicBezTo>
                  <a:cubicBezTo>
                    <a:pt x="6656" y="1220"/>
                    <a:pt x="5990" y="875"/>
                    <a:pt x="5335" y="530"/>
                  </a:cubicBezTo>
                  <a:cubicBezTo>
                    <a:pt x="5055" y="386"/>
                    <a:pt x="4749" y="221"/>
                    <a:pt x="4456" y="221"/>
                  </a:cubicBezTo>
                  <a:cubicBezTo>
                    <a:pt x="4312" y="221"/>
                    <a:pt x="4170" y="261"/>
                    <a:pt x="4037" y="363"/>
                  </a:cubicBezTo>
                  <a:cubicBezTo>
                    <a:pt x="3770" y="104"/>
                    <a:pt x="3426" y="1"/>
                    <a:pt x="3073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15"/>
            <p:cNvSpPr/>
            <p:nvPr/>
          </p:nvSpPr>
          <p:spPr>
            <a:xfrm>
              <a:off x="3442975" y="3261025"/>
              <a:ext cx="176325" cy="32875"/>
            </a:xfrm>
            <a:custGeom>
              <a:rect b="b" l="l" r="r" t="t"/>
              <a:pathLst>
                <a:path extrusionOk="0" h="1315" w="7053">
                  <a:moveTo>
                    <a:pt x="3248" y="1"/>
                  </a:moveTo>
                  <a:cubicBezTo>
                    <a:pt x="2991" y="1"/>
                    <a:pt x="2728" y="49"/>
                    <a:pt x="2465" y="128"/>
                  </a:cubicBezTo>
                  <a:cubicBezTo>
                    <a:pt x="2084" y="247"/>
                    <a:pt x="1727" y="414"/>
                    <a:pt x="1358" y="545"/>
                  </a:cubicBezTo>
                  <a:cubicBezTo>
                    <a:pt x="917" y="688"/>
                    <a:pt x="465" y="795"/>
                    <a:pt x="13" y="855"/>
                  </a:cubicBezTo>
                  <a:cubicBezTo>
                    <a:pt x="1" y="855"/>
                    <a:pt x="1" y="867"/>
                    <a:pt x="13" y="867"/>
                  </a:cubicBezTo>
                  <a:cubicBezTo>
                    <a:pt x="632" y="831"/>
                    <a:pt x="1239" y="712"/>
                    <a:pt x="1822" y="509"/>
                  </a:cubicBezTo>
                  <a:cubicBezTo>
                    <a:pt x="2269" y="348"/>
                    <a:pt x="2747" y="174"/>
                    <a:pt x="3212" y="174"/>
                  </a:cubicBezTo>
                  <a:cubicBezTo>
                    <a:pt x="3503" y="174"/>
                    <a:pt x="3790" y="242"/>
                    <a:pt x="4061" y="426"/>
                  </a:cubicBezTo>
                  <a:cubicBezTo>
                    <a:pt x="4073" y="432"/>
                    <a:pt x="4087" y="435"/>
                    <a:pt x="4104" y="435"/>
                  </a:cubicBezTo>
                  <a:cubicBezTo>
                    <a:pt x="4120" y="435"/>
                    <a:pt x="4138" y="432"/>
                    <a:pt x="4156" y="426"/>
                  </a:cubicBezTo>
                  <a:lnTo>
                    <a:pt x="4156" y="426"/>
                  </a:lnTo>
                  <a:cubicBezTo>
                    <a:pt x="4108" y="450"/>
                    <a:pt x="4061" y="497"/>
                    <a:pt x="4025" y="533"/>
                  </a:cubicBezTo>
                  <a:cubicBezTo>
                    <a:pt x="3964" y="584"/>
                    <a:pt x="4015" y="660"/>
                    <a:pt x="4076" y="660"/>
                  </a:cubicBezTo>
                  <a:cubicBezTo>
                    <a:pt x="4086" y="660"/>
                    <a:pt x="4097" y="658"/>
                    <a:pt x="4108" y="652"/>
                  </a:cubicBezTo>
                  <a:cubicBezTo>
                    <a:pt x="4381" y="474"/>
                    <a:pt x="4655" y="401"/>
                    <a:pt x="4927" y="401"/>
                  </a:cubicBezTo>
                  <a:cubicBezTo>
                    <a:pt x="5654" y="401"/>
                    <a:pt x="6366" y="917"/>
                    <a:pt x="6990" y="1307"/>
                  </a:cubicBezTo>
                  <a:cubicBezTo>
                    <a:pt x="6998" y="1313"/>
                    <a:pt x="7006" y="1315"/>
                    <a:pt x="7014" y="1315"/>
                  </a:cubicBezTo>
                  <a:cubicBezTo>
                    <a:pt x="7038" y="1315"/>
                    <a:pt x="7053" y="1290"/>
                    <a:pt x="7025" y="1271"/>
                  </a:cubicBezTo>
                  <a:cubicBezTo>
                    <a:pt x="6473" y="894"/>
                    <a:pt x="5615" y="196"/>
                    <a:pt x="4835" y="196"/>
                  </a:cubicBezTo>
                  <a:cubicBezTo>
                    <a:pt x="4612" y="196"/>
                    <a:pt x="4396" y="253"/>
                    <a:pt x="4195" y="391"/>
                  </a:cubicBezTo>
                  <a:lnTo>
                    <a:pt x="4195" y="391"/>
                  </a:lnTo>
                  <a:cubicBezTo>
                    <a:pt x="4227" y="361"/>
                    <a:pt x="4222" y="303"/>
                    <a:pt x="4180" y="271"/>
                  </a:cubicBezTo>
                  <a:cubicBezTo>
                    <a:pt x="3887" y="78"/>
                    <a:pt x="3573" y="1"/>
                    <a:pt x="3248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15"/>
            <p:cNvSpPr/>
            <p:nvPr/>
          </p:nvSpPr>
          <p:spPr>
            <a:xfrm>
              <a:off x="3463525" y="3202400"/>
              <a:ext cx="187250" cy="31925"/>
            </a:xfrm>
            <a:custGeom>
              <a:rect b="b" l="l" r="r" t="t"/>
              <a:pathLst>
                <a:path extrusionOk="0" h="1277" w="7490">
                  <a:moveTo>
                    <a:pt x="2565" y="0"/>
                  </a:moveTo>
                  <a:cubicBezTo>
                    <a:pt x="2464" y="0"/>
                    <a:pt x="2363" y="8"/>
                    <a:pt x="2262" y="21"/>
                  </a:cubicBezTo>
                  <a:cubicBezTo>
                    <a:pt x="1512" y="116"/>
                    <a:pt x="774" y="259"/>
                    <a:pt x="24" y="318"/>
                  </a:cubicBezTo>
                  <a:cubicBezTo>
                    <a:pt x="0" y="318"/>
                    <a:pt x="12" y="366"/>
                    <a:pt x="24" y="366"/>
                  </a:cubicBezTo>
                  <a:cubicBezTo>
                    <a:pt x="584" y="330"/>
                    <a:pt x="1131" y="271"/>
                    <a:pt x="1679" y="223"/>
                  </a:cubicBezTo>
                  <a:cubicBezTo>
                    <a:pt x="1938" y="203"/>
                    <a:pt x="2209" y="165"/>
                    <a:pt x="2470" y="165"/>
                  </a:cubicBezTo>
                  <a:cubicBezTo>
                    <a:pt x="2833" y="165"/>
                    <a:pt x="3178" y="240"/>
                    <a:pt x="3441" y="545"/>
                  </a:cubicBezTo>
                  <a:cubicBezTo>
                    <a:pt x="3465" y="568"/>
                    <a:pt x="3495" y="580"/>
                    <a:pt x="3524" y="580"/>
                  </a:cubicBezTo>
                  <a:cubicBezTo>
                    <a:pt x="3554" y="580"/>
                    <a:pt x="3584" y="568"/>
                    <a:pt x="3608" y="545"/>
                  </a:cubicBezTo>
                  <a:cubicBezTo>
                    <a:pt x="3799" y="378"/>
                    <a:pt x="4003" y="315"/>
                    <a:pt x="4214" y="315"/>
                  </a:cubicBezTo>
                  <a:cubicBezTo>
                    <a:pt x="4712" y="315"/>
                    <a:pt x="5243" y="670"/>
                    <a:pt x="5703" y="854"/>
                  </a:cubicBezTo>
                  <a:cubicBezTo>
                    <a:pt x="6214" y="1061"/>
                    <a:pt x="6745" y="1277"/>
                    <a:pt x="7295" y="1277"/>
                  </a:cubicBezTo>
                  <a:cubicBezTo>
                    <a:pt x="7348" y="1277"/>
                    <a:pt x="7400" y="1275"/>
                    <a:pt x="7453" y="1271"/>
                  </a:cubicBezTo>
                  <a:cubicBezTo>
                    <a:pt x="7489" y="1259"/>
                    <a:pt x="7489" y="1199"/>
                    <a:pt x="7453" y="1199"/>
                  </a:cubicBezTo>
                  <a:cubicBezTo>
                    <a:pt x="6489" y="1176"/>
                    <a:pt x="5727" y="664"/>
                    <a:pt x="4882" y="283"/>
                  </a:cubicBezTo>
                  <a:cubicBezTo>
                    <a:pt x="4645" y="179"/>
                    <a:pt x="4415" y="114"/>
                    <a:pt x="4195" y="114"/>
                  </a:cubicBezTo>
                  <a:cubicBezTo>
                    <a:pt x="3961" y="114"/>
                    <a:pt x="3739" y="188"/>
                    <a:pt x="3536" y="366"/>
                  </a:cubicBezTo>
                  <a:cubicBezTo>
                    <a:pt x="3275" y="96"/>
                    <a:pt x="2927" y="0"/>
                    <a:pt x="2565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15"/>
            <p:cNvSpPr/>
            <p:nvPr/>
          </p:nvSpPr>
          <p:spPr>
            <a:xfrm>
              <a:off x="3459950" y="3149025"/>
              <a:ext cx="189025" cy="28300"/>
            </a:xfrm>
            <a:custGeom>
              <a:rect b="b" l="l" r="r" t="t"/>
              <a:pathLst>
                <a:path extrusionOk="0" h="1132" w="7561">
                  <a:moveTo>
                    <a:pt x="12" y="1"/>
                  </a:moveTo>
                  <a:cubicBezTo>
                    <a:pt x="0" y="1"/>
                    <a:pt x="0" y="13"/>
                    <a:pt x="12" y="13"/>
                  </a:cubicBezTo>
                  <a:cubicBezTo>
                    <a:pt x="536" y="298"/>
                    <a:pt x="1143" y="310"/>
                    <a:pt x="1727" y="358"/>
                  </a:cubicBezTo>
                  <a:cubicBezTo>
                    <a:pt x="2048" y="382"/>
                    <a:pt x="2358" y="405"/>
                    <a:pt x="2679" y="429"/>
                  </a:cubicBezTo>
                  <a:cubicBezTo>
                    <a:pt x="3084" y="453"/>
                    <a:pt x="3596" y="429"/>
                    <a:pt x="3810" y="870"/>
                  </a:cubicBezTo>
                  <a:cubicBezTo>
                    <a:pt x="3826" y="916"/>
                    <a:pt x="3871" y="942"/>
                    <a:pt x="3917" y="942"/>
                  </a:cubicBezTo>
                  <a:cubicBezTo>
                    <a:pt x="3942" y="942"/>
                    <a:pt x="3968" y="934"/>
                    <a:pt x="3989" y="917"/>
                  </a:cubicBezTo>
                  <a:lnTo>
                    <a:pt x="4013" y="917"/>
                  </a:lnTo>
                  <a:cubicBezTo>
                    <a:pt x="4247" y="774"/>
                    <a:pt x="4498" y="723"/>
                    <a:pt x="4755" y="723"/>
                  </a:cubicBezTo>
                  <a:cubicBezTo>
                    <a:pt x="5137" y="723"/>
                    <a:pt x="5530" y="837"/>
                    <a:pt x="5894" y="929"/>
                  </a:cubicBezTo>
                  <a:cubicBezTo>
                    <a:pt x="6430" y="1048"/>
                    <a:pt x="6977" y="1120"/>
                    <a:pt x="7525" y="1132"/>
                  </a:cubicBezTo>
                  <a:cubicBezTo>
                    <a:pt x="7549" y="1120"/>
                    <a:pt x="7561" y="1096"/>
                    <a:pt x="7537" y="1096"/>
                  </a:cubicBezTo>
                  <a:cubicBezTo>
                    <a:pt x="6763" y="1036"/>
                    <a:pt x="6061" y="798"/>
                    <a:pt x="5322" y="608"/>
                  </a:cubicBezTo>
                  <a:cubicBezTo>
                    <a:pt x="5139" y="550"/>
                    <a:pt x="4952" y="521"/>
                    <a:pt x="4766" y="521"/>
                  </a:cubicBezTo>
                  <a:cubicBezTo>
                    <a:pt x="4493" y="521"/>
                    <a:pt x="4225" y="583"/>
                    <a:pt x="3977" y="703"/>
                  </a:cubicBezTo>
                  <a:cubicBezTo>
                    <a:pt x="3679" y="227"/>
                    <a:pt x="3060" y="274"/>
                    <a:pt x="2536" y="263"/>
                  </a:cubicBezTo>
                  <a:cubicBezTo>
                    <a:pt x="1691" y="227"/>
                    <a:pt x="822" y="274"/>
                    <a:pt x="12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15"/>
            <p:cNvSpPr/>
            <p:nvPr/>
          </p:nvSpPr>
          <p:spPr>
            <a:xfrm>
              <a:off x="3486150" y="3101700"/>
              <a:ext cx="143175" cy="17775"/>
            </a:xfrm>
            <a:custGeom>
              <a:rect b="b" l="l" r="r" t="t"/>
              <a:pathLst>
                <a:path extrusionOk="0" h="711" w="5727">
                  <a:moveTo>
                    <a:pt x="24" y="1"/>
                  </a:moveTo>
                  <a:cubicBezTo>
                    <a:pt x="0" y="1"/>
                    <a:pt x="0" y="24"/>
                    <a:pt x="24" y="24"/>
                  </a:cubicBezTo>
                  <a:cubicBezTo>
                    <a:pt x="524" y="155"/>
                    <a:pt x="1036" y="286"/>
                    <a:pt x="1548" y="370"/>
                  </a:cubicBezTo>
                  <a:cubicBezTo>
                    <a:pt x="2060" y="465"/>
                    <a:pt x="2619" y="441"/>
                    <a:pt x="3072" y="667"/>
                  </a:cubicBezTo>
                  <a:cubicBezTo>
                    <a:pt x="3084" y="673"/>
                    <a:pt x="3093" y="676"/>
                    <a:pt x="3102" y="676"/>
                  </a:cubicBezTo>
                  <a:cubicBezTo>
                    <a:pt x="3111" y="676"/>
                    <a:pt x="3119" y="673"/>
                    <a:pt x="3131" y="667"/>
                  </a:cubicBezTo>
                  <a:cubicBezTo>
                    <a:pt x="3143" y="679"/>
                    <a:pt x="3155" y="691"/>
                    <a:pt x="3179" y="691"/>
                  </a:cubicBezTo>
                  <a:cubicBezTo>
                    <a:pt x="3377" y="664"/>
                    <a:pt x="3574" y="654"/>
                    <a:pt x="3770" y="654"/>
                  </a:cubicBezTo>
                  <a:cubicBezTo>
                    <a:pt x="4241" y="654"/>
                    <a:pt x="4708" y="710"/>
                    <a:pt x="5177" y="710"/>
                  </a:cubicBezTo>
                  <a:cubicBezTo>
                    <a:pt x="5356" y="710"/>
                    <a:pt x="5535" y="702"/>
                    <a:pt x="5715" y="679"/>
                  </a:cubicBezTo>
                  <a:cubicBezTo>
                    <a:pt x="5727" y="667"/>
                    <a:pt x="5727" y="643"/>
                    <a:pt x="5703" y="643"/>
                  </a:cubicBezTo>
                  <a:cubicBezTo>
                    <a:pt x="5640" y="647"/>
                    <a:pt x="5576" y="649"/>
                    <a:pt x="5513" y="649"/>
                  </a:cubicBezTo>
                  <a:cubicBezTo>
                    <a:pt x="4945" y="649"/>
                    <a:pt x="4365" y="520"/>
                    <a:pt x="3796" y="520"/>
                  </a:cubicBezTo>
                  <a:cubicBezTo>
                    <a:pt x="3588" y="520"/>
                    <a:pt x="3382" y="537"/>
                    <a:pt x="3179" y="584"/>
                  </a:cubicBezTo>
                  <a:cubicBezTo>
                    <a:pt x="3179" y="560"/>
                    <a:pt x="3155" y="536"/>
                    <a:pt x="3131" y="524"/>
                  </a:cubicBezTo>
                  <a:cubicBezTo>
                    <a:pt x="2715" y="298"/>
                    <a:pt x="2191" y="310"/>
                    <a:pt x="1726" y="251"/>
                  </a:cubicBezTo>
                  <a:cubicBezTo>
                    <a:pt x="1155" y="179"/>
                    <a:pt x="583" y="96"/>
                    <a:pt x="24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15"/>
            <p:cNvSpPr/>
            <p:nvPr/>
          </p:nvSpPr>
          <p:spPr>
            <a:xfrm>
              <a:off x="3482950" y="3046500"/>
              <a:ext cx="85375" cy="45800"/>
            </a:xfrm>
            <a:custGeom>
              <a:rect b="b" l="l" r="r" t="t"/>
              <a:pathLst>
                <a:path extrusionOk="0" h="1832" w="3415">
                  <a:moveTo>
                    <a:pt x="20" y="1"/>
                  </a:moveTo>
                  <a:cubicBezTo>
                    <a:pt x="10" y="1"/>
                    <a:pt x="1" y="9"/>
                    <a:pt x="9" y="18"/>
                  </a:cubicBezTo>
                  <a:cubicBezTo>
                    <a:pt x="378" y="423"/>
                    <a:pt x="842" y="637"/>
                    <a:pt x="1366" y="816"/>
                  </a:cubicBezTo>
                  <a:cubicBezTo>
                    <a:pt x="1962" y="1018"/>
                    <a:pt x="3033" y="1161"/>
                    <a:pt x="3307" y="1804"/>
                  </a:cubicBezTo>
                  <a:cubicBezTo>
                    <a:pt x="3315" y="1823"/>
                    <a:pt x="3329" y="1831"/>
                    <a:pt x="3344" y="1831"/>
                  </a:cubicBezTo>
                  <a:cubicBezTo>
                    <a:pt x="3376" y="1831"/>
                    <a:pt x="3414" y="1796"/>
                    <a:pt x="3414" y="1756"/>
                  </a:cubicBezTo>
                  <a:cubicBezTo>
                    <a:pt x="3236" y="1161"/>
                    <a:pt x="2605" y="1101"/>
                    <a:pt x="2069" y="947"/>
                  </a:cubicBezTo>
                  <a:cubicBezTo>
                    <a:pt x="1354" y="732"/>
                    <a:pt x="569" y="554"/>
                    <a:pt x="33" y="6"/>
                  </a:cubicBezTo>
                  <a:cubicBezTo>
                    <a:pt x="29" y="2"/>
                    <a:pt x="25" y="1"/>
                    <a:pt x="20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15"/>
            <p:cNvSpPr/>
            <p:nvPr/>
          </p:nvSpPr>
          <p:spPr>
            <a:xfrm>
              <a:off x="3564750" y="3065400"/>
              <a:ext cx="100475" cy="34500"/>
            </a:xfrm>
            <a:custGeom>
              <a:rect b="b" l="l" r="r" t="t"/>
              <a:pathLst>
                <a:path extrusionOk="0" h="1380" w="4019">
                  <a:moveTo>
                    <a:pt x="3989" y="248"/>
                  </a:moveTo>
                  <a:cubicBezTo>
                    <a:pt x="3985" y="248"/>
                    <a:pt x="3981" y="248"/>
                    <a:pt x="3976" y="250"/>
                  </a:cubicBezTo>
                  <a:cubicBezTo>
                    <a:pt x="2750" y="738"/>
                    <a:pt x="904" y="0"/>
                    <a:pt x="35" y="1286"/>
                  </a:cubicBezTo>
                  <a:cubicBezTo>
                    <a:pt x="0" y="1330"/>
                    <a:pt x="36" y="1380"/>
                    <a:pt x="76" y="1380"/>
                  </a:cubicBezTo>
                  <a:cubicBezTo>
                    <a:pt x="90" y="1380"/>
                    <a:pt x="106" y="1373"/>
                    <a:pt x="118" y="1357"/>
                  </a:cubicBezTo>
                  <a:cubicBezTo>
                    <a:pt x="1107" y="262"/>
                    <a:pt x="2726" y="702"/>
                    <a:pt x="3988" y="286"/>
                  </a:cubicBezTo>
                  <a:cubicBezTo>
                    <a:pt x="4019" y="276"/>
                    <a:pt x="4014" y="248"/>
                    <a:pt x="3989" y="248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15"/>
            <p:cNvSpPr/>
            <p:nvPr/>
          </p:nvSpPr>
          <p:spPr>
            <a:xfrm>
              <a:off x="3664425" y="3027225"/>
              <a:ext cx="825" cy="450"/>
            </a:xfrm>
            <a:custGeom>
              <a:rect b="b" l="l" r="r" t="t"/>
              <a:pathLst>
                <a:path extrusionOk="0" h="18" w="33">
                  <a:moveTo>
                    <a:pt x="28" y="1"/>
                  </a:moveTo>
                  <a:cubicBezTo>
                    <a:pt x="28" y="1"/>
                    <a:pt x="26" y="1"/>
                    <a:pt x="25" y="3"/>
                  </a:cubicBezTo>
                  <a:lnTo>
                    <a:pt x="1" y="3"/>
                  </a:lnTo>
                  <a:cubicBezTo>
                    <a:pt x="1" y="3"/>
                    <a:pt x="1" y="15"/>
                    <a:pt x="1" y="15"/>
                  </a:cubicBezTo>
                  <a:lnTo>
                    <a:pt x="13" y="15"/>
                  </a:lnTo>
                  <a:cubicBezTo>
                    <a:pt x="15" y="17"/>
                    <a:pt x="16" y="17"/>
                    <a:pt x="18" y="17"/>
                  </a:cubicBezTo>
                  <a:cubicBezTo>
                    <a:pt x="26" y="17"/>
                    <a:pt x="32" y="1"/>
                    <a:pt x="28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15"/>
            <p:cNvSpPr/>
            <p:nvPr/>
          </p:nvSpPr>
          <p:spPr>
            <a:xfrm>
              <a:off x="3569725" y="3029025"/>
              <a:ext cx="91675" cy="29000"/>
            </a:xfrm>
            <a:custGeom>
              <a:rect b="b" l="l" r="r" t="t"/>
              <a:pathLst>
                <a:path extrusionOk="0" h="1160" w="3667">
                  <a:moveTo>
                    <a:pt x="3643" y="0"/>
                  </a:moveTo>
                  <a:cubicBezTo>
                    <a:pt x="3640" y="0"/>
                    <a:pt x="3637" y="1"/>
                    <a:pt x="3634" y="2"/>
                  </a:cubicBezTo>
                  <a:cubicBezTo>
                    <a:pt x="2491" y="550"/>
                    <a:pt x="1003" y="110"/>
                    <a:pt x="38" y="1062"/>
                  </a:cubicBezTo>
                  <a:cubicBezTo>
                    <a:pt x="1" y="1100"/>
                    <a:pt x="30" y="1160"/>
                    <a:pt x="67" y="1160"/>
                  </a:cubicBezTo>
                  <a:cubicBezTo>
                    <a:pt x="77" y="1160"/>
                    <a:pt x="88" y="1155"/>
                    <a:pt x="98" y="1145"/>
                  </a:cubicBezTo>
                  <a:cubicBezTo>
                    <a:pt x="1062" y="217"/>
                    <a:pt x="2539" y="657"/>
                    <a:pt x="3646" y="38"/>
                  </a:cubicBezTo>
                  <a:cubicBezTo>
                    <a:pt x="3666" y="28"/>
                    <a:pt x="3661" y="0"/>
                    <a:pt x="3643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15"/>
            <p:cNvSpPr/>
            <p:nvPr/>
          </p:nvSpPr>
          <p:spPr>
            <a:xfrm>
              <a:off x="3490700" y="2997400"/>
              <a:ext cx="82550" cy="53375"/>
            </a:xfrm>
            <a:custGeom>
              <a:rect b="b" l="l" r="r" t="t"/>
              <a:pathLst>
                <a:path extrusionOk="0" h="2135" w="3302">
                  <a:moveTo>
                    <a:pt x="16" y="0"/>
                  </a:moveTo>
                  <a:cubicBezTo>
                    <a:pt x="10" y="0"/>
                    <a:pt x="0" y="9"/>
                    <a:pt x="9" y="17"/>
                  </a:cubicBezTo>
                  <a:cubicBezTo>
                    <a:pt x="342" y="434"/>
                    <a:pt x="782" y="755"/>
                    <a:pt x="1271" y="958"/>
                  </a:cubicBezTo>
                  <a:cubicBezTo>
                    <a:pt x="1866" y="1232"/>
                    <a:pt x="2866" y="1458"/>
                    <a:pt x="3176" y="2101"/>
                  </a:cubicBezTo>
                  <a:cubicBezTo>
                    <a:pt x="3189" y="2124"/>
                    <a:pt x="3212" y="2135"/>
                    <a:pt x="3235" y="2135"/>
                  </a:cubicBezTo>
                  <a:cubicBezTo>
                    <a:pt x="3269" y="2135"/>
                    <a:pt x="3302" y="2109"/>
                    <a:pt x="3295" y="2065"/>
                  </a:cubicBezTo>
                  <a:cubicBezTo>
                    <a:pt x="3247" y="1541"/>
                    <a:pt x="2461" y="1279"/>
                    <a:pt x="2044" y="1125"/>
                  </a:cubicBezTo>
                  <a:cubicBezTo>
                    <a:pt x="1318" y="851"/>
                    <a:pt x="532" y="636"/>
                    <a:pt x="20" y="5"/>
                  </a:cubicBezTo>
                  <a:cubicBezTo>
                    <a:pt x="20" y="2"/>
                    <a:pt x="18" y="0"/>
                    <a:pt x="16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15"/>
            <p:cNvSpPr/>
            <p:nvPr/>
          </p:nvSpPr>
          <p:spPr>
            <a:xfrm>
              <a:off x="3510400" y="2961975"/>
              <a:ext cx="65350" cy="55825"/>
            </a:xfrm>
            <a:custGeom>
              <a:rect b="b" l="l" r="r" t="t"/>
              <a:pathLst>
                <a:path extrusionOk="0" h="2233" w="2614">
                  <a:moveTo>
                    <a:pt x="34" y="1"/>
                  </a:moveTo>
                  <a:cubicBezTo>
                    <a:pt x="15" y="1"/>
                    <a:pt x="1" y="12"/>
                    <a:pt x="18" y="29"/>
                  </a:cubicBezTo>
                  <a:cubicBezTo>
                    <a:pt x="375" y="458"/>
                    <a:pt x="852" y="720"/>
                    <a:pt x="1316" y="1018"/>
                  </a:cubicBezTo>
                  <a:cubicBezTo>
                    <a:pt x="1792" y="1327"/>
                    <a:pt x="2221" y="1744"/>
                    <a:pt x="2542" y="2220"/>
                  </a:cubicBezTo>
                  <a:cubicBezTo>
                    <a:pt x="2551" y="2229"/>
                    <a:pt x="2562" y="2232"/>
                    <a:pt x="2573" y="2232"/>
                  </a:cubicBezTo>
                  <a:cubicBezTo>
                    <a:pt x="2594" y="2232"/>
                    <a:pt x="2614" y="2219"/>
                    <a:pt x="2614" y="2196"/>
                  </a:cubicBezTo>
                  <a:cubicBezTo>
                    <a:pt x="2507" y="1708"/>
                    <a:pt x="2090" y="1387"/>
                    <a:pt x="1697" y="1125"/>
                  </a:cubicBezTo>
                  <a:cubicBezTo>
                    <a:pt x="1137" y="756"/>
                    <a:pt x="518" y="506"/>
                    <a:pt x="54" y="6"/>
                  </a:cubicBezTo>
                  <a:cubicBezTo>
                    <a:pt x="48" y="2"/>
                    <a:pt x="40" y="1"/>
                    <a:pt x="34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15"/>
            <p:cNvSpPr/>
            <p:nvPr/>
          </p:nvSpPr>
          <p:spPr>
            <a:xfrm>
              <a:off x="3572900" y="2991800"/>
              <a:ext cx="77475" cy="29675"/>
            </a:xfrm>
            <a:custGeom>
              <a:rect b="b" l="l" r="r" t="t"/>
              <a:pathLst>
                <a:path extrusionOk="0" h="1187" w="3099">
                  <a:moveTo>
                    <a:pt x="3064" y="1"/>
                  </a:moveTo>
                  <a:cubicBezTo>
                    <a:pt x="3061" y="1"/>
                    <a:pt x="3058" y="2"/>
                    <a:pt x="3055" y="3"/>
                  </a:cubicBezTo>
                  <a:cubicBezTo>
                    <a:pt x="2507" y="360"/>
                    <a:pt x="1947" y="479"/>
                    <a:pt x="1316" y="634"/>
                  </a:cubicBezTo>
                  <a:cubicBezTo>
                    <a:pt x="876" y="741"/>
                    <a:pt x="423" y="837"/>
                    <a:pt x="42" y="1099"/>
                  </a:cubicBezTo>
                  <a:cubicBezTo>
                    <a:pt x="1" y="1119"/>
                    <a:pt x="32" y="1186"/>
                    <a:pt x="73" y="1186"/>
                  </a:cubicBezTo>
                  <a:cubicBezTo>
                    <a:pt x="78" y="1186"/>
                    <a:pt x="84" y="1185"/>
                    <a:pt x="90" y="1182"/>
                  </a:cubicBezTo>
                  <a:cubicBezTo>
                    <a:pt x="650" y="896"/>
                    <a:pt x="1197" y="801"/>
                    <a:pt x="1804" y="658"/>
                  </a:cubicBezTo>
                  <a:cubicBezTo>
                    <a:pt x="2245" y="551"/>
                    <a:pt x="2745" y="372"/>
                    <a:pt x="3078" y="51"/>
                  </a:cubicBezTo>
                  <a:cubicBezTo>
                    <a:pt x="3099" y="30"/>
                    <a:pt x="3084" y="1"/>
                    <a:pt x="3064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15"/>
            <p:cNvSpPr/>
            <p:nvPr/>
          </p:nvSpPr>
          <p:spPr>
            <a:xfrm>
              <a:off x="3533550" y="2930600"/>
              <a:ext cx="46025" cy="46775"/>
            </a:xfrm>
            <a:custGeom>
              <a:rect b="b" l="l" r="r" t="t"/>
              <a:pathLst>
                <a:path extrusionOk="0" h="1871" w="1841">
                  <a:moveTo>
                    <a:pt x="20" y="0"/>
                  </a:moveTo>
                  <a:cubicBezTo>
                    <a:pt x="10" y="0"/>
                    <a:pt x="1" y="14"/>
                    <a:pt x="9" y="22"/>
                  </a:cubicBezTo>
                  <a:cubicBezTo>
                    <a:pt x="223" y="368"/>
                    <a:pt x="497" y="677"/>
                    <a:pt x="807" y="939"/>
                  </a:cubicBezTo>
                  <a:cubicBezTo>
                    <a:pt x="1152" y="1237"/>
                    <a:pt x="1462" y="1558"/>
                    <a:pt x="1795" y="1868"/>
                  </a:cubicBezTo>
                  <a:cubicBezTo>
                    <a:pt x="1797" y="1870"/>
                    <a:pt x="1800" y="1871"/>
                    <a:pt x="1803" y="1871"/>
                  </a:cubicBezTo>
                  <a:cubicBezTo>
                    <a:pt x="1818" y="1871"/>
                    <a:pt x="1840" y="1851"/>
                    <a:pt x="1831" y="1832"/>
                  </a:cubicBezTo>
                  <a:cubicBezTo>
                    <a:pt x="1652" y="1511"/>
                    <a:pt x="1319" y="1272"/>
                    <a:pt x="1033" y="1046"/>
                  </a:cubicBezTo>
                  <a:cubicBezTo>
                    <a:pt x="640" y="760"/>
                    <a:pt x="307" y="403"/>
                    <a:pt x="33" y="10"/>
                  </a:cubicBezTo>
                  <a:cubicBezTo>
                    <a:pt x="29" y="3"/>
                    <a:pt x="24" y="0"/>
                    <a:pt x="20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15"/>
            <p:cNvSpPr/>
            <p:nvPr/>
          </p:nvSpPr>
          <p:spPr>
            <a:xfrm>
              <a:off x="3576225" y="2954900"/>
              <a:ext cx="60475" cy="38750"/>
            </a:xfrm>
            <a:custGeom>
              <a:rect b="b" l="l" r="r" t="t"/>
              <a:pathLst>
                <a:path extrusionOk="0" h="1550" w="2419">
                  <a:moveTo>
                    <a:pt x="2384" y="0"/>
                  </a:moveTo>
                  <a:cubicBezTo>
                    <a:pt x="2381" y="0"/>
                    <a:pt x="2377" y="1"/>
                    <a:pt x="2374" y="3"/>
                  </a:cubicBezTo>
                  <a:cubicBezTo>
                    <a:pt x="1660" y="598"/>
                    <a:pt x="457" y="550"/>
                    <a:pt x="17" y="1491"/>
                  </a:cubicBezTo>
                  <a:cubicBezTo>
                    <a:pt x="1" y="1523"/>
                    <a:pt x="32" y="1549"/>
                    <a:pt x="62" y="1549"/>
                  </a:cubicBezTo>
                  <a:cubicBezTo>
                    <a:pt x="77" y="1549"/>
                    <a:pt x="92" y="1543"/>
                    <a:pt x="100" y="1527"/>
                  </a:cubicBezTo>
                  <a:cubicBezTo>
                    <a:pt x="564" y="646"/>
                    <a:pt x="1719" y="670"/>
                    <a:pt x="2398" y="39"/>
                  </a:cubicBezTo>
                  <a:cubicBezTo>
                    <a:pt x="2418" y="28"/>
                    <a:pt x="2403" y="0"/>
                    <a:pt x="2384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15"/>
            <p:cNvSpPr/>
            <p:nvPr/>
          </p:nvSpPr>
          <p:spPr>
            <a:xfrm>
              <a:off x="3579000" y="2921425"/>
              <a:ext cx="42825" cy="42325"/>
            </a:xfrm>
            <a:custGeom>
              <a:rect b="b" l="l" r="r" t="t"/>
              <a:pathLst>
                <a:path extrusionOk="0" h="1693" w="1713">
                  <a:moveTo>
                    <a:pt x="1684" y="0"/>
                  </a:moveTo>
                  <a:cubicBezTo>
                    <a:pt x="1679" y="0"/>
                    <a:pt x="1673" y="3"/>
                    <a:pt x="1668" y="8"/>
                  </a:cubicBezTo>
                  <a:cubicBezTo>
                    <a:pt x="1060" y="496"/>
                    <a:pt x="108" y="758"/>
                    <a:pt x="1" y="1651"/>
                  </a:cubicBezTo>
                  <a:cubicBezTo>
                    <a:pt x="1" y="1675"/>
                    <a:pt x="21" y="1693"/>
                    <a:pt x="38" y="1693"/>
                  </a:cubicBezTo>
                  <a:cubicBezTo>
                    <a:pt x="48" y="1693"/>
                    <a:pt x="56" y="1688"/>
                    <a:pt x="60" y="1675"/>
                  </a:cubicBezTo>
                  <a:cubicBezTo>
                    <a:pt x="120" y="1437"/>
                    <a:pt x="227" y="1223"/>
                    <a:pt x="370" y="1044"/>
                  </a:cubicBezTo>
                  <a:cubicBezTo>
                    <a:pt x="525" y="877"/>
                    <a:pt x="691" y="746"/>
                    <a:pt x="882" y="639"/>
                  </a:cubicBezTo>
                  <a:cubicBezTo>
                    <a:pt x="1179" y="473"/>
                    <a:pt x="1453" y="270"/>
                    <a:pt x="1703" y="44"/>
                  </a:cubicBezTo>
                  <a:cubicBezTo>
                    <a:pt x="1712" y="26"/>
                    <a:pt x="1701" y="0"/>
                    <a:pt x="1684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15"/>
            <p:cNvSpPr/>
            <p:nvPr/>
          </p:nvSpPr>
          <p:spPr>
            <a:xfrm>
              <a:off x="3552000" y="2885375"/>
              <a:ext cx="48175" cy="63875"/>
            </a:xfrm>
            <a:custGeom>
              <a:rect b="b" l="l" r="r" t="t"/>
              <a:pathLst>
                <a:path extrusionOk="0" h="2555" w="1927">
                  <a:moveTo>
                    <a:pt x="1920" y="1"/>
                  </a:moveTo>
                  <a:cubicBezTo>
                    <a:pt x="1917" y="1"/>
                    <a:pt x="1914" y="4"/>
                    <a:pt x="1914" y="10"/>
                  </a:cubicBezTo>
                  <a:cubicBezTo>
                    <a:pt x="1914" y="664"/>
                    <a:pt x="1533" y="1153"/>
                    <a:pt x="1295" y="1700"/>
                  </a:cubicBezTo>
                  <a:lnTo>
                    <a:pt x="1259" y="1784"/>
                  </a:lnTo>
                  <a:lnTo>
                    <a:pt x="1224" y="1843"/>
                  </a:lnTo>
                  <a:cubicBezTo>
                    <a:pt x="1212" y="1819"/>
                    <a:pt x="1200" y="1819"/>
                    <a:pt x="1188" y="1807"/>
                  </a:cubicBezTo>
                  <a:cubicBezTo>
                    <a:pt x="1093" y="1569"/>
                    <a:pt x="938" y="1355"/>
                    <a:pt x="747" y="1188"/>
                  </a:cubicBezTo>
                  <a:cubicBezTo>
                    <a:pt x="485" y="915"/>
                    <a:pt x="212" y="676"/>
                    <a:pt x="33" y="331"/>
                  </a:cubicBezTo>
                  <a:cubicBezTo>
                    <a:pt x="30" y="328"/>
                    <a:pt x="25" y="326"/>
                    <a:pt x="21" y="326"/>
                  </a:cubicBezTo>
                  <a:cubicBezTo>
                    <a:pt x="10" y="326"/>
                    <a:pt x="1" y="335"/>
                    <a:pt x="9" y="343"/>
                  </a:cubicBezTo>
                  <a:cubicBezTo>
                    <a:pt x="164" y="629"/>
                    <a:pt x="354" y="879"/>
                    <a:pt x="581" y="1117"/>
                  </a:cubicBezTo>
                  <a:cubicBezTo>
                    <a:pt x="807" y="1391"/>
                    <a:pt x="974" y="1665"/>
                    <a:pt x="1176" y="1950"/>
                  </a:cubicBezTo>
                  <a:cubicBezTo>
                    <a:pt x="1176" y="1956"/>
                    <a:pt x="1182" y="1959"/>
                    <a:pt x="1189" y="1959"/>
                  </a:cubicBezTo>
                  <a:cubicBezTo>
                    <a:pt x="1197" y="1959"/>
                    <a:pt x="1206" y="1956"/>
                    <a:pt x="1212" y="1950"/>
                  </a:cubicBezTo>
                  <a:lnTo>
                    <a:pt x="1212" y="1950"/>
                  </a:lnTo>
                  <a:cubicBezTo>
                    <a:pt x="1152" y="2141"/>
                    <a:pt x="1128" y="2343"/>
                    <a:pt x="1140" y="2546"/>
                  </a:cubicBezTo>
                  <a:cubicBezTo>
                    <a:pt x="1140" y="2552"/>
                    <a:pt x="1146" y="2555"/>
                    <a:pt x="1152" y="2555"/>
                  </a:cubicBezTo>
                  <a:cubicBezTo>
                    <a:pt x="1158" y="2555"/>
                    <a:pt x="1164" y="2552"/>
                    <a:pt x="1164" y="2546"/>
                  </a:cubicBezTo>
                  <a:cubicBezTo>
                    <a:pt x="1212" y="2343"/>
                    <a:pt x="1224" y="2141"/>
                    <a:pt x="1271" y="1927"/>
                  </a:cubicBezTo>
                  <a:cubicBezTo>
                    <a:pt x="1295" y="1891"/>
                    <a:pt x="1307" y="1855"/>
                    <a:pt x="1319" y="1807"/>
                  </a:cubicBezTo>
                  <a:cubicBezTo>
                    <a:pt x="1331" y="1772"/>
                    <a:pt x="1331" y="1736"/>
                    <a:pt x="1343" y="1712"/>
                  </a:cubicBezTo>
                  <a:cubicBezTo>
                    <a:pt x="1414" y="1522"/>
                    <a:pt x="1545" y="1355"/>
                    <a:pt x="1628" y="1188"/>
                  </a:cubicBezTo>
                  <a:cubicBezTo>
                    <a:pt x="1819" y="819"/>
                    <a:pt x="1914" y="414"/>
                    <a:pt x="1926" y="10"/>
                  </a:cubicBezTo>
                  <a:cubicBezTo>
                    <a:pt x="1926" y="4"/>
                    <a:pt x="1923" y="1"/>
                    <a:pt x="1920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1" name="Google Shape;1351;p15"/>
          <p:cNvGrpSpPr/>
          <p:nvPr/>
        </p:nvGrpSpPr>
        <p:grpSpPr>
          <a:xfrm flipH="1" rot="-7434564">
            <a:off x="7402918" y="-1937334"/>
            <a:ext cx="2205126" cy="4812969"/>
            <a:chOff x="7386050" y="661025"/>
            <a:chExt cx="1576975" cy="3441950"/>
          </a:xfrm>
        </p:grpSpPr>
        <p:sp>
          <p:nvSpPr>
            <p:cNvPr id="1352" name="Google Shape;1352;p15"/>
            <p:cNvSpPr/>
            <p:nvPr/>
          </p:nvSpPr>
          <p:spPr>
            <a:xfrm>
              <a:off x="7386050" y="661025"/>
              <a:ext cx="1576975" cy="2190650"/>
            </a:xfrm>
            <a:custGeom>
              <a:rect b="b" l="l" r="r" t="t"/>
              <a:pathLst>
                <a:path extrusionOk="0" h="87626" w="63079">
                  <a:moveTo>
                    <a:pt x="21923" y="1"/>
                  </a:moveTo>
                  <a:cubicBezTo>
                    <a:pt x="21397" y="1"/>
                    <a:pt x="20850" y="26"/>
                    <a:pt x="20281" y="79"/>
                  </a:cubicBezTo>
                  <a:cubicBezTo>
                    <a:pt x="20281" y="79"/>
                    <a:pt x="16012" y="79"/>
                    <a:pt x="12109" y="4949"/>
                  </a:cubicBezTo>
                  <a:cubicBezTo>
                    <a:pt x="8239" y="9786"/>
                    <a:pt x="8506" y="7951"/>
                    <a:pt x="5404" y="16024"/>
                  </a:cubicBezTo>
                  <a:cubicBezTo>
                    <a:pt x="2302" y="24063"/>
                    <a:pt x="1435" y="28399"/>
                    <a:pt x="1134" y="33069"/>
                  </a:cubicBezTo>
                  <a:cubicBezTo>
                    <a:pt x="801" y="37739"/>
                    <a:pt x="0" y="39407"/>
                    <a:pt x="1735" y="47613"/>
                  </a:cubicBezTo>
                  <a:cubicBezTo>
                    <a:pt x="3436" y="55852"/>
                    <a:pt x="3303" y="55652"/>
                    <a:pt x="5437" y="59955"/>
                  </a:cubicBezTo>
                  <a:cubicBezTo>
                    <a:pt x="7572" y="64225"/>
                    <a:pt x="6672" y="69428"/>
                    <a:pt x="8106" y="73231"/>
                  </a:cubicBezTo>
                  <a:cubicBezTo>
                    <a:pt x="9574" y="77034"/>
                    <a:pt x="12176" y="76333"/>
                    <a:pt x="12609" y="80370"/>
                  </a:cubicBezTo>
                  <a:cubicBezTo>
                    <a:pt x="13043" y="84372"/>
                    <a:pt x="15845" y="84973"/>
                    <a:pt x="19681" y="85240"/>
                  </a:cubicBezTo>
                  <a:cubicBezTo>
                    <a:pt x="22857" y="85461"/>
                    <a:pt x="24707" y="87625"/>
                    <a:pt x="27407" y="87625"/>
                  </a:cubicBezTo>
                  <a:cubicBezTo>
                    <a:pt x="27969" y="87625"/>
                    <a:pt x="28567" y="87532"/>
                    <a:pt x="29221" y="87308"/>
                  </a:cubicBezTo>
                  <a:cubicBezTo>
                    <a:pt x="32990" y="86007"/>
                    <a:pt x="34958" y="73798"/>
                    <a:pt x="34958" y="73798"/>
                  </a:cubicBezTo>
                  <a:lnTo>
                    <a:pt x="34258" y="69428"/>
                  </a:lnTo>
                  <a:lnTo>
                    <a:pt x="34258" y="69428"/>
                  </a:lnTo>
                  <a:cubicBezTo>
                    <a:pt x="34258" y="69429"/>
                    <a:pt x="35526" y="73798"/>
                    <a:pt x="38795" y="75866"/>
                  </a:cubicBezTo>
                  <a:cubicBezTo>
                    <a:pt x="42097" y="77934"/>
                    <a:pt x="44765" y="84806"/>
                    <a:pt x="49836" y="85140"/>
                  </a:cubicBezTo>
                  <a:cubicBezTo>
                    <a:pt x="49972" y="85149"/>
                    <a:pt x="50103" y="85153"/>
                    <a:pt x="50229" y="85153"/>
                  </a:cubicBezTo>
                  <a:cubicBezTo>
                    <a:pt x="54866" y="85153"/>
                    <a:pt x="53588" y="79340"/>
                    <a:pt x="56641" y="77067"/>
                  </a:cubicBezTo>
                  <a:cubicBezTo>
                    <a:pt x="59810" y="74699"/>
                    <a:pt x="63079" y="66093"/>
                    <a:pt x="60510" y="59822"/>
                  </a:cubicBezTo>
                  <a:cubicBezTo>
                    <a:pt x="57942" y="53517"/>
                    <a:pt x="60543" y="48680"/>
                    <a:pt x="55607" y="43743"/>
                  </a:cubicBezTo>
                  <a:cubicBezTo>
                    <a:pt x="50670" y="38806"/>
                    <a:pt x="55473" y="33169"/>
                    <a:pt x="48768" y="26865"/>
                  </a:cubicBezTo>
                  <a:cubicBezTo>
                    <a:pt x="45032" y="23362"/>
                    <a:pt x="45266" y="19826"/>
                    <a:pt x="40095" y="16190"/>
                  </a:cubicBezTo>
                  <a:cubicBezTo>
                    <a:pt x="35146" y="12742"/>
                    <a:pt x="33712" y="1"/>
                    <a:pt x="21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15"/>
            <p:cNvSpPr/>
            <p:nvPr/>
          </p:nvSpPr>
          <p:spPr>
            <a:xfrm>
              <a:off x="7775225" y="2297475"/>
              <a:ext cx="1023959" cy="429780"/>
            </a:xfrm>
            <a:custGeom>
              <a:rect b="b" l="l" r="r" t="t"/>
              <a:pathLst>
                <a:path extrusionOk="0" fill="none" h="19849" w="45333">
                  <a:moveTo>
                    <a:pt x="1" y="19848"/>
                  </a:moveTo>
                  <a:cubicBezTo>
                    <a:pt x="1" y="19848"/>
                    <a:pt x="7306" y="16946"/>
                    <a:pt x="11309" y="11142"/>
                  </a:cubicBezTo>
                  <a:cubicBezTo>
                    <a:pt x="15345" y="5371"/>
                    <a:pt x="19615" y="1"/>
                    <a:pt x="19615" y="1"/>
                  </a:cubicBezTo>
                  <a:cubicBezTo>
                    <a:pt x="19615" y="1"/>
                    <a:pt x="25619" y="6005"/>
                    <a:pt x="34792" y="8040"/>
                  </a:cubicBezTo>
                  <a:cubicBezTo>
                    <a:pt x="43965" y="10075"/>
                    <a:pt x="45333" y="11776"/>
                    <a:pt x="45333" y="11776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15"/>
            <p:cNvSpPr/>
            <p:nvPr/>
          </p:nvSpPr>
          <p:spPr>
            <a:xfrm>
              <a:off x="7648645" y="2179075"/>
              <a:ext cx="1232668" cy="335250"/>
            </a:xfrm>
            <a:custGeom>
              <a:rect b="b" l="l" r="r" t="t"/>
              <a:pathLst>
                <a:path extrusionOk="0" fill="none" h="13410" w="54573">
                  <a:moveTo>
                    <a:pt x="1" y="13410"/>
                  </a:moveTo>
                  <a:cubicBezTo>
                    <a:pt x="1" y="13410"/>
                    <a:pt x="3837" y="10308"/>
                    <a:pt x="12109" y="8506"/>
                  </a:cubicBezTo>
                  <a:cubicBezTo>
                    <a:pt x="20382" y="6672"/>
                    <a:pt x="23851" y="0"/>
                    <a:pt x="23851" y="0"/>
                  </a:cubicBezTo>
                  <a:cubicBezTo>
                    <a:pt x="23851" y="0"/>
                    <a:pt x="26520" y="2569"/>
                    <a:pt x="34959" y="3703"/>
                  </a:cubicBezTo>
                  <a:cubicBezTo>
                    <a:pt x="43365" y="4804"/>
                    <a:pt x="54573" y="6572"/>
                    <a:pt x="54573" y="6572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15"/>
            <p:cNvSpPr/>
            <p:nvPr/>
          </p:nvSpPr>
          <p:spPr>
            <a:xfrm>
              <a:off x="7568031" y="2029800"/>
              <a:ext cx="1271089" cy="251875"/>
            </a:xfrm>
            <a:custGeom>
              <a:rect b="b" l="l" r="r" t="t"/>
              <a:pathLst>
                <a:path extrusionOk="0" fill="none" h="10075" w="56274">
                  <a:moveTo>
                    <a:pt x="56274" y="1335"/>
                  </a:moveTo>
                  <a:cubicBezTo>
                    <a:pt x="56274" y="1335"/>
                    <a:pt x="46400" y="0"/>
                    <a:pt x="40096" y="1268"/>
                  </a:cubicBezTo>
                  <a:cubicBezTo>
                    <a:pt x="33791" y="2569"/>
                    <a:pt x="26719" y="3203"/>
                    <a:pt x="26719" y="3203"/>
                  </a:cubicBezTo>
                  <a:cubicBezTo>
                    <a:pt x="26719" y="3203"/>
                    <a:pt x="23384" y="5938"/>
                    <a:pt x="17480" y="6338"/>
                  </a:cubicBezTo>
                  <a:cubicBezTo>
                    <a:pt x="11542" y="6738"/>
                    <a:pt x="0" y="10074"/>
                    <a:pt x="0" y="10074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15"/>
            <p:cNvSpPr/>
            <p:nvPr/>
          </p:nvSpPr>
          <p:spPr>
            <a:xfrm>
              <a:off x="7463294" y="1775450"/>
              <a:ext cx="1334402" cy="276050"/>
            </a:xfrm>
            <a:custGeom>
              <a:rect b="b" l="l" r="r" t="t"/>
              <a:pathLst>
                <a:path extrusionOk="0" fill="none" h="11042" w="59077">
                  <a:moveTo>
                    <a:pt x="1" y="10141"/>
                  </a:moveTo>
                  <a:cubicBezTo>
                    <a:pt x="1" y="10141"/>
                    <a:pt x="6072" y="5037"/>
                    <a:pt x="19148" y="8039"/>
                  </a:cubicBezTo>
                  <a:cubicBezTo>
                    <a:pt x="32224" y="11042"/>
                    <a:pt x="36327" y="8373"/>
                    <a:pt x="43765" y="4170"/>
                  </a:cubicBezTo>
                  <a:cubicBezTo>
                    <a:pt x="51171" y="0"/>
                    <a:pt x="59076" y="100"/>
                    <a:pt x="59076" y="100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15"/>
            <p:cNvSpPr/>
            <p:nvPr/>
          </p:nvSpPr>
          <p:spPr>
            <a:xfrm>
              <a:off x="7414325" y="1511925"/>
              <a:ext cx="1275991" cy="311075"/>
            </a:xfrm>
            <a:custGeom>
              <a:rect b="b" l="l" r="r" t="t"/>
              <a:pathLst>
                <a:path extrusionOk="0" fill="none" h="12443" w="56875">
                  <a:moveTo>
                    <a:pt x="56874" y="267"/>
                  </a:moveTo>
                  <a:cubicBezTo>
                    <a:pt x="56874" y="267"/>
                    <a:pt x="49769" y="0"/>
                    <a:pt x="42264" y="5704"/>
                  </a:cubicBezTo>
                  <a:cubicBezTo>
                    <a:pt x="34758" y="11409"/>
                    <a:pt x="33324" y="12443"/>
                    <a:pt x="23684" y="11008"/>
                  </a:cubicBezTo>
                  <a:cubicBezTo>
                    <a:pt x="14043" y="9574"/>
                    <a:pt x="0" y="9774"/>
                    <a:pt x="0" y="9774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15"/>
            <p:cNvSpPr/>
            <p:nvPr/>
          </p:nvSpPr>
          <p:spPr>
            <a:xfrm>
              <a:off x="7414325" y="1289275"/>
              <a:ext cx="1138674" cy="387800"/>
            </a:xfrm>
            <a:custGeom>
              <a:rect b="b" l="l" r="r" t="t"/>
              <a:pathLst>
                <a:path extrusionOk="0" fill="none" h="15512" w="51805">
                  <a:moveTo>
                    <a:pt x="1" y="9807"/>
                  </a:moveTo>
                  <a:cubicBezTo>
                    <a:pt x="1" y="9807"/>
                    <a:pt x="5037" y="3836"/>
                    <a:pt x="17079" y="9674"/>
                  </a:cubicBezTo>
                  <a:cubicBezTo>
                    <a:pt x="29155" y="15511"/>
                    <a:pt x="31656" y="13576"/>
                    <a:pt x="37127" y="7906"/>
                  </a:cubicBezTo>
                  <a:cubicBezTo>
                    <a:pt x="42598" y="2202"/>
                    <a:pt x="51804" y="0"/>
                    <a:pt x="51804" y="0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15"/>
            <p:cNvSpPr/>
            <p:nvPr/>
          </p:nvSpPr>
          <p:spPr>
            <a:xfrm>
              <a:off x="7482900" y="1071600"/>
              <a:ext cx="934864" cy="405325"/>
            </a:xfrm>
            <a:custGeom>
              <a:rect b="b" l="l" r="r" t="t"/>
              <a:pathLst>
                <a:path extrusionOk="0" fill="none" h="16213" w="43131">
                  <a:moveTo>
                    <a:pt x="43131" y="1"/>
                  </a:moveTo>
                  <a:cubicBezTo>
                    <a:pt x="43131" y="1"/>
                    <a:pt x="37060" y="1035"/>
                    <a:pt x="32356" y="8640"/>
                  </a:cubicBezTo>
                  <a:cubicBezTo>
                    <a:pt x="27653" y="16212"/>
                    <a:pt x="14444" y="10942"/>
                    <a:pt x="0" y="5205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15"/>
            <p:cNvSpPr/>
            <p:nvPr/>
          </p:nvSpPr>
          <p:spPr>
            <a:xfrm>
              <a:off x="7569150" y="929850"/>
              <a:ext cx="721381" cy="302725"/>
            </a:xfrm>
            <a:custGeom>
              <a:rect b="b" l="l" r="r" t="t"/>
              <a:pathLst>
                <a:path extrusionOk="0" fill="none" h="12109" w="33324">
                  <a:moveTo>
                    <a:pt x="0" y="934"/>
                  </a:moveTo>
                  <a:cubicBezTo>
                    <a:pt x="0" y="934"/>
                    <a:pt x="14244" y="6004"/>
                    <a:pt x="19447" y="12109"/>
                  </a:cubicBezTo>
                  <a:cubicBezTo>
                    <a:pt x="23584" y="5170"/>
                    <a:pt x="33324" y="0"/>
                    <a:pt x="33324" y="0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15"/>
            <p:cNvSpPr/>
            <p:nvPr/>
          </p:nvSpPr>
          <p:spPr>
            <a:xfrm>
              <a:off x="7666134" y="824993"/>
              <a:ext cx="548726" cy="200989"/>
            </a:xfrm>
            <a:custGeom>
              <a:rect b="b" l="l" r="r" t="t"/>
              <a:pathLst>
                <a:path extrusionOk="0" fill="none" h="9074" w="25319">
                  <a:moveTo>
                    <a:pt x="1" y="0"/>
                  </a:moveTo>
                  <a:cubicBezTo>
                    <a:pt x="1" y="0"/>
                    <a:pt x="8006" y="3436"/>
                    <a:pt x="13343" y="9074"/>
                  </a:cubicBezTo>
                  <a:cubicBezTo>
                    <a:pt x="17947" y="834"/>
                    <a:pt x="25319" y="501"/>
                    <a:pt x="25319" y="501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15"/>
            <p:cNvSpPr/>
            <p:nvPr/>
          </p:nvSpPr>
          <p:spPr>
            <a:xfrm>
              <a:off x="7929775" y="899825"/>
              <a:ext cx="572100" cy="3203150"/>
            </a:xfrm>
            <a:custGeom>
              <a:rect b="b" l="l" r="r" t="t"/>
              <a:pathLst>
                <a:path extrusionOk="0" h="128126" w="22884">
                  <a:moveTo>
                    <a:pt x="0" y="0"/>
                  </a:moveTo>
                  <a:cubicBezTo>
                    <a:pt x="1" y="3"/>
                    <a:pt x="6872" y="38896"/>
                    <a:pt x="11575" y="63646"/>
                  </a:cubicBezTo>
                  <a:cubicBezTo>
                    <a:pt x="16278" y="88430"/>
                    <a:pt x="17346" y="127858"/>
                    <a:pt x="17346" y="127858"/>
                  </a:cubicBezTo>
                  <a:lnTo>
                    <a:pt x="22883" y="128125"/>
                  </a:lnTo>
                  <a:cubicBezTo>
                    <a:pt x="22883" y="128125"/>
                    <a:pt x="22016" y="98504"/>
                    <a:pt x="14010" y="60844"/>
                  </a:cubicBezTo>
                  <a:cubicBezTo>
                    <a:pt x="6005" y="23185"/>
                    <a:pt x="1" y="2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63" name="Google Shape;1363;p15"/>
          <p:cNvSpPr/>
          <p:nvPr/>
        </p:nvSpPr>
        <p:spPr>
          <a:xfrm flipH="1" rot="2886980">
            <a:off x="6233970" y="2931503"/>
            <a:ext cx="4025388" cy="2070734"/>
          </a:xfrm>
          <a:custGeom>
            <a:rect b="b" l="l" r="r" t="t"/>
            <a:pathLst>
              <a:path extrusionOk="0" h="25688" w="49936">
                <a:moveTo>
                  <a:pt x="11038" y="1"/>
                </a:moveTo>
                <a:cubicBezTo>
                  <a:pt x="7313" y="1"/>
                  <a:pt x="3603" y="490"/>
                  <a:pt x="0" y="1458"/>
                </a:cubicBezTo>
                <a:lnTo>
                  <a:pt x="96" y="1934"/>
                </a:lnTo>
                <a:cubicBezTo>
                  <a:pt x="679" y="1720"/>
                  <a:pt x="1263" y="1530"/>
                  <a:pt x="1858" y="1387"/>
                </a:cubicBezTo>
                <a:cubicBezTo>
                  <a:pt x="2013" y="1351"/>
                  <a:pt x="2167" y="1315"/>
                  <a:pt x="2322" y="1279"/>
                </a:cubicBezTo>
                <a:cubicBezTo>
                  <a:pt x="3037" y="1125"/>
                  <a:pt x="3763" y="994"/>
                  <a:pt x="4477" y="887"/>
                </a:cubicBezTo>
                <a:cubicBezTo>
                  <a:pt x="4727" y="851"/>
                  <a:pt x="4965" y="827"/>
                  <a:pt x="5204" y="791"/>
                </a:cubicBezTo>
                <a:cubicBezTo>
                  <a:pt x="6239" y="672"/>
                  <a:pt x="7239" y="589"/>
                  <a:pt x="8144" y="541"/>
                </a:cubicBezTo>
                <a:cubicBezTo>
                  <a:pt x="9203" y="485"/>
                  <a:pt x="10109" y="471"/>
                  <a:pt x="10726" y="471"/>
                </a:cubicBezTo>
                <a:cubicBezTo>
                  <a:pt x="11275" y="471"/>
                  <a:pt x="11597" y="482"/>
                  <a:pt x="11597" y="482"/>
                </a:cubicBezTo>
                <a:cubicBezTo>
                  <a:pt x="11264" y="970"/>
                  <a:pt x="10966" y="1482"/>
                  <a:pt x="10704" y="2018"/>
                </a:cubicBezTo>
                <a:lnTo>
                  <a:pt x="10692" y="2030"/>
                </a:lnTo>
                <a:cubicBezTo>
                  <a:pt x="10573" y="2268"/>
                  <a:pt x="10478" y="2506"/>
                  <a:pt x="10395" y="2744"/>
                </a:cubicBezTo>
                <a:cubicBezTo>
                  <a:pt x="10359" y="2839"/>
                  <a:pt x="10335" y="2934"/>
                  <a:pt x="10311" y="3042"/>
                </a:cubicBezTo>
                <a:cubicBezTo>
                  <a:pt x="10276" y="3149"/>
                  <a:pt x="10264" y="3268"/>
                  <a:pt x="10252" y="3387"/>
                </a:cubicBezTo>
                <a:cubicBezTo>
                  <a:pt x="10216" y="3696"/>
                  <a:pt x="10276" y="3958"/>
                  <a:pt x="10478" y="4113"/>
                </a:cubicBezTo>
                <a:cubicBezTo>
                  <a:pt x="11383" y="4875"/>
                  <a:pt x="13538" y="4804"/>
                  <a:pt x="14752" y="5209"/>
                </a:cubicBezTo>
                <a:cubicBezTo>
                  <a:pt x="15955" y="5613"/>
                  <a:pt x="16479" y="6733"/>
                  <a:pt x="17419" y="6733"/>
                </a:cubicBezTo>
                <a:cubicBezTo>
                  <a:pt x="17574" y="6733"/>
                  <a:pt x="17741" y="6661"/>
                  <a:pt x="17848" y="6530"/>
                </a:cubicBezTo>
                <a:cubicBezTo>
                  <a:pt x="17955" y="6423"/>
                  <a:pt x="18038" y="6304"/>
                  <a:pt x="18098" y="6161"/>
                </a:cubicBezTo>
                <a:cubicBezTo>
                  <a:pt x="18122" y="6137"/>
                  <a:pt x="18134" y="6102"/>
                  <a:pt x="18146" y="6078"/>
                </a:cubicBezTo>
                <a:cubicBezTo>
                  <a:pt x="18217" y="5923"/>
                  <a:pt x="18277" y="5768"/>
                  <a:pt x="18336" y="5601"/>
                </a:cubicBezTo>
                <a:lnTo>
                  <a:pt x="18360" y="5506"/>
                </a:lnTo>
                <a:cubicBezTo>
                  <a:pt x="18522" y="5090"/>
                  <a:pt x="18672" y="4707"/>
                  <a:pt x="18954" y="4707"/>
                </a:cubicBezTo>
                <a:cubicBezTo>
                  <a:pt x="18962" y="4707"/>
                  <a:pt x="18970" y="4708"/>
                  <a:pt x="18979" y="4708"/>
                </a:cubicBezTo>
                <a:cubicBezTo>
                  <a:pt x="19027" y="4708"/>
                  <a:pt x="19074" y="4744"/>
                  <a:pt x="19086" y="4792"/>
                </a:cubicBezTo>
                <a:cubicBezTo>
                  <a:pt x="19086" y="4804"/>
                  <a:pt x="19086" y="4816"/>
                  <a:pt x="19086" y="4828"/>
                </a:cubicBezTo>
                <a:lnTo>
                  <a:pt x="19086" y="4839"/>
                </a:lnTo>
                <a:cubicBezTo>
                  <a:pt x="19086" y="5006"/>
                  <a:pt x="18920" y="5304"/>
                  <a:pt x="18705" y="5649"/>
                </a:cubicBezTo>
                <a:lnTo>
                  <a:pt x="18634" y="5780"/>
                </a:lnTo>
                <a:lnTo>
                  <a:pt x="18562" y="5875"/>
                </a:lnTo>
                <a:lnTo>
                  <a:pt x="18491" y="5994"/>
                </a:lnTo>
                <a:lnTo>
                  <a:pt x="18384" y="6161"/>
                </a:lnTo>
                <a:cubicBezTo>
                  <a:pt x="17967" y="6828"/>
                  <a:pt x="17574" y="7506"/>
                  <a:pt x="17884" y="7661"/>
                </a:cubicBezTo>
                <a:cubicBezTo>
                  <a:pt x="18515" y="8006"/>
                  <a:pt x="19979" y="9590"/>
                  <a:pt x="20551" y="9650"/>
                </a:cubicBezTo>
                <a:cubicBezTo>
                  <a:pt x="20565" y="9651"/>
                  <a:pt x="20580" y="9652"/>
                  <a:pt x="20594" y="9652"/>
                </a:cubicBezTo>
                <a:cubicBezTo>
                  <a:pt x="21142" y="9652"/>
                  <a:pt x="21948" y="8390"/>
                  <a:pt x="22539" y="8054"/>
                </a:cubicBezTo>
                <a:cubicBezTo>
                  <a:pt x="22575" y="8030"/>
                  <a:pt x="22610" y="8018"/>
                  <a:pt x="22658" y="7995"/>
                </a:cubicBezTo>
                <a:cubicBezTo>
                  <a:pt x="22730" y="7971"/>
                  <a:pt x="22789" y="7923"/>
                  <a:pt x="22837" y="7864"/>
                </a:cubicBezTo>
                <a:cubicBezTo>
                  <a:pt x="22884" y="7816"/>
                  <a:pt x="22932" y="7768"/>
                  <a:pt x="22968" y="7721"/>
                </a:cubicBezTo>
                <a:cubicBezTo>
                  <a:pt x="23122" y="7506"/>
                  <a:pt x="23265" y="7292"/>
                  <a:pt x="23384" y="7054"/>
                </a:cubicBezTo>
                <a:cubicBezTo>
                  <a:pt x="23480" y="6887"/>
                  <a:pt x="23575" y="6709"/>
                  <a:pt x="23670" y="6530"/>
                </a:cubicBezTo>
                <a:cubicBezTo>
                  <a:pt x="23718" y="6435"/>
                  <a:pt x="23765" y="6352"/>
                  <a:pt x="23813" y="6268"/>
                </a:cubicBezTo>
                <a:cubicBezTo>
                  <a:pt x="23944" y="6006"/>
                  <a:pt x="24075" y="5768"/>
                  <a:pt x="24206" y="5590"/>
                </a:cubicBezTo>
                <a:cubicBezTo>
                  <a:pt x="24242" y="5530"/>
                  <a:pt x="24277" y="5482"/>
                  <a:pt x="24313" y="5435"/>
                </a:cubicBezTo>
                <a:cubicBezTo>
                  <a:pt x="24349" y="5399"/>
                  <a:pt x="24384" y="5363"/>
                  <a:pt x="24432" y="5328"/>
                </a:cubicBezTo>
                <a:cubicBezTo>
                  <a:pt x="24444" y="5316"/>
                  <a:pt x="24456" y="5304"/>
                  <a:pt x="24480" y="5292"/>
                </a:cubicBezTo>
                <a:cubicBezTo>
                  <a:pt x="24497" y="5283"/>
                  <a:pt x="24519" y="5275"/>
                  <a:pt x="24540" y="5275"/>
                </a:cubicBezTo>
                <a:cubicBezTo>
                  <a:pt x="24548" y="5275"/>
                  <a:pt x="24556" y="5276"/>
                  <a:pt x="24563" y="5280"/>
                </a:cubicBezTo>
                <a:cubicBezTo>
                  <a:pt x="24599" y="5280"/>
                  <a:pt x="24623" y="5304"/>
                  <a:pt x="24646" y="5328"/>
                </a:cubicBezTo>
                <a:cubicBezTo>
                  <a:pt x="24706" y="5399"/>
                  <a:pt x="24682" y="5554"/>
                  <a:pt x="24611" y="5768"/>
                </a:cubicBezTo>
                <a:cubicBezTo>
                  <a:pt x="24230" y="6816"/>
                  <a:pt x="22444" y="9197"/>
                  <a:pt x="22313" y="9840"/>
                </a:cubicBezTo>
                <a:cubicBezTo>
                  <a:pt x="22301" y="9876"/>
                  <a:pt x="22301" y="9923"/>
                  <a:pt x="22313" y="9959"/>
                </a:cubicBezTo>
                <a:cubicBezTo>
                  <a:pt x="22360" y="10066"/>
                  <a:pt x="22420" y="10162"/>
                  <a:pt x="22491" y="10245"/>
                </a:cubicBezTo>
                <a:cubicBezTo>
                  <a:pt x="22860" y="10709"/>
                  <a:pt x="23622" y="11340"/>
                  <a:pt x="24039" y="11483"/>
                </a:cubicBezTo>
                <a:cubicBezTo>
                  <a:pt x="24071" y="11494"/>
                  <a:pt x="24102" y="11500"/>
                  <a:pt x="24133" y="11500"/>
                </a:cubicBezTo>
                <a:cubicBezTo>
                  <a:pt x="24590" y="11500"/>
                  <a:pt x="24961" y="10347"/>
                  <a:pt x="25385" y="10269"/>
                </a:cubicBezTo>
                <a:cubicBezTo>
                  <a:pt x="25411" y="10263"/>
                  <a:pt x="25433" y="10260"/>
                  <a:pt x="25451" y="10260"/>
                </a:cubicBezTo>
                <a:cubicBezTo>
                  <a:pt x="25738" y="10260"/>
                  <a:pt x="24988" y="10944"/>
                  <a:pt x="25504" y="11269"/>
                </a:cubicBezTo>
                <a:cubicBezTo>
                  <a:pt x="26039" y="11626"/>
                  <a:pt x="26504" y="12483"/>
                  <a:pt x="28778" y="13888"/>
                </a:cubicBezTo>
                <a:cubicBezTo>
                  <a:pt x="29249" y="14185"/>
                  <a:pt x="29647" y="14300"/>
                  <a:pt x="29986" y="14300"/>
                </a:cubicBezTo>
                <a:cubicBezTo>
                  <a:pt x="30409" y="14300"/>
                  <a:pt x="30740" y="14120"/>
                  <a:pt x="31004" y="13888"/>
                </a:cubicBezTo>
                <a:cubicBezTo>
                  <a:pt x="31350" y="13591"/>
                  <a:pt x="31564" y="13198"/>
                  <a:pt x="31731" y="13007"/>
                </a:cubicBezTo>
                <a:cubicBezTo>
                  <a:pt x="31802" y="12948"/>
                  <a:pt x="31850" y="12912"/>
                  <a:pt x="31897" y="12912"/>
                </a:cubicBezTo>
                <a:cubicBezTo>
                  <a:pt x="31921" y="12912"/>
                  <a:pt x="31957" y="12936"/>
                  <a:pt x="31969" y="12948"/>
                </a:cubicBezTo>
                <a:cubicBezTo>
                  <a:pt x="32112" y="13102"/>
                  <a:pt x="31862" y="13388"/>
                  <a:pt x="31540" y="13733"/>
                </a:cubicBezTo>
                <a:cubicBezTo>
                  <a:pt x="31004" y="14305"/>
                  <a:pt x="30266" y="15043"/>
                  <a:pt x="30742" y="15650"/>
                </a:cubicBezTo>
                <a:cubicBezTo>
                  <a:pt x="30790" y="15710"/>
                  <a:pt x="30838" y="15769"/>
                  <a:pt x="30885" y="15829"/>
                </a:cubicBezTo>
                <a:cubicBezTo>
                  <a:pt x="31135" y="16079"/>
                  <a:pt x="31433" y="16281"/>
                  <a:pt x="31754" y="16424"/>
                </a:cubicBezTo>
                <a:cubicBezTo>
                  <a:pt x="31885" y="16484"/>
                  <a:pt x="32016" y="16531"/>
                  <a:pt x="32159" y="16591"/>
                </a:cubicBezTo>
                <a:cubicBezTo>
                  <a:pt x="32719" y="16805"/>
                  <a:pt x="33374" y="16996"/>
                  <a:pt x="34112" y="17412"/>
                </a:cubicBezTo>
                <a:lnTo>
                  <a:pt x="34648" y="17710"/>
                </a:lnTo>
                <a:lnTo>
                  <a:pt x="34898" y="17841"/>
                </a:lnTo>
                <a:cubicBezTo>
                  <a:pt x="35279" y="18043"/>
                  <a:pt x="35660" y="18234"/>
                  <a:pt x="36053" y="18389"/>
                </a:cubicBezTo>
                <a:cubicBezTo>
                  <a:pt x="36207" y="18436"/>
                  <a:pt x="36350" y="18484"/>
                  <a:pt x="36493" y="18520"/>
                </a:cubicBezTo>
                <a:cubicBezTo>
                  <a:pt x="36636" y="18567"/>
                  <a:pt x="36779" y="18591"/>
                  <a:pt x="36934" y="18615"/>
                </a:cubicBezTo>
                <a:cubicBezTo>
                  <a:pt x="37077" y="18639"/>
                  <a:pt x="37231" y="18651"/>
                  <a:pt x="37374" y="18651"/>
                </a:cubicBezTo>
                <a:cubicBezTo>
                  <a:pt x="37529" y="18651"/>
                  <a:pt x="37696" y="18639"/>
                  <a:pt x="37850" y="18615"/>
                </a:cubicBezTo>
                <a:cubicBezTo>
                  <a:pt x="37934" y="18603"/>
                  <a:pt x="38005" y="18579"/>
                  <a:pt x="38077" y="18544"/>
                </a:cubicBezTo>
                <a:cubicBezTo>
                  <a:pt x="38208" y="18484"/>
                  <a:pt x="38315" y="18401"/>
                  <a:pt x="38410" y="18305"/>
                </a:cubicBezTo>
                <a:lnTo>
                  <a:pt x="38422" y="18293"/>
                </a:lnTo>
                <a:cubicBezTo>
                  <a:pt x="39017" y="17710"/>
                  <a:pt x="39529" y="16519"/>
                  <a:pt x="39886" y="15936"/>
                </a:cubicBezTo>
                <a:cubicBezTo>
                  <a:pt x="40015" y="15737"/>
                  <a:pt x="40122" y="15611"/>
                  <a:pt x="40211" y="15611"/>
                </a:cubicBezTo>
                <a:cubicBezTo>
                  <a:pt x="40287" y="15611"/>
                  <a:pt x="40349" y="15704"/>
                  <a:pt x="40398" y="15924"/>
                </a:cubicBezTo>
                <a:cubicBezTo>
                  <a:pt x="40410" y="16019"/>
                  <a:pt x="40422" y="16103"/>
                  <a:pt x="40422" y="16198"/>
                </a:cubicBezTo>
                <a:cubicBezTo>
                  <a:pt x="40363" y="17639"/>
                  <a:pt x="37958" y="19627"/>
                  <a:pt x="37958" y="19627"/>
                </a:cubicBezTo>
                <a:cubicBezTo>
                  <a:pt x="37958" y="19627"/>
                  <a:pt x="38970" y="20246"/>
                  <a:pt x="40017" y="20853"/>
                </a:cubicBezTo>
                <a:lnTo>
                  <a:pt x="40196" y="20960"/>
                </a:lnTo>
                <a:lnTo>
                  <a:pt x="40565" y="21175"/>
                </a:lnTo>
                <a:lnTo>
                  <a:pt x="40744" y="21270"/>
                </a:lnTo>
                <a:cubicBezTo>
                  <a:pt x="41220" y="21568"/>
                  <a:pt x="41708" y="21818"/>
                  <a:pt x="42220" y="22032"/>
                </a:cubicBezTo>
                <a:cubicBezTo>
                  <a:pt x="42243" y="22040"/>
                  <a:pt x="42265" y="22043"/>
                  <a:pt x="42287" y="22043"/>
                </a:cubicBezTo>
                <a:cubicBezTo>
                  <a:pt x="42855" y="22043"/>
                  <a:pt x="43006" y="19530"/>
                  <a:pt x="43293" y="19530"/>
                </a:cubicBezTo>
                <a:cubicBezTo>
                  <a:pt x="43336" y="19530"/>
                  <a:pt x="43383" y="19588"/>
                  <a:pt x="43434" y="19722"/>
                </a:cubicBezTo>
                <a:cubicBezTo>
                  <a:pt x="43518" y="19937"/>
                  <a:pt x="43554" y="20175"/>
                  <a:pt x="43542" y="20413"/>
                </a:cubicBezTo>
                <a:cubicBezTo>
                  <a:pt x="43542" y="21520"/>
                  <a:pt x="42994" y="23008"/>
                  <a:pt x="42994" y="23008"/>
                </a:cubicBezTo>
                <a:cubicBezTo>
                  <a:pt x="42994" y="23008"/>
                  <a:pt x="43308" y="24695"/>
                  <a:pt x="45333" y="24695"/>
                </a:cubicBezTo>
                <a:cubicBezTo>
                  <a:pt x="45539" y="24695"/>
                  <a:pt x="45763" y="24678"/>
                  <a:pt x="46006" y="24639"/>
                </a:cubicBezTo>
                <a:cubicBezTo>
                  <a:pt x="46302" y="24590"/>
                  <a:pt x="46600" y="24566"/>
                  <a:pt x="46898" y="24566"/>
                </a:cubicBezTo>
                <a:cubicBezTo>
                  <a:pt x="47177" y="24566"/>
                  <a:pt x="47456" y="24587"/>
                  <a:pt x="47733" y="24628"/>
                </a:cubicBezTo>
                <a:cubicBezTo>
                  <a:pt x="47852" y="24651"/>
                  <a:pt x="47971" y="24675"/>
                  <a:pt x="48090" y="24699"/>
                </a:cubicBezTo>
                <a:cubicBezTo>
                  <a:pt x="48197" y="24723"/>
                  <a:pt x="48304" y="24759"/>
                  <a:pt x="48411" y="24794"/>
                </a:cubicBezTo>
                <a:cubicBezTo>
                  <a:pt x="48554" y="24842"/>
                  <a:pt x="48709" y="24890"/>
                  <a:pt x="48828" y="24949"/>
                </a:cubicBezTo>
                <a:cubicBezTo>
                  <a:pt x="48923" y="24985"/>
                  <a:pt x="48995" y="25032"/>
                  <a:pt x="49078" y="25068"/>
                </a:cubicBezTo>
                <a:cubicBezTo>
                  <a:pt x="49149" y="25104"/>
                  <a:pt x="49221" y="25151"/>
                  <a:pt x="49292" y="25187"/>
                </a:cubicBezTo>
                <a:cubicBezTo>
                  <a:pt x="49352" y="25235"/>
                  <a:pt x="49411" y="25271"/>
                  <a:pt x="49471" y="25306"/>
                </a:cubicBezTo>
                <a:cubicBezTo>
                  <a:pt x="49638" y="25413"/>
                  <a:pt x="49792" y="25544"/>
                  <a:pt x="49935" y="25687"/>
                </a:cubicBezTo>
                <a:cubicBezTo>
                  <a:pt x="49781" y="25449"/>
                  <a:pt x="49697" y="25282"/>
                  <a:pt x="49602" y="25128"/>
                </a:cubicBezTo>
                <a:cubicBezTo>
                  <a:pt x="49304" y="24568"/>
                  <a:pt x="48995" y="24020"/>
                  <a:pt x="48685" y="23485"/>
                </a:cubicBezTo>
                <a:cubicBezTo>
                  <a:pt x="48602" y="23330"/>
                  <a:pt x="48518" y="23187"/>
                  <a:pt x="48435" y="23044"/>
                </a:cubicBezTo>
                <a:cubicBezTo>
                  <a:pt x="48340" y="22901"/>
                  <a:pt x="48280" y="22794"/>
                  <a:pt x="48209" y="22663"/>
                </a:cubicBezTo>
                <a:cubicBezTo>
                  <a:pt x="48090" y="22473"/>
                  <a:pt x="47971" y="22282"/>
                  <a:pt x="47864" y="22092"/>
                </a:cubicBezTo>
                <a:cubicBezTo>
                  <a:pt x="47828" y="22032"/>
                  <a:pt x="47792" y="21972"/>
                  <a:pt x="47745" y="21913"/>
                </a:cubicBezTo>
                <a:lnTo>
                  <a:pt x="47745" y="21901"/>
                </a:lnTo>
                <a:cubicBezTo>
                  <a:pt x="47614" y="21687"/>
                  <a:pt x="47471" y="21472"/>
                  <a:pt x="47340" y="21258"/>
                </a:cubicBezTo>
                <a:lnTo>
                  <a:pt x="47328" y="21234"/>
                </a:lnTo>
                <a:lnTo>
                  <a:pt x="47197" y="21044"/>
                </a:lnTo>
                <a:lnTo>
                  <a:pt x="46911" y="20603"/>
                </a:lnTo>
                <a:lnTo>
                  <a:pt x="46887" y="20568"/>
                </a:lnTo>
                <a:lnTo>
                  <a:pt x="46744" y="20341"/>
                </a:lnTo>
                <a:lnTo>
                  <a:pt x="46482" y="19960"/>
                </a:lnTo>
                <a:lnTo>
                  <a:pt x="46447" y="19913"/>
                </a:lnTo>
                <a:cubicBezTo>
                  <a:pt x="46399" y="19829"/>
                  <a:pt x="46352" y="19758"/>
                  <a:pt x="46304" y="19687"/>
                </a:cubicBezTo>
                <a:lnTo>
                  <a:pt x="46066" y="19329"/>
                </a:lnTo>
                <a:lnTo>
                  <a:pt x="46018" y="19258"/>
                </a:lnTo>
                <a:lnTo>
                  <a:pt x="45851" y="19032"/>
                </a:lnTo>
                <a:cubicBezTo>
                  <a:pt x="45780" y="18925"/>
                  <a:pt x="45709" y="18817"/>
                  <a:pt x="45625" y="18722"/>
                </a:cubicBezTo>
                <a:lnTo>
                  <a:pt x="45566" y="18627"/>
                </a:lnTo>
                <a:lnTo>
                  <a:pt x="45399" y="18401"/>
                </a:lnTo>
                <a:lnTo>
                  <a:pt x="45185" y="18103"/>
                </a:lnTo>
                <a:lnTo>
                  <a:pt x="45113" y="18008"/>
                </a:lnTo>
                <a:lnTo>
                  <a:pt x="44947" y="17782"/>
                </a:lnTo>
                <a:lnTo>
                  <a:pt x="44744" y="17508"/>
                </a:lnTo>
                <a:cubicBezTo>
                  <a:pt x="44708" y="17472"/>
                  <a:pt x="44685" y="17436"/>
                  <a:pt x="44649" y="17401"/>
                </a:cubicBezTo>
                <a:cubicBezTo>
                  <a:pt x="44589" y="17329"/>
                  <a:pt x="44542" y="17258"/>
                  <a:pt x="44482" y="17186"/>
                </a:cubicBezTo>
                <a:lnTo>
                  <a:pt x="44292" y="16924"/>
                </a:lnTo>
                <a:lnTo>
                  <a:pt x="44185" y="16793"/>
                </a:lnTo>
                <a:lnTo>
                  <a:pt x="44018" y="16591"/>
                </a:lnTo>
                <a:cubicBezTo>
                  <a:pt x="43958" y="16519"/>
                  <a:pt x="43899" y="16436"/>
                  <a:pt x="43827" y="16353"/>
                </a:cubicBezTo>
                <a:lnTo>
                  <a:pt x="43708" y="16210"/>
                </a:lnTo>
                <a:lnTo>
                  <a:pt x="43554" y="16007"/>
                </a:lnTo>
                <a:lnTo>
                  <a:pt x="43375" y="15793"/>
                </a:lnTo>
                <a:lnTo>
                  <a:pt x="43232" y="15626"/>
                </a:lnTo>
                <a:lnTo>
                  <a:pt x="43077" y="15436"/>
                </a:lnTo>
                <a:lnTo>
                  <a:pt x="42911" y="15245"/>
                </a:lnTo>
                <a:lnTo>
                  <a:pt x="42756" y="15067"/>
                </a:lnTo>
                <a:lnTo>
                  <a:pt x="42601" y="14876"/>
                </a:lnTo>
                <a:lnTo>
                  <a:pt x="42434" y="14698"/>
                </a:lnTo>
                <a:lnTo>
                  <a:pt x="42268" y="14507"/>
                </a:lnTo>
                <a:lnTo>
                  <a:pt x="42113" y="14329"/>
                </a:lnTo>
                <a:lnTo>
                  <a:pt x="41958" y="14162"/>
                </a:lnTo>
                <a:lnTo>
                  <a:pt x="41780" y="13960"/>
                </a:lnTo>
                <a:cubicBezTo>
                  <a:pt x="41732" y="13912"/>
                  <a:pt x="41672" y="13852"/>
                  <a:pt x="41625" y="13793"/>
                </a:cubicBezTo>
                <a:lnTo>
                  <a:pt x="41482" y="13650"/>
                </a:lnTo>
                <a:lnTo>
                  <a:pt x="41279" y="13436"/>
                </a:lnTo>
                <a:lnTo>
                  <a:pt x="41137" y="13281"/>
                </a:lnTo>
                <a:lnTo>
                  <a:pt x="40994" y="13138"/>
                </a:lnTo>
                <a:cubicBezTo>
                  <a:pt x="40922" y="13055"/>
                  <a:pt x="40851" y="12983"/>
                  <a:pt x="40779" y="12912"/>
                </a:cubicBezTo>
                <a:lnTo>
                  <a:pt x="40637" y="12769"/>
                </a:lnTo>
                <a:cubicBezTo>
                  <a:pt x="40589" y="12721"/>
                  <a:pt x="40553" y="12674"/>
                  <a:pt x="40506" y="12638"/>
                </a:cubicBezTo>
                <a:lnTo>
                  <a:pt x="40279" y="12412"/>
                </a:lnTo>
                <a:lnTo>
                  <a:pt x="40256" y="12376"/>
                </a:lnTo>
                <a:cubicBezTo>
                  <a:pt x="40208" y="12340"/>
                  <a:pt x="40172" y="12293"/>
                  <a:pt x="40125" y="12257"/>
                </a:cubicBezTo>
                <a:lnTo>
                  <a:pt x="40017" y="12150"/>
                </a:lnTo>
                <a:lnTo>
                  <a:pt x="39791" y="11924"/>
                </a:lnTo>
                <a:lnTo>
                  <a:pt x="39672" y="11816"/>
                </a:lnTo>
                <a:lnTo>
                  <a:pt x="39624" y="11769"/>
                </a:lnTo>
                <a:lnTo>
                  <a:pt x="39517" y="11662"/>
                </a:lnTo>
                <a:lnTo>
                  <a:pt x="39279" y="11447"/>
                </a:lnTo>
                <a:lnTo>
                  <a:pt x="39017" y="11185"/>
                </a:lnTo>
                <a:lnTo>
                  <a:pt x="38779" y="10971"/>
                </a:lnTo>
                <a:lnTo>
                  <a:pt x="38577" y="10793"/>
                </a:lnTo>
                <a:lnTo>
                  <a:pt x="38529" y="10745"/>
                </a:lnTo>
                <a:lnTo>
                  <a:pt x="38505" y="10733"/>
                </a:lnTo>
                <a:lnTo>
                  <a:pt x="38267" y="10519"/>
                </a:lnTo>
                <a:lnTo>
                  <a:pt x="38053" y="10328"/>
                </a:lnTo>
                <a:lnTo>
                  <a:pt x="37981" y="10269"/>
                </a:lnTo>
                <a:lnTo>
                  <a:pt x="37755" y="10066"/>
                </a:lnTo>
                <a:lnTo>
                  <a:pt x="37529" y="9876"/>
                </a:lnTo>
                <a:lnTo>
                  <a:pt x="37446" y="9816"/>
                </a:lnTo>
                <a:lnTo>
                  <a:pt x="37243" y="9638"/>
                </a:lnTo>
                <a:lnTo>
                  <a:pt x="36993" y="9435"/>
                </a:lnTo>
                <a:lnTo>
                  <a:pt x="36922" y="9376"/>
                </a:lnTo>
                <a:lnTo>
                  <a:pt x="36719" y="9209"/>
                </a:lnTo>
                <a:lnTo>
                  <a:pt x="36469" y="9007"/>
                </a:lnTo>
                <a:lnTo>
                  <a:pt x="36386" y="8935"/>
                </a:lnTo>
                <a:lnTo>
                  <a:pt x="36195" y="8792"/>
                </a:lnTo>
                <a:lnTo>
                  <a:pt x="35934" y="8590"/>
                </a:lnTo>
                <a:cubicBezTo>
                  <a:pt x="35898" y="8566"/>
                  <a:pt x="35874" y="8542"/>
                  <a:pt x="35838" y="8518"/>
                </a:cubicBezTo>
                <a:lnTo>
                  <a:pt x="35660" y="8387"/>
                </a:lnTo>
                <a:lnTo>
                  <a:pt x="35386" y="8173"/>
                </a:lnTo>
                <a:lnTo>
                  <a:pt x="35291" y="8102"/>
                </a:lnTo>
                <a:lnTo>
                  <a:pt x="35136" y="7983"/>
                </a:lnTo>
                <a:lnTo>
                  <a:pt x="34850" y="7780"/>
                </a:lnTo>
                <a:lnTo>
                  <a:pt x="34767" y="7721"/>
                </a:lnTo>
                <a:lnTo>
                  <a:pt x="34743" y="7709"/>
                </a:lnTo>
                <a:lnTo>
                  <a:pt x="34588" y="7602"/>
                </a:lnTo>
                <a:lnTo>
                  <a:pt x="34314" y="7399"/>
                </a:lnTo>
                <a:lnTo>
                  <a:pt x="34183" y="7304"/>
                </a:lnTo>
                <a:lnTo>
                  <a:pt x="34148" y="7280"/>
                </a:lnTo>
                <a:lnTo>
                  <a:pt x="34124" y="7268"/>
                </a:lnTo>
                <a:lnTo>
                  <a:pt x="34100" y="7256"/>
                </a:lnTo>
                <a:lnTo>
                  <a:pt x="34052" y="7221"/>
                </a:lnTo>
                <a:cubicBezTo>
                  <a:pt x="33957" y="7161"/>
                  <a:pt x="33862" y="7090"/>
                  <a:pt x="33767" y="7030"/>
                </a:cubicBezTo>
                <a:lnTo>
                  <a:pt x="33624" y="6935"/>
                </a:lnTo>
                <a:lnTo>
                  <a:pt x="33505" y="6852"/>
                </a:lnTo>
                <a:lnTo>
                  <a:pt x="33219" y="6673"/>
                </a:lnTo>
                <a:lnTo>
                  <a:pt x="33064" y="6566"/>
                </a:lnTo>
                <a:lnTo>
                  <a:pt x="32945" y="6482"/>
                </a:lnTo>
                <a:lnTo>
                  <a:pt x="32683" y="6316"/>
                </a:lnTo>
                <a:lnTo>
                  <a:pt x="32505" y="6209"/>
                </a:lnTo>
                <a:lnTo>
                  <a:pt x="32385" y="6125"/>
                </a:lnTo>
                <a:lnTo>
                  <a:pt x="32124" y="5971"/>
                </a:lnTo>
                <a:lnTo>
                  <a:pt x="31933" y="5851"/>
                </a:lnTo>
                <a:lnTo>
                  <a:pt x="31814" y="5780"/>
                </a:lnTo>
                <a:lnTo>
                  <a:pt x="31576" y="5637"/>
                </a:lnTo>
                <a:lnTo>
                  <a:pt x="31373" y="5518"/>
                </a:lnTo>
                <a:lnTo>
                  <a:pt x="31254" y="5447"/>
                </a:lnTo>
                <a:cubicBezTo>
                  <a:pt x="31171" y="5399"/>
                  <a:pt x="31100" y="5363"/>
                  <a:pt x="31016" y="5316"/>
                </a:cubicBezTo>
                <a:lnTo>
                  <a:pt x="30802" y="5185"/>
                </a:lnTo>
                <a:cubicBezTo>
                  <a:pt x="30766" y="5161"/>
                  <a:pt x="30719" y="5149"/>
                  <a:pt x="30683" y="5125"/>
                </a:cubicBezTo>
                <a:lnTo>
                  <a:pt x="30457" y="5006"/>
                </a:lnTo>
                <a:lnTo>
                  <a:pt x="30230" y="4875"/>
                </a:lnTo>
                <a:lnTo>
                  <a:pt x="30123" y="4816"/>
                </a:lnTo>
                <a:lnTo>
                  <a:pt x="29909" y="4697"/>
                </a:lnTo>
                <a:lnTo>
                  <a:pt x="29659" y="4566"/>
                </a:lnTo>
                <a:lnTo>
                  <a:pt x="29540" y="4506"/>
                </a:lnTo>
                <a:cubicBezTo>
                  <a:pt x="29480" y="4470"/>
                  <a:pt x="29409" y="4447"/>
                  <a:pt x="29337" y="4411"/>
                </a:cubicBezTo>
                <a:lnTo>
                  <a:pt x="29076" y="4280"/>
                </a:lnTo>
                <a:lnTo>
                  <a:pt x="28945" y="4208"/>
                </a:lnTo>
                <a:lnTo>
                  <a:pt x="28778" y="4125"/>
                </a:lnTo>
                <a:lnTo>
                  <a:pt x="28516" y="3994"/>
                </a:lnTo>
                <a:lnTo>
                  <a:pt x="28397" y="3946"/>
                </a:lnTo>
                <a:lnTo>
                  <a:pt x="28206" y="3851"/>
                </a:lnTo>
                <a:lnTo>
                  <a:pt x="27944" y="3732"/>
                </a:lnTo>
                <a:lnTo>
                  <a:pt x="27825" y="3673"/>
                </a:lnTo>
                <a:lnTo>
                  <a:pt x="27611" y="3577"/>
                </a:lnTo>
                <a:lnTo>
                  <a:pt x="27373" y="3470"/>
                </a:lnTo>
                <a:lnTo>
                  <a:pt x="27242" y="3411"/>
                </a:lnTo>
                <a:lnTo>
                  <a:pt x="27028" y="3315"/>
                </a:lnTo>
                <a:lnTo>
                  <a:pt x="26801" y="3220"/>
                </a:lnTo>
                <a:lnTo>
                  <a:pt x="26659" y="3161"/>
                </a:lnTo>
                <a:lnTo>
                  <a:pt x="26432" y="3065"/>
                </a:lnTo>
                <a:lnTo>
                  <a:pt x="26230" y="2982"/>
                </a:lnTo>
                <a:lnTo>
                  <a:pt x="26063" y="2911"/>
                </a:lnTo>
                <a:lnTo>
                  <a:pt x="25837" y="2827"/>
                </a:lnTo>
                <a:lnTo>
                  <a:pt x="25647" y="2744"/>
                </a:lnTo>
                <a:lnTo>
                  <a:pt x="25480" y="2684"/>
                </a:lnTo>
                <a:lnTo>
                  <a:pt x="25242" y="2589"/>
                </a:lnTo>
                <a:lnTo>
                  <a:pt x="25075" y="2530"/>
                </a:lnTo>
                <a:lnTo>
                  <a:pt x="24885" y="2458"/>
                </a:lnTo>
                <a:lnTo>
                  <a:pt x="24646" y="2375"/>
                </a:lnTo>
                <a:lnTo>
                  <a:pt x="24492" y="2315"/>
                </a:lnTo>
                <a:lnTo>
                  <a:pt x="24301" y="2244"/>
                </a:lnTo>
                <a:lnTo>
                  <a:pt x="24051" y="2161"/>
                </a:lnTo>
                <a:lnTo>
                  <a:pt x="23908" y="2113"/>
                </a:lnTo>
                <a:lnTo>
                  <a:pt x="23706" y="2041"/>
                </a:lnTo>
                <a:cubicBezTo>
                  <a:pt x="23622" y="2018"/>
                  <a:pt x="23539" y="1982"/>
                  <a:pt x="23444" y="1958"/>
                </a:cubicBezTo>
                <a:lnTo>
                  <a:pt x="23325" y="1922"/>
                </a:lnTo>
                <a:lnTo>
                  <a:pt x="23111" y="1851"/>
                </a:lnTo>
                <a:lnTo>
                  <a:pt x="22849" y="1768"/>
                </a:lnTo>
                <a:lnTo>
                  <a:pt x="22741" y="1732"/>
                </a:lnTo>
                <a:lnTo>
                  <a:pt x="22515" y="1660"/>
                </a:lnTo>
                <a:lnTo>
                  <a:pt x="22241" y="1589"/>
                </a:lnTo>
                <a:lnTo>
                  <a:pt x="22158" y="1565"/>
                </a:lnTo>
                <a:lnTo>
                  <a:pt x="21908" y="1494"/>
                </a:lnTo>
                <a:lnTo>
                  <a:pt x="21634" y="1410"/>
                </a:lnTo>
                <a:lnTo>
                  <a:pt x="21563" y="1399"/>
                </a:lnTo>
                <a:lnTo>
                  <a:pt x="21313" y="1327"/>
                </a:lnTo>
                <a:lnTo>
                  <a:pt x="21027" y="1256"/>
                </a:lnTo>
                <a:lnTo>
                  <a:pt x="20979" y="1244"/>
                </a:lnTo>
                <a:lnTo>
                  <a:pt x="20705" y="1172"/>
                </a:lnTo>
                <a:lnTo>
                  <a:pt x="20408" y="1101"/>
                </a:lnTo>
                <a:lnTo>
                  <a:pt x="20384" y="1101"/>
                </a:lnTo>
                <a:lnTo>
                  <a:pt x="20098" y="1029"/>
                </a:lnTo>
                <a:lnTo>
                  <a:pt x="19789" y="958"/>
                </a:lnTo>
                <a:lnTo>
                  <a:pt x="19491" y="898"/>
                </a:lnTo>
                <a:lnTo>
                  <a:pt x="19181" y="827"/>
                </a:lnTo>
                <a:lnTo>
                  <a:pt x="18872" y="768"/>
                </a:lnTo>
                <a:lnTo>
                  <a:pt x="18574" y="708"/>
                </a:lnTo>
                <a:lnTo>
                  <a:pt x="18217" y="648"/>
                </a:lnTo>
                <a:lnTo>
                  <a:pt x="17824" y="577"/>
                </a:lnTo>
                <a:cubicBezTo>
                  <a:pt x="17669" y="553"/>
                  <a:pt x="17526" y="517"/>
                  <a:pt x="17360" y="494"/>
                </a:cubicBezTo>
                <a:lnTo>
                  <a:pt x="17110" y="458"/>
                </a:lnTo>
                <a:lnTo>
                  <a:pt x="16753" y="398"/>
                </a:lnTo>
                <a:lnTo>
                  <a:pt x="16479" y="363"/>
                </a:lnTo>
                <a:lnTo>
                  <a:pt x="16133" y="315"/>
                </a:lnTo>
                <a:lnTo>
                  <a:pt x="15860" y="291"/>
                </a:lnTo>
                <a:lnTo>
                  <a:pt x="15526" y="244"/>
                </a:lnTo>
                <a:lnTo>
                  <a:pt x="15252" y="220"/>
                </a:lnTo>
                <a:lnTo>
                  <a:pt x="14907" y="184"/>
                </a:lnTo>
                <a:lnTo>
                  <a:pt x="14633" y="160"/>
                </a:lnTo>
                <a:cubicBezTo>
                  <a:pt x="14526" y="148"/>
                  <a:pt x="14407" y="136"/>
                  <a:pt x="14288" y="125"/>
                </a:cubicBezTo>
                <a:lnTo>
                  <a:pt x="14026" y="101"/>
                </a:lnTo>
                <a:lnTo>
                  <a:pt x="13800" y="89"/>
                </a:lnTo>
                <a:lnTo>
                  <a:pt x="13693" y="89"/>
                </a:lnTo>
                <a:cubicBezTo>
                  <a:pt x="13550" y="77"/>
                  <a:pt x="13419" y="65"/>
                  <a:pt x="13276" y="65"/>
                </a:cubicBezTo>
                <a:lnTo>
                  <a:pt x="13097" y="65"/>
                </a:lnTo>
                <a:cubicBezTo>
                  <a:pt x="12919" y="53"/>
                  <a:pt x="12740" y="41"/>
                  <a:pt x="12573" y="41"/>
                </a:cubicBezTo>
                <a:lnTo>
                  <a:pt x="12371" y="29"/>
                </a:lnTo>
                <a:cubicBezTo>
                  <a:pt x="12145" y="29"/>
                  <a:pt x="11919" y="17"/>
                  <a:pt x="11704" y="6"/>
                </a:cubicBezTo>
                <a:lnTo>
                  <a:pt x="11681" y="6"/>
                </a:lnTo>
                <a:cubicBezTo>
                  <a:pt x="11466" y="2"/>
                  <a:pt x="11252" y="1"/>
                  <a:pt x="1103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64" name="Google Shape;1364;p15"/>
          <p:cNvGrpSpPr/>
          <p:nvPr/>
        </p:nvGrpSpPr>
        <p:grpSpPr>
          <a:xfrm flipH="1" rot="2887043">
            <a:off x="6418020" y="3195393"/>
            <a:ext cx="4195468" cy="3621686"/>
            <a:chOff x="2695275" y="1049450"/>
            <a:chExt cx="1439175" cy="1242350"/>
          </a:xfrm>
        </p:grpSpPr>
        <p:sp>
          <p:nvSpPr>
            <p:cNvPr id="1365" name="Google Shape;1365;p15"/>
            <p:cNvSpPr/>
            <p:nvPr/>
          </p:nvSpPr>
          <p:spPr>
            <a:xfrm>
              <a:off x="2895600" y="1049450"/>
              <a:ext cx="1238850" cy="1242350"/>
            </a:xfrm>
            <a:custGeom>
              <a:rect b="b" l="l" r="r" t="t"/>
              <a:pathLst>
                <a:path extrusionOk="0" h="49694" w="49554">
                  <a:moveTo>
                    <a:pt x="12551" y="1"/>
                  </a:moveTo>
                  <a:cubicBezTo>
                    <a:pt x="12492" y="1"/>
                    <a:pt x="12432" y="7"/>
                    <a:pt x="12371" y="21"/>
                  </a:cubicBezTo>
                  <a:cubicBezTo>
                    <a:pt x="12073" y="80"/>
                    <a:pt x="11847" y="342"/>
                    <a:pt x="11644" y="569"/>
                  </a:cubicBezTo>
                  <a:lnTo>
                    <a:pt x="8251" y="4605"/>
                  </a:lnTo>
                  <a:cubicBezTo>
                    <a:pt x="7882" y="2962"/>
                    <a:pt x="8596" y="1259"/>
                    <a:pt x="10025" y="354"/>
                  </a:cubicBezTo>
                  <a:lnTo>
                    <a:pt x="10025" y="354"/>
                  </a:lnTo>
                  <a:cubicBezTo>
                    <a:pt x="9873" y="366"/>
                    <a:pt x="9721" y="372"/>
                    <a:pt x="9569" y="372"/>
                  </a:cubicBezTo>
                  <a:cubicBezTo>
                    <a:pt x="8557" y="372"/>
                    <a:pt x="7546" y="139"/>
                    <a:pt x="6541" y="139"/>
                  </a:cubicBezTo>
                  <a:cubicBezTo>
                    <a:pt x="6361" y="139"/>
                    <a:pt x="6181" y="146"/>
                    <a:pt x="6001" y="164"/>
                  </a:cubicBezTo>
                  <a:cubicBezTo>
                    <a:pt x="1845" y="545"/>
                    <a:pt x="1441" y="3486"/>
                    <a:pt x="619" y="6760"/>
                  </a:cubicBezTo>
                  <a:cubicBezTo>
                    <a:pt x="583" y="6879"/>
                    <a:pt x="560" y="7010"/>
                    <a:pt x="524" y="7141"/>
                  </a:cubicBezTo>
                  <a:lnTo>
                    <a:pt x="167" y="7474"/>
                  </a:lnTo>
                  <a:lnTo>
                    <a:pt x="167" y="7474"/>
                  </a:lnTo>
                  <a:lnTo>
                    <a:pt x="464" y="7379"/>
                  </a:lnTo>
                  <a:lnTo>
                    <a:pt x="464" y="7379"/>
                  </a:lnTo>
                  <a:cubicBezTo>
                    <a:pt x="0" y="9558"/>
                    <a:pt x="119" y="11820"/>
                    <a:pt x="810" y="13927"/>
                  </a:cubicBezTo>
                  <a:cubicBezTo>
                    <a:pt x="1691" y="16594"/>
                    <a:pt x="3536" y="18833"/>
                    <a:pt x="5989" y="20214"/>
                  </a:cubicBezTo>
                  <a:cubicBezTo>
                    <a:pt x="6787" y="20666"/>
                    <a:pt x="7668" y="21012"/>
                    <a:pt x="8584" y="21012"/>
                  </a:cubicBezTo>
                  <a:cubicBezTo>
                    <a:pt x="10263" y="21000"/>
                    <a:pt x="11680" y="19821"/>
                    <a:pt x="12859" y="18630"/>
                  </a:cubicBezTo>
                  <a:lnTo>
                    <a:pt x="12859" y="18630"/>
                  </a:lnTo>
                  <a:cubicBezTo>
                    <a:pt x="12073" y="20547"/>
                    <a:pt x="11382" y="22988"/>
                    <a:pt x="12811" y="24488"/>
                  </a:cubicBezTo>
                  <a:cubicBezTo>
                    <a:pt x="13335" y="25024"/>
                    <a:pt x="14061" y="25334"/>
                    <a:pt x="14752" y="25619"/>
                  </a:cubicBezTo>
                  <a:cubicBezTo>
                    <a:pt x="16585" y="26369"/>
                    <a:pt x="18467" y="27179"/>
                    <a:pt x="19883" y="28548"/>
                  </a:cubicBezTo>
                  <a:cubicBezTo>
                    <a:pt x="20324" y="28977"/>
                    <a:pt x="20717" y="29441"/>
                    <a:pt x="21193" y="29810"/>
                  </a:cubicBezTo>
                  <a:cubicBezTo>
                    <a:pt x="22491" y="30799"/>
                    <a:pt x="24396" y="31025"/>
                    <a:pt x="25277" y="32394"/>
                  </a:cubicBezTo>
                  <a:cubicBezTo>
                    <a:pt x="25587" y="32882"/>
                    <a:pt x="25729" y="33454"/>
                    <a:pt x="26063" y="33930"/>
                  </a:cubicBezTo>
                  <a:cubicBezTo>
                    <a:pt x="26493" y="34554"/>
                    <a:pt x="27254" y="34887"/>
                    <a:pt x="28010" y="34887"/>
                  </a:cubicBezTo>
                  <a:cubicBezTo>
                    <a:pt x="28552" y="34887"/>
                    <a:pt x="29091" y="34716"/>
                    <a:pt x="29504" y="34359"/>
                  </a:cubicBezTo>
                  <a:lnTo>
                    <a:pt x="29504" y="34359"/>
                  </a:lnTo>
                  <a:cubicBezTo>
                    <a:pt x="29182" y="35144"/>
                    <a:pt x="28539" y="35763"/>
                    <a:pt x="27742" y="36061"/>
                  </a:cubicBezTo>
                  <a:cubicBezTo>
                    <a:pt x="28754" y="36549"/>
                    <a:pt x="28635" y="38347"/>
                    <a:pt x="29706" y="38669"/>
                  </a:cubicBezTo>
                  <a:cubicBezTo>
                    <a:pt x="29830" y="38694"/>
                    <a:pt x="29958" y="38707"/>
                    <a:pt x="30085" y="38707"/>
                  </a:cubicBezTo>
                  <a:cubicBezTo>
                    <a:pt x="30253" y="38707"/>
                    <a:pt x="30420" y="38685"/>
                    <a:pt x="30575" y="38645"/>
                  </a:cubicBezTo>
                  <a:cubicBezTo>
                    <a:pt x="31444" y="38466"/>
                    <a:pt x="32302" y="38240"/>
                    <a:pt x="33135" y="37954"/>
                  </a:cubicBezTo>
                  <a:cubicBezTo>
                    <a:pt x="33290" y="37895"/>
                    <a:pt x="33433" y="37835"/>
                    <a:pt x="33588" y="37787"/>
                  </a:cubicBezTo>
                  <a:lnTo>
                    <a:pt x="33588" y="37787"/>
                  </a:lnTo>
                  <a:cubicBezTo>
                    <a:pt x="33480" y="37859"/>
                    <a:pt x="33373" y="37930"/>
                    <a:pt x="33266" y="38002"/>
                  </a:cubicBezTo>
                  <a:cubicBezTo>
                    <a:pt x="32361" y="38621"/>
                    <a:pt x="31468" y="39240"/>
                    <a:pt x="30563" y="39859"/>
                  </a:cubicBezTo>
                  <a:cubicBezTo>
                    <a:pt x="30587" y="40014"/>
                    <a:pt x="30647" y="40169"/>
                    <a:pt x="30742" y="40300"/>
                  </a:cubicBezTo>
                  <a:cubicBezTo>
                    <a:pt x="31049" y="40734"/>
                    <a:pt x="31672" y="40919"/>
                    <a:pt x="32299" y="40919"/>
                  </a:cubicBezTo>
                  <a:cubicBezTo>
                    <a:pt x="32548" y="40919"/>
                    <a:pt x="32798" y="40890"/>
                    <a:pt x="33028" y="40835"/>
                  </a:cubicBezTo>
                  <a:cubicBezTo>
                    <a:pt x="34481" y="40490"/>
                    <a:pt x="35778" y="39704"/>
                    <a:pt x="37064" y="38919"/>
                  </a:cubicBezTo>
                  <a:lnTo>
                    <a:pt x="37064" y="38919"/>
                  </a:lnTo>
                  <a:cubicBezTo>
                    <a:pt x="36421" y="40252"/>
                    <a:pt x="35409" y="41371"/>
                    <a:pt x="34147" y="42145"/>
                  </a:cubicBezTo>
                  <a:cubicBezTo>
                    <a:pt x="33861" y="42312"/>
                    <a:pt x="33528" y="42574"/>
                    <a:pt x="33635" y="42883"/>
                  </a:cubicBezTo>
                  <a:cubicBezTo>
                    <a:pt x="33707" y="43038"/>
                    <a:pt x="33838" y="43169"/>
                    <a:pt x="34004" y="43229"/>
                  </a:cubicBezTo>
                  <a:cubicBezTo>
                    <a:pt x="34647" y="43586"/>
                    <a:pt x="35302" y="43931"/>
                    <a:pt x="35945" y="44288"/>
                  </a:cubicBezTo>
                  <a:cubicBezTo>
                    <a:pt x="36302" y="44479"/>
                    <a:pt x="36671" y="44681"/>
                    <a:pt x="37076" y="44681"/>
                  </a:cubicBezTo>
                  <a:cubicBezTo>
                    <a:pt x="37421" y="44645"/>
                    <a:pt x="37755" y="44550"/>
                    <a:pt x="38064" y="44384"/>
                  </a:cubicBezTo>
                  <a:lnTo>
                    <a:pt x="40969" y="43038"/>
                  </a:lnTo>
                  <a:lnTo>
                    <a:pt x="38326" y="46003"/>
                  </a:lnTo>
                  <a:cubicBezTo>
                    <a:pt x="38374" y="47134"/>
                    <a:pt x="39469" y="47944"/>
                    <a:pt x="40565" y="48170"/>
                  </a:cubicBezTo>
                  <a:cubicBezTo>
                    <a:pt x="41023" y="48264"/>
                    <a:pt x="41488" y="48288"/>
                    <a:pt x="41955" y="48288"/>
                  </a:cubicBezTo>
                  <a:cubicBezTo>
                    <a:pt x="42427" y="48288"/>
                    <a:pt x="42901" y="48264"/>
                    <a:pt x="43375" y="48264"/>
                  </a:cubicBezTo>
                  <a:cubicBezTo>
                    <a:pt x="43554" y="48264"/>
                    <a:pt x="43732" y="48267"/>
                    <a:pt x="43910" y="48277"/>
                  </a:cubicBezTo>
                  <a:cubicBezTo>
                    <a:pt x="45029" y="48325"/>
                    <a:pt x="46256" y="48706"/>
                    <a:pt x="46792" y="49694"/>
                  </a:cubicBezTo>
                  <a:lnTo>
                    <a:pt x="46815" y="49348"/>
                  </a:lnTo>
                  <a:cubicBezTo>
                    <a:pt x="46542" y="46717"/>
                    <a:pt x="48851" y="44491"/>
                    <a:pt x="49256" y="41871"/>
                  </a:cubicBezTo>
                  <a:cubicBezTo>
                    <a:pt x="49554" y="39931"/>
                    <a:pt x="48780" y="38002"/>
                    <a:pt x="48018" y="36180"/>
                  </a:cubicBezTo>
                  <a:cubicBezTo>
                    <a:pt x="47732" y="35502"/>
                    <a:pt x="47446" y="34811"/>
                    <a:pt x="46923" y="34275"/>
                  </a:cubicBezTo>
                  <a:cubicBezTo>
                    <a:pt x="46528" y="33872"/>
                    <a:pt x="45971" y="33588"/>
                    <a:pt x="45415" y="33588"/>
                  </a:cubicBezTo>
                  <a:cubicBezTo>
                    <a:pt x="45249" y="33588"/>
                    <a:pt x="45084" y="33613"/>
                    <a:pt x="44922" y="33668"/>
                  </a:cubicBezTo>
                  <a:cubicBezTo>
                    <a:pt x="44803" y="33168"/>
                    <a:pt x="45375" y="32787"/>
                    <a:pt x="45684" y="32370"/>
                  </a:cubicBezTo>
                  <a:cubicBezTo>
                    <a:pt x="46327" y="31513"/>
                    <a:pt x="45863" y="30298"/>
                    <a:pt x="45399" y="29334"/>
                  </a:cubicBezTo>
                  <a:cubicBezTo>
                    <a:pt x="44970" y="28477"/>
                    <a:pt x="44541" y="27608"/>
                    <a:pt x="43863" y="26953"/>
                  </a:cubicBezTo>
                  <a:cubicBezTo>
                    <a:pt x="43310" y="26429"/>
                    <a:pt x="42568" y="26058"/>
                    <a:pt x="41824" y="26058"/>
                  </a:cubicBezTo>
                  <a:cubicBezTo>
                    <a:pt x="41637" y="26058"/>
                    <a:pt x="41451" y="26081"/>
                    <a:pt x="41267" y="26131"/>
                  </a:cubicBezTo>
                  <a:lnTo>
                    <a:pt x="42827" y="25060"/>
                  </a:lnTo>
                  <a:cubicBezTo>
                    <a:pt x="42471" y="24979"/>
                    <a:pt x="42112" y="24939"/>
                    <a:pt x="41756" y="24939"/>
                  </a:cubicBezTo>
                  <a:cubicBezTo>
                    <a:pt x="40382" y="24939"/>
                    <a:pt x="39050" y="25527"/>
                    <a:pt x="38124" y="26596"/>
                  </a:cubicBezTo>
                  <a:cubicBezTo>
                    <a:pt x="37648" y="26596"/>
                    <a:pt x="37302" y="26048"/>
                    <a:pt x="37350" y="25584"/>
                  </a:cubicBezTo>
                  <a:cubicBezTo>
                    <a:pt x="37398" y="25107"/>
                    <a:pt x="37695" y="24691"/>
                    <a:pt x="37993" y="24322"/>
                  </a:cubicBezTo>
                  <a:cubicBezTo>
                    <a:pt x="38814" y="23298"/>
                    <a:pt x="39743" y="22369"/>
                    <a:pt x="40755" y="21536"/>
                  </a:cubicBezTo>
                  <a:cubicBezTo>
                    <a:pt x="38802" y="19023"/>
                    <a:pt x="36516" y="16785"/>
                    <a:pt x="33969" y="14868"/>
                  </a:cubicBezTo>
                  <a:cubicBezTo>
                    <a:pt x="32064" y="16273"/>
                    <a:pt x="30790" y="15880"/>
                    <a:pt x="28706" y="17011"/>
                  </a:cubicBezTo>
                  <a:cubicBezTo>
                    <a:pt x="29444" y="15344"/>
                    <a:pt x="30385" y="14154"/>
                    <a:pt x="31659" y="12832"/>
                  </a:cubicBezTo>
                  <a:cubicBezTo>
                    <a:pt x="31409" y="12642"/>
                    <a:pt x="26265" y="7974"/>
                    <a:pt x="23146" y="5831"/>
                  </a:cubicBezTo>
                  <a:cubicBezTo>
                    <a:pt x="20014" y="3676"/>
                    <a:pt x="16693" y="1795"/>
                    <a:pt x="13240" y="200"/>
                  </a:cubicBezTo>
                  <a:cubicBezTo>
                    <a:pt x="13020" y="104"/>
                    <a:pt x="12792" y="1"/>
                    <a:pt x="125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15"/>
            <p:cNvSpPr/>
            <p:nvPr/>
          </p:nvSpPr>
          <p:spPr>
            <a:xfrm>
              <a:off x="2695275" y="1157425"/>
              <a:ext cx="1356425" cy="1094200"/>
            </a:xfrm>
            <a:custGeom>
              <a:rect b="b" l="l" r="r" t="t"/>
              <a:pathLst>
                <a:path extrusionOk="0" h="43768" w="54257">
                  <a:moveTo>
                    <a:pt x="48" y="0"/>
                  </a:moveTo>
                  <a:lnTo>
                    <a:pt x="0" y="179"/>
                  </a:lnTo>
                  <a:cubicBezTo>
                    <a:pt x="4810" y="1417"/>
                    <a:pt x="12811" y="3870"/>
                    <a:pt x="26861" y="10811"/>
                  </a:cubicBezTo>
                  <a:cubicBezTo>
                    <a:pt x="39696" y="17157"/>
                    <a:pt x="50887" y="30706"/>
                    <a:pt x="54066" y="43767"/>
                  </a:cubicBezTo>
                  <a:lnTo>
                    <a:pt x="54257" y="43720"/>
                  </a:lnTo>
                  <a:cubicBezTo>
                    <a:pt x="51054" y="30611"/>
                    <a:pt x="39827" y="17014"/>
                    <a:pt x="26944" y="10644"/>
                  </a:cubicBezTo>
                  <a:cubicBezTo>
                    <a:pt x="12895" y="3691"/>
                    <a:pt x="4858" y="1238"/>
                    <a:pt x="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1367" name="Google Shape;1367;p15"/>
            <p:cNvSpPr/>
            <p:nvPr/>
          </p:nvSpPr>
          <p:spPr>
            <a:xfrm>
              <a:off x="3659675" y="1999475"/>
              <a:ext cx="135450" cy="60600"/>
            </a:xfrm>
            <a:custGeom>
              <a:rect b="b" l="l" r="r" t="t"/>
              <a:pathLst>
                <a:path extrusionOk="0" h="2424" w="5418">
                  <a:moveTo>
                    <a:pt x="2703" y="1"/>
                  </a:moveTo>
                  <a:cubicBezTo>
                    <a:pt x="1798" y="620"/>
                    <a:pt x="905" y="1239"/>
                    <a:pt x="0" y="1858"/>
                  </a:cubicBezTo>
                  <a:cubicBezTo>
                    <a:pt x="24" y="2013"/>
                    <a:pt x="84" y="2156"/>
                    <a:pt x="179" y="2287"/>
                  </a:cubicBezTo>
                  <a:cubicBezTo>
                    <a:pt x="552" y="2378"/>
                    <a:pt x="937" y="2424"/>
                    <a:pt x="1323" y="2424"/>
                  </a:cubicBezTo>
                  <a:cubicBezTo>
                    <a:pt x="1590" y="2424"/>
                    <a:pt x="1857" y="2402"/>
                    <a:pt x="2120" y="2358"/>
                  </a:cubicBezTo>
                  <a:cubicBezTo>
                    <a:pt x="3286" y="2180"/>
                    <a:pt x="4358" y="1668"/>
                    <a:pt x="5418" y="1144"/>
                  </a:cubicBezTo>
                  <a:cubicBezTo>
                    <a:pt x="4632" y="560"/>
                    <a:pt x="3596" y="394"/>
                    <a:pt x="27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15"/>
            <p:cNvSpPr/>
            <p:nvPr/>
          </p:nvSpPr>
          <p:spPr>
            <a:xfrm>
              <a:off x="2915825" y="1397625"/>
              <a:ext cx="808175" cy="619425"/>
            </a:xfrm>
            <a:custGeom>
              <a:rect b="b" l="l" r="r" t="t"/>
              <a:pathLst>
                <a:path extrusionOk="0" h="24777" w="32327">
                  <a:moveTo>
                    <a:pt x="1" y="0"/>
                  </a:moveTo>
                  <a:cubicBezTo>
                    <a:pt x="870" y="2667"/>
                    <a:pt x="2727" y="4906"/>
                    <a:pt x="5168" y="6287"/>
                  </a:cubicBezTo>
                  <a:cubicBezTo>
                    <a:pt x="5966" y="6727"/>
                    <a:pt x="6847" y="7085"/>
                    <a:pt x="7764" y="7085"/>
                  </a:cubicBezTo>
                  <a:cubicBezTo>
                    <a:pt x="9442" y="7073"/>
                    <a:pt x="10871" y="5894"/>
                    <a:pt x="12038" y="4703"/>
                  </a:cubicBezTo>
                  <a:lnTo>
                    <a:pt x="12038" y="4703"/>
                  </a:lnTo>
                  <a:cubicBezTo>
                    <a:pt x="11264" y="6620"/>
                    <a:pt x="10561" y="9061"/>
                    <a:pt x="12002" y="10549"/>
                  </a:cubicBezTo>
                  <a:cubicBezTo>
                    <a:pt x="12526" y="11097"/>
                    <a:pt x="13240" y="11395"/>
                    <a:pt x="13943" y="11692"/>
                  </a:cubicBezTo>
                  <a:cubicBezTo>
                    <a:pt x="15776" y="12442"/>
                    <a:pt x="17646" y="13240"/>
                    <a:pt x="19074" y="14621"/>
                  </a:cubicBezTo>
                  <a:cubicBezTo>
                    <a:pt x="19515" y="15038"/>
                    <a:pt x="19896" y="15514"/>
                    <a:pt x="20372" y="15871"/>
                  </a:cubicBezTo>
                  <a:cubicBezTo>
                    <a:pt x="21670" y="16872"/>
                    <a:pt x="23575" y="17098"/>
                    <a:pt x="24468" y="18467"/>
                  </a:cubicBezTo>
                  <a:cubicBezTo>
                    <a:pt x="24778" y="18943"/>
                    <a:pt x="24920" y="19527"/>
                    <a:pt x="25254" y="20003"/>
                  </a:cubicBezTo>
                  <a:cubicBezTo>
                    <a:pt x="25684" y="20627"/>
                    <a:pt x="26445" y="20960"/>
                    <a:pt x="27199" y="20960"/>
                  </a:cubicBezTo>
                  <a:cubicBezTo>
                    <a:pt x="27739" y="20960"/>
                    <a:pt x="28275" y="20789"/>
                    <a:pt x="28683" y="20432"/>
                  </a:cubicBezTo>
                  <a:lnTo>
                    <a:pt x="28683" y="20432"/>
                  </a:lnTo>
                  <a:cubicBezTo>
                    <a:pt x="28361" y="21217"/>
                    <a:pt x="27730" y="21836"/>
                    <a:pt x="26933" y="22134"/>
                  </a:cubicBezTo>
                  <a:cubicBezTo>
                    <a:pt x="27945" y="22622"/>
                    <a:pt x="27826" y="24420"/>
                    <a:pt x="28897" y="24730"/>
                  </a:cubicBezTo>
                  <a:cubicBezTo>
                    <a:pt x="29024" y="24761"/>
                    <a:pt x="29152" y="24777"/>
                    <a:pt x="29281" y="24777"/>
                  </a:cubicBezTo>
                  <a:cubicBezTo>
                    <a:pt x="29444" y="24777"/>
                    <a:pt x="29607" y="24752"/>
                    <a:pt x="29766" y="24706"/>
                  </a:cubicBezTo>
                  <a:cubicBezTo>
                    <a:pt x="30635" y="24539"/>
                    <a:pt x="31493" y="24301"/>
                    <a:pt x="32326" y="24015"/>
                  </a:cubicBezTo>
                  <a:cubicBezTo>
                    <a:pt x="32040" y="23884"/>
                    <a:pt x="31767" y="23718"/>
                    <a:pt x="31528" y="23503"/>
                  </a:cubicBezTo>
                  <a:cubicBezTo>
                    <a:pt x="30707" y="22753"/>
                    <a:pt x="30433" y="21575"/>
                    <a:pt x="30838" y="20539"/>
                  </a:cubicBezTo>
                  <a:cubicBezTo>
                    <a:pt x="31147" y="19800"/>
                    <a:pt x="31743" y="18788"/>
                    <a:pt x="31076" y="18336"/>
                  </a:cubicBezTo>
                  <a:cubicBezTo>
                    <a:pt x="30754" y="18110"/>
                    <a:pt x="30266" y="18181"/>
                    <a:pt x="30016" y="17884"/>
                  </a:cubicBezTo>
                  <a:cubicBezTo>
                    <a:pt x="29814" y="17634"/>
                    <a:pt x="29897" y="17276"/>
                    <a:pt x="29885" y="16955"/>
                  </a:cubicBezTo>
                  <a:cubicBezTo>
                    <a:pt x="29885" y="16824"/>
                    <a:pt x="29850" y="16693"/>
                    <a:pt x="29790" y="16574"/>
                  </a:cubicBezTo>
                  <a:cubicBezTo>
                    <a:pt x="30028" y="15729"/>
                    <a:pt x="29826" y="14693"/>
                    <a:pt x="29588" y="13788"/>
                  </a:cubicBezTo>
                  <a:cubicBezTo>
                    <a:pt x="29540" y="13609"/>
                    <a:pt x="29469" y="13407"/>
                    <a:pt x="29302" y="13323"/>
                  </a:cubicBezTo>
                  <a:cubicBezTo>
                    <a:pt x="29242" y="13306"/>
                    <a:pt x="29180" y="13297"/>
                    <a:pt x="29117" y="13297"/>
                  </a:cubicBezTo>
                  <a:cubicBezTo>
                    <a:pt x="29055" y="13297"/>
                    <a:pt x="28992" y="13306"/>
                    <a:pt x="28933" y="13323"/>
                  </a:cubicBezTo>
                  <a:cubicBezTo>
                    <a:pt x="28134" y="13572"/>
                    <a:pt x="27521" y="14485"/>
                    <a:pt x="26748" y="14485"/>
                  </a:cubicBezTo>
                  <a:cubicBezTo>
                    <a:pt x="26669" y="14485"/>
                    <a:pt x="26587" y="14476"/>
                    <a:pt x="26504" y="14455"/>
                  </a:cubicBezTo>
                  <a:cubicBezTo>
                    <a:pt x="26182" y="14383"/>
                    <a:pt x="25932" y="14133"/>
                    <a:pt x="25706" y="13895"/>
                  </a:cubicBezTo>
                  <a:cubicBezTo>
                    <a:pt x="24742" y="12847"/>
                    <a:pt x="23968" y="11657"/>
                    <a:pt x="23396" y="10359"/>
                  </a:cubicBezTo>
                  <a:cubicBezTo>
                    <a:pt x="22693" y="10904"/>
                    <a:pt x="21857" y="11482"/>
                    <a:pt x="20999" y="11482"/>
                  </a:cubicBezTo>
                  <a:cubicBezTo>
                    <a:pt x="20827" y="11482"/>
                    <a:pt x="20653" y="11458"/>
                    <a:pt x="20479" y="11407"/>
                  </a:cubicBezTo>
                  <a:cubicBezTo>
                    <a:pt x="19634" y="11145"/>
                    <a:pt x="19134" y="10264"/>
                    <a:pt x="18872" y="9418"/>
                  </a:cubicBezTo>
                  <a:cubicBezTo>
                    <a:pt x="18598" y="8573"/>
                    <a:pt x="18479" y="7656"/>
                    <a:pt x="17991" y="6918"/>
                  </a:cubicBezTo>
                  <a:cubicBezTo>
                    <a:pt x="17419" y="6025"/>
                    <a:pt x="16431" y="5501"/>
                    <a:pt x="15586" y="4846"/>
                  </a:cubicBezTo>
                  <a:cubicBezTo>
                    <a:pt x="14741" y="4191"/>
                    <a:pt x="13979" y="3191"/>
                    <a:pt x="14205" y="2155"/>
                  </a:cubicBezTo>
                  <a:cubicBezTo>
                    <a:pt x="14084" y="2124"/>
                    <a:pt x="13960" y="2111"/>
                    <a:pt x="13836" y="2111"/>
                  </a:cubicBezTo>
                  <a:cubicBezTo>
                    <a:pt x="13141" y="2111"/>
                    <a:pt x="12407" y="2523"/>
                    <a:pt x="11743" y="2523"/>
                  </a:cubicBezTo>
                  <a:cubicBezTo>
                    <a:pt x="11523" y="2523"/>
                    <a:pt x="11310" y="2478"/>
                    <a:pt x="11109" y="2358"/>
                  </a:cubicBezTo>
                  <a:cubicBezTo>
                    <a:pt x="10764" y="2144"/>
                    <a:pt x="10561" y="1763"/>
                    <a:pt x="10240" y="1524"/>
                  </a:cubicBezTo>
                  <a:cubicBezTo>
                    <a:pt x="9971" y="1323"/>
                    <a:pt x="9652" y="1242"/>
                    <a:pt x="9321" y="1242"/>
                  </a:cubicBezTo>
                  <a:cubicBezTo>
                    <a:pt x="8889" y="1242"/>
                    <a:pt x="8435" y="1378"/>
                    <a:pt x="8037" y="1560"/>
                  </a:cubicBezTo>
                  <a:cubicBezTo>
                    <a:pt x="7344" y="1866"/>
                    <a:pt x="6663" y="2299"/>
                    <a:pt x="5901" y="2299"/>
                  </a:cubicBezTo>
                  <a:cubicBezTo>
                    <a:pt x="5891" y="2299"/>
                    <a:pt x="5881" y="2298"/>
                    <a:pt x="5870" y="2298"/>
                  </a:cubicBezTo>
                  <a:cubicBezTo>
                    <a:pt x="5313" y="2298"/>
                    <a:pt x="4778" y="2072"/>
                    <a:pt x="4221" y="2072"/>
                  </a:cubicBezTo>
                  <a:cubicBezTo>
                    <a:pt x="4208" y="2072"/>
                    <a:pt x="4194" y="2072"/>
                    <a:pt x="4180" y="2072"/>
                  </a:cubicBezTo>
                  <a:cubicBezTo>
                    <a:pt x="3807" y="2072"/>
                    <a:pt x="3402" y="2189"/>
                    <a:pt x="3022" y="2189"/>
                  </a:cubicBezTo>
                  <a:cubicBezTo>
                    <a:pt x="2832" y="2189"/>
                    <a:pt x="2648" y="2159"/>
                    <a:pt x="2477" y="2072"/>
                  </a:cubicBezTo>
                  <a:cubicBezTo>
                    <a:pt x="2096" y="1882"/>
                    <a:pt x="1894" y="1453"/>
                    <a:pt x="1644" y="1120"/>
                  </a:cubicBezTo>
                  <a:cubicBezTo>
                    <a:pt x="1239" y="572"/>
                    <a:pt x="655" y="179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9" name="Google Shape;1369;p15"/>
          <p:cNvGrpSpPr/>
          <p:nvPr/>
        </p:nvGrpSpPr>
        <p:grpSpPr>
          <a:xfrm rot="2159595">
            <a:off x="-72665" y="3376879"/>
            <a:ext cx="1374373" cy="2103486"/>
            <a:chOff x="1537100" y="2937075"/>
            <a:chExt cx="1374350" cy="2103450"/>
          </a:xfrm>
        </p:grpSpPr>
        <p:sp>
          <p:nvSpPr>
            <p:cNvPr id="1370" name="Google Shape;1370;p15"/>
            <p:cNvSpPr/>
            <p:nvPr/>
          </p:nvSpPr>
          <p:spPr>
            <a:xfrm>
              <a:off x="2203400" y="3506275"/>
              <a:ext cx="633000" cy="1514775"/>
            </a:xfrm>
            <a:custGeom>
              <a:rect b="b" l="l" r="r" t="t"/>
              <a:pathLst>
                <a:path extrusionOk="0" h="60591" w="25320">
                  <a:moveTo>
                    <a:pt x="25319" y="1"/>
                  </a:moveTo>
                  <a:lnTo>
                    <a:pt x="25319" y="1"/>
                  </a:lnTo>
                  <a:cubicBezTo>
                    <a:pt x="8707" y="18881"/>
                    <a:pt x="268" y="28755"/>
                    <a:pt x="1" y="59744"/>
                  </a:cubicBezTo>
                  <a:cubicBezTo>
                    <a:pt x="1" y="60315"/>
                    <a:pt x="200" y="60591"/>
                    <a:pt x="443" y="60591"/>
                  </a:cubicBezTo>
                  <a:cubicBezTo>
                    <a:pt x="697" y="60591"/>
                    <a:pt x="998" y="60290"/>
                    <a:pt x="1168" y="59710"/>
                  </a:cubicBezTo>
                  <a:cubicBezTo>
                    <a:pt x="6973" y="36761"/>
                    <a:pt x="14311" y="18214"/>
                    <a:pt x="25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15"/>
            <p:cNvSpPr/>
            <p:nvPr/>
          </p:nvSpPr>
          <p:spPr>
            <a:xfrm>
              <a:off x="2048300" y="3608850"/>
              <a:ext cx="360275" cy="1412325"/>
            </a:xfrm>
            <a:custGeom>
              <a:rect b="b" l="l" r="r" t="t"/>
              <a:pathLst>
                <a:path extrusionOk="0" h="56493" w="14411">
                  <a:moveTo>
                    <a:pt x="14411" y="1"/>
                  </a:moveTo>
                  <a:cubicBezTo>
                    <a:pt x="4837" y="19281"/>
                    <a:pt x="1" y="29288"/>
                    <a:pt x="6305" y="55841"/>
                  </a:cubicBezTo>
                  <a:cubicBezTo>
                    <a:pt x="6409" y="56285"/>
                    <a:pt x="6598" y="56493"/>
                    <a:pt x="6776" y="56493"/>
                  </a:cubicBezTo>
                  <a:cubicBezTo>
                    <a:pt x="6999" y="56493"/>
                    <a:pt x="7206" y="56167"/>
                    <a:pt x="7206" y="55574"/>
                  </a:cubicBezTo>
                  <a:cubicBezTo>
                    <a:pt x="7139" y="34892"/>
                    <a:pt x="9207" y="17647"/>
                    <a:pt x="14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15"/>
            <p:cNvSpPr/>
            <p:nvPr/>
          </p:nvSpPr>
          <p:spPr>
            <a:xfrm>
              <a:off x="1592975" y="3582175"/>
              <a:ext cx="616950" cy="1400775"/>
            </a:xfrm>
            <a:custGeom>
              <a:rect b="b" l="l" r="r" t="t"/>
              <a:pathLst>
                <a:path extrusionOk="0" h="56031" w="24678">
                  <a:moveTo>
                    <a:pt x="1" y="0"/>
                  </a:moveTo>
                  <a:lnTo>
                    <a:pt x="1" y="0"/>
                  </a:lnTo>
                  <a:cubicBezTo>
                    <a:pt x="5504" y="7139"/>
                    <a:pt x="10208" y="17380"/>
                    <a:pt x="14277" y="27987"/>
                  </a:cubicBezTo>
                  <a:cubicBezTo>
                    <a:pt x="17780" y="37027"/>
                    <a:pt x="20749" y="46133"/>
                    <a:pt x="23617" y="55540"/>
                  </a:cubicBezTo>
                  <a:cubicBezTo>
                    <a:pt x="23726" y="55879"/>
                    <a:pt x="23928" y="56031"/>
                    <a:pt x="24123" y="56031"/>
                  </a:cubicBezTo>
                  <a:cubicBezTo>
                    <a:pt x="24408" y="56031"/>
                    <a:pt x="24677" y="55708"/>
                    <a:pt x="24618" y="55173"/>
                  </a:cubicBezTo>
                  <a:cubicBezTo>
                    <a:pt x="24118" y="49803"/>
                    <a:pt x="23517" y="44332"/>
                    <a:pt x="22450" y="38828"/>
                  </a:cubicBezTo>
                  <a:cubicBezTo>
                    <a:pt x="21082" y="31523"/>
                    <a:pt x="18847" y="23984"/>
                    <a:pt x="15678" y="18314"/>
                  </a:cubicBezTo>
                  <a:cubicBezTo>
                    <a:pt x="13910" y="15178"/>
                    <a:pt x="12009" y="12676"/>
                    <a:pt x="10041" y="10375"/>
                  </a:cubicBezTo>
                  <a:cubicBezTo>
                    <a:pt x="6739" y="6505"/>
                    <a:pt x="3370" y="300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15"/>
            <p:cNvSpPr/>
            <p:nvPr/>
          </p:nvSpPr>
          <p:spPr>
            <a:xfrm>
              <a:off x="2015775" y="4054175"/>
              <a:ext cx="271050" cy="975725"/>
            </a:xfrm>
            <a:custGeom>
              <a:rect b="b" l="l" r="r" t="t"/>
              <a:pathLst>
                <a:path extrusionOk="0" fill="none" h="39029" w="10842">
                  <a:moveTo>
                    <a:pt x="1" y="1"/>
                  </a:moveTo>
                  <a:cubicBezTo>
                    <a:pt x="6939" y="10341"/>
                    <a:pt x="10842" y="21016"/>
                    <a:pt x="7539" y="39029"/>
                  </a:cubicBezTo>
                </a:path>
              </a:pathLst>
            </a:custGeom>
            <a:noFill/>
            <a:ln cap="flat" cmpd="sng" w="50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15"/>
            <p:cNvSpPr/>
            <p:nvPr/>
          </p:nvSpPr>
          <p:spPr>
            <a:xfrm>
              <a:off x="1954075" y="3462075"/>
              <a:ext cx="251875" cy="1567000"/>
            </a:xfrm>
            <a:custGeom>
              <a:rect b="b" l="l" r="r" t="t"/>
              <a:pathLst>
                <a:path extrusionOk="0" fill="none" h="62680" w="10075">
                  <a:moveTo>
                    <a:pt x="9841" y="1"/>
                  </a:moveTo>
                  <a:cubicBezTo>
                    <a:pt x="0" y="18114"/>
                    <a:pt x="0" y="41030"/>
                    <a:pt x="10074" y="62679"/>
                  </a:cubicBezTo>
                </a:path>
              </a:pathLst>
            </a:custGeom>
            <a:noFill/>
            <a:ln cap="flat" cmpd="sng" w="50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15"/>
            <p:cNvSpPr/>
            <p:nvPr/>
          </p:nvSpPr>
          <p:spPr>
            <a:xfrm>
              <a:off x="2197025" y="3891550"/>
              <a:ext cx="714425" cy="1148975"/>
            </a:xfrm>
            <a:custGeom>
              <a:rect b="b" l="l" r="r" t="t"/>
              <a:pathLst>
                <a:path extrusionOk="0" h="45959" w="28577">
                  <a:moveTo>
                    <a:pt x="28576" y="1"/>
                  </a:moveTo>
                  <a:cubicBezTo>
                    <a:pt x="25040" y="1969"/>
                    <a:pt x="21471" y="4404"/>
                    <a:pt x="17935" y="7239"/>
                  </a:cubicBezTo>
                  <a:cubicBezTo>
                    <a:pt x="15867" y="8907"/>
                    <a:pt x="13766" y="10742"/>
                    <a:pt x="11798" y="13177"/>
                  </a:cubicBezTo>
                  <a:cubicBezTo>
                    <a:pt x="8262" y="17647"/>
                    <a:pt x="5460" y="24018"/>
                    <a:pt x="3558" y="30356"/>
                  </a:cubicBezTo>
                  <a:cubicBezTo>
                    <a:pt x="2091" y="35193"/>
                    <a:pt x="1057" y="40096"/>
                    <a:pt x="123" y="44933"/>
                  </a:cubicBezTo>
                  <a:cubicBezTo>
                    <a:pt x="0" y="45564"/>
                    <a:pt x="238" y="45959"/>
                    <a:pt x="533" y="45959"/>
                  </a:cubicBezTo>
                  <a:cubicBezTo>
                    <a:pt x="722" y="45959"/>
                    <a:pt x="934" y="45798"/>
                    <a:pt x="1090" y="45433"/>
                  </a:cubicBezTo>
                  <a:cubicBezTo>
                    <a:pt x="4626" y="37428"/>
                    <a:pt x="8262" y="29789"/>
                    <a:pt x="12398" y="22317"/>
                  </a:cubicBezTo>
                  <a:cubicBezTo>
                    <a:pt x="17235" y="13577"/>
                    <a:pt x="22639" y="5305"/>
                    <a:pt x="285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15"/>
            <p:cNvSpPr/>
            <p:nvPr/>
          </p:nvSpPr>
          <p:spPr>
            <a:xfrm>
              <a:off x="1665525" y="4299350"/>
              <a:ext cx="558450" cy="740675"/>
            </a:xfrm>
            <a:custGeom>
              <a:rect b="b" l="l" r="r" t="t"/>
              <a:pathLst>
                <a:path extrusionOk="0" h="29627" w="22338">
                  <a:moveTo>
                    <a:pt x="1" y="1"/>
                  </a:moveTo>
                  <a:lnTo>
                    <a:pt x="1" y="1"/>
                  </a:lnTo>
                  <a:cubicBezTo>
                    <a:pt x="9474" y="7373"/>
                    <a:pt x="15945" y="16546"/>
                    <a:pt x="21316" y="29222"/>
                  </a:cubicBezTo>
                  <a:cubicBezTo>
                    <a:pt x="21431" y="29502"/>
                    <a:pt x="21609" y="29627"/>
                    <a:pt x="21784" y="29627"/>
                  </a:cubicBezTo>
                  <a:cubicBezTo>
                    <a:pt x="22065" y="29627"/>
                    <a:pt x="22337" y="29303"/>
                    <a:pt x="22317" y="28788"/>
                  </a:cubicBezTo>
                  <a:cubicBezTo>
                    <a:pt x="21182" y="8440"/>
                    <a:pt x="14011" y="547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15"/>
            <p:cNvSpPr/>
            <p:nvPr/>
          </p:nvSpPr>
          <p:spPr>
            <a:xfrm>
              <a:off x="2207275" y="4386075"/>
              <a:ext cx="667475" cy="644175"/>
            </a:xfrm>
            <a:custGeom>
              <a:rect b="b" l="l" r="r" t="t"/>
              <a:pathLst>
                <a:path extrusionOk="0" h="25767" w="26699">
                  <a:moveTo>
                    <a:pt x="26698" y="1"/>
                  </a:moveTo>
                  <a:lnTo>
                    <a:pt x="26698" y="1"/>
                  </a:lnTo>
                  <a:cubicBezTo>
                    <a:pt x="11988" y="3170"/>
                    <a:pt x="4449" y="4971"/>
                    <a:pt x="113" y="24852"/>
                  </a:cubicBezTo>
                  <a:cubicBezTo>
                    <a:pt x="0" y="25393"/>
                    <a:pt x="268" y="25766"/>
                    <a:pt x="577" y="25766"/>
                  </a:cubicBezTo>
                  <a:cubicBezTo>
                    <a:pt x="726" y="25766"/>
                    <a:pt x="884" y="25680"/>
                    <a:pt x="1013" y="25486"/>
                  </a:cubicBezTo>
                  <a:cubicBezTo>
                    <a:pt x="8352" y="13811"/>
                    <a:pt x="16191" y="5805"/>
                    <a:pt x="266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15"/>
            <p:cNvSpPr/>
            <p:nvPr/>
          </p:nvSpPr>
          <p:spPr>
            <a:xfrm>
              <a:off x="2095000" y="3039900"/>
              <a:ext cx="514550" cy="520725"/>
            </a:xfrm>
            <a:custGeom>
              <a:rect b="b" l="l" r="r" t="t"/>
              <a:pathLst>
                <a:path extrusionOk="0" h="20829" w="20582">
                  <a:moveTo>
                    <a:pt x="5326" y="1"/>
                  </a:moveTo>
                  <a:cubicBezTo>
                    <a:pt x="5148" y="1"/>
                    <a:pt x="4980" y="40"/>
                    <a:pt x="4837" y="143"/>
                  </a:cubicBezTo>
                  <a:cubicBezTo>
                    <a:pt x="4237" y="510"/>
                    <a:pt x="4170" y="1344"/>
                    <a:pt x="4170" y="2077"/>
                  </a:cubicBezTo>
                  <a:cubicBezTo>
                    <a:pt x="4137" y="2344"/>
                    <a:pt x="4137" y="2544"/>
                    <a:pt x="4137" y="2711"/>
                  </a:cubicBezTo>
                  <a:lnTo>
                    <a:pt x="4137" y="2878"/>
                  </a:lnTo>
                  <a:cubicBezTo>
                    <a:pt x="4070" y="3078"/>
                    <a:pt x="4070" y="3245"/>
                    <a:pt x="4037" y="3478"/>
                  </a:cubicBezTo>
                  <a:cubicBezTo>
                    <a:pt x="4037" y="3645"/>
                    <a:pt x="4037" y="3745"/>
                    <a:pt x="4003" y="3879"/>
                  </a:cubicBezTo>
                  <a:cubicBezTo>
                    <a:pt x="3870" y="4713"/>
                    <a:pt x="3703" y="5513"/>
                    <a:pt x="3470" y="6314"/>
                  </a:cubicBezTo>
                  <a:cubicBezTo>
                    <a:pt x="3270" y="6881"/>
                    <a:pt x="3036" y="7415"/>
                    <a:pt x="2836" y="8015"/>
                  </a:cubicBezTo>
                  <a:cubicBezTo>
                    <a:pt x="2702" y="8382"/>
                    <a:pt x="2536" y="8749"/>
                    <a:pt x="2369" y="9149"/>
                  </a:cubicBezTo>
                  <a:cubicBezTo>
                    <a:pt x="2135" y="9683"/>
                    <a:pt x="1869" y="10250"/>
                    <a:pt x="1635" y="10817"/>
                  </a:cubicBezTo>
                  <a:cubicBezTo>
                    <a:pt x="834" y="12585"/>
                    <a:pt x="1" y="14520"/>
                    <a:pt x="601" y="16521"/>
                  </a:cubicBezTo>
                  <a:lnTo>
                    <a:pt x="701" y="16888"/>
                  </a:lnTo>
                  <a:cubicBezTo>
                    <a:pt x="801" y="17021"/>
                    <a:pt x="834" y="17088"/>
                    <a:pt x="868" y="17222"/>
                  </a:cubicBezTo>
                  <a:cubicBezTo>
                    <a:pt x="968" y="17322"/>
                    <a:pt x="1001" y="17422"/>
                    <a:pt x="1035" y="17522"/>
                  </a:cubicBezTo>
                  <a:cubicBezTo>
                    <a:pt x="1035" y="17555"/>
                    <a:pt x="1101" y="17555"/>
                    <a:pt x="1101" y="17588"/>
                  </a:cubicBezTo>
                  <a:cubicBezTo>
                    <a:pt x="1135" y="17689"/>
                    <a:pt x="1168" y="17822"/>
                    <a:pt x="1268" y="17889"/>
                  </a:cubicBezTo>
                  <a:cubicBezTo>
                    <a:pt x="1301" y="17989"/>
                    <a:pt x="1368" y="18055"/>
                    <a:pt x="1435" y="18156"/>
                  </a:cubicBezTo>
                  <a:cubicBezTo>
                    <a:pt x="1502" y="18222"/>
                    <a:pt x="1535" y="18322"/>
                    <a:pt x="1635" y="18389"/>
                  </a:cubicBezTo>
                  <a:lnTo>
                    <a:pt x="1668" y="18422"/>
                  </a:lnTo>
                  <a:cubicBezTo>
                    <a:pt x="1802" y="18556"/>
                    <a:pt x="1935" y="18723"/>
                    <a:pt x="2102" y="18856"/>
                  </a:cubicBezTo>
                  <a:cubicBezTo>
                    <a:pt x="2269" y="19023"/>
                    <a:pt x="2369" y="19156"/>
                    <a:pt x="2536" y="19256"/>
                  </a:cubicBezTo>
                  <a:lnTo>
                    <a:pt x="2936" y="19523"/>
                  </a:lnTo>
                  <a:cubicBezTo>
                    <a:pt x="3169" y="19690"/>
                    <a:pt x="3470" y="19857"/>
                    <a:pt x="3770" y="20024"/>
                  </a:cubicBezTo>
                  <a:cubicBezTo>
                    <a:pt x="3837" y="20057"/>
                    <a:pt x="3970" y="20090"/>
                    <a:pt x="4037" y="20157"/>
                  </a:cubicBezTo>
                  <a:lnTo>
                    <a:pt x="4103" y="20157"/>
                  </a:lnTo>
                  <a:cubicBezTo>
                    <a:pt x="4170" y="20190"/>
                    <a:pt x="4304" y="20224"/>
                    <a:pt x="4370" y="20257"/>
                  </a:cubicBezTo>
                  <a:cubicBezTo>
                    <a:pt x="4470" y="20324"/>
                    <a:pt x="4604" y="20357"/>
                    <a:pt x="4671" y="20390"/>
                  </a:cubicBezTo>
                  <a:cubicBezTo>
                    <a:pt x="4771" y="20457"/>
                    <a:pt x="4871" y="20491"/>
                    <a:pt x="4971" y="20524"/>
                  </a:cubicBezTo>
                  <a:cubicBezTo>
                    <a:pt x="5171" y="20557"/>
                    <a:pt x="5438" y="20657"/>
                    <a:pt x="5638" y="20691"/>
                  </a:cubicBezTo>
                  <a:cubicBezTo>
                    <a:pt x="5705" y="20691"/>
                    <a:pt x="5805" y="20724"/>
                    <a:pt x="5871" y="20724"/>
                  </a:cubicBezTo>
                  <a:cubicBezTo>
                    <a:pt x="6227" y="20791"/>
                    <a:pt x="6591" y="20828"/>
                    <a:pt x="6951" y="20828"/>
                  </a:cubicBezTo>
                  <a:cubicBezTo>
                    <a:pt x="7841" y="20828"/>
                    <a:pt x="8709" y="20603"/>
                    <a:pt x="9374" y="20057"/>
                  </a:cubicBezTo>
                  <a:cubicBezTo>
                    <a:pt x="9808" y="19723"/>
                    <a:pt x="10174" y="19356"/>
                    <a:pt x="10508" y="18956"/>
                  </a:cubicBezTo>
                  <a:cubicBezTo>
                    <a:pt x="10541" y="18856"/>
                    <a:pt x="10608" y="18823"/>
                    <a:pt x="10641" y="18789"/>
                  </a:cubicBezTo>
                  <a:cubicBezTo>
                    <a:pt x="11642" y="17488"/>
                    <a:pt x="12376" y="15987"/>
                    <a:pt x="13544" y="14820"/>
                  </a:cubicBezTo>
                  <a:cubicBezTo>
                    <a:pt x="15311" y="13119"/>
                    <a:pt x="17480" y="11884"/>
                    <a:pt x="19615" y="10784"/>
                  </a:cubicBezTo>
                  <a:cubicBezTo>
                    <a:pt x="19615" y="10717"/>
                    <a:pt x="19648" y="10717"/>
                    <a:pt x="19648" y="10717"/>
                  </a:cubicBezTo>
                  <a:cubicBezTo>
                    <a:pt x="20015" y="10550"/>
                    <a:pt x="20448" y="10317"/>
                    <a:pt x="20515" y="9883"/>
                  </a:cubicBezTo>
                  <a:cubicBezTo>
                    <a:pt x="20582" y="9649"/>
                    <a:pt x="20482" y="9349"/>
                    <a:pt x="20382" y="9149"/>
                  </a:cubicBezTo>
                  <a:cubicBezTo>
                    <a:pt x="20215" y="8982"/>
                    <a:pt x="19981" y="8816"/>
                    <a:pt x="19715" y="8715"/>
                  </a:cubicBezTo>
                  <a:cubicBezTo>
                    <a:pt x="19000" y="8442"/>
                    <a:pt x="18232" y="8301"/>
                    <a:pt x="17445" y="8301"/>
                  </a:cubicBezTo>
                  <a:cubicBezTo>
                    <a:pt x="16983" y="8301"/>
                    <a:pt x="16514" y="8350"/>
                    <a:pt x="16045" y="8449"/>
                  </a:cubicBezTo>
                  <a:cubicBezTo>
                    <a:pt x="16179" y="8182"/>
                    <a:pt x="16346" y="7882"/>
                    <a:pt x="16412" y="7648"/>
                  </a:cubicBezTo>
                  <a:cubicBezTo>
                    <a:pt x="16512" y="7448"/>
                    <a:pt x="16579" y="7214"/>
                    <a:pt x="16646" y="7014"/>
                  </a:cubicBezTo>
                  <a:cubicBezTo>
                    <a:pt x="16746" y="6614"/>
                    <a:pt x="16712" y="6147"/>
                    <a:pt x="16579" y="5780"/>
                  </a:cubicBezTo>
                  <a:cubicBezTo>
                    <a:pt x="16512" y="5513"/>
                    <a:pt x="16346" y="5313"/>
                    <a:pt x="16145" y="5146"/>
                  </a:cubicBezTo>
                  <a:cubicBezTo>
                    <a:pt x="15879" y="4933"/>
                    <a:pt x="15505" y="4869"/>
                    <a:pt x="15110" y="4869"/>
                  </a:cubicBezTo>
                  <a:cubicBezTo>
                    <a:pt x="15011" y="4869"/>
                    <a:pt x="14911" y="4873"/>
                    <a:pt x="14811" y="4879"/>
                  </a:cubicBezTo>
                  <a:cubicBezTo>
                    <a:pt x="14511" y="4946"/>
                    <a:pt x="14211" y="4979"/>
                    <a:pt x="13910" y="5113"/>
                  </a:cubicBezTo>
                  <a:cubicBezTo>
                    <a:pt x="13143" y="5380"/>
                    <a:pt x="12409" y="5880"/>
                    <a:pt x="11742" y="6447"/>
                  </a:cubicBezTo>
                  <a:cubicBezTo>
                    <a:pt x="11942" y="6047"/>
                    <a:pt x="12042" y="5647"/>
                    <a:pt x="12143" y="5213"/>
                  </a:cubicBezTo>
                  <a:cubicBezTo>
                    <a:pt x="12209" y="4813"/>
                    <a:pt x="12243" y="4412"/>
                    <a:pt x="12243" y="4045"/>
                  </a:cubicBezTo>
                  <a:cubicBezTo>
                    <a:pt x="12243" y="3278"/>
                    <a:pt x="11942" y="2511"/>
                    <a:pt x="11342" y="2177"/>
                  </a:cubicBezTo>
                  <a:cubicBezTo>
                    <a:pt x="11158" y="2067"/>
                    <a:pt x="10934" y="2018"/>
                    <a:pt x="10703" y="2018"/>
                  </a:cubicBezTo>
                  <a:cubicBezTo>
                    <a:pt x="10514" y="2018"/>
                    <a:pt x="10321" y="2051"/>
                    <a:pt x="10141" y="2111"/>
                  </a:cubicBezTo>
                  <a:cubicBezTo>
                    <a:pt x="9841" y="2177"/>
                    <a:pt x="9541" y="2311"/>
                    <a:pt x="9307" y="2478"/>
                  </a:cubicBezTo>
                  <a:cubicBezTo>
                    <a:pt x="8874" y="2745"/>
                    <a:pt x="8507" y="3111"/>
                    <a:pt x="8140" y="3512"/>
                  </a:cubicBezTo>
                  <a:cubicBezTo>
                    <a:pt x="8073" y="3378"/>
                    <a:pt x="8073" y="3312"/>
                    <a:pt x="8040" y="3178"/>
                  </a:cubicBezTo>
                  <a:cubicBezTo>
                    <a:pt x="7739" y="2144"/>
                    <a:pt x="7206" y="1177"/>
                    <a:pt x="6372" y="476"/>
                  </a:cubicBezTo>
                  <a:cubicBezTo>
                    <a:pt x="6172" y="309"/>
                    <a:pt x="5905" y="143"/>
                    <a:pt x="5671" y="43"/>
                  </a:cubicBezTo>
                  <a:cubicBezTo>
                    <a:pt x="5555" y="17"/>
                    <a:pt x="5439" y="1"/>
                    <a:pt x="53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15"/>
            <p:cNvSpPr/>
            <p:nvPr/>
          </p:nvSpPr>
          <p:spPr>
            <a:xfrm>
              <a:off x="2225100" y="3066800"/>
              <a:ext cx="406975" cy="389475"/>
            </a:xfrm>
            <a:custGeom>
              <a:rect b="b" l="l" r="r" t="t"/>
              <a:pathLst>
                <a:path extrusionOk="0" fill="none" h="15579" w="16279">
                  <a:moveTo>
                    <a:pt x="0" y="15578"/>
                  </a:moveTo>
                  <a:cubicBezTo>
                    <a:pt x="2836" y="9040"/>
                    <a:pt x="9807" y="2102"/>
                    <a:pt x="16279" y="1"/>
                  </a:cubicBezTo>
                </a:path>
              </a:pathLst>
            </a:custGeom>
            <a:solidFill>
              <a:schemeClr val="lt2"/>
            </a:solidFill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15"/>
            <p:cNvSpPr/>
            <p:nvPr/>
          </p:nvSpPr>
          <p:spPr>
            <a:xfrm>
              <a:off x="2621200" y="3041875"/>
              <a:ext cx="35050" cy="49050"/>
            </a:xfrm>
            <a:custGeom>
              <a:rect b="b" l="l" r="r" t="t"/>
              <a:pathLst>
                <a:path extrusionOk="0" h="1962" w="1402">
                  <a:moveTo>
                    <a:pt x="558" y="1"/>
                  </a:moveTo>
                  <a:cubicBezTo>
                    <a:pt x="516" y="1"/>
                    <a:pt x="474" y="10"/>
                    <a:pt x="435" y="30"/>
                  </a:cubicBezTo>
                  <a:cubicBezTo>
                    <a:pt x="134" y="130"/>
                    <a:pt x="1" y="631"/>
                    <a:pt x="168" y="1198"/>
                  </a:cubicBezTo>
                  <a:cubicBezTo>
                    <a:pt x="310" y="1652"/>
                    <a:pt x="572" y="1961"/>
                    <a:pt x="832" y="1961"/>
                  </a:cubicBezTo>
                  <a:cubicBezTo>
                    <a:pt x="878" y="1961"/>
                    <a:pt x="923" y="1952"/>
                    <a:pt x="968" y="1932"/>
                  </a:cubicBezTo>
                  <a:cubicBezTo>
                    <a:pt x="1268" y="1832"/>
                    <a:pt x="1402" y="1298"/>
                    <a:pt x="1202" y="764"/>
                  </a:cubicBezTo>
                  <a:cubicBezTo>
                    <a:pt x="1060" y="310"/>
                    <a:pt x="797" y="1"/>
                    <a:pt x="558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15"/>
            <p:cNvSpPr/>
            <p:nvPr/>
          </p:nvSpPr>
          <p:spPr>
            <a:xfrm>
              <a:off x="2211750" y="3034275"/>
              <a:ext cx="320250" cy="419500"/>
            </a:xfrm>
            <a:custGeom>
              <a:rect b="b" l="l" r="r" t="t"/>
              <a:pathLst>
                <a:path extrusionOk="0" fill="none" h="16780" w="12810">
                  <a:moveTo>
                    <a:pt x="1" y="16779"/>
                  </a:moveTo>
                  <a:cubicBezTo>
                    <a:pt x="4837" y="7506"/>
                    <a:pt x="9341" y="2736"/>
                    <a:pt x="12810" y="1"/>
                  </a:cubicBezTo>
                </a:path>
              </a:pathLst>
            </a:custGeom>
            <a:solidFill>
              <a:schemeClr val="lt2"/>
            </a:solidFill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15"/>
            <p:cNvSpPr/>
            <p:nvPr/>
          </p:nvSpPr>
          <p:spPr>
            <a:xfrm>
              <a:off x="2516975" y="3008975"/>
              <a:ext cx="40875" cy="43950"/>
            </a:xfrm>
            <a:custGeom>
              <a:rect b="b" l="l" r="r" t="t"/>
              <a:pathLst>
                <a:path extrusionOk="0" h="1758" w="1635">
                  <a:moveTo>
                    <a:pt x="489" y="1"/>
                  </a:moveTo>
                  <a:cubicBezTo>
                    <a:pt x="405" y="1"/>
                    <a:pt x="329" y="26"/>
                    <a:pt x="267" y="79"/>
                  </a:cubicBezTo>
                  <a:cubicBezTo>
                    <a:pt x="0" y="279"/>
                    <a:pt x="100" y="779"/>
                    <a:pt x="367" y="1246"/>
                  </a:cubicBezTo>
                  <a:cubicBezTo>
                    <a:pt x="637" y="1565"/>
                    <a:pt x="925" y="1758"/>
                    <a:pt x="1164" y="1758"/>
                  </a:cubicBezTo>
                  <a:cubicBezTo>
                    <a:pt x="1251" y="1758"/>
                    <a:pt x="1331" y="1733"/>
                    <a:pt x="1401" y="1680"/>
                  </a:cubicBezTo>
                  <a:cubicBezTo>
                    <a:pt x="1635" y="1446"/>
                    <a:pt x="1601" y="946"/>
                    <a:pt x="1268" y="512"/>
                  </a:cubicBezTo>
                  <a:cubicBezTo>
                    <a:pt x="1022" y="193"/>
                    <a:pt x="723" y="1"/>
                    <a:pt x="489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15"/>
            <p:cNvSpPr/>
            <p:nvPr/>
          </p:nvSpPr>
          <p:spPr>
            <a:xfrm>
              <a:off x="2225100" y="3195225"/>
              <a:ext cx="420325" cy="261050"/>
            </a:xfrm>
            <a:custGeom>
              <a:rect b="b" l="l" r="r" t="t"/>
              <a:pathLst>
                <a:path extrusionOk="0" fill="none" h="10442" w="16813">
                  <a:moveTo>
                    <a:pt x="0" y="10441"/>
                  </a:moveTo>
                  <a:cubicBezTo>
                    <a:pt x="3970" y="4471"/>
                    <a:pt x="10241" y="701"/>
                    <a:pt x="16812" y="1"/>
                  </a:cubicBezTo>
                </a:path>
              </a:pathLst>
            </a:custGeom>
            <a:solidFill>
              <a:schemeClr val="lt2"/>
            </a:solidFill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15"/>
            <p:cNvSpPr/>
            <p:nvPr/>
          </p:nvSpPr>
          <p:spPr>
            <a:xfrm>
              <a:off x="2637900" y="3171700"/>
              <a:ext cx="28375" cy="51125"/>
            </a:xfrm>
            <a:custGeom>
              <a:rect b="b" l="l" r="r" t="t"/>
              <a:pathLst>
                <a:path extrusionOk="0" h="2045" w="1135">
                  <a:moveTo>
                    <a:pt x="562" y="1"/>
                  </a:moveTo>
                  <a:cubicBezTo>
                    <a:pt x="542" y="1"/>
                    <a:pt x="521" y="3"/>
                    <a:pt x="500" y="8"/>
                  </a:cubicBezTo>
                  <a:cubicBezTo>
                    <a:pt x="234" y="41"/>
                    <a:pt x="0" y="541"/>
                    <a:pt x="67" y="1108"/>
                  </a:cubicBezTo>
                  <a:cubicBezTo>
                    <a:pt x="99" y="1653"/>
                    <a:pt x="377" y="2044"/>
                    <a:pt x="636" y="2044"/>
                  </a:cubicBezTo>
                  <a:cubicBezTo>
                    <a:pt x="646" y="2044"/>
                    <a:pt x="657" y="2044"/>
                    <a:pt x="667" y="2042"/>
                  </a:cubicBezTo>
                  <a:cubicBezTo>
                    <a:pt x="967" y="1942"/>
                    <a:pt x="1134" y="1442"/>
                    <a:pt x="1134" y="908"/>
                  </a:cubicBezTo>
                  <a:cubicBezTo>
                    <a:pt x="1103" y="411"/>
                    <a:pt x="840" y="1"/>
                    <a:pt x="562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15"/>
            <p:cNvSpPr/>
            <p:nvPr/>
          </p:nvSpPr>
          <p:spPr>
            <a:xfrm>
              <a:off x="2168375" y="2959225"/>
              <a:ext cx="145975" cy="455350"/>
            </a:xfrm>
            <a:custGeom>
              <a:rect b="b" l="l" r="r" t="t"/>
              <a:pathLst>
                <a:path extrusionOk="0" fill="none" h="18214" w="5839">
                  <a:moveTo>
                    <a:pt x="1" y="18214"/>
                  </a:moveTo>
                  <a:cubicBezTo>
                    <a:pt x="4437" y="12543"/>
                    <a:pt x="5838" y="6572"/>
                    <a:pt x="4604" y="1"/>
                  </a:cubicBezTo>
                </a:path>
              </a:pathLst>
            </a:custGeom>
            <a:solidFill>
              <a:schemeClr val="lt2"/>
            </a:solidFill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15"/>
            <p:cNvSpPr/>
            <p:nvPr/>
          </p:nvSpPr>
          <p:spPr>
            <a:xfrm>
              <a:off x="2256775" y="2937075"/>
              <a:ext cx="50075" cy="29300"/>
            </a:xfrm>
            <a:custGeom>
              <a:rect b="b" l="l" r="r" t="t"/>
              <a:pathLst>
                <a:path extrusionOk="0" h="1172" w="2003">
                  <a:moveTo>
                    <a:pt x="1324" y="0"/>
                  </a:moveTo>
                  <a:cubicBezTo>
                    <a:pt x="1196" y="0"/>
                    <a:pt x="1053" y="17"/>
                    <a:pt x="901" y="53"/>
                  </a:cubicBezTo>
                  <a:cubicBezTo>
                    <a:pt x="368" y="186"/>
                    <a:pt x="1" y="553"/>
                    <a:pt x="1" y="820"/>
                  </a:cubicBezTo>
                  <a:cubicBezTo>
                    <a:pt x="25" y="1041"/>
                    <a:pt x="286" y="1172"/>
                    <a:pt x="634" y="1172"/>
                  </a:cubicBezTo>
                  <a:cubicBezTo>
                    <a:pt x="759" y="1172"/>
                    <a:pt x="895" y="1155"/>
                    <a:pt x="1035" y="1120"/>
                  </a:cubicBezTo>
                  <a:cubicBezTo>
                    <a:pt x="1569" y="987"/>
                    <a:pt x="2002" y="620"/>
                    <a:pt x="1969" y="320"/>
                  </a:cubicBezTo>
                  <a:cubicBezTo>
                    <a:pt x="1920" y="124"/>
                    <a:pt x="1675" y="0"/>
                    <a:pt x="1324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15"/>
            <p:cNvSpPr/>
            <p:nvPr/>
          </p:nvSpPr>
          <p:spPr>
            <a:xfrm>
              <a:off x="2225100" y="3164375"/>
              <a:ext cx="316900" cy="291900"/>
            </a:xfrm>
            <a:custGeom>
              <a:rect b="b" l="l" r="r" t="t"/>
              <a:pathLst>
                <a:path extrusionOk="0" fill="none" h="11676" w="12676">
                  <a:moveTo>
                    <a:pt x="0" y="11675"/>
                  </a:moveTo>
                  <a:cubicBezTo>
                    <a:pt x="3836" y="5404"/>
                    <a:pt x="7672" y="2502"/>
                    <a:pt x="12676" y="0"/>
                  </a:cubicBezTo>
                </a:path>
              </a:pathLst>
            </a:custGeom>
            <a:solidFill>
              <a:schemeClr val="lt2"/>
            </a:solidFill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15"/>
            <p:cNvSpPr/>
            <p:nvPr/>
          </p:nvSpPr>
          <p:spPr>
            <a:xfrm>
              <a:off x="2531975" y="3139450"/>
              <a:ext cx="34225" cy="48200"/>
            </a:xfrm>
            <a:custGeom>
              <a:rect b="b" l="l" r="r" t="t"/>
              <a:pathLst>
                <a:path extrusionOk="0" h="1928" w="1369">
                  <a:moveTo>
                    <a:pt x="460" y="1"/>
                  </a:moveTo>
                  <a:cubicBezTo>
                    <a:pt x="417" y="1"/>
                    <a:pt x="374" y="10"/>
                    <a:pt x="334" y="30"/>
                  </a:cubicBezTo>
                  <a:cubicBezTo>
                    <a:pt x="67" y="164"/>
                    <a:pt x="1" y="664"/>
                    <a:pt x="167" y="1198"/>
                  </a:cubicBezTo>
                  <a:cubicBezTo>
                    <a:pt x="338" y="1623"/>
                    <a:pt x="604" y="1928"/>
                    <a:pt x="865" y="1928"/>
                  </a:cubicBezTo>
                  <a:cubicBezTo>
                    <a:pt x="911" y="1928"/>
                    <a:pt x="956" y="1918"/>
                    <a:pt x="1001" y="1898"/>
                  </a:cubicBezTo>
                  <a:cubicBezTo>
                    <a:pt x="1302" y="1798"/>
                    <a:pt x="1368" y="1231"/>
                    <a:pt x="1168" y="731"/>
                  </a:cubicBezTo>
                  <a:cubicBezTo>
                    <a:pt x="998" y="305"/>
                    <a:pt x="707" y="1"/>
                    <a:pt x="460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15"/>
            <p:cNvSpPr/>
            <p:nvPr/>
          </p:nvSpPr>
          <p:spPr>
            <a:xfrm>
              <a:off x="2168375" y="3016775"/>
              <a:ext cx="184325" cy="397800"/>
            </a:xfrm>
            <a:custGeom>
              <a:rect b="b" l="l" r="r" t="t"/>
              <a:pathLst>
                <a:path extrusionOk="0" fill="none" h="15912" w="7373">
                  <a:moveTo>
                    <a:pt x="1" y="15912"/>
                  </a:moveTo>
                  <a:cubicBezTo>
                    <a:pt x="5572" y="11475"/>
                    <a:pt x="6772" y="6905"/>
                    <a:pt x="7373" y="0"/>
                  </a:cubicBezTo>
                </a:path>
              </a:pathLst>
            </a:custGeom>
            <a:solidFill>
              <a:schemeClr val="lt2"/>
            </a:solidFill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15"/>
            <p:cNvSpPr/>
            <p:nvPr/>
          </p:nvSpPr>
          <p:spPr>
            <a:xfrm>
              <a:off x="2326825" y="2994250"/>
              <a:ext cx="49225" cy="28375"/>
            </a:xfrm>
            <a:custGeom>
              <a:rect b="b" l="l" r="r" t="t"/>
              <a:pathLst>
                <a:path extrusionOk="0" h="1135" w="1969">
                  <a:moveTo>
                    <a:pt x="1068" y="1"/>
                  </a:moveTo>
                  <a:cubicBezTo>
                    <a:pt x="568" y="34"/>
                    <a:pt x="68" y="267"/>
                    <a:pt x="34" y="534"/>
                  </a:cubicBezTo>
                  <a:cubicBezTo>
                    <a:pt x="1" y="835"/>
                    <a:pt x="401" y="1135"/>
                    <a:pt x="901" y="1135"/>
                  </a:cubicBezTo>
                  <a:cubicBezTo>
                    <a:pt x="1435" y="1135"/>
                    <a:pt x="1902" y="901"/>
                    <a:pt x="1936" y="568"/>
                  </a:cubicBezTo>
                  <a:cubicBezTo>
                    <a:pt x="1969" y="301"/>
                    <a:pt x="1569" y="1"/>
                    <a:pt x="1068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15"/>
            <p:cNvSpPr/>
            <p:nvPr/>
          </p:nvSpPr>
          <p:spPr>
            <a:xfrm>
              <a:off x="2158375" y="3305575"/>
              <a:ext cx="427000" cy="255050"/>
            </a:xfrm>
            <a:custGeom>
              <a:rect b="b" l="l" r="r" t="t"/>
              <a:pathLst>
                <a:path extrusionOk="0" h="10202" w="17080">
                  <a:moveTo>
                    <a:pt x="14869" y="1"/>
                  </a:moveTo>
                  <a:cubicBezTo>
                    <a:pt x="10466" y="1"/>
                    <a:pt x="6766" y="1789"/>
                    <a:pt x="5505" y="2592"/>
                  </a:cubicBezTo>
                  <a:cubicBezTo>
                    <a:pt x="5471" y="2592"/>
                    <a:pt x="5471" y="2625"/>
                    <a:pt x="5438" y="2625"/>
                  </a:cubicBezTo>
                  <a:lnTo>
                    <a:pt x="5405" y="2692"/>
                  </a:lnTo>
                  <a:cubicBezTo>
                    <a:pt x="5238" y="2758"/>
                    <a:pt x="5104" y="2892"/>
                    <a:pt x="4971" y="2959"/>
                  </a:cubicBezTo>
                  <a:cubicBezTo>
                    <a:pt x="4837" y="3059"/>
                    <a:pt x="4671" y="3192"/>
                    <a:pt x="4571" y="3259"/>
                  </a:cubicBezTo>
                  <a:cubicBezTo>
                    <a:pt x="4270" y="3526"/>
                    <a:pt x="4004" y="3726"/>
                    <a:pt x="3737" y="3959"/>
                  </a:cubicBezTo>
                  <a:cubicBezTo>
                    <a:pt x="3403" y="4260"/>
                    <a:pt x="3003" y="4593"/>
                    <a:pt x="2669" y="4960"/>
                  </a:cubicBezTo>
                  <a:cubicBezTo>
                    <a:pt x="1635" y="6061"/>
                    <a:pt x="735" y="7295"/>
                    <a:pt x="1" y="8629"/>
                  </a:cubicBezTo>
                  <a:lnTo>
                    <a:pt x="401" y="8896"/>
                  </a:lnTo>
                  <a:cubicBezTo>
                    <a:pt x="634" y="9063"/>
                    <a:pt x="935" y="9230"/>
                    <a:pt x="1235" y="9397"/>
                  </a:cubicBezTo>
                  <a:cubicBezTo>
                    <a:pt x="1302" y="9430"/>
                    <a:pt x="1435" y="9463"/>
                    <a:pt x="1502" y="9530"/>
                  </a:cubicBezTo>
                  <a:lnTo>
                    <a:pt x="1568" y="9530"/>
                  </a:lnTo>
                  <a:cubicBezTo>
                    <a:pt x="1635" y="9563"/>
                    <a:pt x="1769" y="9597"/>
                    <a:pt x="1835" y="9630"/>
                  </a:cubicBezTo>
                  <a:cubicBezTo>
                    <a:pt x="1935" y="9697"/>
                    <a:pt x="2069" y="9730"/>
                    <a:pt x="2136" y="9763"/>
                  </a:cubicBezTo>
                  <a:cubicBezTo>
                    <a:pt x="2236" y="9830"/>
                    <a:pt x="2336" y="9864"/>
                    <a:pt x="2436" y="9897"/>
                  </a:cubicBezTo>
                  <a:cubicBezTo>
                    <a:pt x="2636" y="9930"/>
                    <a:pt x="2903" y="10030"/>
                    <a:pt x="3103" y="10064"/>
                  </a:cubicBezTo>
                  <a:cubicBezTo>
                    <a:pt x="3170" y="10064"/>
                    <a:pt x="3270" y="10097"/>
                    <a:pt x="3336" y="10097"/>
                  </a:cubicBezTo>
                  <a:cubicBezTo>
                    <a:pt x="3692" y="10164"/>
                    <a:pt x="4056" y="10201"/>
                    <a:pt x="4416" y="10201"/>
                  </a:cubicBezTo>
                  <a:cubicBezTo>
                    <a:pt x="5306" y="10201"/>
                    <a:pt x="6174" y="9976"/>
                    <a:pt x="6839" y="9430"/>
                  </a:cubicBezTo>
                  <a:cubicBezTo>
                    <a:pt x="7273" y="9096"/>
                    <a:pt x="7639" y="8729"/>
                    <a:pt x="7973" y="8329"/>
                  </a:cubicBezTo>
                  <a:cubicBezTo>
                    <a:pt x="8006" y="8229"/>
                    <a:pt x="8073" y="8196"/>
                    <a:pt x="8106" y="8162"/>
                  </a:cubicBezTo>
                  <a:cubicBezTo>
                    <a:pt x="9107" y="6861"/>
                    <a:pt x="9841" y="5360"/>
                    <a:pt x="11009" y="4193"/>
                  </a:cubicBezTo>
                  <a:cubicBezTo>
                    <a:pt x="12776" y="2492"/>
                    <a:pt x="14945" y="1257"/>
                    <a:pt x="17080" y="157"/>
                  </a:cubicBezTo>
                  <a:cubicBezTo>
                    <a:pt x="16329" y="49"/>
                    <a:pt x="15590" y="1"/>
                    <a:pt x="1486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15"/>
            <p:cNvSpPr/>
            <p:nvPr/>
          </p:nvSpPr>
          <p:spPr>
            <a:xfrm>
              <a:off x="2095825" y="3092650"/>
              <a:ext cx="265225" cy="467975"/>
            </a:xfrm>
            <a:custGeom>
              <a:rect b="b" l="l" r="r" t="t"/>
              <a:pathLst>
                <a:path extrusionOk="0" h="18719" w="10609">
                  <a:moveTo>
                    <a:pt x="4171" y="1"/>
                  </a:moveTo>
                  <a:cubicBezTo>
                    <a:pt x="4137" y="234"/>
                    <a:pt x="4137" y="434"/>
                    <a:pt x="4137" y="601"/>
                  </a:cubicBezTo>
                  <a:lnTo>
                    <a:pt x="4137" y="768"/>
                  </a:lnTo>
                  <a:cubicBezTo>
                    <a:pt x="4104" y="1001"/>
                    <a:pt x="4104" y="1202"/>
                    <a:pt x="4037" y="1368"/>
                  </a:cubicBezTo>
                  <a:cubicBezTo>
                    <a:pt x="4037" y="1535"/>
                    <a:pt x="4037" y="1635"/>
                    <a:pt x="4004" y="1769"/>
                  </a:cubicBezTo>
                  <a:cubicBezTo>
                    <a:pt x="3870" y="2603"/>
                    <a:pt x="3704" y="3403"/>
                    <a:pt x="3470" y="4204"/>
                  </a:cubicBezTo>
                  <a:cubicBezTo>
                    <a:pt x="3270" y="4771"/>
                    <a:pt x="3036" y="5338"/>
                    <a:pt x="2836" y="5905"/>
                  </a:cubicBezTo>
                  <a:cubicBezTo>
                    <a:pt x="2736" y="6272"/>
                    <a:pt x="2569" y="6672"/>
                    <a:pt x="2403" y="7039"/>
                  </a:cubicBezTo>
                  <a:cubicBezTo>
                    <a:pt x="2136" y="7573"/>
                    <a:pt x="1902" y="8140"/>
                    <a:pt x="1635" y="8707"/>
                  </a:cubicBezTo>
                  <a:cubicBezTo>
                    <a:pt x="835" y="10508"/>
                    <a:pt x="1" y="12410"/>
                    <a:pt x="601" y="14411"/>
                  </a:cubicBezTo>
                  <a:lnTo>
                    <a:pt x="735" y="14778"/>
                  </a:lnTo>
                  <a:cubicBezTo>
                    <a:pt x="801" y="14911"/>
                    <a:pt x="835" y="14978"/>
                    <a:pt x="902" y="15112"/>
                  </a:cubicBezTo>
                  <a:cubicBezTo>
                    <a:pt x="968" y="15212"/>
                    <a:pt x="1002" y="15312"/>
                    <a:pt x="1068" y="15412"/>
                  </a:cubicBezTo>
                  <a:cubicBezTo>
                    <a:pt x="1068" y="15445"/>
                    <a:pt x="1102" y="15445"/>
                    <a:pt x="1102" y="15478"/>
                  </a:cubicBezTo>
                  <a:cubicBezTo>
                    <a:pt x="1135" y="15579"/>
                    <a:pt x="1168" y="15712"/>
                    <a:pt x="1268" y="15779"/>
                  </a:cubicBezTo>
                  <a:cubicBezTo>
                    <a:pt x="1302" y="15879"/>
                    <a:pt x="1402" y="15945"/>
                    <a:pt x="1435" y="16046"/>
                  </a:cubicBezTo>
                  <a:cubicBezTo>
                    <a:pt x="1502" y="16112"/>
                    <a:pt x="1569" y="16212"/>
                    <a:pt x="1635" y="16279"/>
                  </a:cubicBezTo>
                  <a:lnTo>
                    <a:pt x="1669" y="16346"/>
                  </a:lnTo>
                  <a:cubicBezTo>
                    <a:pt x="1802" y="16446"/>
                    <a:pt x="1936" y="16613"/>
                    <a:pt x="2102" y="16746"/>
                  </a:cubicBezTo>
                  <a:cubicBezTo>
                    <a:pt x="2236" y="16879"/>
                    <a:pt x="2403" y="16980"/>
                    <a:pt x="2569" y="17113"/>
                  </a:cubicBezTo>
                  <a:lnTo>
                    <a:pt x="2636" y="17213"/>
                  </a:lnTo>
                  <a:cubicBezTo>
                    <a:pt x="2736" y="17280"/>
                    <a:pt x="2803" y="17313"/>
                    <a:pt x="2903" y="17413"/>
                  </a:cubicBezTo>
                  <a:cubicBezTo>
                    <a:pt x="3136" y="17580"/>
                    <a:pt x="3437" y="17747"/>
                    <a:pt x="3737" y="17914"/>
                  </a:cubicBezTo>
                  <a:cubicBezTo>
                    <a:pt x="3804" y="17947"/>
                    <a:pt x="3937" y="17980"/>
                    <a:pt x="4004" y="18047"/>
                  </a:cubicBezTo>
                  <a:lnTo>
                    <a:pt x="4070" y="18047"/>
                  </a:lnTo>
                  <a:cubicBezTo>
                    <a:pt x="4137" y="18080"/>
                    <a:pt x="4271" y="18114"/>
                    <a:pt x="4337" y="18147"/>
                  </a:cubicBezTo>
                  <a:cubicBezTo>
                    <a:pt x="4437" y="18214"/>
                    <a:pt x="4571" y="18247"/>
                    <a:pt x="4638" y="18280"/>
                  </a:cubicBezTo>
                  <a:cubicBezTo>
                    <a:pt x="4738" y="18347"/>
                    <a:pt x="4838" y="18381"/>
                    <a:pt x="4938" y="18414"/>
                  </a:cubicBezTo>
                  <a:cubicBezTo>
                    <a:pt x="5138" y="18447"/>
                    <a:pt x="5405" y="18547"/>
                    <a:pt x="5605" y="18581"/>
                  </a:cubicBezTo>
                  <a:cubicBezTo>
                    <a:pt x="5672" y="18581"/>
                    <a:pt x="5772" y="18614"/>
                    <a:pt x="5838" y="18614"/>
                  </a:cubicBezTo>
                  <a:cubicBezTo>
                    <a:pt x="6194" y="18681"/>
                    <a:pt x="6558" y="18718"/>
                    <a:pt x="6918" y="18718"/>
                  </a:cubicBezTo>
                  <a:cubicBezTo>
                    <a:pt x="7808" y="18718"/>
                    <a:pt x="8676" y="18493"/>
                    <a:pt x="9341" y="17947"/>
                  </a:cubicBezTo>
                  <a:cubicBezTo>
                    <a:pt x="9775" y="17613"/>
                    <a:pt x="10141" y="17246"/>
                    <a:pt x="10475" y="16846"/>
                  </a:cubicBezTo>
                  <a:cubicBezTo>
                    <a:pt x="10508" y="16746"/>
                    <a:pt x="10575" y="16713"/>
                    <a:pt x="10608" y="16679"/>
                  </a:cubicBezTo>
                  <a:cubicBezTo>
                    <a:pt x="10575" y="15545"/>
                    <a:pt x="10075" y="14511"/>
                    <a:pt x="9541" y="13444"/>
                  </a:cubicBezTo>
                  <a:cubicBezTo>
                    <a:pt x="9107" y="12710"/>
                    <a:pt x="8540" y="11909"/>
                    <a:pt x="8173" y="11075"/>
                  </a:cubicBezTo>
                  <a:cubicBezTo>
                    <a:pt x="8140" y="11042"/>
                    <a:pt x="8140" y="11042"/>
                    <a:pt x="8140" y="11009"/>
                  </a:cubicBezTo>
                  <a:lnTo>
                    <a:pt x="8140" y="10942"/>
                  </a:lnTo>
                  <a:cubicBezTo>
                    <a:pt x="8107" y="10875"/>
                    <a:pt x="8040" y="10742"/>
                    <a:pt x="8007" y="10608"/>
                  </a:cubicBezTo>
                  <a:cubicBezTo>
                    <a:pt x="7973" y="10508"/>
                    <a:pt x="7940" y="10375"/>
                    <a:pt x="7873" y="10208"/>
                  </a:cubicBezTo>
                  <a:cubicBezTo>
                    <a:pt x="7873" y="10175"/>
                    <a:pt x="7840" y="10075"/>
                    <a:pt x="7840" y="10008"/>
                  </a:cubicBezTo>
                  <a:cubicBezTo>
                    <a:pt x="7806" y="9708"/>
                    <a:pt x="7773" y="9441"/>
                    <a:pt x="7773" y="9174"/>
                  </a:cubicBezTo>
                  <a:cubicBezTo>
                    <a:pt x="7706" y="8640"/>
                    <a:pt x="7706" y="8140"/>
                    <a:pt x="7706" y="7673"/>
                  </a:cubicBezTo>
                  <a:cubicBezTo>
                    <a:pt x="7673" y="6706"/>
                    <a:pt x="7640" y="5705"/>
                    <a:pt x="7306" y="4771"/>
                  </a:cubicBezTo>
                  <a:cubicBezTo>
                    <a:pt x="7206" y="4537"/>
                    <a:pt x="7106" y="4237"/>
                    <a:pt x="6939" y="4004"/>
                  </a:cubicBezTo>
                  <a:cubicBezTo>
                    <a:pt x="6506" y="3336"/>
                    <a:pt x="5938" y="2769"/>
                    <a:pt x="5438" y="2202"/>
                  </a:cubicBezTo>
                  <a:cubicBezTo>
                    <a:pt x="4838" y="1535"/>
                    <a:pt x="4304" y="768"/>
                    <a:pt x="41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15"/>
            <p:cNvSpPr/>
            <p:nvPr/>
          </p:nvSpPr>
          <p:spPr>
            <a:xfrm>
              <a:off x="1602975" y="3658275"/>
              <a:ext cx="483700" cy="475550"/>
            </a:xfrm>
            <a:custGeom>
              <a:rect b="b" l="l" r="r" t="t"/>
              <a:pathLst>
                <a:path extrusionOk="0" h="19022" w="19348">
                  <a:moveTo>
                    <a:pt x="11996" y="0"/>
                  </a:moveTo>
                  <a:cubicBezTo>
                    <a:pt x="11837" y="0"/>
                    <a:pt x="11684" y="45"/>
                    <a:pt x="11542" y="125"/>
                  </a:cubicBezTo>
                  <a:cubicBezTo>
                    <a:pt x="11342" y="259"/>
                    <a:pt x="11175" y="426"/>
                    <a:pt x="11009" y="626"/>
                  </a:cubicBezTo>
                  <a:cubicBezTo>
                    <a:pt x="10442" y="1426"/>
                    <a:pt x="10141" y="2394"/>
                    <a:pt x="10108" y="3394"/>
                  </a:cubicBezTo>
                  <a:lnTo>
                    <a:pt x="10108" y="3728"/>
                  </a:lnTo>
                  <a:cubicBezTo>
                    <a:pt x="9674" y="3428"/>
                    <a:pt x="9274" y="3161"/>
                    <a:pt x="8807" y="2994"/>
                  </a:cubicBezTo>
                  <a:cubicBezTo>
                    <a:pt x="8507" y="2927"/>
                    <a:pt x="8273" y="2827"/>
                    <a:pt x="7973" y="2827"/>
                  </a:cubicBezTo>
                  <a:cubicBezTo>
                    <a:pt x="7540" y="2827"/>
                    <a:pt x="7173" y="2927"/>
                    <a:pt x="6872" y="3161"/>
                  </a:cubicBezTo>
                  <a:cubicBezTo>
                    <a:pt x="6439" y="3595"/>
                    <a:pt x="6305" y="4328"/>
                    <a:pt x="6472" y="5062"/>
                  </a:cubicBezTo>
                  <a:cubicBezTo>
                    <a:pt x="6505" y="5396"/>
                    <a:pt x="6639" y="5729"/>
                    <a:pt x="6806" y="6063"/>
                  </a:cubicBezTo>
                  <a:cubicBezTo>
                    <a:pt x="6972" y="6397"/>
                    <a:pt x="7173" y="6730"/>
                    <a:pt x="7373" y="7064"/>
                  </a:cubicBezTo>
                  <a:cubicBezTo>
                    <a:pt x="6672" y="6730"/>
                    <a:pt x="5938" y="6397"/>
                    <a:pt x="5171" y="6296"/>
                  </a:cubicBezTo>
                  <a:cubicBezTo>
                    <a:pt x="5021" y="6280"/>
                    <a:pt x="4879" y="6271"/>
                    <a:pt x="4742" y="6271"/>
                  </a:cubicBezTo>
                  <a:cubicBezTo>
                    <a:pt x="4604" y="6271"/>
                    <a:pt x="4471" y="6280"/>
                    <a:pt x="4337" y="6296"/>
                  </a:cubicBezTo>
                  <a:cubicBezTo>
                    <a:pt x="3870" y="6330"/>
                    <a:pt x="3470" y="6497"/>
                    <a:pt x="3203" y="6797"/>
                  </a:cubicBezTo>
                  <a:cubicBezTo>
                    <a:pt x="3036" y="6964"/>
                    <a:pt x="2970" y="7164"/>
                    <a:pt x="2936" y="7431"/>
                  </a:cubicBezTo>
                  <a:cubicBezTo>
                    <a:pt x="2870" y="7764"/>
                    <a:pt x="2970" y="8164"/>
                    <a:pt x="3136" y="8565"/>
                  </a:cubicBezTo>
                  <a:cubicBezTo>
                    <a:pt x="3203" y="8765"/>
                    <a:pt x="3337" y="8932"/>
                    <a:pt x="3470" y="9098"/>
                  </a:cubicBezTo>
                  <a:lnTo>
                    <a:pt x="3970" y="9732"/>
                  </a:lnTo>
                  <a:cubicBezTo>
                    <a:pt x="2803" y="9732"/>
                    <a:pt x="1635" y="10066"/>
                    <a:pt x="701" y="10733"/>
                  </a:cubicBezTo>
                  <a:cubicBezTo>
                    <a:pt x="501" y="10833"/>
                    <a:pt x="301" y="11000"/>
                    <a:pt x="168" y="11233"/>
                  </a:cubicBezTo>
                  <a:cubicBezTo>
                    <a:pt x="34" y="11433"/>
                    <a:pt x="1" y="11734"/>
                    <a:pt x="134" y="11934"/>
                  </a:cubicBezTo>
                  <a:cubicBezTo>
                    <a:pt x="301" y="12267"/>
                    <a:pt x="701" y="12401"/>
                    <a:pt x="1102" y="12501"/>
                  </a:cubicBezTo>
                  <a:lnTo>
                    <a:pt x="1135" y="12501"/>
                  </a:lnTo>
                  <a:cubicBezTo>
                    <a:pt x="1368" y="12568"/>
                    <a:pt x="1669" y="12634"/>
                    <a:pt x="1936" y="12734"/>
                  </a:cubicBezTo>
                  <a:cubicBezTo>
                    <a:pt x="3804" y="13268"/>
                    <a:pt x="5672" y="13835"/>
                    <a:pt x="7339" y="14903"/>
                  </a:cubicBezTo>
                  <a:cubicBezTo>
                    <a:pt x="8640" y="15670"/>
                    <a:pt x="9608" y="16904"/>
                    <a:pt x="10775" y="17805"/>
                  </a:cubicBezTo>
                  <a:lnTo>
                    <a:pt x="10875" y="17938"/>
                  </a:lnTo>
                  <a:cubicBezTo>
                    <a:pt x="11276" y="18238"/>
                    <a:pt x="11676" y="18505"/>
                    <a:pt x="12143" y="18739"/>
                  </a:cubicBezTo>
                  <a:cubicBezTo>
                    <a:pt x="12579" y="18934"/>
                    <a:pt x="13042" y="19021"/>
                    <a:pt x="13517" y="19021"/>
                  </a:cubicBezTo>
                  <a:cubicBezTo>
                    <a:pt x="14096" y="19021"/>
                    <a:pt x="14692" y="18892"/>
                    <a:pt x="15278" y="18672"/>
                  </a:cubicBezTo>
                  <a:cubicBezTo>
                    <a:pt x="15378" y="18639"/>
                    <a:pt x="15512" y="18605"/>
                    <a:pt x="15612" y="18572"/>
                  </a:cubicBezTo>
                  <a:cubicBezTo>
                    <a:pt x="15812" y="18472"/>
                    <a:pt x="15979" y="18405"/>
                    <a:pt x="16179" y="18272"/>
                  </a:cubicBezTo>
                  <a:cubicBezTo>
                    <a:pt x="16513" y="18072"/>
                    <a:pt x="16880" y="17805"/>
                    <a:pt x="17213" y="17504"/>
                  </a:cubicBezTo>
                  <a:cubicBezTo>
                    <a:pt x="17313" y="17471"/>
                    <a:pt x="17347" y="17438"/>
                    <a:pt x="17380" y="17404"/>
                  </a:cubicBezTo>
                  <a:lnTo>
                    <a:pt x="17613" y="17171"/>
                  </a:lnTo>
                  <a:cubicBezTo>
                    <a:pt x="17780" y="17004"/>
                    <a:pt x="17880" y="16904"/>
                    <a:pt x="18014" y="16737"/>
                  </a:cubicBezTo>
                  <a:lnTo>
                    <a:pt x="18114" y="16637"/>
                  </a:lnTo>
                  <a:cubicBezTo>
                    <a:pt x="18147" y="16570"/>
                    <a:pt x="18214" y="16470"/>
                    <a:pt x="18281" y="16404"/>
                  </a:cubicBezTo>
                  <a:cubicBezTo>
                    <a:pt x="18381" y="16170"/>
                    <a:pt x="18547" y="15970"/>
                    <a:pt x="18681" y="15737"/>
                  </a:cubicBezTo>
                  <a:lnTo>
                    <a:pt x="18681" y="15670"/>
                  </a:lnTo>
                  <a:cubicBezTo>
                    <a:pt x="18714" y="15570"/>
                    <a:pt x="18781" y="15470"/>
                    <a:pt x="18814" y="15403"/>
                  </a:cubicBezTo>
                  <a:lnTo>
                    <a:pt x="18948" y="15136"/>
                  </a:lnTo>
                  <a:cubicBezTo>
                    <a:pt x="18981" y="14936"/>
                    <a:pt x="19048" y="14769"/>
                    <a:pt x="19114" y="14569"/>
                  </a:cubicBezTo>
                  <a:cubicBezTo>
                    <a:pt x="19114" y="14469"/>
                    <a:pt x="19148" y="14436"/>
                    <a:pt x="19148" y="14336"/>
                  </a:cubicBezTo>
                  <a:cubicBezTo>
                    <a:pt x="19148" y="14269"/>
                    <a:pt x="19181" y="14169"/>
                    <a:pt x="19181" y="14069"/>
                  </a:cubicBezTo>
                  <a:cubicBezTo>
                    <a:pt x="19215" y="13969"/>
                    <a:pt x="19215" y="13835"/>
                    <a:pt x="19215" y="13768"/>
                  </a:cubicBezTo>
                  <a:cubicBezTo>
                    <a:pt x="19348" y="11834"/>
                    <a:pt x="18214" y="10299"/>
                    <a:pt x="17280" y="8898"/>
                  </a:cubicBezTo>
                  <a:cubicBezTo>
                    <a:pt x="16379" y="7664"/>
                    <a:pt x="15479" y="6497"/>
                    <a:pt x="14711" y="5229"/>
                  </a:cubicBezTo>
                  <a:cubicBezTo>
                    <a:pt x="14511" y="4895"/>
                    <a:pt x="14344" y="4562"/>
                    <a:pt x="14178" y="4162"/>
                  </a:cubicBezTo>
                  <a:cubicBezTo>
                    <a:pt x="14011" y="3828"/>
                    <a:pt x="13844" y="3461"/>
                    <a:pt x="13711" y="3094"/>
                  </a:cubicBezTo>
                  <a:lnTo>
                    <a:pt x="13477" y="2327"/>
                  </a:lnTo>
                  <a:cubicBezTo>
                    <a:pt x="13444" y="2160"/>
                    <a:pt x="13344" y="1927"/>
                    <a:pt x="13310" y="1660"/>
                  </a:cubicBezTo>
                  <a:cubicBezTo>
                    <a:pt x="13144" y="993"/>
                    <a:pt x="12877" y="259"/>
                    <a:pt x="12310" y="59"/>
                  </a:cubicBezTo>
                  <a:cubicBezTo>
                    <a:pt x="12204" y="19"/>
                    <a:pt x="12099" y="0"/>
                    <a:pt x="119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15"/>
            <p:cNvSpPr/>
            <p:nvPr/>
          </p:nvSpPr>
          <p:spPr>
            <a:xfrm>
              <a:off x="1537100" y="3763975"/>
              <a:ext cx="443675" cy="265200"/>
            </a:xfrm>
            <a:custGeom>
              <a:rect b="b" l="l" r="r" t="t"/>
              <a:pathLst>
                <a:path extrusionOk="0" fill="none" h="10608" w="17747">
                  <a:moveTo>
                    <a:pt x="17747" y="10608"/>
                  </a:moveTo>
                  <a:cubicBezTo>
                    <a:pt x="13844" y="5337"/>
                    <a:pt x="6172" y="534"/>
                    <a:pt x="1" y="0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15"/>
            <p:cNvSpPr/>
            <p:nvPr/>
          </p:nvSpPr>
          <p:spPr>
            <a:xfrm>
              <a:off x="1619650" y="3714775"/>
              <a:ext cx="371975" cy="310250"/>
            </a:xfrm>
            <a:custGeom>
              <a:rect b="b" l="l" r="r" t="t"/>
              <a:pathLst>
                <a:path extrusionOk="0" fill="none" h="12410" w="14879">
                  <a:moveTo>
                    <a:pt x="14878" y="12409"/>
                  </a:moveTo>
                  <a:cubicBezTo>
                    <a:pt x="8640" y="5071"/>
                    <a:pt x="3637" y="1735"/>
                    <a:pt x="1" y="0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15"/>
            <p:cNvSpPr/>
            <p:nvPr/>
          </p:nvSpPr>
          <p:spPr>
            <a:xfrm>
              <a:off x="1597975" y="3692150"/>
              <a:ext cx="32550" cy="41925"/>
            </a:xfrm>
            <a:custGeom>
              <a:rect b="b" l="l" r="r" t="t"/>
              <a:pathLst>
                <a:path extrusionOk="0" h="1677" w="1302">
                  <a:moveTo>
                    <a:pt x="809" y="1"/>
                  </a:moveTo>
                  <a:cubicBezTo>
                    <a:pt x="570" y="1"/>
                    <a:pt x="303" y="226"/>
                    <a:pt x="167" y="605"/>
                  </a:cubicBezTo>
                  <a:cubicBezTo>
                    <a:pt x="1" y="1039"/>
                    <a:pt x="34" y="1539"/>
                    <a:pt x="268" y="1639"/>
                  </a:cubicBezTo>
                  <a:cubicBezTo>
                    <a:pt x="318" y="1664"/>
                    <a:pt x="372" y="1676"/>
                    <a:pt x="427" y="1676"/>
                  </a:cubicBezTo>
                  <a:cubicBezTo>
                    <a:pt x="665" y="1676"/>
                    <a:pt x="933" y="1451"/>
                    <a:pt x="1068" y="1072"/>
                  </a:cubicBezTo>
                  <a:cubicBezTo>
                    <a:pt x="1302" y="605"/>
                    <a:pt x="1202" y="138"/>
                    <a:pt x="968" y="38"/>
                  </a:cubicBezTo>
                  <a:cubicBezTo>
                    <a:pt x="918" y="13"/>
                    <a:pt x="864" y="1"/>
                    <a:pt x="8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15"/>
            <p:cNvSpPr/>
            <p:nvPr/>
          </p:nvSpPr>
          <p:spPr>
            <a:xfrm>
              <a:off x="1550450" y="3864875"/>
              <a:ext cx="430325" cy="164300"/>
            </a:xfrm>
            <a:custGeom>
              <a:rect b="b" l="l" r="r" t="t"/>
              <a:pathLst>
                <a:path extrusionOk="0" fill="none" h="6572" w="17213">
                  <a:moveTo>
                    <a:pt x="17213" y="6572"/>
                  </a:moveTo>
                  <a:cubicBezTo>
                    <a:pt x="12443" y="2035"/>
                    <a:pt x="6071" y="1"/>
                    <a:pt x="0" y="668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15"/>
            <p:cNvSpPr/>
            <p:nvPr/>
          </p:nvSpPr>
          <p:spPr>
            <a:xfrm>
              <a:off x="1826475" y="3597175"/>
              <a:ext cx="196000" cy="383650"/>
            </a:xfrm>
            <a:custGeom>
              <a:rect b="b" l="l" r="r" t="t"/>
              <a:pathLst>
                <a:path extrusionOk="0" fill="none" h="15346" w="7840">
                  <a:moveTo>
                    <a:pt x="7839" y="15345"/>
                  </a:moveTo>
                  <a:cubicBezTo>
                    <a:pt x="2702" y="11176"/>
                    <a:pt x="201" y="6105"/>
                    <a:pt x="1" y="1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15"/>
            <p:cNvSpPr/>
            <p:nvPr/>
          </p:nvSpPr>
          <p:spPr>
            <a:xfrm>
              <a:off x="1802350" y="3577075"/>
              <a:ext cx="49050" cy="24400"/>
            </a:xfrm>
            <a:custGeom>
              <a:rect b="b" l="l" r="r" t="t"/>
              <a:pathLst>
                <a:path extrusionOk="0" h="976" w="1962">
                  <a:moveTo>
                    <a:pt x="791" y="1"/>
                  </a:moveTo>
                  <a:cubicBezTo>
                    <a:pt x="342" y="1"/>
                    <a:pt x="1" y="193"/>
                    <a:pt x="32" y="471"/>
                  </a:cubicBezTo>
                  <a:cubicBezTo>
                    <a:pt x="65" y="705"/>
                    <a:pt x="532" y="972"/>
                    <a:pt x="1032" y="972"/>
                  </a:cubicBezTo>
                  <a:cubicBezTo>
                    <a:pt x="1069" y="974"/>
                    <a:pt x="1105" y="975"/>
                    <a:pt x="1140" y="975"/>
                  </a:cubicBezTo>
                  <a:cubicBezTo>
                    <a:pt x="1593" y="975"/>
                    <a:pt x="1961" y="783"/>
                    <a:pt x="1900" y="505"/>
                  </a:cubicBezTo>
                  <a:cubicBezTo>
                    <a:pt x="1866" y="238"/>
                    <a:pt x="1466" y="4"/>
                    <a:pt x="899" y="4"/>
                  </a:cubicBezTo>
                  <a:cubicBezTo>
                    <a:pt x="862" y="2"/>
                    <a:pt x="826" y="1"/>
                    <a:pt x="7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15"/>
            <p:cNvSpPr/>
            <p:nvPr/>
          </p:nvSpPr>
          <p:spPr>
            <a:xfrm>
              <a:off x="1637175" y="3832350"/>
              <a:ext cx="343600" cy="196825"/>
            </a:xfrm>
            <a:custGeom>
              <a:rect b="b" l="l" r="r" t="t"/>
              <a:pathLst>
                <a:path extrusionOk="0" fill="none" h="7873" w="13744">
                  <a:moveTo>
                    <a:pt x="13744" y="7873"/>
                  </a:moveTo>
                  <a:cubicBezTo>
                    <a:pt x="9007" y="3036"/>
                    <a:pt x="4971" y="1268"/>
                    <a:pt x="0" y="1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15"/>
            <p:cNvSpPr/>
            <p:nvPr/>
          </p:nvSpPr>
          <p:spPr>
            <a:xfrm>
              <a:off x="1618000" y="3811450"/>
              <a:ext cx="25875" cy="45175"/>
            </a:xfrm>
            <a:custGeom>
              <a:rect b="b" l="l" r="r" t="t"/>
              <a:pathLst>
                <a:path extrusionOk="0" h="1807" w="1035">
                  <a:moveTo>
                    <a:pt x="526" y="0"/>
                  </a:moveTo>
                  <a:cubicBezTo>
                    <a:pt x="246" y="0"/>
                    <a:pt x="32" y="326"/>
                    <a:pt x="0" y="803"/>
                  </a:cubicBezTo>
                  <a:cubicBezTo>
                    <a:pt x="0" y="1304"/>
                    <a:pt x="167" y="1771"/>
                    <a:pt x="401" y="1804"/>
                  </a:cubicBezTo>
                  <a:cubicBezTo>
                    <a:pt x="414" y="1805"/>
                    <a:pt x="428" y="1806"/>
                    <a:pt x="442" y="1806"/>
                  </a:cubicBezTo>
                  <a:cubicBezTo>
                    <a:pt x="722" y="1806"/>
                    <a:pt x="937" y="1481"/>
                    <a:pt x="1001" y="1003"/>
                  </a:cubicBezTo>
                  <a:cubicBezTo>
                    <a:pt x="1034" y="503"/>
                    <a:pt x="868" y="36"/>
                    <a:pt x="567" y="3"/>
                  </a:cubicBezTo>
                  <a:cubicBezTo>
                    <a:pt x="553" y="1"/>
                    <a:pt x="540" y="0"/>
                    <a:pt x="5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15"/>
            <p:cNvSpPr/>
            <p:nvPr/>
          </p:nvSpPr>
          <p:spPr>
            <a:xfrm>
              <a:off x="1776450" y="3662225"/>
              <a:ext cx="246025" cy="318600"/>
            </a:xfrm>
            <a:custGeom>
              <a:rect b="b" l="l" r="r" t="t"/>
              <a:pathLst>
                <a:path extrusionOk="0" fill="none" h="12744" w="9841">
                  <a:moveTo>
                    <a:pt x="9840" y="12743"/>
                  </a:moveTo>
                  <a:cubicBezTo>
                    <a:pt x="3903" y="9941"/>
                    <a:pt x="1901" y="6072"/>
                    <a:pt x="0" y="1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15"/>
            <p:cNvSpPr/>
            <p:nvPr/>
          </p:nvSpPr>
          <p:spPr>
            <a:xfrm>
              <a:off x="1752250" y="3642425"/>
              <a:ext cx="46725" cy="26625"/>
            </a:xfrm>
            <a:custGeom>
              <a:rect b="b" l="l" r="r" t="t"/>
              <a:pathLst>
                <a:path extrusionOk="0" h="1065" w="1869">
                  <a:moveTo>
                    <a:pt x="1165" y="0"/>
                  </a:moveTo>
                  <a:cubicBezTo>
                    <a:pt x="1030" y="0"/>
                    <a:pt x="884" y="19"/>
                    <a:pt x="735" y="59"/>
                  </a:cubicBezTo>
                  <a:cubicBezTo>
                    <a:pt x="301" y="192"/>
                    <a:pt x="1" y="493"/>
                    <a:pt x="67" y="759"/>
                  </a:cubicBezTo>
                  <a:cubicBezTo>
                    <a:pt x="142" y="958"/>
                    <a:pt x="438" y="1064"/>
                    <a:pt x="778" y="1064"/>
                  </a:cubicBezTo>
                  <a:cubicBezTo>
                    <a:pt x="894" y="1064"/>
                    <a:pt x="1016" y="1052"/>
                    <a:pt x="1135" y="1026"/>
                  </a:cubicBezTo>
                  <a:cubicBezTo>
                    <a:pt x="1569" y="893"/>
                    <a:pt x="1869" y="559"/>
                    <a:pt x="1802" y="292"/>
                  </a:cubicBezTo>
                  <a:cubicBezTo>
                    <a:pt x="1732" y="105"/>
                    <a:pt x="1481" y="0"/>
                    <a:pt x="11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15"/>
            <p:cNvSpPr/>
            <p:nvPr/>
          </p:nvSpPr>
          <p:spPr>
            <a:xfrm>
              <a:off x="1630500" y="3946300"/>
              <a:ext cx="423675" cy="187525"/>
            </a:xfrm>
            <a:custGeom>
              <a:rect b="b" l="l" r="r" t="t"/>
              <a:pathLst>
                <a:path extrusionOk="0" h="7501" w="16947">
                  <a:moveTo>
                    <a:pt x="5533" y="1"/>
                  </a:moveTo>
                  <a:cubicBezTo>
                    <a:pt x="3824" y="1"/>
                    <a:pt x="1898" y="246"/>
                    <a:pt x="1" y="980"/>
                  </a:cubicBezTo>
                  <a:cubicBezTo>
                    <a:pt x="234" y="1047"/>
                    <a:pt x="534" y="1113"/>
                    <a:pt x="768" y="1213"/>
                  </a:cubicBezTo>
                  <a:cubicBezTo>
                    <a:pt x="2636" y="1747"/>
                    <a:pt x="4537" y="2314"/>
                    <a:pt x="6205" y="3382"/>
                  </a:cubicBezTo>
                  <a:cubicBezTo>
                    <a:pt x="7506" y="4149"/>
                    <a:pt x="8440" y="5383"/>
                    <a:pt x="9607" y="6284"/>
                  </a:cubicBezTo>
                  <a:lnTo>
                    <a:pt x="9741" y="6417"/>
                  </a:lnTo>
                  <a:cubicBezTo>
                    <a:pt x="10108" y="6717"/>
                    <a:pt x="10541" y="6984"/>
                    <a:pt x="10975" y="7218"/>
                  </a:cubicBezTo>
                  <a:cubicBezTo>
                    <a:pt x="11411" y="7413"/>
                    <a:pt x="11881" y="7500"/>
                    <a:pt x="12360" y="7500"/>
                  </a:cubicBezTo>
                  <a:cubicBezTo>
                    <a:pt x="12944" y="7500"/>
                    <a:pt x="13543" y="7371"/>
                    <a:pt x="14111" y="7151"/>
                  </a:cubicBezTo>
                  <a:cubicBezTo>
                    <a:pt x="14244" y="7118"/>
                    <a:pt x="14378" y="7084"/>
                    <a:pt x="14444" y="7051"/>
                  </a:cubicBezTo>
                  <a:cubicBezTo>
                    <a:pt x="14644" y="6951"/>
                    <a:pt x="14845" y="6884"/>
                    <a:pt x="15045" y="6751"/>
                  </a:cubicBezTo>
                  <a:cubicBezTo>
                    <a:pt x="15378" y="6551"/>
                    <a:pt x="15745" y="6284"/>
                    <a:pt x="16079" y="5983"/>
                  </a:cubicBezTo>
                  <a:cubicBezTo>
                    <a:pt x="16179" y="5950"/>
                    <a:pt x="16212" y="5917"/>
                    <a:pt x="16246" y="5883"/>
                  </a:cubicBezTo>
                  <a:lnTo>
                    <a:pt x="16446" y="5650"/>
                  </a:lnTo>
                  <a:cubicBezTo>
                    <a:pt x="16612" y="5483"/>
                    <a:pt x="16746" y="5383"/>
                    <a:pt x="16879" y="5216"/>
                  </a:cubicBezTo>
                  <a:lnTo>
                    <a:pt x="16946" y="5116"/>
                  </a:lnTo>
                  <a:cubicBezTo>
                    <a:pt x="16045" y="4082"/>
                    <a:pt x="14945" y="3115"/>
                    <a:pt x="13877" y="2381"/>
                  </a:cubicBezTo>
                  <a:cubicBezTo>
                    <a:pt x="13477" y="2114"/>
                    <a:pt x="13077" y="1881"/>
                    <a:pt x="12710" y="1647"/>
                  </a:cubicBezTo>
                  <a:cubicBezTo>
                    <a:pt x="12409" y="1547"/>
                    <a:pt x="12109" y="1380"/>
                    <a:pt x="11809" y="1247"/>
                  </a:cubicBezTo>
                  <a:cubicBezTo>
                    <a:pt x="11676" y="1147"/>
                    <a:pt x="11542" y="1080"/>
                    <a:pt x="11375" y="1047"/>
                  </a:cubicBezTo>
                  <a:cubicBezTo>
                    <a:pt x="11242" y="980"/>
                    <a:pt x="11075" y="913"/>
                    <a:pt x="10942" y="880"/>
                  </a:cubicBezTo>
                  <a:cubicBezTo>
                    <a:pt x="10908" y="813"/>
                    <a:pt x="10908" y="813"/>
                    <a:pt x="10875" y="813"/>
                  </a:cubicBezTo>
                  <a:cubicBezTo>
                    <a:pt x="10808" y="813"/>
                    <a:pt x="10808" y="780"/>
                    <a:pt x="10775" y="780"/>
                  </a:cubicBezTo>
                  <a:cubicBezTo>
                    <a:pt x="9917" y="487"/>
                    <a:pt x="7940" y="1"/>
                    <a:pt x="55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15"/>
            <p:cNvSpPr/>
            <p:nvPr/>
          </p:nvSpPr>
          <p:spPr>
            <a:xfrm>
              <a:off x="1865675" y="3698100"/>
              <a:ext cx="221000" cy="435725"/>
            </a:xfrm>
            <a:custGeom>
              <a:rect b="b" l="l" r="r" t="t"/>
              <a:pathLst>
                <a:path extrusionOk="0" h="17429" w="8840">
                  <a:moveTo>
                    <a:pt x="2636" y="0"/>
                  </a:moveTo>
                  <a:lnTo>
                    <a:pt x="2636" y="0"/>
                  </a:lnTo>
                  <a:cubicBezTo>
                    <a:pt x="2669" y="701"/>
                    <a:pt x="2335" y="1501"/>
                    <a:pt x="1968" y="2202"/>
                  </a:cubicBezTo>
                  <a:cubicBezTo>
                    <a:pt x="1635" y="2835"/>
                    <a:pt x="1201" y="3469"/>
                    <a:pt x="1001" y="4136"/>
                  </a:cubicBezTo>
                  <a:cubicBezTo>
                    <a:pt x="934" y="4370"/>
                    <a:pt x="868" y="4670"/>
                    <a:pt x="834" y="4904"/>
                  </a:cubicBezTo>
                  <a:cubicBezTo>
                    <a:pt x="701" y="5838"/>
                    <a:pt x="868" y="6705"/>
                    <a:pt x="1034" y="7572"/>
                  </a:cubicBezTo>
                  <a:cubicBezTo>
                    <a:pt x="1134" y="8006"/>
                    <a:pt x="1201" y="8473"/>
                    <a:pt x="1301" y="8906"/>
                  </a:cubicBezTo>
                  <a:cubicBezTo>
                    <a:pt x="1335" y="9173"/>
                    <a:pt x="1368" y="9407"/>
                    <a:pt x="1368" y="9674"/>
                  </a:cubicBezTo>
                  <a:lnTo>
                    <a:pt x="1368" y="9874"/>
                  </a:lnTo>
                  <a:lnTo>
                    <a:pt x="1368" y="10307"/>
                  </a:lnTo>
                  <a:cubicBezTo>
                    <a:pt x="1368" y="10374"/>
                    <a:pt x="1335" y="10508"/>
                    <a:pt x="1335" y="10641"/>
                  </a:cubicBezTo>
                  <a:lnTo>
                    <a:pt x="1335" y="10674"/>
                  </a:lnTo>
                  <a:lnTo>
                    <a:pt x="1335" y="10741"/>
                  </a:lnTo>
                  <a:cubicBezTo>
                    <a:pt x="1201" y="11575"/>
                    <a:pt x="868" y="12376"/>
                    <a:pt x="601" y="13176"/>
                  </a:cubicBezTo>
                  <a:cubicBezTo>
                    <a:pt x="267" y="14177"/>
                    <a:pt x="0" y="15211"/>
                    <a:pt x="200" y="16212"/>
                  </a:cubicBezTo>
                  <a:lnTo>
                    <a:pt x="334" y="16345"/>
                  </a:lnTo>
                  <a:cubicBezTo>
                    <a:pt x="701" y="16645"/>
                    <a:pt x="1134" y="16912"/>
                    <a:pt x="1601" y="17146"/>
                  </a:cubicBezTo>
                  <a:cubicBezTo>
                    <a:pt x="2022" y="17341"/>
                    <a:pt x="2484" y="17428"/>
                    <a:pt x="2959" y="17428"/>
                  </a:cubicBezTo>
                  <a:cubicBezTo>
                    <a:pt x="3537" y="17428"/>
                    <a:pt x="4136" y="17299"/>
                    <a:pt x="4704" y="17079"/>
                  </a:cubicBezTo>
                  <a:cubicBezTo>
                    <a:pt x="4837" y="17046"/>
                    <a:pt x="4971" y="17012"/>
                    <a:pt x="5037" y="16979"/>
                  </a:cubicBezTo>
                  <a:cubicBezTo>
                    <a:pt x="5271" y="16879"/>
                    <a:pt x="5438" y="16812"/>
                    <a:pt x="5638" y="16679"/>
                  </a:cubicBezTo>
                  <a:cubicBezTo>
                    <a:pt x="5971" y="16479"/>
                    <a:pt x="6338" y="16212"/>
                    <a:pt x="6672" y="15911"/>
                  </a:cubicBezTo>
                  <a:cubicBezTo>
                    <a:pt x="6772" y="15878"/>
                    <a:pt x="6805" y="15845"/>
                    <a:pt x="6839" y="15811"/>
                  </a:cubicBezTo>
                  <a:lnTo>
                    <a:pt x="7039" y="15578"/>
                  </a:lnTo>
                  <a:cubicBezTo>
                    <a:pt x="7205" y="15411"/>
                    <a:pt x="7339" y="15311"/>
                    <a:pt x="7472" y="15144"/>
                  </a:cubicBezTo>
                  <a:cubicBezTo>
                    <a:pt x="7506" y="15078"/>
                    <a:pt x="7539" y="15078"/>
                    <a:pt x="7539" y="15044"/>
                  </a:cubicBezTo>
                  <a:cubicBezTo>
                    <a:pt x="7639" y="14977"/>
                    <a:pt x="7706" y="14877"/>
                    <a:pt x="7773" y="14811"/>
                  </a:cubicBezTo>
                  <a:cubicBezTo>
                    <a:pt x="7873" y="14577"/>
                    <a:pt x="8039" y="14377"/>
                    <a:pt x="8173" y="14144"/>
                  </a:cubicBezTo>
                  <a:lnTo>
                    <a:pt x="8173" y="14077"/>
                  </a:lnTo>
                  <a:cubicBezTo>
                    <a:pt x="8206" y="13977"/>
                    <a:pt x="8273" y="13877"/>
                    <a:pt x="8306" y="13810"/>
                  </a:cubicBezTo>
                  <a:lnTo>
                    <a:pt x="8440" y="13543"/>
                  </a:lnTo>
                  <a:cubicBezTo>
                    <a:pt x="8473" y="13343"/>
                    <a:pt x="8540" y="13176"/>
                    <a:pt x="8606" y="12976"/>
                  </a:cubicBezTo>
                  <a:cubicBezTo>
                    <a:pt x="8606" y="12876"/>
                    <a:pt x="8640" y="12843"/>
                    <a:pt x="8640" y="12743"/>
                  </a:cubicBezTo>
                  <a:cubicBezTo>
                    <a:pt x="8640" y="12676"/>
                    <a:pt x="8673" y="12576"/>
                    <a:pt x="8673" y="12476"/>
                  </a:cubicBezTo>
                  <a:cubicBezTo>
                    <a:pt x="8707" y="12376"/>
                    <a:pt x="8707" y="12242"/>
                    <a:pt x="8707" y="12175"/>
                  </a:cubicBezTo>
                  <a:cubicBezTo>
                    <a:pt x="8840" y="10241"/>
                    <a:pt x="7706" y="8706"/>
                    <a:pt x="6572" y="7205"/>
                  </a:cubicBezTo>
                  <a:cubicBezTo>
                    <a:pt x="5704" y="6004"/>
                    <a:pt x="4804" y="4837"/>
                    <a:pt x="4037" y="3536"/>
                  </a:cubicBezTo>
                  <a:cubicBezTo>
                    <a:pt x="3836" y="3202"/>
                    <a:pt x="3670" y="2869"/>
                    <a:pt x="3503" y="2502"/>
                  </a:cubicBezTo>
                  <a:cubicBezTo>
                    <a:pt x="3336" y="2168"/>
                    <a:pt x="3169" y="1801"/>
                    <a:pt x="3036" y="1401"/>
                  </a:cubicBezTo>
                  <a:lnTo>
                    <a:pt x="2802" y="667"/>
                  </a:lnTo>
                  <a:cubicBezTo>
                    <a:pt x="2769" y="500"/>
                    <a:pt x="2669" y="234"/>
                    <a:pt x="26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406" name="Google Shape;1406;p15"/>
          <p:cNvPicPr preferRelativeResize="0"/>
          <p:nvPr/>
        </p:nvPicPr>
        <p:blipFill>
          <a:blip r:embed="rId2">
            <a:alphaModFix amt="49000"/>
          </a:blip>
          <a:stretch>
            <a:fillRect/>
          </a:stretch>
        </p:blipFill>
        <p:spPr>
          <a:xfrm>
            <a:off x="5972650" y="-574420"/>
            <a:ext cx="3742525" cy="33479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7" name="Google Shape;1407;p15"/>
          <p:cNvPicPr preferRelativeResize="0"/>
          <p:nvPr/>
        </p:nvPicPr>
        <p:blipFill>
          <a:blip r:embed="rId2">
            <a:alphaModFix amt="49000"/>
          </a:blip>
          <a:stretch>
            <a:fillRect/>
          </a:stretch>
        </p:blipFill>
        <p:spPr>
          <a:xfrm>
            <a:off x="-662400" y="3514327"/>
            <a:ext cx="2328150" cy="2082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8" name="Google Shape;1408;p15"/>
          <p:cNvPicPr preferRelativeResize="0"/>
          <p:nvPr/>
        </p:nvPicPr>
        <p:blipFill>
          <a:blip r:embed="rId2">
            <a:alphaModFix amt="49000"/>
          </a:blip>
          <a:stretch>
            <a:fillRect/>
          </a:stretch>
        </p:blipFill>
        <p:spPr>
          <a:xfrm>
            <a:off x="5972650" y="2772130"/>
            <a:ext cx="3742525" cy="33479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9" name="Google Shape;1409;p15"/>
          <p:cNvPicPr preferRelativeResize="0"/>
          <p:nvPr/>
        </p:nvPicPr>
        <p:blipFill>
          <a:blip r:embed="rId2">
            <a:alphaModFix amt="49000"/>
          </a:blip>
          <a:stretch>
            <a:fillRect/>
          </a:stretch>
        </p:blipFill>
        <p:spPr>
          <a:xfrm>
            <a:off x="-30275" y="-92595"/>
            <a:ext cx="3742525" cy="3347995"/>
          </a:xfrm>
          <a:prstGeom prst="rect">
            <a:avLst/>
          </a:prstGeom>
          <a:noFill/>
          <a:ln>
            <a:noFill/>
          </a:ln>
        </p:spPr>
      </p:pic>
      <p:sp>
        <p:nvSpPr>
          <p:cNvPr id="1410" name="Google Shape;1410;p15"/>
          <p:cNvSpPr txBox="1"/>
          <p:nvPr>
            <p:ph type="title"/>
          </p:nvPr>
        </p:nvSpPr>
        <p:spPr>
          <a:xfrm>
            <a:off x="715750" y="2332025"/>
            <a:ext cx="40647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49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11" name="Google Shape;1411;p15"/>
          <p:cNvSpPr txBox="1"/>
          <p:nvPr>
            <p:ph hasCustomPrompt="1" idx="2" type="title"/>
          </p:nvPr>
        </p:nvSpPr>
        <p:spPr>
          <a:xfrm>
            <a:off x="3538750" y="1337825"/>
            <a:ext cx="12417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12" name="Google Shape;1412;p15"/>
          <p:cNvSpPr txBox="1"/>
          <p:nvPr>
            <p:ph idx="1" type="subTitle"/>
          </p:nvPr>
        </p:nvSpPr>
        <p:spPr>
          <a:xfrm>
            <a:off x="715750" y="3132175"/>
            <a:ext cx="40647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">
    <p:spTree>
      <p:nvGrpSpPr>
        <p:cNvPr id="1413" name="Shape 1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4" name="Google Shape;1414;p16"/>
          <p:cNvSpPr/>
          <p:nvPr/>
        </p:nvSpPr>
        <p:spPr>
          <a:xfrm rot="6008301">
            <a:off x="1881997" y="-541950"/>
            <a:ext cx="5342027" cy="6496703"/>
          </a:xfrm>
          <a:custGeom>
            <a:rect b="b" l="l" r="r" t="t"/>
            <a:pathLst>
              <a:path extrusionOk="0" h="42662" w="43199">
                <a:moveTo>
                  <a:pt x="20782" y="1"/>
                </a:moveTo>
                <a:cubicBezTo>
                  <a:pt x="15645" y="1"/>
                  <a:pt x="9975" y="653"/>
                  <a:pt x="7773" y="3589"/>
                </a:cubicBezTo>
                <a:cubicBezTo>
                  <a:pt x="1102" y="12462"/>
                  <a:pt x="14578" y="15664"/>
                  <a:pt x="8941" y="24137"/>
                </a:cubicBezTo>
                <a:cubicBezTo>
                  <a:pt x="5572" y="28673"/>
                  <a:pt x="1" y="35878"/>
                  <a:pt x="7006" y="39981"/>
                </a:cubicBezTo>
                <a:cubicBezTo>
                  <a:pt x="10665" y="41732"/>
                  <a:pt x="15033" y="42661"/>
                  <a:pt x="19405" y="42661"/>
                </a:cubicBezTo>
                <a:cubicBezTo>
                  <a:pt x="25198" y="42661"/>
                  <a:pt x="30996" y="41030"/>
                  <a:pt x="35159" y="37513"/>
                </a:cubicBezTo>
                <a:cubicBezTo>
                  <a:pt x="43198" y="28840"/>
                  <a:pt x="31190" y="25838"/>
                  <a:pt x="33191" y="18666"/>
                </a:cubicBezTo>
                <a:cubicBezTo>
                  <a:pt x="33925" y="17165"/>
                  <a:pt x="35493" y="16298"/>
                  <a:pt x="36627" y="15030"/>
                </a:cubicBezTo>
                <a:cubicBezTo>
                  <a:pt x="41697" y="8826"/>
                  <a:pt x="34692" y="987"/>
                  <a:pt x="27587" y="286"/>
                </a:cubicBezTo>
                <a:cubicBezTo>
                  <a:pt x="25786" y="164"/>
                  <a:pt x="23351" y="1"/>
                  <a:pt x="20782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15" name="Google Shape;1415;p16"/>
          <p:cNvGrpSpPr/>
          <p:nvPr/>
        </p:nvGrpSpPr>
        <p:grpSpPr>
          <a:xfrm>
            <a:off x="7373660" y="2784601"/>
            <a:ext cx="1206654" cy="2417350"/>
            <a:chOff x="3238525" y="2739250"/>
            <a:chExt cx="1148975" cy="2301800"/>
          </a:xfrm>
        </p:grpSpPr>
        <p:sp>
          <p:nvSpPr>
            <p:cNvPr id="1416" name="Google Shape;1416;p16"/>
            <p:cNvSpPr/>
            <p:nvPr/>
          </p:nvSpPr>
          <p:spPr>
            <a:xfrm>
              <a:off x="3865425" y="4776100"/>
              <a:ext cx="63400" cy="33125"/>
            </a:xfrm>
            <a:custGeom>
              <a:rect b="b" l="l" r="r" t="t"/>
              <a:pathLst>
                <a:path extrusionOk="0" h="1325" w="2536">
                  <a:moveTo>
                    <a:pt x="1454" y="0"/>
                  </a:moveTo>
                  <a:cubicBezTo>
                    <a:pt x="1172" y="0"/>
                    <a:pt x="897" y="33"/>
                    <a:pt x="701" y="111"/>
                  </a:cubicBezTo>
                  <a:cubicBezTo>
                    <a:pt x="268" y="244"/>
                    <a:pt x="1" y="978"/>
                    <a:pt x="34" y="1078"/>
                  </a:cubicBezTo>
                  <a:cubicBezTo>
                    <a:pt x="61" y="1105"/>
                    <a:pt x="474" y="1325"/>
                    <a:pt x="860" y="1325"/>
                  </a:cubicBezTo>
                  <a:cubicBezTo>
                    <a:pt x="955" y="1325"/>
                    <a:pt x="1049" y="1312"/>
                    <a:pt x="1135" y="1279"/>
                  </a:cubicBezTo>
                  <a:cubicBezTo>
                    <a:pt x="1435" y="1112"/>
                    <a:pt x="1935" y="645"/>
                    <a:pt x="2269" y="378"/>
                  </a:cubicBezTo>
                  <a:cubicBezTo>
                    <a:pt x="2536" y="111"/>
                    <a:pt x="2503" y="78"/>
                    <a:pt x="2036" y="44"/>
                  </a:cubicBezTo>
                  <a:cubicBezTo>
                    <a:pt x="1856" y="17"/>
                    <a:pt x="1653" y="0"/>
                    <a:pt x="14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16"/>
            <p:cNvSpPr/>
            <p:nvPr/>
          </p:nvSpPr>
          <p:spPr>
            <a:xfrm>
              <a:off x="3852050" y="4694000"/>
              <a:ext cx="39250" cy="56825"/>
            </a:xfrm>
            <a:custGeom>
              <a:rect b="b" l="l" r="r" t="t"/>
              <a:pathLst>
                <a:path extrusionOk="0" h="2273" w="1570">
                  <a:moveTo>
                    <a:pt x="79" y="0"/>
                  </a:moveTo>
                  <a:cubicBezTo>
                    <a:pt x="11" y="0"/>
                    <a:pt x="0" y="83"/>
                    <a:pt x="35" y="259"/>
                  </a:cubicBezTo>
                  <a:cubicBezTo>
                    <a:pt x="69" y="693"/>
                    <a:pt x="135" y="1360"/>
                    <a:pt x="269" y="1694"/>
                  </a:cubicBezTo>
                  <a:cubicBezTo>
                    <a:pt x="446" y="2048"/>
                    <a:pt x="1043" y="2272"/>
                    <a:pt x="1199" y="2272"/>
                  </a:cubicBezTo>
                  <a:cubicBezTo>
                    <a:pt x="1220" y="2272"/>
                    <a:pt x="1232" y="2268"/>
                    <a:pt x="1236" y="2261"/>
                  </a:cubicBezTo>
                  <a:cubicBezTo>
                    <a:pt x="1303" y="2228"/>
                    <a:pt x="1570" y="1494"/>
                    <a:pt x="1370" y="1093"/>
                  </a:cubicBezTo>
                  <a:cubicBezTo>
                    <a:pt x="1203" y="827"/>
                    <a:pt x="769" y="426"/>
                    <a:pt x="402" y="193"/>
                  </a:cubicBezTo>
                  <a:cubicBezTo>
                    <a:pt x="245" y="67"/>
                    <a:pt x="139" y="0"/>
                    <a:pt x="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16"/>
            <p:cNvSpPr/>
            <p:nvPr/>
          </p:nvSpPr>
          <p:spPr>
            <a:xfrm>
              <a:off x="3924175" y="4454525"/>
              <a:ext cx="38850" cy="56750"/>
            </a:xfrm>
            <a:custGeom>
              <a:rect b="b" l="l" r="r" t="t"/>
              <a:pathLst>
                <a:path extrusionOk="0" h="2270" w="1554">
                  <a:moveTo>
                    <a:pt x="81" y="1"/>
                  </a:moveTo>
                  <a:cubicBezTo>
                    <a:pt x="12" y="1"/>
                    <a:pt x="1" y="83"/>
                    <a:pt x="19" y="265"/>
                  </a:cubicBezTo>
                  <a:cubicBezTo>
                    <a:pt x="52" y="665"/>
                    <a:pt x="153" y="1399"/>
                    <a:pt x="253" y="1666"/>
                  </a:cubicBezTo>
                  <a:cubicBezTo>
                    <a:pt x="438" y="2069"/>
                    <a:pt x="1085" y="2270"/>
                    <a:pt x="1203" y="2270"/>
                  </a:cubicBezTo>
                  <a:cubicBezTo>
                    <a:pt x="1212" y="2270"/>
                    <a:pt x="1218" y="2269"/>
                    <a:pt x="1220" y="2266"/>
                  </a:cubicBezTo>
                  <a:cubicBezTo>
                    <a:pt x="1287" y="2233"/>
                    <a:pt x="1554" y="1466"/>
                    <a:pt x="1353" y="1099"/>
                  </a:cubicBezTo>
                  <a:cubicBezTo>
                    <a:pt x="1187" y="799"/>
                    <a:pt x="753" y="432"/>
                    <a:pt x="386" y="165"/>
                  </a:cubicBezTo>
                  <a:cubicBezTo>
                    <a:pt x="234" y="58"/>
                    <a:pt x="138" y="1"/>
                    <a:pt x="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16"/>
            <p:cNvSpPr/>
            <p:nvPr/>
          </p:nvSpPr>
          <p:spPr>
            <a:xfrm>
              <a:off x="4021375" y="4250725"/>
              <a:ext cx="63400" cy="33125"/>
            </a:xfrm>
            <a:custGeom>
              <a:rect b="b" l="l" r="r" t="t"/>
              <a:pathLst>
                <a:path extrusionOk="0" h="1325" w="2536">
                  <a:moveTo>
                    <a:pt x="1468" y="0"/>
                  </a:moveTo>
                  <a:cubicBezTo>
                    <a:pt x="1183" y="0"/>
                    <a:pt x="896" y="33"/>
                    <a:pt x="701" y="111"/>
                  </a:cubicBezTo>
                  <a:cubicBezTo>
                    <a:pt x="301" y="244"/>
                    <a:pt x="1" y="978"/>
                    <a:pt x="34" y="1078"/>
                  </a:cubicBezTo>
                  <a:cubicBezTo>
                    <a:pt x="87" y="1105"/>
                    <a:pt x="484" y="1325"/>
                    <a:pt x="880" y="1325"/>
                  </a:cubicBezTo>
                  <a:cubicBezTo>
                    <a:pt x="978" y="1325"/>
                    <a:pt x="1076" y="1312"/>
                    <a:pt x="1168" y="1278"/>
                  </a:cubicBezTo>
                  <a:cubicBezTo>
                    <a:pt x="1468" y="1112"/>
                    <a:pt x="1969" y="645"/>
                    <a:pt x="2302" y="378"/>
                  </a:cubicBezTo>
                  <a:cubicBezTo>
                    <a:pt x="2536" y="111"/>
                    <a:pt x="2502" y="78"/>
                    <a:pt x="2035" y="44"/>
                  </a:cubicBezTo>
                  <a:cubicBezTo>
                    <a:pt x="1870" y="17"/>
                    <a:pt x="1669" y="0"/>
                    <a:pt x="14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16"/>
            <p:cNvSpPr/>
            <p:nvPr/>
          </p:nvSpPr>
          <p:spPr>
            <a:xfrm>
              <a:off x="4006325" y="4168625"/>
              <a:ext cx="39250" cy="56825"/>
            </a:xfrm>
            <a:custGeom>
              <a:rect b="b" l="l" r="r" t="t"/>
              <a:pathLst>
                <a:path extrusionOk="0" h="2273" w="1570">
                  <a:moveTo>
                    <a:pt x="79" y="0"/>
                  </a:moveTo>
                  <a:cubicBezTo>
                    <a:pt x="12" y="0"/>
                    <a:pt x="0" y="83"/>
                    <a:pt x="35" y="259"/>
                  </a:cubicBezTo>
                  <a:cubicBezTo>
                    <a:pt x="69" y="693"/>
                    <a:pt x="102" y="1360"/>
                    <a:pt x="269" y="1694"/>
                  </a:cubicBezTo>
                  <a:cubicBezTo>
                    <a:pt x="446" y="2048"/>
                    <a:pt x="1016" y="2272"/>
                    <a:pt x="1190" y="2272"/>
                  </a:cubicBezTo>
                  <a:cubicBezTo>
                    <a:pt x="1213" y="2272"/>
                    <a:pt x="1229" y="2268"/>
                    <a:pt x="1236" y="2261"/>
                  </a:cubicBezTo>
                  <a:cubicBezTo>
                    <a:pt x="1303" y="2227"/>
                    <a:pt x="1570" y="1494"/>
                    <a:pt x="1336" y="1093"/>
                  </a:cubicBezTo>
                  <a:cubicBezTo>
                    <a:pt x="1170" y="826"/>
                    <a:pt x="769" y="426"/>
                    <a:pt x="402" y="193"/>
                  </a:cubicBezTo>
                  <a:cubicBezTo>
                    <a:pt x="245" y="67"/>
                    <a:pt x="139" y="0"/>
                    <a:pt x="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16"/>
            <p:cNvSpPr/>
            <p:nvPr/>
          </p:nvSpPr>
          <p:spPr>
            <a:xfrm>
              <a:off x="4046400" y="4152075"/>
              <a:ext cx="63400" cy="32550"/>
            </a:xfrm>
            <a:custGeom>
              <a:rect b="b" l="l" r="r" t="t"/>
              <a:pathLst>
                <a:path extrusionOk="0" h="1302" w="2536">
                  <a:moveTo>
                    <a:pt x="1538" y="1"/>
                  </a:moveTo>
                  <a:cubicBezTo>
                    <a:pt x="1231" y="1"/>
                    <a:pt x="912" y="24"/>
                    <a:pt x="701" y="87"/>
                  </a:cubicBezTo>
                  <a:cubicBezTo>
                    <a:pt x="300" y="221"/>
                    <a:pt x="0" y="988"/>
                    <a:pt x="34" y="1055"/>
                  </a:cubicBezTo>
                  <a:cubicBezTo>
                    <a:pt x="87" y="1082"/>
                    <a:pt x="484" y="1301"/>
                    <a:pt x="880" y="1301"/>
                  </a:cubicBezTo>
                  <a:cubicBezTo>
                    <a:pt x="978" y="1301"/>
                    <a:pt x="1075" y="1288"/>
                    <a:pt x="1168" y="1255"/>
                  </a:cubicBezTo>
                  <a:cubicBezTo>
                    <a:pt x="1468" y="1155"/>
                    <a:pt x="1968" y="655"/>
                    <a:pt x="2302" y="354"/>
                  </a:cubicBezTo>
                  <a:cubicBezTo>
                    <a:pt x="2535" y="87"/>
                    <a:pt x="2502" y="54"/>
                    <a:pt x="2035" y="21"/>
                  </a:cubicBezTo>
                  <a:cubicBezTo>
                    <a:pt x="1889" y="9"/>
                    <a:pt x="1715" y="1"/>
                    <a:pt x="15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16"/>
            <p:cNvSpPr/>
            <p:nvPr/>
          </p:nvSpPr>
          <p:spPr>
            <a:xfrm>
              <a:off x="3540200" y="4546800"/>
              <a:ext cx="45350" cy="48875"/>
            </a:xfrm>
            <a:custGeom>
              <a:rect b="b" l="l" r="r" t="t"/>
              <a:pathLst>
                <a:path extrusionOk="0" h="1955" w="1814">
                  <a:moveTo>
                    <a:pt x="1722" y="0"/>
                  </a:moveTo>
                  <a:cubicBezTo>
                    <a:pt x="1660" y="0"/>
                    <a:pt x="1553" y="41"/>
                    <a:pt x="1401" y="110"/>
                  </a:cubicBezTo>
                  <a:cubicBezTo>
                    <a:pt x="1001" y="277"/>
                    <a:pt x="501" y="543"/>
                    <a:pt x="267" y="777"/>
                  </a:cubicBezTo>
                  <a:cubicBezTo>
                    <a:pt x="0" y="1111"/>
                    <a:pt x="67" y="1911"/>
                    <a:pt x="101" y="1944"/>
                  </a:cubicBezTo>
                  <a:cubicBezTo>
                    <a:pt x="113" y="1951"/>
                    <a:pt x="149" y="1955"/>
                    <a:pt x="202" y="1955"/>
                  </a:cubicBezTo>
                  <a:cubicBezTo>
                    <a:pt x="428" y="1955"/>
                    <a:pt x="958" y="1882"/>
                    <a:pt x="1201" y="1611"/>
                  </a:cubicBezTo>
                  <a:cubicBezTo>
                    <a:pt x="1368" y="1311"/>
                    <a:pt x="1602" y="644"/>
                    <a:pt x="1735" y="277"/>
                  </a:cubicBezTo>
                  <a:cubicBezTo>
                    <a:pt x="1813" y="81"/>
                    <a:pt x="1811" y="0"/>
                    <a:pt x="17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16"/>
            <p:cNvSpPr/>
            <p:nvPr/>
          </p:nvSpPr>
          <p:spPr>
            <a:xfrm>
              <a:off x="3465150" y="4536350"/>
              <a:ext cx="64225" cy="30600"/>
            </a:xfrm>
            <a:custGeom>
              <a:rect b="b" l="l" r="r" t="t"/>
              <a:pathLst>
                <a:path extrusionOk="0" h="1224" w="2569">
                  <a:moveTo>
                    <a:pt x="1478" y="1"/>
                  </a:moveTo>
                  <a:cubicBezTo>
                    <a:pt x="1182" y="1"/>
                    <a:pt x="789" y="55"/>
                    <a:pt x="501" y="128"/>
                  </a:cubicBezTo>
                  <a:cubicBezTo>
                    <a:pt x="67" y="194"/>
                    <a:pt x="0" y="228"/>
                    <a:pt x="267" y="461"/>
                  </a:cubicBezTo>
                  <a:cubicBezTo>
                    <a:pt x="667" y="695"/>
                    <a:pt x="1201" y="1128"/>
                    <a:pt x="1501" y="1195"/>
                  </a:cubicBezTo>
                  <a:cubicBezTo>
                    <a:pt x="1567" y="1215"/>
                    <a:pt x="1637" y="1224"/>
                    <a:pt x="1708" y="1224"/>
                  </a:cubicBezTo>
                  <a:cubicBezTo>
                    <a:pt x="2112" y="1224"/>
                    <a:pt x="2569" y="946"/>
                    <a:pt x="2569" y="861"/>
                  </a:cubicBezTo>
                  <a:cubicBezTo>
                    <a:pt x="2569" y="828"/>
                    <a:pt x="2202" y="128"/>
                    <a:pt x="1768" y="27"/>
                  </a:cubicBezTo>
                  <a:cubicBezTo>
                    <a:pt x="1694" y="9"/>
                    <a:pt x="1593" y="1"/>
                    <a:pt x="14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16"/>
            <p:cNvSpPr/>
            <p:nvPr/>
          </p:nvSpPr>
          <p:spPr>
            <a:xfrm>
              <a:off x="3390100" y="4280575"/>
              <a:ext cx="63400" cy="31150"/>
            </a:xfrm>
            <a:custGeom>
              <a:rect b="b" l="l" r="r" t="t"/>
              <a:pathLst>
                <a:path extrusionOk="0" h="1246" w="2536">
                  <a:moveTo>
                    <a:pt x="1324" y="0"/>
                  </a:moveTo>
                  <a:cubicBezTo>
                    <a:pt x="1036" y="0"/>
                    <a:pt x="708" y="42"/>
                    <a:pt x="434" y="84"/>
                  </a:cubicBezTo>
                  <a:cubicBezTo>
                    <a:pt x="34" y="185"/>
                    <a:pt x="0" y="218"/>
                    <a:pt x="234" y="418"/>
                  </a:cubicBezTo>
                  <a:cubicBezTo>
                    <a:pt x="567" y="718"/>
                    <a:pt x="1068" y="1119"/>
                    <a:pt x="1435" y="1219"/>
                  </a:cubicBezTo>
                  <a:cubicBezTo>
                    <a:pt x="1496" y="1238"/>
                    <a:pt x="1562" y="1246"/>
                    <a:pt x="1631" y="1246"/>
                  </a:cubicBezTo>
                  <a:cubicBezTo>
                    <a:pt x="2044" y="1246"/>
                    <a:pt x="2535" y="947"/>
                    <a:pt x="2535" y="918"/>
                  </a:cubicBezTo>
                  <a:cubicBezTo>
                    <a:pt x="2535" y="885"/>
                    <a:pt x="2202" y="185"/>
                    <a:pt x="1768" y="51"/>
                  </a:cubicBezTo>
                  <a:cubicBezTo>
                    <a:pt x="1646" y="14"/>
                    <a:pt x="1491" y="0"/>
                    <a:pt x="13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16"/>
            <p:cNvSpPr/>
            <p:nvPr/>
          </p:nvSpPr>
          <p:spPr>
            <a:xfrm>
              <a:off x="3644450" y="4762350"/>
              <a:ext cx="34200" cy="61575"/>
            </a:xfrm>
            <a:custGeom>
              <a:rect b="b" l="l" r="r" t="t"/>
              <a:pathLst>
                <a:path extrusionOk="0" h="2463" w="1368">
                  <a:moveTo>
                    <a:pt x="1085" y="1"/>
                  </a:moveTo>
                  <a:cubicBezTo>
                    <a:pt x="1040" y="1"/>
                    <a:pt x="981" y="54"/>
                    <a:pt x="901" y="161"/>
                  </a:cubicBezTo>
                  <a:cubicBezTo>
                    <a:pt x="601" y="494"/>
                    <a:pt x="200" y="1028"/>
                    <a:pt x="100" y="1362"/>
                  </a:cubicBezTo>
                  <a:cubicBezTo>
                    <a:pt x="0" y="1795"/>
                    <a:pt x="367" y="2462"/>
                    <a:pt x="400" y="2462"/>
                  </a:cubicBezTo>
                  <a:cubicBezTo>
                    <a:pt x="434" y="2462"/>
                    <a:pt x="1168" y="2129"/>
                    <a:pt x="1268" y="1695"/>
                  </a:cubicBezTo>
                  <a:cubicBezTo>
                    <a:pt x="1368" y="1362"/>
                    <a:pt x="1334" y="794"/>
                    <a:pt x="1234" y="361"/>
                  </a:cubicBezTo>
                  <a:cubicBezTo>
                    <a:pt x="1194" y="121"/>
                    <a:pt x="1154" y="1"/>
                    <a:pt x="10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16"/>
            <p:cNvSpPr/>
            <p:nvPr/>
          </p:nvSpPr>
          <p:spPr>
            <a:xfrm>
              <a:off x="3661125" y="4796575"/>
              <a:ext cx="35050" cy="59250"/>
            </a:xfrm>
            <a:custGeom>
              <a:rect b="b" l="l" r="r" t="t"/>
              <a:pathLst>
                <a:path extrusionOk="0" h="2370" w="1402">
                  <a:moveTo>
                    <a:pt x="1265" y="0"/>
                  </a:moveTo>
                  <a:cubicBezTo>
                    <a:pt x="1197" y="0"/>
                    <a:pt x="1092" y="67"/>
                    <a:pt x="934" y="193"/>
                  </a:cubicBezTo>
                  <a:cubicBezTo>
                    <a:pt x="601" y="493"/>
                    <a:pt x="267" y="960"/>
                    <a:pt x="167" y="1260"/>
                  </a:cubicBezTo>
                  <a:cubicBezTo>
                    <a:pt x="0" y="1660"/>
                    <a:pt x="367" y="2361"/>
                    <a:pt x="434" y="2361"/>
                  </a:cubicBezTo>
                  <a:cubicBezTo>
                    <a:pt x="440" y="2367"/>
                    <a:pt x="450" y="2369"/>
                    <a:pt x="464" y="2369"/>
                  </a:cubicBezTo>
                  <a:cubicBezTo>
                    <a:pt x="612" y="2369"/>
                    <a:pt x="1182" y="2057"/>
                    <a:pt x="1335" y="1660"/>
                  </a:cubicBezTo>
                  <a:cubicBezTo>
                    <a:pt x="1401" y="1327"/>
                    <a:pt x="1368" y="660"/>
                    <a:pt x="1368" y="259"/>
                  </a:cubicBezTo>
                  <a:cubicBezTo>
                    <a:pt x="1368" y="83"/>
                    <a:pt x="1340" y="0"/>
                    <a:pt x="12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16"/>
            <p:cNvSpPr/>
            <p:nvPr/>
          </p:nvSpPr>
          <p:spPr>
            <a:xfrm>
              <a:off x="3869600" y="4152075"/>
              <a:ext cx="63400" cy="32725"/>
            </a:xfrm>
            <a:custGeom>
              <a:rect b="b" l="l" r="r" t="t"/>
              <a:pathLst>
                <a:path extrusionOk="0" h="1309" w="2536">
                  <a:moveTo>
                    <a:pt x="1524" y="1"/>
                  </a:moveTo>
                  <a:cubicBezTo>
                    <a:pt x="1218" y="1"/>
                    <a:pt x="913" y="24"/>
                    <a:pt x="701" y="87"/>
                  </a:cubicBezTo>
                  <a:cubicBezTo>
                    <a:pt x="267" y="221"/>
                    <a:pt x="1" y="988"/>
                    <a:pt x="34" y="1055"/>
                  </a:cubicBezTo>
                  <a:cubicBezTo>
                    <a:pt x="60" y="1132"/>
                    <a:pt x="443" y="1309"/>
                    <a:pt x="816" y="1309"/>
                  </a:cubicBezTo>
                  <a:cubicBezTo>
                    <a:pt x="926" y="1309"/>
                    <a:pt x="1036" y="1293"/>
                    <a:pt x="1135" y="1255"/>
                  </a:cubicBezTo>
                  <a:cubicBezTo>
                    <a:pt x="1502" y="1088"/>
                    <a:pt x="1935" y="655"/>
                    <a:pt x="2269" y="354"/>
                  </a:cubicBezTo>
                  <a:cubicBezTo>
                    <a:pt x="2536" y="87"/>
                    <a:pt x="2502" y="54"/>
                    <a:pt x="2035" y="21"/>
                  </a:cubicBezTo>
                  <a:cubicBezTo>
                    <a:pt x="1877" y="9"/>
                    <a:pt x="1700" y="1"/>
                    <a:pt x="15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16"/>
            <p:cNvSpPr/>
            <p:nvPr/>
          </p:nvSpPr>
          <p:spPr>
            <a:xfrm>
              <a:off x="3812900" y="4564275"/>
              <a:ext cx="63400" cy="33150"/>
            </a:xfrm>
            <a:custGeom>
              <a:rect b="b" l="l" r="r" t="t"/>
              <a:pathLst>
                <a:path extrusionOk="0" h="1326" w="2536">
                  <a:moveTo>
                    <a:pt x="1468" y="1"/>
                  </a:moveTo>
                  <a:cubicBezTo>
                    <a:pt x="1183" y="1"/>
                    <a:pt x="896" y="33"/>
                    <a:pt x="701" y="111"/>
                  </a:cubicBezTo>
                  <a:cubicBezTo>
                    <a:pt x="300" y="245"/>
                    <a:pt x="0" y="1012"/>
                    <a:pt x="34" y="1079"/>
                  </a:cubicBezTo>
                  <a:cubicBezTo>
                    <a:pt x="87" y="1105"/>
                    <a:pt x="484" y="1325"/>
                    <a:pt x="880" y="1325"/>
                  </a:cubicBezTo>
                  <a:cubicBezTo>
                    <a:pt x="978" y="1325"/>
                    <a:pt x="1075" y="1312"/>
                    <a:pt x="1168" y="1279"/>
                  </a:cubicBezTo>
                  <a:cubicBezTo>
                    <a:pt x="1501" y="1112"/>
                    <a:pt x="2002" y="678"/>
                    <a:pt x="2302" y="378"/>
                  </a:cubicBezTo>
                  <a:cubicBezTo>
                    <a:pt x="2535" y="111"/>
                    <a:pt x="2502" y="78"/>
                    <a:pt x="2035" y="45"/>
                  </a:cubicBezTo>
                  <a:cubicBezTo>
                    <a:pt x="1869" y="17"/>
                    <a:pt x="1669" y="1"/>
                    <a:pt x="14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16"/>
            <p:cNvSpPr/>
            <p:nvPr/>
          </p:nvSpPr>
          <p:spPr>
            <a:xfrm>
              <a:off x="3831075" y="4084000"/>
              <a:ext cx="49400" cy="44150"/>
            </a:xfrm>
            <a:custGeom>
              <a:rect b="b" l="l" r="r" t="t"/>
              <a:pathLst>
                <a:path extrusionOk="0" h="1766" w="1976">
                  <a:moveTo>
                    <a:pt x="123" y="1"/>
                  </a:moveTo>
                  <a:cubicBezTo>
                    <a:pt x="3" y="1"/>
                    <a:pt x="1" y="83"/>
                    <a:pt x="107" y="275"/>
                  </a:cubicBezTo>
                  <a:cubicBezTo>
                    <a:pt x="274" y="642"/>
                    <a:pt x="574" y="1276"/>
                    <a:pt x="874" y="1543"/>
                  </a:cubicBezTo>
                  <a:cubicBezTo>
                    <a:pt x="1052" y="1721"/>
                    <a:pt x="1453" y="1765"/>
                    <a:pt x="1710" y="1765"/>
                  </a:cubicBezTo>
                  <a:cubicBezTo>
                    <a:pt x="1838" y="1765"/>
                    <a:pt x="1931" y="1754"/>
                    <a:pt x="1942" y="1743"/>
                  </a:cubicBezTo>
                  <a:cubicBezTo>
                    <a:pt x="1975" y="1710"/>
                    <a:pt x="1975" y="909"/>
                    <a:pt x="1642" y="609"/>
                  </a:cubicBezTo>
                  <a:cubicBezTo>
                    <a:pt x="1408" y="409"/>
                    <a:pt x="874" y="209"/>
                    <a:pt x="441" y="75"/>
                  </a:cubicBezTo>
                  <a:cubicBezTo>
                    <a:pt x="296" y="27"/>
                    <a:pt x="191" y="1"/>
                    <a:pt x="1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16"/>
            <p:cNvSpPr/>
            <p:nvPr/>
          </p:nvSpPr>
          <p:spPr>
            <a:xfrm>
              <a:off x="3895200" y="3817100"/>
              <a:ext cx="46150" cy="50050"/>
            </a:xfrm>
            <a:custGeom>
              <a:rect b="b" l="l" r="r" t="t"/>
              <a:pathLst>
                <a:path extrusionOk="0" h="2002" w="1846">
                  <a:moveTo>
                    <a:pt x="83" y="1"/>
                  </a:moveTo>
                  <a:cubicBezTo>
                    <a:pt x="0" y="1"/>
                    <a:pt x="5" y="82"/>
                    <a:pt x="44" y="277"/>
                  </a:cubicBezTo>
                  <a:cubicBezTo>
                    <a:pt x="177" y="644"/>
                    <a:pt x="378" y="1311"/>
                    <a:pt x="644" y="1611"/>
                  </a:cubicBezTo>
                  <a:cubicBezTo>
                    <a:pt x="827" y="1898"/>
                    <a:pt x="1313" y="2001"/>
                    <a:pt x="1550" y="2001"/>
                  </a:cubicBezTo>
                  <a:cubicBezTo>
                    <a:pt x="1617" y="2001"/>
                    <a:pt x="1664" y="1993"/>
                    <a:pt x="1678" y="1978"/>
                  </a:cubicBezTo>
                  <a:cubicBezTo>
                    <a:pt x="1712" y="1945"/>
                    <a:pt x="1845" y="1144"/>
                    <a:pt x="1545" y="811"/>
                  </a:cubicBezTo>
                  <a:cubicBezTo>
                    <a:pt x="1312" y="577"/>
                    <a:pt x="845" y="277"/>
                    <a:pt x="411" y="110"/>
                  </a:cubicBezTo>
                  <a:cubicBezTo>
                    <a:pt x="245" y="41"/>
                    <a:pt x="142" y="1"/>
                    <a:pt x="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16"/>
            <p:cNvSpPr/>
            <p:nvPr/>
          </p:nvSpPr>
          <p:spPr>
            <a:xfrm>
              <a:off x="3756350" y="4817825"/>
              <a:ext cx="46550" cy="50025"/>
            </a:xfrm>
            <a:custGeom>
              <a:rect b="b" l="l" r="r" t="t"/>
              <a:pathLst>
                <a:path extrusionOk="0" h="2001" w="1862">
                  <a:moveTo>
                    <a:pt x="90" y="0"/>
                  </a:moveTo>
                  <a:cubicBezTo>
                    <a:pt x="1" y="0"/>
                    <a:pt x="2" y="81"/>
                    <a:pt x="61" y="277"/>
                  </a:cubicBezTo>
                  <a:cubicBezTo>
                    <a:pt x="194" y="710"/>
                    <a:pt x="361" y="1311"/>
                    <a:pt x="628" y="1611"/>
                  </a:cubicBezTo>
                  <a:cubicBezTo>
                    <a:pt x="836" y="1897"/>
                    <a:pt x="1328" y="2001"/>
                    <a:pt x="1567" y="2001"/>
                  </a:cubicBezTo>
                  <a:cubicBezTo>
                    <a:pt x="1634" y="2001"/>
                    <a:pt x="1681" y="1993"/>
                    <a:pt x="1695" y="1978"/>
                  </a:cubicBezTo>
                  <a:cubicBezTo>
                    <a:pt x="1729" y="1945"/>
                    <a:pt x="1862" y="1144"/>
                    <a:pt x="1562" y="810"/>
                  </a:cubicBezTo>
                  <a:cubicBezTo>
                    <a:pt x="1295" y="577"/>
                    <a:pt x="861" y="277"/>
                    <a:pt x="428" y="110"/>
                  </a:cubicBezTo>
                  <a:cubicBezTo>
                    <a:pt x="262" y="41"/>
                    <a:pt x="153" y="0"/>
                    <a:pt x="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16"/>
            <p:cNvSpPr/>
            <p:nvPr/>
          </p:nvSpPr>
          <p:spPr>
            <a:xfrm>
              <a:off x="3974675" y="3702100"/>
              <a:ext cx="65075" cy="30575"/>
            </a:xfrm>
            <a:custGeom>
              <a:rect b="b" l="l" r="r" t="t"/>
              <a:pathLst>
                <a:path extrusionOk="0" h="1223" w="2603">
                  <a:moveTo>
                    <a:pt x="1009" y="0"/>
                  </a:moveTo>
                  <a:cubicBezTo>
                    <a:pt x="959" y="0"/>
                    <a:pt x="912" y="2"/>
                    <a:pt x="868" y="7"/>
                  </a:cubicBezTo>
                  <a:cubicBezTo>
                    <a:pt x="468" y="40"/>
                    <a:pt x="1" y="707"/>
                    <a:pt x="1" y="807"/>
                  </a:cubicBezTo>
                  <a:cubicBezTo>
                    <a:pt x="1" y="867"/>
                    <a:pt x="457" y="1223"/>
                    <a:pt x="888" y="1223"/>
                  </a:cubicBezTo>
                  <a:cubicBezTo>
                    <a:pt x="938" y="1223"/>
                    <a:pt x="987" y="1218"/>
                    <a:pt x="1035" y="1208"/>
                  </a:cubicBezTo>
                  <a:cubicBezTo>
                    <a:pt x="1368" y="1174"/>
                    <a:pt x="1969" y="807"/>
                    <a:pt x="2336" y="574"/>
                  </a:cubicBezTo>
                  <a:cubicBezTo>
                    <a:pt x="2602" y="407"/>
                    <a:pt x="2569" y="340"/>
                    <a:pt x="2169" y="207"/>
                  </a:cubicBezTo>
                  <a:cubicBezTo>
                    <a:pt x="1792" y="91"/>
                    <a:pt x="1340" y="0"/>
                    <a:pt x="10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16"/>
            <p:cNvSpPr/>
            <p:nvPr/>
          </p:nvSpPr>
          <p:spPr>
            <a:xfrm>
              <a:off x="3960800" y="3593075"/>
              <a:ext cx="43100" cy="52900"/>
            </a:xfrm>
            <a:custGeom>
              <a:rect b="b" l="l" r="r" t="t"/>
              <a:pathLst>
                <a:path extrusionOk="0" h="2116" w="1724">
                  <a:moveTo>
                    <a:pt x="80" y="1"/>
                  </a:moveTo>
                  <a:cubicBezTo>
                    <a:pt x="6" y="1"/>
                    <a:pt x="1" y="83"/>
                    <a:pt x="55" y="265"/>
                  </a:cubicBezTo>
                  <a:cubicBezTo>
                    <a:pt x="122" y="699"/>
                    <a:pt x="255" y="1366"/>
                    <a:pt x="422" y="1633"/>
                  </a:cubicBezTo>
                  <a:cubicBezTo>
                    <a:pt x="618" y="1968"/>
                    <a:pt x="1188" y="2116"/>
                    <a:pt x="1387" y="2116"/>
                  </a:cubicBezTo>
                  <a:cubicBezTo>
                    <a:pt x="1426" y="2116"/>
                    <a:pt x="1451" y="2110"/>
                    <a:pt x="1456" y="2100"/>
                  </a:cubicBezTo>
                  <a:cubicBezTo>
                    <a:pt x="1556" y="2066"/>
                    <a:pt x="1723" y="1266"/>
                    <a:pt x="1456" y="932"/>
                  </a:cubicBezTo>
                  <a:cubicBezTo>
                    <a:pt x="1256" y="699"/>
                    <a:pt x="789" y="365"/>
                    <a:pt x="422" y="165"/>
                  </a:cubicBezTo>
                  <a:cubicBezTo>
                    <a:pt x="255" y="58"/>
                    <a:pt x="143" y="1"/>
                    <a:pt x="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16"/>
            <p:cNvSpPr/>
            <p:nvPr/>
          </p:nvSpPr>
          <p:spPr>
            <a:xfrm>
              <a:off x="4003875" y="3598350"/>
              <a:ext cx="63400" cy="32625"/>
            </a:xfrm>
            <a:custGeom>
              <a:rect b="b" l="l" r="r" t="t"/>
              <a:pathLst>
                <a:path extrusionOk="0" h="1305" w="2536">
                  <a:moveTo>
                    <a:pt x="1523" y="1"/>
                  </a:moveTo>
                  <a:cubicBezTo>
                    <a:pt x="1217" y="1"/>
                    <a:pt x="912" y="24"/>
                    <a:pt x="701" y="87"/>
                  </a:cubicBezTo>
                  <a:cubicBezTo>
                    <a:pt x="267" y="221"/>
                    <a:pt x="0" y="988"/>
                    <a:pt x="33" y="1055"/>
                  </a:cubicBezTo>
                  <a:cubicBezTo>
                    <a:pt x="60" y="1107"/>
                    <a:pt x="458" y="1305"/>
                    <a:pt x="855" y="1305"/>
                  </a:cubicBezTo>
                  <a:cubicBezTo>
                    <a:pt x="962" y="1305"/>
                    <a:pt x="1068" y="1290"/>
                    <a:pt x="1168" y="1255"/>
                  </a:cubicBezTo>
                  <a:cubicBezTo>
                    <a:pt x="1501" y="1155"/>
                    <a:pt x="2001" y="654"/>
                    <a:pt x="2268" y="354"/>
                  </a:cubicBezTo>
                  <a:cubicBezTo>
                    <a:pt x="2535" y="87"/>
                    <a:pt x="2502" y="54"/>
                    <a:pt x="2035" y="21"/>
                  </a:cubicBezTo>
                  <a:cubicBezTo>
                    <a:pt x="1876" y="8"/>
                    <a:pt x="1700" y="1"/>
                    <a:pt x="15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16"/>
            <p:cNvSpPr/>
            <p:nvPr/>
          </p:nvSpPr>
          <p:spPr>
            <a:xfrm>
              <a:off x="3715325" y="4746150"/>
              <a:ext cx="50500" cy="43325"/>
            </a:xfrm>
            <a:custGeom>
              <a:rect b="b" l="l" r="r" t="t"/>
              <a:pathLst>
                <a:path extrusionOk="0" h="1733" w="2020">
                  <a:moveTo>
                    <a:pt x="1901" y="0"/>
                  </a:moveTo>
                  <a:cubicBezTo>
                    <a:pt x="1833" y="0"/>
                    <a:pt x="1725" y="27"/>
                    <a:pt x="1568" y="75"/>
                  </a:cubicBezTo>
                  <a:cubicBezTo>
                    <a:pt x="1168" y="175"/>
                    <a:pt x="601" y="342"/>
                    <a:pt x="367" y="575"/>
                  </a:cubicBezTo>
                  <a:cubicBezTo>
                    <a:pt x="34" y="842"/>
                    <a:pt x="0" y="1643"/>
                    <a:pt x="34" y="1676"/>
                  </a:cubicBezTo>
                  <a:cubicBezTo>
                    <a:pt x="48" y="1704"/>
                    <a:pt x="184" y="1733"/>
                    <a:pt x="363" y="1733"/>
                  </a:cubicBezTo>
                  <a:cubicBezTo>
                    <a:pt x="604" y="1733"/>
                    <a:pt x="924" y="1681"/>
                    <a:pt x="1135" y="1509"/>
                  </a:cubicBezTo>
                  <a:cubicBezTo>
                    <a:pt x="1401" y="1276"/>
                    <a:pt x="1702" y="642"/>
                    <a:pt x="1902" y="275"/>
                  </a:cubicBezTo>
                  <a:cubicBezTo>
                    <a:pt x="2008" y="83"/>
                    <a:pt x="2020" y="0"/>
                    <a:pt x="19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16"/>
            <p:cNvSpPr/>
            <p:nvPr/>
          </p:nvSpPr>
          <p:spPr>
            <a:xfrm>
              <a:off x="3632775" y="4646275"/>
              <a:ext cx="59225" cy="33700"/>
            </a:xfrm>
            <a:custGeom>
              <a:rect b="b" l="l" r="r" t="t"/>
              <a:pathLst>
                <a:path extrusionOk="0" h="1348" w="2369">
                  <a:moveTo>
                    <a:pt x="467" y="0"/>
                  </a:moveTo>
                  <a:cubicBezTo>
                    <a:pt x="33" y="0"/>
                    <a:pt x="0" y="67"/>
                    <a:pt x="200" y="300"/>
                  </a:cubicBezTo>
                  <a:cubicBezTo>
                    <a:pt x="500" y="601"/>
                    <a:pt x="967" y="1134"/>
                    <a:pt x="1201" y="1268"/>
                  </a:cubicBezTo>
                  <a:cubicBezTo>
                    <a:pt x="1326" y="1326"/>
                    <a:pt x="1470" y="1347"/>
                    <a:pt x="1613" y="1347"/>
                  </a:cubicBezTo>
                  <a:cubicBezTo>
                    <a:pt x="1967" y="1347"/>
                    <a:pt x="2311" y="1215"/>
                    <a:pt x="2335" y="1168"/>
                  </a:cubicBezTo>
                  <a:cubicBezTo>
                    <a:pt x="2368" y="1134"/>
                    <a:pt x="2168" y="334"/>
                    <a:pt x="1735" y="167"/>
                  </a:cubicBezTo>
                  <a:cubicBezTo>
                    <a:pt x="1468" y="67"/>
                    <a:pt x="867" y="0"/>
                    <a:pt x="4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16"/>
            <p:cNvSpPr/>
            <p:nvPr/>
          </p:nvSpPr>
          <p:spPr>
            <a:xfrm>
              <a:off x="3591075" y="4400125"/>
              <a:ext cx="65900" cy="31200"/>
            </a:xfrm>
            <a:custGeom>
              <a:rect b="b" l="l" r="r" t="t"/>
              <a:pathLst>
                <a:path extrusionOk="0" h="1248" w="2636">
                  <a:moveTo>
                    <a:pt x="1623" y="1"/>
                  </a:moveTo>
                  <a:cubicBezTo>
                    <a:pt x="1290" y="1"/>
                    <a:pt x="825" y="120"/>
                    <a:pt x="467" y="239"/>
                  </a:cubicBezTo>
                  <a:cubicBezTo>
                    <a:pt x="34" y="339"/>
                    <a:pt x="0" y="439"/>
                    <a:pt x="300" y="606"/>
                  </a:cubicBezTo>
                  <a:cubicBezTo>
                    <a:pt x="667" y="840"/>
                    <a:pt x="1201" y="1173"/>
                    <a:pt x="1535" y="1240"/>
                  </a:cubicBezTo>
                  <a:cubicBezTo>
                    <a:pt x="1570" y="1245"/>
                    <a:pt x="1606" y="1248"/>
                    <a:pt x="1643" y="1248"/>
                  </a:cubicBezTo>
                  <a:cubicBezTo>
                    <a:pt x="2085" y="1248"/>
                    <a:pt x="2569" y="899"/>
                    <a:pt x="2569" y="806"/>
                  </a:cubicBezTo>
                  <a:cubicBezTo>
                    <a:pt x="2635" y="740"/>
                    <a:pt x="2168" y="73"/>
                    <a:pt x="1735" y="6"/>
                  </a:cubicBezTo>
                  <a:cubicBezTo>
                    <a:pt x="1700" y="2"/>
                    <a:pt x="1662" y="1"/>
                    <a:pt x="1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16"/>
            <p:cNvSpPr/>
            <p:nvPr/>
          </p:nvSpPr>
          <p:spPr>
            <a:xfrm>
              <a:off x="3637775" y="4178000"/>
              <a:ext cx="51200" cy="43225"/>
            </a:xfrm>
            <a:custGeom>
              <a:rect b="b" l="l" r="r" t="t"/>
              <a:pathLst>
                <a:path extrusionOk="0" h="1729" w="2048">
                  <a:moveTo>
                    <a:pt x="1896" y="0"/>
                  </a:moveTo>
                  <a:cubicBezTo>
                    <a:pt x="1829" y="0"/>
                    <a:pt x="1731" y="19"/>
                    <a:pt x="1601" y="51"/>
                  </a:cubicBezTo>
                  <a:cubicBezTo>
                    <a:pt x="1168" y="185"/>
                    <a:pt x="634" y="351"/>
                    <a:pt x="367" y="552"/>
                  </a:cubicBezTo>
                  <a:cubicBezTo>
                    <a:pt x="34" y="852"/>
                    <a:pt x="0" y="1652"/>
                    <a:pt x="34" y="1686"/>
                  </a:cubicBezTo>
                  <a:cubicBezTo>
                    <a:pt x="48" y="1701"/>
                    <a:pt x="203" y="1729"/>
                    <a:pt x="401" y="1729"/>
                  </a:cubicBezTo>
                  <a:cubicBezTo>
                    <a:pt x="648" y="1729"/>
                    <a:pt x="964" y="1685"/>
                    <a:pt x="1168" y="1519"/>
                  </a:cubicBezTo>
                  <a:cubicBezTo>
                    <a:pt x="1435" y="1219"/>
                    <a:pt x="1768" y="652"/>
                    <a:pt x="1935" y="285"/>
                  </a:cubicBezTo>
                  <a:cubicBezTo>
                    <a:pt x="2048" y="81"/>
                    <a:pt x="2038" y="0"/>
                    <a:pt x="18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16"/>
            <p:cNvSpPr/>
            <p:nvPr/>
          </p:nvSpPr>
          <p:spPr>
            <a:xfrm>
              <a:off x="3589250" y="4145725"/>
              <a:ext cx="49375" cy="44100"/>
            </a:xfrm>
            <a:custGeom>
              <a:rect b="b" l="l" r="r" t="t"/>
              <a:pathLst>
                <a:path extrusionOk="0" h="1764" w="1975">
                  <a:moveTo>
                    <a:pt x="123" y="0"/>
                  </a:moveTo>
                  <a:cubicBezTo>
                    <a:pt x="2" y="0"/>
                    <a:pt x="0" y="83"/>
                    <a:pt x="107" y="275"/>
                  </a:cubicBezTo>
                  <a:cubicBezTo>
                    <a:pt x="307" y="642"/>
                    <a:pt x="607" y="1275"/>
                    <a:pt x="874" y="1509"/>
                  </a:cubicBezTo>
                  <a:cubicBezTo>
                    <a:pt x="1102" y="1714"/>
                    <a:pt x="1502" y="1764"/>
                    <a:pt x="1742" y="1764"/>
                  </a:cubicBezTo>
                  <a:cubicBezTo>
                    <a:pt x="1853" y="1764"/>
                    <a:pt x="1931" y="1753"/>
                    <a:pt x="1941" y="1742"/>
                  </a:cubicBezTo>
                  <a:cubicBezTo>
                    <a:pt x="1975" y="1676"/>
                    <a:pt x="1975" y="909"/>
                    <a:pt x="1641" y="608"/>
                  </a:cubicBezTo>
                  <a:cubicBezTo>
                    <a:pt x="1408" y="408"/>
                    <a:pt x="874" y="175"/>
                    <a:pt x="440" y="75"/>
                  </a:cubicBezTo>
                  <a:cubicBezTo>
                    <a:pt x="296" y="26"/>
                    <a:pt x="190" y="0"/>
                    <a:pt x="1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16"/>
            <p:cNvSpPr/>
            <p:nvPr/>
          </p:nvSpPr>
          <p:spPr>
            <a:xfrm>
              <a:off x="3632775" y="3790225"/>
              <a:ext cx="50525" cy="43225"/>
            </a:xfrm>
            <a:custGeom>
              <a:rect b="b" l="l" r="r" t="t"/>
              <a:pathLst>
                <a:path extrusionOk="0" h="1729" w="2021">
                  <a:moveTo>
                    <a:pt x="1878" y="0"/>
                  </a:moveTo>
                  <a:cubicBezTo>
                    <a:pt x="1810" y="0"/>
                    <a:pt x="1708" y="19"/>
                    <a:pt x="1568" y="51"/>
                  </a:cubicBezTo>
                  <a:cubicBezTo>
                    <a:pt x="1168" y="185"/>
                    <a:pt x="634" y="351"/>
                    <a:pt x="367" y="551"/>
                  </a:cubicBezTo>
                  <a:cubicBezTo>
                    <a:pt x="33" y="852"/>
                    <a:pt x="0" y="1652"/>
                    <a:pt x="33" y="1686"/>
                  </a:cubicBezTo>
                  <a:cubicBezTo>
                    <a:pt x="48" y="1700"/>
                    <a:pt x="202" y="1729"/>
                    <a:pt x="401" y="1729"/>
                  </a:cubicBezTo>
                  <a:cubicBezTo>
                    <a:pt x="648" y="1729"/>
                    <a:pt x="964" y="1685"/>
                    <a:pt x="1168" y="1519"/>
                  </a:cubicBezTo>
                  <a:cubicBezTo>
                    <a:pt x="1401" y="1285"/>
                    <a:pt x="1735" y="652"/>
                    <a:pt x="1901" y="285"/>
                  </a:cubicBezTo>
                  <a:cubicBezTo>
                    <a:pt x="2014" y="81"/>
                    <a:pt x="2020" y="0"/>
                    <a:pt x="1878" y="0"/>
                  </a:cubicBezTo>
                  <a:close/>
                </a:path>
              </a:pathLst>
            </a:custGeom>
            <a:solidFill>
              <a:srgbClr val="337E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16"/>
            <p:cNvSpPr/>
            <p:nvPr/>
          </p:nvSpPr>
          <p:spPr>
            <a:xfrm>
              <a:off x="3728675" y="4679200"/>
              <a:ext cx="47925" cy="45825"/>
            </a:xfrm>
            <a:custGeom>
              <a:rect b="b" l="l" r="r" t="t"/>
              <a:pathLst>
                <a:path extrusionOk="0" h="1833" w="1917">
                  <a:moveTo>
                    <a:pt x="1810" y="1"/>
                  </a:moveTo>
                  <a:cubicBezTo>
                    <a:pt x="1746" y="1"/>
                    <a:pt x="1643" y="33"/>
                    <a:pt x="1501" y="84"/>
                  </a:cubicBezTo>
                  <a:cubicBezTo>
                    <a:pt x="1068" y="184"/>
                    <a:pt x="567" y="451"/>
                    <a:pt x="334" y="685"/>
                  </a:cubicBezTo>
                  <a:cubicBezTo>
                    <a:pt x="0" y="985"/>
                    <a:pt x="67" y="1785"/>
                    <a:pt x="134" y="1819"/>
                  </a:cubicBezTo>
                  <a:cubicBezTo>
                    <a:pt x="142" y="1827"/>
                    <a:pt x="190" y="1833"/>
                    <a:pt x="263" y="1833"/>
                  </a:cubicBezTo>
                  <a:cubicBezTo>
                    <a:pt x="495" y="1833"/>
                    <a:pt x="973" y="1772"/>
                    <a:pt x="1201" y="1519"/>
                  </a:cubicBezTo>
                  <a:cubicBezTo>
                    <a:pt x="1401" y="1318"/>
                    <a:pt x="1668" y="685"/>
                    <a:pt x="1835" y="284"/>
                  </a:cubicBezTo>
                  <a:cubicBezTo>
                    <a:pt x="1917" y="80"/>
                    <a:pt x="1911" y="1"/>
                    <a:pt x="1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16"/>
            <p:cNvSpPr/>
            <p:nvPr/>
          </p:nvSpPr>
          <p:spPr>
            <a:xfrm>
              <a:off x="3648600" y="4535975"/>
              <a:ext cx="64250" cy="30050"/>
            </a:xfrm>
            <a:custGeom>
              <a:rect b="b" l="l" r="r" t="t"/>
              <a:pathLst>
                <a:path extrusionOk="0" h="1202" w="2570">
                  <a:moveTo>
                    <a:pt x="1548" y="1"/>
                  </a:moveTo>
                  <a:cubicBezTo>
                    <a:pt x="1222" y="1"/>
                    <a:pt x="794" y="65"/>
                    <a:pt x="435" y="176"/>
                  </a:cubicBezTo>
                  <a:cubicBezTo>
                    <a:pt x="34" y="309"/>
                    <a:pt x="1" y="376"/>
                    <a:pt x="268" y="543"/>
                  </a:cubicBezTo>
                  <a:cubicBezTo>
                    <a:pt x="601" y="810"/>
                    <a:pt x="1202" y="1177"/>
                    <a:pt x="1535" y="1177"/>
                  </a:cubicBezTo>
                  <a:cubicBezTo>
                    <a:pt x="1588" y="1194"/>
                    <a:pt x="1645" y="1202"/>
                    <a:pt x="1704" y="1202"/>
                  </a:cubicBezTo>
                  <a:cubicBezTo>
                    <a:pt x="2092" y="1202"/>
                    <a:pt x="2569" y="868"/>
                    <a:pt x="2569" y="810"/>
                  </a:cubicBezTo>
                  <a:cubicBezTo>
                    <a:pt x="2569" y="743"/>
                    <a:pt x="2169" y="76"/>
                    <a:pt x="1735" y="9"/>
                  </a:cubicBezTo>
                  <a:cubicBezTo>
                    <a:pt x="1678" y="3"/>
                    <a:pt x="1615" y="1"/>
                    <a:pt x="15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16"/>
            <p:cNvSpPr/>
            <p:nvPr/>
          </p:nvSpPr>
          <p:spPr>
            <a:xfrm>
              <a:off x="3698650" y="4327975"/>
              <a:ext cx="55650" cy="38975"/>
            </a:xfrm>
            <a:custGeom>
              <a:rect b="b" l="l" r="r" t="t"/>
              <a:pathLst>
                <a:path extrusionOk="0" h="1559" w="2226">
                  <a:moveTo>
                    <a:pt x="2075" y="0"/>
                  </a:moveTo>
                  <a:cubicBezTo>
                    <a:pt x="2032" y="0"/>
                    <a:pt x="1975" y="8"/>
                    <a:pt x="1902" y="23"/>
                  </a:cubicBezTo>
                  <a:cubicBezTo>
                    <a:pt x="1501" y="123"/>
                    <a:pt x="834" y="223"/>
                    <a:pt x="534" y="457"/>
                  </a:cubicBezTo>
                  <a:cubicBezTo>
                    <a:pt x="167" y="690"/>
                    <a:pt x="0" y="1391"/>
                    <a:pt x="34" y="1424"/>
                  </a:cubicBezTo>
                  <a:cubicBezTo>
                    <a:pt x="54" y="1466"/>
                    <a:pt x="360" y="1559"/>
                    <a:pt x="676" y="1559"/>
                  </a:cubicBezTo>
                  <a:cubicBezTo>
                    <a:pt x="867" y="1559"/>
                    <a:pt x="1063" y="1525"/>
                    <a:pt x="1201" y="1424"/>
                  </a:cubicBezTo>
                  <a:cubicBezTo>
                    <a:pt x="1501" y="1224"/>
                    <a:pt x="1835" y="757"/>
                    <a:pt x="2035" y="390"/>
                  </a:cubicBezTo>
                  <a:cubicBezTo>
                    <a:pt x="2191" y="104"/>
                    <a:pt x="2226" y="0"/>
                    <a:pt x="20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16"/>
            <p:cNvSpPr/>
            <p:nvPr/>
          </p:nvSpPr>
          <p:spPr>
            <a:xfrm>
              <a:off x="3700325" y="4049150"/>
              <a:ext cx="63400" cy="30800"/>
            </a:xfrm>
            <a:custGeom>
              <a:rect b="b" l="l" r="r" t="t"/>
              <a:pathLst>
                <a:path extrusionOk="0" h="1232" w="2536">
                  <a:moveTo>
                    <a:pt x="1193" y="0"/>
                  </a:moveTo>
                  <a:cubicBezTo>
                    <a:pt x="1033" y="0"/>
                    <a:pt x="885" y="11"/>
                    <a:pt x="767" y="35"/>
                  </a:cubicBezTo>
                  <a:cubicBezTo>
                    <a:pt x="334" y="168"/>
                    <a:pt x="0" y="869"/>
                    <a:pt x="0" y="935"/>
                  </a:cubicBezTo>
                  <a:cubicBezTo>
                    <a:pt x="0" y="964"/>
                    <a:pt x="479" y="1231"/>
                    <a:pt x="889" y="1231"/>
                  </a:cubicBezTo>
                  <a:cubicBezTo>
                    <a:pt x="963" y="1231"/>
                    <a:pt x="1035" y="1223"/>
                    <a:pt x="1101" y="1202"/>
                  </a:cubicBezTo>
                  <a:cubicBezTo>
                    <a:pt x="1434" y="1136"/>
                    <a:pt x="1968" y="669"/>
                    <a:pt x="2302" y="435"/>
                  </a:cubicBezTo>
                  <a:cubicBezTo>
                    <a:pt x="2535" y="202"/>
                    <a:pt x="2502" y="168"/>
                    <a:pt x="2102" y="102"/>
                  </a:cubicBezTo>
                  <a:cubicBezTo>
                    <a:pt x="1822" y="37"/>
                    <a:pt x="1486" y="0"/>
                    <a:pt x="11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16"/>
            <p:cNvSpPr/>
            <p:nvPr/>
          </p:nvSpPr>
          <p:spPr>
            <a:xfrm>
              <a:off x="3747025" y="3580900"/>
              <a:ext cx="64225" cy="31200"/>
            </a:xfrm>
            <a:custGeom>
              <a:rect b="b" l="l" r="r" t="t"/>
              <a:pathLst>
                <a:path extrusionOk="0" h="1248" w="2569">
                  <a:moveTo>
                    <a:pt x="1211" y="0"/>
                  </a:moveTo>
                  <a:cubicBezTo>
                    <a:pt x="1044" y="0"/>
                    <a:pt x="890" y="15"/>
                    <a:pt x="767" y="51"/>
                  </a:cubicBezTo>
                  <a:cubicBezTo>
                    <a:pt x="334" y="185"/>
                    <a:pt x="0" y="885"/>
                    <a:pt x="0" y="919"/>
                  </a:cubicBezTo>
                  <a:cubicBezTo>
                    <a:pt x="0" y="975"/>
                    <a:pt x="480" y="1248"/>
                    <a:pt x="890" y="1248"/>
                  </a:cubicBezTo>
                  <a:cubicBezTo>
                    <a:pt x="964" y="1248"/>
                    <a:pt x="1035" y="1239"/>
                    <a:pt x="1101" y="1219"/>
                  </a:cubicBezTo>
                  <a:cubicBezTo>
                    <a:pt x="1434" y="1119"/>
                    <a:pt x="1968" y="685"/>
                    <a:pt x="2302" y="418"/>
                  </a:cubicBezTo>
                  <a:cubicBezTo>
                    <a:pt x="2569" y="218"/>
                    <a:pt x="2502" y="185"/>
                    <a:pt x="2102" y="85"/>
                  </a:cubicBezTo>
                  <a:cubicBezTo>
                    <a:pt x="1827" y="43"/>
                    <a:pt x="1500" y="0"/>
                    <a:pt x="1211" y="0"/>
                  </a:cubicBezTo>
                  <a:close/>
                </a:path>
              </a:pathLst>
            </a:custGeom>
            <a:solidFill>
              <a:srgbClr val="337E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16"/>
            <p:cNvSpPr/>
            <p:nvPr/>
          </p:nvSpPr>
          <p:spPr>
            <a:xfrm>
              <a:off x="3798725" y="3332800"/>
              <a:ext cx="63400" cy="30800"/>
            </a:xfrm>
            <a:custGeom>
              <a:rect b="b" l="l" r="r" t="t"/>
              <a:pathLst>
                <a:path extrusionOk="0" h="1232" w="2536">
                  <a:moveTo>
                    <a:pt x="1168" y="0"/>
                  </a:moveTo>
                  <a:cubicBezTo>
                    <a:pt x="1004" y="0"/>
                    <a:pt x="852" y="11"/>
                    <a:pt x="734" y="35"/>
                  </a:cubicBezTo>
                  <a:cubicBezTo>
                    <a:pt x="334" y="168"/>
                    <a:pt x="0" y="869"/>
                    <a:pt x="0" y="936"/>
                  </a:cubicBezTo>
                  <a:cubicBezTo>
                    <a:pt x="0" y="964"/>
                    <a:pt x="479" y="1232"/>
                    <a:pt x="869" y="1232"/>
                  </a:cubicBezTo>
                  <a:cubicBezTo>
                    <a:pt x="939" y="1232"/>
                    <a:pt x="1006" y="1223"/>
                    <a:pt x="1068" y="1202"/>
                  </a:cubicBezTo>
                  <a:cubicBezTo>
                    <a:pt x="1401" y="1102"/>
                    <a:pt x="1935" y="669"/>
                    <a:pt x="2268" y="435"/>
                  </a:cubicBezTo>
                  <a:cubicBezTo>
                    <a:pt x="2535" y="202"/>
                    <a:pt x="2502" y="168"/>
                    <a:pt x="2068" y="102"/>
                  </a:cubicBezTo>
                  <a:cubicBezTo>
                    <a:pt x="1810" y="37"/>
                    <a:pt x="1468" y="0"/>
                    <a:pt x="1168" y="0"/>
                  </a:cubicBezTo>
                  <a:close/>
                </a:path>
              </a:pathLst>
            </a:custGeom>
            <a:solidFill>
              <a:srgbClr val="337E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16"/>
            <p:cNvSpPr/>
            <p:nvPr/>
          </p:nvSpPr>
          <p:spPr>
            <a:xfrm>
              <a:off x="3657700" y="3898350"/>
              <a:ext cx="51800" cy="39725"/>
            </a:xfrm>
            <a:custGeom>
              <a:rect b="b" l="l" r="r" t="t"/>
              <a:pathLst>
                <a:path extrusionOk="0" h="1589" w="2072">
                  <a:moveTo>
                    <a:pt x="156" y="0"/>
                  </a:moveTo>
                  <a:cubicBezTo>
                    <a:pt x="0" y="0"/>
                    <a:pt x="16" y="77"/>
                    <a:pt x="137" y="296"/>
                  </a:cubicBezTo>
                  <a:cubicBezTo>
                    <a:pt x="337" y="663"/>
                    <a:pt x="671" y="1230"/>
                    <a:pt x="904" y="1397"/>
                  </a:cubicBezTo>
                  <a:cubicBezTo>
                    <a:pt x="1105" y="1547"/>
                    <a:pt x="1380" y="1589"/>
                    <a:pt x="1609" y="1589"/>
                  </a:cubicBezTo>
                  <a:cubicBezTo>
                    <a:pt x="1838" y="1589"/>
                    <a:pt x="2022" y="1547"/>
                    <a:pt x="2039" y="1530"/>
                  </a:cubicBezTo>
                  <a:cubicBezTo>
                    <a:pt x="2072" y="1497"/>
                    <a:pt x="2039" y="696"/>
                    <a:pt x="1672" y="463"/>
                  </a:cubicBezTo>
                  <a:cubicBezTo>
                    <a:pt x="1371" y="296"/>
                    <a:pt x="838" y="129"/>
                    <a:pt x="404" y="29"/>
                  </a:cubicBezTo>
                  <a:cubicBezTo>
                    <a:pt x="295" y="11"/>
                    <a:pt x="214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16"/>
            <p:cNvSpPr/>
            <p:nvPr/>
          </p:nvSpPr>
          <p:spPr>
            <a:xfrm>
              <a:off x="3714800" y="3468875"/>
              <a:ext cx="52250" cy="39725"/>
            </a:xfrm>
            <a:custGeom>
              <a:rect b="b" l="l" r="r" t="t"/>
              <a:pathLst>
                <a:path extrusionOk="0" h="1589" w="2090">
                  <a:moveTo>
                    <a:pt x="167" y="0"/>
                  </a:moveTo>
                  <a:cubicBezTo>
                    <a:pt x="2" y="0"/>
                    <a:pt x="0" y="77"/>
                    <a:pt x="122" y="296"/>
                  </a:cubicBezTo>
                  <a:cubicBezTo>
                    <a:pt x="355" y="663"/>
                    <a:pt x="722" y="1230"/>
                    <a:pt x="922" y="1397"/>
                  </a:cubicBezTo>
                  <a:cubicBezTo>
                    <a:pt x="1106" y="1547"/>
                    <a:pt x="1381" y="1589"/>
                    <a:pt x="1614" y="1589"/>
                  </a:cubicBezTo>
                  <a:cubicBezTo>
                    <a:pt x="1848" y="1589"/>
                    <a:pt x="2040" y="1547"/>
                    <a:pt x="2056" y="1530"/>
                  </a:cubicBezTo>
                  <a:cubicBezTo>
                    <a:pt x="2090" y="1497"/>
                    <a:pt x="2056" y="696"/>
                    <a:pt x="1689" y="463"/>
                  </a:cubicBezTo>
                  <a:cubicBezTo>
                    <a:pt x="1389" y="296"/>
                    <a:pt x="855" y="129"/>
                    <a:pt x="422" y="29"/>
                  </a:cubicBezTo>
                  <a:cubicBezTo>
                    <a:pt x="313" y="11"/>
                    <a:pt x="229" y="0"/>
                    <a:pt x="167" y="0"/>
                  </a:cubicBezTo>
                  <a:close/>
                </a:path>
              </a:pathLst>
            </a:custGeom>
            <a:solidFill>
              <a:srgbClr val="337E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16"/>
            <p:cNvSpPr/>
            <p:nvPr/>
          </p:nvSpPr>
          <p:spPr>
            <a:xfrm>
              <a:off x="3789475" y="3143250"/>
              <a:ext cx="52625" cy="40125"/>
            </a:xfrm>
            <a:custGeom>
              <a:rect b="b" l="l" r="r" t="t"/>
              <a:pathLst>
                <a:path extrusionOk="0" h="1605" w="2105">
                  <a:moveTo>
                    <a:pt x="155" y="1"/>
                  </a:moveTo>
                  <a:cubicBezTo>
                    <a:pt x="1" y="1"/>
                    <a:pt x="19" y="89"/>
                    <a:pt x="137" y="278"/>
                  </a:cubicBezTo>
                  <a:cubicBezTo>
                    <a:pt x="404" y="679"/>
                    <a:pt x="737" y="1246"/>
                    <a:pt x="937" y="1413"/>
                  </a:cubicBezTo>
                  <a:cubicBezTo>
                    <a:pt x="1121" y="1563"/>
                    <a:pt x="1396" y="1604"/>
                    <a:pt x="1629" y="1604"/>
                  </a:cubicBezTo>
                  <a:cubicBezTo>
                    <a:pt x="1863" y="1604"/>
                    <a:pt x="2055" y="1563"/>
                    <a:pt x="2071" y="1546"/>
                  </a:cubicBezTo>
                  <a:cubicBezTo>
                    <a:pt x="2105" y="1513"/>
                    <a:pt x="2071" y="712"/>
                    <a:pt x="1671" y="445"/>
                  </a:cubicBezTo>
                  <a:cubicBezTo>
                    <a:pt x="1404" y="278"/>
                    <a:pt x="837" y="112"/>
                    <a:pt x="437" y="45"/>
                  </a:cubicBezTo>
                  <a:cubicBezTo>
                    <a:pt x="310" y="16"/>
                    <a:pt x="218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16"/>
            <p:cNvSpPr/>
            <p:nvPr/>
          </p:nvSpPr>
          <p:spPr>
            <a:xfrm>
              <a:off x="3631100" y="4037075"/>
              <a:ext cx="48250" cy="45825"/>
            </a:xfrm>
            <a:custGeom>
              <a:rect b="b" l="l" r="r" t="t"/>
              <a:pathLst>
                <a:path extrusionOk="0" h="1833" w="1930">
                  <a:moveTo>
                    <a:pt x="1834" y="1"/>
                  </a:moveTo>
                  <a:cubicBezTo>
                    <a:pt x="1774" y="1"/>
                    <a:pt x="1677" y="32"/>
                    <a:pt x="1535" y="84"/>
                  </a:cubicBezTo>
                  <a:cubicBezTo>
                    <a:pt x="1101" y="184"/>
                    <a:pt x="601" y="451"/>
                    <a:pt x="334" y="685"/>
                  </a:cubicBezTo>
                  <a:cubicBezTo>
                    <a:pt x="0" y="985"/>
                    <a:pt x="100" y="1785"/>
                    <a:pt x="134" y="1819"/>
                  </a:cubicBezTo>
                  <a:cubicBezTo>
                    <a:pt x="142" y="1827"/>
                    <a:pt x="192" y="1833"/>
                    <a:pt x="268" y="1833"/>
                  </a:cubicBezTo>
                  <a:cubicBezTo>
                    <a:pt x="509" y="1833"/>
                    <a:pt x="1007" y="1772"/>
                    <a:pt x="1235" y="1519"/>
                  </a:cubicBezTo>
                  <a:cubicBezTo>
                    <a:pt x="1435" y="1318"/>
                    <a:pt x="1702" y="651"/>
                    <a:pt x="1868" y="284"/>
                  </a:cubicBezTo>
                  <a:cubicBezTo>
                    <a:pt x="1930" y="80"/>
                    <a:pt x="1928" y="1"/>
                    <a:pt x="18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16"/>
            <p:cNvSpPr/>
            <p:nvPr/>
          </p:nvSpPr>
          <p:spPr>
            <a:xfrm>
              <a:off x="3790375" y="3384525"/>
              <a:ext cx="308575" cy="1645375"/>
            </a:xfrm>
            <a:custGeom>
              <a:rect b="b" l="l" r="r" t="t"/>
              <a:pathLst>
                <a:path extrusionOk="0" fill="none" h="65815" w="12343">
                  <a:moveTo>
                    <a:pt x="12343" y="1"/>
                  </a:moveTo>
                  <a:cubicBezTo>
                    <a:pt x="12343" y="1"/>
                    <a:pt x="1068" y="21850"/>
                    <a:pt x="1" y="65815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16"/>
            <p:cNvSpPr/>
            <p:nvPr/>
          </p:nvSpPr>
          <p:spPr>
            <a:xfrm>
              <a:off x="3534350" y="3032625"/>
              <a:ext cx="353625" cy="1996450"/>
            </a:xfrm>
            <a:custGeom>
              <a:rect b="b" l="l" r="r" t="t"/>
              <a:pathLst>
                <a:path extrusionOk="0" fill="none" h="79858" w="14145">
                  <a:moveTo>
                    <a:pt x="10275" y="79857"/>
                  </a:moveTo>
                  <a:cubicBezTo>
                    <a:pt x="1" y="38661"/>
                    <a:pt x="14144" y="0"/>
                    <a:pt x="14144" y="0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16"/>
            <p:cNvSpPr/>
            <p:nvPr/>
          </p:nvSpPr>
          <p:spPr>
            <a:xfrm>
              <a:off x="3791200" y="4011650"/>
              <a:ext cx="297750" cy="1017425"/>
            </a:xfrm>
            <a:custGeom>
              <a:rect b="b" l="l" r="r" t="t"/>
              <a:pathLst>
                <a:path extrusionOk="0" fill="none" h="40697" w="11910">
                  <a:moveTo>
                    <a:pt x="11909" y="0"/>
                  </a:moveTo>
                  <a:cubicBezTo>
                    <a:pt x="11909" y="0"/>
                    <a:pt x="8974" y="14211"/>
                    <a:pt x="1" y="40696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16"/>
            <p:cNvSpPr/>
            <p:nvPr/>
          </p:nvSpPr>
          <p:spPr>
            <a:xfrm>
              <a:off x="3415100" y="4094200"/>
              <a:ext cx="376125" cy="935700"/>
            </a:xfrm>
            <a:custGeom>
              <a:rect b="b" l="l" r="r" t="t"/>
              <a:pathLst>
                <a:path extrusionOk="0" fill="none" h="37428" w="15045">
                  <a:moveTo>
                    <a:pt x="1" y="1"/>
                  </a:moveTo>
                  <a:cubicBezTo>
                    <a:pt x="1" y="1"/>
                    <a:pt x="1902" y="20782"/>
                    <a:pt x="15045" y="37428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16"/>
            <p:cNvSpPr/>
            <p:nvPr/>
          </p:nvSpPr>
          <p:spPr>
            <a:xfrm>
              <a:off x="3579400" y="3682250"/>
              <a:ext cx="211000" cy="1346825"/>
            </a:xfrm>
            <a:custGeom>
              <a:rect b="b" l="l" r="r" t="t"/>
              <a:pathLst>
                <a:path extrusionOk="0" fill="none" h="53873" w="8440">
                  <a:moveTo>
                    <a:pt x="2469" y="0"/>
                  </a:moveTo>
                  <a:cubicBezTo>
                    <a:pt x="2469" y="0"/>
                    <a:pt x="0" y="32557"/>
                    <a:pt x="8440" y="53872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16"/>
            <p:cNvSpPr/>
            <p:nvPr/>
          </p:nvSpPr>
          <p:spPr>
            <a:xfrm>
              <a:off x="3757850" y="4761350"/>
              <a:ext cx="267725" cy="275225"/>
            </a:xfrm>
            <a:custGeom>
              <a:rect b="b" l="l" r="r" t="t"/>
              <a:pathLst>
                <a:path extrusionOk="0" h="11009" w="10709">
                  <a:moveTo>
                    <a:pt x="10375" y="1"/>
                  </a:moveTo>
                  <a:lnTo>
                    <a:pt x="10375" y="1"/>
                  </a:lnTo>
                  <a:cubicBezTo>
                    <a:pt x="7740" y="568"/>
                    <a:pt x="3703" y="3003"/>
                    <a:pt x="1869" y="4904"/>
                  </a:cubicBezTo>
                  <a:cubicBezTo>
                    <a:pt x="1" y="6839"/>
                    <a:pt x="368" y="8373"/>
                    <a:pt x="801" y="11008"/>
                  </a:cubicBezTo>
                  <a:cubicBezTo>
                    <a:pt x="3570" y="10975"/>
                    <a:pt x="4871" y="10975"/>
                    <a:pt x="6705" y="8874"/>
                  </a:cubicBezTo>
                  <a:cubicBezTo>
                    <a:pt x="8507" y="6805"/>
                    <a:pt x="10708" y="2736"/>
                    <a:pt x="10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16"/>
            <p:cNvSpPr/>
            <p:nvPr/>
          </p:nvSpPr>
          <p:spPr>
            <a:xfrm>
              <a:off x="3792875" y="4821400"/>
              <a:ext cx="177650" cy="197650"/>
            </a:xfrm>
            <a:custGeom>
              <a:rect b="b" l="l" r="r" t="t"/>
              <a:pathLst>
                <a:path extrusionOk="0" fill="none" h="7906" w="7106">
                  <a:moveTo>
                    <a:pt x="7106" y="0"/>
                  </a:moveTo>
                  <a:cubicBezTo>
                    <a:pt x="6739" y="467"/>
                    <a:pt x="1" y="7906"/>
                    <a:pt x="1" y="7906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16"/>
            <p:cNvSpPr/>
            <p:nvPr/>
          </p:nvSpPr>
          <p:spPr>
            <a:xfrm>
              <a:off x="3508500" y="4787200"/>
              <a:ext cx="277725" cy="253850"/>
            </a:xfrm>
            <a:custGeom>
              <a:rect b="b" l="l" r="r" t="t"/>
              <a:pathLst>
                <a:path extrusionOk="0" h="10154" w="11109">
                  <a:moveTo>
                    <a:pt x="101" y="1"/>
                  </a:moveTo>
                  <a:lnTo>
                    <a:pt x="101" y="1"/>
                  </a:lnTo>
                  <a:cubicBezTo>
                    <a:pt x="1" y="2769"/>
                    <a:pt x="2636" y="6539"/>
                    <a:pt x="4638" y="8473"/>
                  </a:cubicBezTo>
                  <a:cubicBezTo>
                    <a:pt x="6036" y="9802"/>
                    <a:pt x="7109" y="10153"/>
                    <a:pt x="8562" y="10153"/>
                  </a:cubicBezTo>
                  <a:cubicBezTo>
                    <a:pt x="9188" y="10153"/>
                    <a:pt x="9885" y="10088"/>
                    <a:pt x="10709" y="10008"/>
                  </a:cubicBezTo>
                  <a:cubicBezTo>
                    <a:pt x="10875" y="7339"/>
                    <a:pt x="11109" y="5771"/>
                    <a:pt x="9041" y="4037"/>
                  </a:cubicBezTo>
                  <a:cubicBezTo>
                    <a:pt x="7006" y="2302"/>
                    <a:pt x="2770" y="334"/>
                    <a:pt x="1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16"/>
            <p:cNvSpPr/>
            <p:nvPr/>
          </p:nvSpPr>
          <p:spPr>
            <a:xfrm>
              <a:off x="3562725" y="4842250"/>
              <a:ext cx="196000" cy="178475"/>
            </a:xfrm>
            <a:custGeom>
              <a:rect b="b" l="l" r="r" t="t"/>
              <a:pathLst>
                <a:path extrusionOk="0" fill="none" h="7139" w="7840">
                  <a:moveTo>
                    <a:pt x="0" y="0"/>
                  </a:moveTo>
                  <a:cubicBezTo>
                    <a:pt x="434" y="434"/>
                    <a:pt x="7839" y="7139"/>
                    <a:pt x="7839" y="7139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16"/>
            <p:cNvSpPr/>
            <p:nvPr/>
          </p:nvSpPr>
          <p:spPr>
            <a:xfrm>
              <a:off x="3480150" y="3518800"/>
              <a:ext cx="331925" cy="316475"/>
            </a:xfrm>
            <a:custGeom>
              <a:rect b="b" l="l" r="r" t="t"/>
              <a:pathLst>
                <a:path extrusionOk="0" h="12659" w="13277">
                  <a:moveTo>
                    <a:pt x="6088" y="0"/>
                  </a:moveTo>
                  <a:cubicBezTo>
                    <a:pt x="5661" y="0"/>
                    <a:pt x="5217" y="175"/>
                    <a:pt x="4904" y="467"/>
                  </a:cubicBezTo>
                  <a:cubicBezTo>
                    <a:pt x="4337" y="968"/>
                    <a:pt x="4137" y="1668"/>
                    <a:pt x="4137" y="2369"/>
                  </a:cubicBezTo>
                  <a:cubicBezTo>
                    <a:pt x="4115" y="2805"/>
                    <a:pt x="4193" y="3256"/>
                    <a:pt x="4297" y="3702"/>
                  </a:cubicBezTo>
                  <a:lnTo>
                    <a:pt x="4297" y="3702"/>
                  </a:lnTo>
                  <a:cubicBezTo>
                    <a:pt x="4247" y="3636"/>
                    <a:pt x="4183" y="3580"/>
                    <a:pt x="4104" y="3536"/>
                  </a:cubicBezTo>
                  <a:cubicBezTo>
                    <a:pt x="3770" y="3369"/>
                    <a:pt x="3403" y="3336"/>
                    <a:pt x="3003" y="3336"/>
                  </a:cubicBezTo>
                  <a:cubicBezTo>
                    <a:pt x="2803" y="3336"/>
                    <a:pt x="2594" y="3319"/>
                    <a:pt x="2386" y="3319"/>
                  </a:cubicBezTo>
                  <a:cubicBezTo>
                    <a:pt x="2177" y="3319"/>
                    <a:pt x="1969" y="3336"/>
                    <a:pt x="1769" y="3403"/>
                  </a:cubicBezTo>
                  <a:cubicBezTo>
                    <a:pt x="1335" y="3536"/>
                    <a:pt x="968" y="3836"/>
                    <a:pt x="901" y="4237"/>
                  </a:cubicBezTo>
                  <a:cubicBezTo>
                    <a:pt x="768" y="4737"/>
                    <a:pt x="1102" y="5237"/>
                    <a:pt x="1468" y="5638"/>
                  </a:cubicBezTo>
                  <a:cubicBezTo>
                    <a:pt x="2069" y="6238"/>
                    <a:pt x="2769" y="6672"/>
                    <a:pt x="3570" y="6972"/>
                  </a:cubicBezTo>
                  <a:cubicBezTo>
                    <a:pt x="2569" y="7039"/>
                    <a:pt x="1502" y="7372"/>
                    <a:pt x="835" y="8139"/>
                  </a:cubicBezTo>
                  <a:cubicBezTo>
                    <a:pt x="168" y="8873"/>
                    <a:pt x="1" y="10141"/>
                    <a:pt x="668" y="10875"/>
                  </a:cubicBezTo>
                  <a:cubicBezTo>
                    <a:pt x="1037" y="11264"/>
                    <a:pt x="1557" y="11439"/>
                    <a:pt x="2081" y="11439"/>
                  </a:cubicBezTo>
                  <a:cubicBezTo>
                    <a:pt x="2410" y="11439"/>
                    <a:pt x="2740" y="11370"/>
                    <a:pt x="3036" y="11242"/>
                  </a:cubicBezTo>
                  <a:cubicBezTo>
                    <a:pt x="3723" y="10955"/>
                    <a:pt x="4238" y="10399"/>
                    <a:pt x="4645" y="9804"/>
                  </a:cubicBezTo>
                  <a:lnTo>
                    <a:pt x="4645" y="9804"/>
                  </a:lnTo>
                  <a:cubicBezTo>
                    <a:pt x="4428" y="10216"/>
                    <a:pt x="4364" y="10695"/>
                    <a:pt x="4471" y="11175"/>
                  </a:cubicBezTo>
                  <a:cubicBezTo>
                    <a:pt x="4637" y="11742"/>
                    <a:pt x="5004" y="12242"/>
                    <a:pt x="5538" y="12509"/>
                  </a:cubicBezTo>
                  <a:cubicBezTo>
                    <a:pt x="5771" y="12606"/>
                    <a:pt x="6004" y="12658"/>
                    <a:pt x="6238" y="12658"/>
                  </a:cubicBezTo>
                  <a:cubicBezTo>
                    <a:pt x="6405" y="12658"/>
                    <a:pt x="6572" y="12632"/>
                    <a:pt x="6739" y="12576"/>
                  </a:cubicBezTo>
                  <a:cubicBezTo>
                    <a:pt x="7306" y="12376"/>
                    <a:pt x="7673" y="11675"/>
                    <a:pt x="7673" y="11042"/>
                  </a:cubicBezTo>
                  <a:cubicBezTo>
                    <a:pt x="7740" y="10408"/>
                    <a:pt x="7573" y="9874"/>
                    <a:pt x="7306" y="9307"/>
                  </a:cubicBezTo>
                  <a:lnTo>
                    <a:pt x="7306" y="9307"/>
                  </a:lnTo>
                  <a:cubicBezTo>
                    <a:pt x="8107" y="10041"/>
                    <a:pt x="9107" y="10508"/>
                    <a:pt x="10175" y="10641"/>
                  </a:cubicBezTo>
                  <a:cubicBezTo>
                    <a:pt x="10275" y="10648"/>
                    <a:pt x="10375" y="10652"/>
                    <a:pt x="10474" y="10652"/>
                  </a:cubicBezTo>
                  <a:cubicBezTo>
                    <a:pt x="10873" y="10652"/>
                    <a:pt x="11262" y="10588"/>
                    <a:pt x="11609" y="10374"/>
                  </a:cubicBezTo>
                  <a:cubicBezTo>
                    <a:pt x="12176" y="10007"/>
                    <a:pt x="12443" y="9207"/>
                    <a:pt x="12243" y="8540"/>
                  </a:cubicBezTo>
                  <a:cubicBezTo>
                    <a:pt x="12009" y="7873"/>
                    <a:pt x="11476" y="7339"/>
                    <a:pt x="10842" y="7039"/>
                  </a:cubicBezTo>
                  <a:cubicBezTo>
                    <a:pt x="10241" y="6738"/>
                    <a:pt x="9608" y="6738"/>
                    <a:pt x="8907" y="6738"/>
                  </a:cubicBezTo>
                  <a:cubicBezTo>
                    <a:pt x="9641" y="6738"/>
                    <a:pt x="10442" y="6738"/>
                    <a:pt x="11175" y="6538"/>
                  </a:cubicBezTo>
                  <a:cubicBezTo>
                    <a:pt x="11943" y="6338"/>
                    <a:pt x="12643" y="5871"/>
                    <a:pt x="12977" y="5171"/>
                  </a:cubicBezTo>
                  <a:cubicBezTo>
                    <a:pt x="13277" y="4437"/>
                    <a:pt x="13110" y="3536"/>
                    <a:pt x="12443" y="3136"/>
                  </a:cubicBezTo>
                  <a:cubicBezTo>
                    <a:pt x="12199" y="2978"/>
                    <a:pt x="11929" y="2917"/>
                    <a:pt x="11647" y="2917"/>
                  </a:cubicBezTo>
                  <a:cubicBezTo>
                    <a:pt x="11156" y="2917"/>
                    <a:pt x="10628" y="3100"/>
                    <a:pt x="10141" y="3269"/>
                  </a:cubicBezTo>
                  <a:cubicBezTo>
                    <a:pt x="9174" y="3670"/>
                    <a:pt x="8107" y="4103"/>
                    <a:pt x="7239" y="4604"/>
                  </a:cubicBezTo>
                  <a:cubicBezTo>
                    <a:pt x="7740" y="3603"/>
                    <a:pt x="7840" y="2402"/>
                    <a:pt x="7506" y="1335"/>
                  </a:cubicBezTo>
                  <a:cubicBezTo>
                    <a:pt x="7406" y="868"/>
                    <a:pt x="7173" y="467"/>
                    <a:pt x="6806" y="200"/>
                  </a:cubicBezTo>
                  <a:cubicBezTo>
                    <a:pt x="6593" y="63"/>
                    <a:pt x="6344" y="0"/>
                    <a:pt x="60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16"/>
            <p:cNvSpPr/>
            <p:nvPr/>
          </p:nvSpPr>
          <p:spPr>
            <a:xfrm>
              <a:off x="3365900" y="3427325"/>
              <a:ext cx="545425" cy="511425"/>
            </a:xfrm>
            <a:custGeom>
              <a:rect b="b" l="l" r="r" t="t"/>
              <a:pathLst>
                <a:path extrusionOk="0" h="20457" w="21817">
                  <a:moveTo>
                    <a:pt x="3821" y="0"/>
                  </a:moveTo>
                  <a:cubicBezTo>
                    <a:pt x="3114" y="0"/>
                    <a:pt x="2811" y="701"/>
                    <a:pt x="3337" y="1858"/>
                  </a:cubicBezTo>
                  <a:cubicBezTo>
                    <a:pt x="4571" y="4560"/>
                    <a:pt x="6472" y="7128"/>
                    <a:pt x="8507" y="9063"/>
                  </a:cubicBezTo>
                  <a:cubicBezTo>
                    <a:pt x="8373" y="9197"/>
                    <a:pt x="8240" y="9297"/>
                    <a:pt x="8173" y="9397"/>
                  </a:cubicBezTo>
                  <a:cubicBezTo>
                    <a:pt x="7027" y="9071"/>
                    <a:pt x="5844" y="8836"/>
                    <a:pt x="4727" y="8836"/>
                  </a:cubicBezTo>
                  <a:cubicBezTo>
                    <a:pt x="3212" y="8836"/>
                    <a:pt x="1819" y="9269"/>
                    <a:pt x="801" y="10498"/>
                  </a:cubicBezTo>
                  <a:cubicBezTo>
                    <a:pt x="1" y="11398"/>
                    <a:pt x="334" y="12666"/>
                    <a:pt x="1635" y="12866"/>
                  </a:cubicBezTo>
                  <a:cubicBezTo>
                    <a:pt x="2303" y="12984"/>
                    <a:pt x="2982" y="13040"/>
                    <a:pt x="3659" y="13040"/>
                  </a:cubicBezTo>
                  <a:cubicBezTo>
                    <a:pt x="5080" y="13040"/>
                    <a:pt x="6496" y="12795"/>
                    <a:pt x="7806" y="12366"/>
                  </a:cubicBezTo>
                  <a:cubicBezTo>
                    <a:pt x="7873" y="12499"/>
                    <a:pt x="7973" y="12566"/>
                    <a:pt x="8073" y="12666"/>
                  </a:cubicBezTo>
                  <a:cubicBezTo>
                    <a:pt x="6906" y="14200"/>
                    <a:pt x="6072" y="16202"/>
                    <a:pt x="6472" y="18870"/>
                  </a:cubicBezTo>
                  <a:cubicBezTo>
                    <a:pt x="6610" y="19814"/>
                    <a:pt x="7034" y="20456"/>
                    <a:pt x="7482" y="20456"/>
                  </a:cubicBezTo>
                  <a:cubicBezTo>
                    <a:pt x="7682" y="20456"/>
                    <a:pt x="7887" y="20327"/>
                    <a:pt x="8073" y="20038"/>
                  </a:cubicBezTo>
                  <a:cubicBezTo>
                    <a:pt x="9307" y="18303"/>
                    <a:pt x="10075" y="15835"/>
                    <a:pt x="10475" y="13233"/>
                  </a:cubicBezTo>
                  <a:cubicBezTo>
                    <a:pt x="10542" y="13233"/>
                    <a:pt x="10675" y="13199"/>
                    <a:pt x="10742" y="13199"/>
                  </a:cubicBezTo>
                  <a:cubicBezTo>
                    <a:pt x="10842" y="13199"/>
                    <a:pt x="10875" y="13166"/>
                    <a:pt x="10975" y="13166"/>
                  </a:cubicBezTo>
                  <a:cubicBezTo>
                    <a:pt x="11843" y="15835"/>
                    <a:pt x="13344" y="18303"/>
                    <a:pt x="15412" y="19904"/>
                  </a:cubicBezTo>
                  <a:cubicBezTo>
                    <a:pt x="15713" y="20133"/>
                    <a:pt x="16013" y="20236"/>
                    <a:pt x="16291" y="20236"/>
                  </a:cubicBezTo>
                  <a:cubicBezTo>
                    <a:pt x="17027" y="20236"/>
                    <a:pt x="17617" y="19511"/>
                    <a:pt x="17713" y="18470"/>
                  </a:cubicBezTo>
                  <a:cubicBezTo>
                    <a:pt x="17980" y="15134"/>
                    <a:pt x="15812" y="13033"/>
                    <a:pt x="13310" y="11565"/>
                  </a:cubicBezTo>
                  <a:cubicBezTo>
                    <a:pt x="13377" y="11498"/>
                    <a:pt x="13410" y="11365"/>
                    <a:pt x="13510" y="11298"/>
                  </a:cubicBezTo>
                  <a:cubicBezTo>
                    <a:pt x="14431" y="11405"/>
                    <a:pt x="15373" y="11464"/>
                    <a:pt x="16315" y="11464"/>
                  </a:cubicBezTo>
                  <a:cubicBezTo>
                    <a:pt x="17728" y="11464"/>
                    <a:pt x="19141" y="11331"/>
                    <a:pt x="20482" y="11031"/>
                  </a:cubicBezTo>
                  <a:cubicBezTo>
                    <a:pt x="21816" y="10831"/>
                    <a:pt x="21816" y="9997"/>
                    <a:pt x="20816" y="9463"/>
                  </a:cubicBezTo>
                  <a:cubicBezTo>
                    <a:pt x="19833" y="8942"/>
                    <a:pt x="18745" y="8738"/>
                    <a:pt x="17629" y="8738"/>
                  </a:cubicBezTo>
                  <a:cubicBezTo>
                    <a:pt x="16319" y="8738"/>
                    <a:pt x="14971" y="9019"/>
                    <a:pt x="13711" y="9397"/>
                  </a:cubicBezTo>
                  <a:cubicBezTo>
                    <a:pt x="13644" y="9230"/>
                    <a:pt x="13544" y="9130"/>
                    <a:pt x="13410" y="8930"/>
                  </a:cubicBezTo>
                  <a:cubicBezTo>
                    <a:pt x="15412" y="7228"/>
                    <a:pt x="17146" y="5027"/>
                    <a:pt x="18147" y="2525"/>
                  </a:cubicBezTo>
                  <a:cubicBezTo>
                    <a:pt x="18636" y="1317"/>
                    <a:pt x="17984" y="456"/>
                    <a:pt x="16939" y="456"/>
                  </a:cubicBezTo>
                  <a:cubicBezTo>
                    <a:pt x="16773" y="456"/>
                    <a:pt x="16596" y="478"/>
                    <a:pt x="16413" y="524"/>
                  </a:cubicBezTo>
                  <a:cubicBezTo>
                    <a:pt x="13144" y="1358"/>
                    <a:pt x="11642" y="4760"/>
                    <a:pt x="10742" y="8096"/>
                  </a:cubicBezTo>
                  <a:cubicBezTo>
                    <a:pt x="10675" y="8096"/>
                    <a:pt x="10542" y="8162"/>
                    <a:pt x="10475" y="8162"/>
                  </a:cubicBezTo>
                  <a:cubicBezTo>
                    <a:pt x="10342" y="8196"/>
                    <a:pt x="10241" y="8196"/>
                    <a:pt x="10141" y="8229"/>
                  </a:cubicBezTo>
                  <a:cubicBezTo>
                    <a:pt x="8974" y="4893"/>
                    <a:pt x="7239" y="1391"/>
                    <a:pt x="4471" y="157"/>
                  </a:cubicBezTo>
                  <a:cubicBezTo>
                    <a:pt x="4230" y="51"/>
                    <a:pt x="4011" y="0"/>
                    <a:pt x="38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16"/>
            <p:cNvSpPr/>
            <p:nvPr/>
          </p:nvSpPr>
          <p:spPr>
            <a:xfrm>
              <a:off x="3586075" y="3659350"/>
              <a:ext cx="91750" cy="73275"/>
            </a:xfrm>
            <a:custGeom>
              <a:rect b="b" l="l" r="r" t="t"/>
              <a:pathLst>
                <a:path extrusionOk="0" h="2931" w="3670">
                  <a:moveTo>
                    <a:pt x="2209" y="0"/>
                  </a:moveTo>
                  <a:cubicBezTo>
                    <a:pt x="2058" y="0"/>
                    <a:pt x="1898" y="16"/>
                    <a:pt x="1735" y="49"/>
                  </a:cubicBezTo>
                  <a:cubicBezTo>
                    <a:pt x="734" y="249"/>
                    <a:pt x="0" y="1050"/>
                    <a:pt x="33" y="1850"/>
                  </a:cubicBezTo>
                  <a:cubicBezTo>
                    <a:pt x="62" y="2497"/>
                    <a:pt x="659" y="2931"/>
                    <a:pt x="1446" y="2931"/>
                  </a:cubicBezTo>
                  <a:cubicBezTo>
                    <a:pt x="1592" y="2931"/>
                    <a:pt x="1745" y="2916"/>
                    <a:pt x="1901" y="2884"/>
                  </a:cubicBezTo>
                  <a:cubicBezTo>
                    <a:pt x="2902" y="2684"/>
                    <a:pt x="3669" y="1884"/>
                    <a:pt x="3603" y="1083"/>
                  </a:cubicBezTo>
                  <a:cubicBezTo>
                    <a:pt x="3575" y="413"/>
                    <a:pt x="2987" y="0"/>
                    <a:pt x="22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16"/>
            <p:cNvSpPr/>
            <p:nvPr/>
          </p:nvSpPr>
          <p:spPr>
            <a:xfrm>
              <a:off x="3952150" y="3200075"/>
              <a:ext cx="302750" cy="348775"/>
            </a:xfrm>
            <a:custGeom>
              <a:rect b="b" l="l" r="r" t="t"/>
              <a:pathLst>
                <a:path extrusionOk="0" h="13951" w="12110">
                  <a:moveTo>
                    <a:pt x="7459" y="0"/>
                  </a:moveTo>
                  <a:cubicBezTo>
                    <a:pt x="7318" y="0"/>
                    <a:pt x="7177" y="23"/>
                    <a:pt x="7039" y="74"/>
                  </a:cubicBezTo>
                  <a:cubicBezTo>
                    <a:pt x="6272" y="307"/>
                    <a:pt x="5905" y="1141"/>
                    <a:pt x="5638" y="1908"/>
                  </a:cubicBezTo>
                  <a:cubicBezTo>
                    <a:pt x="5371" y="2842"/>
                    <a:pt x="5038" y="4010"/>
                    <a:pt x="4804" y="4977"/>
                  </a:cubicBezTo>
                  <a:cubicBezTo>
                    <a:pt x="4337" y="3943"/>
                    <a:pt x="3503" y="3109"/>
                    <a:pt x="2469" y="2642"/>
                  </a:cubicBezTo>
                  <a:cubicBezTo>
                    <a:pt x="2183" y="2523"/>
                    <a:pt x="1846" y="2421"/>
                    <a:pt x="1519" y="2421"/>
                  </a:cubicBezTo>
                  <a:cubicBezTo>
                    <a:pt x="1388" y="2421"/>
                    <a:pt x="1259" y="2437"/>
                    <a:pt x="1135" y="2475"/>
                  </a:cubicBezTo>
                  <a:cubicBezTo>
                    <a:pt x="435" y="2675"/>
                    <a:pt x="1" y="3409"/>
                    <a:pt x="68" y="4110"/>
                  </a:cubicBezTo>
                  <a:cubicBezTo>
                    <a:pt x="101" y="4810"/>
                    <a:pt x="468" y="5444"/>
                    <a:pt x="1002" y="5911"/>
                  </a:cubicBezTo>
                  <a:cubicBezTo>
                    <a:pt x="1369" y="6192"/>
                    <a:pt x="1764" y="6444"/>
                    <a:pt x="2159" y="6660"/>
                  </a:cubicBezTo>
                  <a:lnTo>
                    <a:pt x="2159" y="6660"/>
                  </a:lnTo>
                  <a:cubicBezTo>
                    <a:pt x="2099" y="6648"/>
                    <a:pt x="2040" y="6641"/>
                    <a:pt x="1981" y="6641"/>
                  </a:cubicBezTo>
                  <a:cubicBezTo>
                    <a:pt x="1954" y="6641"/>
                    <a:pt x="1928" y="6642"/>
                    <a:pt x="1902" y="6645"/>
                  </a:cubicBezTo>
                  <a:cubicBezTo>
                    <a:pt x="1569" y="6812"/>
                    <a:pt x="1302" y="7112"/>
                    <a:pt x="1068" y="7345"/>
                  </a:cubicBezTo>
                  <a:cubicBezTo>
                    <a:pt x="768" y="7646"/>
                    <a:pt x="468" y="7979"/>
                    <a:pt x="301" y="8346"/>
                  </a:cubicBezTo>
                  <a:cubicBezTo>
                    <a:pt x="201" y="8746"/>
                    <a:pt x="134" y="9180"/>
                    <a:pt x="401" y="9514"/>
                  </a:cubicBezTo>
                  <a:cubicBezTo>
                    <a:pt x="659" y="9886"/>
                    <a:pt x="1139" y="9988"/>
                    <a:pt x="1587" y="9988"/>
                  </a:cubicBezTo>
                  <a:cubicBezTo>
                    <a:pt x="1660" y="9988"/>
                    <a:pt x="1732" y="9985"/>
                    <a:pt x="1802" y="9981"/>
                  </a:cubicBezTo>
                  <a:cubicBezTo>
                    <a:pt x="2636" y="9914"/>
                    <a:pt x="3470" y="9647"/>
                    <a:pt x="4204" y="9247"/>
                  </a:cubicBezTo>
                  <a:lnTo>
                    <a:pt x="4204" y="9247"/>
                  </a:lnTo>
                  <a:cubicBezTo>
                    <a:pt x="3603" y="10014"/>
                    <a:pt x="3203" y="11015"/>
                    <a:pt x="3303" y="12015"/>
                  </a:cubicBezTo>
                  <a:cubicBezTo>
                    <a:pt x="3434" y="12999"/>
                    <a:pt x="4275" y="13951"/>
                    <a:pt x="5254" y="13951"/>
                  </a:cubicBezTo>
                  <a:cubicBezTo>
                    <a:pt x="5271" y="13951"/>
                    <a:pt x="5288" y="13951"/>
                    <a:pt x="5305" y="13950"/>
                  </a:cubicBezTo>
                  <a:cubicBezTo>
                    <a:pt x="6139" y="13950"/>
                    <a:pt x="6872" y="13250"/>
                    <a:pt x="7106" y="12416"/>
                  </a:cubicBezTo>
                  <a:cubicBezTo>
                    <a:pt x="7343" y="11706"/>
                    <a:pt x="7238" y="10891"/>
                    <a:pt x="7026" y="10181"/>
                  </a:cubicBezTo>
                  <a:lnTo>
                    <a:pt x="7026" y="10181"/>
                  </a:lnTo>
                  <a:cubicBezTo>
                    <a:pt x="7200" y="10619"/>
                    <a:pt x="7529" y="11026"/>
                    <a:pt x="7973" y="11248"/>
                  </a:cubicBezTo>
                  <a:cubicBezTo>
                    <a:pt x="8277" y="11373"/>
                    <a:pt x="8590" y="11441"/>
                    <a:pt x="8903" y="11441"/>
                  </a:cubicBezTo>
                  <a:cubicBezTo>
                    <a:pt x="9174" y="11441"/>
                    <a:pt x="9444" y="11390"/>
                    <a:pt x="9708" y="11282"/>
                  </a:cubicBezTo>
                  <a:cubicBezTo>
                    <a:pt x="10075" y="11148"/>
                    <a:pt x="10408" y="10848"/>
                    <a:pt x="10542" y="10481"/>
                  </a:cubicBezTo>
                  <a:cubicBezTo>
                    <a:pt x="10775" y="9847"/>
                    <a:pt x="10442" y="9147"/>
                    <a:pt x="9975" y="8746"/>
                  </a:cubicBezTo>
                  <a:cubicBezTo>
                    <a:pt x="9541" y="8313"/>
                    <a:pt x="9041" y="8113"/>
                    <a:pt x="8407" y="7912"/>
                  </a:cubicBezTo>
                  <a:cubicBezTo>
                    <a:pt x="9441" y="7812"/>
                    <a:pt x="10475" y="7345"/>
                    <a:pt x="11276" y="6612"/>
                  </a:cubicBezTo>
                  <a:cubicBezTo>
                    <a:pt x="11643" y="6278"/>
                    <a:pt x="11943" y="5911"/>
                    <a:pt x="12043" y="5411"/>
                  </a:cubicBezTo>
                  <a:cubicBezTo>
                    <a:pt x="12110" y="4744"/>
                    <a:pt x="11643" y="4010"/>
                    <a:pt x="11042" y="3743"/>
                  </a:cubicBezTo>
                  <a:cubicBezTo>
                    <a:pt x="10760" y="3609"/>
                    <a:pt x="10451" y="3548"/>
                    <a:pt x="10143" y="3548"/>
                  </a:cubicBezTo>
                  <a:cubicBezTo>
                    <a:pt x="9758" y="3548"/>
                    <a:pt x="9374" y="3643"/>
                    <a:pt x="9041" y="3810"/>
                  </a:cubicBezTo>
                  <a:cubicBezTo>
                    <a:pt x="8618" y="3988"/>
                    <a:pt x="8284" y="4270"/>
                    <a:pt x="7979" y="4597"/>
                  </a:cubicBezTo>
                  <a:lnTo>
                    <a:pt x="7979" y="4597"/>
                  </a:lnTo>
                  <a:cubicBezTo>
                    <a:pt x="8322" y="4179"/>
                    <a:pt x="8639" y="3736"/>
                    <a:pt x="8874" y="3242"/>
                  </a:cubicBezTo>
                  <a:cubicBezTo>
                    <a:pt x="9141" y="2542"/>
                    <a:pt x="9274" y="1708"/>
                    <a:pt x="8941" y="974"/>
                  </a:cubicBezTo>
                  <a:cubicBezTo>
                    <a:pt x="8670" y="432"/>
                    <a:pt x="8069" y="0"/>
                    <a:pt x="74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16"/>
            <p:cNvSpPr/>
            <p:nvPr/>
          </p:nvSpPr>
          <p:spPr>
            <a:xfrm>
              <a:off x="3769525" y="3087425"/>
              <a:ext cx="617975" cy="523525"/>
            </a:xfrm>
            <a:custGeom>
              <a:rect b="b" l="l" r="r" t="t"/>
              <a:pathLst>
                <a:path extrusionOk="0" h="20941" w="24719">
                  <a:moveTo>
                    <a:pt x="10525" y="1"/>
                  </a:moveTo>
                  <a:cubicBezTo>
                    <a:pt x="10024" y="1"/>
                    <a:pt x="9532" y="344"/>
                    <a:pt x="9207" y="977"/>
                  </a:cubicBezTo>
                  <a:cubicBezTo>
                    <a:pt x="7706" y="4046"/>
                    <a:pt x="9341" y="7415"/>
                    <a:pt x="11275" y="10217"/>
                  </a:cubicBezTo>
                  <a:cubicBezTo>
                    <a:pt x="11242" y="10284"/>
                    <a:pt x="11209" y="10384"/>
                    <a:pt x="11109" y="10450"/>
                  </a:cubicBezTo>
                  <a:cubicBezTo>
                    <a:pt x="11075" y="10550"/>
                    <a:pt x="11042" y="10651"/>
                    <a:pt x="10942" y="10751"/>
                  </a:cubicBezTo>
                  <a:cubicBezTo>
                    <a:pt x="8770" y="9908"/>
                    <a:pt x="6362" y="9184"/>
                    <a:pt x="4179" y="9184"/>
                  </a:cubicBezTo>
                  <a:cubicBezTo>
                    <a:pt x="3076" y="9184"/>
                    <a:pt x="2031" y="9369"/>
                    <a:pt x="1101" y="9817"/>
                  </a:cubicBezTo>
                  <a:cubicBezTo>
                    <a:pt x="1" y="10384"/>
                    <a:pt x="167" y="11384"/>
                    <a:pt x="1702" y="11785"/>
                  </a:cubicBezTo>
                  <a:cubicBezTo>
                    <a:pt x="3835" y="12380"/>
                    <a:pt x="6115" y="12643"/>
                    <a:pt x="8309" y="12643"/>
                  </a:cubicBezTo>
                  <a:cubicBezTo>
                    <a:pt x="9067" y="12643"/>
                    <a:pt x="9814" y="12612"/>
                    <a:pt x="10542" y="12552"/>
                  </a:cubicBezTo>
                  <a:cubicBezTo>
                    <a:pt x="10542" y="12719"/>
                    <a:pt x="10542" y="12885"/>
                    <a:pt x="10575" y="13052"/>
                  </a:cubicBezTo>
                  <a:cubicBezTo>
                    <a:pt x="8207" y="14587"/>
                    <a:pt x="6172" y="16621"/>
                    <a:pt x="6605" y="19390"/>
                  </a:cubicBezTo>
                  <a:cubicBezTo>
                    <a:pt x="6761" y="20191"/>
                    <a:pt x="7302" y="20695"/>
                    <a:pt x="7962" y="20695"/>
                  </a:cubicBezTo>
                  <a:cubicBezTo>
                    <a:pt x="8292" y="20695"/>
                    <a:pt x="8651" y="20569"/>
                    <a:pt x="9007" y="20291"/>
                  </a:cubicBezTo>
                  <a:cubicBezTo>
                    <a:pt x="10608" y="18923"/>
                    <a:pt x="11842" y="17155"/>
                    <a:pt x="12610" y="15254"/>
                  </a:cubicBezTo>
                  <a:cubicBezTo>
                    <a:pt x="12743" y="15254"/>
                    <a:pt x="12877" y="15254"/>
                    <a:pt x="13043" y="15187"/>
                  </a:cubicBezTo>
                  <a:cubicBezTo>
                    <a:pt x="13444" y="17088"/>
                    <a:pt x="14444" y="19023"/>
                    <a:pt x="16713" y="20458"/>
                  </a:cubicBezTo>
                  <a:cubicBezTo>
                    <a:pt x="17199" y="20777"/>
                    <a:pt x="17662" y="20940"/>
                    <a:pt x="18015" y="20940"/>
                  </a:cubicBezTo>
                  <a:cubicBezTo>
                    <a:pt x="18510" y="20940"/>
                    <a:pt x="18789" y="20619"/>
                    <a:pt x="18614" y="19957"/>
                  </a:cubicBezTo>
                  <a:cubicBezTo>
                    <a:pt x="18080" y="17922"/>
                    <a:pt x="16746" y="15721"/>
                    <a:pt x="15011" y="13753"/>
                  </a:cubicBezTo>
                  <a:cubicBezTo>
                    <a:pt x="15045" y="13653"/>
                    <a:pt x="15111" y="13586"/>
                    <a:pt x="15178" y="13486"/>
                  </a:cubicBezTo>
                  <a:cubicBezTo>
                    <a:pt x="15212" y="13453"/>
                    <a:pt x="15212" y="13352"/>
                    <a:pt x="15245" y="13319"/>
                  </a:cubicBezTo>
                  <a:cubicBezTo>
                    <a:pt x="17100" y="14104"/>
                    <a:pt x="19091" y="14533"/>
                    <a:pt x="21012" y="14533"/>
                  </a:cubicBezTo>
                  <a:cubicBezTo>
                    <a:pt x="21785" y="14533"/>
                    <a:pt x="22547" y="14463"/>
                    <a:pt x="23284" y="14320"/>
                  </a:cubicBezTo>
                  <a:cubicBezTo>
                    <a:pt x="24618" y="14053"/>
                    <a:pt x="24718" y="12652"/>
                    <a:pt x="23684" y="11618"/>
                  </a:cubicBezTo>
                  <a:cubicBezTo>
                    <a:pt x="22330" y="10282"/>
                    <a:pt x="20785" y="9806"/>
                    <a:pt x="19210" y="9806"/>
                  </a:cubicBezTo>
                  <a:cubicBezTo>
                    <a:pt x="17992" y="9806"/>
                    <a:pt x="16757" y="10091"/>
                    <a:pt x="15578" y="10484"/>
                  </a:cubicBezTo>
                  <a:cubicBezTo>
                    <a:pt x="15545" y="10384"/>
                    <a:pt x="15512" y="10250"/>
                    <a:pt x="15445" y="10150"/>
                  </a:cubicBezTo>
                  <a:cubicBezTo>
                    <a:pt x="17213" y="8616"/>
                    <a:pt x="18747" y="6681"/>
                    <a:pt x="19781" y="4646"/>
                  </a:cubicBezTo>
                  <a:cubicBezTo>
                    <a:pt x="20298" y="3819"/>
                    <a:pt x="20054" y="3312"/>
                    <a:pt x="19422" y="3312"/>
                  </a:cubicBezTo>
                  <a:cubicBezTo>
                    <a:pt x="19238" y="3312"/>
                    <a:pt x="19021" y="3355"/>
                    <a:pt x="18781" y="3445"/>
                  </a:cubicBezTo>
                  <a:cubicBezTo>
                    <a:pt x="16546" y="4379"/>
                    <a:pt x="15111" y="6581"/>
                    <a:pt x="14144" y="8816"/>
                  </a:cubicBezTo>
                  <a:cubicBezTo>
                    <a:pt x="14011" y="8783"/>
                    <a:pt x="13811" y="8749"/>
                    <a:pt x="13677" y="8749"/>
                  </a:cubicBezTo>
                  <a:cubicBezTo>
                    <a:pt x="13677" y="6114"/>
                    <a:pt x="13077" y="3379"/>
                    <a:pt x="11842" y="977"/>
                  </a:cubicBezTo>
                  <a:cubicBezTo>
                    <a:pt x="11485" y="311"/>
                    <a:pt x="11001" y="1"/>
                    <a:pt x="105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16"/>
            <p:cNvSpPr/>
            <p:nvPr/>
          </p:nvSpPr>
          <p:spPr>
            <a:xfrm>
              <a:off x="4058900" y="3342550"/>
              <a:ext cx="81750" cy="90650"/>
            </a:xfrm>
            <a:custGeom>
              <a:rect b="b" l="l" r="r" t="t"/>
              <a:pathLst>
                <a:path extrusionOk="0" h="3626" w="3270">
                  <a:moveTo>
                    <a:pt x="1863" y="1"/>
                  </a:moveTo>
                  <a:cubicBezTo>
                    <a:pt x="1356" y="1"/>
                    <a:pt x="824" y="345"/>
                    <a:pt x="501" y="946"/>
                  </a:cubicBezTo>
                  <a:cubicBezTo>
                    <a:pt x="1" y="1847"/>
                    <a:pt x="134" y="2947"/>
                    <a:pt x="768" y="3414"/>
                  </a:cubicBezTo>
                  <a:cubicBezTo>
                    <a:pt x="952" y="3558"/>
                    <a:pt x="1165" y="3626"/>
                    <a:pt x="1386" y="3626"/>
                  </a:cubicBezTo>
                  <a:cubicBezTo>
                    <a:pt x="1884" y="3626"/>
                    <a:pt x="2423" y="3281"/>
                    <a:pt x="2769" y="2680"/>
                  </a:cubicBezTo>
                  <a:cubicBezTo>
                    <a:pt x="3270" y="1780"/>
                    <a:pt x="3136" y="679"/>
                    <a:pt x="2502" y="212"/>
                  </a:cubicBezTo>
                  <a:cubicBezTo>
                    <a:pt x="2308" y="68"/>
                    <a:pt x="2088" y="1"/>
                    <a:pt x="186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16"/>
            <p:cNvSpPr/>
            <p:nvPr/>
          </p:nvSpPr>
          <p:spPr>
            <a:xfrm>
              <a:off x="3316700" y="3983950"/>
              <a:ext cx="207675" cy="209300"/>
            </a:xfrm>
            <a:custGeom>
              <a:rect b="b" l="l" r="r" t="t"/>
              <a:pathLst>
                <a:path extrusionOk="0" h="8372" w="8307">
                  <a:moveTo>
                    <a:pt x="3032" y="1"/>
                  </a:moveTo>
                  <a:cubicBezTo>
                    <a:pt x="2696" y="1"/>
                    <a:pt x="2360" y="200"/>
                    <a:pt x="2136" y="475"/>
                  </a:cubicBezTo>
                  <a:cubicBezTo>
                    <a:pt x="1835" y="875"/>
                    <a:pt x="1802" y="1409"/>
                    <a:pt x="1869" y="1876"/>
                  </a:cubicBezTo>
                  <a:cubicBezTo>
                    <a:pt x="1938" y="2176"/>
                    <a:pt x="2056" y="2493"/>
                    <a:pt x="2188" y="2804"/>
                  </a:cubicBezTo>
                  <a:lnTo>
                    <a:pt x="2188" y="2804"/>
                  </a:lnTo>
                  <a:cubicBezTo>
                    <a:pt x="2138" y="2736"/>
                    <a:pt x="2077" y="2680"/>
                    <a:pt x="2002" y="2643"/>
                  </a:cubicBezTo>
                  <a:cubicBezTo>
                    <a:pt x="1889" y="2615"/>
                    <a:pt x="1783" y="2604"/>
                    <a:pt x="1677" y="2604"/>
                  </a:cubicBezTo>
                  <a:cubicBezTo>
                    <a:pt x="1532" y="2604"/>
                    <a:pt x="1389" y="2624"/>
                    <a:pt x="1235" y="2643"/>
                  </a:cubicBezTo>
                  <a:cubicBezTo>
                    <a:pt x="1001" y="2710"/>
                    <a:pt x="701" y="2743"/>
                    <a:pt x="468" y="2876"/>
                  </a:cubicBezTo>
                  <a:cubicBezTo>
                    <a:pt x="201" y="2976"/>
                    <a:pt x="1" y="3243"/>
                    <a:pt x="1" y="3543"/>
                  </a:cubicBezTo>
                  <a:cubicBezTo>
                    <a:pt x="1" y="3877"/>
                    <a:pt x="301" y="4144"/>
                    <a:pt x="568" y="4377"/>
                  </a:cubicBezTo>
                  <a:cubicBezTo>
                    <a:pt x="1035" y="4644"/>
                    <a:pt x="1635" y="4878"/>
                    <a:pt x="2169" y="4944"/>
                  </a:cubicBezTo>
                  <a:cubicBezTo>
                    <a:pt x="1502" y="5111"/>
                    <a:pt x="835" y="5478"/>
                    <a:pt x="501" y="6079"/>
                  </a:cubicBezTo>
                  <a:cubicBezTo>
                    <a:pt x="134" y="6646"/>
                    <a:pt x="201" y="7480"/>
                    <a:pt x="735" y="7913"/>
                  </a:cubicBezTo>
                  <a:cubicBezTo>
                    <a:pt x="934" y="8056"/>
                    <a:pt x="1176" y="8119"/>
                    <a:pt x="1424" y="8119"/>
                  </a:cubicBezTo>
                  <a:cubicBezTo>
                    <a:pt x="1757" y="8119"/>
                    <a:pt x="2101" y="8004"/>
                    <a:pt x="2369" y="7813"/>
                  </a:cubicBezTo>
                  <a:cubicBezTo>
                    <a:pt x="2796" y="7508"/>
                    <a:pt x="3084" y="7035"/>
                    <a:pt x="3283" y="6548"/>
                  </a:cubicBezTo>
                  <a:lnTo>
                    <a:pt x="3283" y="6548"/>
                  </a:lnTo>
                  <a:cubicBezTo>
                    <a:pt x="3172" y="6883"/>
                    <a:pt x="3190" y="7257"/>
                    <a:pt x="3336" y="7580"/>
                  </a:cubicBezTo>
                  <a:cubicBezTo>
                    <a:pt x="3503" y="7947"/>
                    <a:pt x="3837" y="8247"/>
                    <a:pt x="4204" y="8314"/>
                  </a:cubicBezTo>
                  <a:cubicBezTo>
                    <a:pt x="4322" y="8353"/>
                    <a:pt x="4430" y="8372"/>
                    <a:pt x="4534" y="8372"/>
                  </a:cubicBezTo>
                  <a:cubicBezTo>
                    <a:pt x="4693" y="8372"/>
                    <a:pt x="4843" y="8328"/>
                    <a:pt x="5004" y="8247"/>
                  </a:cubicBezTo>
                  <a:cubicBezTo>
                    <a:pt x="5371" y="7980"/>
                    <a:pt x="5505" y="7480"/>
                    <a:pt x="5405" y="7079"/>
                  </a:cubicBezTo>
                  <a:cubicBezTo>
                    <a:pt x="5338" y="6646"/>
                    <a:pt x="5171" y="6312"/>
                    <a:pt x="4904" y="5945"/>
                  </a:cubicBezTo>
                  <a:lnTo>
                    <a:pt x="4904" y="5945"/>
                  </a:lnTo>
                  <a:cubicBezTo>
                    <a:pt x="5438" y="6254"/>
                    <a:pt x="6067" y="6469"/>
                    <a:pt x="6671" y="6469"/>
                  </a:cubicBezTo>
                  <a:cubicBezTo>
                    <a:pt x="6784" y="6469"/>
                    <a:pt x="6895" y="6461"/>
                    <a:pt x="7006" y="6446"/>
                  </a:cubicBezTo>
                  <a:cubicBezTo>
                    <a:pt x="7339" y="6446"/>
                    <a:pt x="7673" y="6312"/>
                    <a:pt x="7906" y="6112"/>
                  </a:cubicBezTo>
                  <a:cubicBezTo>
                    <a:pt x="8240" y="5812"/>
                    <a:pt x="8307" y="5245"/>
                    <a:pt x="8073" y="4811"/>
                  </a:cubicBezTo>
                  <a:cubicBezTo>
                    <a:pt x="7840" y="4411"/>
                    <a:pt x="7406" y="4144"/>
                    <a:pt x="6972" y="4044"/>
                  </a:cubicBezTo>
                  <a:cubicBezTo>
                    <a:pt x="6830" y="4013"/>
                    <a:pt x="6692" y="4001"/>
                    <a:pt x="6555" y="4001"/>
                  </a:cubicBezTo>
                  <a:cubicBezTo>
                    <a:pt x="6242" y="4001"/>
                    <a:pt x="5940" y="4064"/>
                    <a:pt x="5638" y="4111"/>
                  </a:cubicBezTo>
                  <a:cubicBezTo>
                    <a:pt x="6138" y="3977"/>
                    <a:pt x="6672" y="3910"/>
                    <a:pt x="7139" y="3644"/>
                  </a:cubicBezTo>
                  <a:cubicBezTo>
                    <a:pt x="7573" y="3410"/>
                    <a:pt x="8006" y="2976"/>
                    <a:pt x="8140" y="2476"/>
                  </a:cubicBezTo>
                  <a:cubicBezTo>
                    <a:pt x="8273" y="1976"/>
                    <a:pt x="8006" y="1375"/>
                    <a:pt x="7506" y="1208"/>
                  </a:cubicBezTo>
                  <a:cubicBezTo>
                    <a:pt x="7399" y="1173"/>
                    <a:pt x="7291" y="1157"/>
                    <a:pt x="7182" y="1157"/>
                  </a:cubicBezTo>
                  <a:cubicBezTo>
                    <a:pt x="6781" y="1157"/>
                    <a:pt x="6372" y="1373"/>
                    <a:pt x="6005" y="1609"/>
                  </a:cubicBezTo>
                  <a:cubicBezTo>
                    <a:pt x="5438" y="1976"/>
                    <a:pt x="4737" y="2443"/>
                    <a:pt x="4270" y="2910"/>
                  </a:cubicBezTo>
                  <a:cubicBezTo>
                    <a:pt x="4471" y="2209"/>
                    <a:pt x="4371" y="1375"/>
                    <a:pt x="4004" y="708"/>
                  </a:cubicBezTo>
                  <a:cubicBezTo>
                    <a:pt x="3870" y="441"/>
                    <a:pt x="3670" y="208"/>
                    <a:pt x="3370" y="74"/>
                  </a:cubicBezTo>
                  <a:cubicBezTo>
                    <a:pt x="3260" y="24"/>
                    <a:pt x="3146" y="1"/>
                    <a:pt x="30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16"/>
            <p:cNvSpPr/>
            <p:nvPr/>
          </p:nvSpPr>
          <p:spPr>
            <a:xfrm>
              <a:off x="3238525" y="3909675"/>
              <a:ext cx="358400" cy="366375"/>
            </a:xfrm>
            <a:custGeom>
              <a:rect b="b" l="l" r="r" t="t"/>
              <a:pathLst>
                <a:path extrusionOk="0" h="14655" w="14336">
                  <a:moveTo>
                    <a:pt x="10029" y="1"/>
                  </a:moveTo>
                  <a:cubicBezTo>
                    <a:pt x="9844" y="1"/>
                    <a:pt x="9641" y="47"/>
                    <a:pt x="9432" y="143"/>
                  </a:cubicBezTo>
                  <a:cubicBezTo>
                    <a:pt x="7331" y="1144"/>
                    <a:pt x="6797" y="3612"/>
                    <a:pt x="6664" y="5947"/>
                  </a:cubicBezTo>
                  <a:cubicBezTo>
                    <a:pt x="6630" y="5981"/>
                    <a:pt x="6564" y="5981"/>
                    <a:pt x="6497" y="6047"/>
                  </a:cubicBezTo>
                  <a:cubicBezTo>
                    <a:pt x="6430" y="6081"/>
                    <a:pt x="6397" y="6081"/>
                    <a:pt x="6297" y="6114"/>
                  </a:cubicBezTo>
                  <a:cubicBezTo>
                    <a:pt x="5062" y="4079"/>
                    <a:pt x="3461" y="1945"/>
                    <a:pt x="1427" y="1544"/>
                  </a:cubicBezTo>
                  <a:cubicBezTo>
                    <a:pt x="1328" y="1525"/>
                    <a:pt x="1237" y="1515"/>
                    <a:pt x="1154" y="1515"/>
                  </a:cubicBezTo>
                  <a:cubicBezTo>
                    <a:pt x="528" y="1515"/>
                    <a:pt x="338" y="2047"/>
                    <a:pt x="926" y="2812"/>
                  </a:cubicBezTo>
                  <a:cubicBezTo>
                    <a:pt x="2127" y="4446"/>
                    <a:pt x="3728" y="5881"/>
                    <a:pt x="5329" y="6948"/>
                  </a:cubicBezTo>
                  <a:cubicBezTo>
                    <a:pt x="5263" y="7048"/>
                    <a:pt x="5229" y="7115"/>
                    <a:pt x="5163" y="7248"/>
                  </a:cubicBezTo>
                  <a:cubicBezTo>
                    <a:pt x="4836" y="7220"/>
                    <a:pt x="4508" y="7203"/>
                    <a:pt x="4184" y="7203"/>
                  </a:cubicBezTo>
                  <a:cubicBezTo>
                    <a:pt x="2618" y="7203"/>
                    <a:pt x="1144" y="7595"/>
                    <a:pt x="426" y="8950"/>
                  </a:cubicBezTo>
                  <a:cubicBezTo>
                    <a:pt x="1" y="9636"/>
                    <a:pt x="377" y="10418"/>
                    <a:pt x="1239" y="10418"/>
                  </a:cubicBezTo>
                  <a:cubicBezTo>
                    <a:pt x="1257" y="10418"/>
                    <a:pt x="1275" y="10418"/>
                    <a:pt x="1293" y="10417"/>
                  </a:cubicBezTo>
                  <a:cubicBezTo>
                    <a:pt x="2761" y="10384"/>
                    <a:pt x="4128" y="9950"/>
                    <a:pt x="5329" y="9250"/>
                  </a:cubicBezTo>
                  <a:cubicBezTo>
                    <a:pt x="5429" y="9283"/>
                    <a:pt x="5496" y="9383"/>
                    <a:pt x="5563" y="9417"/>
                  </a:cubicBezTo>
                  <a:cubicBezTo>
                    <a:pt x="4996" y="10617"/>
                    <a:pt x="4729" y="12052"/>
                    <a:pt x="5296" y="13753"/>
                  </a:cubicBezTo>
                  <a:cubicBezTo>
                    <a:pt x="5508" y="14305"/>
                    <a:pt x="5816" y="14655"/>
                    <a:pt x="6105" y="14655"/>
                  </a:cubicBezTo>
                  <a:cubicBezTo>
                    <a:pt x="6271" y="14655"/>
                    <a:pt x="6430" y="14541"/>
                    <a:pt x="6564" y="14287"/>
                  </a:cubicBezTo>
                  <a:cubicBezTo>
                    <a:pt x="7131" y="12952"/>
                    <a:pt x="7297" y="11251"/>
                    <a:pt x="7231" y="9450"/>
                  </a:cubicBezTo>
                  <a:cubicBezTo>
                    <a:pt x="7297" y="9417"/>
                    <a:pt x="7331" y="9417"/>
                    <a:pt x="7431" y="9383"/>
                  </a:cubicBezTo>
                  <a:cubicBezTo>
                    <a:pt x="7464" y="9383"/>
                    <a:pt x="7498" y="9316"/>
                    <a:pt x="7564" y="9316"/>
                  </a:cubicBezTo>
                  <a:cubicBezTo>
                    <a:pt x="8498" y="10984"/>
                    <a:pt x="9833" y="12419"/>
                    <a:pt x="11434" y="13219"/>
                  </a:cubicBezTo>
                  <a:cubicBezTo>
                    <a:pt x="11597" y="13298"/>
                    <a:pt x="11753" y="13334"/>
                    <a:pt x="11896" y="13334"/>
                  </a:cubicBezTo>
                  <a:cubicBezTo>
                    <a:pt x="12486" y="13334"/>
                    <a:pt x="12875" y="12723"/>
                    <a:pt x="12768" y="11918"/>
                  </a:cubicBezTo>
                  <a:cubicBezTo>
                    <a:pt x="12468" y="9650"/>
                    <a:pt x="10733" y="8583"/>
                    <a:pt x="8899" y="7949"/>
                  </a:cubicBezTo>
                  <a:cubicBezTo>
                    <a:pt x="8932" y="7882"/>
                    <a:pt x="8932" y="7782"/>
                    <a:pt x="8965" y="7749"/>
                  </a:cubicBezTo>
                  <a:cubicBezTo>
                    <a:pt x="10566" y="7615"/>
                    <a:pt x="12168" y="7282"/>
                    <a:pt x="13602" y="6615"/>
                  </a:cubicBezTo>
                  <a:cubicBezTo>
                    <a:pt x="14336" y="6281"/>
                    <a:pt x="14236" y="5714"/>
                    <a:pt x="13502" y="5514"/>
                  </a:cubicBezTo>
                  <a:cubicBezTo>
                    <a:pt x="13110" y="5397"/>
                    <a:pt x="12712" y="5345"/>
                    <a:pt x="12312" y="5345"/>
                  </a:cubicBezTo>
                  <a:cubicBezTo>
                    <a:pt x="11113" y="5345"/>
                    <a:pt x="9899" y="5814"/>
                    <a:pt x="8798" y="6414"/>
                  </a:cubicBezTo>
                  <a:lnTo>
                    <a:pt x="8565" y="6148"/>
                  </a:lnTo>
                  <a:cubicBezTo>
                    <a:pt x="9632" y="4747"/>
                    <a:pt x="10466" y="3045"/>
                    <a:pt x="10833" y="1244"/>
                  </a:cubicBezTo>
                  <a:cubicBezTo>
                    <a:pt x="11011" y="459"/>
                    <a:pt x="10611" y="1"/>
                    <a:pt x="100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16"/>
            <p:cNvSpPr/>
            <p:nvPr/>
          </p:nvSpPr>
          <p:spPr>
            <a:xfrm>
              <a:off x="3380075" y="4076775"/>
              <a:ext cx="62575" cy="52550"/>
            </a:xfrm>
            <a:custGeom>
              <a:rect b="b" l="l" r="r" t="t"/>
              <a:pathLst>
                <a:path extrusionOk="0" h="2102" w="2503">
                  <a:moveTo>
                    <a:pt x="1526" y="0"/>
                  </a:moveTo>
                  <a:cubicBezTo>
                    <a:pt x="1358" y="0"/>
                    <a:pt x="1180" y="32"/>
                    <a:pt x="1002" y="97"/>
                  </a:cubicBezTo>
                  <a:cubicBezTo>
                    <a:pt x="401" y="364"/>
                    <a:pt x="1" y="1031"/>
                    <a:pt x="134" y="1532"/>
                  </a:cubicBezTo>
                  <a:cubicBezTo>
                    <a:pt x="228" y="1908"/>
                    <a:pt x="571" y="2102"/>
                    <a:pt x="975" y="2102"/>
                  </a:cubicBezTo>
                  <a:cubicBezTo>
                    <a:pt x="1144" y="2102"/>
                    <a:pt x="1325" y="2068"/>
                    <a:pt x="1502" y="1999"/>
                  </a:cubicBezTo>
                  <a:cubicBezTo>
                    <a:pt x="2136" y="1732"/>
                    <a:pt x="2503" y="1065"/>
                    <a:pt x="2403" y="564"/>
                  </a:cubicBezTo>
                  <a:cubicBezTo>
                    <a:pt x="2307" y="205"/>
                    <a:pt x="1952" y="0"/>
                    <a:pt x="15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16"/>
            <p:cNvSpPr/>
            <p:nvPr/>
          </p:nvSpPr>
          <p:spPr>
            <a:xfrm>
              <a:off x="3965500" y="3922550"/>
              <a:ext cx="227700" cy="211525"/>
            </a:xfrm>
            <a:custGeom>
              <a:rect b="b" l="l" r="r" t="t"/>
              <a:pathLst>
                <a:path extrusionOk="0" h="8461" w="9108">
                  <a:moveTo>
                    <a:pt x="5065" y="0"/>
                  </a:moveTo>
                  <a:cubicBezTo>
                    <a:pt x="4869" y="0"/>
                    <a:pt x="4673" y="82"/>
                    <a:pt x="4537" y="195"/>
                  </a:cubicBezTo>
                  <a:cubicBezTo>
                    <a:pt x="4337" y="362"/>
                    <a:pt x="4170" y="596"/>
                    <a:pt x="4003" y="796"/>
                  </a:cubicBezTo>
                  <a:cubicBezTo>
                    <a:pt x="3870" y="1029"/>
                    <a:pt x="3703" y="1229"/>
                    <a:pt x="3670" y="1463"/>
                  </a:cubicBezTo>
                  <a:cubicBezTo>
                    <a:pt x="3647" y="1554"/>
                    <a:pt x="3648" y="1638"/>
                    <a:pt x="3666" y="1714"/>
                  </a:cubicBezTo>
                  <a:lnTo>
                    <a:pt x="3666" y="1714"/>
                  </a:lnTo>
                  <a:cubicBezTo>
                    <a:pt x="3464" y="1471"/>
                    <a:pt x="3231" y="1244"/>
                    <a:pt x="2936" y="1063"/>
                  </a:cubicBezTo>
                  <a:cubicBezTo>
                    <a:pt x="2641" y="822"/>
                    <a:pt x="2261" y="667"/>
                    <a:pt x="1881" y="667"/>
                  </a:cubicBezTo>
                  <a:cubicBezTo>
                    <a:pt x="1787" y="667"/>
                    <a:pt x="1694" y="676"/>
                    <a:pt x="1602" y="696"/>
                  </a:cubicBezTo>
                  <a:cubicBezTo>
                    <a:pt x="1168" y="762"/>
                    <a:pt x="734" y="1196"/>
                    <a:pt x="701" y="1663"/>
                  </a:cubicBezTo>
                  <a:cubicBezTo>
                    <a:pt x="701" y="1930"/>
                    <a:pt x="835" y="2230"/>
                    <a:pt x="1035" y="2497"/>
                  </a:cubicBezTo>
                  <a:cubicBezTo>
                    <a:pt x="1502" y="3097"/>
                    <a:pt x="2202" y="3531"/>
                    <a:pt x="2936" y="3664"/>
                  </a:cubicBezTo>
                  <a:cubicBezTo>
                    <a:pt x="2336" y="3931"/>
                    <a:pt x="1602" y="4365"/>
                    <a:pt x="1035" y="4699"/>
                  </a:cubicBezTo>
                  <a:cubicBezTo>
                    <a:pt x="568" y="4999"/>
                    <a:pt x="67" y="5366"/>
                    <a:pt x="34" y="5899"/>
                  </a:cubicBezTo>
                  <a:cubicBezTo>
                    <a:pt x="1" y="6433"/>
                    <a:pt x="434" y="6900"/>
                    <a:pt x="935" y="7034"/>
                  </a:cubicBezTo>
                  <a:cubicBezTo>
                    <a:pt x="1033" y="7060"/>
                    <a:pt x="1133" y="7072"/>
                    <a:pt x="1234" y="7072"/>
                  </a:cubicBezTo>
                  <a:cubicBezTo>
                    <a:pt x="1651" y="7072"/>
                    <a:pt x="2080" y="6868"/>
                    <a:pt x="2402" y="6600"/>
                  </a:cubicBezTo>
                  <a:cubicBezTo>
                    <a:pt x="2836" y="6266"/>
                    <a:pt x="3103" y="5866"/>
                    <a:pt x="3436" y="5432"/>
                  </a:cubicBezTo>
                  <a:lnTo>
                    <a:pt x="3436" y="5432"/>
                  </a:lnTo>
                  <a:cubicBezTo>
                    <a:pt x="3170" y="5833"/>
                    <a:pt x="2903" y="6166"/>
                    <a:pt x="2836" y="6667"/>
                  </a:cubicBezTo>
                  <a:cubicBezTo>
                    <a:pt x="2736" y="7100"/>
                    <a:pt x="2836" y="7601"/>
                    <a:pt x="3069" y="8001"/>
                  </a:cubicBezTo>
                  <a:cubicBezTo>
                    <a:pt x="3297" y="8279"/>
                    <a:pt x="3657" y="8461"/>
                    <a:pt x="4007" y="8461"/>
                  </a:cubicBezTo>
                  <a:cubicBezTo>
                    <a:pt x="4120" y="8461"/>
                    <a:pt x="4231" y="8442"/>
                    <a:pt x="4337" y="8401"/>
                  </a:cubicBezTo>
                  <a:cubicBezTo>
                    <a:pt x="4604" y="8268"/>
                    <a:pt x="4871" y="8034"/>
                    <a:pt x="5038" y="7734"/>
                  </a:cubicBezTo>
                  <a:cubicBezTo>
                    <a:pt x="5404" y="7100"/>
                    <a:pt x="5538" y="6366"/>
                    <a:pt x="5438" y="5599"/>
                  </a:cubicBezTo>
                  <a:lnTo>
                    <a:pt x="5438" y="5599"/>
                  </a:lnTo>
                  <a:cubicBezTo>
                    <a:pt x="5705" y="5966"/>
                    <a:pt x="5905" y="6266"/>
                    <a:pt x="6238" y="6533"/>
                  </a:cubicBezTo>
                  <a:cubicBezTo>
                    <a:pt x="6451" y="6669"/>
                    <a:pt x="6709" y="6759"/>
                    <a:pt x="6966" y="6759"/>
                  </a:cubicBezTo>
                  <a:cubicBezTo>
                    <a:pt x="7152" y="6759"/>
                    <a:pt x="7338" y="6712"/>
                    <a:pt x="7506" y="6600"/>
                  </a:cubicBezTo>
                  <a:cubicBezTo>
                    <a:pt x="7706" y="6433"/>
                    <a:pt x="7873" y="6200"/>
                    <a:pt x="7906" y="5933"/>
                  </a:cubicBezTo>
                  <a:cubicBezTo>
                    <a:pt x="8006" y="5566"/>
                    <a:pt x="7873" y="5099"/>
                    <a:pt x="7606" y="4799"/>
                  </a:cubicBezTo>
                  <a:cubicBezTo>
                    <a:pt x="7440" y="4608"/>
                    <a:pt x="7171" y="4435"/>
                    <a:pt x="6898" y="4375"/>
                  </a:cubicBezTo>
                  <a:lnTo>
                    <a:pt x="6898" y="4375"/>
                  </a:lnTo>
                  <a:cubicBezTo>
                    <a:pt x="6904" y="4375"/>
                    <a:pt x="6911" y="4375"/>
                    <a:pt x="6917" y="4375"/>
                  </a:cubicBezTo>
                  <a:cubicBezTo>
                    <a:pt x="7390" y="4375"/>
                    <a:pt x="7836" y="4307"/>
                    <a:pt x="8240" y="4065"/>
                  </a:cubicBezTo>
                  <a:cubicBezTo>
                    <a:pt x="8740" y="3765"/>
                    <a:pt x="9107" y="3197"/>
                    <a:pt x="9007" y="2597"/>
                  </a:cubicBezTo>
                  <a:cubicBezTo>
                    <a:pt x="8883" y="1978"/>
                    <a:pt x="8214" y="1589"/>
                    <a:pt x="7559" y="1589"/>
                  </a:cubicBezTo>
                  <a:cubicBezTo>
                    <a:pt x="7508" y="1589"/>
                    <a:pt x="7457" y="1591"/>
                    <a:pt x="7406" y="1596"/>
                  </a:cubicBezTo>
                  <a:cubicBezTo>
                    <a:pt x="6739" y="1696"/>
                    <a:pt x="6172" y="2097"/>
                    <a:pt x="5705" y="2597"/>
                  </a:cubicBezTo>
                  <a:cubicBezTo>
                    <a:pt x="5871" y="2063"/>
                    <a:pt x="5905" y="1463"/>
                    <a:pt x="5838" y="929"/>
                  </a:cubicBezTo>
                  <a:cubicBezTo>
                    <a:pt x="5771" y="596"/>
                    <a:pt x="5605" y="195"/>
                    <a:pt x="5338" y="62"/>
                  </a:cubicBezTo>
                  <a:cubicBezTo>
                    <a:pt x="5252" y="19"/>
                    <a:pt x="5158" y="0"/>
                    <a:pt x="50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16"/>
            <p:cNvSpPr/>
            <p:nvPr/>
          </p:nvSpPr>
          <p:spPr>
            <a:xfrm>
              <a:off x="3869600" y="3817550"/>
              <a:ext cx="386050" cy="388375"/>
            </a:xfrm>
            <a:custGeom>
              <a:rect b="b" l="l" r="r" t="t"/>
              <a:pathLst>
                <a:path extrusionOk="0" h="15535" w="15442">
                  <a:moveTo>
                    <a:pt x="5815" y="0"/>
                  </a:moveTo>
                  <a:cubicBezTo>
                    <a:pt x="5563" y="0"/>
                    <a:pt x="5353" y="217"/>
                    <a:pt x="5271" y="626"/>
                  </a:cubicBezTo>
                  <a:cubicBezTo>
                    <a:pt x="4804" y="2627"/>
                    <a:pt x="6072" y="4962"/>
                    <a:pt x="7406" y="6964"/>
                  </a:cubicBezTo>
                  <a:cubicBezTo>
                    <a:pt x="7372" y="7031"/>
                    <a:pt x="7272" y="7064"/>
                    <a:pt x="7239" y="7097"/>
                  </a:cubicBezTo>
                  <a:lnTo>
                    <a:pt x="7106" y="7231"/>
                  </a:lnTo>
                  <a:cubicBezTo>
                    <a:pt x="5914" y="6772"/>
                    <a:pt x="4641" y="6405"/>
                    <a:pt x="3438" y="6405"/>
                  </a:cubicBezTo>
                  <a:cubicBezTo>
                    <a:pt x="2452" y="6405"/>
                    <a:pt x="1512" y="6651"/>
                    <a:pt x="701" y="7297"/>
                  </a:cubicBezTo>
                  <a:cubicBezTo>
                    <a:pt x="1" y="7898"/>
                    <a:pt x="101" y="8765"/>
                    <a:pt x="1101" y="9032"/>
                  </a:cubicBezTo>
                  <a:cubicBezTo>
                    <a:pt x="1984" y="9244"/>
                    <a:pt x="2883" y="9345"/>
                    <a:pt x="3778" y="9345"/>
                  </a:cubicBezTo>
                  <a:cubicBezTo>
                    <a:pt x="4709" y="9345"/>
                    <a:pt x="5637" y="9236"/>
                    <a:pt x="6539" y="9032"/>
                  </a:cubicBezTo>
                  <a:cubicBezTo>
                    <a:pt x="6572" y="9132"/>
                    <a:pt x="6605" y="9265"/>
                    <a:pt x="6672" y="9366"/>
                  </a:cubicBezTo>
                  <a:cubicBezTo>
                    <a:pt x="5338" y="10400"/>
                    <a:pt x="4070" y="11634"/>
                    <a:pt x="3837" y="13268"/>
                  </a:cubicBezTo>
                  <a:cubicBezTo>
                    <a:pt x="3749" y="13770"/>
                    <a:pt x="3919" y="14087"/>
                    <a:pt x="4196" y="14087"/>
                  </a:cubicBezTo>
                  <a:cubicBezTo>
                    <a:pt x="4343" y="14087"/>
                    <a:pt x="4519" y="13998"/>
                    <a:pt x="4704" y="13802"/>
                  </a:cubicBezTo>
                  <a:cubicBezTo>
                    <a:pt x="5905" y="12801"/>
                    <a:pt x="6905" y="11467"/>
                    <a:pt x="7639" y="10099"/>
                  </a:cubicBezTo>
                  <a:lnTo>
                    <a:pt x="7906" y="10099"/>
                  </a:lnTo>
                  <a:cubicBezTo>
                    <a:pt x="7739" y="12001"/>
                    <a:pt x="7973" y="14069"/>
                    <a:pt x="9908" y="15270"/>
                  </a:cubicBezTo>
                  <a:cubicBezTo>
                    <a:pt x="10188" y="15449"/>
                    <a:pt x="10479" y="15534"/>
                    <a:pt x="10740" y="15534"/>
                  </a:cubicBezTo>
                  <a:cubicBezTo>
                    <a:pt x="11256" y="15534"/>
                    <a:pt x="11653" y="15201"/>
                    <a:pt x="11609" y="14603"/>
                  </a:cubicBezTo>
                  <a:cubicBezTo>
                    <a:pt x="11542" y="12801"/>
                    <a:pt x="10808" y="10967"/>
                    <a:pt x="9707" y="9432"/>
                  </a:cubicBezTo>
                  <a:cubicBezTo>
                    <a:pt x="9741" y="9399"/>
                    <a:pt x="9774" y="9399"/>
                    <a:pt x="9808" y="9332"/>
                  </a:cubicBezTo>
                  <a:lnTo>
                    <a:pt x="9974" y="9165"/>
                  </a:lnTo>
                  <a:cubicBezTo>
                    <a:pt x="11575" y="9999"/>
                    <a:pt x="13210" y="10566"/>
                    <a:pt x="14644" y="10600"/>
                  </a:cubicBezTo>
                  <a:cubicBezTo>
                    <a:pt x="14663" y="10601"/>
                    <a:pt x="14681" y="10601"/>
                    <a:pt x="14698" y="10601"/>
                  </a:cubicBezTo>
                  <a:cubicBezTo>
                    <a:pt x="15442" y="10601"/>
                    <a:pt x="15363" y="9917"/>
                    <a:pt x="14711" y="9265"/>
                  </a:cubicBezTo>
                  <a:cubicBezTo>
                    <a:pt x="13410" y="7965"/>
                    <a:pt x="11976" y="7631"/>
                    <a:pt x="10641" y="7631"/>
                  </a:cubicBezTo>
                  <a:cubicBezTo>
                    <a:pt x="10641" y="7498"/>
                    <a:pt x="10641" y="7431"/>
                    <a:pt x="10608" y="7331"/>
                  </a:cubicBezTo>
                  <a:cubicBezTo>
                    <a:pt x="11742" y="6564"/>
                    <a:pt x="12743" y="5463"/>
                    <a:pt x="13377" y="4162"/>
                  </a:cubicBezTo>
                  <a:cubicBezTo>
                    <a:pt x="13767" y="3413"/>
                    <a:pt x="13268" y="2760"/>
                    <a:pt x="12469" y="2760"/>
                  </a:cubicBezTo>
                  <a:cubicBezTo>
                    <a:pt x="12449" y="2760"/>
                    <a:pt x="12429" y="2760"/>
                    <a:pt x="12409" y="2761"/>
                  </a:cubicBezTo>
                  <a:cubicBezTo>
                    <a:pt x="10541" y="2928"/>
                    <a:pt x="9541" y="4595"/>
                    <a:pt x="8874" y="6397"/>
                  </a:cubicBezTo>
                  <a:cubicBezTo>
                    <a:pt x="8740" y="6397"/>
                    <a:pt x="8640" y="6397"/>
                    <a:pt x="8540" y="6430"/>
                  </a:cubicBezTo>
                  <a:cubicBezTo>
                    <a:pt x="8273" y="4529"/>
                    <a:pt x="7639" y="2527"/>
                    <a:pt x="6639" y="726"/>
                  </a:cubicBezTo>
                  <a:cubicBezTo>
                    <a:pt x="6384" y="233"/>
                    <a:pt x="6077" y="0"/>
                    <a:pt x="58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16"/>
            <p:cNvSpPr/>
            <p:nvPr/>
          </p:nvSpPr>
          <p:spPr>
            <a:xfrm>
              <a:off x="4051400" y="3997250"/>
              <a:ext cx="65900" cy="51900"/>
            </a:xfrm>
            <a:custGeom>
              <a:rect b="b" l="l" r="r" t="t"/>
              <a:pathLst>
                <a:path extrusionOk="0" h="2076" w="2636">
                  <a:moveTo>
                    <a:pt x="1556" y="1"/>
                  </a:moveTo>
                  <a:cubicBezTo>
                    <a:pt x="1209" y="1"/>
                    <a:pt x="826" y="137"/>
                    <a:pt x="534" y="410"/>
                  </a:cubicBezTo>
                  <a:cubicBezTo>
                    <a:pt x="100" y="877"/>
                    <a:pt x="0" y="1544"/>
                    <a:pt x="367" y="1877"/>
                  </a:cubicBezTo>
                  <a:cubicBezTo>
                    <a:pt x="542" y="2012"/>
                    <a:pt x="771" y="2076"/>
                    <a:pt x="1013" y="2076"/>
                  </a:cubicBezTo>
                  <a:cubicBezTo>
                    <a:pt x="1371" y="2076"/>
                    <a:pt x="1757" y="1936"/>
                    <a:pt x="2035" y="1677"/>
                  </a:cubicBezTo>
                  <a:cubicBezTo>
                    <a:pt x="2536" y="1210"/>
                    <a:pt x="2636" y="543"/>
                    <a:pt x="2202" y="209"/>
                  </a:cubicBezTo>
                  <a:cubicBezTo>
                    <a:pt x="2035" y="70"/>
                    <a:pt x="1805" y="1"/>
                    <a:pt x="15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16"/>
            <p:cNvSpPr/>
            <p:nvPr/>
          </p:nvSpPr>
          <p:spPr>
            <a:xfrm>
              <a:off x="3732000" y="2830600"/>
              <a:ext cx="311925" cy="309700"/>
            </a:xfrm>
            <a:custGeom>
              <a:rect b="b" l="l" r="r" t="t"/>
              <a:pathLst>
                <a:path extrusionOk="0" h="12388" w="12477">
                  <a:moveTo>
                    <a:pt x="7352" y="0"/>
                  </a:moveTo>
                  <a:cubicBezTo>
                    <a:pt x="7006" y="0"/>
                    <a:pt x="6655" y="109"/>
                    <a:pt x="6372" y="309"/>
                  </a:cubicBezTo>
                  <a:cubicBezTo>
                    <a:pt x="5771" y="676"/>
                    <a:pt x="5438" y="1343"/>
                    <a:pt x="5371" y="2043"/>
                  </a:cubicBezTo>
                  <a:cubicBezTo>
                    <a:pt x="5301" y="2531"/>
                    <a:pt x="5393" y="2970"/>
                    <a:pt x="5523" y="3417"/>
                  </a:cubicBezTo>
                  <a:lnTo>
                    <a:pt x="5523" y="3417"/>
                  </a:lnTo>
                  <a:cubicBezTo>
                    <a:pt x="5348" y="2884"/>
                    <a:pt x="5128" y="2336"/>
                    <a:pt x="4837" y="1877"/>
                  </a:cubicBezTo>
                  <a:cubicBezTo>
                    <a:pt x="4370" y="1243"/>
                    <a:pt x="3703" y="709"/>
                    <a:pt x="2936" y="642"/>
                  </a:cubicBezTo>
                  <a:cubicBezTo>
                    <a:pt x="2870" y="633"/>
                    <a:pt x="2802" y="629"/>
                    <a:pt x="2734" y="629"/>
                  </a:cubicBezTo>
                  <a:cubicBezTo>
                    <a:pt x="2051" y="629"/>
                    <a:pt x="1320" y="1076"/>
                    <a:pt x="1168" y="1743"/>
                  </a:cubicBezTo>
                  <a:cubicBezTo>
                    <a:pt x="1001" y="2510"/>
                    <a:pt x="1535" y="3244"/>
                    <a:pt x="2035" y="3878"/>
                  </a:cubicBezTo>
                  <a:cubicBezTo>
                    <a:pt x="2669" y="4645"/>
                    <a:pt x="3436" y="5546"/>
                    <a:pt x="4204" y="6213"/>
                  </a:cubicBezTo>
                  <a:cubicBezTo>
                    <a:pt x="3984" y="6181"/>
                    <a:pt x="3763" y="6165"/>
                    <a:pt x="3543" y="6165"/>
                  </a:cubicBezTo>
                  <a:cubicBezTo>
                    <a:pt x="2627" y="6165"/>
                    <a:pt x="1727" y="6442"/>
                    <a:pt x="1001" y="6980"/>
                  </a:cubicBezTo>
                  <a:cubicBezTo>
                    <a:pt x="601" y="7214"/>
                    <a:pt x="267" y="7581"/>
                    <a:pt x="167" y="8014"/>
                  </a:cubicBezTo>
                  <a:cubicBezTo>
                    <a:pt x="1" y="8681"/>
                    <a:pt x="368" y="9415"/>
                    <a:pt x="1001" y="9749"/>
                  </a:cubicBezTo>
                  <a:cubicBezTo>
                    <a:pt x="1340" y="9937"/>
                    <a:pt x="1731" y="10019"/>
                    <a:pt x="2128" y="10019"/>
                  </a:cubicBezTo>
                  <a:cubicBezTo>
                    <a:pt x="2435" y="10019"/>
                    <a:pt x="2745" y="9970"/>
                    <a:pt x="3036" y="9882"/>
                  </a:cubicBezTo>
                  <a:cubicBezTo>
                    <a:pt x="3463" y="9760"/>
                    <a:pt x="3852" y="9577"/>
                    <a:pt x="4219" y="9361"/>
                  </a:cubicBezTo>
                  <a:lnTo>
                    <a:pt x="4219" y="9361"/>
                  </a:lnTo>
                  <a:cubicBezTo>
                    <a:pt x="4165" y="9419"/>
                    <a:pt x="4115" y="9481"/>
                    <a:pt x="4070" y="9549"/>
                  </a:cubicBezTo>
                  <a:cubicBezTo>
                    <a:pt x="4037" y="9916"/>
                    <a:pt x="4170" y="10283"/>
                    <a:pt x="4237" y="10650"/>
                  </a:cubicBezTo>
                  <a:cubicBezTo>
                    <a:pt x="4370" y="11050"/>
                    <a:pt x="4437" y="11483"/>
                    <a:pt x="4704" y="11817"/>
                  </a:cubicBezTo>
                  <a:cubicBezTo>
                    <a:pt x="4923" y="12161"/>
                    <a:pt x="5258" y="12387"/>
                    <a:pt x="5656" y="12387"/>
                  </a:cubicBezTo>
                  <a:cubicBezTo>
                    <a:pt x="5683" y="12387"/>
                    <a:pt x="5711" y="12386"/>
                    <a:pt x="5738" y="12384"/>
                  </a:cubicBezTo>
                  <a:cubicBezTo>
                    <a:pt x="6238" y="12351"/>
                    <a:pt x="6605" y="11884"/>
                    <a:pt x="6872" y="11417"/>
                  </a:cubicBezTo>
                  <a:cubicBezTo>
                    <a:pt x="7272" y="10683"/>
                    <a:pt x="7473" y="9849"/>
                    <a:pt x="7473" y="9015"/>
                  </a:cubicBezTo>
                  <a:cubicBezTo>
                    <a:pt x="7873" y="9916"/>
                    <a:pt x="8507" y="10783"/>
                    <a:pt x="9407" y="11217"/>
                  </a:cubicBezTo>
                  <a:cubicBezTo>
                    <a:pt x="9692" y="11343"/>
                    <a:pt x="10013" y="11406"/>
                    <a:pt x="10335" y="11406"/>
                  </a:cubicBezTo>
                  <a:cubicBezTo>
                    <a:pt x="11032" y="11406"/>
                    <a:pt x="11734" y="11110"/>
                    <a:pt x="12076" y="10516"/>
                  </a:cubicBezTo>
                  <a:cubicBezTo>
                    <a:pt x="12476" y="9749"/>
                    <a:pt x="12276" y="8748"/>
                    <a:pt x="11709" y="8148"/>
                  </a:cubicBezTo>
                  <a:cubicBezTo>
                    <a:pt x="11211" y="7591"/>
                    <a:pt x="10507" y="7266"/>
                    <a:pt x="9778" y="7037"/>
                  </a:cubicBezTo>
                  <a:lnTo>
                    <a:pt x="9778" y="7037"/>
                  </a:lnTo>
                  <a:cubicBezTo>
                    <a:pt x="9912" y="7065"/>
                    <a:pt x="10045" y="7078"/>
                    <a:pt x="10177" y="7078"/>
                  </a:cubicBezTo>
                  <a:cubicBezTo>
                    <a:pt x="10546" y="7078"/>
                    <a:pt x="10902" y="6977"/>
                    <a:pt x="11209" y="6813"/>
                  </a:cubicBezTo>
                  <a:cubicBezTo>
                    <a:pt x="11709" y="6513"/>
                    <a:pt x="12043" y="5980"/>
                    <a:pt x="12109" y="5379"/>
                  </a:cubicBezTo>
                  <a:cubicBezTo>
                    <a:pt x="12209" y="5012"/>
                    <a:pt x="12109" y="4579"/>
                    <a:pt x="11876" y="4245"/>
                  </a:cubicBezTo>
                  <a:cubicBezTo>
                    <a:pt x="11592" y="3890"/>
                    <a:pt x="11141" y="3737"/>
                    <a:pt x="10676" y="3737"/>
                  </a:cubicBezTo>
                  <a:cubicBezTo>
                    <a:pt x="10486" y="3737"/>
                    <a:pt x="10292" y="3763"/>
                    <a:pt x="10108" y="3811"/>
                  </a:cubicBezTo>
                  <a:cubicBezTo>
                    <a:pt x="9541" y="3978"/>
                    <a:pt x="9074" y="4312"/>
                    <a:pt x="8573" y="4712"/>
                  </a:cubicBezTo>
                  <a:cubicBezTo>
                    <a:pt x="9074" y="3745"/>
                    <a:pt x="9207" y="2644"/>
                    <a:pt x="8974" y="1576"/>
                  </a:cubicBezTo>
                  <a:cubicBezTo>
                    <a:pt x="8874" y="1143"/>
                    <a:pt x="8707" y="642"/>
                    <a:pt x="8307" y="342"/>
                  </a:cubicBezTo>
                  <a:cubicBezTo>
                    <a:pt x="8040" y="109"/>
                    <a:pt x="7698" y="0"/>
                    <a:pt x="735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16"/>
            <p:cNvSpPr/>
            <p:nvPr/>
          </p:nvSpPr>
          <p:spPr>
            <a:xfrm>
              <a:off x="3601175" y="2739250"/>
              <a:ext cx="573675" cy="512350"/>
            </a:xfrm>
            <a:custGeom>
              <a:rect b="b" l="l" r="r" t="t"/>
              <a:pathLst>
                <a:path extrusionOk="0" h="20494" w="22947">
                  <a:moveTo>
                    <a:pt x="8627" y="0"/>
                  </a:moveTo>
                  <a:cubicBezTo>
                    <a:pt x="8269" y="0"/>
                    <a:pt x="7967" y="354"/>
                    <a:pt x="7835" y="994"/>
                  </a:cubicBezTo>
                  <a:cubicBezTo>
                    <a:pt x="7435" y="3362"/>
                    <a:pt x="8569" y="5731"/>
                    <a:pt x="9970" y="7732"/>
                  </a:cubicBezTo>
                  <a:cubicBezTo>
                    <a:pt x="9837" y="7866"/>
                    <a:pt x="9737" y="7999"/>
                    <a:pt x="9637" y="8166"/>
                  </a:cubicBezTo>
                  <a:cubicBezTo>
                    <a:pt x="7368" y="6798"/>
                    <a:pt x="4767" y="5831"/>
                    <a:pt x="2098" y="5631"/>
                  </a:cubicBezTo>
                  <a:cubicBezTo>
                    <a:pt x="2019" y="5624"/>
                    <a:pt x="1943" y="5620"/>
                    <a:pt x="1869" y="5620"/>
                  </a:cubicBezTo>
                  <a:cubicBezTo>
                    <a:pt x="505" y="5620"/>
                    <a:pt x="1" y="6756"/>
                    <a:pt x="697" y="7832"/>
                  </a:cubicBezTo>
                  <a:cubicBezTo>
                    <a:pt x="2270" y="10338"/>
                    <a:pt x="5293" y="10935"/>
                    <a:pt x="8345" y="10935"/>
                  </a:cubicBezTo>
                  <a:cubicBezTo>
                    <a:pt x="8788" y="10935"/>
                    <a:pt x="9231" y="10922"/>
                    <a:pt x="9670" y="10901"/>
                  </a:cubicBezTo>
                  <a:lnTo>
                    <a:pt x="9804" y="11168"/>
                  </a:lnTo>
                  <a:cubicBezTo>
                    <a:pt x="9837" y="11235"/>
                    <a:pt x="9937" y="11368"/>
                    <a:pt x="9970" y="11435"/>
                  </a:cubicBezTo>
                  <a:cubicBezTo>
                    <a:pt x="7135" y="13603"/>
                    <a:pt x="4333" y="16305"/>
                    <a:pt x="4066" y="19340"/>
                  </a:cubicBezTo>
                  <a:cubicBezTo>
                    <a:pt x="3986" y="20061"/>
                    <a:pt x="4278" y="20493"/>
                    <a:pt x="4777" y="20493"/>
                  </a:cubicBezTo>
                  <a:cubicBezTo>
                    <a:pt x="5110" y="20493"/>
                    <a:pt x="5534" y="20301"/>
                    <a:pt x="6001" y="19874"/>
                  </a:cubicBezTo>
                  <a:cubicBezTo>
                    <a:pt x="8236" y="17839"/>
                    <a:pt x="10004" y="15271"/>
                    <a:pt x="11305" y="12736"/>
                  </a:cubicBezTo>
                  <a:cubicBezTo>
                    <a:pt x="11438" y="12836"/>
                    <a:pt x="11605" y="12903"/>
                    <a:pt x="11705" y="12936"/>
                  </a:cubicBezTo>
                  <a:cubicBezTo>
                    <a:pt x="11805" y="15771"/>
                    <a:pt x="12472" y="18573"/>
                    <a:pt x="15007" y="19674"/>
                  </a:cubicBezTo>
                  <a:cubicBezTo>
                    <a:pt x="15246" y="19772"/>
                    <a:pt x="15481" y="19819"/>
                    <a:pt x="15702" y="19819"/>
                  </a:cubicBezTo>
                  <a:cubicBezTo>
                    <a:pt x="16534" y="19819"/>
                    <a:pt x="17167" y="19160"/>
                    <a:pt x="17009" y="18106"/>
                  </a:cubicBezTo>
                  <a:cubicBezTo>
                    <a:pt x="16708" y="16038"/>
                    <a:pt x="15841" y="14037"/>
                    <a:pt x="14640" y="12369"/>
                  </a:cubicBezTo>
                  <a:cubicBezTo>
                    <a:pt x="14707" y="12235"/>
                    <a:pt x="14774" y="12102"/>
                    <a:pt x="14840" y="12002"/>
                  </a:cubicBezTo>
                  <a:cubicBezTo>
                    <a:pt x="15696" y="12298"/>
                    <a:pt x="16625" y="12484"/>
                    <a:pt x="17619" y="12484"/>
                  </a:cubicBezTo>
                  <a:cubicBezTo>
                    <a:pt x="18756" y="12484"/>
                    <a:pt x="19979" y="12240"/>
                    <a:pt x="21278" y="11635"/>
                  </a:cubicBezTo>
                  <a:cubicBezTo>
                    <a:pt x="22513" y="11001"/>
                    <a:pt x="22946" y="10034"/>
                    <a:pt x="21845" y="9700"/>
                  </a:cubicBezTo>
                  <a:cubicBezTo>
                    <a:pt x="20751" y="9359"/>
                    <a:pt x="19511" y="9202"/>
                    <a:pt x="18194" y="9202"/>
                  </a:cubicBezTo>
                  <a:cubicBezTo>
                    <a:pt x="17063" y="9202"/>
                    <a:pt x="15875" y="9318"/>
                    <a:pt x="14674" y="9533"/>
                  </a:cubicBezTo>
                  <a:cubicBezTo>
                    <a:pt x="14640" y="9467"/>
                    <a:pt x="14607" y="9367"/>
                    <a:pt x="14540" y="9233"/>
                  </a:cubicBezTo>
                  <a:cubicBezTo>
                    <a:pt x="14507" y="9200"/>
                    <a:pt x="14474" y="9133"/>
                    <a:pt x="14440" y="9066"/>
                  </a:cubicBezTo>
                  <a:cubicBezTo>
                    <a:pt x="16708" y="7399"/>
                    <a:pt x="18543" y="5230"/>
                    <a:pt x="19477" y="2729"/>
                  </a:cubicBezTo>
                  <a:cubicBezTo>
                    <a:pt x="19872" y="1656"/>
                    <a:pt x="19121" y="918"/>
                    <a:pt x="18012" y="918"/>
                  </a:cubicBezTo>
                  <a:cubicBezTo>
                    <a:pt x="17810" y="918"/>
                    <a:pt x="17597" y="943"/>
                    <a:pt x="17376" y="994"/>
                  </a:cubicBezTo>
                  <a:cubicBezTo>
                    <a:pt x="14140" y="1795"/>
                    <a:pt x="12839" y="4497"/>
                    <a:pt x="12205" y="7299"/>
                  </a:cubicBezTo>
                  <a:cubicBezTo>
                    <a:pt x="12105" y="7232"/>
                    <a:pt x="11972" y="7198"/>
                    <a:pt x="11872" y="7198"/>
                  </a:cubicBezTo>
                  <a:cubicBezTo>
                    <a:pt x="11471" y="4897"/>
                    <a:pt x="10671" y="2562"/>
                    <a:pt x="9503" y="660"/>
                  </a:cubicBezTo>
                  <a:cubicBezTo>
                    <a:pt x="9213" y="210"/>
                    <a:pt x="8904" y="0"/>
                    <a:pt x="86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16"/>
            <p:cNvSpPr/>
            <p:nvPr/>
          </p:nvSpPr>
          <p:spPr>
            <a:xfrm>
              <a:off x="3861250" y="2953700"/>
              <a:ext cx="90100" cy="84450"/>
            </a:xfrm>
            <a:custGeom>
              <a:rect b="b" l="l" r="r" t="t"/>
              <a:pathLst>
                <a:path extrusionOk="0" h="3378" w="3604">
                  <a:moveTo>
                    <a:pt x="1347" y="1"/>
                  </a:moveTo>
                  <a:cubicBezTo>
                    <a:pt x="1191" y="1"/>
                    <a:pt x="1040" y="29"/>
                    <a:pt x="902" y="88"/>
                  </a:cubicBezTo>
                  <a:cubicBezTo>
                    <a:pt x="168" y="355"/>
                    <a:pt x="1" y="1289"/>
                    <a:pt x="468" y="2223"/>
                  </a:cubicBezTo>
                  <a:cubicBezTo>
                    <a:pt x="869" y="2918"/>
                    <a:pt x="1614" y="3378"/>
                    <a:pt x="2254" y="3378"/>
                  </a:cubicBezTo>
                  <a:cubicBezTo>
                    <a:pt x="2412" y="3378"/>
                    <a:pt x="2564" y="3350"/>
                    <a:pt x="2703" y="3290"/>
                  </a:cubicBezTo>
                  <a:cubicBezTo>
                    <a:pt x="3403" y="2990"/>
                    <a:pt x="3604" y="2056"/>
                    <a:pt x="3103" y="1156"/>
                  </a:cubicBezTo>
                  <a:cubicBezTo>
                    <a:pt x="2702" y="460"/>
                    <a:pt x="1979" y="1"/>
                    <a:pt x="13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5" name="Google Shape;1475;p16"/>
          <p:cNvGrpSpPr/>
          <p:nvPr/>
        </p:nvGrpSpPr>
        <p:grpSpPr>
          <a:xfrm flipH="1">
            <a:off x="262021" y="0"/>
            <a:ext cx="1579198" cy="2750073"/>
            <a:chOff x="7463325" y="0"/>
            <a:chExt cx="1579198" cy="2750073"/>
          </a:xfrm>
        </p:grpSpPr>
        <p:sp>
          <p:nvSpPr>
            <p:cNvPr id="1476" name="Google Shape;1476;p16"/>
            <p:cNvSpPr/>
            <p:nvPr/>
          </p:nvSpPr>
          <p:spPr>
            <a:xfrm>
              <a:off x="7526318" y="1409914"/>
              <a:ext cx="799739" cy="579784"/>
            </a:xfrm>
            <a:custGeom>
              <a:rect b="b" l="l" r="r" t="t"/>
              <a:pathLst>
                <a:path extrusionOk="0" h="18114" w="24986">
                  <a:moveTo>
                    <a:pt x="1" y="1"/>
                  </a:moveTo>
                  <a:lnTo>
                    <a:pt x="1" y="10075"/>
                  </a:lnTo>
                  <a:cubicBezTo>
                    <a:pt x="1" y="14478"/>
                    <a:pt x="3637" y="18114"/>
                    <a:pt x="8040" y="18114"/>
                  </a:cubicBezTo>
                  <a:lnTo>
                    <a:pt x="16913" y="18114"/>
                  </a:lnTo>
                  <a:cubicBezTo>
                    <a:pt x="21350" y="18114"/>
                    <a:pt x="24986" y="14478"/>
                    <a:pt x="24986" y="10075"/>
                  </a:cubicBezTo>
                  <a:lnTo>
                    <a:pt x="249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16"/>
            <p:cNvSpPr/>
            <p:nvPr/>
          </p:nvSpPr>
          <p:spPr>
            <a:xfrm>
              <a:off x="7527425" y="1556200"/>
              <a:ext cx="799731" cy="55565"/>
            </a:xfrm>
            <a:custGeom>
              <a:rect b="b" l="l" r="r" t="t"/>
              <a:pathLst>
                <a:path extrusionOk="0" h="1736" w="28788">
                  <a:moveTo>
                    <a:pt x="0" y="1"/>
                  </a:moveTo>
                  <a:lnTo>
                    <a:pt x="0" y="868"/>
                  </a:lnTo>
                  <a:cubicBezTo>
                    <a:pt x="601" y="868"/>
                    <a:pt x="901" y="1035"/>
                    <a:pt x="1234" y="1235"/>
                  </a:cubicBezTo>
                  <a:cubicBezTo>
                    <a:pt x="1601" y="1435"/>
                    <a:pt x="2068" y="1735"/>
                    <a:pt x="2902" y="1735"/>
                  </a:cubicBezTo>
                  <a:cubicBezTo>
                    <a:pt x="3736" y="1735"/>
                    <a:pt x="4170" y="1502"/>
                    <a:pt x="4570" y="1235"/>
                  </a:cubicBezTo>
                  <a:cubicBezTo>
                    <a:pt x="4904" y="1035"/>
                    <a:pt x="5171" y="868"/>
                    <a:pt x="5771" y="868"/>
                  </a:cubicBezTo>
                  <a:cubicBezTo>
                    <a:pt x="6338" y="868"/>
                    <a:pt x="6638" y="1035"/>
                    <a:pt x="6972" y="1235"/>
                  </a:cubicBezTo>
                  <a:cubicBezTo>
                    <a:pt x="7339" y="1435"/>
                    <a:pt x="7806" y="1735"/>
                    <a:pt x="8640" y="1735"/>
                  </a:cubicBezTo>
                  <a:cubicBezTo>
                    <a:pt x="9474" y="1735"/>
                    <a:pt x="9941" y="1502"/>
                    <a:pt x="10308" y="1235"/>
                  </a:cubicBezTo>
                  <a:cubicBezTo>
                    <a:pt x="10641" y="1035"/>
                    <a:pt x="10941" y="868"/>
                    <a:pt x="11508" y="868"/>
                  </a:cubicBezTo>
                  <a:cubicBezTo>
                    <a:pt x="12109" y="868"/>
                    <a:pt x="12409" y="1035"/>
                    <a:pt x="12743" y="1235"/>
                  </a:cubicBezTo>
                  <a:cubicBezTo>
                    <a:pt x="13110" y="1435"/>
                    <a:pt x="13577" y="1735"/>
                    <a:pt x="14411" y="1735"/>
                  </a:cubicBezTo>
                  <a:cubicBezTo>
                    <a:pt x="15244" y="1735"/>
                    <a:pt x="15678" y="1502"/>
                    <a:pt x="16078" y="1235"/>
                  </a:cubicBezTo>
                  <a:cubicBezTo>
                    <a:pt x="16412" y="1035"/>
                    <a:pt x="16679" y="868"/>
                    <a:pt x="17279" y="868"/>
                  </a:cubicBezTo>
                  <a:cubicBezTo>
                    <a:pt x="17846" y="868"/>
                    <a:pt x="18147" y="1035"/>
                    <a:pt x="18480" y="1235"/>
                  </a:cubicBezTo>
                  <a:cubicBezTo>
                    <a:pt x="18847" y="1435"/>
                    <a:pt x="19314" y="1735"/>
                    <a:pt x="20148" y="1735"/>
                  </a:cubicBezTo>
                  <a:cubicBezTo>
                    <a:pt x="20982" y="1735"/>
                    <a:pt x="21449" y="1502"/>
                    <a:pt x="21816" y="1235"/>
                  </a:cubicBezTo>
                  <a:cubicBezTo>
                    <a:pt x="22149" y="1035"/>
                    <a:pt x="22450" y="868"/>
                    <a:pt x="23017" y="868"/>
                  </a:cubicBezTo>
                  <a:cubicBezTo>
                    <a:pt x="23617" y="868"/>
                    <a:pt x="23917" y="1035"/>
                    <a:pt x="24251" y="1235"/>
                  </a:cubicBezTo>
                  <a:cubicBezTo>
                    <a:pt x="24618" y="1435"/>
                    <a:pt x="25085" y="1735"/>
                    <a:pt x="25919" y="1735"/>
                  </a:cubicBezTo>
                  <a:cubicBezTo>
                    <a:pt x="26753" y="1735"/>
                    <a:pt x="27186" y="1435"/>
                    <a:pt x="27587" y="1235"/>
                  </a:cubicBezTo>
                  <a:cubicBezTo>
                    <a:pt x="27920" y="1035"/>
                    <a:pt x="28187" y="868"/>
                    <a:pt x="28788" y="868"/>
                  </a:cubicBezTo>
                  <a:lnTo>
                    <a:pt x="28788" y="1"/>
                  </a:lnTo>
                  <a:cubicBezTo>
                    <a:pt x="27954" y="1"/>
                    <a:pt x="27487" y="234"/>
                    <a:pt x="27120" y="501"/>
                  </a:cubicBezTo>
                  <a:cubicBezTo>
                    <a:pt x="26786" y="701"/>
                    <a:pt x="26486" y="868"/>
                    <a:pt x="25919" y="868"/>
                  </a:cubicBezTo>
                  <a:cubicBezTo>
                    <a:pt x="25318" y="868"/>
                    <a:pt x="25018" y="701"/>
                    <a:pt x="24685" y="501"/>
                  </a:cubicBezTo>
                  <a:cubicBezTo>
                    <a:pt x="24318" y="268"/>
                    <a:pt x="23851" y="1"/>
                    <a:pt x="23017" y="1"/>
                  </a:cubicBezTo>
                  <a:cubicBezTo>
                    <a:pt x="22183" y="1"/>
                    <a:pt x="21749" y="234"/>
                    <a:pt x="21349" y="501"/>
                  </a:cubicBezTo>
                  <a:cubicBezTo>
                    <a:pt x="21015" y="701"/>
                    <a:pt x="20748" y="868"/>
                    <a:pt x="20148" y="868"/>
                  </a:cubicBezTo>
                  <a:cubicBezTo>
                    <a:pt x="19581" y="868"/>
                    <a:pt x="19281" y="701"/>
                    <a:pt x="18947" y="501"/>
                  </a:cubicBezTo>
                  <a:cubicBezTo>
                    <a:pt x="18580" y="268"/>
                    <a:pt x="18113" y="1"/>
                    <a:pt x="17279" y="1"/>
                  </a:cubicBezTo>
                  <a:cubicBezTo>
                    <a:pt x="16445" y="1"/>
                    <a:pt x="15978" y="234"/>
                    <a:pt x="15611" y="501"/>
                  </a:cubicBezTo>
                  <a:cubicBezTo>
                    <a:pt x="15278" y="701"/>
                    <a:pt x="14978" y="868"/>
                    <a:pt x="14411" y="868"/>
                  </a:cubicBezTo>
                  <a:cubicBezTo>
                    <a:pt x="13810" y="868"/>
                    <a:pt x="13510" y="701"/>
                    <a:pt x="13176" y="501"/>
                  </a:cubicBezTo>
                  <a:cubicBezTo>
                    <a:pt x="12809" y="268"/>
                    <a:pt x="12342" y="1"/>
                    <a:pt x="11508" y="1"/>
                  </a:cubicBezTo>
                  <a:cubicBezTo>
                    <a:pt x="10675" y="1"/>
                    <a:pt x="10241" y="234"/>
                    <a:pt x="9841" y="501"/>
                  </a:cubicBezTo>
                  <a:cubicBezTo>
                    <a:pt x="9507" y="701"/>
                    <a:pt x="9240" y="868"/>
                    <a:pt x="8640" y="868"/>
                  </a:cubicBezTo>
                  <a:cubicBezTo>
                    <a:pt x="8073" y="868"/>
                    <a:pt x="7772" y="701"/>
                    <a:pt x="7439" y="501"/>
                  </a:cubicBezTo>
                  <a:cubicBezTo>
                    <a:pt x="7072" y="268"/>
                    <a:pt x="6605" y="1"/>
                    <a:pt x="5771" y="1"/>
                  </a:cubicBezTo>
                  <a:cubicBezTo>
                    <a:pt x="4937" y="1"/>
                    <a:pt x="4470" y="234"/>
                    <a:pt x="4103" y="501"/>
                  </a:cubicBezTo>
                  <a:cubicBezTo>
                    <a:pt x="3770" y="701"/>
                    <a:pt x="3469" y="868"/>
                    <a:pt x="2902" y="868"/>
                  </a:cubicBezTo>
                  <a:cubicBezTo>
                    <a:pt x="2302" y="868"/>
                    <a:pt x="2002" y="701"/>
                    <a:pt x="1668" y="501"/>
                  </a:cubicBezTo>
                  <a:cubicBezTo>
                    <a:pt x="1301" y="268"/>
                    <a:pt x="834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16"/>
            <p:cNvSpPr/>
            <p:nvPr/>
          </p:nvSpPr>
          <p:spPr>
            <a:xfrm>
              <a:off x="7527425" y="1697129"/>
              <a:ext cx="799731" cy="56621"/>
            </a:xfrm>
            <a:custGeom>
              <a:rect b="b" l="l" r="r" t="t"/>
              <a:pathLst>
                <a:path extrusionOk="0" h="1769" w="28788">
                  <a:moveTo>
                    <a:pt x="0" y="1"/>
                  </a:moveTo>
                  <a:lnTo>
                    <a:pt x="0" y="868"/>
                  </a:lnTo>
                  <a:cubicBezTo>
                    <a:pt x="601" y="868"/>
                    <a:pt x="901" y="1035"/>
                    <a:pt x="1234" y="1268"/>
                  </a:cubicBezTo>
                  <a:cubicBezTo>
                    <a:pt x="1601" y="1469"/>
                    <a:pt x="2068" y="1769"/>
                    <a:pt x="2902" y="1769"/>
                  </a:cubicBezTo>
                  <a:cubicBezTo>
                    <a:pt x="3736" y="1769"/>
                    <a:pt x="4170" y="1502"/>
                    <a:pt x="4570" y="1268"/>
                  </a:cubicBezTo>
                  <a:cubicBezTo>
                    <a:pt x="4904" y="1035"/>
                    <a:pt x="5171" y="868"/>
                    <a:pt x="5771" y="868"/>
                  </a:cubicBezTo>
                  <a:cubicBezTo>
                    <a:pt x="6338" y="868"/>
                    <a:pt x="6638" y="1035"/>
                    <a:pt x="6972" y="1268"/>
                  </a:cubicBezTo>
                  <a:cubicBezTo>
                    <a:pt x="7339" y="1469"/>
                    <a:pt x="7806" y="1769"/>
                    <a:pt x="8640" y="1769"/>
                  </a:cubicBezTo>
                  <a:cubicBezTo>
                    <a:pt x="9474" y="1769"/>
                    <a:pt x="9941" y="1502"/>
                    <a:pt x="10308" y="1268"/>
                  </a:cubicBezTo>
                  <a:cubicBezTo>
                    <a:pt x="10641" y="1035"/>
                    <a:pt x="10941" y="868"/>
                    <a:pt x="11508" y="868"/>
                  </a:cubicBezTo>
                  <a:cubicBezTo>
                    <a:pt x="12109" y="868"/>
                    <a:pt x="12409" y="1035"/>
                    <a:pt x="12743" y="1268"/>
                  </a:cubicBezTo>
                  <a:cubicBezTo>
                    <a:pt x="13110" y="1469"/>
                    <a:pt x="13577" y="1769"/>
                    <a:pt x="14411" y="1769"/>
                  </a:cubicBezTo>
                  <a:cubicBezTo>
                    <a:pt x="15244" y="1769"/>
                    <a:pt x="15678" y="1502"/>
                    <a:pt x="16078" y="1268"/>
                  </a:cubicBezTo>
                  <a:cubicBezTo>
                    <a:pt x="16412" y="1035"/>
                    <a:pt x="16679" y="868"/>
                    <a:pt x="17279" y="868"/>
                  </a:cubicBezTo>
                  <a:cubicBezTo>
                    <a:pt x="17846" y="868"/>
                    <a:pt x="18147" y="1035"/>
                    <a:pt x="18480" y="1268"/>
                  </a:cubicBezTo>
                  <a:cubicBezTo>
                    <a:pt x="18847" y="1469"/>
                    <a:pt x="19314" y="1769"/>
                    <a:pt x="20148" y="1769"/>
                  </a:cubicBezTo>
                  <a:cubicBezTo>
                    <a:pt x="20982" y="1769"/>
                    <a:pt x="21449" y="1502"/>
                    <a:pt x="21816" y="1268"/>
                  </a:cubicBezTo>
                  <a:cubicBezTo>
                    <a:pt x="22149" y="1035"/>
                    <a:pt x="22450" y="868"/>
                    <a:pt x="23017" y="868"/>
                  </a:cubicBezTo>
                  <a:cubicBezTo>
                    <a:pt x="23617" y="868"/>
                    <a:pt x="23917" y="1035"/>
                    <a:pt x="24251" y="1268"/>
                  </a:cubicBezTo>
                  <a:cubicBezTo>
                    <a:pt x="24618" y="1469"/>
                    <a:pt x="25085" y="1769"/>
                    <a:pt x="25919" y="1769"/>
                  </a:cubicBezTo>
                  <a:cubicBezTo>
                    <a:pt x="26753" y="1769"/>
                    <a:pt x="27186" y="1502"/>
                    <a:pt x="27587" y="1268"/>
                  </a:cubicBezTo>
                  <a:cubicBezTo>
                    <a:pt x="27920" y="1035"/>
                    <a:pt x="28187" y="868"/>
                    <a:pt x="28788" y="868"/>
                  </a:cubicBezTo>
                  <a:lnTo>
                    <a:pt x="28788" y="1"/>
                  </a:lnTo>
                  <a:cubicBezTo>
                    <a:pt x="27954" y="1"/>
                    <a:pt x="27487" y="268"/>
                    <a:pt x="27120" y="501"/>
                  </a:cubicBezTo>
                  <a:cubicBezTo>
                    <a:pt x="26786" y="701"/>
                    <a:pt x="26486" y="868"/>
                    <a:pt x="25919" y="868"/>
                  </a:cubicBezTo>
                  <a:cubicBezTo>
                    <a:pt x="25318" y="868"/>
                    <a:pt x="25018" y="701"/>
                    <a:pt x="24685" y="501"/>
                  </a:cubicBezTo>
                  <a:cubicBezTo>
                    <a:pt x="24318" y="301"/>
                    <a:pt x="23851" y="1"/>
                    <a:pt x="23017" y="1"/>
                  </a:cubicBezTo>
                  <a:cubicBezTo>
                    <a:pt x="22183" y="1"/>
                    <a:pt x="21749" y="268"/>
                    <a:pt x="21349" y="501"/>
                  </a:cubicBezTo>
                  <a:cubicBezTo>
                    <a:pt x="21015" y="701"/>
                    <a:pt x="20748" y="868"/>
                    <a:pt x="20148" y="868"/>
                  </a:cubicBezTo>
                  <a:cubicBezTo>
                    <a:pt x="19581" y="868"/>
                    <a:pt x="19281" y="701"/>
                    <a:pt x="18947" y="501"/>
                  </a:cubicBezTo>
                  <a:cubicBezTo>
                    <a:pt x="18580" y="301"/>
                    <a:pt x="18113" y="1"/>
                    <a:pt x="17279" y="1"/>
                  </a:cubicBezTo>
                  <a:cubicBezTo>
                    <a:pt x="16445" y="1"/>
                    <a:pt x="15978" y="268"/>
                    <a:pt x="15611" y="501"/>
                  </a:cubicBezTo>
                  <a:cubicBezTo>
                    <a:pt x="15278" y="701"/>
                    <a:pt x="14978" y="868"/>
                    <a:pt x="14411" y="868"/>
                  </a:cubicBezTo>
                  <a:cubicBezTo>
                    <a:pt x="13810" y="868"/>
                    <a:pt x="13510" y="701"/>
                    <a:pt x="13176" y="501"/>
                  </a:cubicBezTo>
                  <a:cubicBezTo>
                    <a:pt x="12809" y="301"/>
                    <a:pt x="12342" y="1"/>
                    <a:pt x="11508" y="1"/>
                  </a:cubicBezTo>
                  <a:cubicBezTo>
                    <a:pt x="10675" y="1"/>
                    <a:pt x="10241" y="268"/>
                    <a:pt x="9841" y="501"/>
                  </a:cubicBezTo>
                  <a:cubicBezTo>
                    <a:pt x="9507" y="701"/>
                    <a:pt x="9240" y="868"/>
                    <a:pt x="8640" y="868"/>
                  </a:cubicBezTo>
                  <a:cubicBezTo>
                    <a:pt x="8073" y="868"/>
                    <a:pt x="7772" y="701"/>
                    <a:pt x="7439" y="501"/>
                  </a:cubicBezTo>
                  <a:cubicBezTo>
                    <a:pt x="7072" y="301"/>
                    <a:pt x="6605" y="1"/>
                    <a:pt x="5771" y="1"/>
                  </a:cubicBezTo>
                  <a:cubicBezTo>
                    <a:pt x="4937" y="1"/>
                    <a:pt x="4470" y="268"/>
                    <a:pt x="4103" y="501"/>
                  </a:cubicBezTo>
                  <a:cubicBezTo>
                    <a:pt x="3770" y="701"/>
                    <a:pt x="3469" y="868"/>
                    <a:pt x="2902" y="868"/>
                  </a:cubicBezTo>
                  <a:cubicBezTo>
                    <a:pt x="2302" y="868"/>
                    <a:pt x="2002" y="701"/>
                    <a:pt x="1668" y="501"/>
                  </a:cubicBezTo>
                  <a:cubicBezTo>
                    <a:pt x="1301" y="301"/>
                    <a:pt x="834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16"/>
            <p:cNvSpPr/>
            <p:nvPr/>
          </p:nvSpPr>
          <p:spPr>
            <a:xfrm>
              <a:off x="7884014" y="1409914"/>
              <a:ext cx="439911" cy="579784"/>
            </a:xfrm>
            <a:custGeom>
              <a:rect b="b" l="l" r="r" t="t"/>
              <a:pathLst>
                <a:path extrusionOk="0" h="18114" w="13744">
                  <a:moveTo>
                    <a:pt x="8040" y="1"/>
                  </a:moveTo>
                  <a:lnTo>
                    <a:pt x="8040" y="10075"/>
                  </a:lnTo>
                  <a:cubicBezTo>
                    <a:pt x="8040" y="14478"/>
                    <a:pt x="4404" y="18114"/>
                    <a:pt x="1" y="18114"/>
                  </a:cubicBezTo>
                  <a:lnTo>
                    <a:pt x="5705" y="18114"/>
                  </a:lnTo>
                  <a:cubicBezTo>
                    <a:pt x="10108" y="18114"/>
                    <a:pt x="13744" y="14478"/>
                    <a:pt x="13744" y="10075"/>
                  </a:cubicBezTo>
                  <a:lnTo>
                    <a:pt x="13744" y="1"/>
                  </a:lnTo>
                  <a:close/>
                </a:path>
              </a:pathLst>
            </a:custGeom>
            <a:solidFill>
              <a:schemeClr val="accent4">
                <a:alpha val="7277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16"/>
            <p:cNvSpPr/>
            <p:nvPr/>
          </p:nvSpPr>
          <p:spPr>
            <a:xfrm>
              <a:off x="7463325" y="1360813"/>
              <a:ext cx="922520" cy="96119"/>
            </a:xfrm>
            <a:custGeom>
              <a:rect b="b" l="l" r="r" t="t"/>
              <a:pathLst>
                <a:path extrusionOk="0" h="3003" w="28822">
                  <a:moveTo>
                    <a:pt x="1" y="0"/>
                  </a:moveTo>
                  <a:lnTo>
                    <a:pt x="1" y="3002"/>
                  </a:lnTo>
                  <a:lnTo>
                    <a:pt x="28822" y="3002"/>
                  </a:lnTo>
                  <a:lnTo>
                    <a:pt x="2882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16"/>
            <p:cNvSpPr/>
            <p:nvPr/>
          </p:nvSpPr>
          <p:spPr>
            <a:xfrm>
              <a:off x="7500711" y="236095"/>
              <a:ext cx="838148" cy="1758204"/>
            </a:xfrm>
            <a:custGeom>
              <a:rect b="b" l="l" r="r" t="t"/>
              <a:pathLst>
                <a:path extrusionOk="0" h="54931" w="26186">
                  <a:moveTo>
                    <a:pt x="13610" y="1948"/>
                  </a:moveTo>
                  <a:lnTo>
                    <a:pt x="13610" y="4383"/>
                  </a:lnTo>
                  <a:lnTo>
                    <a:pt x="13610" y="14257"/>
                  </a:lnTo>
                  <a:lnTo>
                    <a:pt x="13610" y="26132"/>
                  </a:lnTo>
                  <a:lnTo>
                    <a:pt x="13610" y="36473"/>
                  </a:lnTo>
                  <a:lnTo>
                    <a:pt x="13610" y="39842"/>
                  </a:lnTo>
                  <a:cubicBezTo>
                    <a:pt x="13610" y="40309"/>
                    <a:pt x="13543" y="40842"/>
                    <a:pt x="13610" y="41309"/>
                  </a:cubicBezTo>
                  <a:lnTo>
                    <a:pt x="768" y="41309"/>
                  </a:lnTo>
                  <a:cubicBezTo>
                    <a:pt x="1135" y="40142"/>
                    <a:pt x="1535" y="38841"/>
                    <a:pt x="1968" y="37607"/>
                  </a:cubicBezTo>
                  <a:cubicBezTo>
                    <a:pt x="3036" y="34304"/>
                    <a:pt x="4103" y="31002"/>
                    <a:pt x="5171" y="27733"/>
                  </a:cubicBezTo>
                  <a:lnTo>
                    <a:pt x="9040" y="15824"/>
                  </a:lnTo>
                  <a:cubicBezTo>
                    <a:pt x="10174" y="12389"/>
                    <a:pt x="11308" y="8953"/>
                    <a:pt x="12443" y="5484"/>
                  </a:cubicBezTo>
                  <a:cubicBezTo>
                    <a:pt x="12810" y="4383"/>
                    <a:pt x="13176" y="3249"/>
                    <a:pt x="13543" y="2081"/>
                  </a:cubicBezTo>
                  <a:cubicBezTo>
                    <a:pt x="13543" y="2048"/>
                    <a:pt x="13610" y="1981"/>
                    <a:pt x="13610" y="1948"/>
                  </a:cubicBezTo>
                  <a:close/>
                  <a:moveTo>
                    <a:pt x="14110" y="2181"/>
                  </a:moveTo>
                  <a:cubicBezTo>
                    <a:pt x="14311" y="2949"/>
                    <a:pt x="14511" y="3749"/>
                    <a:pt x="14778" y="4550"/>
                  </a:cubicBezTo>
                  <a:lnTo>
                    <a:pt x="17646" y="14423"/>
                  </a:lnTo>
                  <a:lnTo>
                    <a:pt x="21149" y="26432"/>
                  </a:lnTo>
                  <a:cubicBezTo>
                    <a:pt x="22150" y="29901"/>
                    <a:pt x="23150" y="33304"/>
                    <a:pt x="24151" y="36773"/>
                  </a:cubicBezTo>
                  <a:cubicBezTo>
                    <a:pt x="24485" y="37907"/>
                    <a:pt x="24818" y="39074"/>
                    <a:pt x="25152" y="40175"/>
                  </a:cubicBezTo>
                  <a:cubicBezTo>
                    <a:pt x="25218" y="40475"/>
                    <a:pt x="25452" y="41009"/>
                    <a:pt x="25552" y="41409"/>
                  </a:cubicBezTo>
                  <a:lnTo>
                    <a:pt x="14110" y="41409"/>
                  </a:lnTo>
                  <a:lnTo>
                    <a:pt x="14110" y="37573"/>
                  </a:lnTo>
                  <a:lnTo>
                    <a:pt x="14110" y="27666"/>
                  </a:lnTo>
                  <a:lnTo>
                    <a:pt x="14110" y="15791"/>
                  </a:lnTo>
                  <a:lnTo>
                    <a:pt x="14110" y="5450"/>
                  </a:lnTo>
                  <a:lnTo>
                    <a:pt x="14110" y="2181"/>
                  </a:lnTo>
                  <a:close/>
                  <a:moveTo>
                    <a:pt x="25385" y="41910"/>
                  </a:moveTo>
                  <a:cubicBezTo>
                    <a:pt x="23484" y="45579"/>
                    <a:pt x="21549" y="49248"/>
                    <a:pt x="19681" y="52918"/>
                  </a:cubicBezTo>
                  <a:cubicBezTo>
                    <a:pt x="19481" y="53285"/>
                    <a:pt x="19314" y="53652"/>
                    <a:pt x="19114" y="53985"/>
                  </a:cubicBezTo>
                  <a:cubicBezTo>
                    <a:pt x="17646" y="50416"/>
                    <a:pt x="16179" y="46780"/>
                    <a:pt x="14711" y="43177"/>
                  </a:cubicBezTo>
                  <a:cubicBezTo>
                    <a:pt x="14544" y="42777"/>
                    <a:pt x="14377" y="42343"/>
                    <a:pt x="14211" y="41910"/>
                  </a:cubicBezTo>
                  <a:close/>
                  <a:moveTo>
                    <a:pt x="13377" y="41910"/>
                  </a:moveTo>
                  <a:cubicBezTo>
                    <a:pt x="11709" y="45579"/>
                    <a:pt x="10008" y="49248"/>
                    <a:pt x="8306" y="52918"/>
                  </a:cubicBezTo>
                  <a:cubicBezTo>
                    <a:pt x="8140" y="53285"/>
                    <a:pt x="7939" y="53652"/>
                    <a:pt x="7773" y="54085"/>
                  </a:cubicBezTo>
                  <a:cubicBezTo>
                    <a:pt x="5671" y="50449"/>
                    <a:pt x="3603" y="46813"/>
                    <a:pt x="1501" y="43144"/>
                  </a:cubicBezTo>
                  <a:cubicBezTo>
                    <a:pt x="1235" y="42744"/>
                    <a:pt x="1034" y="42310"/>
                    <a:pt x="801" y="41910"/>
                  </a:cubicBezTo>
                  <a:close/>
                  <a:moveTo>
                    <a:pt x="13798" y="0"/>
                  </a:moveTo>
                  <a:cubicBezTo>
                    <a:pt x="13760" y="0"/>
                    <a:pt x="13722" y="17"/>
                    <a:pt x="13677" y="47"/>
                  </a:cubicBezTo>
                  <a:cubicBezTo>
                    <a:pt x="13610" y="80"/>
                    <a:pt x="13543" y="113"/>
                    <a:pt x="13510" y="180"/>
                  </a:cubicBezTo>
                  <a:cubicBezTo>
                    <a:pt x="13043" y="1581"/>
                    <a:pt x="12643" y="2949"/>
                    <a:pt x="12176" y="4316"/>
                  </a:cubicBezTo>
                  <a:cubicBezTo>
                    <a:pt x="11108" y="7619"/>
                    <a:pt x="10041" y="10921"/>
                    <a:pt x="8973" y="14190"/>
                  </a:cubicBezTo>
                  <a:lnTo>
                    <a:pt x="5104" y="26099"/>
                  </a:lnTo>
                  <a:cubicBezTo>
                    <a:pt x="3970" y="29534"/>
                    <a:pt x="2836" y="32970"/>
                    <a:pt x="1702" y="36439"/>
                  </a:cubicBezTo>
                  <a:cubicBezTo>
                    <a:pt x="1335" y="37540"/>
                    <a:pt x="968" y="38674"/>
                    <a:pt x="601" y="39842"/>
                  </a:cubicBezTo>
                  <a:cubicBezTo>
                    <a:pt x="434" y="40342"/>
                    <a:pt x="167" y="40942"/>
                    <a:pt x="34" y="41476"/>
                  </a:cubicBezTo>
                  <a:cubicBezTo>
                    <a:pt x="34" y="41510"/>
                    <a:pt x="34" y="41510"/>
                    <a:pt x="0" y="41543"/>
                  </a:cubicBezTo>
                  <a:lnTo>
                    <a:pt x="0" y="41676"/>
                  </a:lnTo>
                  <a:lnTo>
                    <a:pt x="0" y="41710"/>
                  </a:lnTo>
                  <a:cubicBezTo>
                    <a:pt x="0" y="41776"/>
                    <a:pt x="34" y="41810"/>
                    <a:pt x="34" y="41843"/>
                  </a:cubicBezTo>
                  <a:cubicBezTo>
                    <a:pt x="2202" y="45646"/>
                    <a:pt x="4370" y="49415"/>
                    <a:pt x="6538" y="53185"/>
                  </a:cubicBezTo>
                  <a:cubicBezTo>
                    <a:pt x="6839" y="53718"/>
                    <a:pt x="7139" y="54219"/>
                    <a:pt x="7472" y="54786"/>
                  </a:cubicBezTo>
                  <a:cubicBezTo>
                    <a:pt x="7506" y="54869"/>
                    <a:pt x="7597" y="54911"/>
                    <a:pt x="7693" y="54911"/>
                  </a:cubicBezTo>
                  <a:cubicBezTo>
                    <a:pt x="7789" y="54911"/>
                    <a:pt x="7889" y="54869"/>
                    <a:pt x="7939" y="54786"/>
                  </a:cubicBezTo>
                  <a:cubicBezTo>
                    <a:pt x="9674" y="50983"/>
                    <a:pt x="11442" y="47180"/>
                    <a:pt x="13210" y="43378"/>
                  </a:cubicBezTo>
                  <a:cubicBezTo>
                    <a:pt x="13377" y="43011"/>
                    <a:pt x="13543" y="42677"/>
                    <a:pt x="13710" y="42310"/>
                  </a:cubicBezTo>
                  <a:cubicBezTo>
                    <a:pt x="15178" y="45879"/>
                    <a:pt x="16646" y="49482"/>
                    <a:pt x="18113" y="53118"/>
                  </a:cubicBezTo>
                  <a:cubicBezTo>
                    <a:pt x="18314" y="53652"/>
                    <a:pt x="18514" y="54185"/>
                    <a:pt x="18781" y="54719"/>
                  </a:cubicBezTo>
                  <a:cubicBezTo>
                    <a:pt x="18819" y="54852"/>
                    <a:pt x="18932" y="54931"/>
                    <a:pt x="19036" y="54931"/>
                  </a:cubicBezTo>
                  <a:cubicBezTo>
                    <a:pt x="19114" y="54931"/>
                    <a:pt x="19185" y="54886"/>
                    <a:pt x="19214" y="54786"/>
                  </a:cubicBezTo>
                  <a:cubicBezTo>
                    <a:pt x="21182" y="50983"/>
                    <a:pt x="23150" y="47214"/>
                    <a:pt x="25118" y="43444"/>
                  </a:cubicBezTo>
                  <a:cubicBezTo>
                    <a:pt x="25352" y="42944"/>
                    <a:pt x="25652" y="42377"/>
                    <a:pt x="25886" y="41876"/>
                  </a:cubicBezTo>
                  <a:cubicBezTo>
                    <a:pt x="26052" y="41843"/>
                    <a:pt x="26186" y="41743"/>
                    <a:pt x="26119" y="41576"/>
                  </a:cubicBezTo>
                  <a:cubicBezTo>
                    <a:pt x="25685" y="40175"/>
                    <a:pt x="25319" y="38974"/>
                    <a:pt x="24885" y="37607"/>
                  </a:cubicBezTo>
                  <a:lnTo>
                    <a:pt x="22016" y="27733"/>
                  </a:lnTo>
                  <a:lnTo>
                    <a:pt x="18514" y="15724"/>
                  </a:lnTo>
                  <a:cubicBezTo>
                    <a:pt x="17513" y="12255"/>
                    <a:pt x="16512" y="8819"/>
                    <a:pt x="15511" y="5384"/>
                  </a:cubicBezTo>
                  <a:cubicBezTo>
                    <a:pt x="15178" y="4250"/>
                    <a:pt x="14844" y="3082"/>
                    <a:pt x="14511" y="1948"/>
                  </a:cubicBezTo>
                  <a:cubicBezTo>
                    <a:pt x="14344" y="1414"/>
                    <a:pt x="14211" y="814"/>
                    <a:pt x="14044" y="313"/>
                  </a:cubicBezTo>
                  <a:cubicBezTo>
                    <a:pt x="14044" y="280"/>
                    <a:pt x="14044" y="280"/>
                    <a:pt x="14010" y="247"/>
                  </a:cubicBezTo>
                  <a:cubicBezTo>
                    <a:pt x="14010" y="213"/>
                    <a:pt x="14010" y="213"/>
                    <a:pt x="13977" y="147"/>
                  </a:cubicBezTo>
                  <a:lnTo>
                    <a:pt x="13977" y="113"/>
                  </a:lnTo>
                  <a:lnTo>
                    <a:pt x="13944" y="80"/>
                  </a:lnTo>
                  <a:cubicBezTo>
                    <a:pt x="13889" y="25"/>
                    <a:pt x="13844" y="0"/>
                    <a:pt x="137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16"/>
            <p:cNvSpPr/>
            <p:nvPr/>
          </p:nvSpPr>
          <p:spPr>
            <a:xfrm>
              <a:off x="7918199" y="1543390"/>
              <a:ext cx="48075" cy="48075"/>
            </a:xfrm>
            <a:custGeom>
              <a:rect b="b" l="l" r="r" t="t"/>
              <a:pathLst>
                <a:path extrusionOk="0" h="1502" w="1502">
                  <a:moveTo>
                    <a:pt x="767" y="0"/>
                  </a:moveTo>
                  <a:cubicBezTo>
                    <a:pt x="334" y="0"/>
                    <a:pt x="0" y="334"/>
                    <a:pt x="0" y="768"/>
                  </a:cubicBezTo>
                  <a:cubicBezTo>
                    <a:pt x="0" y="1168"/>
                    <a:pt x="334" y="1501"/>
                    <a:pt x="767" y="1501"/>
                  </a:cubicBezTo>
                  <a:cubicBezTo>
                    <a:pt x="1168" y="1501"/>
                    <a:pt x="1501" y="1168"/>
                    <a:pt x="1501" y="768"/>
                  </a:cubicBezTo>
                  <a:cubicBezTo>
                    <a:pt x="1501" y="334"/>
                    <a:pt x="1168" y="0"/>
                    <a:pt x="7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16"/>
            <p:cNvSpPr/>
            <p:nvPr/>
          </p:nvSpPr>
          <p:spPr>
            <a:xfrm>
              <a:off x="8302558" y="1543390"/>
              <a:ext cx="48075" cy="48075"/>
            </a:xfrm>
            <a:custGeom>
              <a:rect b="b" l="l" r="r" t="t"/>
              <a:pathLst>
                <a:path extrusionOk="0" h="1502" w="1502">
                  <a:moveTo>
                    <a:pt x="768" y="0"/>
                  </a:moveTo>
                  <a:cubicBezTo>
                    <a:pt x="334" y="0"/>
                    <a:pt x="1" y="334"/>
                    <a:pt x="1" y="768"/>
                  </a:cubicBezTo>
                  <a:cubicBezTo>
                    <a:pt x="1" y="1168"/>
                    <a:pt x="334" y="1501"/>
                    <a:pt x="768" y="1501"/>
                  </a:cubicBezTo>
                  <a:cubicBezTo>
                    <a:pt x="1168" y="1501"/>
                    <a:pt x="1502" y="1168"/>
                    <a:pt x="1502" y="768"/>
                  </a:cubicBezTo>
                  <a:cubicBezTo>
                    <a:pt x="1502" y="334"/>
                    <a:pt x="1168" y="0"/>
                    <a:pt x="7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16"/>
            <p:cNvSpPr/>
            <p:nvPr/>
          </p:nvSpPr>
          <p:spPr>
            <a:xfrm>
              <a:off x="7725987" y="1959789"/>
              <a:ext cx="48075" cy="48075"/>
            </a:xfrm>
            <a:custGeom>
              <a:rect b="b" l="l" r="r" t="t"/>
              <a:pathLst>
                <a:path extrusionOk="0" h="1502" w="1502">
                  <a:moveTo>
                    <a:pt x="768" y="1"/>
                  </a:moveTo>
                  <a:cubicBezTo>
                    <a:pt x="334" y="1"/>
                    <a:pt x="1" y="334"/>
                    <a:pt x="1" y="768"/>
                  </a:cubicBezTo>
                  <a:cubicBezTo>
                    <a:pt x="1" y="1168"/>
                    <a:pt x="334" y="1502"/>
                    <a:pt x="768" y="1502"/>
                  </a:cubicBezTo>
                  <a:cubicBezTo>
                    <a:pt x="1168" y="1502"/>
                    <a:pt x="1502" y="1168"/>
                    <a:pt x="1502" y="768"/>
                  </a:cubicBezTo>
                  <a:cubicBezTo>
                    <a:pt x="1502" y="334"/>
                    <a:pt x="1168" y="1"/>
                    <a:pt x="7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16"/>
            <p:cNvSpPr/>
            <p:nvPr/>
          </p:nvSpPr>
          <p:spPr>
            <a:xfrm>
              <a:off x="8086884" y="1959789"/>
              <a:ext cx="48075" cy="48075"/>
            </a:xfrm>
            <a:custGeom>
              <a:rect b="b" l="l" r="r" t="t"/>
              <a:pathLst>
                <a:path extrusionOk="0" h="1502" w="1502">
                  <a:moveTo>
                    <a:pt x="734" y="1"/>
                  </a:moveTo>
                  <a:cubicBezTo>
                    <a:pt x="334" y="1"/>
                    <a:pt x="1" y="334"/>
                    <a:pt x="1" y="768"/>
                  </a:cubicBezTo>
                  <a:cubicBezTo>
                    <a:pt x="1" y="1168"/>
                    <a:pt x="334" y="1502"/>
                    <a:pt x="734" y="1502"/>
                  </a:cubicBezTo>
                  <a:cubicBezTo>
                    <a:pt x="1168" y="1502"/>
                    <a:pt x="1502" y="1168"/>
                    <a:pt x="1502" y="768"/>
                  </a:cubicBezTo>
                  <a:cubicBezTo>
                    <a:pt x="1502" y="334"/>
                    <a:pt x="1168" y="1"/>
                    <a:pt x="7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16"/>
            <p:cNvSpPr/>
            <p:nvPr/>
          </p:nvSpPr>
          <p:spPr>
            <a:xfrm>
              <a:off x="7902162" y="194868"/>
              <a:ext cx="83316" cy="82227"/>
            </a:xfrm>
            <a:custGeom>
              <a:rect b="b" l="l" r="r" t="t"/>
              <a:pathLst>
                <a:path extrusionOk="0" h="2569" w="2603">
                  <a:moveTo>
                    <a:pt x="1302" y="0"/>
                  </a:moveTo>
                  <a:cubicBezTo>
                    <a:pt x="601" y="0"/>
                    <a:pt x="1" y="567"/>
                    <a:pt x="1" y="1268"/>
                  </a:cubicBezTo>
                  <a:cubicBezTo>
                    <a:pt x="1" y="2002"/>
                    <a:pt x="601" y="2569"/>
                    <a:pt x="1302" y="2569"/>
                  </a:cubicBezTo>
                  <a:cubicBezTo>
                    <a:pt x="2002" y="2569"/>
                    <a:pt x="2603" y="2002"/>
                    <a:pt x="2603" y="1268"/>
                  </a:cubicBezTo>
                  <a:cubicBezTo>
                    <a:pt x="2603" y="567"/>
                    <a:pt x="2002" y="0"/>
                    <a:pt x="13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16"/>
            <p:cNvSpPr/>
            <p:nvPr/>
          </p:nvSpPr>
          <p:spPr>
            <a:xfrm>
              <a:off x="7936860" y="0"/>
              <a:ext cx="16580" cy="243449"/>
            </a:xfrm>
            <a:custGeom>
              <a:rect b="b" l="l" r="r" t="t"/>
              <a:pathLst>
                <a:path extrusionOk="0" h="7606" w="518">
                  <a:moveTo>
                    <a:pt x="268" y="1"/>
                  </a:moveTo>
                  <a:cubicBezTo>
                    <a:pt x="143" y="1"/>
                    <a:pt x="17" y="84"/>
                    <a:pt x="17" y="251"/>
                  </a:cubicBezTo>
                  <a:lnTo>
                    <a:pt x="17" y="6489"/>
                  </a:lnTo>
                  <a:lnTo>
                    <a:pt x="17" y="7356"/>
                  </a:lnTo>
                  <a:cubicBezTo>
                    <a:pt x="1" y="7523"/>
                    <a:pt x="126" y="7606"/>
                    <a:pt x="255" y="7606"/>
                  </a:cubicBezTo>
                  <a:cubicBezTo>
                    <a:pt x="384" y="7606"/>
                    <a:pt x="518" y="7523"/>
                    <a:pt x="518" y="7356"/>
                  </a:cubicBezTo>
                  <a:lnTo>
                    <a:pt x="518" y="1118"/>
                  </a:lnTo>
                  <a:lnTo>
                    <a:pt x="518" y="251"/>
                  </a:lnTo>
                  <a:cubicBezTo>
                    <a:pt x="518" y="84"/>
                    <a:pt x="393" y="1"/>
                    <a:pt x="2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16"/>
            <p:cNvSpPr/>
            <p:nvPr/>
          </p:nvSpPr>
          <p:spPr>
            <a:xfrm>
              <a:off x="8179773" y="2273665"/>
              <a:ext cx="391868" cy="303623"/>
            </a:xfrm>
            <a:custGeom>
              <a:rect b="b" l="l" r="r" t="t"/>
              <a:pathLst>
                <a:path extrusionOk="0" h="9486" w="12243">
                  <a:moveTo>
                    <a:pt x="8563" y="0"/>
                  </a:moveTo>
                  <a:cubicBezTo>
                    <a:pt x="7159" y="0"/>
                    <a:pt x="5454" y="616"/>
                    <a:pt x="3903" y="1803"/>
                  </a:cubicBezTo>
                  <a:cubicBezTo>
                    <a:pt x="1201" y="3838"/>
                    <a:pt x="1" y="6840"/>
                    <a:pt x="1268" y="8474"/>
                  </a:cubicBezTo>
                  <a:cubicBezTo>
                    <a:pt x="1792" y="9154"/>
                    <a:pt x="2665" y="9485"/>
                    <a:pt x="3703" y="9485"/>
                  </a:cubicBezTo>
                  <a:cubicBezTo>
                    <a:pt x="5110" y="9485"/>
                    <a:pt x="6819" y="8878"/>
                    <a:pt x="8373" y="7707"/>
                  </a:cubicBezTo>
                  <a:cubicBezTo>
                    <a:pt x="11075" y="5672"/>
                    <a:pt x="12243" y="2670"/>
                    <a:pt x="11008" y="1036"/>
                  </a:cubicBezTo>
                  <a:cubicBezTo>
                    <a:pt x="10483" y="339"/>
                    <a:pt x="9606" y="0"/>
                    <a:pt x="8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16"/>
            <p:cNvSpPr/>
            <p:nvPr/>
          </p:nvSpPr>
          <p:spPr>
            <a:xfrm>
              <a:off x="8493681" y="2504319"/>
              <a:ext cx="155909" cy="245754"/>
            </a:xfrm>
            <a:custGeom>
              <a:rect b="b" l="l" r="r" t="t"/>
              <a:pathLst>
                <a:path extrusionOk="0" h="7678" w="4871">
                  <a:moveTo>
                    <a:pt x="2194" y="0"/>
                  </a:moveTo>
                  <a:cubicBezTo>
                    <a:pt x="2186" y="0"/>
                    <a:pt x="2177" y="1"/>
                    <a:pt x="2169" y="1"/>
                  </a:cubicBezTo>
                  <a:cubicBezTo>
                    <a:pt x="1468" y="101"/>
                    <a:pt x="1" y="1902"/>
                    <a:pt x="134" y="4004"/>
                  </a:cubicBezTo>
                  <a:cubicBezTo>
                    <a:pt x="231" y="6045"/>
                    <a:pt x="1367" y="7677"/>
                    <a:pt x="2594" y="7677"/>
                  </a:cubicBezTo>
                  <a:cubicBezTo>
                    <a:pt x="2630" y="7677"/>
                    <a:pt x="2666" y="7676"/>
                    <a:pt x="2703" y="7673"/>
                  </a:cubicBezTo>
                  <a:cubicBezTo>
                    <a:pt x="3970" y="7606"/>
                    <a:pt x="4871" y="5805"/>
                    <a:pt x="4771" y="3670"/>
                  </a:cubicBezTo>
                  <a:cubicBezTo>
                    <a:pt x="4573" y="1558"/>
                    <a:pt x="3003" y="0"/>
                    <a:pt x="2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16"/>
            <p:cNvSpPr/>
            <p:nvPr/>
          </p:nvSpPr>
          <p:spPr>
            <a:xfrm>
              <a:off x="8647450" y="2202702"/>
              <a:ext cx="225301" cy="286883"/>
            </a:xfrm>
            <a:custGeom>
              <a:rect b="b" l="l" r="r" t="t"/>
              <a:pathLst>
                <a:path extrusionOk="0" h="8963" w="7039">
                  <a:moveTo>
                    <a:pt x="2281" y="1"/>
                  </a:moveTo>
                  <a:cubicBezTo>
                    <a:pt x="2163" y="1"/>
                    <a:pt x="2058" y="17"/>
                    <a:pt x="1968" y="51"/>
                  </a:cubicBezTo>
                  <a:cubicBezTo>
                    <a:pt x="1134" y="351"/>
                    <a:pt x="0" y="2986"/>
                    <a:pt x="867" y="5388"/>
                  </a:cubicBezTo>
                  <a:cubicBezTo>
                    <a:pt x="1590" y="7525"/>
                    <a:pt x="3137" y="8963"/>
                    <a:pt x="4471" y="8963"/>
                  </a:cubicBezTo>
                  <a:cubicBezTo>
                    <a:pt x="4677" y="8963"/>
                    <a:pt x="4878" y="8928"/>
                    <a:pt x="5070" y="8857"/>
                  </a:cubicBezTo>
                  <a:cubicBezTo>
                    <a:pt x="6538" y="8323"/>
                    <a:pt x="7038" y="5921"/>
                    <a:pt x="6171" y="3520"/>
                  </a:cubicBezTo>
                  <a:cubicBezTo>
                    <a:pt x="5390" y="1328"/>
                    <a:pt x="3340" y="1"/>
                    <a:pt x="22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16"/>
            <p:cNvSpPr/>
            <p:nvPr/>
          </p:nvSpPr>
          <p:spPr>
            <a:xfrm>
              <a:off x="8767034" y="1946986"/>
              <a:ext cx="275489" cy="251259"/>
            </a:xfrm>
            <a:custGeom>
              <a:rect b="b" l="l" r="r" t="t"/>
              <a:pathLst>
                <a:path extrusionOk="0" h="7850" w="8607">
                  <a:moveTo>
                    <a:pt x="2524" y="1"/>
                  </a:moveTo>
                  <a:cubicBezTo>
                    <a:pt x="1977" y="1"/>
                    <a:pt x="1495" y="161"/>
                    <a:pt x="1134" y="501"/>
                  </a:cubicBezTo>
                  <a:cubicBezTo>
                    <a:pt x="0" y="1535"/>
                    <a:pt x="500" y="3937"/>
                    <a:pt x="2235" y="5805"/>
                  </a:cubicBezTo>
                  <a:cubicBezTo>
                    <a:pt x="3449" y="7110"/>
                    <a:pt x="4931" y="7850"/>
                    <a:pt x="6108" y="7850"/>
                  </a:cubicBezTo>
                  <a:cubicBezTo>
                    <a:pt x="6644" y="7850"/>
                    <a:pt x="7117" y="7696"/>
                    <a:pt x="7472" y="7372"/>
                  </a:cubicBezTo>
                  <a:cubicBezTo>
                    <a:pt x="8606" y="6305"/>
                    <a:pt x="8106" y="3937"/>
                    <a:pt x="6371" y="2035"/>
                  </a:cubicBezTo>
                  <a:cubicBezTo>
                    <a:pt x="5166" y="739"/>
                    <a:pt x="3697" y="1"/>
                    <a:pt x="25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16"/>
            <p:cNvSpPr/>
            <p:nvPr/>
          </p:nvSpPr>
          <p:spPr>
            <a:xfrm>
              <a:off x="8476588" y="1985108"/>
              <a:ext cx="199695" cy="172969"/>
            </a:xfrm>
            <a:custGeom>
              <a:rect b="b" l="l" r="r" t="t"/>
              <a:pathLst>
                <a:path extrusionOk="0" h="5404" w="6239">
                  <a:moveTo>
                    <a:pt x="4675" y="1"/>
                  </a:moveTo>
                  <a:cubicBezTo>
                    <a:pt x="3837" y="1"/>
                    <a:pt x="2713" y="308"/>
                    <a:pt x="1869" y="1111"/>
                  </a:cubicBezTo>
                  <a:cubicBezTo>
                    <a:pt x="501" y="2345"/>
                    <a:pt x="1" y="4113"/>
                    <a:pt x="735" y="4947"/>
                  </a:cubicBezTo>
                  <a:cubicBezTo>
                    <a:pt x="1030" y="5255"/>
                    <a:pt x="1452" y="5403"/>
                    <a:pt x="1938" y="5403"/>
                  </a:cubicBezTo>
                  <a:cubicBezTo>
                    <a:pt x="2769" y="5403"/>
                    <a:pt x="3787" y="4968"/>
                    <a:pt x="4671" y="4147"/>
                  </a:cubicBezTo>
                  <a:cubicBezTo>
                    <a:pt x="6072" y="2846"/>
                    <a:pt x="6239" y="811"/>
                    <a:pt x="5772" y="310"/>
                  </a:cubicBezTo>
                  <a:cubicBezTo>
                    <a:pt x="5606" y="119"/>
                    <a:pt x="5195" y="1"/>
                    <a:pt x="46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16"/>
            <p:cNvSpPr/>
            <p:nvPr/>
          </p:nvSpPr>
          <p:spPr>
            <a:xfrm>
              <a:off x="8556674" y="724258"/>
              <a:ext cx="247738" cy="147587"/>
            </a:xfrm>
            <a:custGeom>
              <a:rect b="b" l="l" r="r" t="t"/>
              <a:pathLst>
                <a:path extrusionOk="0" h="4611" w="7740">
                  <a:moveTo>
                    <a:pt x="4270" y="1"/>
                  </a:moveTo>
                  <a:cubicBezTo>
                    <a:pt x="4042" y="1"/>
                    <a:pt x="3808" y="13"/>
                    <a:pt x="3570" y="40"/>
                  </a:cubicBezTo>
                  <a:cubicBezTo>
                    <a:pt x="1502" y="307"/>
                    <a:pt x="1" y="1974"/>
                    <a:pt x="67" y="2742"/>
                  </a:cubicBezTo>
                  <a:cubicBezTo>
                    <a:pt x="189" y="3412"/>
                    <a:pt x="1730" y="4610"/>
                    <a:pt x="3571" y="4610"/>
                  </a:cubicBezTo>
                  <a:cubicBezTo>
                    <a:pt x="3746" y="4610"/>
                    <a:pt x="3924" y="4600"/>
                    <a:pt x="4104" y="4576"/>
                  </a:cubicBezTo>
                  <a:cubicBezTo>
                    <a:pt x="6205" y="4343"/>
                    <a:pt x="7740" y="3142"/>
                    <a:pt x="7606" y="1874"/>
                  </a:cubicBezTo>
                  <a:cubicBezTo>
                    <a:pt x="7458" y="780"/>
                    <a:pt x="6052" y="1"/>
                    <a:pt x="42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16"/>
            <p:cNvSpPr/>
            <p:nvPr/>
          </p:nvSpPr>
          <p:spPr>
            <a:xfrm>
              <a:off x="8473388" y="1006222"/>
              <a:ext cx="106809" cy="156133"/>
            </a:xfrm>
            <a:custGeom>
              <a:rect b="b" l="l" r="r" t="t"/>
              <a:pathLst>
                <a:path extrusionOk="0" h="4878" w="3337">
                  <a:moveTo>
                    <a:pt x="1958" y="0"/>
                  </a:moveTo>
                  <a:cubicBezTo>
                    <a:pt x="1494" y="0"/>
                    <a:pt x="396" y="948"/>
                    <a:pt x="234" y="2239"/>
                  </a:cubicBezTo>
                  <a:cubicBezTo>
                    <a:pt x="1" y="3573"/>
                    <a:pt x="568" y="4774"/>
                    <a:pt x="1335" y="4874"/>
                  </a:cubicBezTo>
                  <a:cubicBezTo>
                    <a:pt x="1360" y="4876"/>
                    <a:pt x="1386" y="4877"/>
                    <a:pt x="1411" y="4877"/>
                  </a:cubicBezTo>
                  <a:cubicBezTo>
                    <a:pt x="2188" y="4877"/>
                    <a:pt x="2975" y="3898"/>
                    <a:pt x="3136" y="2606"/>
                  </a:cubicBezTo>
                  <a:cubicBezTo>
                    <a:pt x="3337" y="1271"/>
                    <a:pt x="2503" y="70"/>
                    <a:pt x="2002" y="4"/>
                  </a:cubicBezTo>
                  <a:cubicBezTo>
                    <a:pt x="1988" y="2"/>
                    <a:pt x="1973" y="0"/>
                    <a:pt x="19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16"/>
            <p:cNvSpPr/>
            <p:nvPr/>
          </p:nvSpPr>
          <p:spPr>
            <a:xfrm>
              <a:off x="8723247" y="1058588"/>
              <a:ext cx="242393" cy="154948"/>
            </a:xfrm>
            <a:custGeom>
              <a:rect b="b" l="l" r="r" t="t"/>
              <a:pathLst>
                <a:path extrusionOk="0" h="4841" w="7573">
                  <a:moveTo>
                    <a:pt x="2626" y="1"/>
                  </a:moveTo>
                  <a:cubicBezTo>
                    <a:pt x="1582" y="1"/>
                    <a:pt x="740" y="377"/>
                    <a:pt x="467" y="1070"/>
                  </a:cubicBezTo>
                  <a:cubicBezTo>
                    <a:pt x="0" y="2204"/>
                    <a:pt x="1135" y="3672"/>
                    <a:pt x="2969" y="4439"/>
                  </a:cubicBezTo>
                  <a:cubicBezTo>
                    <a:pt x="3649" y="4710"/>
                    <a:pt x="4333" y="4840"/>
                    <a:pt x="4947" y="4840"/>
                  </a:cubicBezTo>
                  <a:cubicBezTo>
                    <a:pt x="5991" y="4840"/>
                    <a:pt x="6832" y="4465"/>
                    <a:pt x="7105" y="3772"/>
                  </a:cubicBezTo>
                  <a:cubicBezTo>
                    <a:pt x="7572" y="2637"/>
                    <a:pt x="6438" y="1136"/>
                    <a:pt x="4604" y="403"/>
                  </a:cubicBezTo>
                  <a:cubicBezTo>
                    <a:pt x="3924" y="131"/>
                    <a:pt x="3240" y="1"/>
                    <a:pt x="26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16"/>
            <p:cNvSpPr/>
            <p:nvPr/>
          </p:nvSpPr>
          <p:spPr>
            <a:xfrm>
              <a:off x="8741395" y="1294459"/>
              <a:ext cx="136704" cy="127838"/>
            </a:xfrm>
            <a:custGeom>
              <a:rect b="b" l="l" r="r" t="t"/>
              <a:pathLst>
                <a:path extrusionOk="0" h="3994" w="4271">
                  <a:moveTo>
                    <a:pt x="1022" y="0"/>
                  </a:moveTo>
                  <a:cubicBezTo>
                    <a:pt x="725" y="0"/>
                    <a:pt x="487" y="63"/>
                    <a:pt x="367" y="172"/>
                  </a:cubicBezTo>
                  <a:cubicBezTo>
                    <a:pt x="0" y="439"/>
                    <a:pt x="0" y="1940"/>
                    <a:pt x="934" y="2941"/>
                  </a:cubicBezTo>
                  <a:cubicBezTo>
                    <a:pt x="1593" y="3622"/>
                    <a:pt x="2359" y="3994"/>
                    <a:pt x="2971" y="3994"/>
                  </a:cubicBezTo>
                  <a:cubicBezTo>
                    <a:pt x="3258" y="3994"/>
                    <a:pt x="3511" y="3912"/>
                    <a:pt x="3703" y="3741"/>
                  </a:cubicBezTo>
                  <a:cubicBezTo>
                    <a:pt x="4270" y="3207"/>
                    <a:pt x="4037" y="1940"/>
                    <a:pt x="3103" y="939"/>
                  </a:cubicBezTo>
                  <a:cubicBezTo>
                    <a:pt x="2497" y="266"/>
                    <a:pt x="1634" y="0"/>
                    <a:pt x="10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16"/>
            <p:cNvSpPr/>
            <p:nvPr/>
          </p:nvSpPr>
          <p:spPr>
            <a:xfrm>
              <a:off x="8446692" y="1325155"/>
              <a:ext cx="127102" cy="140257"/>
            </a:xfrm>
            <a:custGeom>
              <a:rect b="b" l="l" r="r" t="t"/>
              <a:pathLst>
                <a:path extrusionOk="0" h="4382" w="3971">
                  <a:moveTo>
                    <a:pt x="2972" y="1"/>
                  </a:moveTo>
                  <a:cubicBezTo>
                    <a:pt x="2388" y="1"/>
                    <a:pt x="1331" y="444"/>
                    <a:pt x="768" y="1381"/>
                  </a:cubicBezTo>
                  <a:cubicBezTo>
                    <a:pt x="1" y="2549"/>
                    <a:pt x="1" y="3816"/>
                    <a:pt x="735" y="4250"/>
                  </a:cubicBezTo>
                  <a:cubicBezTo>
                    <a:pt x="883" y="4339"/>
                    <a:pt x="1054" y="4382"/>
                    <a:pt x="1239" y="4382"/>
                  </a:cubicBezTo>
                  <a:cubicBezTo>
                    <a:pt x="1886" y="4382"/>
                    <a:pt x="2699" y="3857"/>
                    <a:pt x="3270" y="2949"/>
                  </a:cubicBezTo>
                  <a:cubicBezTo>
                    <a:pt x="3970" y="1781"/>
                    <a:pt x="3737" y="314"/>
                    <a:pt x="3303" y="80"/>
                  </a:cubicBezTo>
                  <a:cubicBezTo>
                    <a:pt x="3231" y="28"/>
                    <a:pt x="3116" y="1"/>
                    <a:pt x="29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16"/>
            <p:cNvSpPr/>
            <p:nvPr/>
          </p:nvSpPr>
          <p:spPr>
            <a:xfrm>
              <a:off x="8702953" y="1543005"/>
              <a:ext cx="237048" cy="152804"/>
            </a:xfrm>
            <a:custGeom>
              <a:rect b="b" l="l" r="r" t="t"/>
              <a:pathLst>
                <a:path extrusionOk="0" h="4774" w="7406">
                  <a:moveTo>
                    <a:pt x="2763" y="1"/>
                  </a:moveTo>
                  <a:cubicBezTo>
                    <a:pt x="1518" y="1"/>
                    <a:pt x="477" y="490"/>
                    <a:pt x="267" y="980"/>
                  </a:cubicBezTo>
                  <a:cubicBezTo>
                    <a:pt x="1" y="1647"/>
                    <a:pt x="968" y="3615"/>
                    <a:pt x="2803" y="4349"/>
                  </a:cubicBezTo>
                  <a:cubicBezTo>
                    <a:pt x="3503" y="4636"/>
                    <a:pt x="4198" y="4774"/>
                    <a:pt x="4818" y="4774"/>
                  </a:cubicBezTo>
                  <a:cubicBezTo>
                    <a:pt x="5854" y="4774"/>
                    <a:pt x="6680" y="4391"/>
                    <a:pt x="6972" y="3682"/>
                  </a:cubicBezTo>
                  <a:cubicBezTo>
                    <a:pt x="7406" y="2548"/>
                    <a:pt x="6305" y="1046"/>
                    <a:pt x="4437" y="313"/>
                  </a:cubicBezTo>
                  <a:cubicBezTo>
                    <a:pt x="3875" y="92"/>
                    <a:pt x="3300" y="1"/>
                    <a:pt x="27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16"/>
            <p:cNvSpPr/>
            <p:nvPr/>
          </p:nvSpPr>
          <p:spPr>
            <a:xfrm>
              <a:off x="8493681" y="1692165"/>
              <a:ext cx="171944" cy="226645"/>
            </a:xfrm>
            <a:custGeom>
              <a:rect b="b" l="l" r="r" t="t"/>
              <a:pathLst>
                <a:path extrusionOk="0" h="7081" w="5372">
                  <a:moveTo>
                    <a:pt x="3535" y="0"/>
                  </a:moveTo>
                  <a:cubicBezTo>
                    <a:pt x="2761" y="0"/>
                    <a:pt x="1095" y="1134"/>
                    <a:pt x="601" y="2924"/>
                  </a:cubicBezTo>
                  <a:cubicBezTo>
                    <a:pt x="1" y="4826"/>
                    <a:pt x="501" y="6660"/>
                    <a:pt x="1668" y="7027"/>
                  </a:cubicBezTo>
                  <a:cubicBezTo>
                    <a:pt x="1794" y="7063"/>
                    <a:pt x="1923" y="7081"/>
                    <a:pt x="2053" y="7081"/>
                  </a:cubicBezTo>
                  <a:cubicBezTo>
                    <a:pt x="3134" y="7081"/>
                    <a:pt x="4328" y="5885"/>
                    <a:pt x="4804" y="4159"/>
                  </a:cubicBezTo>
                  <a:cubicBezTo>
                    <a:pt x="5371" y="2191"/>
                    <a:pt x="4437" y="256"/>
                    <a:pt x="3703" y="22"/>
                  </a:cubicBezTo>
                  <a:cubicBezTo>
                    <a:pt x="3654" y="8"/>
                    <a:pt x="3597" y="0"/>
                    <a:pt x="35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16"/>
            <p:cNvSpPr/>
            <p:nvPr/>
          </p:nvSpPr>
          <p:spPr>
            <a:xfrm>
              <a:off x="8289754" y="1790112"/>
              <a:ext cx="219956" cy="288612"/>
            </a:xfrm>
            <a:custGeom>
              <a:rect b="b" l="l" r="r" t="t"/>
              <a:pathLst>
                <a:path extrusionOk="0" h="9017" w="6872">
                  <a:moveTo>
                    <a:pt x="4507" y="0"/>
                  </a:moveTo>
                  <a:cubicBezTo>
                    <a:pt x="3504" y="0"/>
                    <a:pt x="1411" y="1425"/>
                    <a:pt x="734" y="3701"/>
                  </a:cubicBezTo>
                  <a:cubicBezTo>
                    <a:pt x="0" y="6202"/>
                    <a:pt x="634" y="8537"/>
                    <a:pt x="2169" y="8938"/>
                  </a:cubicBezTo>
                  <a:cubicBezTo>
                    <a:pt x="2339" y="8991"/>
                    <a:pt x="2513" y="9016"/>
                    <a:pt x="2689" y="9016"/>
                  </a:cubicBezTo>
                  <a:cubicBezTo>
                    <a:pt x="4064" y="9016"/>
                    <a:pt x="5550" y="7457"/>
                    <a:pt x="6171" y="5268"/>
                  </a:cubicBezTo>
                  <a:cubicBezTo>
                    <a:pt x="6872" y="2800"/>
                    <a:pt x="5671" y="265"/>
                    <a:pt x="4737" y="31"/>
                  </a:cubicBezTo>
                  <a:cubicBezTo>
                    <a:pt x="4669" y="10"/>
                    <a:pt x="4592" y="0"/>
                    <a:pt x="45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16"/>
            <p:cNvSpPr/>
            <p:nvPr/>
          </p:nvSpPr>
          <p:spPr>
            <a:xfrm>
              <a:off x="8389045" y="1547071"/>
              <a:ext cx="179402" cy="179082"/>
            </a:xfrm>
            <a:custGeom>
              <a:rect b="b" l="l" r="r" t="t"/>
              <a:pathLst>
                <a:path extrusionOk="0" h="5595" w="5605">
                  <a:moveTo>
                    <a:pt x="1645" y="0"/>
                  </a:moveTo>
                  <a:cubicBezTo>
                    <a:pt x="1337" y="0"/>
                    <a:pt x="1059" y="82"/>
                    <a:pt x="835" y="252"/>
                  </a:cubicBezTo>
                  <a:cubicBezTo>
                    <a:pt x="1" y="919"/>
                    <a:pt x="201" y="2554"/>
                    <a:pt x="1302" y="3955"/>
                  </a:cubicBezTo>
                  <a:cubicBezTo>
                    <a:pt x="2074" y="4993"/>
                    <a:pt x="3109" y="5594"/>
                    <a:pt x="3938" y="5594"/>
                  </a:cubicBezTo>
                  <a:cubicBezTo>
                    <a:pt x="4254" y="5594"/>
                    <a:pt x="4540" y="5507"/>
                    <a:pt x="4771" y="5323"/>
                  </a:cubicBezTo>
                  <a:cubicBezTo>
                    <a:pt x="5605" y="4689"/>
                    <a:pt x="5404" y="3021"/>
                    <a:pt x="4337" y="1620"/>
                  </a:cubicBezTo>
                  <a:cubicBezTo>
                    <a:pt x="3533" y="597"/>
                    <a:pt x="2480" y="0"/>
                    <a:pt x="16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16"/>
            <p:cNvSpPr/>
            <p:nvPr/>
          </p:nvSpPr>
          <p:spPr>
            <a:xfrm>
              <a:off x="8401848" y="1187742"/>
              <a:ext cx="161254" cy="98839"/>
            </a:xfrm>
            <a:custGeom>
              <a:rect b="b" l="l" r="r" t="t"/>
              <a:pathLst>
                <a:path extrusionOk="0" h="3088" w="5038">
                  <a:moveTo>
                    <a:pt x="2179" y="0"/>
                  </a:moveTo>
                  <a:cubicBezTo>
                    <a:pt x="1113" y="0"/>
                    <a:pt x="180" y="584"/>
                    <a:pt x="68" y="1004"/>
                  </a:cubicBezTo>
                  <a:cubicBezTo>
                    <a:pt x="1" y="1438"/>
                    <a:pt x="835" y="2705"/>
                    <a:pt x="2169" y="3006"/>
                  </a:cubicBezTo>
                  <a:cubicBezTo>
                    <a:pt x="2448" y="3061"/>
                    <a:pt x="2720" y="3088"/>
                    <a:pt x="2979" y="3088"/>
                  </a:cubicBezTo>
                  <a:cubicBezTo>
                    <a:pt x="3960" y="3088"/>
                    <a:pt x="4739" y="2705"/>
                    <a:pt x="4871" y="2072"/>
                  </a:cubicBezTo>
                  <a:cubicBezTo>
                    <a:pt x="5038" y="1238"/>
                    <a:pt x="4137" y="370"/>
                    <a:pt x="2803" y="70"/>
                  </a:cubicBezTo>
                  <a:cubicBezTo>
                    <a:pt x="2593" y="22"/>
                    <a:pt x="2384" y="0"/>
                    <a:pt x="21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16"/>
            <p:cNvSpPr/>
            <p:nvPr/>
          </p:nvSpPr>
          <p:spPr>
            <a:xfrm>
              <a:off x="8299357" y="936283"/>
              <a:ext cx="167655" cy="143074"/>
            </a:xfrm>
            <a:custGeom>
              <a:rect b="b" l="l" r="r" t="t"/>
              <a:pathLst>
                <a:path extrusionOk="0" h="4470" w="5238">
                  <a:moveTo>
                    <a:pt x="3587" y="0"/>
                  </a:moveTo>
                  <a:cubicBezTo>
                    <a:pt x="2908" y="0"/>
                    <a:pt x="2069" y="363"/>
                    <a:pt x="1335" y="1055"/>
                  </a:cubicBezTo>
                  <a:cubicBezTo>
                    <a:pt x="201" y="2089"/>
                    <a:pt x="1" y="3790"/>
                    <a:pt x="401" y="4224"/>
                  </a:cubicBezTo>
                  <a:cubicBezTo>
                    <a:pt x="540" y="4376"/>
                    <a:pt x="877" y="4470"/>
                    <a:pt x="1305" y="4470"/>
                  </a:cubicBezTo>
                  <a:cubicBezTo>
                    <a:pt x="2004" y="4470"/>
                    <a:pt x="2946" y="4218"/>
                    <a:pt x="3670" y="3556"/>
                  </a:cubicBezTo>
                  <a:cubicBezTo>
                    <a:pt x="4837" y="2456"/>
                    <a:pt x="5238" y="1055"/>
                    <a:pt x="4571" y="387"/>
                  </a:cubicBezTo>
                  <a:cubicBezTo>
                    <a:pt x="4335" y="127"/>
                    <a:pt x="3989" y="0"/>
                    <a:pt x="35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16"/>
            <p:cNvSpPr/>
            <p:nvPr/>
          </p:nvSpPr>
          <p:spPr>
            <a:xfrm>
              <a:off x="8131728" y="1144723"/>
              <a:ext cx="176201" cy="104569"/>
            </a:xfrm>
            <a:custGeom>
              <a:rect b="b" l="l" r="r" t="t"/>
              <a:pathLst>
                <a:path extrusionOk="0" h="3267" w="5505">
                  <a:moveTo>
                    <a:pt x="2598" y="1"/>
                  </a:moveTo>
                  <a:cubicBezTo>
                    <a:pt x="1271" y="1"/>
                    <a:pt x="96" y="881"/>
                    <a:pt x="34" y="1381"/>
                  </a:cubicBezTo>
                  <a:cubicBezTo>
                    <a:pt x="1" y="1881"/>
                    <a:pt x="1101" y="3115"/>
                    <a:pt x="2602" y="3249"/>
                  </a:cubicBezTo>
                  <a:cubicBezTo>
                    <a:pt x="2737" y="3261"/>
                    <a:pt x="2870" y="3267"/>
                    <a:pt x="3001" y="3267"/>
                  </a:cubicBezTo>
                  <a:cubicBezTo>
                    <a:pt x="4327" y="3267"/>
                    <a:pt x="5407" y="2671"/>
                    <a:pt x="5438" y="1881"/>
                  </a:cubicBezTo>
                  <a:cubicBezTo>
                    <a:pt x="5504" y="947"/>
                    <a:pt x="4370" y="113"/>
                    <a:pt x="2869" y="13"/>
                  </a:cubicBezTo>
                  <a:cubicBezTo>
                    <a:pt x="2778" y="5"/>
                    <a:pt x="2688" y="1"/>
                    <a:pt x="25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16"/>
            <p:cNvSpPr/>
            <p:nvPr/>
          </p:nvSpPr>
          <p:spPr>
            <a:xfrm>
              <a:off x="8064478" y="912853"/>
              <a:ext cx="177258" cy="118332"/>
            </a:xfrm>
            <a:custGeom>
              <a:rect b="b" l="l" r="r" t="t"/>
              <a:pathLst>
                <a:path extrusionOk="0" h="3697" w="5538">
                  <a:moveTo>
                    <a:pt x="3693" y="0"/>
                  </a:moveTo>
                  <a:cubicBezTo>
                    <a:pt x="3156" y="0"/>
                    <a:pt x="2535" y="152"/>
                    <a:pt x="1935" y="452"/>
                  </a:cubicBezTo>
                  <a:cubicBezTo>
                    <a:pt x="567" y="1119"/>
                    <a:pt x="0" y="2621"/>
                    <a:pt x="234" y="3121"/>
                  </a:cubicBezTo>
                  <a:cubicBezTo>
                    <a:pt x="402" y="3416"/>
                    <a:pt x="1088" y="3697"/>
                    <a:pt x="1907" y="3697"/>
                  </a:cubicBezTo>
                  <a:cubicBezTo>
                    <a:pt x="2386" y="3697"/>
                    <a:pt x="2910" y="3601"/>
                    <a:pt x="3402" y="3354"/>
                  </a:cubicBezTo>
                  <a:cubicBezTo>
                    <a:pt x="4737" y="2687"/>
                    <a:pt x="5537" y="1486"/>
                    <a:pt x="5104" y="686"/>
                  </a:cubicBezTo>
                  <a:cubicBezTo>
                    <a:pt x="4883" y="227"/>
                    <a:pt x="4350" y="0"/>
                    <a:pt x="36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16"/>
            <p:cNvSpPr/>
            <p:nvPr/>
          </p:nvSpPr>
          <p:spPr>
            <a:xfrm>
              <a:off x="7611749" y="1042583"/>
              <a:ext cx="189004" cy="134880"/>
            </a:xfrm>
            <a:custGeom>
              <a:rect b="b" l="l" r="r" t="t"/>
              <a:pathLst>
                <a:path extrusionOk="0" h="4214" w="5905">
                  <a:moveTo>
                    <a:pt x="1958" y="1"/>
                  </a:moveTo>
                  <a:cubicBezTo>
                    <a:pt x="1299" y="1"/>
                    <a:pt x="761" y="235"/>
                    <a:pt x="501" y="702"/>
                  </a:cubicBezTo>
                  <a:cubicBezTo>
                    <a:pt x="1" y="1570"/>
                    <a:pt x="734" y="2904"/>
                    <a:pt x="2169" y="3738"/>
                  </a:cubicBezTo>
                  <a:cubicBezTo>
                    <a:pt x="2763" y="4078"/>
                    <a:pt x="3424" y="4213"/>
                    <a:pt x="4011" y="4213"/>
                  </a:cubicBezTo>
                  <a:cubicBezTo>
                    <a:pt x="4806" y="4213"/>
                    <a:pt x="5465" y="3964"/>
                    <a:pt x="5638" y="3638"/>
                  </a:cubicBezTo>
                  <a:cubicBezTo>
                    <a:pt x="5905" y="3137"/>
                    <a:pt x="5371" y="1436"/>
                    <a:pt x="3970" y="602"/>
                  </a:cubicBezTo>
                  <a:cubicBezTo>
                    <a:pt x="3280" y="201"/>
                    <a:pt x="2568" y="1"/>
                    <a:pt x="19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16"/>
            <p:cNvSpPr/>
            <p:nvPr/>
          </p:nvSpPr>
          <p:spPr>
            <a:xfrm>
              <a:off x="8241709" y="526637"/>
              <a:ext cx="208209" cy="201103"/>
            </a:xfrm>
            <a:custGeom>
              <a:rect b="b" l="l" r="r" t="t"/>
              <a:pathLst>
                <a:path extrusionOk="0" h="6283" w="6505">
                  <a:moveTo>
                    <a:pt x="4470" y="0"/>
                  </a:moveTo>
                  <a:cubicBezTo>
                    <a:pt x="3507" y="0"/>
                    <a:pt x="2317" y="622"/>
                    <a:pt x="1368" y="1711"/>
                  </a:cubicBezTo>
                  <a:cubicBezTo>
                    <a:pt x="0" y="3245"/>
                    <a:pt x="0" y="5547"/>
                    <a:pt x="567" y="6047"/>
                  </a:cubicBezTo>
                  <a:cubicBezTo>
                    <a:pt x="738" y="6198"/>
                    <a:pt x="1064" y="6282"/>
                    <a:pt x="1473" y="6282"/>
                  </a:cubicBezTo>
                  <a:cubicBezTo>
                    <a:pt x="2421" y="6282"/>
                    <a:pt x="3815" y="5831"/>
                    <a:pt x="4770" y="4713"/>
                  </a:cubicBezTo>
                  <a:cubicBezTo>
                    <a:pt x="6171" y="3178"/>
                    <a:pt x="6505" y="1210"/>
                    <a:pt x="5571" y="376"/>
                  </a:cubicBezTo>
                  <a:cubicBezTo>
                    <a:pt x="5275" y="121"/>
                    <a:pt x="4895" y="0"/>
                    <a:pt x="44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16"/>
            <p:cNvSpPr/>
            <p:nvPr/>
          </p:nvSpPr>
          <p:spPr>
            <a:xfrm>
              <a:off x="7532751" y="779281"/>
              <a:ext cx="207153" cy="145378"/>
            </a:xfrm>
            <a:custGeom>
              <a:rect b="b" l="l" r="r" t="t"/>
              <a:pathLst>
                <a:path extrusionOk="0" h="4542" w="6472">
                  <a:moveTo>
                    <a:pt x="2141" y="1"/>
                  </a:moveTo>
                  <a:cubicBezTo>
                    <a:pt x="1432" y="1"/>
                    <a:pt x="842" y="243"/>
                    <a:pt x="534" y="722"/>
                  </a:cubicBezTo>
                  <a:cubicBezTo>
                    <a:pt x="0" y="1656"/>
                    <a:pt x="834" y="3158"/>
                    <a:pt x="2368" y="4025"/>
                  </a:cubicBezTo>
                  <a:cubicBezTo>
                    <a:pt x="3054" y="4396"/>
                    <a:pt x="3788" y="4541"/>
                    <a:pt x="4430" y="4541"/>
                  </a:cubicBezTo>
                  <a:cubicBezTo>
                    <a:pt x="5288" y="4541"/>
                    <a:pt x="5980" y="4282"/>
                    <a:pt x="6171" y="3958"/>
                  </a:cubicBezTo>
                  <a:cubicBezTo>
                    <a:pt x="6471" y="3424"/>
                    <a:pt x="5871" y="1523"/>
                    <a:pt x="4337" y="656"/>
                  </a:cubicBezTo>
                  <a:cubicBezTo>
                    <a:pt x="3590" y="218"/>
                    <a:pt x="2812" y="1"/>
                    <a:pt x="2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16"/>
            <p:cNvSpPr/>
            <p:nvPr/>
          </p:nvSpPr>
          <p:spPr>
            <a:xfrm>
              <a:off x="7880813" y="709310"/>
              <a:ext cx="200751" cy="155108"/>
            </a:xfrm>
            <a:custGeom>
              <a:rect b="b" l="l" r="r" t="t"/>
              <a:pathLst>
                <a:path extrusionOk="0" h="4846" w="6272">
                  <a:moveTo>
                    <a:pt x="4297" y="1"/>
                  </a:moveTo>
                  <a:cubicBezTo>
                    <a:pt x="3554" y="1"/>
                    <a:pt x="2651" y="314"/>
                    <a:pt x="1835" y="940"/>
                  </a:cubicBezTo>
                  <a:cubicBezTo>
                    <a:pt x="434" y="2008"/>
                    <a:pt x="1" y="3876"/>
                    <a:pt x="434" y="4443"/>
                  </a:cubicBezTo>
                  <a:cubicBezTo>
                    <a:pt x="606" y="4677"/>
                    <a:pt x="1129" y="4846"/>
                    <a:pt x="1780" y="4846"/>
                  </a:cubicBezTo>
                  <a:cubicBezTo>
                    <a:pt x="2519" y="4846"/>
                    <a:pt x="3425" y="4628"/>
                    <a:pt x="4170" y="4043"/>
                  </a:cubicBezTo>
                  <a:cubicBezTo>
                    <a:pt x="5638" y="3009"/>
                    <a:pt x="6272" y="1441"/>
                    <a:pt x="5605" y="540"/>
                  </a:cubicBezTo>
                  <a:cubicBezTo>
                    <a:pt x="5331" y="181"/>
                    <a:pt x="4860" y="1"/>
                    <a:pt x="42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16"/>
            <p:cNvSpPr/>
            <p:nvPr/>
          </p:nvSpPr>
          <p:spPr>
            <a:xfrm>
              <a:off x="7767630" y="509416"/>
              <a:ext cx="213586" cy="223892"/>
            </a:xfrm>
            <a:custGeom>
              <a:rect b="b" l="l" r="r" t="t"/>
              <a:pathLst>
                <a:path extrusionOk="0" h="6995" w="6673">
                  <a:moveTo>
                    <a:pt x="4660" y="1"/>
                  </a:moveTo>
                  <a:cubicBezTo>
                    <a:pt x="3598" y="1"/>
                    <a:pt x="2280" y="827"/>
                    <a:pt x="1302" y="2182"/>
                  </a:cubicBezTo>
                  <a:cubicBezTo>
                    <a:pt x="1" y="3950"/>
                    <a:pt x="268" y="6351"/>
                    <a:pt x="935" y="6852"/>
                  </a:cubicBezTo>
                  <a:cubicBezTo>
                    <a:pt x="1065" y="6946"/>
                    <a:pt x="1280" y="6994"/>
                    <a:pt x="1549" y="6994"/>
                  </a:cubicBezTo>
                  <a:cubicBezTo>
                    <a:pt x="2523" y="6994"/>
                    <a:pt x="4212" y="6361"/>
                    <a:pt x="5204" y="4950"/>
                  </a:cubicBezTo>
                  <a:cubicBezTo>
                    <a:pt x="6505" y="3183"/>
                    <a:pt x="6672" y="1048"/>
                    <a:pt x="5605" y="280"/>
                  </a:cubicBezTo>
                  <a:cubicBezTo>
                    <a:pt x="5332" y="90"/>
                    <a:pt x="5010" y="1"/>
                    <a:pt x="46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16"/>
            <p:cNvSpPr/>
            <p:nvPr/>
          </p:nvSpPr>
          <p:spPr>
            <a:xfrm>
              <a:off x="7830623" y="778833"/>
              <a:ext cx="153284" cy="273696"/>
            </a:xfrm>
            <a:custGeom>
              <a:rect b="b" l="l" r="r" t="t"/>
              <a:pathLst>
                <a:path extrusionOk="0" h="8551" w="4789">
                  <a:moveTo>
                    <a:pt x="4368" y="1"/>
                  </a:moveTo>
                  <a:cubicBezTo>
                    <a:pt x="4326" y="1"/>
                    <a:pt x="4281" y="11"/>
                    <a:pt x="4237" y="36"/>
                  </a:cubicBezTo>
                  <a:cubicBezTo>
                    <a:pt x="2469" y="1037"/>
                    <a:pt x="1068" y="3005"/>
                    <a:pt x="468" y="4906"/>
                  </a:cubicBezTo>
                  <a:cubicBezTo>
                    <a:pt x="101" y="6007"/>
                    <a:pt x="1" y="7141"/>
                    <a:pt x="1" y="8275"/>
                  </a:cubicBezTo>
                  <a:cubicBezTo>
                    <a:pt x="1" y="8459"/>
                    <a:pt x="143" y="8550"/>
                    <a:pt x="280" y="8550"/>
                  </a:cubicBezTo>
                  <a:cubicBezTo>
                    <a:pt x="418" y="8550"/>
                    <a:pt x="551" y="8459"/>
                    <a:pt x="534" y="8275"/>
                  </a:cubicBezTo>
                  <a:cubicBezTo>
                    <a:pt x="468" y="5373"/>
                    <a:pt x="1635" y="2538"/>
                    <a:pt x="4004" y="837"/>
                  </a:cubicBezTo>
                  <a:cubicBezTo>
                    <a:pt x="4170" y="703"/>
                    <a:pt x="4337" y="570"/>
                    <a:pt x="4504" y="503"/>
                  </a:cubicBezTo>
                  <a:cubicBezTo>
                    <a:pt x="4788" y="361"/>
                    <a:pt x="4612" y="1"/>
                    <a:pt x="4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16"/>
            <p:cNvSpPr/>
            <p:nvPr/>
          </p:nvSpPr>
          <p:spPr>
            <a:xfrm>
              <a:off x="7635595" y="846115"/>
              <a:ext cx="225813" cy="280610"/>
            </a:xfrm>
            <a:custGeom>
              <a:rect b="b" l="l" r="r" t="t"/>
              <a:pathLst>
                <a:path extrusionOk="0" h="8767" w="7055">
                  <a:moveTo>
                    <a:pt x="415" y="0"/>
                  </a:moveTo>
                  <a:cubicBezTo>
                    <a:pt x="156" y="0"/>
                    <a:pt x="0" y="360"/>
                    <a:pt x="256" y="502"/>
                  </a:cubicBezTo>
                  <a:cubicBezTo>
                    <a:pt x="2291" y="1470"/>
                    <a:pt x="4059" y="3338"/>
                    <a:pt x="5160" y="5239"/>
                  </a:cubicBezTo>
                  <a:cubicBezTo>
                    <a:pt x="5794" y="6273"/>
                    <a:pt x="6227" y="7407"/>
                    <a:pt x="6461" y="8575"/>
                  </a:cubicBezTo>
                  <a:cubicBezTo>
                    <a:pt x="6500" y="8707"/>
                    <a:pt x="6608" y="8766"/>
                    <a:pt x="6718" y="8766"/>
                  </a:cubicBezTo>
                  <a:cubicBezTo>
                    <a:pt x="6884" y="8766"/>
                    <a:pt x="7055" y="8630"/>
                    <a:pt x="6994" y="8408"/>
                  </a:cubicBezTo>
                  <a:cubicBezTo>
                    <a:pt x="6261" y="5072"/>
                    <a:pt x="4092" y="2204"/>
                    <a:pt x="1224" y="402"/>
                  </a:cubicBezTo>
                  <a:cubicBezTo>
                    <a:pt x="990" y="269"/>
                    <a:pt x="757" y="102"/>
                    <a:pt x="556" y="35"/>
                  </a:cubicBezTo>
                  <a:cubicBezTo>
                    <a:pt x="507" y="11"/>
                    <a:pt x="459" y="0"/>
                    <a:pt x="4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16"/>
            <p:cNvSpPr/>
            <p:nvPr/>
          </p:nvSpPr>
          <p:spPr>
            <a:xfrm>
              <a:off x="7693594" y="1094757"/>
              <a:ext cx="166951" cy="230038"/>
            </a:xfrm>
            <a:custGeom>
              <a:rect b="b" l="l" r="r" t="t"/>
              <a:pathLst>
                <a:path extrusionOk="0" h="7187" w="5216">
                  <a:moveTo>
                    <a:pt x="422" y="1"/>
                  </a:moveTo>
                  <a:cubicBezTo>
                    <a:pt x="128" y="1"/>
                    <a:pt x="0" y="479"/>
                    <a:pt x="346" y="573"/>
                  </a:cubicBezTo>
                  <a:cubicBezTo>
                    <a:pt x="1980" y="940"/>
                    <a:pt x="3348" y="2408"/>
                    <a:pt x="4015" y="3909"/>
                  </a:cubicBezTo>
                  <a:cubicBezTo>
                    <a:pt x="4449" y="4843"/>
                    <a:pt x="4615" y="5844"/>
                    <a:pt x="4649" y="6911"/>
                  </a:cubicBezTo>
                  <a:cubicBezTo>
                    <a:pt x="4649" y="7095"/>
                    <a:pt x="4799" y="7187"/>
                    <a:pt x="4941" y="7187"/>
                  </a:cubicBezTo>
                  <a:cubicBezTo>
                    <a:pt x="5082" y="7187"/>
                    <a:pt x="5216" y="7095"/>
                    <a:pt x="5182" y="6911"/>
                  </a:cubicBezTo>
                  <a:cubicBezTo>
                    <a:pt x="5116" y="5143"/>
                    <a:pt x="4649" y="3442"/>
                    <a:pt x="3515" y="2075"/>
                  </a:cubicBezTo>
                  <a:cubicBezTo>
                    <a:pt x="2847" y="1274"/>
                    <a:pt x="2013" y="607"/>
                    <a:pt x="1079" y="240"/>
                  </a:cubicBezTo>
                  <a:cubicBezTo>
                    <a:pt x="846" y="140"/>
                    <a:pt x="679" y="73"/>
                    <a:pt x="479" y="6"/>
                  </a:cubicBezTo>
                  <a:cubicBezTo>
                    <a:pt x="460" y="2"/>
                    <a:pt x="441" y="1"/>
                    <a:pt x="4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16"/>
            <p:cNvSpPr/>
            <p:nvPr/>
          </p:nvSpPr>
          <p:spPr>
            <a:xfrm>
              <a:off x="8369328" y="2156514"/>
              <a:ext cx="308584" cy="287459"/>
            </a:xfrm>
            <a:custGeom>
              <a:rect b="b" l="l" r="r" t="t"/>
              <a:pathLst>
                <a:path extrusionOk="0" h="8981" w="9641">
                  <a:moveTo>
                    <a:pt x="9247" y="1"/>
                  </a:moveTo>
                  <a:cubicBezTo>
                    <a:pt x="9165" y="1"/>
                    <a:pt x="9082" y="37"/>
                    <a:pt x="9023" y="126"/>
                  </a:cubicBezTo>
                  <a:cubicBezTo>
                    <a:pt x="8022" y="1827"/>
                    <a:pt x="6554" y="3228"/>
                    <a:pt x="5086" y="4529"/>
                  </a:cubicBezTo>
                  <a:cubicBezTo>
                    <a:pt x="3819" y="5697"/>
                    <a:pt x="2485" y="6797"/>
                    <a:pt x="1084" y="7798"/>
                  </a:cubicBezTo>
                  <a:cubicBezTo>
                    <a:pt x="783" y="7998"/>
                    <a:pt x="517" y="8198"/>
                    <a:pt x="250" y="8432"/>
                  </a:cubicBezTo>
                  <a:cubicBezTo>
                    <a:pt x="0" y="8626"/>
                    <a:pt x="142" y="8981"/>
                    <a:pt x="389" y="8981"/>
                  </a:cubicBezTo>
                  <a:cubicBezTo>
                    <a:pt x="439" y="8981"/>
                    <a:pt x="493" y="8966"/>
                    <a:pt x="550" y="8932"/>
                  </a:cubicBezTo>
                  <a:cubicBezTo>
                    <a:pt x="3052" y="7164"/>
                    <a:pt x="5520" y="5196"/>
                    <a:pt x="7555" y="2961"/>
                  </a:cubicBezTo>
                  <a:cubicBezTo>
                    <a:pt x="8255" y="2161"/>
                    <a:pt x="8989" y="1327"/>
                    <a:pt x="9523" y="393"/>
                  </a:cubicBezTo>
                  <a:cubicBezTo>
                    <a:pt x="9640" y="205"/>
                    <a:pt x="9444" y="1"/>
                    <a:pt x="92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16"/>
            <p:cNvSpPr/>
            <p:nvPr/>
          </p:nvSpPr>
          <p:spPr>
            <a:xfrm>
              <a:off x="8681603" y="2034049"/>
              <a:ext cx="102968" cy="372503"/>
            </a:xfrm>
            <a:custGeom>
              <a:rect b="b" l="l" r="r" t="t"/>
              <a:pathLst>
                <a:path extrusionOk="0" h="11638" w="3217">
                  <a:moveTo>
                    <a:pt x="1155" y="1"/>
                  </a:moveTo>
                  <a:cubicBezTo>
                    <a:pt x="1046" y="1"/>
                    <a:pt x="939" y="55"/>
                    <a:pt x="901" y="182"/>
                  </a:cubicBezTo>
                  <a:cubicBezTo>
                    <a:pt x="0" y="2518"/>
                    <a:pt x="434" y="5153"/>
                    <a:pt x="1101" y="7488"/>
                  </a:cubicBezTo>
                  <a:cubicBezTo>
                    <a:pt x="1468" y="8855"/>
                    <a:pt x="1969" y="10256"/>
                    <a:pt x="2636" y="11491"/>
                  </a:cubicBezTo>
                  <a:cubicBezTo>
                    <a:pt x="2688" y="11596"/>
                    <a:pt x="2771" y="11638"/>
                    <a:pt x="2854" y="11638"/>
                  </a:cubicBezTo>
                  <a:cubicBezTo>
                    <a:pt x="3034" y="11638"/>
                    <a:pt x="3217" y="11440"/>
                    <a:pt x="3103" y="11257"/>
                  </a:cubicBezTo>
                  <a:cubicBezTo>
                    <a:pt x="2502" y="10090"/>
                    <a:pt x="2002" y="8789"/>
                    <a:pt x="1668" y="7488"/>
                  </a:cubicBezTo>
                  <a:cubicBezTo>
                    <a:pt x="1001" y="5186"/>
                    <a:pt x="601" y="2651"/>
                    <a:pt x="1435" y="349"/>
                  </a:cubicBezTo>
                  <a:cubicBezTo>
                    <a:pt x="1517" y="143"/>
                    <a:pt x="1332" y="1"/>
                    <a:pt x="1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16"/>
            <p:cNvSpPr/>
            <p:nvPr/>
          </p:nvSpPr>
          <p:spPr>
            <a:xfrm>
              <a:off x="8557762" y="1786815"/>
              <a:ext cx="186860" cy="294789"/>
            </a:xfrm>
            <a:custGeom>
              <a:rect b="b" l="l" r="r" t="t"/>
              <a:pathLst>
                <a:path extrusionOk="0" h="9210" w="5838">
                  <a:moveTo>
                    <a:pt x="5512" y="1"/>
                  </a:moveTo>
                  <a:cubicBezTo>
                    <a:pt x="5371" y="1"/>
                    <a:pt x="5237" y="101"/>
                    <a:pt x="5270" y="301"/>
                  </a:cubicBezTo>
                  <a:cubicBezTo>
                    <a:pt x="5371" y="2569"/>
                    <a:pt x="4303" y="4704"/>
                    <a:pt x="2802" y="6372"/>
                  </a:cubicBezTo>
                  <a:cubicBezTo>
                    <a:pt x="2035" y="7206"/>
                    <a:pt x="1168" y="8040"/>
                    <a:pt x="200" y="8674"/>
                  </a:cubicBezTo>
                  <a:cubicBezTo>
                    <a:pt x="1" y="8844"/>
                    <a:pt x="142" y="9209"/>
                    <a:pt x="374" y="9209"/>
                  </a:cubicBezTo>
                  <a:cubicBezTo>
                    <a:pt x="414" y="9209"/>
                    <a:pt x="456" y="9199"/>
                    <a:pt x="500" y="9174"/>
                  </a:cubicBezTo>
                  <a:cubicBezTo>
                    <a:pt x="2535" y="7840"/>
                    <a:pt x="4370" y="5738"/>
                    <a:pt x="5270" y="3470"/>
                  </a:cubicBezTo>
                  <a:cubicBezTo>
                    <a:pt x="5637" y="2469"/>
                    <a:pt x="5838" y="1368"/>
                    <a:pt x="5804" y="301"/>
                  </a:cubicBezTo>
                  <a:cubicBezTo>
                    <a:pt x="5804" y="101"/>
                    <a:pt x="5654" y="1"/>
                    <a:pt x="5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16"/>
            <p:cNvSpPr/>
            <p:nvPr/>
          </p:nvSpPr>
          <p:spPr>
            <a:xfrm>
              <a:off x="8733745" y="1821960"/>
              <a:ext cx="207761" cy="308040"/>
            </a:xfrm>
            <a:custGeom>
              <a:rect b="b" l="l" r="r" t="t"/>
              <a:pathLst>
                <a:path extrusionOk="0" h="9624" w="6491">
                  <a:moveTo>
                    <a:pt x="329" y="1"/>
                  </a:moveTo>
                  <a:cubicBezTo>
                    <a:pt x="165" y="1"/>
                    <a:pt x="1" y="124"/>
                    <a:pt x="39" y="337"/>
                  </a:cubicBezTo>
                  <a:cubicBezTo>
                    <a:pt x="973" y="3640"/>
                    <a:pt x="2675" y="6975"/>
                    <a:pt x="5376" y="9144"/>
                  </a:cubicBezTo>
                  <a:cubicBezTo>
                    <a:pt x="5543" y="9277"/>
                    <a:pt x="5777" y="9444"/>
                    <a:pt x="5944" y="9577"/>
                  </a:cubicBezTo>
                  <a:cubicBezTo>
                    <a:pt x="5997" y="9609"/>
                    <a:pt x="6050" y="9624"/>
                    <a:pt x="6098" y="9624"/>
                  </a:cubicBezTo>
                  <a:cubicBezTo>
                    <a:pt x="6348" y="9624"/>
                    <a:pt x="6490" y="9245"/>
                    <a:pt x="6210" y="9077"/>
                  </a:cubicBezTo>
                  <a:cubicBezTo>
                    <a:pt x="5443" y="8576"/>
                    <a:pt x="4709" y="7809"/>
                    <a:pt x="4109" y="7109"/>
                  </a:cubicBezTo>
                  <a:cubicBezTo>
                    <a:pt x="2374" y="5107"/>
                    <a:pt x="1274" y="2706"/>
                    <a:pt x="606" y="204"/>
                  </a:cubicBezTo>
                  <a:cubicBezTo>
                    <a:pt x="565" y="64"/>
                    <a:pt x="447" y="1"/>
                    <a:pt x="3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16"/>
            <p:cNvSpPr/>
            <p:nvPr/>
          </p:nvSpPr>
          <p:spPr>
            <a:xfrm>
              <a:off x="8558434" y="1544446"/>
              <a:ext cx="85812" cy="313545"/>
            </a:xfrm>
            <a:custGeom>
              <a:rect b="b" l="l" r="r" t="t"/>
              <a:pathLst>
                <a:path extrusionOk="0" h="9796" w="2681">
                  <a:moveTo>
                    <a:pt x="1643" y="0"/>
                  </a:moveTo>
                  <a:cubicBezTo>
                    <a:pt x="1477" y="0"/>
                    <a:pt x="1307" y="132"/>
                    <a:pt x="1347" y="368"/>
                  </a:cubicBezTo>
                  <a:cubicBezTo>
                    <a:pt x="2114" y="3303"/>
                    <a:pt x="1513" y="6739"/>
                    <a:pt x="112" y="9407"/>
                  </a:cubicBezTo>
                  <a:cubicBezTo>
                    <a:pt x="1" y="9609"/>
                    <a:pt x="189" y="9795"/>
                    <a:pt x="376" y="9795"/>
                  </a:cubicBezTo>
                  <a:cubicBezTo>
                    <a:pt x="467" y="9795"/>
                    <a:pt x="558" y="9751"/>
                    <a:pt x="613" y="9641"/>
                  </a:cubicBezTo>
                  <a:cubicBezTo>
                    <a:pt x="2081" y="6806"/>
                    <a:pt x="2681" y="3270"/>
                    <a:pt x="1914" y="201"/>
                  </a:cubicBezTo>
                  <a:cubicBezTo>
                    <a:pt x="1873" y="64"/>
                    <a:pt x="1758" y="0"/>
                    <a:pt x="16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16"/>
            <p:cNvSpPr/>
            <p:nvPr/>
          </p:nvSpPr>
          <p:spPr>
            <a:xfrm>
              <a:off x="8597261" y="1381106"/>
              <a:ext cx="280514" cy="271264"/>
            </a:xfrm>
            <a:custGeom>
              <a:rect b="b" l="l" r="r" t="t"/>
              <a:pathLst>
                <a:path extrusionOk="0" h="8475" w="8764">
                  <a:moveTo>
                    <a:pt x="275" y="0"/>
                  </a:moveTo>
                  <a:cubicBezTo>
                    <a:pt x="134" y="0"/>
                    <a:pt x="0" y="100"/>
                    <a:pt x="34" y="300"/>
                  </a:cubicBezTo>
                  <a:cubicBezTo>
                    <a:pt x="100" y="4236"/>
                    <a:pt x="3903" y="6738"/>
                    <a:pt x="7239" y="8073"/>
                  </a:cubicBezTo>
                  <a:cubicBezTo>
                    <a:pt x="7572" y="8206"/>
                    <a:pt x="7906" y="8339"/>
                    <a:pt x="8273" y="8473"/>
                  </a:cubicBezTo>
                  <a:cubicBezTo>
                    <a:pt x="8284" y="8474"/>
                    <a:pt x="8295" y="8474"/>
                    <a:pt x="8305" y="8474"/>
                  </a:cubicBezTo>
                  <a:cubicBezTo>
                    <a:pt x="8647" y="8474"/>
                    <a:pt x="8763" y="7969"/>
                    <a:pt x="8440" y="7872"/>
                  </a:cubicBezTo>
                  <a:cubicBezTo>
                    <a:pt x="7572" y="7639"/>
                    <a:pt x="6705" y="7239"/>
                    <a:pt x="5871" y="6838"/>
                  </a:cubicBezTo>
                  <a:cubicBezTo>
                    <a:pt x="4237" y="6004"/>
                    <a:pt x="2635" y="4904"/>
                    <a:pt x="1601" y="3403"/>
                  </a:cubicBezTo>
                  <a:cubicBezTo>
                    <a:pt x="968" y="2502"/>
                    <a:pt x="601" y="1401"/>
                    <a:pt x="567" y="300"/>
                  </a:cubicBezTo>
                  <a:cubicBezTo>
                    <a:pt x="567" y="100"/>
                    <a:pt x="417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16"/>
            <p:cNvSpPr/>
            <p:nvPr/>
          </p:nvSpPr>
          <p:spPr>
            <a:xfrm>
              <a:off x="8476364" y="1128270"/>
              <a:ext cx="172360" cy="285635"/>
            </a:xfrm>
            <a:custGeom>
              <a:rect b="b" l="l" r="r" t="t"/>
              <a:pathLst>
                <a:path extrusionOk="0" h="8924" w="5385">
                  <a:moveTo>
                    <a:pt x="5050" y="0"/>
                  </a:moveTo>
                  <a:cubicBezTo>
                    <a:pt x="4941" y="0"/>
                    <a:pt x="4838" y="59"/>
                    <a:pt x="4811" y="194"/>
                  </a:cubicBezTo>
                  <a:cubicBezTo>
                    <a:pt x="4211" y="2395"/>
                    <a:pt x="3244" y="4497"/>
                    <a:pt x="1976" y="6398"/>
                  </a:cubicBezTo>
                  <a:cubicBezTo>
                    <a:pt x="1476" y="7099"/>
                    <a:pt x="909" y="7799"/>
                    <a:pt x="241" y="8399"/>
                  </a:cubicBezTo>
                  <a:cubicBezTo>
                    <a:pt x="1" y="8640"/>
                    <a:pt x="232" y="8924"/>
                    <a:pt x="470" y="8924"/>
                  </a:cubicBezTo>
                  <a:cubicBezTo>
                    <a:pt x="529" y="8924"/>
                    <a:pt x="589" y="8906"/>
                    <a:pt x="642" y="8866"/>
                  </a:cubicBezTo>
                  <a:cubicBezTo>
                    <a:pt x="1342" y="8266"/>
                    <a:pt x="1909" y="7465"/>
                    <a:pt x="2410" y="6732"/>
                  </a:cubicBezTo>
                  <a:cubicBezTo>
                    <a:pt x="3744" y="4797"/>
                    <a:pt x="4711" y="2629"/>
                    <a:pt x="5345" y="327"/>
                  </a:cubicBezTo>
                  <a:cubicBezTo>
                    <a:pt x="5385" y="128"/>
                    <a:pt x="5211" y="0"/>
                    <a:pt x="50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16"/>
            <p:cNvSpPr/>
            <p:nvPr/>
          </p:nvSpPr>
          <p:spPr>
            <a:xfrm>
              <a:off x="8613457" y="1024755"/>
              <a:ext cx="218675" cy="358740"/>
            </a:xfrm>
            <a:custGeom>
              <a:rect b="b" l="l" r="r" t="t"/>
              <a:pathLst>
                <a:path extrusionOk="0" h="11208" w="6832">
                  <a:moveTo>
                    <a:pt x="338" y="1"/>
                  </a:moveTo>
                  <a:cubicBezTo>
                    <a:pt x="171" y="1"/>
                    <a:pt x="1" y="137"/>
                    <a:pt x="61" y="359"/>
                  </a:cubicBezTo>
                  <a:cubicBezTo>
                    <a:pt x="728" y="3227"/>
                    <a:pt x="1963" y="6029"/>
                    <a:pt x="3731" y="8431"/>
                  </a:cubicBezTo>
                  <a:cubicBezTo>
                    <a:pt x="4431" y="9365"/>
                    <a:pt x="5232" y="10366"/>
                    <a:pt x="6166" y="11133"/>
                  </a:cubicBezTo>
                  <a:cubicBezTo>
                    <a:pt x="6233" y="11186"/>
                    <a:pt x="6308" y="11208"/>
                    <a:pt x="6379" y="11208"/>
                  </a:cubicBezTo>
                  <a:cubicBezTo>
                    <a:pt x="6624" y="11208"/>
                    <a:pt x="6832" y="10947"/>
                    <a:pt x="6599" y="10766"/>
                  </a:cubicBezTo>
                  <a:cubicBezTo>
                    <a:pt x="5665" y="9999"/>
                    <a:pt x="4931" y="9098"/>
                    <a:pt x="4231" y="8131"/>
                  </a:cubicBezTo>
                  <a:cubicBezTo>
                    <a:pt x="2463" y="5763"/>
                    <a:pt x="1262" y="3027"/>
                    <a:pt x="595" y="192"/>
                  </a:cubicBezTo>
                  <a:cubicBezTo>
                    <a:pt x="555" y="60"/>
                    <a:pt x="448" y="1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16"/>
            <p:cNvSpPr/>
            <p:nvPr/>
          </p:nvSpPr>
          <p:spPr>
            <a:xfrm>
              <a:off x="8440931" y="803191"/>
              <a:ext cx="100824" cy="297638"/>
            </a:xfrm>
            <a:custGeom>
              <a:rect b="b" l="l" r="r" t="t"/>
              <a:pathLst>
                <a:path extrusionOk="0" h="9299" w="3150">
                  <a:moveTo>
                    <a:pt x="393" y="1"/>
                  </a:moveTo>
                  <a:cubicBezTo>
                    <a:pt x="179" y="1"/>
                    <a:pt x="0" y="262"/>
                    <a:pt x="181" y="442"/>
                  </a:cubicBezTo>
                  <a:cubicBezTo>
                    <a:pt x="2249" y="2677"/>
                    <a:pt x="2849" y="6113"/>
                    <a:pt x="2483" y="9049"/>
                  </a:cubicBezTo>
                  <a:cubicBezTo>
                    <a:pt x="2466" y="9215"/>
                    <a:pt x="2591" y="9299"/>
                    <a:pt x="2724" y="9299"/>
                  </a:cubicBezTo>
                  <a:cubicBezTo>
                    <a:pt x="2858" y="9299"/>
                    <a:pt x="3000" y="9215"/>
                    <a:pt x="3016" y="9049"/>
                  </a:cubicBezTo>
                  <a:cubicBezTo>
                    <a:pt x="3150" y="7948"/>
                    <a:pt x="3116" y="6847"/>
                    <a:pt x="2983" y="5746"/>
                  </a:cubicBezTo>
                  <a:cubicBezTo>
                    <a:pt x="2716" y="3678"/>
                    <a:pt x="2016" y="1610"/>
                    <a:pt x="581" y="76"/>
                  </a:cubicBezTo>
                  <a:cubicBezTo>
                    <a:pt x="521" y="23"/>
                    <a:pt x="456" y="1"/>
                    <a:pt x="3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16"/>
            <p:cNvSpPr/>
            <p:nvPr/>
          </p:nvSpPr>
          <p:spPr>
            <a:xfrm>
              <a:off x="8564708" y="925272"/>
              <a:ext cx="291972" cy="221588"/>
            </a:xfrm>
            <a:custGeom>
              <a:rect b="b" l="l" r="r" t="t"/>
              <a:pathLst>
                <a:path extrusionOk="0" h="6923" w="9122">
                  <a:moveTo>
                    <a:pt x="399" y="0"/>
                  </a:moveTo>
                  <a:cubicBezTo>
                    <a:pt x="206" y="0"/>
                    <a:pt x="1" y="200"/>
                    <a:pt x="117" y="431"/>
                  </a:cubicBezTo>
                  <a:cubicBezTo>
                    <a:pt x="1751" y="3300"/>
                    <a:pt x="4853" y="5268"/>
                    <a:pt x="7822" y="6569"/>
                  </a:cubicBezTo>
                  <a:cubicBezTo>
                    <a:pt x="8122" y="6669"/>
                    <a:pt x="8356" y="6802"/>
                    <a:pt x="8656" y="6903"/>
                  </a:cubicBezTo>
                  <a:cubicBezTo>
                    <a:pt x="8698" y="6916"/>
                    <a:pt x="8736" y="6923"/>
                    <a:pt x="8771" y="6923"/>
                  </a:cubicBezTo>
                  <a:cubicBezTo>
                    <a:pt x="9073" y="6923"/>
                    <a:pt x="9122" y="6458"/>
                    <a:pt x="8823" y="6369"/>
                  </a:cubicBezTo>
                  <a:cubicBezTo>
                    <a:pt x="6588" y="5535"/>
                    <a:pt x="4320" y="4234"/>
                    <a:pt x="2585" y="2566"/>
                  </a:cubicBezTo>
                  <a:cubicBezTo>
                    <a:pt x="1818" y="1866"/>
                    <a:pt x="1117" y="1065"/>
                    <a:pt x="617" y="131"/>
                  </a:cubicBezTo>
                  <a:cubicBezTo>
                    <a:pt x="566" y="39"/>
                    <a:pt x="484" y="0"/>
                    <a:pt x="3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16"/>
            <p:cNvSpPr/>
            <p:nvPr/>
          </p:nvSpPr>
          <p:spPr>
            <a:xfrm>
              <a:off x="8359501" y="762828"/>
              <a:ext cx="363413" cy="68048"/>
            </a:xfrm>
            <a:custGeom>
              <a:rect b="b" l="l" r="r" t="t"/>
              <a:pathLst>
                <a:path extrusionOk="0" h="2126" w="11354">
                  <a:moveTo>
                    <a:pt x="395" y="1"/>
                  </a:moveTo>
                  <a:cubicBezTo>
                    <a:pt x="115" y="1"/>
                    <a:pt x="0" y="474"/>
                    <a:pt x="323" y="603"/>
                  </a:cubicBezTo>
                  <a:cubicBezTo>
                    <a:pt x="1724" y="1103"/>
                    <a:pt x="3192" y="1503"/>
                    <a:pt x="4660" y="1770"/>
                  </a:cubicBezTo>
                  <a:cubicBezTo>
                    <a:pt x="5628" y="1948"/>
                    <a:pt x="6744" y="2125"/>
                    <a:pt x="7843" y="2125"/>
                  </a:cubicBezTo>
                  <a:cubicBezTo>
                    <a:pt x="9016" y="2125"/>
                    <a:pt x="10168" y="1923"/>
                    <a:pt x="11098" y="1303"/>
                  </a:cubicBezTo>
                  <a:cubicBezTo>
                    <a:pt x="11354" y="1132"/>
                    <a:pt x="11173" y="768"/>
                    <a:pt x="10948" y="768"/>
                  </a:cubicBezTo>
                  <a:cubicBezTo>
                    <a:pt x="10910" y="768"/>
                    <a:pt x="10870" y="778"/>
                    <a:pt x="10831" y="803"/>
                  </a:cubicBezTo>
                  <a:cubicBezTo>
                    <a:pt x="9958" y="1368"/>
                    <a:pt x="8890" y="1558"/>
                    <a:pt x="7797" y="1558"/>
                  </a:cubicBezTo>
                  <a:cubicBezTo>
                    <a:pt x="6633" y="1558"/>
                    <a:pt x="5441" y="1343"/>
                    <a:pt x="4426" y="1136"/>
                  </a:cubicBezTo>
                  <a:cubicBezTo>
                    <a:pt x="3092" y="836"/>
                    <a:pt x="1724" y="503"/>
                    <a:pt x="423" y="2"/>
                  </a:cubicBezTo>
                  <a:cubicBezTo>
                    <a:pt x="414" y="1"/>
                    <a:pt x="404" y="1"/>
                    <a:pt x="3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16"/>
            <p:cNvSpPr/>
            <p:nvPr/>
          </p:nvSpPr>
          <p:spPr>
            <a:xfrm>
              <a:off x="8146676" y="614117"/>
              <a:ext cx="198222" cy="179178"/>
            </a:xfrm>
            <a:custGeom>
              <a:rect b="b" l="l" r="r" t="t"/>
              <a:pathLst>
                <a:path extrusionOk="0" h="5598" w="6193">
                  <a:moveTo>
                    <a:pt x="5826" y="0"/>
                  </a:moveTo>
                  <a:cubicBezTo>
                    <a:pt x="5731" y="0"/>
                    <a:pt x="5650" y="55"/>
                    <a:pt x="5638" y="178"/>
                  </a:cubicBezTo>
                  <a:cubicBezTo>
                    <a:pt x="5605" y="545"/>
                    <a:pt x="5438" y="812"/>
                    <a:pt x="5204" y="1146"/>
                  </a:cubicBezTo>
                  <a:cubicBezTo>
                    <a:pt x="4671" y="2046"/>
                    <a:pt x="3837" y="2847"/>
                    <a:pt x="2969" y="3481"/>
                  </a:cubicBezTo>
                  <a:cubicBezTo>
                    <a:pt x="2135" y="4115"/>
                    <a:pt x="1201" y="4615"/>
                    <a:pt x="301" y="5082"/>
                  </a:cubicBezTo>
                  <a:cubicBezTo>
                    <a:pt x="1" y="5232"/>
                    <a:pt x="213" y="5597"/>
                    <a:pt x="501" y="5597"/>
                  </a:cubicBezTo>
                  <a:cubicBezTo>
                    <a:pt x="534" y="5597"/>
                    <a:pt x="567" y="5592"/>
                    <a:pt x="601" y="5582"/>
                  </a:cubicBezTo>
                  <a:cubicBezTo>
                    <a:pt x="2102" y="4848"/>
                    <a:pt x="3536" y="3948"/>
                    <a:pt x="4671" y="2780"/>
                  </a:cubicBezTo>
                  <a:cubicBezTo>
                    <a:pt x="5204" y="2180"/>
                    <a:pt x="5771" y="1513"/>
                    <a:pt x="6038" y="779"/>
                  </a:cubicBezTo>
                  <a:lnTo>
                    <a:pt x="6172" y="412"/>
                  </a:lnTo>
                  <a:cubicBezTo>
                    <a:pt x="6193" y="160"/>
                    <a:pt x="5988" y="0"/>
                    <a:pt x="58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16"/>
            <p:cNvSpPr/>
            <p:nvPr/>
          </p:nvSpPr>
          <p:spPr>
            <a:xfrm>
              <a:off x="7910453" y="955680"/>
              <a:ext cx="264958" cy="292453"/>
            </a:xfrm>
            <a:custGeom>
              <a:rect b="b" l="l" r="r" t="t"/>
              <a:pathLst>
                <a:path extrusionOk="0" h="9137" w="8278">
                  <a:moveTo>
                    <a:pt x="7805" y="0"/>
                  </a:moveTo>
                  <a:cubicBezTo>
                    <a:pt x="7775" y="0"/>
                    <a:pt x="7745" y="5"/>
                    <a:pt x="7714" y="15"/>
                  </a:cubicBezTo>
                  <a:cubicBezTo>
                    <a:pt x="6880" y="415"/>
                    <a:pt x="6146" y="849"/>
                    <a:pt x="5379" y="1349"/>
                  </a:cubicBezTo>
                  <a:cubicBezTo>
                    <a:pt x="3845" y="2450"/>
                    <a:pt x="2410" y="3784"/>
                    <a:pt x="1410" y="5352"/>
                  </a:cubicBezTo>
                  <a:cubicBezTo>
                    <a:pt x="742" y="6420"/>
                    <a:pt x="309" y="7587"/>
                    <a:pt x="42" y="8788"/>
                  </a:cubicBezTo>
                  <a:cubicBezTo>
                    <a:pt x="1" y="8994"/>
                    <a:pt x="189" y="9136"/>
                    <a:pt x="354" y="9136"/>
                  </a:cubicBezTo>
                  <a:cubicBezTo>
                    <a:pt x="457" y="9136"/>
                    <a:pt x="550" y="9082"/>
                    <a:pt x="576" y="8955"/>
                  </a:cubicBezTo>
                  <a:cubicBezTo>
                    <a:pt x="1243" y="5352"/>
                    <a:pt x="4078" y="2617"/>
                    <a:pt x="7180" y="916"/>
                  </a:cubicBezTo>
                  <a:cubicBezTo>
                    <a:pt x="7414" y="782"/>
                    <a:pt x="7714" y="615"/>
                    <a:pt x="7948" y="482"/>
                  </a:cubicBezTo>
                  <a:cubicBezTo>
                    <a:pt x="8277" y="362"/>
                    <a:pt x="8069" y="0"/>
                    <a:pt x="7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16"/>
            <p:cNvSpPr/>
            <p:nvPr/>
          </p:nvSpPr>
          <p:spPr>
            <a:xfrm>
              <a:off x="8342601" y="1405785"/>
              <a:ext cx="163270" cy="260125"/>
            </a:xfrm>
            <a:custGeom>
              <a:rect b="b" l="l" r="r" t="t"/>
              <a:pathLst>
                <a:path extrusionOk="0" h="8127" w="5101">
                  <a:moveTo>
                    <a:pt x="250" y="0"/>
                  </a:moveTo>
                  <a:cubicBezTo>
                    <a:pt x="120" y="0"/>
                    <a:pt x="1" y="84"/>
                    <a:pt x="17" y="263"/>
                  </a:cubicBezTo>
                  <a:cubicBezTo>
                    <a:pt x="184" y="2231"/>
                    <a:pt x="1218" y="3966"/>
                    <a:pt x="2352" y="5567"/>
                  </a:cubicBezTo>
                  <a:cubicBezTo>
                    <a:pt x="3019" y="6434"/>
                    <a:pt x="3720" y="7302"/>
                    <a:pt x="4520" y="8069"/>
                  </a:cubicBezTo>
                  <a:cubicBezTo>
                    <a:pt x="4567" y="8109"/>
                    <a:pt x="4621" y="8126"/>
                    <a:pt x="4674" y="8126"/>
                  </a:cubicBezTo>
                  <a:cubicBezTo>
                    <a:pt x="4887" y="8126"/>
                    <a:pt x="5101" y="7849"/>
                    <a:pt x="4887" y="7635"/>
                  </a:cubicBezTo>
                  <a:cubicBezTo>
                    <a:pt x="4154" y="6935"/>
                    <a:pt x="3486" y="6134"/>
                    <a:pt x="2886" y="5367"/>
                  </a:cubicBezTo>
                  <a:cubicBezTo>
                    <a:pt x="1819" y="3899"/>
                    <a:pt x="751" y="2131"/>
                    <a:pt x="551" y="263"/>
                  </a:cubicBezTo>
                  <a:cubicBezTo>
                    <a:pt x="534" y="92"/>
                    <a:pt x="386" y="0"/>
                    <a:pt x="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16"/>
            <p:cNvSpPr/>
            <p:nvPr/>
          </p:nvSpPr>
          <p:spPr>
            <a:xfrm>
              <a:off x="8018450" y="1170298"/>
              <a:ext cx="213042" cy="99159"/>
            </a:xfrm>
            <a:custGeom>
              <a:rect b="b" l="l" r="r" t="t"/>
              <a:pathLst>
                <a:path extrusionOk="0" h="3098" w="6656">
                  <a:moveTo>
                    <a:pt x="4924" y="1"/>
                  </a:moveTo>
                  <a:cubicBezTo>
                    <a:pt x="4075" y="1"/>
                    <a:pt x="3246" y="173"/>
                    <a:pt x="2472" y="582"/>
                  </a:cubicBezTo>
                  <a:cubicBezTo>
                    <a:pt x="1672" y="949"/>
                    <a:pt x="1004" y="1549"/>
                    <a:pt x="471" y="2250"/>
                  </a:cubicBezTo>
                  <a:cubicBezTo>
                    <a:pt x="337" y="2416"/>
                    <a:pt x="204" y="2550"/>
                    <a:pt x="137" y="2717"/>
                  </a:cubicBezTo>
                  <a:cubicBezTo>
                    <a:pt x="0" y="2899"/>
                    <a:pt x="191" y="3098"/>
                    <a:pt x="379" y="3098"/>
                  </a:cubicBezTo>
                  <a:cubicBezTo>
                    <a:pt x="466" y="3098"/>
                    <a:pt x="551" y="3055"/>
                    <a:pt x="604" y="2950"/>
                  </a:cubicBezTo>
                  <a:cubicBezTo>
                    <a:pt x="938" y="2416"/>
                    <a:pt x="1438" y="1916"/>
                    <a:pt x="1938" y="1549"/>
                  </a:cubicBezTo>
                  <a:cubicBezTo>
                    <a:pt x="2821" y="881"/>
                    <a:pt x="3841" y="571"/>
                    <a:pt x="4899" y="571"/>
                  </a:cubicBezTo>
                  <a:cubicBezTo>
                    <a:pt x="5320" y="571"/>
                    <a:pt x="5748" y="620"/>
                    <a:pt x="6175" y="715"/>
                  </a:cubicBezTo>
                  <a:cubicBezTo>
                    <a:pt x="6194" y="719"/>
                    <a:pt x="6213" y="721"/>
                    <a:pt x="6231" y="721"/>
                  </a:cubicBezTo>
                  <a:cubicBezTo>
                    <a:pt x="6526" y="721"/>
                    <a:pt x="6656" y="242"/>
                    <a:pt x="6342" y="148"/>
                  </a:cubicBezTo>
                  <a:cubicBezTo>
                    <a:pt x="5867" y="53"/>
                    <a:pt x="5392" y="1"/>
                    <a:pt x="49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16"/>
            <p:cNvSpPr/>
            <p:nvPr/>
          </p:nvSpPr>
          <p:spPr>
            <a:xfrm>
              <a:off x="8192576" y="1014960"/>
              <a:ext cx="190605" cy="90677"/>
            </a:xfrm>
            <a:custGeom>
              <a:rect b="b" l="l" r="r" t="t"/>
              <a:pathLst>
                <a:path extrusionOk="0" h="2833" w="5955">
                  <a:moveTo>
                    <a:pt x="5556" y="0"/>
                  </a:moveTo>
                  <a:cubicBezTo>
                    <a:pt x="5471" y="0"/>
                    <a:pt x="5389" y="39"/>
                    <a:pt x="5338" y="131"/>
                  </a:cubicBezTo>
                  <a:cubicBezTo>
                    <a:pt x="4904" y="932"/>
                    <a:pt x="4037" y="1332"/>
                    <a:pt x="3237" y="1632"/>
                  </a:cubicBezTo>
                  <a:cubicBezTo>
                    <a:pt x="2436" y="1932"/>
                    <a:pt x="1602" y="2099"/>
                    <a:pt x="835" y="2233"/>
                  </a:cubicBezTo>
                  <a:cubicBezTo>
                    <a:pt x="668" y="2266"/>
                    <a:pt x="535" y="2266"/>
                    <a:pt x="334" y="2266"/>
                  </a:cubicBezTo>
                  <a:cubicBezTo>
                    <a:pt x="1" y="2299"/>
                    <a:pt x="1" y="2833"/>
                    <a:pt x="334" y="2833"/>
                  </a:cubicBezTo>
                  <a:cubicBezTo>
                    <a:pt x="868" y="2800"/>
                    <a:pt x="1402" y="2733"/>
                    <a:pt x="1936" y="2599"/>
                  </a:cubicBezTo>
                  <a:cubicBezTo>
                    <a:pt x="2903" y="2399"/>
                    <a:pt x="3904" y="2099"/>
                    <a:pt x="4738" y="1565"/>
                  </a:cubicBezTo>
                  <a:cubicBezTo>
                    <a:pt x="5205" y="1265"/>
                    <a:pt x="5572" y="898"/>
                    <a:pt x="5838" y="431"/>
                  </a:cubicBezTo>
                  <a:cubicBezTo>
                    <a:pt x="5954" y="200"/>
                    <a:pt x="5749" y="0"/>
                    <a:pt x="55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16"/>
            <p:cNvSpPr/>
            <p:nvPr/>
          </p:nvSpPr>
          <p:spPr>
            <a:xfrm>
              <a:off x="8323747" y="1137745"/>
              <a:ext cx="161414" cy="110970"/>
            </a:xfrm>
            <a:custGeom>
              <a:rect b="b" l="l" r="r" t="t"/>
              <a:pathLst>
                <a:path extrusionOk="0" h="3467" w="5043">
                  <a:moveTo>
                    <a:pt x="400" y="0"/>
                  </a:moveTo>
                  <a:cubicBezTo>
                    <a:pt x="199" y="0"/>
                    <a:pt x="0" y="200"/>
                    <a:pt x="139" y="431"/>
                  </a:cubicBezTo>
                  <a:cubicBezTo>
                    <a:pt x="406" y="798"/>
                    <a:pt x="673" y="1165"/>
                    <a:pt x="973" y="1499"/>
                  </a:cubicBezTo>
                  <a:cubicBezTo>
                    <a:pt x="1540" y="2166"/>
                    <a:pt x="2274" y="2800"/>
                    <a:pt x="3108" y="3133"/>
                  </a:cubicBezTo>
                  <a:cubicBezTo>
                    <a:pt x="3608" y="3333"/>
                    <a:pt x="4142" y="3467"/>
                    <a:pt x="4676" y="3467"/>
                  </a:cubicBezTo>
                  <a:cubicBezTo>
                    <a:pt x="5032" y="3467"/>
                    <a:pt x="5042" y="2932"/>
                    <a:pt x="4706" y="2932"/>
                  </a:cubicBezTo>
                  <a:cubicBezTo>
                    <a:pt x="4696" y="2932"/>
                    <a:pt x="4686" y="2932"/>
                    <a:pt x="4676" y="2933"/>
                  </a:cubicBezTo>
                  <a:cubicBezTo>
                    <a:pt x="4638" y="2935"/>
                    <a:pt x="4600" y="2935"/>
                    <a:pt x="4563" y="2935"/>
                  </a:cubicBezTo>
                  <a:cubicBezTo>
                    <a:pt x="3041" y="2935"/>
                    <a:pt x="1687" y="1637"/>
                    <a:pt x="873" y="498"/>
                  </a:cubicBezTo>
                  <a:lnTo>
                    <a:pt x="640" y="131"/>
                  </a:lnTo>
                  <a:cubicBezTo>
                    <a:pt x="578" y="39"/>
                    <a:pt x="489" y="0"/>
                    <a:pt x="4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16"/>
            <p:cNvSpPr/>
            <p:nvPr/>
          </p:nvSpPr>
          <p:spPr>
            <a:xfrm>
              <a:off x="7776177" y="600833"/>
              <a:ext cx="116475" cy="761042"/>
            </a:xfrm>
            <a:custGeom>
              <a:rect b="b" l="l" r="r" t="t"/>
              <a:pathLst>
                <a:path extrusionOk="0" h="23777" w="3639">
                  <a:moveTo>
                    <a:pt x="3243" y="1"/>
                  </a:moveTo>
                  <a:cubicBezTo>
                    <a:pt x="3181" y="1"/>
                    <a:pt x="3118" y="28"/>
                    <a:pt x="3069" y="93"/>
                  </a:cubicBezTo>
                  <a:cubicBezTo>
                    <a:pt x="1835" y="1561"/>
                    <a:pt x="701" y="3229"/>
                    <a:pt x="267" y="5163"/>
                  </a:cubicBezTo>
                  <a:cubicBezTo>
                    <a:pt x="1" y="6564"/>
                    <a:pt x="101" y="7999"/>
                    <a:pt x="434" y="9366"/>
                  </a:cubicBezTo>
                  <a:cubicBezTo>
                    <a:pt x="768" y="10734"/>
                    <a:pt x="1268" y="12102"/>
                    <a:pt x="1668" y="13569"/>
                  </a:cubicBezTo>
                  <a:cubicBezTo>
                    <a:pt x="2169" y="15704"/>
                    <a:pt x="2269" y="17939"/>
                    <a:pt x="2235" y="20174"/>
                  </a:cubicBezTo>
                  <a:cubicBezTo>
                    <a:pt x="2202" y="21375"/>
                    <a:pt x="2102" y="22576"/>
                    <a:pt x="1902" y="23777"/>
                  </a:cubicBezTo>
                  <a:lnTo>
                    <a:pt x="2436" y="23777"/>
                  </a:lnTo>
                  <a:cubicBezTo>
                    <a:pt x="3003" y="20908"/>
                    <a:pt x="2903" y="17839"/>
                    <a:pt x="2502" y="14937"/>
                  </a:cubicBezTo>
                  <a:cubicBezTo>
                    <a:pt x="2035" y="12068"/>
                    <a:pt x="434" y="9266"/>
                    <a:pt x="668" y="6264"/>
                  </a:cubicBezTo>
                  <a:cubicBezTo>
                    <a:pt x="834" y="4063"/>
                    <a:pt x="2035" y="2094"/>
                    <a:pt x="3436" y="493"/>
                  </a:cubicBezTo>
                  <a:cubicBezTo>
                    <a:pt x="3638" y="266"/>
                    <a:pt x="3439" y="1"/>
                    <a:pt x="3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16"/>
            <p:cNvSpPr/>
            <p:nvPr/>
          </p:nvSpPr>
          <p:spPr>
            <a:xfrm>
              <a:off x="7905363" y="751017"/>
              <a:ext cx="858441" cy="1948393"/>
            </a:xfrm>
            <a:custGeom>
              <a:rect b="b" l="l" r="r" t="t"/>
              <a:pathLst>
                <a:path extrusionOk="0" h="60873" w="26820">
                  <a:moveTo>
                    <a:pt x="11704" y="0"/>
                  </a:moveTo>
                  <a:cubicBezTo>
                    <a:pt x="10662" y="0"/>
                    <a:pt x="9608" y="163"/>
                    <a:pt x="8574" y="505"/>
                  </a:cubicBezTo>
                  <a:cubicBezTo>
                    <a:pt x="5738" y="1472"/>
                    <a:pt x="3670" y="3473"/>
                    <a:pt x="2336" y="6109"/>
                  </a:cubicBezTo>
                  <a:cubicBezTo>
                    <a:pt x="501" y="9878"/>
                    <a:pt x="1" y="14848"/>
                    <a:pt x="168" y="18985"/>
                  </a:cubicBezTo>
                  <a:lnTo>
                    <a:pt x="168" y="19051"/>
                  </a:lnTo>
                  <a:lnTo>
                    <a:pt x="701" y="19051"/>
                  </a:lnTo>
                  <a:cubicBezTo>
                    <a:pt x="501" y="15649"/>
                    <a:pt x="868" y="11546"/>
                    <a:pt x="2002" y="8310"/>
                  </a:cubicBezTo>
                  <a:cubicBezTo>
                    <a:pt x="2836" y="5775"/>
                    <a:pt x="4237" y="3373"/>
                    <a:pt x="6572" y="2006"/>
                  </a:cubicBezTo>
                  <a:cubicBezTo>
                    <a:pt x="8179" y="1038"/>
                    <a:pt x="9956" y="554"/>
                    <a:pt x="11727" y="554"/>
                  </a:cubicBezTo>
                  <a:cubicBezTo>
                    <a:pt x="13559" y="554"/>
                    <a:pt x="15385" y="1071"/>
                    <a:pt x="17013" y="2106"/>
                  </a:cubicBezTo>
                  <a:cubicBezTo>
                    <a:pt x="19815" y="3907"/>
                    <a:pt x="22017" y="7009"/>
                    <a:pt x="22517" y="10312"/>
                  </a:cubicBezTo>
                  <a:cubicBezTo>
                    <a:pt x="23051" y="13881"/>
                    <a:pt x="21916" y="17484"/>
                    <a:pt x="21516" y="21019"/>
                  </a:cubicBezTo>
                  <a:cubicBezTo>
                    <a:pt x="21349" y="22320"/>
                    <a:pt x="21249" y="23755"/>
                    <a:pt x="21750" y="25022"/>
                  </a:cubicBezTo>
                  <a:cubicBezTo>
                    <a:pt x="22350" y="26423"/>
                    <a:pt x="23217" y="27758"/>
                    <a:pt x="23985" y="29092"/>
                  </a:cubicBezTo>
                  <a:cubicBezTo>
                    <a:pt x="24819" y="30593"/>
                    <a:pt x="25586" y="32161"/>
                    <a:pt x="25986" y="33862"/>
                  </a:cubicBezTo>
                  <a:cubicBezTo>
                    <a:pt x="26353" y="35563"/>
                    <a:pt x="26186" y="37331"/>
                    <a:pt x="25652" y="38999"/>
                  </a:cubicBezTo>
                  <a:cubicBezTo>
                    <a:pt x="24652" y="42068"/>
                    <a:pt x="23051" y="44903"/>
                    <a:pt x="21883" y="47905"/>
                  </a:cubicBezTo>
                  <a:cubicBezTo>
                    <a:pt x="20649" y="51174"/>
                    <a:pt x="19682" y="54643"/>
                    <a:pt x="20215" y="58179"/>
                  </a:cubicBezTo>
                  <a:cubicBezTo>
                    <a:pt x="20349" y="59047"/>
                    <a:pt x="20549" y="59881"/>
                    <a:pt x="20882" y="60681"/>
                  </a:cubicBezTo>
                  <a:cubicBezTo>
                    <a:pt x="20935" y="60813"/>
                    <a:pt x="21051" y="60872"/>
                    <a:pt x="21163" y="60872"/>
                  </a:cubicBezTo>
                  <a:cubicBezTo>
                    <a:pt x="21334" y="60872"/>
                    <a:pt x="21497" y="60736"/>
                    <a:pt x="21416" y="60514"/>
                  </a:cubicBezTo>
                  <a:cubicBezTo>
                    <a:pt x="18748" y="53409"/>
                    <a:pt x="23418" y="46404"/>
                    <a:pt x="25886" y="40000"/>
                  </a:cubicBezTo>
                  <a:cubicBezTo>
                    <a:pt x="26420" y="38565"/>
                    <a:pt x="26820" y="37031"/>
                    <a:pt x="26720" y="35396"/>
                  </a:cubicBezTo>
                  <a:cubicBezTo>
                    <a:pt x="26653" y="33662"/>
                    <a:pt x="26053" y="31994"/>
                    <a:pt x="25252" y="30393"/>
                  </a:cubicBezTo>
                  <a:cubicBezTo>
                    <a:pt x="24518" y="28892"/>
                    <a:pt x="23551" y="27491"/>
                    <a:pt x="22817" y="25990"/>
                  </a:cubicBezTo>
                  <a:cubicBezTo>
                    <a:pt x="22484" y="25356"/>
                    <a:pt x="22183" y="24689"/>
                    <a:pt x="22050" y="23988"/>
                  </a:cubicBezTo>
                  <a:cubicBezTo>
                    <a:pt x="21916" y="23221"/>
                    <a:pt x="21916" y="22487"/>
                    <a:pt x="22017" y="21753"/>
                  </a:cubicBezTo>
                  <a:cubicBezTo>
                    <a:pt x="22317" y="18151"/>
                    <a:pt x="23518" y="14581"/>
                    <a:pt x="23184" y="10879"/>
                  </a:cubicBezTo>
                  <a:cubicBezTo>
                    <a:pt x="22850" y="7576"/>
                    <a:pt x="21016" y="4508"/>
                    <a:pt x="18414" y="2439"/>
                  </a:cubicBezTo>
                  <a:cubicBezTo>
                    <a:pt x="16479" y="878"/>
                    <a:pt x="14121" y="0"/>
                    <a:pt x="117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16"/>
            <p:cNvSpPr/>
            <p:nvPr/>
          </p:nvSpPr>
          <p:spPr>
            <a:xfrm>
              <a:off x="7980103" y="1085955"/>
              <a:ext cx="477296" cy="862250"/>
            </a:xfrm>
            <a:custGeom>
              <a:rect b="b" l="l" r="r" t="t"/>
              <a:pathLst>
                <a:path extrusionOk="0" h="26939" w="14912">
                  <a:moveTo>
                    <a:pt x="7980" y="0"/>
                  </a:moveTo>
                  <a:cubicBezTo>
                    <a:pt x="6192" y="0"/>
                    <a:pt x="4308" y="1022"/>
                    <a:pt x="3170" y="2350"/>
                  </a:cubicBezTo>
                  <a:cubicBezTo>
                    <a:pt x="1869" y="3851"/>
                    <a:pt x="568" y="6553"/>
                    <a:pt x="1" y="8687"/>
                  </a:cubicBezTo>
                  <a:lnTo>
                    <a:pt x="568" y="8687"/>
                  </a:lnTo>
                  <a:cubicBezTo>
                    <a:pt x="1068" y="7053"/>
                    <a:pt x="2002" y="5018"/>
                    <a:pt x="2803" y="3784"/>
                  </a:cubicBezTo>
                  <a:cubicBezTo>
                    <a:pt x="3503" y="2683"/>
                    <a:pt x="4504" y="1616"/>
                    <a:pt x="5738" y="1082"/>
                  </a:cubicBezTo>
                  <a:cubicBezTo>
                    <a:pt x="6412" y="784"/>
                    <a:pt x="7167" y="604"/>
                    <a:pt x="7905" y="604"/>
                  </a:cubicBezTo>
                  <a:cubicBezTo>
                    <a:pt x="8740" y="604"/>
                    <a:pt x="9554" y="834"/>
                    <a:pt x="10208" y="1382"/>
                  </a:cubicBezTo>
                  <a:cubicBezTo>
                    <a:pt x="12243" y="3050"/>
                    <a:pt x="11709" y="5919"/>
                    <a:pt x="11509" y="8220"/>
                  </a:cubicBezTo>
                  <a:cubicBezTo>
                    <a:pt x="11342" y="9688"/>
                    <a:pt x="11209" y="11122"/>
                    <a:pt x="11209" y="12624"/>
                  </a:cubicBezTo>
                  <a:cubicBezTo>
                    <a:pt x="11175" y="13891"/>
                    <a:pt x="11175" y="15225"/>
                    <a:pt x="11542" y="16460"/>
                  </a:cubicBezTo>
                  <a:cubicBezTo>
                    <a:pt x="11976" y="17861"/>
                    <a:pt x="13010" y="19061"/>
                    <a:pt x="13544" y="20396"/>
                  </a:cubicBezTo>
                  <a:cubicBezTo>
                    <a:pt x="14378" y="22431"/>
                    <a:pt x="14211" y="24532"/>
                    <a:pt x="13244" y="26533"/>
                  </a:cubicBezTo>
                  <a:cubicBezTo>
                    <a:pt x="13131" y="26759"/>
                    <a:pt x="13323" y="26939"/>
                    <a:pt x="13511" y="26939"/>
                  </a:cubicBezTo>
                  <a:cubicBezTo>
                    <a:pt x="13601" y="26939"/>
                    <a:pt x="13690" y="26898"/>
                    <a:pt x="13744" y="26800"/>
                  </a:cubicBezTo>
                  <a:cubicBezTo>
                    <a:pt x="14545" y="24932"/>
                    <a:pt x="14911" y="23064"/>
                    <a:pt x="14411" y="21196"/>
                  </a:cubicBezTo>
                  <a:cubicBezTo>
                    <a:pt x="14044" y="19695"/>
                    <a:pt x="13177" y="18361"/>
                    <a:pt x="12410" y="17027"/>
                  </a:cubicBezTo>
                  <a:cubicBezTo>
                    <a:pt x="11743" y="15859"/>
                    <a:pt x="11709" y="14458"/>
                    <a:pt x="11709" y="13124"/>
                  </a:cubicBezTo>
                  <a:cubicBezTo>
                    <a:pt x="11709" y="11556"/>
                    <a:pt x="11843" y="9955"/>
                    <a:pt x="12009" y="8387"/>
                  </a:cubicBezTo>
                  <a:cubicBezTo>
                    <a:pt x="12243" y="5919"/>
                    <a:pt x="12743" y="3117"/>
                    <a:pt x="10842" y="1182"/>
                  </a:cubicBezTo>
                  <a:cubicBezTo>
                    <a:pt x="10031" y="347"/>
                    <a:pt x="9022" y="0"/>
                    <a:pt x="79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534" name="Google Shape;1534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758" y="0"/>
            <a:ext cx="910448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35" name="Google Shape;1535;p16"/>
          <p:cNvSpPr txBox="1"/>
          <p:nvPr>
            <p:ph type="title"/>
          </p:nvPr>
        </p:nvSpPr>
        <p:spPr>
          <a:xfrm>
            <a:off x="2290025" y="3400590"/>
            <a:ext cx="45639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536" name="Google Shape;1536;p16"/>
          <p:cNvSpPr txBox="1"/>
          <p:nvPr>
            <p:ph idx="1" type="subTitle"/>
          </p:nvPr>
        </p:nvSpPr>
        <p:spPr>
          <a:xfrm>
            <a:off x="1799850" y="1416550"/>
            <a:ext cx="5537700" cy="198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2">
    <p:spTree>
      <p:nvGrpSpPr>
        <p:cNvPr id="1537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8" name="Google Shape;1538;p17"/>
          <p:cNvGrpSpPr/>
          <p:nvPr/>
        </p:nvGrpSpPr>
        <p:grpSpPr>
          <a:xfrm rot="-1126758">
            <a:off x="8219740" y="3807370"/>
            <a:ext cx="1526569" cy="1507522"/>
            <a:chOff x="4045425" y="3839900"/>
            <a:chExt cx="559025" cy="552050"/>
          </a:xfrm>
        </p:grpSpPr>
        <p:sp>
          <p:nvSpPr>
            <p:cNvPr id="1539" name="Google Shape;1539;p17"/>
            <p:cNvSpPr/>
            <p:nvPr/>
          </p:nvSpPr>
          <p:spPr>
            <a:xfrm>
              <a:off x="4302300" y="3839900"/>
              <a:ext cx="67900" cy="274150"/>
            </a:xfrm>
            <a:custGeom>
              <a:rect b="b" l="l" r="r" t="t"/>
              <a:pathLst>
                <a:path extrusionOk="0" h="10966" w="2716">
                  <a:moveTo>
                    <a:pt x="406" y="0"/>
                  </a:moveTo>
                  <a:cubicBezTo>
                    <a:pt x="406" y="0"/>
                    <a:pt x="1" y="3572"/>
                    <a:pt x="156" y="5524"/>
                  </a:cubicBezTo>
                  <a:cubicBezTo>
                    <a:pt x="311" y="7477"/>
                    <a:pt x="1799" y="10966"/>
                    <a:pt x="1799" y="10966"/>
                  </a:cubicBezTo>
                  <a:cubicBezTo>
                    <a:pt x="1799" y="10966"/>
                    <a:pt x="2716" y="7525"/>
                    <a:pt x="2287" y="5524"/>
                  </a:cubicBezTo>
                  <a:cubicBezTo>
                    <a:pt x="1858" y="3524"/>
                    <a:pt x="406" y="0"/>
                    <a:pt x="4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17"/>
            <p:cNvSpPr/>
            <p:nvPr/>
          </p:nvSpPr>
          <p:spPr>
            <a:xfrm>
              <a:off x="4142475" y="3927100"/>
              <a:ext cx="196475" cy="194400"/>
            </a:xfrm>
            <a:custGeom>
              <a:rect b="b" l="l" r="r" t="t"/>
              <a:pathLst>
                <a:path extrusionOk="0" h="7776" w="7859">
                  <a:moveTo>
                    <a:pt x="0" y="1"/>
                  </a:moveTo>
                  <a:cubicBezTo>
                    <a:pt x="0" y="1"/>
                    <a:pt x="1882" y="3060"/>
                    <a:pt x="3215" y="4501"/>
                  </a:cubicBezTo>
                  <a:cubicBezTo>
                    <a:pt x="4537" y="5942"/>
                    <a:pt x="7858" y="7775"/>
                    <a:pt x="7858" y="7775"/>
                  </a:cubicBezTo>
                  <a:cubicBezTo>
                    <a:pt x="7858" y="7775"/>
                    <a:pt x="6453" y="4501"/>
                    <a:pt x="4882" y="3191"/>
                  </a:cubicBezTo>
                  <a:cubicBezTo>
                    <a:pt x="3322" y="1882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17"/>
            <p:cNvSpPr/>
            <p:nvPr/>
          </p:nvSpPr>
          <p:spPr>
            <a:xfrm>
              <a:off x="4360050" y="3883050"/>
              <a:ext cx="113450" cy="228325"/>
            </a:xfrm>
            <a:custGeom>
              <a:rect b="b" l="l" r="r" t="t"/>
              <a:pathLst>
                <a:path extrusionOk="0" h="9133" w="4538">
                  <a:moveTo>
                    <a:pt x="4537" y="0"/>
                  </a:moveTo>
                  <a:cubicBezTo>
                    <a:pt x="4537" y="1"/>
                    <a:pt x="2346" y="2489"/>
                    <a:pt x="1465" y="4072"/>
                  </a:cubicBezTo>
                  <a:cubicBezTo>
                    <a:pt x="572" y="5644"/>
                    <a:pt x="1" y="9132"/>
                    <a:pt x="1" y="9132"/>
                  </a:cubicBezTo>
                  <a:cubicBezTo>
                    <a:pt x="1" y="9132"/>
                    <a:pt x="2537" y="7025"/>
                    <a:pt x="3227" y="5263"/>
                  </a:cubicBezTo>
                  <a:cubicBezTo>
                    <a:pt x="3906" y="3501"/>
                    <a:pt x="4537" y="1"/>
                    <a:pt x="4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17"/>
            <p:cNvSpPr/>
            <p:nvPr/>
          </p:nvSpPr>
          <p:spPr>
            <a:xfrm>
              <a:off x="4362450" y="4017875"/>
              <a:ext cx="235150" cy="128325"/>
            </a:xfrm>
            <a:custGeom>
              <a:rect b="b" l="l" r="r" t="t"/>
              <a:pathLst>
                <a:path extrusionOk="0" h="5133" w="9406">
                  <a:moveTo>
                    <a:pt x="9406" y="1"/>
                  </a:moveTo>
                  <a:cubicBezTo>
                    <a:pt x="9406" y="1"/>
                    <a:pt x="6036" y="870"/>
                    <a:pt x="4322" y="1692"/>
                  </a:cubicBezTo>
                  <a:cubicBezTo>
                    <a:pt x="2607" y="2513"/>
                    <a:pt x="0" y="5133"/>
                    <a:pt x="0" y="5133"/>
                  </a:cubicBezTo>
                  <a:cubicBezTo>
                    <a:pt x="0" y="5133"/>
                    <a:pt x="3441" y="4775"/>
                    <a:pt x="5096" y="3680"/>
                  </a:cubicBezTo>
                  <a:cubicBezTo>
                    <a:pt x="6739" y="2585"/>
                    <a:pt x="9406" y="1"/>
                    <a:pt x="94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17"/>
            <p:cNvSpPr/>
            <p:nvPr/>
          </p:nvSpPr>
          <p:spPr>
            <a:xfrm>
              <a:off x="4366000" y="4165700"/>
              <a:ext cx="238450" cy="53125"/>
            </a:xfrm>
            <a:custGeom>
              <a:rect b="b" l="l" r="r" t="t"/>
              <a:pathLst>
                <a:path extrusionOk="0" h="2125" w="9538">
                  <a:moveTo>
                    <a:pt x="4134" y="1"/>
                  </a:moveTo>
                  <a:cubicBezTo>
                    <a:pt x="2384" y="1"/>
                    <a:pt x="1" y="529"/>
                    <a:pt x="1" y="529"/>
                  </a:cubicBezTo>
                  <a:cubicBezTo>
                    <a:pt x="1" y="529"/>
                    <a:pt x="2668" y="2125"/>
                    <a:pt x="4454" y="2125"/>
                  </a:cubicBezTo>
                  <a:cubicBezTo>
                    <a:pt x="6228" y="2125"/>
                    <a:pt x="9538" y="1446"/>
                    <a:pt x="9538" y="1446"/>
                  </a:cubicBezTo>
                  <a:cubicBezTo>
                    <a:pt x="9538" y="1446"/>
                    <a:pt x="6645" y="315"/>
                    <a:pt x="4966" y="53"/>
                  </a:cubicBezTo>
                  <a:cubicBezTo>
                    <a:pt x="4718" y="16"/>
                    <a:pt x="4435" y="1"/>
                    <a:pt x="41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17"/>
            <p:cNvSpPr/>
            <p:nvPr/>
          </p:nvSpPr>
          <p:spPr>
            <a:xfrm>
              <a:off x="4360050" y="4217900"/>
              <a:ext cx="183375" cy="94975"/>
            </a:xfrm>
            <a:custGeom>
              <a:rect b="b" l="l" r="r" t="t"/>
              <a:pathLst>
                <a:path extrusionOk="0" h="3799" w="7335">
                  <a:moveTo>
                    <a:pt x="1" y="1"/>
                  </a:moveTo>
                  <a:cubicBezTo>
                    <a:pt x="1" y="1"/>
                    <a:pt x="1489" y="2275"/>
                    <a:pt x="2930" y="2823"/>
                  </a:cubicBezTo>
                  <a:cubicBezTo>
                    <a:pt x="4370" y="3382"/>
                    <a:pt x="7335" y="3799"/>
                    <a:pt x="7335" y="3799"/>
                  </a:cubicBezTo>
                  <a:cubicBezTo>
                    <a:pt x="7335" y="3799"/>
                    <a:pt x="5466" y="1882"/>
                    <a:pt x="4216" y="1120"/>
                  </a:cubicBezTo>
                  <a:cubicBezTo>
                    <a:pt x="2954" y="358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17"/>
            <p:cNvSpPr/>
            <p:nvPr/>
          </p:nvSpPr>
          <p:spPr>
            <a:xfrm>
              <a:off x="4045425" y="4084900"/>
              <a:ext cx="293525" cy="61250"/>
            </a:xfrm>
            <a:custGeom>
              <a:rect b="b" l="l" r="r" t="t"/>
              <a:pathLst>
                <a:path extrusionOk="0" h="2450" w="11741">
                  <a:moveTo>
                    <a:pt x="3481" y="0"/>
                  </a:moveTo>
                  <a:cubicBezTo>
                    <a:pt x="1690" y="0"/>
                    <a:pt x="1" y="94"/>
                    <a:pt x="1" y="94"/>
                  </a:cubicBezTo>
                  <a:cubicBezTo>
                    <a:pt x="1" y="94"/>
                    <a:pt x="3561" y="1654"/>
                    <a:pt x="5633" y="2154"/>
                  </a:cubicBezTo>
                  <a:cubicBezTo>
                    <a:pt x="6594" y="2387"/>
                    <a:pt x="7988" y="2449"/>
                    <a:pt x="9202" y="2449"/>
                  </a:cubicBezTo>
                  <a:cubicBezTo>
                    <a:pt x="10589" y="2449"/>
                    <a:pt x="11740" y="2368"/>
                    <a:pt x="11740" y="2368"/>
                  </a:cubicBezTo>
                  <a:cubicBezTo>
                    <a:pt x="11740" y="2368"/>
                    <a:pt x="8466" y="368"/>
                    <a:pt x="6275" y="118"/>
                  </a:cubicBezTo>
                  <a:cubicBezTo>
                    <a:pt x="5491" y="29"/>
                    <a:pt x="4471" y="0"/>
                    <a:pt x="34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17"/>
            <p:cNvSpPr/>
            <p:nvPr/>
          </p:nvSpPr>
          <p:spPr>
            <a:xfrm>
              <a:off x="4068950" y="4163625"/>
              <a:ext cx="261075" cy="57450"/>
            </a:xfrm>
            <a:custGeom>
              <a:rect b="b" l="l" r="r" t="t"/>
              <a:pathLst>
                <a:path extrusionOk="0" h="2298" w="10443">
                  <a:moveTo>
                    <a:pt x="6522" y="1"/>
                  </a:moveTo>
                  <a:cubicBezTo>
                    <a:pt x="6068" y="1"/>
                    <a:pt x="5632" y="36"/>
                    <a:pt x="5251" y="124"/>
                  </a:cubicBezTo>
                  <a:cubicBezTo>
                    <a:pt x="3346" y="553"/>
                    <a:pt x="0" y="2041"/>
                    <a:pt x="0" y="2041"/>
                  </a:cubicBezTo>
                  <a:cubicBezTo>
                    <a:pt x="0" y="2041"/>
                    <a:pt x="2293" y="2297"/>
                    <a:pt x="4142" y="2297"/>
                  </a:cubicBezTo>
                  <a:cubicBezTo>
                    <a:pt x="4546" y="2297"/>
                    <a:pt x="4930" y="2285"/>
                    <a:pt x="5263" y="2255"/>
                  </a:cubicBezTo>
                  <a:cubicBezTo>
                    <a:pt x="7132" y="2089"/>
                    <a:pt x="10442" y="565"/>
                    <a:pt x="10442" y="565"/>
                  </a:cubicBezTo>
                  <a:cubicBezTo>
                    <a:pt x="10442" y="565"/>
                    <a:pt x="8339" y="1"/>
                    <a:pt x="6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17"/>
            <p:cNvSpPr/>
            <p:nvPr/>
          </p:nvSpPr>
          <p:spPr>
            <a:xfrm>
              <a:off x="4152900" y="4210775"/>
              <a:ext cx="175625" cy="118175"/>
            </a:xfrm>
            <a:custGeom>
              <a:rect b="b" l="l" r="r" t="t"/>
              <a:pathLst>
                <a:path extrusionOk="0" h="4727" w="7025">
                  <a:moveTo>
                    <a:pt x="7025" y="0"/>
                  </a:moveTo>
                  <a:lnTo>
                    <a:pt x="7025" y="0"/>
                  </a:lnTo>
                  <a:cubicBezTo>
                    <a:pt x="7024" y="0"/>
                    <a:pt x="4262" y="250"/>
                    <a:pt x="3060" y="1274"/>
                  </a:cubicBezTo>
                  <a:cubicBezTo>
                    <a:pt x="1845" y="2286"/>
                    <a:pt x="0" y="4727"/>
                    <a:pt x="0" y="4727"/>
                  </a:cubicBezTo>
                  <a:cubicBezTo>
                    <a:pt x="0" y="4727"/>
                    <a:pt x="2643" y="3965"/>
                    <a:pt x="3941" y="3215"/>
                  </a:cubicBezTo>
                  <a:cubicBezTo>
                    <a:pt x="5227" y="2453"/>
                    <a:pt x="7025" y="0"/>
                    <a:pt x="70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17"/>
            <p:cNvSpPr/>
            <p:nvPr/>
          </p:nvSpPr>
          <p:spPr>
            <a:xfrm>
              <a:off x="4177000" y="3962400"/>
              <a:ext cx="329100" cy="429550"/>
            </a:xfrm>
            <a:custGeom>
              <a:rect b="b" l="l" r="r" t="t"/>
              <a:pathLst>
                <a:path extrusionOk="0" h="17182" w="13164">
                  <a:moveTo>
                    <a:pt x="6209" y="0"/>
                  </a:moveTo>
                  <a:cubicBezTo>
                    <a:pt x="6202" y="0"/>
                    <a:pt x="6192" y="5"/>
                    <a:pt x="6192" y="5"/>
                  </a:cubicBezTo>
                  <a:cubicBezTo>
                    <a:pt x="6466" y="1160"/>
                    <a:pt x="6656" y="2327"/>
                    <a:pt x="6751" y="3518"/>
                  </a:cubicBezTo>
                  <a:cubicBezTo>
                    <a:pt x="6763" y="3923"/>
                    <a:pt x="6763" y="4339"/>
                    <a:pt x="6763" y="4756"/>
                  </a:cubicBezTo>
                  <a:cubicBezTo>
                    <a:pt x="6763" y="4982"/>
                    <a:pt x="6751" y="5220"/>
                    <a:pt x="6751" y="5447"/>
                  </a:cubicBezTo>
                  <a:lnTo>
                    <a:pt x="6751" y="5530"/>
                  </a:lnTo>
                  <a:cubicBezTo>
                    <a:pt x="6751" y="5887"/>
                    <a:pt x="6727" y="6256"/>
                    <a:pt x="6716" y="6625"/>
                  </a:cubicBezTo>
                  <a:cubicBezTo>
                    <a:pt x="6168" y="5911"/>
                    <a:pt x="5489" y="5316"/>
                    <a:pt x="4834" y="4696"/>
                  </a:cubicBezTo>
                  <a:cubicBezTo>
                    <a:pt x="4049" y="3946"/>
                    <a:pt x="3167" y="3149"/>
                    <a:pt x="2596" y="2220"/>
                  </a:cubicBezTo>
                  <a:cubicBezTo>
                    <a:pt x="2591" y="2211"/>
                    <a:pt x="2585" y="2207"/>
                    <a:pt x="2580" y="2207"/>
                  </a:cubicBezTo>
                  <a:cubicBezTo>
                    <a:pt x="2571" y="2207"/>
                    <a:pt x="2565" y="2217"/>
                    <a:pt x="2572" y="2232"/>
                  </a:cubicBezTo>
                  <a:cubicBezTo>
                    <a:pt x="3084" y="3101"/>
                    <a:pt x="3870" y="3851"/>
                    <a:pt x="4584" y="4565"/>
                  </a:cubicBezTo>
                  <a:cubicBezTo>
                    <a:pt x="5323" y="5304"/>
                    <a:pt x="6073" y="6018"/>
                    <a:pt x="6704" y="6851"/>
                  </a:cubicBezTo>
                  <a:cubicBezTo>
                    <a:pt x="6692" y="7018"/>
                    <a:pt x="6680" y="7185"/>
                    <a:pt x="6668" y="7340"/>
                  </a:cubicBezTo>
                  <a:cubicBezTo>
                    <a:pt x="5846" y="6887"/>
                    <a:pt x="4882" y="6744"/>
                    <a:pt x="3965" y="6554"/>
                  </a:cubicBezTo>
                  <a:cubicBezTo>
                    <a:pt x="2940" y="6344"/>
                    <a:pt x="1903" y="6077"/>
                    <a:pt x="843" y="6077"/>
                  </a:cubicBezTo>
                  <a:cubicBezTo>
                    <a:pt x="820" y="6077"/>
                    <a:pt x="797" y="6077"/>
                    <a:pt x="774" y="6078"/>
                  </a:cubicBezTo>
                  <a:lnTo>
                    <a:pt x="774" y="6089"/>
                  </a:lnTo>
                  <a:cubicBezTo>
                    <a:pt x="1846" y="6113"/>
                    <a:pt x="2906" y="6423"/>
                    <a:pt x="3941" y="6649"/>
                  </a:cubicBezTo>
                  <a:cubicBezTo>
                    <a:pt x="4382" y="6756"/>
                    <a:pt x="4846" y="6851"/>
                    <a:pt x="5299" y="6971"/>
                  </a:cubicBezTo>
                  <a:cubicBezTo>
                    <a:pt x="5763" y="7113"/>
                    <a:pt x="6227" y="7304"/>
                    <a:pt x="6656" y="7542"/>
                  </a:cubicBezTo>
                  <a:cubicBezTo>
                    <a:pt x="6632" y="7875"/>
                    <a:pt x="6596" y="8209"/>
                    <a:pt x="6561" y="8542"/>
                  </a:cubicBezTo>
                  <a:cubicBezTo>
                    <a:pt x="6277" y="8506"/>
                    <a:pt x="5987" y="8491"/>
                    <a:pt x="5694" y="8491"/>
                  </a:cubicBezTo>
                  <a:cubicBezTo>
                    <a:pt x="4930" y="8491"/>
                    <a:pt x="4149" y="8589"/>
                    <a:pt x="3418" y="8649"/>
                  </a:cubicBezTo>
                  <a:cubicBezTo>
                    <a:pt x="2263" y="8733"/>
                    <a:pt x="1132" y="8959"/>
                    <a:pt x="24" y="9304"/>
                  </a:cubicBezTo>
                  <a:cubicBezTo>
                    <a:pt x="0" y="9316"/>
                    <a:pt x="12" y="9352"/>
                    <a:pt x="36" y="9352"/>
                  </a:cubicBezTo>
                  <a:cubicBezTo>
                    <a:pt x="1132" y="9018"/>
                    <a:pt x="2275" y="8816"/>
                    <a:pt x="3418" y="8756"/>
                  </a:cubicBezTo>
                  <a:cubicBezTo>
                    <a:pt x="3941" y="8721"/>
                    <a:pt x="4465" y="8709"/>
                    <a:pt x="4977" y="8685"/>
                  </a:cubicBezTo>
                  <a:cubicBezTo>
                    <a:pt x="5220" y="8668"/>
                    <a:pt x="5463" y="8660"/>
                    <a:pt x="5705" y="8660"/>
                  </a:cubicBezTo>
                  <a:cubicBezTo>
                    <a:pt x="5985" y="8660"/>
                    <a:pt x="6263" y="8671"/>
                    <a:pt x="6537" y="8697"/>
                  </a:cubicBezTo>
                  <a:cubicBezTo>
                    <a:pt x="6501" y="9054"/>
                    <a:pt x="6454" y="9399"/>
                    <a:pt x="6382" y="9757"/>
                  </a:cubicBezTo>
                  <a:cubicBezTo>
                    <a:pt x="5727" y="9757"/>
                    <a:pt x="5132" y="10233"/>
                    <a:pt x="4620" y="10602"/>
                  </a:cubicBezTo>
                  <a:cubicBezTo>
                    <a:pt x="3941" y="11090"/>
                    <a:pt x="3322" y="11650"/>
                    <a:pt x="2679" y="12185"/>
                  </a:cubicBezTo>
                  <a:cubicBezTo>
                    <a:pt x="2661" y="12213"/>
                    <a:pt x="2678" y="12241"/>
                    <a:pt x="2703" y="12241"/>
                  </a:cubicBezTo>
                  <a:cubicBezTo>
                    <a:pt x="2711" y="12241"/>
                    <a:pt x="2719" y="12238"/>
                    <a:pt x="2727" y="12233"/>
                  </a:cubicBezTo>
                  <a:cubicBezTo>
                    <a:pt x="3287" y="11781"/>
                    <a:pt x="3882" y="11340"/>
                    <a:pt x="4477" y="10923"/>
                  </a:cubicBezTo>
                  <a:cubicBezTo>
                    <a:pt x="4977" y="10590"/>
                    <a:pt x="5680" y="10030"/>
                    <a:pt x="6335" y="10019"/>
                  </a:cubicBezTo>
                  <a:lnTo>
                    <a:pt x="6335" y="10019"/>
                  </a:lnTo>
                  <a:cubicBezTo>
                    <a:pt x="6323" y="10066"/>
                    <a:pt x="6311" y="10126"/>
                    <a:pt x="6299" y="10173"/>
                  </a:cubicBezTo>
                  <a:cubicBezTo>
                    <a:pt x="5858" y="12447"/>
                    <a:pt x="5025" y="14650"/>
                    <a:pt x="4251" y="16841"/>
                  </a:cubicBezTo>
                  <a:cubicBezTo>
                    <a:pt x="4180" y="17048"/>
                    <a:pt x="4348" y="17182"/>
                    <a:pt x="4520" y="17182"/>
                  </a:cubicBezTo>
                  <a:cubicBezTo>
                    <a:pt x="4634" y="17182"/>
                    <a:pt x="4751" y="17122"/>
                    <a:pt x="4799" y="16984"/>
                  </a:cubicBezTo>
                  <a:cubicBezTo>
                    <a:pt x="5549" y="14876"/>
                    <a:pt x="6287" y="12697"/>
                    <a:pt x="6680" y="10483"/>
                  </a:cubicBezTo>
                  <a:cubicBezTo>
                    <a:pt x="6807" y="10450"/>
                    <a:pt x="6938" y="10436"/>
                    <a:pt x="7071" y="10436"/>
                  </a:cubicBezTo>
                  <a:cubicBezTo>
                    <a:pt x="7670" y="10436"/>
                    <a:pt x="8304" y="10729"/>
                    <a:pt x="8811" y="10983"/>
                  </a:cubicBezTo>
                  <a:cubicBezTo>
                    <a:pt x="9418" y="11292"/>
                    <a:pt x="10002" y="11638"/>
                    <a:pt x="10549" y="12031"/>
                  </a:cubicBezTo>
                  <a:cubicBezTo>
                    <a:pt x="10555" y="12034"/>
                    <a:pt x="10561" y="12036"/>
                    <a:pt x="10566" y="12036"/>
                  </a:cubicBezTo>
                  <a:cubicBezTo>
                    <a:pt x="10595" y="12036"/>
                    <a:pt x="10615" y="11991"/>
                    <a:pt x="10585" y="11971"/>
                  </a:cubicBezTo>
                  <a:cubicBezTo>
                    <a:pt x="9918" y="11507"/>
                    <a:pt x="9287" y="10995"/>
                    <a:pt x="8549" y="10626"/>
                  </a:cubicBezTo>
                  <a:cubicBezTo>
                    <a:pt x="8082" y="10397"/>
                    <a:pt x="7557" y="10168"/>
                    <a:pt x="7029" y="10168"/>
                  </a:cubicBezTo>
                  <a:cubicBezTo>
                    <a:pt x="6924" y="10168"/>
                    <a:pt x="6820" y="10177"/>
                    <a:pt x="6716" y="10197"/>
                  </a:cubicBezTo>
                  <a:cubicBezTo>
                    <a:pt x="6727" y="10126"/>
                    <a:pt x="6739" y="10054"/>
                    <a:pt x="6751" y="9983"/>
                  </a:cubicBezTo>
                  <a:cubicBezTo>
                    <a:pt x="6811" y="9590"/>
                    <a:pt x="6858" y="9197"/>
                    <a:pt x="6894" y="8816"/>
                  </a:cubicBezTo>
                  <a:cubicBezTo>
                    <a:pt x="7363" y="8777"/>
                    <a:pt x="7837" y="8756"/>
                    <a:pt x="8311" y="8756"/>
                  </a:cubicBezTo>
                  <a:cubicBezTo>
                    <a:pt x="8849" y="8756"/>
                    <a:pt x="9387" y="8783"/>
                    <a:pt x="9918" y="8840"/>
                  </a:cubicBezTo>
                  <a:cubicBezTo>
                    <a:pt x="10966" y="8923"/>
                    <a:pt x="12097" y="8935"/>
                    <a:pt x="13109" y="9197"/>
                  </a:cubicBezTo>
                  <a:cubicBezTo>
                    <a:pt x="13112" y="9205"/>
                    <a:pt x="13117" y="9208"/>
                    <a:pt x="13122" y="9208"/>
                  </a:cubicBezTo>
                  <a:cubicBezTo>
                    <a:pt x="13139" y="9208"/>
                    <a:pt x="13163" y="9173"/>
                    <a:pt x="13145" y="9173"/>
                  </a:cubicBezTo>
                  <a:cubicBezTo>
                    <a:pt x="12145" y="8911"/>
                    <a:pt x="11097" y="8852"/>
                    <a:pt x="10085" y="8745"/>
                  </a:cubicBezTo>
                  <a:cubicBezTo>
                    <a:pt x="9445" y="8664"/>
                    <a:pt x="8800" y="8624"/>
                    <a:pt x="8154" y="8624"/>
                  </a:cubicBezTo>
                  <a:cubicBezTo>
                    <a:pt x="7742" y="8624"/>
                    <a:pt x="7330" y="8641"/>
                    <a:pt x="6918" y="8673"/>
                  </a:cubicBezTo>
                  <a:cubicBezTo>
                    <a:pt x="6942" y="8340"/>
                    <a:pt x="6954" y="8006"/>
                    <a:pt x="6966" y="7673"/>
                  </a:cubicBezTo>
                  <a:cubicBezTo>
                    <a:pt x="8966" y="6804"/>
                    <a:pt x="10764" y="5518"/>
                    <a:pt x="12621" y="4387"/>
                  </a:cubicBezTo>
                  <a:lnTo>
                    <a:pt x="12621" y="4387"/>
                  </a:lnTo>
                  <a:cubicBezTo>
                    <a:pt x="10716" y="5375"/>
                    <a:pt x="8954" y="6637"/>
                    <a:pt x="6977" y="7471"/>
                  </a:cubicBezTo>
                  <a:lnTo>
                    <a:pt x="6977" y="6923"/>
                  </a:lnTo>
                  <a:cubicBezTo>
                    <a:pt x="6977" y="6828"/>
                    <a:pt x="6989" y="6744"/>
                    <a:pt x="6977" y="6649"/>
                  </a:cubicBezTo>
                  <a:cubicBezTo>
                    <a:pt x="7537" y="5768"/>
                    <a:pt x="8073" y="4863"/>
                    <a:pt x="8597" y="3958"/>
                  </a:cubicBezTo>
                  <a:cubicBezTo>
                    <a:pt x="9085" y="3113"/>
                    <a:pt x="9585" y="2244"/>
                    <a:pt x="9859" y="1291"/>
                  </a:cubicBezTo>
                  <a:cubicBezTo>
                    <a:pt x="9859" y="1285"/>
                    <a:pt x="9856" y="1282"/>
                    <a:pt x="9851" y="1282"/>
                  </a:cubicBezTo>
                  <a:cubicBezTo>
                    <a:pt x="9847" y="1282"/>
                    <a:pt x="9841" y="1285"/>
                    <a:pt x="9835" y="1291"/>
                  </a:cubicBezTo>
                  <a:cubicBezTo>
                    <a:pt x="9514" y="2279"/>
                    <a:pt x="8966" y="3149"/>
                    <a:pt x="8430" y="4030"/>
                  </a:cubicBezTo>
                  <a:cubicBezTo>
                    <a:pt x="7954" y="4815"/>
                    <a:pt x="7466" y="5589"/>
                    <a:pt x="6966" y="6363"/>
                  </a:cubicBezTo>
                  <a:cubicBezTo>
                    <a:pt x="6954" y="5768"/>
                    <a:pt x="6918" y="5161"/>
                    <a:pt x="6882" y="4565"/>
                  </a:cubicBezTo>
                  <a:cubicBezTo>
                    <a:pt x="6894" y="4280"/>
                    <a:pt x="6906" y="4006"/>
                    <a:pt x="6894" y="3720"/>
                  </a:cubicBezTo>
                  <a:cubicBezTo>
                    <a:pt x="6823" y="2470"/>
                    <a:pt x="6525" y="1220"/>
                    <a:pt x="6215" y="5"/>
                  </a:cubicBezTo>
                  <a:cubicBezTo>
                    <a:pt x="6215" y="1"/>
                    <a:pt x="6213" y="0"/>
                    <a:pt x="62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9" name="Google Shape;1549;p17"/>
          <p:cNvGrpSpPr/>
          <p:nvPr/>
        </p:nvGrpSpPr>
        <p:grpSpPr>
          <a:xfrm flipH="1" rot="-2416688">
            <a:off x="8135922" y="4061554"/>
            <a:ext cx="933971" cy="1508171"/>
            <a:chOff x="3377800" y="4037825"/>
            <a:chExt cx="342025" cy="552300"/>
          </a:xfrm>
        </p:grpSpPr>
        <p:sp>
          <p:nvSpPr>
            <p:cNvPr id="1550" name="Google Shape;1550;p17"/>
            <p:cNvSpPr/>
            <p:nvPr/>
          </p:nvSpPr>
          <p:spPr>
            <a:xfrm>
              <a:off x="3377800" y="4038125"/>
              <a:ext cx="342025" cy="468300"/>
            </a:xfrm>
            <a:custGeom>
              <a:rect b="b" l="l" r="r" t="t"/>
              <a:pathLst>
                <a:path extrusionOk="0" h="18732" w="13681">
                  <a:moveTo>
                    <a:pt x="9894" y="1"/>
                  </a:moveTo>
                  <a:cubicBezTo>
                    <a:pt x="8477" y="667"/>
                    <a:pt x="7144" y="1513"/>
                    <a:pt x="5929" y="2501"/>
                  </a:cubicBezTo>
                  <a:cubicBezTo>
                    <a:pt x="5441" y="2894"/>
                    <a:pt x="5167" y="3489"/>
                    <a:pt x="5191" y="4108"/>
                  </a:cubicBezTo>
                  <a:lnTo>
                    <a:pt x="5191" y="4120"/>
                  </a:lnTo>
                  <a:cubicBezTo>
                    <a:pt x="5251" y="5466"/>
                    <a:pt x="5715" y="5811"/>
                    <a:pt x="5429" y="6442"/>
                  </a:cubicBezTo>
                  <a:cubicBezTo>
                    <a:pt x="5348" y="6630"/>
                    <a:pt x="5259" y="6706"/>
                    <a:pt x="5176" y="6706"/>
                  </a:cubicBezTo>
                  <a:cubicBezTo>
                    <a:pt x="4981" y="6706"/>
                    <a:pt x="4820" y="6282"/>
                    <a:pt x="4870" y="5906"/>
                  </a:cubicBezTo>
                  <a:cubicBezTo>
                    <a:pt x="4953" y="5370"/>
                    <a:pt x="5036" y="5358"/>
                    <a:pt x="4894" y="4692"/>
                  </a:cubicBezTo>
                  <a:cubicBezTo>
                    <a:pt x="4798" y="4311"/>
                    <a:pt x="4751" y="3942"/>
                    <a:pt x="4739" y="3561"/>
                  </a:cubicBezTo>
                  <a:cubicBezTo>
                    <a:pt x="4132" y="4156"/>
                    <a:pt x="3560" y="4811"/>
                    <a:pt x="3072" y="5525"/>
                  </a:cubicBezTo>
                  <a:cubicBezTo>
                    <a:pt x="2893" y="5775"/>
                    <a:pt x="2715" y="6037"/>
                    <a:pt x="2548" y="6299"/>
                  </a:cubicBezTo>
                  <a:cubicBezTo>
                    <a:pt x="2227" y="6811"/>
                    <a:pt x="2096" y="7430"/>
                    <a:pt x="2191" y="8037"/>
                  </a:cubicBezTo>
                  <a:lnTo>
                    <a:pt x="2191" y="8049"/>
                  </a:lnTo>
                  <a:cubicBezTo>
                    <a:pt x="2393" y="9335"/>
                    <a:pt x="2643" y="9645"/>
                    <a:pt x="3084" y="10180"/>
                  </a:cubicBezTo>
                  <a:cubicBezTo>
                    <a:pt x="3429" y="10597"/>
                    <a:pt x="3632" y="10740"/>
                    <a:pt x="3715" y="11109"/>
                  </a:cubicBezTo>
                  <a:cubicBezTo>
                    <a:pt x="3758" y="11286"/>
                    <a:pt x="3653" y="11373"/>
                    <a:pt x="3491" y="11373"/>
                  </a:cubicBezTo>
                  <a:cubicBezTo>
                    <a:pt x="3337" y="11373"/>
                    <a:pt x="3132" y="11295"/>
                    <a:pt x="2953" y="11145"/>
                  </a:cubicBezTo>
                  <a:cubicBezTo>
                    <a:pt x="2631" y="10895"/>
                    <a:pt x="2524" y="10335"/>
                    <a:pt x="2215" y="9895"/>
                  </a:cubicBezTo>
                  <a:cubicBezTo>
                    <a:pt x="1941" y="9514"/>
                    <a:pt x="1631" y="8978"/>
                    <a:pt x="1643" y="7859"/>
                  </a:cubicBezTo>
                  <a:lnTo>
                    <a:pt x="1643" y="7859"/>
                  </a:lnTo>
                  <a:cubicBezTo>
                    <a:pt x="1000" y="9073"/>
                    <a:pt x="524" y="10371"/>
                    <a:pt x="226" y="11716"/>
                  </a:cubicBezTo>
                  <a:cubicBezTo>
                    <a:pt x="95" y="12347"/>
                    <a:pt x="286" y="13014"/>
                    <a:pt x="738" y="13490"/>
                  </a:cubicBezTo>
                  <a:lnTo>
                    <a:pt x="750" y="13502"/>
                  </a:lnTo>
                  <a:cubicBezTo>
                    <a:pt x="1643" y="14431"/>
                    <a:pt x="1869" y="14395"/>
                    <a:pt x="2465" y="14598"/>
                  </a:cubicBezTo>
                  <a:cubicBezTo>
                    <a:pt x="3060" y="14800"/>
                    <a:pt x="3191" y="15121"/>
                    <a:pt x="2893" y="15431"/>
                  </a:cubicBezTo>
                  <a:cubicBezTo>
                    <a:pt x="2814" y="15511"/>
                    <a:pt x="2742" y="15544"/>
                    <a:pt x="2672" y="15544"/>
                  </a:cubicBezTo>
                  <a:cubicBezTo>
                    <a:pt x="2479" y="15544"/>
                    <a:pt x="2300" y="15291"/>
                    <a:pt x="2012" y="15038"/>
                  </a:cubicBezTo>
                  <a:cubicBezTo>
                    <a:pt x="1619" y="14681"/>
                    <a:pt x="1238" y="14657"/>
                    <a:pt x="631" y="14086"/>
                  </a:cubicBezTo>
                  <a:cubicBezTo>
                    <a:pt x="393" y="13824"/>
                    <a:pt x="191" y="13538"/>
                    <a:pt x="36" y="13228"/>
                  </a:cubicBezTo>
                  <a:lnTo>
                    <a:pt x="36" y="13228"/>
                  </a:lnTo>
                  <a:cubicBezTo>
                    <a:pt x="0" y="14419"/>
                    <a:pt x="250" y="15491"/>
                    <a:pt x="905" y="16288"/>
                  </a:cubicBezTo>
                  <a:cubicBezTo>
                    <a:pt x="1822" y="17421"/>
                    <a:pt x="2983" y="17644"/>
                    <a:pt x="3756" y="17644"/>
                  </a:cubicBezTo>
                  <a:cubicBezTo>
                    <a:pt x="4258" y="17644"/>
                    <a:pt x="4596" y="17550"/>
                    <a:pt x="4596" y="17550"/>
                  </a:cubicBezTo>
                  <a:cubicBezTo>
                    <a:pt x="4596" y="17550"/>
                    <a:pt x="6045" y="18732"/>
                    <a:pt x="8091" y="18732"/>
                  </a:cubicBezTo>
                  <a:cubicBezTo>
                    <a:pt x="9000" y="18732"/>
                    <a:pt x="10027" y="18498"/>
                    <a:pt x="11097" y="17824"/>
                  </a:cubicBezTo>
                  <a:cubicBezTo>
                    <a:pt x="11621" y="17491"/>
                    <a:pt x="12085" y="17074"/>
                    <a:pt x="12466" y="16586"/>
                  </a:cubicBezTo>
                  <a:lnTo>
                    <a:pt x="12466" y="16586"/>
                  </a:lnTo>
                  <a:cubicBezTo>
                    <a:pt x="11383" y="16907"/>
                    <a:pt x="8954" y="16776"/>
                    <a:pt x="8061" y="16884"/>
                  </a:cubicBezTo>
                  <a:cubicBezTo>
                    <a:pt x="7549" y="16952"/>
                    <a:pt x="7284" y="17016"/>
                    <a:pt x="7079" y="17016"/>
                  </a:cubicBezTo>
                  <a:cubicBezTo>
                    <a:pt x="6926" y="17016"/>
                    <a:pt x="6807" y="16980"/>
                    <a:pt x="6644" y="16884"/>
                  </a:cubicBezTo>
                  <a:cubicBezTo>
                    <a:pt x="6263" y="16669"/>
                    <a:pt x="6489" y="16110"/>
                    <a:pt x="6941" y="16026"/>
                  </a:cubicBezTo>
                  <a:cubicBezTo>
                    <a:pt x="6966" y="16021"/>
                    <a:pt x="6995" y="16018"/>
                    <a:pt x="7028" y="16018"/>
                  </a:cubicBezTo>
                  <a:cubicBezTo>
                    <a:pt x="7437" y="16018"/>
                    <a:pt x="8460" y="16400"/>
                    <a:pt x="9910" y="16400"/>
                  </a:cubicBezTo>
                  <a:cubicBezTo>
                    <a:pt x="10415" y="16400"/>
                    <a:pt x="10972" y="16354"/>
                    <a:pt x="11573" y="16229"/>
                  </a:cubicBezTo>
                  <a:lnTo>
                    <a:pt x="11585" y="16229"/>
                  </a:lnTo>
                  <a:cubicBezTo>
                    <a:pt x="12549" y="16026"/>
                    <a:pt x="13288" y="15252"/>
                    <a:pt x="13466" y="14288"/>
                  </a:cubicBezTo>
                  <a:cubicBezTo>
                    <a:pt x="13680" y="13109"/>
                    <a:pt x="13597" y="11776"/>
                    <a:pt x="13311" y="10347"/>
                  </a:cubicBezTo>
                  <a:cubicBezTo>
                    <a:pt x="12883" y="10990"/>
                    <a:pt x="12359" y="11550"/>
                    <a:pt x="11752" y="12026"/>
                  </a:cubicBezTo>
                  <a:cubicBezTo>
                    <a:pt x="11163" y="12488"/>
                    <a:pt x="10479" y="12595"/>
                    <a:pt x="9840" y="12595"/>
                  </a:cubicBezTo>
                  <a:cubicBezTo>
                    <a:pt x="9295" y="12595"/>
                    <a:pt x="8782" y="12518"/>
                    <a:pt x="8389" y="12518"/>
                  </a:cubicBezTo>
                  <a:cubicBezTo>
                    <a:pt x="8282" y="12518"/>
                    <a:pt x="8184" y="12523"/>
                    <a:pt x="8096" y="12538"/>
                  </a:cubicBezTo>
                  <a:cubicBezTo>
                    <a:pt x="7592" y="12614"/>
                    <a:pt x="7196" y="12926"/>
                    <a:pt x="6983" y="12926"/>
                  </a:cubicBezTo>
                  <a:cubicBezTo>
                    <a:pt x="6864" y="12926"/>
                    <a:pt x="6802" y="12828"/>
                    <a:pt x="6811" y="12538"/>
                  </a:cubicBezTo>
                  <a:cubicBezTo>
                    <a:pt x="6829" y="11907"/>
                    <a:pt x="7352" y="11684"/>
                    <a:pt x="8219" y="11684"/>
                  </a:cubicBezTo>
                  <a:cubicBezTo>
                    <a:pt x="8481" y="11684"/>
                    <a:pt x="8775" y="11704"/>
                    <a:pt x="9097" y="11740"/>
                  </a:cubicBezTo>
                  <a:cubicBezTo>
                    <a:pt x="9285" y="11761"/>
                    <a:pt x="9469" y="11772"/>
                    <a:pt x="9651" y="11772"/>
                  </a:cubicBezTo>
                  <a:cubicBezTo>
                    <a:pt x="10802" y="11772"/>
                    <a:pt x="11823" y="11324"/>
                    <a:pt x="12728" y="10121"/>
                  </a:cubicBezTo>
                  <a:cubicBezTo>
                    <a:pt x="12990" y="9764"/>
                    <a:pt x="13085" y="9299"/>
                    <a:pt x="12966" y="8859"/>
                  </a:cubicBezTo>
                  <a:cubicBezTo>
                    <a:pt x="12907" y="8621"/>
                    <a:pt x="12835" y="8383"/>
                    <a:pt x="12764" y="8144"/>
                  </a:cubicBezTo>
                  <a:cubicBezTo>
                    <a:pt x="12478" y="7156"/>
                    <a:pt x="12168" y="6192"/>
                    <a:pt x="11871" y="5299"/>
                  </a:cubicBezTo>
                  <a:cubicBezTo>
                    <a:pt x="11561" y="5727"/>
                    <a:pt x="11061" y="5894"/>
                    <a:pt x="10442" y="6370"/>
                  </a:cubicBezTo>
                  <a:cubicBezTo>
                    <a:pt x="9620" y="7001"/>
                    <a:pt x="9811" y="7299"/>
                    <a:pt x="9358" y="7597"/>
                  </a:cubicBezTo>
                  <a:cubicBezTo>
                    <a:pt x="9234" y="7679"/>
                    <a:pt x="9126" y="7718"/>
                    <a:pt x="9041" y="7718"/>
                  </a:cubicBezTo>
                  <a:cubicBezTo>
                    <a:pt x="8816" y="7718"/>
                    <a:pt x="8742" y="7445"/>
                    <a:pt x="8906" y="6954"/>
                  </a:cubicBezTo>
                  <a:cubicBezTo>
                    <a:pt x="9132" y="6275"/>
                    <a:pt x="9989" y="6478"/>
                    <a:pt x="10775" y="5287"/>
                  </a:cubicBezTo>
                  <a:cubicBezTo>
                    <a:pt x="11073" y="4823"/>
                    <a:pt x="11263" y="4299"/>
                    <a:pt x="11335" y="3751"/>
                  </a:cubicBezTo>
                  <a:cubicBezTo>
                    <a:pt x="10537" y="1513"/>
                    <a:pt x="9894" y="1"/>
                    <a:pt x="98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17"/>
            <p:cNvSpPr/>
            <p:nvPr/>
          </p:nvSpPr>
          <p:spPr>
            <a:xfrm>
              <a:off x="3377800" y="4037825"/>
              <a:ext cx="247675" cy="441175"/>
            </a:xfrm>
            <a:custGeom>
              <a:rect b="b" l="l" r="r" t="t"/>
              <a:pathLst>
                <a:path extrusionOk="0" h="17647" w="9907">
                  <a:moveTo>
                    <a:pt x="9906" y="1"/>
                  </a:moveTo>
                  <a:lnTo>
                    <a:pt x="9906" y="1"/>
                  </a:lnTo>
                  <a:cubicBezTo>
                    <a:pt x="8477" y="667"/>
                    <a:pt x="7144" y="1513"/>
                    <a:pt x="5929" y="2501"/>
                  </a:cubicBezTo>
                  <a:cubicBezTo>
                    <a:pt x="5453" y="2894"/>
                    <a:pt x="5179" y="3489"/>
                    <a:pt x="5203" y="4108"/>
                  </a:cubicBezTo>
                  <a:lnTo>
                    <a:pt x="5203" y="4120"/>
                  </a:lnTo>
                  <a:cubicBezTo>
                    <a:pt x="5251" y="5466"/>
                    <a:pt x="5727" y="5811"/>
                    <a:pt x="5441" y="6442"/>
                  </a:cubicBezTo>
                  <a:cubicBezTo>
                    <a:pt x="5360" y="6630"/>
                    <a:pt x="5271" y="6706"/>
                    <a:pt x="5188" y="6706"/>
                  </a:cubicBezTo>
                  <a:cubicBezTo>
                    <a:pt x="4993" y="6706"/>
                    <a:pt x="4832" y="6282"/>
                    <a:pt x="4882" y="5906"/>
                  </a:cubicBezTo>
                  <a:cubicBezTo>
                    <a:pt x="4953" y="5370"/>
                    <a:pt x="5048" y="5358"/>
                    <a:pt x="4906" y="4692"/>
                  </a:cubicBezTo>
                  <a:cubicBezTo>
                    <a:pt x="4810" y="4311"/>
                    <a:pt x="4763" y="3942"/>
                    <a:pt x="4751" y="3561"/>
                  </a:cubicBezTo>
                  <a:cubicBezTo>
                    <a:pt x="4132" y="4156"/>
                    <a:pt x="3572" y="4811"/>
                    <a:pt x="3072" y="5525"/>
                  </a:cubicBezTo>
                  <a:cubicBezTo>
                    <a:pt x="2893" y="5775"/>
                    <a:pt x="2727" y="6037"/>
                    <a:pt x="2560" y="6299"/>
                  </a:cubicBezTo>
                  <a:cubicBezTo>
                    <a:pt x="2227" y="6811"/>
                    <a:pt x="2096" y="7430"/>
                    <a:pt x="2203" y="8037"/>
                  </a:cubicBezTo>
                  <a:lnTo>
                    <a:pt x="2203" y="8049"/>
                  </a:lnTo>
                  <a:cubicBezTo>
                    <a:pt x="2405" y="9335"/>
                    <a:pt x="2655" y="9645"/>
                    <a:pt x="3096" y="10180"/>
                  </a:cubicBezTo>
                  <a:cubicBezTo>
                    <a:pt x="3441" y="10597"/>
                    <a:pt x="3643" y="10740"/>
                    <a:pt x="3727" y="11109"/>
                  </a:cubicBezTo>
                  <a:cubicBezTo>
                    <a:pt x="3763" y="11287"/>
                    <a:pt x="3659" y="11373"/>
                    <a:pt x="3498" y="11373"/>
                  </a:cubicBezTo>
                  <a:cubicBezTo>
                    <a:pt x="3346" y="11373"/>
                    <a:pt x="3144" y="11295"/>
                    <a:pt x="2965" y="11145"/>
                  </a:cubicBezTo>
                  <a:cubicBezTo>
                    <a:pt x="2643" y="10895"/>
                    <a:pt x="2536" y="10335"/>
                    <a:pt x="2215" y="9895"/>
                  </a:cubicBezTo>
                  <a:cubicBezTo>
                    <a:pt x="1953" y="9514"/>
                    <a:pt x="1643" y="8978"/>
                    <a:pt x="1655" y="7859"/>
                  </a:cubicBezTo>
                  <a:lnTo>
                    <a:pt x="1655" y="7859"/>
                  </a:lnTo>
                  <a:cubicBezTo>
                    <a:pt x="1012" y="9073"/>
                    <a:pt x="524" y="10371"/>
                    <a:pt x="226" y="11716"/>
                  </a:cubicBezTo>
                  <a:cubicBezTo>
                    <a:pt x="95" y="12347"/>
                    <a:pt x="286" y="13014"/>
                    <a:pt x="738" y="13490"/>
                  </a:cubicBezTo>
                  <a:lnTo>
                    <a:pt x="750" y="13502"/>
                  </a:lnTo>
                  <a:cubicBezTo>
                    <a:pt x="1643" y="14431"/>
                    <a:pt x="1869" y="14395"/>
                    <a:pt x="2477" y="14598"/>
                  </a:cubicBezTo>
                  <a:cubicBezTo>
                    <a:pt x="3072" y="14800"/>
                    <a:pt x="3203" y="15122"/>
                    <a:pt x="2905" y="15431"/>
                  </a:cubicBezTo>
                  <a:cubicBezTo>
                    <a:pt x="2826" y="15511"/>
                    <a:pt x="2754" y="15544"/>
                    <a:pt x="2684" y="15544"/>
                  </a:cubicBezTo>
                  <a:cubicBezTo>
                    <a:pt x="2491" y="15544"/>
                    <a:pt x="2312" y="15291"/>
                    <a:pt x="2024" y="15038"/>
                  </a:cubicBezTo>
                  <a:cubicBezTo>
                    <a:pt x="1631" y="14681"/>
                    <a:pt x="1250" y="14657"/>
                    <a:pt x="643" y="14086"/>
                  </a:cubicBezTo>
                  <a:cubicBezTo>
                    <a:pt x="393" y="13824"/>
                    <a:pt x="191" y="13538"/>
                    <a:pt x="48" y="13228"/>
                  </a:cubicBezTo>
                  <a:lnTo>
                    <a:pt x="48" y="13228"/>
                  </a:lnTo>
                  <a:cubicBezTo>
                    <a:pt x="0" y="14419"/>
                    <a:pt x="262" y="15491"/>
                    <a:pt x="905" y="16288"/>
                  </a:cubicBezTo>
                  <a:cubicBezTo>
                    <a:pt x="1602" y="17147"/>
                    <a:pt x="2643" y="17646"/>
                    <a:pt x="3735" y="17646"/>
                  </a:cubicBezTo>
                  <a:cubicBezTo>
                    <a:pt x="3930" y="17646"/>
                    <a:pt x="4126" y="17630"/>
                    <a:pt x="4322" y="17598"/>
                  </a:cubicBezTo>
                  <a:cubicBezTo>
                    <a:pt x="3715" y="8121"/>
                    <a:pt x="9906" y="1"/>
                    <a:pt x="99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17"/>
            <p:cNvSpPr/>
            <p:nvPr/>
          </p:nvSpPr>
          <p:spPr>
            <a:xfrm>
              <a:off x="3474525" y="4140925"/>
              <a:ext cx="92325" cy="449200"/>
            </a:xfrm>
            <a:custGeom>
              <a:rect b="b" l="l" r="r" t="t"/>
              <a:pathLst>
                <a:path extrusionOk="0" h="17968" w="3693">
                  <a:moveTo>
                    <a:pt x="3609" y="0"/>
                  </a:moveTo>
                  <a:cubicBezTo>
                    <a:pt x="3590" y="0"/>
                    <a:pt x="3572" y="10"/>
                    <a:pt x="3561" y="32"/>
                  </a:cubicBezTo>
                  <a:cubicBezTo>
                    <a:pt x="2084" y="2901"/>
                    <a:pt x="822" y="5914"/>
                    <a:pt x="310" y="9128"/>
                  </a:cubicBezTo>
                  <a:cubicBezTo>
                    <a:pt x="60" y="10617"/>
                    <a:pt x="1" y="12129"/>
                    <a:pt x="120" y="13641"/>
                  </a:cubicBezTo>
                  <a:cubicBezTo>
                    <a:pt x="179" y="14379"/>
                    <a:pt x="298" y="15117"/>
                    <a:pt x="453" y="15855"/>
                  </a:cubicBezTo>
                  <a:cubicBezTo>
                    <a:pt x="608" y="16534"/>
                    <a:pt x="739" y="17320"/>
                    <a:pt x="1179" y="17879"/>
                  </a:cubicBezTo>
                  <a:cubicBezTo>
                    <a:pt x="1227" y="17941"/>
                    <a:pt x="1291" y="17968"/>
                    <a:pt x="1357" y="17968"/>
                  </a:cubicBezTo>
                  <a:cubicBezTo>
                    <a:pt x="1507" y="17968"/>
                    <a:pt x="1668" y="17834"/>
                    <a:pt x="1668" y="17677"/>
                  </a:cubicBezTo>
                  <a:cubicBezTo>
                    <a:pt x="1656" y="17034"/>
                    <a:pt x="1346" y="16403"/>
                    <a:pt x="1203" y="15784"/>
                  </a:cubicBezTo>
                  <a:cubicBezTo>
                    <a:pt x="1025" y="15034"/>
                    <a:pt x="906" y="14272"/>
                    <a:pt x="834" y="13498"/>
                  </a:cubicBezTo>
                  <a:cubicBezTo>
                    <a:pt x="703" y="11998"/>
                    <a:pt x="751" y="10486"/>
                    <a:pt x="953" y="8985"/>
                  </a:cubicBezTo>
                  <a:cubicBezTo>
                    <a:pt x="1370" y="5902"/>
                    <a:pt x="2406" y="2925"/>
                    <a:pt x="3668" y="103"/>
                  </a:cubicBezTo>
                  <a:cubicBezTo>
                    <a:pt x="3692" y="46"/>
                    <a:pt x="3649" y="0"/>
                    <a:pt x="36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3" name="Google Shape;1553;p17"/>
          <p:cNvGrpSpPr/>
          <p:nvPr/>
        </p:nvGrpSpPr>
        <p:grpSpPr>
          <a:xfrm flipH="1" rot="-8220559">
            <a:off x="8502445" y="-528772"/>
            <a:ext cx="837538" cy="1916000"/>
            <a:chOff x="5067575" y="3176425"/>
            <a:chExt cx="473000" cy="1081975"/>
          </a:xfrm>
        </p:grpSpPr>
        <p:sp>
          <p:nvSpPr>
            <p:cNvPr id="1554" name="Google Shape;1554;p17"/>
            <p:cNvSpPr/>
            <p:nvPr/>
          </p:nvSpPr>
          <p:spPr>
            <a:xfrm>
              <a:off x="5067875" y="3176425"/>
              <a:ext cx="472700" cy="964425"/>
            </a:xfrm>
            <a:custGeom>
              <a:rect b="b" l="l" r="r" t="t"/>
              <a:pathLst>
                <a:path extrusionOk="0" h="38577" w="18908">
                  <a:moveTo>
                    <a:pt x="16122" y="0"/>
                  </a:moveTo>
                  <a:cubicBezTo>
                    <a:pt x="16122" y="0"/>
                    <a:pt x="14824" y="702"/>
                    <a:pt x="11205" y="2381"/>
                  </a:cubicBezTo>
                  <a:cubicBezTo>
                    <a:pt x="7597" y="4060"/>
                    <a:pt x="1" y="11632"/>
                    <a:pt x="2096" y="24360"/>
                  </a:cubicBezTo>
                  <a:cubicBezTo>
                    <a:pt x="4013" y="35981"/>
                    <a:pt x="10502" y="38576"/>
                    <a:pt x="10502" y="38576"/>
                  </a:cubicBezTo>
                  <a:cubicBezTo>
                    <a:pt x="10502" y="38576"/>
                    <a:pt x="18908" y="31849"/>
                    <a:pt x="17848" y="18669"/>
                  </a:cubicBezTo>
                  <a:cubicBezTo>
                    <a:pt x="16741" y="4905"/>
                    <a:pt x="16122" y="0"/>
                    <a:pt x="161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17"/>
            <p:cNvSpPr/>
            <p:nvPr/>
          </p:nvSpPr>
          <p:spPr>
            <a:xfrm>
              <a:off x="5067575" y="3176425"/>
              <a:ext cx="403350" cy="964425"/>
            </a:xfrm>
            <a:custGeom>
              <a:rect b="b" l="l" r="r" t="t"/>
              <a:pathLst>
                <a:path extrusionOk="0" h="38577" w="16134">
                  <a:moveTo>
                    <a:pt x="16134" y="0"/>
                  </a:moveTo>
                  <a:cubicBezTo>
                    <a:pt x="16134" y="0"/>
                    <a:pt x="14836" y="703"/>
                    <a:pt x="11217" y="2381"/>
                  </a:cubicBezTo>
                  <a:cubicBezTo>
                    <a:pt x="7609" y="4060"/>
                    <a:pt x="1" y="11632"/>
                    <a:pt x="2096" y="24360"/>
                  </a:cubicBezTo>
                  <a:cubicBezTo>
                    <a:pt x="4013" y="35981"/>
                    <a:pt x="10514" y="38576"/>
                    <a:pt x="10514" y="38576"/>
                  </a:cubicBezTo>
                  <a:cubicBezTo>
                    <a:pt x="10514" y="38576"/>
                    <a:pt x="10597" y="38505"/>
                    <a:pt x="10764" y="38362"/>
                  </a:cubicBezTo>
                  <a:cubicBezTo>
                    <a:pt x="9800" y="35600"/>
                    <a:pt x="8883" y="31897"/>
                    <a:pt x="8181" y="26920"/>
                  </a:cubicBezTo>
                  <a:cubicBezTo>
                    <a:pt x="5526" y="8061"/>
                    <a:pt x="16133" y="1"/>
                    <a:pt x="161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17"/>
            <p:cNvSpPr/>
            <p:nvPr/>
          </p:nvSpPr>
          <p:spPr>
            <a:xfrm>
              <a:off x="5249150" y="3221450"/>
              <a:ext cx="178150" cy="1036950"/>
            </a:xfrm>
            <a:custGeom>
              <a:rect b="b" l="l" r="r" t="t"/>
              <a:pathLst>
                <a:path extrusionOk="0" h="41478" w="7126">
                  <a:moveTo>
                    <a:pt x="6845" y="1"/>
                  </a:moveTo>
                  <a:cubicBezTo>
                    <a:pt x="6807" y="1"/>
                    <a:pt x="6771" y="14"/>
                    <a:pt x="6740" y="44"/>
                  </a:cubicBezTo>
                  <a:cubicBezTo>
                    <a:pt x="4358" y="2461"/>
                    <a:pt x="3275" y="5640"/>
                    <a:pt x="2251" y="8807"/>
                  </a:cubicBezTo>
                  <a:cubicBezTo>
                    <a:pt x="1084" y="12332"/>
                    <a:pt x="417" y="16023"/>
                    <a:pt x="275" y="19737"/>
                  </a:cubicBezTo>
                  <a:cubicBezTo>
                    <a:pt x="1" y="27250"/>
                    <a:pt x="751" y="34977"/>
                    <a:pt x="5216" y="41288"/>
                  </a:cubicBezTo>
                  <a:cubicBezTo>
                    <a:pt x="5312" y="41421"/>
                    <a:pt x="5435" y="41477"/>
                    <a:pt x="5556" y="41477"/>
                  </a:cubicBezTo>
                  <a:cubicBezTo>
                    <a:pt x="5900" y="41477"/>
                    <a:pt x="6238" y="41032"/>
                    <a:pt x="5966" y="40645"/>
                  </a:cubicBezTo>
                  <a:cubicBezTo>
                    <a:pt x="1680" y="34537"/>
                    <a:pt x="929" y="26857"/>
                    <a:pt x="1179" y="19606"/>
                  </a:cubicBezTo>
                  <a:cubicBezTo>
                    <a:pt x="1310" y="16070"/>
                    <a:pt x="1751" y="12641"/>
                    <a:pt x="2787" y="9236"/>
                  </a:cubicBezTo>
                  <a:cubicBezTo>
                    <a:pt x="3739" y="6152"/>
                    <a:pt x="4775" y="2735"/>
                    <a:pt x="7014" y="295"/>
                  </a:cubicBezTo>
                  <a:cubicBezTo>
                    <a:pt x="7126" y="173"/>
                    <a:pt x="6981" y="1"/>
                    <a:pt x="6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17"/>
            <p:cNvSpPr/>
            <p:nvPr/>
          </p:nvSpPr>
          <p:spPr>
            <a:xfrm>
              <a:off x="5111350" y="3176425"/>
              <a:ext cx="404525" cy="893625"/>
            </a:xfrm>
            <a:custGeom>
              <a:rect b="b" l="l" r="r" t="t"/>
              <a:pathLst>
                <a:path extrusionOk="0" h="35745" w="16181">
                  <a:moveTo>
                    <a:pt x="14383" y="0"/>
                  </a:moveTo>
                  <a:cubicBezTo>
                    <a:pt x="14383" y="0"/>
                    <a:pt x="14264" y="60"/>
                    <a:pt x="14014" y="179"/>
                  </a:cubicBezTo>
                  <a:cubicBezTo>
                    <a:pt x="13347" y="869"/>
                    <a:pt x="12680" y="1560"/>
                    <a:pt x="12002" y="2238"/>
                  </a:cubicBezTo>
                  <a:cubicBezTo>
                    <a:pt x="11983" y="2257"/>
                    <a:pt x="12001" y="2297"/>
                    <a:pt x="12021" y="2297"/>
                  </a:cubicBezTo>
                  <a:cubicBezTo>
                    <a:pt x="12026" y="2297"/>
                    <a:pt x="12032" y="2294"/>
                    <a:pt x="12037" y="2286"/>
                  </a:cubicBezTo>
                  <a:cubicBezTo>
                    <a:pt x="12835" y="1572"/>
                    <a:pt x="13633" y="833"/>
                    <a:pt x="14383" y="60"/>
                  </a:cubicBezTo>
                  <a:cubicBezTo>
                    <a:pt x="14383" y="12"/>
                    <a:pt x="14383" y="0"/>
                    <a:pt x="14383" y="0"/>
                  </a:cubicBezTo>
                  <a:close/>
                  <a:moveTo>
                    <a:pt x="11430" y="1453"/>
                  </a:moveTo>
                  <a:lnTo>
                    <a:pt x="11228" y="1548"/>
                  </a:lnTo>
                  <a:cubicBezTo>
                    <a:pt x="11252" y="1976"/>
                    <a:pt x="11347" y="2417"/>
                    <a:pt x="11621" y="2679"/>
                  </a:cubicBezTo>
                  <a:cubicBezTo>
                    <a:pt x="11636" y="2695"/>
                    <a:pt x="11654" y="2701"/>
                    <a:pt x="11671" y="2701"/>
                  </a:cubicBezTo>
                  <a:cubicBezTo>
                    <a:pt x="11719" y="2701"/>
                    <a:pt x="11764" y="2651"/>
                    <a:pt x="11764" y="2607"/>
                  </a:cubicBezTo>
                  <a:cubicBezTo>
                    <a:pt x="11740" y="2346"/>
                    <a:pt x="11585" y="2096"/>
                    <a:pt x="11525" y="1834"/>
                  </a:cubicBezTo>
                  <a:cubicBezTo>
                    <a:pt x="11490" y="1715"/>
                    <a:pt x="11454" y="1584"/>
                    <a:pt x="11430" y="1453"/>
                  </a:cubicBezTo>
                  <a:close/>
                  <a:moveTo>
                    <a:pt x="14550" y="1429"/>
                  </a:moveTo>
                  <a:cubicBezTo>
                    <a:pt x="13430" y="2643"/>
                    <a:pt x="12121" y="3679"/>
                    <a:pt x="10597" y="4286"/>
                  </a:cubicBezTo>
                  <a:cubicBezTo>
                    <a:pt x="10454" y="3810"/>
                    <a:pt x="10204" y="3358"/>
                    <a:pt x="10061" y="2881"/>
                  </a:cubicBezTo>
                  <a:cubicBezTo>
                    <a:pt x="9978" y="2655"/>
                    <a:pt x="9918" y="2417"/>
                    <a:pt x="9870" y="2191"/>
                  </a:cubicBezTo>
                  <a:lnTo>
                    <a:pt x="9668" y="2286"/>
                  </a:lnTo>
                  <a:cubicBezTo>
                    <a:pt x="9763" y="3048"/>
                    <a:pt x="9989" y="3810"/>
                    <a:pt x="10430" y="4346"/>
                  </a:cubicBezTo>
                  <a:lnTo>
                    <a:pt x="10382" y="4370"/>
                  </a:lnTo>
                  <a:cubicBezTo>
                    <a:pt x="10338" y="4392"/>
                    <a:pt x="10355" y="4454"/>
                    <a:pt x="10396" y="4454"/>
                  </a:cubicBezTo>
                  <a:cubicBezTo>
                    <a:pt x="10399" y="4454"/>
                    <a:pt x="10403" y="4454"/>
                    <a:pt x="10406" y="4453"/>
                  </a:cubicBezTo>
                  <a:cubicBezTo>
                    <a:pt x="11537" y="4286"/>
                    <a:pt x="12573" y="3453"/>
                    <a:pt x="13418" y="2727"/>
                  </a:cubicBezTo>
                  <a:cubicBezTo>
                    <a:pt x="13823" y="2381"/>
                    <a:pt x="14204" y="2000"/>
                    <a:pt x="14561" y="1607"/>
                  </a:cubicBezTo>
                  <a:cubicBezTo>
                    <a:pt x="14561" y="1548"/>
                    <a:pt x="14550" y="1488"/>
                    <a:pt x="14550" y="1429"/>
                  </a:cubicBezTo>
                  <a:close/>
                  <a:moveTo>
                    <a:pt x="14716" y="3084"/>
                  </a:moveTo>
                  <a:cubicBezTo>
                    <a:pt x="14133" y="3679"/>
                    <a:pt x="13514" y="4239"/>
                    <a:pt x="12871" y="4751"/>
                  </a:cubicBezTo>
                  <a:cubicBezTo>
                    <a:pt x="12573" y="4989"/>
                    <a:pt x="10490" y="6584"/>
                    <a:pt x="9608" y="6810"/>
                  </a:cubicBezTo>
                  <a:cubicBezTo>
                    <a:pt x="8882" y="5727"/>
                    <a:pt x="8192" y="4667"/>
                    <a:pt x="7680" y="3489"/>
                  </a:cubicBezTo>
                  <a:lnTo>
                    <a:pt x="7525" y="3596"/>
                  </a:lnTo>
                  <a:cubicBezTo>
                    <a:pt x="7952" y="4760"/>
                    <a:pt x="8522" y="5888"/>
                    <a:pt x="9317" y="6827"/>
                  </a:cubicBezTo>
                  <a:lnTo>
                    <a:pt x="9317" y="6827"/>
                  </a:lnTo>
                  <a:cubicBezTo>
                    <a:pt x="9287" y="6814"/>
                    <a:pt x="9259" y="6793"/>
                    <a:pt x="9239" y="6763"/>
                  </a:cubicBezTo>
                  <a:cubicBezTo>
                    <a:pt x="9235" y="6746"/>
                    <a:pt x="9224" y="6740"/>
                    <a:pt x="9212" y="6740"/>
                  </a:cubicBezTo>
                  <a:cubicBezTo>
                    <a:pt x="9189" y="6740"/>
                    <a:pt x="9164" y="6763"/>
                    <a:pt x="9180" y="6787"/>
                  </a:cubicBezTo>
                  <a:cubicBezTo>
                    <a:pt x="9243" y="6940"/>
                    <a:pt x="9372" y="7003"/>
                    <a:pt x="9542" y="7003"/>
                  </a:cubicBezTo>
                  <a:cubicBezTo>
                    <a:pt x="10270" y="7003"/>
                    <a:pt x="11755" y="5842"/>
                    <a:pt x="12073" y="5620"/>
                  </a:cubicBezTo>
                  <a:cubicBezTo>
                    <a:pt x="13037" y="4977"/>
                    <a:pt x="13930" y="4239"/>
                    <a:pt x="14752" y="3441"/>
                  </a:cubicBezTo>
                  <a:cubicBezTo>
                    <a:pt x="14740" y="3322"/>
                    <a:pt x="14728" y="3203"/>
                    <a:pt x="14716" y="3084"/>
                  </a:cubicBezTo>
                  <a:close/>
                  <a:moveTo>
                    <a:pt x="5668" y="5286"/>
                  </a:moveTo>
                  <a:lnTo>
                    <a:pt x="5548" y="5405"/>
                  </a:lnTo>
                  <a:cubicBezTo>
                    <a:pt x="6084" y="6977"/>
                    <a:pt x="7025" y="8382"/>
                    <a:pt x="8263" y="9489"/>
                  </a:cubicBezTo>
                  <a:lnTo>
                    <a:pt x="8275" y="9489"/>
                  </a:lnTo>
                  <a:cubicBezTo>
                    <a:pt x="8275" y="9501"/>
                    <a:pt x="8287" y="9525"/>
                    <a:pt x="8311" y="9525"/>
                  </a:cubicBezTo>
                  <a:lnTo>
                    <a:pt x="8335" y="9549"/>
                  </a:lnTo>
                  <a:cubicBezTo>
                    <a:pt x="8352" y="9566"/>
                    <a:pt x="8374" y="9574"/>
                    <a:pt x="8397" y="9574"/>
                  </a:cubicBezTo>
                  <a:cubicBezTo>
                    <a:pt x="8437" y="9574"/>
                    <a:pt x="8479" y="9551"/>
                    <a:pt x="8501" y="9513"/>
                  </a:cubicBezTo>
                  <a:cubicBezTo>
                    <a:pt x="11109" y="9430"/>
                    <a:pt x="13311" y="7775"/>
                    <a:pt x="14990" y="5798"/>
                  </a:cubicBezTo>
                  <a:cubicBezTo>
                    <a:pt x="14978" y="5667"/>
                    <a:pt x="14966" y="5536"/>
                    <a:pt x="14954" y="5417"/>
                  </a:cubicBezTo>
                  <a:cubicBezTo>
                    <a:pt x="14300" y="6191"/>
                    <a:pt x="13633" y="6965"/>
                    <a:pt x="12823" y="7620"/>
                  </a:cubicBezTo>
                  <a:cubicBezTo>
                    <a:pt x="11609" y="8596"/>
                    <a:pt x="10109" y="9346"/>
                    <a:pt x="8525" y="9442"/>
                  </a:cubicBezTo>
                  <a:cubicBezTo>
                    <a:pt x="8513" y="9406"/>
                    <a:pt x="8501" y="9370"/>
                    <a:pt x="8477" y="9346"/>
                  </a:cubicBezTo>
                  <a:cubicBezTo>
                    <a:pt x="7227" y="8239"/>
                    <a:pt x="6263" y="6846"/>
                    <a:pt x="5668" y="5286"/>
                  </a:cubicBezTo>
                  <a:close/>
                  <a:moveTo>
                    <a:pt x="3882" y="7489"/>
                  </a:moveTo>
                  <a:lnTo>
                    <a:pt x="3798" y="7596"/>
                  </a:lnTo>
                  <a:cubicBezTo>
                    <a:pt x="4584" y="9430"/>
                    <a:pt x="5656" y="11275"/>
                    <a:pt x="7370" y="12299"/>
                  </a:cubicBezTo>
                  <a:cubicBezTo>
                    <a:pt x="7370" y="12311"/>
                    <a:pt x="7382" y="12323"/>
                    <a:pt x="7394" y="12323"/>
                  </a:cubicBezTo>
                  <a:lnTo>
                    <a:pt x="7406" y="12323"/>
                  </a:lnTo>
                  <a:lnTo>
                    <a:pt x="7489" y="12371"/>
                  </a:lnTo>
                  <a:cubicBezTo>
                    <a:pt x="7502" y="12379"/>
                    <a:pt x="7516" y="12383"/>
                    <a:pt x="7529" y="12383"/>
                  </a:cubicBezTo>
                  <a:cubicBezTo>
                    <a:pt x="7554" y="12383"/>
                    <a:pt x="7577" y="12370"/>
                    <a:pt x="7584" y="12347"/>
                  </a:cubicBezTo>
                  <a:cubicBezTo>
                    <a:pt x="7726" y="12362"/>
                    <a:pt x="7868" y="12369"/>
                    <a:pt x="8008" y="12369"/>
                  </a:cubicBezTo>
                  <a:cubicBezTo>
                    <a:pt x="9783" y="12369"/>
                    <a:pt x="11409" y="11231"/>
                    <a:pt x="12799" y="10216"/>
                  </a:cubicBezTo>
                  <a:cubicBezTo>
                    <a:pt x="13657" y="9596"/>
                    <a:pt x="14466" y="8918"/>
                    <a:pt x="15216" y="8192"/>
                  </a:cubicBezTo>
                  <a:cubicBezTo>
                    <a:pt x="15216" y="8096"/>
                    <a:pt x="15204" y="8001"/>
                    <a:pt x="15193" y="7918"/>
                  </a:cubicBezTo>
                  <a:cubicBezTo>
                    <a:pt x="14538" y="8561"/>
                    <a:pt x="13835" y="9168"/>
                    <a:pt x="13097" y="9739"/>
                  </a:cubicBezTo>
                  <a:cubicBezTo>
                    <a:pt x="11598" y="10892"/>
                    <a:pt x="9754" y="12268"/>
                    <a:pt x="7769" y="12268"/>
                  </a:cubicBezTo>
                  <a:cubicBezTo>
                    <a:pt x="7704" y="12268"/>
                    <a:pt x="7638" y="12266"/>
                    <a:pt x="7573" y="12263"/>
                  </a:cubicBezTo>
                  <a:cubicBezTo>
                    <a:pt x="7573" y="12252"/>
                    <a:pt x="7573" y="12252"/>
                    <a:pt x="7561" y="12252"/>
                  </a:cubicBezTo>
                  <a:cubicBezTo>
                    <a:pt x="6560" y="11466"/>
                    <a:pt x="5715" y="10644"/>
                    <a:pt x="5013" y="9573"/>
                  </a:cubicBezTo>
                  <a:cubicBezTo>
                    <a:pt x="4584" y="8906"/>
                    <a:pt x="4203" y="8203"/>
                    <a:pt x="3882" y="7489"/>
                  </a:cubicBezTo>
                  <a:close/>
                  <a:moveTo>
                    <a:pt x="2203" y="10299"/>
                  </a:moveTo>
                  <a:cubicBezTo>
                    <a:pt x="2179" y="10347"/>
                    <a:pt x="2155" y="10382"/>
                    <a:pt x="2131" y="10430"/>
                  </a:cubicBezTo>
                  <a:cubicBezTo>
                    <a:pt x="2584" y="11168"/>
                    <a:pt x="3108" y="11859"/>
                    <a:pt x="3715" y="12478"/>
                  </a:cubicBezTo>
                  <a:cubicBezTo>
                    <a:pt x="4608" y="13418"/>
                    <a:pt x="5751" y="14418"/>
                    <a:pt x="6977" y="14871"/>
                  </a:cubicBezTo>
                  <a:cubicBezTo>
                    <a:pt x="6983" y="14877"/>
                    <a:pt x="6989" y="14880"/>
                    <a:pt x="6997" y="14880"/>
                  </a:cubicBezTo>
                  <a:cubicBezTo>
                    <a:pt x="7004" y="14880"/>
                    <a:pt x="7013" y="14877"/>
                    <a:pt x="7025" y="14871"/>
                  </a:cubicBezTo>
                  <a:cubicBezTo>
                    <a:pt x="7430" y="15005"/>
                    <a:pt x="7848" y="15064"/>
                    <a:pt x="8273" y="15064"/>
                  </a:cubicBezTo>
                  <a:cubicBezTo>
                    <a:pt x="10071" y="15064"/>
                    <a:pt x="11974" y="14005"/>
                    <a:pt x="13371" y="13109"/>
                  </a:cubicBezTo>
                  <a:cubicBezTo>
                    <a:pt x="14121" y="12633"/>
                    <a:pt x="14835" y="12097"/>
                    <a:pt x="15514" y="11513"/>
                  </a:cubicBezTo>
                  <a:cubicBezTo>
                    <a:pt x="15502" y="11406"/>
                    <a:pt x="15490" y="11299"/>
                    <a:pt x="15490" y="11192"/>
                  </a:cubicBezTo>
                  <a:cubicBezTo>
                    <a:pt x="14883" y="11751"/>
                    <a:pt x="14240" y="12263"/>
                    <a:pt x="13549" y="12716"/>
                  </a:cubicBezTo>
                  <a:cubicBezTo>
                    <a:pt x="12585" y="13371"/>
                    <a:pt x="11561" y="13918"/>
                    <a:pt x="10490" y="14371"/>
                  </a:cubicBezTo>
                  <a:cubicBezTo>
                    <a:pt x="9621" y="14702"/>
                    <a:pt x="8787" y="14825"/>
                    <a:pt x="7915" y="14825"/>
                  </a:cubicBezTo>
                  <a:cubicBezTo>
                    <a:pt x="7627" y="14825"/>
                    <a:pt x="7335" y="14811"/>
                    <a:pt x="7037" y="14788"/>
                  </a:cubicBezTo>
                  <a:cubicBezTo>
                    <a:pt x="7037" y="14788"/>
                    <a:pt x="7025" y="14776"/>
                    <a:pt x="7025" y="14776"/>
                  </a:cubicBezTo>
                  <a:cubicBezTo>
                    <a:pt x="5870" y="13990"/>
                    <a:pt x="4751" y="13335"/>
                    <a:pt x="3763" y="12311"/>
                  </a:cubicBezTo>
                  <a:cubicBezTo>
                    <a:pt x="3179" y="11692"/>
                    <a:pt x="2655" y="11025"/>
                    <a:pt x="2203" y="10299"/>
                  </a:cubicBezTo>
                  <a:close/>
                  <a:moveTo>
                    <a:pt x="941" y="13525"/>
                  </a:moveTo>
                  <a:cubicBezTo>
                    <a:pt x="929" y="13573"/>
                    <a:pt x="917" y="13633"/>
                    <a:pt x="893" y="13680"/>
                  </a:cubicBezTo>
                  <a:cubicBezTo>
                    <a:pt x="2179" y="15681"/>
                    <a:pt x="4322" y="17002"/>
                    <a:pt x="6489" y="18038"/>
                  </a:cubicBezTo>
                  <a:lnTo>
                    <a:pt x="6501" y="18038"/>
                  </a:lnTo>
                  <a:cubicBezTo>
                    <a:pt x="6513" y="18044"/>
                    <a:pt x="6524" y="18046"/>
                    <a:pt x="6535" y="18046"/>
                  </a:cubicBezTo>
                  <a:cubicBezTo>
                    <a:pt x="6611" y="18046"/>
                    <a:pt x="6654" y="17913"/>
                    <a:pt x="6560" y="17871"/>
                  </a:cubicBezTo>
                  <a:cubicBezTo>
                    <a:pt x="4429" y="16859"/>
                    <a:pt x="2262" y="15514"/>
                    <a:pt x="941" y="13525"/>
                  </a:cubicBezTo>
                  <a:close/>
                  <a:moveTo>
                    <a:pt x="15669" y="13287"/>
                  </a:moveTo>
                  <a:cubicBezTo>
                    <a:pt x="14776" y="14240"/>
                    <a:pt x="13788" y="15109"/>
                    <a:pt x="12716" y="15859"/>
                  </a:cubicBezTo>
                  <a:cubicBezTo>
                    <a:pt x="10775" y="17169"/>
                    <a:pt x="8573" y="17990"/>
                    <a:pt x="6227" y="18086"/>
                  </a:cubicBezTo>
                  <a:lnTo>
                    <a:pt x="6227" y="18074"/>
                  </a:lnTo>
                  <a:cubicBezTo>
                    <a:pt x="6179" y="18074"/>
                    <a:pt x="6179" y="18157"/>
                    <a:pt x="6227" y="18157"/>
                  </a:cubicBezTo>
                  <a:cubicBezTo>
                    <a:pt x="6320" y="18160"/>
                    <a:pt x="6412" y="18161"/>
                    <a:pt x="6505" y="18161"/>
                  </a:cubicBezTo>
                  <a:cubicBezTo>
                    <a:pt x="9975" y="18161"/>
                    <a:pt x="13269" y="16220"/>
                    <a:pt x="15704" y="13692"/>
                  </a:cubicBezTo>
                  <a:cubicBezTo>
                    <a:pt x="15693" y="13549"/>
                    <a:pt x="15681" y="13418"/>
                    <a:pt x="15669" y="13287"/>
                  </a:cubicBezTo>
                  <a:close/>
                  <a:moveTo>
                    <a:pt x="15907" y="16085"/>
                  </a:moveTo>
                  <a:cubicBezTo>
                    <a:pt x="15097" y="16943"/>
                    <a:pt x="14204" y="17728"/>
                    <a:pt x="13252" y="18431"/>
                  </a:cubicBezTo>
                  <a:cubicBezTo>
                    <a:pt x="12240" y="19193"/>
                    <a:pt x="11204" y="19955"/>
                    <a:pt x="10061" y="20491"/>
                  </a:cubicBezTo>
                  <a:cubicBezTo>
                    <a:pt x="8870" y="21050"/>
                    <a:pt x="7656" y="21241"/>
                    <a:pt x="6370" y="21253"/>
                  </a:cubicBezTo>
                  <a:cubicBezTo>
                    <a:pt x="6358" y="21205"/>
                    <a:pt x="6334" y="21181"/>
                    <a:pt x="6299" y="21169"/>
                  </a:cubicBezTo>
                  <a:cubicBezTo>
                    <a:pt x="3810" y="20348"/>
                    <a:pt x="1679" y="18705"/>
                    <a:pt x="262" y="16502"/>
                  </a:cubicBezTo>
                  <a:cubicBezTo>
                    <a:pt x="250" y="16573"/>
                    <a:pt x="238" y="16633"/>
                    <a:pt x="226" y="16704"/>
                  </a:cubicBezTo>
                  <a:cubicBezTo>
                    <a:pt x="1548" y="18788"/>
                    <a:pt x="3524" y="20395"/>
                    <a:pt x="5846" y="21265"/>
                  </a:cubicBezTo>
                  <a:cubicBezTo>
                    <a:pt x="5834" y="21276"/>
                    <a:pt x="5846" y="21300"/>
                    <a:pt x="5858" y="21300"/>
                  </a:cubicBezTo>
                  <a:cubicBezTo>
                    <a:pt x="5870" y="21300"/>
                    <a:pt x="5941" y="21312"/>
                    <a:pt x="5977" y="21312"/>
                  </a:cubicBezTo>
                  <a:cubicBezTo>
                    <a:pt x="6060" y="21336"/>
                    <a:pt x="6132" y="21372"/>
                    <a:pt x="6203" y="21396"/>
                  </a:cubicBezTo>
                  <a:cubicBezTo>
                    <a:pt x="6219" y="21402"/>
                    <a:pt x="6235" y="21405"/>
                    <a:pt x="6251" y="21405"/>
                  </a:cubicBezTo>
                  <a:cubicBezTo>
                    <a:pt x="6293" y="21405"/>
                    <a:pt x="6332" y="21383"/>
                    <a:pt x="6358" y="21348"/>
                  </a:cubicBezTo>
                  <a:cubicBezTo>
                    <a:pt x="6553" y="21362"/>
                    <a:pt x="6748" y="21370"/>
                    <a:pt x="6943" y="21370"/>
                  </a:cubicBezTo>
                  <a:cubicBezTo>
                    <a:pt x="7865" y="21370"/>
                    <a:pt x="8779" y="21206"/>
                    <a:pt x="9644" y="20872"/>
                  </a:cubicBezTo>
                  <a:cubicBezTo>
                    <a:pt x="10918" y="20383"/>
                    <a:pt x="12049" y="19621"/>
                    <a:pt x="13133" y="18812"/>
                  </a:cubicBezTo>
                  <a:cubicBezTo>
                    <a:pt x="14133" y="18109"/>
                    <a:pt x="15073" y="17312"/>
                    <a:pt x="15943" y="16443"/>
                  </a:cubicBezTo>
                  <a:cubicBezTo>
                    <a:pt x="15931" y="16323"/>
                    <a:pt x="15919" y="16204"/>
                    <a:pt x="15907" y="16085"/>
                  </a:cubicBezTo>
                  <a:close/>
                  <a:moveTo>
                    <a:pt x="16169" y="19550"/>
                  </a:moveTo>
                  <a:lnTo>
                    <a:pt x="16133" y="19574"/>
                  </a:lnTo>
                  <a:cubicBezTo>
                    <a:pt x="15288" y="20348"/>
                    <a:pt x="14383" y="21050"/>
                    <a:pt x="13418" y="21681"/>
                  </a:cubicBezTo>
                  <a:cubicBezTo>
                    <a:pt x="12335" y="22419"/>
                    <a:pt x="11252" y="23181"/>
                    <a:pt x="9978" y="23574"/>
                  </a:cubicBezTo>
                  <a:cubicBezTo>
                    <a:pt x="8799" y="23943"/>
                    <a:pt x="7584" y="24027"/>
                    <a:pt x="6358" y="24086"/>
                  </a:cubicBezTo>
                  <a:cubicBezTo>
                    <a:pt x="6346" y="24074"/>
                    <a:pt x="6322" y="24063"/>
                    <a:pt x="6310" y="24063"/>
                  </a:cubicBezTo>
                  <a:cubicBezTo>
                    <a:pt x="3810" y="23598"/>
                    <a:pt x="1560" y="22241"/>
                    <a:pt x="0" y="20229"/>
                  </a:cubicBezTo>
                  <a:lnTo>
                    <a:pt x="0" y="20383"/>
                  </a:lnTo>
                  <a:cubicBezTo>
                    <a:pt x="1417" y="22277"/>
                    <a:pt x="3465" y="23598"/>
                    <a:pt x="5763" y="24134"/>
                  </a:cubicBezTo>
                  <a:lnTo>
                    <a:pt x="5775" y="24122"/>
                  </a:lnTo>
                  <a:lnTo>
                    <a:pt x="5775" y="24122"/>
                  </a:lnTo>
                  <a:cubicBezTo>
                    <a:pt x="5763" y="24146"/>
                    <a:pt x="5775" y="24182"/>
                    <a:pt x="5798" y="24182"/>
                  </a:cubicBezTo>
                  <a:lnTo>
                    <a:pt x="6108" y="24182"/>
                  </a:lnTo>
                  <a:cubicBezTo>
                    <a:pt x="6168" y="24193"/>
                    <a:pt x="6227" y="24205"/>
                    <a:pt x="6287" y="24217"/>
                  </a:cubicBezTo>
                  <a:cubicBezTo>
                    <a:pt x="6296" y="24220"/>
                    <a:pt x="6305" y="24222"/>
                    <a:pt x="6313" y="24222"/>
                  </a:cubicBezTo>
                  <a:cubicBezTo>
                    <a:pt x="6335" y="24222"/>
                    <a:pt x="6353" y="24211"/>
                    <a:pt x="6370" y="24193"/>
                  </a:cubicBezTo>
                  <a:cubicBezTo>
                    <a:pt x="6459" y="24195"/>
                    <a:pt x="6549" y="24196"/>
                    <a:pt x="6638" y="24196"/>
                  </a:cubicBezTo>
                  <a:cubicBezTo>
                    <a:pt x="7716" y="24196"/>
                    <a:pt x="8790" y="24063"/>
                    <a:pt x="9835" y="23789"/>
                  </a:cubicBezTo>
                  <a:cubicBezTo>
                    <a:pt x="11156" y="23431"/>
                    <a:pt x="12275" y="22681"/>
                    <a:pt x="13407" y="21955"/>
                  </a:cubicBezTo>
                  <a:cubicBezTo>
                    <a:pt x="14383" y="21348"/>
                    <a:pt x="15312" y="20669"/>
                    <a:pt x="16181" y="19919"/>
                  </a:cubicBezTo>
                  <a:cubicBezTo>
                    <a:pt x="16181" y="19800"/>
                    <a:pt x="16169" y="19669"/>
                    <a:pt x="16169" y="19550"/>
                  </a:cubicBezTo>
                  <a:close/>
                  <a:moveTo>
                    <a:pt x="16145" y="22658"/>
                  </a:moveTo>
                  <a:cubicBezTo>
                    <a:pt x="15121" y="23610"/>
                    <a:pt x="13978" y="24432"/>
                    <a:pt x="12764" y="25122"/>
                  </a:cubicBezTo>
                  <a:cubicBezTo>
                    <a:pt x="10763" y="26241"/>
                    <a:pt x="8644" y="26837"/>
                    <a:pt x="6418" y="27289"/>
                  </a:cubicBezTo>
                  <a:cubicBezTo>
                    <a:pt x="6394" y="27265"/>
                    <a:pt x="6370" y="27265"/>
                    <a:pt x="6346" y="27265"/>
                  </a:cubicBezTo>
                  <a:cubicBezTo>
                    <a:pt x="4144" y="26980"/>
                    <a:pt x="2108" y="26194"/>
                    <a:pt x="429" y="24825"/>
                  </a:cubicBezTo>
                  <a:lnTo>
                    <a:pt x="429" y="24825"/>
                  </a:lnTo>
                  <a:lnTo>
                    <a:pt x="464" y="25015"/>
                  </a:lnTo>
                  <a:cubicBezTo>
                    <a:pt x="2108" y="26420"/>
                    <a:pt x="4179" y="27361"/>
                    <a:pt x="6322" y="27515"/>
                  </a:cubicBezTo>
                  <a:cubicBezTo>
                    <a:pt x="6394" y="27515"/>
                    <a:pt x="6453" y="27456"/>
                    <a:pt x="6453" y="27384"/>
                  </a:cubicBezTo>
                  <a:cubicBezTo>
                    <a:pt x="8751" y="27218"/>
                    <a:pt x="11049" y="26360"/>
                    <a:pt x="13037" y="25253"/>
                  </a:cubicBezTo>
                  <a:cubicBezTo>
                    <a:pt x="14133" y="24646"/>
                    <a:pt x="15157" y="23932"/>
                    <a:pt x="16109" y="23122"/>
                  </a:cubicBezTo>
                  <a:cubicBezTo>
                    <a:pt x="16121" y="22967"/>
                    <a:pt x="16133" y="22812"/>
                    <a:pt x="16145" y="22658"/>
                  </a:cubicBezTo>
                  <a:close/>
                  <a:moveTo>
                    <a:pt x="15502" y="26980"/>
                  </a:moveTo>
                  <a:lnTo>
                    <a:pt x="15502" y="26980"/>
                  </a:lnTo>
                  <a:cubicBezTo>
                    <a:pt x="14752" y="27587"/>
                    <a:pt x="13942" y="28123"/>
                    <a:pt x="13073" y="28563"/>
                  </a:cubicBezTo>
                  <a:lnTo>
                    <a:pt x="13085" y="28563"/>
                  </a:lnTo>
                  <a:cubicBezTo>
                    <a:pt x="11265" y="29542"/>
                    <a:pt x="9342" y="30307"/>
                    <a:pt x="7284" y="30307"/>
                  </a:cubicBezTo>
                  <a:cubicBezTo>
                    <a:pt x="7013" y="30307"/>
                    <a:pt x="6740" y="30293"/>
                    <a:pt x="6465" y="30266"/>
                  </a:cubicBezTo>
                  <a:cubicBezTo>
                    <a:pt x="6461" y="30263"/>
                    <a:pt x="6456" y="30262"/>
                    <a:pt x="6452" y="30262"/>
                  </a:cubicBezTo>
                  <a:cubicBezTo>
                    <a:pt x="6433" y="30262"/>
                    <a:pt x="6418" y="30282"/>
                    <a:pt x="6418" y="30301"/>
                  </a:cubicBezTo>
                  <a:cubicBezTo>
                    <a:pt x="4644" y="30170"/>
                    <a:pt x="2917" y="29611"/>
                    <a:pt x="1393" y="28682"/>
                  </a:cubicBezTo>
                  <a:lnTo>
                    <a:pt x="1393" y="28682"/>
                  </a:lnTo>
                  <a:cubicBezTo>
                    <a:pt x="1417" y="28765"/>
                    <a:pt x="1453" y="28861"/>
                    <a:pt x="1477" y="28956"/>
                  </a:cubicBezTo>
                  <a:cubicBezTo>
                    <a:pt x="3036" y="29932"/>
                    <a:pt x="4846" y="30468"/>
                    <a:pt x="6691" y="30504"/>
                  </a:cubicBezTo>
                  <a:cubicBezTo>
                    <a:pt x="6751" y="30492"/>
                    <a:pt x="6787" y="30456"/>
                    <a:pt x="6787" y="30409"/>
                  </a:cubicBezTo>
                  <a:cubicBezTo>
                    <a:pt x="7103" y="30457"/>
                    <a:pt x="7420" y="30480"/>
                    <a:pt x="7736" y="30480"/>
                  </a:cubicBezTo>
                  <a:cubicBezTo>
                    <a:pt x="9744" y="30480"/>
                    <a:pt x="11737" y="29570"/>
                    <a:pt x="13454" y="28634"/>
                  </a:cubicBezTo>
                  <a:cubicBezTo>
                    <a:pt x="14133" y="28265"/>
                    <a:pt x="14788" y="27849"/>
                    <a:pt x="15407" y="27384"/>
                  </a:cubicBezTo>
                  <a:cubicBezTo>
                    <a:pt x="15443" y="27253"/>
                    <a:pt x="15466" y="27111"/>
                    <a:pt x="15502" y="26980"/>
                  </a:cubicBezTo>
                  <a:close/>
                  <a:moveTo>
                    <a:pt x="14466" y="30242"/>
                  </a:moveTo>
                  <a:lnTo>
                    <a:pt x="14466" y="30242"/>
                  </a:lnTo>
                  <a:cubicBezTo>
                    <a:pt x="13942" y="30694"/>
                    <a:pt x="13407" y="31135"/>
                    <a:pt x="12847" y="31540"/>
                  </a:cubicBezTo>
                  <a:cubicBezTo>
                    <a:pt x="11990" y="32183"/>
                    <a:pt x="11002" y="32635"/>
                    <a:pt x="9966" y="32897"/>
                  </a:cubicBezTo>
                  <a:cubicBezTo>
                    <a:pt x="9478" y="32992"/>
                    <a:pt x="8989" y="33076"/>
                    <a:pt x="8501" y="33135"/>
                  </a:cubicBezTo>
                  <a:cubicBezTo>
                    <a:pt x="8238" y="33170"/>
                    <a:pt x="7762" y="33289"/>
                    <a:pt x="7350" y="33289"/>
                  </a:cubicBezTo>
                  <a:cubicBezTo>
                    <a:pt x="7054" y="33289"/>
                    <a:pt x="6792" y="33227"/>
                    <a:pt x="6668" y="33028"/>
                  </a:cubicBezTo>
                  <a:cubicBezTo>
                    <a:pt x="6661" y="33018"/>
                    <a:pt x="6650" y="33013"/>
                    <a:pt x="6639" y="33013"/>
                  </a:cubicBezTo>
                  <a:cubicBezTo>
                    <a:pt x="6611" y="33013"/>
                    <a:pt x="6579" y="33041"/>
                    <a:pt x="6596" y="33076"/>
                  </a:cubicBezTo>
                  <a:cubicBezTo>
                    <a:pt x="6700" y="33248"/>
                    <a:pt x="6882" y="33365"/>
                    <a:pt x="7088" y="33373"/>
                  </a:cubicBezTo>
                  <a:lnTo>
                    <a:pt x="7088" y="33373"/>
                  </a:lnTo>
                  <a:cubicBezTo>
                    <a:pt x="5726" y="33348"/>
                    <a:pt x="4459" y="33192"/>
                    <a:pt x="3179" y="32659"/>
                  </a:cubicBezTo>
                  <a:cubicBezTo>
                    <a:pt x="3131" y="32647"/>
                    <a:pt x="3084" y="32623"/>
                    <a:pt x="3036" y="32599"/>
                  </a:cubicBezTo>
                  <a:lnTo>
                    <a:pt x="3036" y="32599"/>
                  </a:lnTo>
                  <a:cubicBezTo>
                    <a:pt x="3084" y="32671"/>
                    <a:pt x="3120" y="32754"/>
                    <a:pt x="3167" y="32837"/>
                  </a:cubicBezTo>
                  <a:cubicBezTo>
                    <a:pt x="4247" y="33313"/>
                    <a:pt x="5410" y="33558"/>
                    <a:pt x="6580" y="33558"/>
                  </a:cubicBezTo>
                  <a:cubicBezTo>
                    <a:pt x="6815" y="33558"/>
                    <a:pt x="7051" y="33548"/>
                    <a:pt x="7287" y="33528"/>
                  </a:cubicBezTo>
                  <a:cubicBezTo>
                    <a:pt x="7358" y="33516"/>
                    <a:pt x="7382" y="33421"/>
                    <a:pt x="7322" y="33385"/>
                  </a:cubicBezTo>
                  <a:cubicBezTo>
                    <a:pt x="7799" y="33385"/>
                    <a:pt x="8275" y="33337"/>
                    <a:pt x="8751" y="33266"/>
                  </a:cubicBezTo>
                  <a:cubicBezTo>
                    <a:pt x="9954" y="33135"/>
                    <a:pt x="11109" y="32837"/>
                    <a:pt x="12168" y="32218"/>
                  </a:cubicBezTo>
                  <a:cubicBezTo>
                    <a:pt x="12907" y="31766"/>
                    <a:pt x="13621" y="31254"/>
                    <a:pt x="14276" y="30694"/>
                  </a:cubicBezTo>
                  <a:cubicBezTo>
                    <a:pt x="14347" y="30551"/>
                    <a:pt x="14407" y="30397"/>
                    <a:pt x="14466" y="30242"/>
                  </a:cubicBezTo>
                  <a:close/>
                  <a:moveTo>
                    <a:pt x="12359" y="34338"/>
                  </a:moveTo>
                  <a:lnTo>
                    <a:pt x="12359" y="34338"/>
                  </a:lnTo>
                  <a:cubicBezTo>
                    <a:pt x="12311" y="34361"/>
                    <a:pt x="12275" y="34397"/>
                    <a:pt x="12228" y="34421"/>
                  </a:cubicBezTo>
                  <a:cubicBezTo>
                    <a:pt x="10993" y="35177"/>
                    <a:pt x="9582" y="35570"/>
                    <a:pt x="8140" y="35570"/>
                  </a:cubicBezTo>
                  <a:cubicBezTo>
                    <a:pt x="8039" y="35570"/>
                    <a:pt x="7937" y="35568"/>
                    <a:pt x="7834" y="35564"/>
                  </a:cubicBezTo>
                  <a:cubicBezTo>
                    <a:pt x="7823" y="35552"/>
                    <a:pt x="7811" y="35540"/>
                    <a:pt x="7787" y="35540"/>
                  </a:cubicBezTo>
                  <a:cubicBezTo>
                    <a:pt x="7263" y="35469"/>
                    <a:pt x="6715" y="35504"/>
                    <a:pt x="6179" y="35445"/>
                  </a:cubicBezTo>
                  <a:cubicBezTo>
                    <a:pt x="5691" y="35385"/>
                    <a:pt x="5203" y="35290"/>
                    <a:pt x="4739" y="35171"/>
                  </a:cubicBezTo>
                  <a:lnTo>
                    <a:pt x="4739" y="35171"/>
                  </a:lnTo>
                  <a:cubicBezTo>
                    <a:pt x="4775" y="35231"/>
                    <a:pt x="4822" y="35290"/>
                    <a:pt x="4870" y="35338"/>
                  </a:cubicBezTo>
                  <a:cubicBezTo>
                    <a:pt x="5614" y="35541"/>
                    <a:pt x="6445" y="35712"/>
                    <a:pt x="7222" y="35712"/>
                  </a:cubicBezTo>
                  <a:cubicBezTo>
                    <a:pt x="7402" y="35712"/>
                    <a:pt x="7579" y="35703"/>
                    <a:pt x="7751" y="35683"/>
                  </a:cubicBezTo>
                  <a:cubicBezTo>
                    <a:pt x="8027" y="35725"/>
                    <a:pt x="8303" y="35745"/>
                    <a:pt x="8580" y="35745"/>
                  </a:cubicBezTo>
                  <a:cubicBezTo>
                    <a:pt x="9796" y="35745"/>
                    <a:pt x="11006" y="35360"/>
                    <a:pt x="12073" y="34778"/>
                  </a:cubicBezTo>
                  <a:cubicBezTo>
                    <a:pt x="12168" y="34635"/>
                    <a:pt x="12264" y="34480"/>
                    <a:pt x="12359" y="3433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8" name="Google Shape;1558;p17"/>
          <p:cNvGrpSpPr/>
          <p:nvPr/>
        </p:nvGrpSpPr>
        <p:grpSpPr>
          <a:xfrm flipH="1" rot="-6064755">
            <a:off x="8686069" y="-848028"/>
            <a:ext cx="1024212" cy="2051857"/>
            <a:chOff x="3238525" y="2739250"/>
            <a:chExt cx="1148975" cy="2301800"/>
          </a:xfrm>
        </p:grpSpPr>
        <p:sp>
          <p:nvSpPr>
            <p:cNvPr id="1559" name="Google Shape;1559;p17"/>
            <p:cNvSpPr/>
            <p:nvPr/>
          </p:nvSpPr>
          <p:spPr>
            <a:xfrm>
              <a:off x="3865425" y="4776100"/>
              <a:ext cx="63400" cy="33125"/>
            </a:xfrm>
            <a:custGeom>
              <a:rect b="b" l="l" r="r" t="t"/>
              <a:pathLst>
                <a:path extrusionOk="0" h="1325" w="2536">
                  <a:moveTo>
                    <a:pt x="1454" y="0"/>
                  </a:moveTo>
                  <a:cubicBezTo>
                    <a:pt x="1172" y="0"/>
                    <a:pt x="897" y="33"/>
                    <a:pt x="701" y="111"/>
                  </a:cubicBezTo>
                  <a:cubicBezTo>
                    <a:pt x="268" y="244"/>
                    <a:pt x="1" y="978"/>
                    <a:pt x="34" y="1078"/>
                  </a:cubicBezTo>
                  <a:cubicBezTo>
                    <a:pt x="61" y="1105"/>
                    <a:pt x="474" y="1325"/>
                    <a:pt x="860" y="1325"/>
                  </a:cubicBezTo>
                  <a:cubicBezTo>
                    <a:pt x="955" y="1325"/>
                    <a:pt x="1049" y="1312"/>
                    <a:pt x="1135" y="1279"/>
                  </a:cubicBezTo>
                  <a:cubicBezTo>
                    <a:pt x="1435" y="1112"/>
                    <a:pt x="1935" y="645"/>
                    <a:pt x="2269" y="378"/>
                  </a:cubicBezTo>
                  <a:cubicBezTo>
                    <a:pt x="2536" y="111"/>
                    <a:pt x="2503" y="78"/>
                    <a:pt x="2036" y="44"/>
                  </a:cubicBezTo>
                  <a:cubicBezTo>
                    <a:pt x="1856" y="17"/>
                    <a:pt x="1653" y="0"/>
                    <a:pt x="14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17"/>
            <p:cNvSpPr/>
            <p:nvPr/>
          </p:nvSpPr>
          <p:spPr>
            <a:xfrm>
              <a:off x="3852050" y="4694000"/>
              <a:ext cx="39250" cy="56825"/>
            </a:xfrm>
            <a:custGeom>
              <a:rect b="b" l="l" r="r" t="t"/>
              <a:pathLst>
                <a:path extrusionOk="0" h="2273" w="1570">
                  <a:moveTo>
                    <a:pt x="79" y="0"/>
                  </a:moveTo>
                  <a:cubicBezTo>
                    <a:pt x="11" y="0"/>
                    <a:pt x="0" y="83"/>
                    <a:pt x="35" y="259"/>
                  </a:cubicBezTo>
                  <a:cubicBezTo>
                    <a:pt x="69" y="693"/>
                    <a:pt x="135" y="1360"/>
                    <a:pt x="269" y="1694"/>
                  </a:cubicBezTo>
                  <a:cubicBezTo>
                    <a:pt x="446" y="2048"/>
                    <a:pt x="1043" y="2272"/>
                    <a:pt x="1199" y="2272"/>
                  </a:cubicBezTo>
                  <a:cubicBezTo>
                    <a:pt x="1220" y="2272"/>
                    <a:pt x="1232" y="2268"/>
                    <a:pt x="1236" y="2261"/>
                  </a:cubicBezTo>
                  <a:cubicBezTo>
                    <a:pt x="1303" y="2228"/>
                    <a:pt x="1570" y="1494"/>
                    <a:pt x="1370" y="1093"/>
                  </a:cubicBezTo>
                  <a:cubicBezTo>
                    <a:pt x="1203" y="827"/>
                    <a:pt x="769" y="426"/>
                    <a:pt x="402" y="193"/>
                  </a:cubicBezTo>
                  <a:cubicBezTo>
                    <a:pt x="245" y="67"/>
                    <a:pt x="139" y="0"/>
                    <a:pt x="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17"/>
            <p:cNvSpPr/>
            <p:nvPr/>
          </p:nvSpPr>
          <p:spPr>
            <a:xfrm>
              <a:off x="3924175" y="4454525"/>
              <a:ext cx="38850" cy="56750"/>
            </a:xfrm>
            <a:custGeom>
              <a:rect b="b" l="l" r="r" t="t"/>
              <a:pathLst>
                <a:path extrusionOk="0" h="2270" w="1554">
                  <a:moveTo>
                    <a:pt x="81" y="1"/>
                  </a:moveTo>
                  <a:cubicBezTo>
                    <a:pt x="12" y="1"/>
                    <a:pt x="1" y="83"/>
                    <a:pt x="19" y="265"/>
                  </a:cubicBezTo>
                  <a:cubicBezTo>
                    <a:pt x="52" y="665"/>
                    <a:pt x="153" y="1399"/>
                    <a:pt x="253" y="1666"/>
                  </a:cubicBezTo>
                  <a:cubicBezTo>
                    <a:pt x="438" y="2069"/>
                    <a:pt x="1085" y="2270"/>
                    <a:pt x="1203" y="2270"/>
                  </a:cubicBezTo>
                  <a:cubicBezTo>
                    <a:pt x="1212" y="2270"/>
                    <a:pt x="1218" y="2269"/>
                    <a:pt x="1220" y="2266"/>
                  </a:cubicBezTo>
                  <a:cubicBezTo>
                    <a:pt x="1287" y="2233"/>
                    <a:pt x="1554" y="1466"/>
                    <a:pt x="1353" y="1099"/>
                  </a:cubicBezTo>
                  <a:cubicBezTo>
                    <a:pt x="1187" y="799"/>
                    <a:pt x="753" y="432"/>
                    <a:pt x="386" y="165"/>
                  </a:cubicBezTo>
                  <a:cubicBezTo>
                    <a:pt x="234" y="58"/>
                    <a:pt x="138" y="1"/>
                    <a:pt x="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17"/>
            <p:cNvSpPr/>
            <p:nvPr/>
          </p:nvSpPr>
          <p:spPr>
            <a:xfrm>
              <a:off x="4021375" y="4250725"/>
              <a:ext cx="63400" cy="33125"/>
            </a:xfrm>
            <a:custGeom>
              <a:rect b="b" l="l" r="r" t="t"/>
              <a:pathLst>
                <a:path extrusionOk="0" h="1325" w="2536">
                  <a:moveTo>
                    <a:pt x="1468" y="0"/>
                  </a:moveTo>
                  <a:cubicBezTo>
                    <a:pt x="1183" y="0"/>
                    <a:pt x="896" y="33"/>
                    <a:pt x="701" y="111"/>
                  </a:cubicBezTo>
                  <a:cubicBezTo>
                    <a:pt x="301" y="244"/>
                    <a:pt x="1" y="978"/>
                    <a:pt x="34" y="1078"/>
                  </a:cubicBezTo>
                  <a:cubicBezTo>
                    <a:pt x="87" y="1105"/>
                    <a:pt x="484" y="1325"/>
                    <a:pt x="880" y="1325"/>
                  </a:cubicBezTo>
                  <a:cubicBezTo>
                    <a:pt x="978" y="1325"/>
                    <a:pt x="1076" y="1312"/>
                    <a:pt x="1168" y="1278"/>
                  </a:cubicBezTo>
                  <a:cubicBezTo>
                    <a:pt x="1468" y="1112"/>
                    <a:pt x="1969" y="645"/>
                    <a:pt x="2302" y="378"/>
                  </a:cubicBezTo>
                  <a:cubicBezTo>
                    <a:pt x="2536" y="111"/>
                    <a:pt x="2502" y="78"/>
                    <a:pt x="2035" y="44"/>
                  </a:cubicBezTo>
                  <a:cubicBezTo>
                    <a:pt x="1870" y="17"/>
                    <a:pt x="1669" y="0"/>
                    <a:pt x="14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17"/>
            <p:cNvSpPr/>
            <p:nvPr/>
          </p:nvSpPr>
          <p:spPr>
            <a:xfrm>
              <a:off x="4006325" y="4168625"/>
              <a:ext cx="39250" cy="56825"/>
            </a:xfrm>
            <a:custGeom>
              <a:rect b="b" l="l" r="r" t="t"/>
              <a:pathLst>
                <a:path extrusionOk="0" h="2273" w="1570">
                  <a:moveTo>
                    <a:pt x="79" y="0"/>
                  </a:moveTo>
                  <a:cubicBezTo>
                    <a:pt x="12" y="0"/>
                    <a:pt x="0" y="83"/>
                    <a:pt x="35" y="259"/>
                  </a:cubicBezTo>
                  <a:cubicBezTo>
                    <a:pt x="69" y="693"/>
                    <a:pt x="102" y="1360"/>
                    <a:pt x="269" y="1694"/>
                  </a:cubicBezTo>
                  <a:cubicBezTo>
                    <a:pt x="446" y="2048"/>
                    <a:pt x="1016" y="2272"/>
                    <a:pt x="1190" y="2272"/>
                  </a:cubicBezTo>
                  <a:cubicBezTo>
                    <a:pt x="1213" y="2272"/>
                    <a:pt x="1229" y="2268"/>
                    <a:pt x="1236" y="2261"/>
                  </a:cubicBezTo>
                  <a:cubicBezTo>
                    <a:pt x="1303" y="2227"/>
                    <a:pt x="1570" y="1494"/>
                    <a:pt x="1336" y="1093"/>
                  </a:cubicBezTo>
                  <a:cubicBezTo>
                    <a:pt x="1170" y="826"/>
                    <a:pt x="769" y="426"/>
                    <a:pt x="402" y="193"/>
                  </a:cubicBezTo>
                  <a:cubicBezTo>
                    <a:pt x="245" y="67"/>
                    <a:pt x="139" y="0"/>
                    <a:pt x="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17"/>
            <p:cNvSpPr/>
            <p:nvPr/>
          </p:nvSpPr>
          <p:spPr>
            <a:xfrm>
              <a:off x="4046400" y="4152075"/>
              <a:ext cx="63400" cy="32550"/>
            </a:xfrm>
            <a:custGeom>
              <a:rect b="b" l="l" r="r" t="t"/>
              <a:pathLst>
                <a:path extrusionOk="0" h="1302" w="2536">
                  <a:moveTo>
                    <a:pt x="1538" y="1"/>
                  </a:moveTo>
                  <a:cubicBezTo>
                    <a:pt x="1231" y="1"/>
                    <a:pt x="912" y="24"/>
                    <a:pt x="701" y="87"/>
                  </a:cubicBezTo>
                  <a:cubicBezTo>
                    <a:pt x="300" y="221"/>
                    <a:pt x="0" y="988"/>
                    <a:pt x="34" y="1055"/>
                  </a:cubicBezTo>
                  <a:cubicBezTo>
                    <a:pt x="87" y="1082"/>
                    <a:pt x="484" y="1301"/>
                    <a:pt x="880" y="1301"/>
                  </a:cubicBezTo>
                  <a:cubicBezTo>
                    <a:pt x="978" y="1301"/>
                    <a:pt x="1075" y="1288"/>
                    <a:pt x="1168" y="1255"/>
                  </a:cubicBezTo>
                  <a:cubicBezTo>
                    <a:pt x="1468" y="1155"/>
                    <a:pt x="1968" y="655"/>
                    <a:pt x="2302" y="354"/>
                  </a:cubicBezTo>
                  <a:cubicBezTo>
                    <a:pt x="2535" y="87"/>
                    <a:pt x="2502" y="54"/>
                    <a:pt x="2035" y="21"/>
                  </a:cubicBezTo>
                  <a:cubicBezTo>
                    <a:pt x="1889" y="9"/>
                    <a:pt x="1715" y="1"/>
                    <a:pt x="15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17"/>
            <p:cNvSpPr/>
            <p:nvPr/>
          </p:nvSpPr>
          <p:spPr>
            <a:xfrm>
              <a:off x="3540200" y="4546800"/>
              <a:ext cx="45350" cy="48875"/>
            </a:xfrm>
            <a:custGeom>
              <a:rect b="b" l="l" r="r" t="t"/>
              <a:pathLst>
                <a:path extrusionOk="0" h="1955" w="1814">
                  <a:moveTo>
                    <a:pt x="1722" y="0"/>
                  </a:moveTo>
                  <a:cubicBezTo>
                    <a:pt x="1660" y="0"/>
                    <a:pt x="1553" y="41"/>
                    <a:pt x="1401" y="110"/>
                  </a:cubicBezTo>
                  <a:cubicBezTo>
                    <a:pt x="1001" y="277"/>
                    <a:pt x="501" y="543"/>
                    <a:pt x="267" y="777"/>
                  </a:cubicBezTo>
                  <a:cubicBezTo>
                    <a:pt x="0" y="1111"/>
                    <a:pt x="67" y="1911"/>
                    <a:pt x="101" y="1944"/>
                  </a:cubicBezTo>
                  <a:cubicBezTo>
                    <a:pt x="113" y="1951"/>
                    <a:pt x="149" y="1955"/>
                    <a:pt x="202" y="1955"/>
                  </a:cubicBezTo>
                  <a:cubicBezTo>
                    <a:pt x="428" y="1955"/>
                    <a:pt x="958" y="1882"/>
                    <a:pt x="1201" y="1611"/>
                  </a:cubicBezTo>
                  <a:cubicBezTo>
                    <a:pt x="1368" y="1311"/>
                    <a:pt x="1602" y="644"/>
                    <a:pt x="1735" y="277"/>
                  </a:cubicBezTo>
                  <a:cubicBezTo>
                    <a:pt x="1813" y="81"/>
                    <a:pt x="1811" y="0"/>
                    <a:pt x="17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17"/>
            <p:cNvSpPr/>
            <p:nvPr/>
          </p:nvSpPr>
          <p:spPr>
            <a:xfrm>
              <a:off x="3465150" y="4536350"/>
              <a:ext cx="64225" cy="30600"/>
            </a:xfrm>
            <a:custGeom>
              <a:rect b="b" l="l" r="r" t="t"/>
              <a:pathLst>
                <a:path extrusionOk="0" h="1224" w="2569">
                  <a:moveTo>
                    <a:pt x="1478" y="1"/>
                  </a:moveTo>
                  <a:cubicBezTo>
                    <a:pt x="1182" y="1"/>
                    <a:pt x="789" y="55"/>
                    <a:pt x="501" y="128"/>
                  </a:cubicBezTo>
                  <a:cubicBezTo>
                    <a:pt x="67" y="194"/>
                    <a:pt x="0" y="228"/>
                    <a:pt x="267" y="461"/>
                  </a:cubicBezTo>
                  <a:cubicBezTo>
                    <a:pt x="667" y="695"/>
                    <a:pt x="1201" y="1128"/>
                    <a:pt x="1501" y="1195"/>
                  </a:cubicBezTo>
                  <a:cubicBezTo>
                    <a:pt x="1567" y="1215"/>
                    <a:pt x="1637" y="1224"/>
                    <a:pt x="1708" y="1224"/>
                  </a:cubicBezTo>
                  <a:cubicBezTo>
                    <a:pt x="2112" y="1224"/>
                    <a:pt x="2569" y="946"/>
                    <a:pt x="2569" y="861"/>
                  </a:cubicBezTo>
                  <a:cubicBezTo>
                    <a:pt x="2569" y="828"/>
                    <a:pt x="2202" y="128"/>
                    <a:pt x="1768" y="27"/>
                  </a:cubicBezTo>
                  <a:cubicBezTo>
                    <a:pt x="1694" y="9"/>
                    <a:pt x="1593" y="1"/>
                    <a:pt x="14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17"/>
            <p:cNvSpPr/>
            <p:nvPr/>
          </p:nvSpPr>
          <p:spPr>
            <a:xfrm>
              <a:off x="3390100" y="4280575"/>
              <a:ext cx="63400" cy="31150"/>
            </a:xfrm>
            <a:custGeom>
              <a:rect b="b" l="l" r="r" t="t"/>
              <a:pathLst>
                <a:path extrusionOk="0" h="1246" w="2536">
                  <a:moveTo>
                    <a:pt x="1324" y="0"/>
                  </a:moveTo>
                  <a:cubicBezTo>
                    <a:pt x="1036" y="0"/>
                    <a:pt x="708" y="42"/>
                    <a:pt x="434" y="84"/>
                  </a:cubicBezTo>
                  <a:cubicBezTo>
                    <a:pt x="34" y="185"/>
                    <a:pt x="0" y="218"/>
                    <a:pt x="234" y="418"/>
                  </a:cubicBezTo>
                  <a:cubicBezTo>
                    <a:pt x="567" y="718"/>
                    <a:pt x="1068" y="1119"/>
                    <a:pt x="1435" y="1219"/>
                  </a:cubicBezTo>
                  <a:cubicBezTo>
                    <a:pt x="1496" y="1238"/>
                    <a:pt x="1562" y="1246"/>
                    <a:pt x="1631" y="1246"/>
                  </a:cubicBezTo>
                  <a:cubicBezTo>
                    <a:pt x="2044" y="1246"/>
                    <a:pt x="2535" y="947"/>
                    <a:pt x="2535" y="918"/>
                  </a:cubicBezTo>
                  <a:cubicBezTo>
                    <a:pt x="2535" y="885"/>
                    <a:pt x="2202" y="185"/>
                    <a:pt x="1768" y="51"/>
                  </a:cubicBezTo>
                  <a:cubicBezTo>
                    <a:pt x="1646" y="14"/>
                    <a:pt x="1491" y="0"/>
                    <a:pt x="13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17"/>
            <p:cNvSpPr/>
            <p:nvPr/>
          </p:nvSpPr>
          <p:spPr>
            <a:xfrm>
              <a:off x="3644450" y="4762350"/>
              <a:ext cx="34200" cy="61575"/>
            </a:xfrm>
            <a:custGeom>
              <a:rect b="b" l="l" r="r" t="t"/>
              <a:pathLst>
                <a:path extrusionOk="0" h="2463" w="1368">
                  <a:moveTo>
                    <a:pt x="1085" y="1"/>
                  </a:moveTo>
                  <a:cubicBezTo>
                    <a:pt x="1040" y="1"/>
                    <a:pt x="981" y="54"/>
                    <a:pt x="901" y="161"/>
                  </a:cubicBezTo>
                  <a:cubicBezTo>
                    <a:pt x="601" y="494"/>
                    <a:pt x="200" y="1028"/>
                    <a:pt x="100" y="1362"/>
                  </a:cubicBezTo>
                  <a:cubicBezTo>
                    <a:pt x="0" y="1795"/>
                    <a:pt x="367" y="2462"/>
                    <a:pt x="400" y="2462"/>
                  </a:cubicBezTo>
                  <a:cubicBezTo>
                    <a:pt x="434" y="2462"/>
                    <a:pt x="1168" y="2129"/>
                    <a:pt x="1268" y="1695"/>
                  </a:cubicBezTo>
                  <a:cubicBezTo>
                    <a:pt x="1368" y="1362"/>
                    <a:pt x="1334" y="794"/>
                    <a:pt x="1234" y="361"/>
                  </a:cubicBezTo>
                  <a:cubicBezTo>
                    <a:pt x="1194" y="121"/>
                    <a:pt x="1154" y="1"/>
                    <a:pt x="10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17"/>
            <p:cNvSpPr/>
            <p:nvPr/>
          </p:nvSpPr>
          <p:spPr>
            <a:xfrm>
              <a:off x="3661125" y="4796575"/>
              <a:ext cx="35050" cy="59250"/>
            </a:xfrm>
            <a:custGeom>
              <a:rect b="b" l="l" r="r" t="t"/>
              <a:pathLst>
                <a:path extrusionOk="0" h="2370" w="1402">
                  <a:moveTo>
                    <a:pt x="1265" y="0"/>
                  </a:moveTo>
                  <a:cubicBezTo>
                    <a:pt x="1197" y="0"/>
                    <a:pt x="1092" y="67"/>
                    <a:pt x="934" y="193"/>
                  </a:cubicBezTo>
                  <a:cubicBezTo>
                    <a:pt x="601" y="493"/>
                    <a:pt x="267" y="960"/>
                    <a:pt x="167" y="1260"/>
                  </a:cubicBezTo>
                  <a:cubicBezTo>
                    <a:pt x="0" y="1660"/>
                    <a:pt x="367" y="2361"/>
                    <a:pt x="434" y="2361"/>
                  </a:cubicBezTo>
                  <a:cubicBezTo>
                    <a:pt x="440" y="2367"/>
                    <a:pt x="450" y="2369"/>
                    <a:pt x="464" y="2369"/>
                  </a:cubicBezTo>
                  <a:cubicBezTo>
                    <a:pt x="612" y="2369"/>
                    <a:pt x="1182" y="2057"/>
                    <a:pt x="1335" y="1660"/>
                  </a:cubicBezTo>
                  <a:cubicBezTo>
                    <a:pt x="1401" y="1327"/>
                    <a:pt x="1368" y="660"/>
                    <a:pt x="1368" y="259"/>
                  </a:cubicBezTo>
                  <a:cubicBezTo>
                    <a:pt x="1368" y="83"/>
                    <a:pt x="1340" y="0"/>
                    <a:pt x="12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17"/>
            <p:cNvSpPr/>
            <p:nvPr/>
          </p:nvSpPr>
          <p:spPr>
            <a:xfrm>
              <a:off x="3869600" y="4152075"/>
              <a:ext cx="63400" cy="32725"/>
            </a:xfrm>
            <a:custGeom>
              <a:rect b="b" l="l" r="r" t="t"/>
              <a:pathLst>
                <a:path extrusionOk="0" h="1309" w="2536">
                  <a:moveTo>
                    <a:pt x="1524" y="1"/>
                  </a:moveTo>
                  <a:cubicBezTo>
                    <a:pt x="1218" y="1"/>
                    <a:pt x="913" y="24"/>
                    <a:pt x="701" y="87"/>
                  </a:cubicBezTo>
                  <a:cubicBezTo>
                    <a:pt x="267" y="221"/>
                    <a:pt x="1" y="988"/>
                    <a:pt x="34" y="1055"/>
                  </a:cubicBezTo>
                  <a:cubicBezTo>
                    <a:pt x="60" y="1132"/>
                    <a:pt x="443" y="1309"/>
                    <a:pt x="816" y="1309"/>
                  </a:cubicBezTo>
                  <a:cubicBezTo>
                    <a:pt x="926" y="1309"/>
                    <a:pt x="1036" y="1293"/>
                    <a:pt x="1135" y="1255"/>
                  </a:cubicBezTo>
                  <a:cubicBezTo>
                    <a:pt x="1502" y="1088"/>
                    <a:pt x="1935" y="655"/>
                    <a:pt x="2269" y="354"/>
                  </a:cubicBezTo>
                  <a:cubicBezTo>
                    <a:pt x="2536" y="87"/>
                    <a:pt x="2502" y="54"/>
                    <a:pt x="2035" y="21"/>
                  </a:cubicBezTo>
                  <a:cubicBezTo>
                    <a:pt x="1877" y="9"/>
                    <a:pt x="1700" y="1"/>
                    <a:pt x="15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17"/>
            <p:cNvSpPr/>
            <p:nvPr/>
          </p:nvSpPr>
          <p:spPr>
            <a:xfrm>
              <a:off x="3812900" y="4564275"/>
              <a:ext cx="63400" cy="33150"/>
            </a:xfrm>
            <a:custGeom>
              <a:rect b="b" l="l" r="r" t="t"/>
              <a:pathLst>
                <a:path extrusionOk="0" h="1326" w="2536">
                  <a:moveTo>
                    <a:pt x="1468" y="1"/>
                  </a:moveTo>
                  <a:cubicBezTo>
                    <a:pt x="1183" y="1"/>
                    <a:pt x="896" y="33"/>
                    <a:pt x="701" y="111"/>
                  </a:cubicBezTo>
                  <a:cubicBezTo>
                    <a:pt x="300" y="245"/>
                    <a:pt x="0" y="1012"/>
                    <a:pt x="34" y="1079"/>
                  </a:cubicBezTo>
                  <a:cubicBezTo>
                    <a:pt x="87" y="1105"/>
                    <a:pt x="484" y="1325"/>
                    <a:pt x="880" y="1325"/>
                  </a:cubicBezTo>
                  <a:cubicBezTo>
                    <a:pt x="978" y="1325"/>
                    <a:pt x="1075" y="1312"/>
                    <a:pt x="1168" y="1279"/>
                  </a:cubicBezTo>
                  <a:cubicBezTo>
                    <a:pt x="1501" y="1112"/>
                    <a:pt x="2002" y="678"/>
                    <a:pt x="2302" y="378"/>
                  </a:cubicBezTo>
                  <a:cubicBezTo>
                    <a:pt x="2535" y="111"/>
                    <a:pt x="2502" y="78"/>
                    <a:pt x="2035" y="45"/>
                  </a:cubicBezTo>
                  <a:cubicBezTo>
                    <a:pt x="1869" y="17"/>
                    <a:pt x="1669" y="1"/>
                    <a:pt x="14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17"/>
            <p:cNvSpPr/>
            <p:nvPr/>
          </p:nvSpPr>
          <p:spPr>
            <a:xfrm>
              <a:off x="3831075" y="4084000"/>
              <a:ext cx="49400" cy="44150"/>
            </a:xfrm>
            <a:custGeom>
              <a:rect b="b" l="l" r="r" t="t"/>
              <a:pathLst>
                <a:path extrusionOk="0" h="1766" w="1976">
                  <a:moveTo>
                    <a:pt x="123" y="1"/>
                  </a:moveTo>
                  <a:cubicBezTo>
                    <a:pt x="3" y="1"/>
                    <a:pt x="1" y="83"/>
                    <a:pt x="107" y="275"/>
                  </a:cubicBezTo>
                  <a:cubicBezTo>
                    <a:pt x="274" y="642"/>
                    <a:pt x="574" y="1276"/>
                    <a:pt x="874" y="1543"/>
                  </a:cubicBezTo>
                  <a:cubicBezTo>
                    <a:pt x="1052" y="1721"/>
                    <a:pt x="1453" y="1765"/>
                    <a:pt x="1710" y="1765"/>
                  </a:cubicBezTo>
                  <a:cubicBezTo>
                    <a:pt x="1838" y="1765"/>
                    <a:pt x="1931" y="1754"/>
                    <a:pt x="1942" y="1743"/>
                  </a:cubicBezTo>
                  <a:cubicBezTo>
                    <a:pt x="1975" y="1710"/>
                    <a:pt x="1975" y="909"/>
                    <a:pt x="1642" y="609"/>
                  </a:cubicBezTo>
                  <a:cubicBezTo>
                    <a:pt x="1408" y="409"/>
                    <a:pt x="874" y="209"/>
                    <a:pt x="441" y="75"/>
                  </a:cubicBezTo>
                  <a:cubicBezTo>
                    <a:pt x="296" y="27"/>
                    <a:pt x="191" y="1"/>
                    <a:pt x="1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17"/>
            <p:cNvSpPr/>
            <p:nvPr/>
          </p:nvSpPr>
          <p:spPr>
            <a:xfrm>
              <a:off x="3895200" y="3817100"/>
              <a:ext cx="46150" cy="50050"/>
            </a:xfrm>
            <a:custGeom>
              <a:rect b="b" l="l" r="r" t="t"/>
              <a:pathLst>
                <a:path extrusionOk="0" h="2002" w="1846">
                  <a:moveTo>
                    <a:pt x="83" y="1"/>
                  </a:moveTo>
                  <a:cubicBezTo>
                    <a:pt x="0" y="1"/>
                    <a:pt x="5" y="82"/>
                    <a:pt x="44" y="277"/>
                  </a:cubicBezTo>
                  <a:cubicBezTo>
                    <a:pt x="177" y="644"/>
                    <a:pt x="378" y="1311"/>
                    <a:pt x="644" y="1611"/>
                  </a:cubicBezTo>
                  <a:cubicBezTo>
                    <a:pt x="827" y="1898"/>
                    <a:pt x="1313" y="2001"/>
                    <a:pt x="1550" y="2001"/>
                  </a:cubicBezTo>
                  <a:cubicBezTo>
                    <a:pt x="1617" y="2001"/>
                    <a:pt x="1664" y="1993"/>
                    <a:pt x="1678" y="1978"/>
                  </a:cubicBezTo>
                  <a:cubicBezTo>
                    <a:pt x="1712" y="1945"/>
                    <a:pt x="1845" y="1144"/>
                    <a:pt x="1545" y="811"/>
                  </a:cubicBezTo>
                  <a:cubicBezTo>
                    <a:pt x="1312" y="577"/>
                    <a:pt x="845" y="277"/>
                    <a:pt x="411" y="110"/>
                  </a:cubicBezTo>
                  <a:cubicBezTo>
                    <a:pt x="245" y="41"/>
                    <a:pt x="142" y="1"/>
                    <a:pt x="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17"/>
            <p:cNvSpPr/>
            <p:nvPr/>
          </p:nvSpPr>
          <p:spPr>
            <a:xfrm>
              <a:off x="3756350" y="4817825"/>
              <a:ext cx="46550" cy="50025"/>
            </a:xfrm>
            <a:custGeom>
              <a:rect b="b" l="l" r="r" t="t"/>
              <a:pathLst>
                <a:path extrusionOk="0" h="2001" w="1862">
                  <a:moveTo>
                    <a:pt x="90" y="0"/>
                  </a:moveTo>
                  <a:cubicBezTo>
                    <a:pt x="1" y="0"/>
                    <a:pt x="2" y="81"/>
                    <a:pt x="61" y="277"/>
                  </a:cubicBezTo>
                  <a:cubicBezTo>
                    <a:pt x="194" y="710"/>
                    <a:pt x="361" y="1311"/>
                    <a:pt x="628" y="1611"/>
                  </a:cubicBezTo>
                  <a:cubicBezTo>
                    <a:pt x="836" y="1897"/>
                    <a:pt x="1328" y="2001"/>
                    <a:pt x="1567" y="2001"/>
                  </a:cubicBezTo>
                  <a:cubicBezTo>
                    <a:pt x="1634" y="2001"/>
                    <a:pt x="1681" y="1993"/>
                    <a:pt x="1695" y="1978"/>
                  </a:cubicBezTo>
                  <a:cubicBezTo>
                    <a:pt x="1729" y="1945"/>
                    <a:pt x="1862" y="1144"/>
                    <a:pt x="1562" y="810"/>
                  </a:cubicBezTo>
                  <a:cubicBezTo>
                    <a:pt x="1295" y="577"/>
                    <a:pt x="861" y="277"/>
                    <a:pt x="428" y="110"/>
                  </a:cubicBezTo>
                  <a:cubicBezTo>
                    <a:pt x="262" y="41"/>
                    <a:pt x="153" y="0"/>
                    <a:pt x="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17"/>
            <p:cNvSpPr/>
            <p:nvPr/>
          </p:nvSpPr>
          <p:spPr>
            <a:xfrm>
              <a:off x="3974675" y="3702100"/>
              <a:ext cx="65075" cy="30575"/>
            </a:xfrm>
            <a:custGeom>
              <a:rect b="b" l="l" r="r" t="t"/>
              <a:pathLst>
                <a:path extrusionOk="0" h="1223" w="2603">
                  <a:moveTo>
                    <a:pt x="1009" y="0"/>
                  </a:moveTo>
                  <a:cubicBezTo>
                    <a:pt x="959" y="0"/>
                    <a:pt x="912" y="2"/>
                    <a:pt x="868" y="7"/>
                  </a:cubicBezTo>
                  <a:cubicBezTo>
                    <a:pt x="468" y="40"/>
                    <a:pt x="1" y="707"/>
                    <a:pt x="1" y="807"/>
                  </a:cubicBezTo>
                  <a:cubicBezTo>
                    <a:pt x="1" y="867"/>
                    <a:pt x="457" y="1223"/>
                    <a:pt x="888" y="1223"/>
                  </a:cubicBezTo>
                  <a:cubicBezTo>
                    <a:pt x="938" y="1223"/>
                    <a:pt x="987" y="1218"/>
                    <a:pt x="1035" y="1208"/>
                  </a:cubicBezTo>
                  <a:cubicBezTo>
                    <a:pt x="1368" y="1174"/>
                    <a:pt x="1969" y="807"/>
                    <a:pt x="2336" y="574"/>
                  </a:cubicBezTo>
                  <a:cubicBezTo>
                    <a:pt x="2602" y="407"/>
                    <a:pt x="2569" y="340"/>
                    <a:pt x="2169" y="207"/>
                  </a:cubicBezTo>
                  <a:cubicBezTo>
                    <a:pt x="1792" y="91"/>
                    <a:pt x="1340" y="0"/>
                    <a:pt x="10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17"/>
            <p:cNvSpPr/>
            <p:nvPr/>
          </p:nvSpPr>
          <p:spPr>
            <a:xfrm>
              <a:off x="3960800" y="3593075"/>
              <a:ext cx="43100" cy="52900"/>
            </a:xfrm>
            <a:custGeom>
              <a:rect b="b" l="l" r="r" t="t"/>
              <a:pathLst>
                <a:path extrusionOk="0" h="2116" w="1724">
                  <a:moveTo>
                    <a:pt x="80" y="1"/>
                  </a:moveTo>
                  <a:cubicBezTo>
                    <a:pt x="6" y="1"/>
                    <a:pt x="1" y="83"/>
                    <a:pt x="55" y="265"/>
                  </a:cubicBezTo>
                  <a:cubicBezTo>
                    <a:pt x="122" y="699"/>
                    <a:pt x="255" y="1366"/>
                    <a:pt x="422" y="1633"/>
                  </a:cubicBezTo>
                  <a:cubicBezTo>
                    <a:pt x="618" y="1968"/>
                    <a:pt x="1188" y="2116"/>
                    <a:pt x="1387" y="2116"/>
                  </a:cubicBezTo>
                  <a:cubicBezTo>
                    <a:pt x="1426" y="2116"/>
                    <a:pt x="1451" y="2110"/>
                    <a:pt x="1456" y="2100"/>
                  </a:cubicBezTo>
                  <a:cubicBezTo>
                    <a:pt x="1556" y="2066"/>
                    <a:pt x="1723" y="1266"/>
                    <a:pt x="1456" y="932"/>
                  </a:cubicBezTo>
                  <a:cubicBezTo>
                    <a:pt x="1256" y="699"/>
                    <a:pt x="789" y="365"/>
                    <a:pt x="422" y="165"/>
                  </a:cubicBezTo>
                  <a:cubicBezTo>
                    <a:pt x="255" y="58"/>
                    <a:pt x="143" y="1"/>
                    <a:pt x="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17"/>
            <p:cNvSpPr/>
            <p:nvPr/>
          </p:nvSpPr>
          <p:spPr>
            <a:xfrm>
              <a:off x="4003875" y="3598350"/>
              <a:ext cx="63400" cy="32625"/>
            </a:xfrm>
            <a:custGeom>
              <a:rect b="b" l="l" r="r" t="t"/>
              <a:pathLst>
                <a:path extrusionOk="0" h="1305" w="2536">
                  <a:moveTo>
                    <a:pt x="1523" y="1"/>
                  </a:moveTo>
                  <a:cubicBezTo>
                    <a:pt x="1217" y="1"/>
                    <a:pt x="912" y="24"/>
                    <a:pt x="701" y="87"/>
                  </a:cubicBezTo>
                  <a:cubicBezTo>
                    <a:pt x="267" y="221"/>
                    <a:pt x="0" y="988"/>
                    <a:pt x="33" y="1055"/>
                  </a:cubicBezTo>
                  <a:cubicBezTo>
                    <a:pt x="60" y="1107"/>
                    <a:pt x="458" y="1305"/>
                    <a:pt x="855" y="1305"/>
                  </a:cubicBezTo>
                  <a:cubicBezTo>
                    <a:pt x="962" y="1305"/>
                    <a:pt x="1068" y="1290"/>
                    <a:pt x="1168" y="1255"/>
                  </a:cubicBezTo>
                  <a:cubicBezTo>
                    <a:pt x="1501" y="1155"/>
                    <a:pt x="2001" y="654"/>
                    <a:pt x="2268" y="354"/>
                  </a:cubicBezTo>
                  <a:cubicBezTo>
                    <a:pt x="2535" y="87"/>
                    <a:pt x="2502" y="54"/>
                    <a:pt x="2035" y="21"/>
                  </a:cubicBezTo>
                  <a:cubicBezTo>
                    <a:pt x="1876" y="8"/>
                    <a:pt x="1700" y="1"/>
                    <a:pt x="15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17"/>
            <p:cNvSpPr/>
            <p:nvPr/>
          </p:nvSpPr>
          <p:spPr>
            <a:xfrm>
              <a:off x="3715325" y="4746150"/>
              <a:ext cx="50500" cy="43325"/>
            </a:xfrm>
            <a:custGeom>
              <a:rect b="b" l="l" r="r" t="t"/>
              <a:pathLst>
                <a:path extrusionOk="0" h="1733" w="2020">
                  <a:moveTo>
                    <a:pt x="1901" y="0"/>
                  </a:moveTo>
                  <a:cubicBezTo>
                    <a:pt x="1833" y="0"/>
                    <a:pt x="1725" y="27"/>
                    <a:pt x="1568" y="75"/>
                  </a:cubicBezTo>
                  <a:cubicBezTo>
                    <a:pt x="1168" y="175"/>
                    <a:pt x="601" y="342"/>
                    <a:pt x="367" y="575"/>
                  </a:cubicBezTo>
                  <a:cubicBezTo>
                    <a:pt x="34" y="842"/>
                    <a:pt x="0" y="1643"/>
                    <a:pt x="34" y="1676"/>
                  </a:cubicBezTo>
                  <a:cubicBezTo>
                    <a:pt x="48" y="1704"/>
                    <a:pt x="184" y="1733"/>
                    <a:pt x="363" y="1733"/>
                  </a:cubicBezTo>
                  <a:cubicBezTo>
                    <a:pt x="604" y="1733"/>
                    <a:pt x="924" y="1681"/>
                    <a:pt x="1135" y="1509"/>
                  </a:cubicBezTo>
                  <a:cubicBezTo>
                    <a:pt x="1401" y="1276"/>
                    <a:pt x="1702" y="642"/>
                    <a:pt x="1902" y="275"/>
                  </a:cubicBezTo>
                  <a:cubicBezTo>
                    <a:pt x="2008" y="83"/>
                    <a:pt x="2020" y="0"/>
                    <a:pt x="19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17"/>
            <p:cNvSpPr/>
            <p:nvPr/>
          </p:nvSpPr>
          <p:spPr>
            <a:xfrm>
              <a:off x="3632775" y="4646275"/>
              <a:ext cx="59225" cy="33700"/>
            </a:xfrm>
            <a:custGeom>
              <a:rect b="b" l="l" r="r" t="t"/>
              <a:pathLst>
                <a:path extrusionOk="0" h="1348" w="2369">
                  <a:moveTo>
                    <a:pt x="467" y="0"/>
                  </a:moveTo>
                  <a:cubicBezTo>
                    <a:pt x="33" y="0"/>
                    <a:pt x="0" y="67"/>
                    <a:pt x="200" y="300"/>
                  </a:cubicBezTo>
                  <a:cubicBezTo>
                    <a:pt x="500" y="601"/>
                    <a:pt x="967" y="1134"/>
                    <a:pt x="1201" y="1268"/>
                  </a:cubicBezTo>
                  <a:cubicBezTo>
                    <a:pt x="1326" y="1326"/>
                    <a:pt x="1470" y="1347"/>
                    <a:pt x="1613" y="1347"/>
                  </a:cubicBezTo>
                  <a:cubicBezTo>
                    <a:pt x="1967" y="1347"/>
                    <a:pt x="2311" y="1215"/>
                    <a:pt x="2335" y="1168"/>
                  </a:cubicBezTo>
                  <a:cubicBezTo>
                    <a:pt x="2368" y="1134"/>
                    <a:pt x="2168" y="334"/>
                    <a:pt x="1735" y="167"/>
                  </a:cubicBezTo>
                  <a:cubicBezTo>
                    <a:pt x="1468" y="67"/>
                    <a:pt x="867" y="0"/>
                    <a:pt x="4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17"/>
            <p:cNvSpPr/>
            <p:nvPr/>
          </p:nvSpPr>
          <p:spPr>
            <a:xfrm>
              <a:off x="3591075" y="4400125"/>
              <a:ext cx="65900" cy="31200"/>
            </a:xfrm>
            <a:custGeom>
              <a:rect b="b" l="l" r="r" t="t"/>
              <a:pathLst>
                <a:path extrusionOk="0" h="1248" w="2636">
                  <a:moveTo>
                    <a:pt x="1623" y="1"/>
                  </a:moveTo>
                  <a:cubicBezTo>
                    <a:pt x="1290" y="1"/>
                    <a:pt x="825" y="120"/>
                    <a:pt x="467" y="239"/>
                  </a:cubicBezTo>
                  <a:cubicBezTo>
                    <a:pt x="34" y="339"/>
                    <a:pt x="0" y="439"/>
                    <a:pt x="300" y="606"/>
                  </a:cubicBezTo>
                  <a:cubicBezTo>
                    <a:pt x="667" y="840"/>
                    <a:pt x="1201" y="1173"/>
                    <a:pt x="1535" y="1240"/>
                  </a:cubicBezTo>
                  <a:cubicBezTo>
                    <a:pt x="1570" y="1245"/>
                    <a:pt x="1606" y="1248"/>
                    <a:pt x="1643" y="1248"/>
                  </a:cubicBezTo>
                  <a:cubicBezTo>
                    <a:pt x="2085" y="1248"/>
                    <a:pt x="2569" y="899"/>
                    <a:pt x="2569" y="806"/>
                  </a:cubicBezTo>
                  <a:cubicBezTo>
                    <a:pt x="2635" y="740"/>
                    <a:pt x="2168" y="73"/>
                    <a:pt x="1735" y="6"/>
                  </a:cubicBezTo>
                  <a:cubicBezTo>
                    <a:pt x="1700" y="2"/>
                    <a:pt x="1662" y="1"/>
                    <a:pt x="16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17"/>
            <p:cNvSpPr/>
            <p:nvPr/>
          </p:nvSpPr>
          <p:spPr>
            <a:xfrm>
              <a:off x="3637775" y="4178000"/>
              <a:ext cx="51200" cy="43225"/>
            </a:xfrm>
            <a:custGeom>
              <a:rect b="b" l="l" r="r" t="t"/>
              <a:pathLst>
                <a:path extrusionOk="0" h="1729" w="2048">
                  <a:moveTo>
                    <a:pt x="1896" y="0"/>
                  </a:moveTo>
                  <a:cubicBezTo>
                    <a:pt x="1829" y="0"/>
                    <a:pt x="1731" y="19"/>
                    <a:pt x="1601" y="51"/>
                  </a:cubicBezTo>
                  <a:cubicBezTo>
                    <a:pt x="1168" y="185"/>
                    <a:pt x="634" y="351"/>
                    <a:pt x="367" y="552"/>
                  </a:cubicBezTo>
                  <a:cubicBezTo>
                    <a:pt x="34" y="852"/>
                    <a:pt x="0" y="1652"/>
                    <a:pt x="34" y="1686"/>
                  </a:cubicBezTo>
                  <a:cubicBezTo>
                    <a:pt x="48" y="1701"/>
                    <a:pt x="203" y="1729"/>
                    <a:pt x="401" y="1729"/>
                  </a:cubicBezTo>
                  <a:cubicBezTo>
                    <a:pt x="648" y="1729"/>
                    <a:pt x="964" y="1685"/>
                    <a:pt x="1168" y="1519"/>
                  </a:cubicBezTo>
                  <a:cubicBezTo>
                    <a:pt x="1435" y="1219"/>
                    <a:pt x="1768" y="652"/>
                    <a:pt x="1935" y="285"/>
                  </a:cubicBezTo>
                  <a:cubicBezTo>
                    <a:pt x="2048" y="81"/>
                    <a:pt x="2038" y="0"/>
                    <a:pt x="18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17"/>
            <p:cNvSpPr/>
            <p:nvPr/>
          </p:nvSpPr>
          <p:spPr>
            <a:xfrm>
              <a:off x="3589250" y="4145725"/>
              <a:ext cx="49375" cy="44100"/>
            </a:xfrm>
            <a:custGeom>
              <a:rect b="b" l="l" r="r" t="t"/>
              <a:pathLst>
                <a:path extrusionOk="0" h="1764" w="1975">
                  <a:moveTo>
                    <a:pt x="123" y="0"/>
                  </a:moveTo>
                  <a:cubicBezTo>
                    <a:pt x="2" y="0"/>
                    <a:pt x="0" y="83"/>
                    <a:pt x="107" y="275"/>
                  </a:cubicBezTo>
                  <a:cubicBezTo>
                    <a:pt x="307" y="642"/>
                    <a:pt x="607" y="1275"/>
                    <a:pt x="874" y="1509"/>
                  </a:cubicBezTo>
                  <a:cubicBezTo>
                    <a:pt x="1102" y="1714"/>
                    <a:pt x="1502" y="1764"/>
                    <a:pt x="1742" y="1764"/>
                  </a:cubicBezTo>
                  <a:cubicBezTo>
                    <a:pt x="1853" y="1764"/>
                    <a:pt x="1931" y="1753"/>
                    <a:pt x="1941" y="1742"/>
                  </a:cubicBezTo>
                  <a:cubicBezTo>
                    <a:pt x="1975" y="1676"/>
                    <a:pt x="1975" y="909"/>
                    <a:pt x="1641" y="608"/>
                  </a:cubicBezTo>
                  <a:cubicBezTo>
                    <a:pt x="1408" y="408"/>
                    <a:pt x="874" y="175"/>
                    <a:pt x="440" y="75"/>
                  </a:cubicBezTo>
                  <a:cubicBezTo>
                    <a:pt x="296" y="26"/>
                    <a:pt x="190" y="0"/>
                    <a:pt x="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17"/>
            <p:cNvSpPr/>
            <p:nvPr/>
          </p:nvSpPr>
          <p:spPr>
            <a:xfrm>
              <a:off x="3632775" y="3790225"/>
              <a:ext cx="50525" cy="43225"/>
            </a:xfrm>
            <a:custGeom>
              <a:rect b="b" l="l" r="r" t="t"/>
              <a:pathLst>
                <a:path extrusionOk="0" h="1729" w="2021">
                  <a:moveTo>
                    <a:pt x="1878" y="0"/>
                  </a:moveTo>
                  <a:cubicBezTo>
                    <a:pt x="1810" y="0"/>
                    <a:pt x="1708" y="19"/>
                    <a:pt x="1568" y="51"/>
                  </a:cubicBezTo>
                  <a:cubicBezTo>
                    <a:pt x="1168" y="185"/>
                    <a:pt x="634" y="351"/>
                    <a:pt x="367" y="551"/>
                  </a:cubicBezTo>
                  <a:cubicBezTo>
                    <a:pt x="33" y="852"/>
                    <a:pt x="0" y="1652"/>
                    <a:pt x="33" y="1686"/>
                  </a:cubicBezTo>
                  <a:cubicBezTo>
                    <a:pt x="48" y="1700"/>
                    <a:pt x="202" y="1729"/>
                    <a:pt x="401" y="1729"/>
                  </a:cubicBezTo>
                  <a:cubicBezTo>
                    <a:pt x="648" y="1729"/>
                    <a:pt x="964" y="1685"/>
                    <a:pt x="1168" y="1519"/>
                  </a:cubicBezTo>
                  <a:cubicBezTo>
                    <a:pt x="1401" y="1285"/>
                    <a:pt x="1735" y="652"/>
                    <a:pt x="1901" y="285"/>
                  </a:cubicBezTo>
                  <a:cubicBezTo>
                    <a:pt x="2014" y="81"/>
                    <a:pt x="2020" y="0"/>
                    <a:pt x="1878" y="0"/>
                  </a:cubicBezTo>
                  <a:close/>
                </a:path>
              </a:pathLst>
            </a:custGeom>
            <a:solidFill>
              <a:srgbClr val="337E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17"/>
            <p:cNvSpPr/>
            <p:nvPr/>
          </p:nvSpPr>
          <p:spPr>
            <a:xfrm>
              <a:off x="3728675" y="4679200"/>
              <a:ext cx="47925" cy="45825"/>
            </a:xfrm>
            <a:custGeom>
              <a:rect b="b" l="l" r="r" t="t"/>
              <a:pathLst>
                <a:path extrusionOk="0" h="1833" w="1917">
                  <a:moveTo>
                    <a:pt x="1810" y="1"/>
                  </a:moveTo>
                  <a:cubicBezTo>
                    <a:pt x="1746" y="1"/>
                    <a:pt x="1643" y="33"/>
                    <a:pt x="1501" y="84"/>
                  </a:cubicBezTo>
                  <a:cubicBezTo>
                    <a:pt x="1068" y="184"/>
                    <a:pt x="567" y="451"/>
                    <a:pt x="334" y="685"/>
                  </a:cubicBezTo>
                  <a:cubicBezTo>
                    <a:pt x="0" y="985"/>
                    <a:pt x="67" y="1785"/>
                    <a:pt x="134" y="1819"/>
                  </a:cubicBezTo>
                  <a:cubicBezTo>
                    <a:pt x="142" y="1827"/>
                    <a:pt x="190" y="1833"/>
                    <a:pt x="263" y="1833"/>
                  </a:cubicBezTo>
                  <a:cubicBezTo>
                    <a:pt x="495" y="1833"/>
                    <a:pt x="973" y="1772"/>
                    <a:pt x="1201" y="1519"/>
                  </a:cubicBezTo>
                  <a:cubicBezTo>
                    <a:pt x="1401" y="1318"/>
                    <a:pt x="1668" y="685"/>
                    <a:pt x="1835" y="284"/>
                  </a:cubicBezTo>
                  <a:cubicBezTo>
                    <a:pt x="1917" y="80"/>
                    <a:pt x="1911" y="1"/>
                    <a:pt x="18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17"/>
            <p:cNvSpPr/>
            <p:nvPr/>
          </p:nvSpPr>
          <p:spPr>
            <a:xfrm>
              <a:off x="3648600" y="4535975"/>
              <a:ext cx="64250" cy="30050"/>
            </a:xfrm>
            <a:custGeom>
              <a:rect b="b" l="l" r="r" t="t"/>
              <a:pathLst>
                <a:path extrusionOk="0" h="1202" w="2570">
                  <a:moveTo>
                    <a:pt x="1548" y="1"/>
                  </a:moveTo>
                  <a:cubicBezTo>
                    <a:pt x="1222" y="1"/>
                    <a:pt x="794" y="65"/>
                    <a:pt x="435" y="176"/>
                  </a:cubicBezTo>
                  <a:cubicBezTo>
                    <a:pt x="34" y="309"/>
                    <a:pt x="1" y="376"/>
                    <a:pt x="268" y="543"/>
                  </a:cubicBezTo>
                  <a:cubicBezTo>
                    <a:pt x="601" y="810"/>
                    <a:pt x="1202" y="1177"/>
                    <a:pt x="1535" y="1177"/>
                  </a:cubicBezTo>
                  <a:cubicBezTo>
                    <a:pt x="1588" y="1194"/>
                    <a:pt x="1645" y="1202"/>
                    <a:pt x="1704" y="1202"/>
                  </a:cubicBezTo>
                  <a:cubicBezTo>
                    <a:pt x="2092" y="1202"/>
                    <a:pt x="2569" y="868"/>
                    <a:pt x="2569" y="810"/>
                  </a:cubicBezTo>
                  <a:cubicBezTo>
                    <a:pt x="2569" y="743"/>
                    <a:pt x="2169" y="76"/>
                    <a:pt x="1735" y="9"/>
                  </a:cubicBezTo>
                  <a:cubicBezTo>
                    <a:pt x="1678" y="3"/>
                    <a:pt x="1615" y="1"/>
                    <a:pt x="15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17"/>
            <p:cNvSpPr/>
            <p:nvPr/>
          </p:nvSpPr>
          <p:spPr>
            <a:xfrm>
              <a:off x="3698650" y="4327975"/>
              <a:ext cx="55650" cy="38975"/>
            </a:xfrm>
            <a:custGeom>
              <a:rect b="b" l="l" r="r" t="t"/>
              <a:pathLst>
                <a:path extrusionOk="0" h="1559" w="2226">
                  <a:moveTo>
                    <a:pt x="2075" y="0"/>
                  </a:moveTo>
                  <a:cubicBezTo>
                    <a:pt x="2032" y="0"/>
                    <a:pt x="1975" y="8"/>
                    <a:pt x="1902" y="23"/>
                  </a:cubicBezTo>
                  <a:cubicBezTo>
                    <a:pt x="1501" y="123"/>
                    <a:pt x="834" y="223"/>
                    <a:pt x="534" y="457"/>
                  </a:cubicBezTo>
                  <a:cubicBezTo>
                    <a:pt x="167" y="690"/>
                    <a:pt x="0" y="1391"/>
                    <a:pt x="34" y="1424"/>
                  </a:cubicBezTo>
                  <a:cubicBezTo>
                    <a:pt x="54" y="1466"/>
                    <a:pt x="360" y="1559"/>
                    <a:pt x="676" y="1559"/>
                  </a:cubicBezTo>
                  <a:cubicBezTo>
                    <a:pt x="867" y="1559"/>
                    <a:pt x="1063" y="1525"/>
                    <a:pt x="1201" y="1424"/>
                  </a:cubicBezTo>
                  <a:cubicBezTo>
                    <a:pt x="1501" y="1224"/>
                    <a:pt x="1835" y="757"/>
                    <a:pt x="2035" y="390"/>
                  </a:cubicBezTo>
                  <a:cubicBezTo>
                    <a:pt x="2191" y="104"/>
                    <a:pt x="2226" y="0"/>
                    <a:pt x="20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17"/>
            <p:cNvSpPr/>
            <p:nvPr/>
          </p:nvSpPr>
          <p:spPr>
            <a:xfrm>
              <a:off x="3700325" y="4049150"/>
              <a:ext cx="63400" cy="30800"/>
            </a:xfrm>
            <a:custGeom>
              <a:rect b="b" l="l" r="r" t="t"/>
              <a:pathLst>
                <a:path extrusionOk="0" h="1232" w="2536">
                  <a:moveTo>
                    <a:pt x="1193" y="0"/>
                  </a:moveTo>
                  <a:cubicBezTo>
                    <a:pt x="1033" y="0"/>
                    <a:pt x="885" y="11"/>
                    <a:pt x="767" y="35"/>
                  </a:cubicBezTo>
                  <a:cubicBezTo>
                    <a:pt x="334" y="168"/>
                    <a:pt x="0" y="869"/>
                    <a:pt x="0" y="935"/>
                  </a:cubicBezTo>
                  <a:cubicBezTo>
                    <a:pt x="0" y="964"/>
                    <a:pt x="479" y="1231"/>
                    <a:pt x="889" y="1231"/>
                  </a:cubicBezTo>
                  <a:cubicBezTo>
                    <a:pt x="963" y="1231"/>
                    <a:pt x="1035" y="1223"/>
                    <a:pt x="1101" y="1202"/>
                  </a:cubicBezTo>
                  <a:cubicBezTo>
                    <a:pt x="1434" y="1136"/>
                    <a:pt x="1968" y="669"/>
                    <a:pt x="2302" y="435"/>
                  </a:cubicBezTo>
                  <a:cubicBezTo>
                    <a:pt x="2535" y="202"/>
                    <a:pt x="2502" y="168"/>
                    <a:pt x="2102" y="102"/>
                  </a:cubicBezTo>
                  <a:cubicBezTo>
                    <a:pt x="1822" y="37"/>
                    <a:pt x="1486" y="0"/>
                    <a:pt x="1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17"/>
            <p:cNvSpPr/>
            <p:nvPr/>
          </p:nvSpPr>
          <p:spPr>
            <a:xfrm>
              <a:off x="3747025" y="3580900"/>
              <a:ext cx="64225" cy="31200"/>
            </a:xfrm>
            <a:custGeom>
              <a:rect b="b" l="l" r="r" t="t"/>
              <a:pathLst>
                <a:path extrusionOk="0" h="1248" w="2569">
                  <a:moveTo>
                    <a:pt x="1211" y="0"/>
                  </a:moveTo>
                  <a:cubicBezTo>
                    <a:pt x="1044" y="0"/>
                    <a:pt x="890" y="15"/>
                    <a:pt x="767" y="51"/>
                  </a:cubicBezTo>
                  <a:cubicBezTo>
                    <a:pt x="334" y="185"/>
                    <a:pt x="0" y="885"/>
                    <a:pt x="0" y="919"/>
                  </a:cubicBezTo>
                  <a:cubicBezTo>
                    <a:pt x="0" y="975"/>
                    <a:pt x="480" y="1248"/>
                    <a:pt x="890" y="1248"/>
                  </a:cubicBezTo>
                  <a:cubicBezTo>
                    <a:pt x="964" y="1248"/>
                    <a:pt x="1035" y="1239"/>
                    <a:pt x="1101" y="1219"/>
                  </a:cubicBezTo>
                  <a:cubicBezTo>
                    <a:pt x="1434" y="1119"/>
                    <a:pt x="1968" y="685"/>
                    <a:pt x="2302" y="418"/>
                  </a:cubicBezTo>
                  <a:cubicBezTo>
                    <a:pt x="2569" y="218"/>
                    <a:pt x="2502" y="185"/>
                    <a:pt x="2102" y="85"/>
                  </a:cubicBezTo>
                  <a:cubicBezTo>
                    <a:pt x="1827" y="43"/>
                    <a:pt x="1500" y="0"/>
                    <a:pt x="1211" y="0"/>
                  </a:cubicBezTo>
                  <a:close/>
                </a:path>
              </a:pathLst>
            </a:custGeom>
            <a:solidFill>
              <a:srgbClr val="337E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17"/>
            <p:cNvSpPr/>
            <p:nvPr/>
          </p:nvSpPr>
          <p:spPr>
            <a:xfrm>
              <a:off x="3798725" y="3332800"/>
              <a:ext cx="63400" cy="30800"/>
            </a:xfrm>
            <a:custGeom>
              <a:rect b="b" l="l" r="r" t="t"/>
              <a:pathLst>
                <a:path extrusionOk="0" h="1232" w="2536">
                  <a:moveTo>
                    <a:pt x="1168" y="0"/>
                  </a:moveTo>
                  <a:cubicBezTo>
                    <a:pt x="1004" y="0"/>
                    <a:pt x="852" y="11"/>
                    <a:pt x="734" y="35"/>
                  </a:cubicBezTo>
                  <a:cubicBezTo>
                    <a:pt x="334" y="168"/>
                    <a:pt x="0" y="869"/>
                    <a:pt x="0" y="936"/>
                  </a:cubicBezTo>
                  <a:cubicBezTo>
                    <a:pt x="0" y="964"/>
                    <a:pt x="479" y="1232"/>
                    <a:pt x="869" y="1232"/>
                  </a:cubicBezTo>
                  <a:cubicBezTo>
                    <a:pt x="939" y="1232"/>
                    <a:pt x="1006" y="1223"/>
                    <a:pt x="1068" y="1202"/>
                  </a:cubicBezTo>
                  <a:cubicBezTo>
                    <a:pt x="1401" y="1102"/>
                    <a:pt x="1935" y="669"/>
                    <a:pt x="2268" y="435"/>
                  </a:cubicBezTo>
                  <a:cubicBezTo>
                    <a:pt x="2535" y="202"/>
                    <a:pt x="2502" y="168"/>
                    <a:pt x="2068" y="102"/>
                  </a:cubicBezTo>
                  <a:cubicBezTo>
                    <a:pt x="1810" y="37"/>
                    <a:pt x="1468" y="0"/>
                    <a:pt x="1168" y="0"/>
                  </a:cubicBezTo>
                  <a:close/>
                </a:path>
              </a:pathLst>
            </a:custGeom>
            <a:solidFill>
              <a:srgbClr val="337E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17"/>
            <p:cNvSpPr/>
            <p:nvPr/>
          </p:nvSpPr>
          <p:spPr>
            <a:xfrm>
              <a:off x="3657700" y="3898350"/>
              <a:ext cx="51800" cy="39725"/>
            </a:xfrm>
            <a:custGeom>
              <a:rect b="b" l="l" r="r" t="t"/>
              <a:pathLst>
                <a:path extrusionOk="0" h="1589" w="2072">
                  <a:moveTo>
                    <a:pt x="156" y="0"/>
                  </a:moveTo>
                  <a:cubicBezTo>
                    <a:pt x="0" y="0"/>
                    <a:pt x="16" y="77"/>
                    <a:pt x="137" y="296"/>
                  </a:cubicBezTo>
                  <a:cubicBezTo>
                    <a:pt x="337" y="663"/>
                    <a:pt x="671" y="1230"/>
                    <a:pt x="904" y="1397"/>
                  </a:cubicBezTo>
                  <a:cubicBezTo>
                    <a:pt x="1105" y="1547"/>
                    <a:pt x="1380" y="1589"/>
                    <a:pt x="1609" y="1589"/>
                  </a:cubicBezTo>
                  <a:cubicBezTo>
                    <a:pt x="1838" y="1589"/>
                    <a:pt x="2022" y="1547"/>
                    <a:pt x="2039" y="1530"/>
                  </a:cubicBezTo>
                  <a:cubicBezTo>
                    <a:pt x="2072" y="1497"/>
                    <a:pt x="2039" y="696"/>
                    <a:pt x="1672" y="463"/>
                  </a:cubicBezTo>
                  <a:cubicBezTo>
                    <a:pt x="1371" y="296"/>
                    <a:pt x="838" y="129"/>
                    <a:pt x="404" y="29"/>
                  </a:cubicBezTo>
                  <a:cubicBezTo>
                    <a:pt x="295" y="11"/>
                    <a:pt x="214" y="0"/>
                    <a:pt x="1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17"/>
            <p:cNvSpPr/>
            <p:nvPr/>
          </p:nvSpPr>
          <p:spPr>
            <a:xfrm>
              <a:off x="3714800" y="3468875"/>
              <a:ext cx="52250" cy="39725"/>
            </a:xfrm>
            <a:custGeom>
              <a:rect b="b" l="l" r="r" t="t"/>
              <a:pathLst>
                <a:path extrusionOk="0" h="1589" w="2090">
                  <a:moveTo>
                    <a:pt x="167" y="0"/>
                  </a:moveTo>
                  <a:cubicBezTo>
                    <a:pt x="2" y="0"/>
                    <a:pt x="0" y="77"/>
                    <a:pt x="122" y="296"/>
                  </a:cubicBezTo>
                  <a:cubicBezTo>
                    <a:pt x="355" y="663"/>
                    <a:pt x="722" y="1230"/>
                    <a:pt x="922" y="1397"/>
                  </a:cubicBezTo>
                  <a:cubicBezTo>
                    <a:pt x="1106" y="1547"/>
                    <a:pt x="1381" y="1589"/>
                    <a:pt x="1614" y="1589"/>
                  </a:cubicBezTo>
                  <a:cubicBezTo>
                    <a:pt x="1848" y="1589"/>
                    <a:pt x="2040" y="1547"/>
                    <a:pt x="2056" y="1530"/>
                  </a:cubicBezTo>
                  <a:cubicBezTo>
                    <a:pt x="2090" y="1497"/>
                    <a:pt x="2056" y="696"/>
                    <a:pt x="1689" y="463"/>
                  </a:cubicBezTo>
                  <a:cubicBezTo>
                    <a:pt x="1389" y="296"/>
                    <a:pt x="855" y="129"/>
                    <a:pt x="422" y="29"/>
                  </a:cubicBezTo>
                  <a:cubicBezTo>
                    <a:pt x="313" y="11"/>
                    <a:pt x="229" y="0"/>
                    <a:pt x="167" y="0"/>
                  </a:cubicBezTo>
                  <a:close/>
                </a:path>
              </a:pathLst>
            </a:custGeom>
            <a:solidFill>
              <a:srgbClr val="337E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17"/>
            <p:cNvSpPr/>
            <p:nvPr/>
          </p:nvSpPr>
          <p:spPr>
            <a:xfrm>
              <a:off x="3789475" y="3143250"/>
              <a:ext cx="52625" cy="40125"/>
            </a:xfrm>
            <a:custGeom>
              <a:rect b="b" l="l" r="r" t="t"/>
              <a:pathLst>
                <a:path extrusionOk="0" h="1605" w="2105">
                  <a:moveTo>
                    <a:pt x="155" y="1"/>
                  </a:moveTo>
                  <a:cubicBezTo>
                    <a:pt x="1" y="1"/>
                    <a:pt x="19" y="89"/>
                    <a:pt x="137" y="278"/>
                  </a:cubicBezTo>
                  <a:cubicBezTo>
                    <a:pt x="404" y="679"/>
                    <a:pt x="737" y="1246"/>
                    <a:pt x="937" y="1413"/>
                  </a:cubicBezTo>
                  <a:cubicBezTo>
                    <a:pt x="1121" y="1563"/>
                    <a:pt x="1396" y="1604"/>
                    <a:pt x="1629" y="1604"/>
                  </a:cubicBezTo>
                  <a:cubicBezTo>
                    <a:pt x="1863" y="1604"/>
                    <a:pt x="2055" y="1563"/>
                    <a:pt x="2071" y="1546"/>
                  </a:cubicBezTo>
                  <a:cubicBezTo>
                    <a:pt x="2105" y="1513"/>
                    <a:pt x="2071" y="712"/>
                    <a:pt x="1671" y="445"/>
                  </a:cubicBezTo>
                  <a:cubicBezTo>
                    <a:pt x="1404" y="278"/>
                    <a:pt x="837" y="112"/>
                    <a:pt x="437" y="45"/>
                  </a:cubicBezTo>
                  <a:cubicBezTo>
                    <a:pt x="310" y="16"/>
                    <a:pt x="218" y="1"/>
                    <a:pt x="1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17"/>
            <p:cNvSpPr/>
            <p:nvPr/>
          </p:nvSpPr>
          <p:spPr>
            <a:xfrm>
              <a:off x="3631100" y="4037075"/>
              <a:ext cx="48250" cy="45825"/>
            </a:xfrm>
            <a:custGeom>
              <a:rect b="b" l="l" r="r" t="t"/>
              <a:pathLst>
                <a:path extrusionOk="0" h="1833" w="1930">
                  <a:moveTo>
                    <a:pt x="1834" y="1"/>
                  </a:moveTo>
                  <a:cubicBezTo>
                    <a:pt x="1774" y="1"/>
                    <a:pt x="1677" y="32"/>
                    <a:pt x="1535" y="84"/>
                  </a:cubicBezTo>
                  <a:cubicBezTo>
                    <a:pt x="1101" y="184"/>
                    <a:pt x="601" y="451"/>
                    <a:pt x="334" y="685"/>
                  </a:cubicBezTo>
                  <a:cubicBezTo>
                    <a:pt x="0" y="985"/>
                    <a:pt x="100" y="1785"/>
                    <a:pt x="134" y="1819"/>
                  </a:cubicBezTo>
                  <a:cubicBezTo>
                    <a:pt x="142" y="1827"/>
                    <a:pt x="192" y="1833"/>
                    <a:pt x="268" y="1833"/>
                  </a:cubicBezTo>
                  <a:cubicBezTo>
                    <a:pt x="509" y="1833"/>
                    <a:pt x="1007" y="1772"/>
                    <a:pt x="1235" y="1519"/>
                  </a:cubicBezTo>
                  <a:cubicBezTo>
                    <a:pt x="1435" y="1318"/>
                    <a:pt x="1702" y="651"/>
                    <a:pt x="1868" y="284"/>
                  </a:cubicBezTo>
                  <a:cubicBezTo>
                    <a:pt x="1930" y="80"/>
                    <a:pt x="1928" y="1"/>
                    <a:pt x="18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17"/>
            <p:cNvSpPr/>
            <p:nvPr/>
          </p:nvSpPr>
          <p:spPr>
            <a:xfrm>
              <a:off x="3790375" y="3384525"/>
              <a:ext cx="308575" cy="1645375"/>
            </a:xfrm>
            <a:custGeom>
              <a:rect b="b" l="l" r="r" t="t"/>
              <a:pathLst>
                <a:path extrusionOk="0" fill="none" h="65815" w="12343">
                  <a:moveTo>
                    <a:pt x="12343" y="1"/>
                  </a:moveTo>
                  <a:cubicBezTo>
                    <a:pt x="12343" y="1"/>
                    <a:pt x="1068" y="21850"/>
                    <a:pt x="1" y="65815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17"/>
            <p:cNvSpPr/>
            <p:nvPr/>
          </p:nvSpPr>
          <p:spPr>
            <a:xfrm>
              <a:off x="3534350" y="3032625"/>
              <a:ext cx="353625" cy="1996450"/>
            </a:xfrm>
            <a:custGeom>
              <a:rect b="b" l="l" r="r" t="t"/>
              <a:pathLst>
                <a:path extrusionOk="0" fill="none" h="79858" w="14145">
                  <a:moveTo>
                    <a:pt x="10275" y="79857"/>
                  </a:moveTo>
                  <a:cubicBezTo>
                    <a:pt x="1" y="38661"/>
                    <a:pt x="14144" y="0"/>
                    <a:pt x="14144" y="0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17"/>
            <p:cNvSpPr/>
            <p:nvPr/>
          </p:nvSpPr>
          <p:spPr>
            <a:xfrm>
              <a:off x="3791200" y="4011650"/>
              <a:ext cx="297750" cy="1017425"/>
            </a:xfrm>
            <a:custGeom>
              <a:rect b="b" l="l" r="r" t="t"/>
              <a:pathLst>
                <a:path extrusionOk="0" fill="none" h="40697" w="11910">
                  <a:moveTo>
                    <a:pt x="11909" y="0"/>
                  </a:moveTo>
                  <a:cubicBezTo>
                    <a:pt x="11909" y="0"/>
                    <a:pt x="8974" y="14211"/>
                    <a:pt x="1" y="40696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17"/>
            <p:cNvSpPr/>
            <p:nvPr/>
          </p:nvSpPr>
          <p:spPr>
            <a:xfrm>
              <a:off x="3415100" y="4094200"/>
              <a:ext cx="376125" cy="935700"/>
            </a:xfrm>
            <a:custGeom>
              <a:rect b="b" l="l" r="r" t="t"/>
              <a:pathLst>
                <a:path extrusionOk="0" fill="none" h="37428" w="15045">
                  <a:moveTo>
                    <a:pt x="1" y="1"/>
                  </a:moveTo>
                  <a:cubicBezTo>
                    <a:pt x="1" y="1"/>
                    <a:pt x="1902" y="20782"/>
                    <a:pt x="15045" y="37428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17"/>
            <p:cNvSpPr/>
            <p:nvPr/>
          </p:nvSpPr>
          <p:spPr>
            <a:xfrm>
              <a:off x="3579400" y="3682250"/>
              <a:ext cx="211000" cy="1346825"/>
            </a:xfrm>
            <a:custGeom>
              <a:rect b="b" l="l" r="r" t="t"/>
              <a:pathLst>
                <a:path extrusionOk="0" fill="none" h="53873" w="8440">
                  <a:moveTo>
                    <a:pt x="2469" y="0"/>
                  </a:moveTo>
                  <a:cubicBezTo>
                    <a:pt x="2469" y="0"/>
                    <a:pt x="0" y="32557"/>
                    <a:pt x="8440" y="53872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17"/>
            <p:cNvSpPr/>
            <p:nvPr/>
          </p:nvSpPr>
          <p:spPr>
            <a:xfrm>
              <a:off x="3757850" y="4761350"/>
              <a:ext cx="267725" cy="275225"/>
            </a:xfrm>
            <a:custGeom>
              <a:rect b="b" l="l" r="r" t="t"/>
              <a:pathLst>
                <a:path extrusionOk="0" h="11009" w="10709">
                  <a:moveTo>
                    <a:pt x="10375" y="1"/>
                  </a:moveTo>
                  <a:lnTo>
                    <a:pt x="10375" y="1"/>
                  </a:lnTo>
                  <a:cubicBezTo>
                    <a:pt x="7740" y="568"/>
                    <a:pt x="3703" y="3003"/>
                    <a:pt x="1869" y="4904"/>
                  </a:cubicBezTo>
                  <a:cubicBezTo>
                    <a:pt x="1" y="6839"/>
                    <a:pt x="368" y="8373"/>
                    <a:pt x="801" y="11008"/>
                  </a:cubicBezTo>
                  <a:cubicBezTo>
                    <a:pt x="3570" y="10975"/>
                    <a:pt x="4871" y="10975"/>
                    <a:pt x="6705" y="8874"/>
                  </a:cubicBezTo>
                  <a:cubicBezTo>
                    <a:pt x="8507" y="6805"/>
                    <a:pt x="10708" y="2736"/>
                    <a:pt x="103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17"/>
            <p:cNvSpPr/>
            <p:nvPr/>
          </p:nvSpPr>
          <p:spPr>
            <a:xfrm>
              <a:off x="3792875" y="4821400"/>
              <a:ext cx="177650" cy="197650"/>
            </a:xfrm>
            <a:custGeom>
              <a:rect b="b" l="l" r="r" t="t"/>
              <a:pathLst>
                <a:path extrusionOk="0" fill="none" h="7906" w="7106">
                  <a:moveTo>
                    <a:pt x="7106" y="0"/>
                  </a:moveTo>
                  <a:cubicBezTo>
                    <a:pt x="6739" y="467"/>
                    <a:pt x="1" y="7906"/>
                    <a:pt x="1" y="7906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17"/>
            <p:cNvSpPr/>
            <p:nvPr/>
          </p:nvSpPr>
          <p:spPr>
            <a:xfrm>
              <a:off x="3508500" y="4787200"/>
              <a:ext cx="277725" cy="253850"/>
            </a:xfrm>
            <a:custGeom>
              <a:rect b="b" l="l" r="r" t="t"/>
              <a:pathLst>
                <a:path extrusionOk="0" h="10154" w="11109">
                  <a:moveTo>
                    <a:pt x="101" y="1"/>
                  </a:moveTo>
                  <a:lnTo>
                    <a:pt x="101" y="1"/>
                  </a:lnTo>
                  <a:cubicBezTo>
                    <a:pt x="1" y="2769"/>
                    <a:pt x="2636" y="6539"/>
                    <a:pt x="4638" y="8473"/>
                  </a:cubicBezTo>
                  <a:cubicBezTo>
                    <a:pt x="6036" y="9802"/>
                    <a:pt x="7109" y="10153"/>
                    <a:pt x="8562" y="10153"/>
                  </a:cubicBezTo>
                  <a:cubicBezTo>
                    <a:pt x="9188" y="10153"/>
                    <a:pt x="9885" y="10088"/>
                    <a:pt x="10709" y="10008"/>
                  </a:cubicBezTo>
                  <a:cubicBezTo>
                    <a:pt x="10875" y="7339"/>
                    <a:pt x="11109" y="5771"/>
                    <a:pt x="9041" y="4037"/>
                  </a:cubicBezTo>
                  <a:cubicBezTo>
                    <a:pt x="7006" y="2302"/>
                    <a:pt x="2770" y="334"/>
                    <a:pt x="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17"/>
            <p:cNvSpPr/>
            <p:nvPr/>
          </p:nvSpPr>
          <p:spPr>
            <a:xfrm>
              <a:off x="3562725" y="4842250"/>
              <a:ext cx="196000" cy="178475"/>
            </a:xfrm>
            <a:custGeom>
              <a:rect b="b" l="l" r="r" t="t"/>
              <a:pathLst>
                <a:path extrusionOk="0" fill="none" h="7139" w="7840">
                  <a:moveTo>
                    <a:pt x="0" y="0"/>
                  </a:moveTo>
                  <a:cubicBezTo>
                    <a:pt x="434" y="434"/>
                    <a:pt x="7839" y="7139"/>
                    <a:pt x="7839" y="7139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17"/>
            <p:cNvSpPr/>
            <p:nvPr/>
          </p:nvSpPr>
          <p:spPr>
            <a:xfrm>
              <a:off x="3480150" y="3518800"/>
              <a:ext cx="331925" cy="316475"/>
            </a:xfrm>
            <a:custGeom>
              <a:rect b="b" l="l" r="r" t="t"/>
              <a:pathLst>
                <a:path extrusionOk="0" h="12659" w="13277">
                  <a:moveTo>
                    <a:pt x="6088" y="0"/>
                  </a:moveTo>
                  <a:cubicBezTo>
                    <a:pt x="5661" y="0"/>
                    <a:pt x="5217" y="175"/>
                    <a:pt x="4904" y="467"/>
                  </a:cubicBezTo>
                  <a:cubicBezTo>
                    <a:pt x="4337" y="968"/>
                    <a:pt x="4137" y="1668"/>
                    <a:pt x="4137" y="2369"/>
                  </a:cubicBezTo>
                  <a:cubicBezTo>
                    <a:pt x="4115" y="2805"/>
                    <a:pt x="4193" y="3256"/>
                    <a:pt x="4297" y="3702"/>
                  </a:cubicBezTo>
                  <a:lnTo>
                    <a:pt x="4297" y="3702"/>
                  </a:lnTo>
                  <a:cubicBezTo>
                    <a:pt x="4247" y="3636"/>
                    <a:pt x="4183" y="3580"/>
                    <a:pt x="4104" y="3536"/>
                  </a:cubicBezTo>
                  <a:cubicBezTo>
                    <a:pt x="3770" y="3369"/>
                    <a:pt x="3403" y="3336"/>
                    <a:pt x="3003" y="3336"/>
                  </a:cubicBezTo>
                  <a:cubicBezTo>
                    <a:pt x="2803" y="3336"/>
                    <a:pt x="2594" y="3319"/>
                    <a:pt x="2386" y="3319"/>
                  </a:cubicBezTo>
                  <a:cubicBezTo>
                    <a:pt x="2177" y="3319"/>
                    <a:pt x="1969" y="3336"/>
                    <a:pt x="1769" y="3403"/>
                  </a:cubicBezTo>
                  <a:cubicBezTo>
                    <a:pt x="1335" y="3536"/>
                    <a:pt x="968" y="3836"/>
                    <a:pt x="901" y="4237"/>
                  </a:cubicBezTo>
                  <a:cubicBezTo>
                    <a:pt x="768" y="4737"/>
                    <a:pt x="1102" y="5237"/>
                    <a:pt x="1468" y="5638"/>
                  </a:cubicBezTo>
                  <a:cubicBezTo>
                    <a:pt x="2069" y="6238"/>
                    <a:pt x="2769" y="6672"/>
                    <a:pt x="3570" y="6972"/>
                  </a:cubicBezTo>
                  <a:cubicBezTo>
                    <a:pt x="2569" y="7039"/>
                    <a:pt x="1502" y="7372"/>
                    <a:pt x="835" y="8139"/>
                  </a:cubicBezTo>
                  <a:cubicBezTo>
                    <a:pt x="168" y="8873"/>
                    <a:pt x="1" y="10141"/>
                    <a:pt x="668" y="10875"/>
                  </a:cubicBezTo>
                  <a:cubicBezTo>
                    <a:pt x="1037" y="11264"/>
                    <a:pt x="1557" y="11439"/>
                    <a:pt x="2081" y="11439"/>
                  </a:cubicBezTo>
                  <a:cubicBezTo>
                    <a:pt x="2410" y="11439"/>
                    <a:pt x="2740" y="11370"/>
                    <a:pt x="3036" y="11242"/>
                  </a:cubicBezTo>
                  <a:cubicBezTo>
                    <a:pt x="3723" y="10955"/>
                    <a:pt x="4238" y="10399"/>
                    <a:pt x="4645" y="9804"/>
                  </a:cubicBezTo>
                  <a:lnTo>
                    <a:pt x="4645" y="9804"/>
                  </a:lnTo>
                  <a:cubicBezTo>
                    <a:pt x="4428" y="10216"/>
                    <a:pt x="4364" y="10695"/>
                    <a:pt x="4471" y="11175"/>
                  </a:cubicBezTo>
                  <a:cubicBezTo>
                    <a:pt x="4637" y="11742"/>
                    <a:pt x="5004" y="12242"/>
                    <a:pt x="5538" y="12509"/>
                  </a:cubicBezTo>
                  <a:cubicBezTo>
                    <a:pt x="5771" y="12606"/>
                    <a:pt x="6004" y="12658"/>
                    <a:pt x="6238" y="12658"/>
                  </a:cubicBezTo>
                  <a:cubicBezTo>
                    <a:pt x="6405" y="12658"/>
                    <a:pt x="6572" y="12632"/>
                    <a:pt x="6739" y="12576"/>
                  </a:cubicBezTo>
                  <a:cubicBezTo>
                    <a:pt x="7306" y="12376"/>
                    <a:pt x="7673" y="11675"/>
                    <a:pt x="7673" y="11042"/>
                  </a:cubicBezTo>
                  <a:cubicBezTo>
                    <a:pt x="7740" y="10408"/>
                    <a:pt x="7573" y="9874"/>
                    <a:pt x="7306" y="9307"/>
                  </a:cubicBezTo>
                  <a:lnTo>
                    <a:pt x="7306" y="9307"/>
                  </a:lnTo>
                  <a:cubicBezTo>
                    <a:pt x="8107" y="10041"/>
                    <a:pt x="9107" y="10508"/>
                    <a:pt x="10175" y="10641"/>
                  </a:cubicBezTo>
                  <a:cubicBezTo>
                    <a:pt x="10275" y="10648"/>
                    <a:pt x="10375" y="10652"/>
                    <a:pt x="10474" y="10652"/>
                  </a:cubicBezTo>
                  <a:cubicBezTo>
                    <a:pt x="10873" y="10652"/>
                    <a:pt x="11262" y="10588"/>
                    <a:pt x="11609" y="10374"/>
                  </a:cubicBezTo>
                  <a:cubicBezTo>
                    <a:pt x="12176" y="10007"/>
                    <a:pt x="12443" y="9207"/>
                    <a:pt x="12243" y="8540"/>
                  </a:cubicBezTo>
                  <a:cubicBezTo>
                    <a:pt x="12009" y="7873"/>
                    <a:pt x="11476" y="7339"/>
                    <a:pt x="10842" y="7039"/>
                  </a:cubicBezTo>
                  <a:cubicBezTo>
                    <a:pt x="10241" y="6738"/>
                    <a:pt x="9608" y="6738"/>
                    <a:pt x="8907" y="6738"/>
                  </a:cubicBezTo>
                  <a:cubicBezTo>
                    <a:pt x="9641" y="6738"/>
                    <a:pt x="10442" y="6738"/>
                    <a:pt x="11175" y="6538"/>
                  </a:cubicBezTo>
                  <a:cubicBezTo>
                    <a:pt x="11943" y="6338"/>
                    <a:pt x="12643" y="5871"/>
                    <a:pt x="12977" y="5171"/>
                  </a:cubicBezTo>
                  <a:cubicBezTo>
                    <a:pt x="13277" y="4437"/>
                    <a:pt x="13110" y="3536"/>
                    <a:pt x="12443" y="3136"/>
                  </a:cubicBezTo>
                  <a:cubicBezTo>
                    <a:pt x="12199" y="2978"/>
                    <a:pt x="11929" y="2917"/>
                    <a:pt x="11647" y="2917"/>
                  </a:cubicBezTo>
                  <a:cubicBezTo>
                    <a:pt x="11156" y="2917"/>
                    <a:pt x="10628" y="3100"/>
                    <a:pt x="10141" y="3269"/>
                  </a:cubicBezTo>
                  <a:cubicBezTo>
                    <a:pt x="9174" y="3670"/>
                    <a:pt x="8107" y="4103"/>
                    <a:pt x="7239" y="4604"/>
                  </a:cubicBezTo>
                  <a:cubicBezTo>
                    <a:pt x="7740" y="3603"/>
                    <a:pt x="7840" y="2402"/>
                    <a:pt x="7506" y="1335"/>
                  </a:cubicBezTo>
                  <a:cubicBezTo>
                    <a:pt x="7406" y="868"/>
                    <a:pt x="7173" y="467"/>
                    <a:pt x="6806" y="200"/>
                  </a:cubicBezTo>
                  <a:cubicBezTo>
                    <a:pt x="6593" y="63"/>
                    <a:pt x="6344" y="0"/>
                    <a:pt x="60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17"/>
            <p:cNvSpPr/>
            <p:nvPr/>
          </p:nvSpPr>
          <p:spPr>
            <a:xfrm>
              <a:off x="3365900" y="3427325"/>
              <a:ext cx="545425" cy="511425"/>
            </a:xfrm>
            <a:custGeom>
              <a:rect b="b" l="l" r="r" t="t"/>
              <a:pathLst>
                <a:path extrusionOk="0" h="20457" w="21817">
                  <a:moveTo>
                    <a:pt x="3821" y="0"/>
                  </a:moveTo>
                  <a:cubicBezTo>
                    <a:pt x="3114" y="0"/>
                    <a:pt x="2811" y="701"/>
                    <a:pt x="3337" y="1858"/>
                  </a:cubicBezTo>
                  <a:cubicBezTo>
                    <a:pt x="4571" y="4560"/>
                    <a:pt x="6472" y="7128"/>
                    <a:pt x="8507" y="9063"/>
                  </a:cubicBezTo>
                  <a:cubicBezTo>
                    <a:pt x="8373" y="9197"/>
                    <a:pt x="8240" y="9297"/>
                    <a:pt x="8173" y="9397"/>
                  </a:cubicBezTo>
                  <a:cubicBezTo>
                    <a:pt x="7027" y="9071"/>
                    <a:pt x="5844" y="8836"/>
                    <a:pt x="4727" y="8836"/>
                  </a:cubicBezTo>
                  <a:cubicBezTo>
                    <a:pt x="3212" y="8836"/>
                    <a:pt x="1819" y="9269"/>
                    <a:pt x="801" y="10498"/>
                  </a:cubicBezTo>
                  <a:cubicBezTo>
                    <a:pt x="1" y="11398"/>
                    <a:pt x="334" y="12666"/>
                    <a:pt x="1635" y="12866"/>
                  </a:cubicBezTo>
                  <a:cubicBezTo>
                    <a:pt x="2303" y="12984"/>
                    <a:pt x="2982" y="13040"/>
                    <a:pt x="3659" y="13040"/>
                  </a:cubicBezTo>
                  <a:cubicBezTo>
                    <a:pt x="5080" y="13040"/>
                    <a:pt x="6496" y="12795"/>
                    <a:pt x="7806" y="12366"/>
                  </a:cubicBezTo>
                  <a:cubicBezTo>
                    <a:pt x="7873" y="12499"/>
                    <a:pt x="7973" y="12566"/>
                    <a:pt x="8073" y="12666"/>
                  </a:cubicBezTo>
                  <a:cubicBezTo>
                    <a:pt x="6906" y="14200"/>
                    <a:pt x="6072" y="16202"/>
                    <a:pt x="6472" y="18870"/>
                  </a:cubicBezTo>
                  <a:cubicBezTo>
                    <a:pt x="6610" y="19814"/>
                    <a:pt x="7034" y="20456"/>
                    <a:pt x="7482" y="20456"/>
                  </a:cubicBezTo>
                  <a:cubicBezTo>
                    <a:pt x="7682" y="20456"/>
                    <a:pt x="7887" y="20327"/>
                    <a:pt x="8073" y="20038"/>
                  </a:cubicBezTo>
                  <a:cubicBezTo>
                    <a:pt x="9307" y="18303"/>
                    <a:pt x="10075" y="15835"/>
                    <a:pt x="10475" y="13233"/>
                  </a:cubicBezTo>
                  <a:cubicBezTo>
                    <a:pt x="10542" y="13233"/>
                    <a:pt x="10675" y="13199"/>
                    <a:pt x="10742" y="13199"/>
                  </a:cubicBezTo>
                  <a:cubicBezTo>
                    <a:pt x="10842" y="13199"/>
                    <a:pt x="10875" y="13166"/>
                    <a:pt x="10975" y="13166"/>
                  </a:cubicBezTo>
                  <a:cubicBezTo>
                    <a:pt x="11843" y="15835"/>
                    <a:pt x="13344" y="18303"/>
                    <a:pt x="15412" y="19904"/>
                  </a:cubicBezTo>
                  <a:cubicBezTo>
                    <a:pt x="15713" y="20133"/>
                    <a:pt x="16013" y="20236"/>
                    <a:pt x="16291" y="20236"/>
                  </a:cubicBezTo>
                  <a:cubicBezTo>
                    <a:pt x="17027" y="20236"/>
                    <a:pt x="17617" y="19511"/>
                    <a:pt x="17713" y="18470"/>
                  </a:cubicBezTo>
                  <a:cubicBezTo>
                    <a:pt x="17980" y="15134"/>
                    <a:pt x="15812" y="13033"/>
                    <a:pt x="13310" y="11565"/>
                  </a:cubicBezTo>
                  <a:cubicBezTo>
                    <a:pt x="13377" y="11498"/>
                    <a:pt x="13410" y="11365"/>
                    <a:pt x="13510" y="11298"/>
                  </a:cubicBezTo>
                  <a:cubicBezTo>
                    <a:pt x="14431" y="11405"/>
                    <a:pt x="15373" y="11464"/>
                    <a:pt x="16315" y="11464"/>
                  </a:cubicBezTo>
                  <a:cubicBezTo>
                    <a:pt x="17728" y="11464"/>
                    <a:pt x="19141" y="11331"/>
                    <a:pt x="20482" y="11031"/>
                  </a:cubicBezTo>
                  <a:cubicBezTo>
                    <a:pt x="21816" y="10831"/>
                    <a:pt x="21816" y="9997"/>
                    <a:pt x="20816" y="9463"/>
                  </a:cubicBezTo>
                  <a:cubicBezTo>
                    <a:pt x="19833" y="8942"/>
                    <a:pt x="18745" y="8738"/>
                    <a:pt x="17629" y="8738"/>
                  </a:cubicBezTo>
                  <a:cubicBezTo>
                    <a:pt x="16319" y="8738"/>
                    <a:pt x="14971" y="9019"/>
                    <a:pt x="13711" y="9397"/>
                  </a:cubicBezTo>
                  <a:cubicBezTo>
                    <a:pt x="13644" y="9230"/>
                    <a:pt x="13544" y="9130"/>
                    <a:pt x="13410" y="8930"/>
                  </a:cubicBezTo>
                  <a:cubicBezTo>
                    <a:pt x="15412" y="7228"/>
                    <a:pt x="17146" y="5027"/>
                    <a:pt x="18147" y="2525"/>
                  </a:cubicBezTo>
                  <a:cubicBezTo>
                    <a:pt x="18636" y="1317"/>
                    <a:pt x="17984" y="456"/>
                    <a:pt x="16939" y="456"/>
                  </a:cubicBezTo>
                  <a:cubicBezTo>
                    <a:pt x="16773" y="456"/>
                    <a:pt x="16596" y="478"/>
                    <a:pt x="16413" y="524"/>
                  </a:cubicBezTo>
                  <a:cubicBezTo>
                    <a:pt x="13144" y="1358"/>
                    <a:pt x="11642" y="4760"/>
                    <a:pt x="10742" y="8096"/>
                  </a:cubicBezTo>
                  <a:cubicBezTo>
                    <a:pt x="10675" y="8096"/>
                    <a:pt x="10542" y="8162"/>
                    <a:pt x="10475" y="8162"/>
                  </a:cubicBezTo>
                  <a:cubicBezTo>
                    <a:pt x="10342" y="8196"/>
                    <a:pt x="10241" y="8196"/>
                    <a:pt x="10141" y="8229"/>
                  </a:cubicBezTo>
                  <a:cubicBezTo>
                    <a:pt x="8974" y="4893"/>
                    <a:pt x="7239" y="1391"/>
                    <a:pt x="4471" y="157"/>
                  </a:cubicBezTo>
                  <a:cubicBezTo>
                    <a:pt x="4230" y="51"/>
                    <a:pt x="4011" y="0"/>
                    <a:pt x="38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17"/>
            <p:cNvSpPr/>
            <p:nvPr/>
          </p:nvSpPr>
          <p:spPr>
            <a:xfrm>
              <a:off x="3586075" y="3659350"/>
              <a:ext cx="91750" cy="73275"/>
            </a:xfrm>
            <a:custGeom>
              <a:rect b="b" l="l" r="r" t="t"/>
              <a:pathLst>
                <a:path extrusionOk="0" h="2931" w="3670">
                  <a:moveTo>
                    <a:pt x="2209" y="0"/>
                  </a:moveTo>
                  <a:cubicBezTo>
                    <a:pt x="2058" y="0"/>
                    <a:pt x="1898" y="16"/>
                    <a:pt x="1735" y="49"/>
                  </a:cubicBezTo>
                  <a:cubicBezTo>
                    <a:pt x="734" y="249"/>
                    <a:pt x="0" y="1050"/>
                    <a:pt x="33" y="1850"/>
                  </a:cubicBezTo>
                  <a:cubicBezTo>
                    <a:pt x="62" y="2497"/>
                    <a:pt x="659" y="2931"/>
                    <a:pt x="1446" y="2931"/>
                  </a:cubicBezTo>
                  <a:cubicBezTo>
                    <a:pt x="1592" y="2931"/>
                    <a:pt x="1745" y="2916"/>
                    <a:pt x="1901" y="2884"/>
                  </a:cubicBezTo>
                  <a:cubicBezTo>
                    <a:pt x="2902" y="2684"/>
                    <a:pt x="3669" y="1884"/>
                    <a:pt x="3603" y="1083"/>
                  </a:cubicBezTo>
                  <a:cubicBezTo>
                    <a:pt x="3575" y="413"/>
                    <a:pt x="2987" y="0"/>
                    <a:pt x="22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17"/>
            <p:cNvSpPr/>
            <p:nvPr/>
          </p:nvSpPr>
          <p:spPr>
            <a:xfrm>
              <a:off x="3952150" y="3200075"/>
              <a:ext cx="302750" cy="348775"/>
            </a:xfrm>
            <a:custGeom>
              <a:rect b="b" l="l" r="r" t="t"/>
              <a:pathLst>
                <a:path extrusionOk="0" h="13951" w="12110">
                  <a:moveTo>
                    <a:pt x="7459" y="0"/>
                  </a:moveTo>
                  <a:cubicBezTo>
                    <a:pt x="7318" y="0"/>
                    <a:pt x="7177" y="23"/>
                    <a:pt x="7039" y="74"/>
                  </a:cubicBezTo>
                  <a:cubicBezTo>
                    <a:pt x="6272" y="307"/>
                    <a:pt x="5905" y="1141"/>
                    <a:pt x="5638" y="1908"/>
                  </a:cubicBezTo>
                  <a:cubicBezTo>
                    <a:pt x="5371" y="2842"/>
                    <a:pt x="5038" y="4010"/>
                    <a:pt x="4804" y="4977"/>
                  </a:cubicBezTo>
                  <a:cubicBezTo>
                    <a:pt x="4337" y="3943"/>
                    <a:pt x="3503" y="3109"/>
                    <a:pt x="2469" y="2642"/>
                  </a:cubicBezTo>
                  <a:cubicBezTo>
                    <a:pt x="2183" y="2523"/>
                    <a:pt x="1846" y="2421"/>
                    <a:pt x="1519" y="2421"/>
                  </a:cubicBezTo>
                  <a:cubicBezTo>
                    <a:pt x="1388" y="2421"/>
                    <a:pt x="1259" y="2437"/>
                    <a:pt x="1135" y="2475"/>
                  </a:cubicBezTo>
                  <a:cubicBezTo>
                    <a:pt x="435" y="2675"/>
                    <a:pt x="1" y="3409"/>
                    <a:pt x="68" y="4110"/>
                  </a:cubicBezTo>
                  <a:cubicBezTo>
                    <a:pt x="101" y="4810"/>
                    <a:pt x="468" y="5444"/>
                    <a:pt x="1002" y="5911"/>
                  </a:cubicBezTo>
                  <a:cubicBezTo>
                    <a:pt x="1369" y="6192"/>
                    <a:pt x="1764" y="6444"/>
                    <a:pt x="2159" y="6660"/>
                  </a:cubicBezTo>
                  <a:lnTo>
                    <a:pt x="2159" y="6660"/>
                  </a:lnTo>
                  <a:cubicBezTo>
                    <a:pt x="2099" y="6648"/>
                    <a:pt x="2040" y="6641"/>
                    <a:pt x="1981" y="6641"/>
                  </a:cubicBezTo>
                  <a:cubicBezTo>
                    <a:pt x="1954" y="6641"/>
                    <a:pt x="1928" y="6642"/>
                    <a:pt x="1902" y="6645"/>
                  </a:cubicBezTo>
                  <a:cubicBezTo>
                    <a:pt x="1569" y="6812"/>
                    <a:pt x="1302" y="7112"/>
                    <a:pt x="1068" y="7345"/>
                  </a:cubicBezTo>
                  <a:cubicBezTo>
                    <a:pt x="768" y="7646"/>
                    <a:pt x="468" y="7979"/>
                    <a:pt x="301" y="8346"/>
                  </a:cubicBezTo>
                  <a:cubicBezTo>
                    <a:pt x="201" y="8746"/>
                    <a:pt x="134" y="9180"/>
                    <a:pt x="401" y="9514"/>
                  </a:cubicBezTo>
                  <a:cubicBezTo>
                    <a:pt x="659" y="9886"/>
                    <a:pt x="1139" y="9988"/>
                    <a:pt x="1587" y="9988"/>
                  </a:cubicBezTo>
                  <a:cubicBezTo>
                    <a:pt x="1660" y="9988"/>
                    <a:pt x="1732" y="9985"/>
                    <a:pt x="1802" y="9981"/>
                  </a:cubicBezTo>
                  <a:cubicBezTo>
                    <a:pt x="2636" y="9914"/>
                    <a:pt x="3470" y="9647"/>
                    <a:pt x="4204" y="9247"/>
                  </a:cubicBezTo>
                  <a:lnTo>
                    <a:pt x="4204" y="9247"/>
                  </a:lnTo>
                  <a:cubicBezTo>
                    <a:pt x="3603" y="10014"/>
                    <a:pt x="3203" y="11015"/>
                    <a:pt x="3303" y="12015"/>
                  </a:cubicBezTo>
                  <a:cubicBezTo>
                    <a:pt x="3434" y="12999"/>
                    <a:pt x="4275" y="13951"/>
                    <a:pt x="5254" y="13951"/>
                  </a:cubicBezTo>
                  <a:cubicBezTo>
                    <a:pt x="5271" y="13951"/>
                    <a:pt x="5288" y="13951"/>
                    <a:pt x="5305" y="13950"/>
                  </a:cubicBezTo>
                  <a:cubicBezTo>
                    <a:pt x="6139" y="13950"/>
                    <a:pt x="6872" y="13250"/>
                    <a:pt x="7106" y="12416"/>
                  </a:cubicBezTo>
                  <a:cubicBezTo>
                    <a:pt x="7343" y="11706"/>
                    <a:pt x="7238" y="10891"/>
                    <a:pt x="7026" y="10181"/>
                  </a:cubicBezTo>
                  <a:lnTo>
                    <a:pt x="7026" y="10181"/>
                  </a:lnTo>
                  <a:cubicBezTo>
                    <a:pt x="7200" y="10619"/>
                    <a:pt x="7529" y="11026"/>
                    <a:pt x="7973" y="11248"/>
                  </a:cubicBezTo>
                  <a:cubicBezTo>
                    <a:pt x="8277" y="11373"/>
                    <a:pt x="8590" y="11441"/>
                    <a:pt x="8903" y="11441"/>
                  </a:cubicBezTo>
                  <a:cubicBezTo>
                    <a:pt x="9174" y="11441"/>
                    <a:pt x="9444" y="11390"/>
                    <a:pt x="9708" y="11282"/>
                  </a:cubicBezTo>
                  <a:cubicBezTo>
                    <a:pt x="10075" y="11148"/>
                    <a:pt x="10408" y="10848"/>
                    <a:pt x="10542" y="10481"/>
                  </a:cubicBezTo>
                  <a:cubicBezTo>
                    <a:pt x="10775" y="9847"/>
                    <a:pt x="10442" y="9147"/>
                    <a:pt x="9975" y="8746"/>
                  </a:cubicBezTo>
                  <a:cubicBezTo>
                    <a:pt x="9541" y="8313"/>
                    <a:pt x="9041" y="8113"/>
                    <a:pt x="8407" y="7912"/>
                  </a:cubicBezTo>
                  <a:cubicBezTo>
                    <a:pt x="9441" y="7812"/>
                    <a:pt x="10475" y="7345"/>
                    <a:pt x="11276" y="6612"/>
                  </a:cubicBezTo>
                  <a:cubicBezTo>
                    <a:pt x="11643" y="6278"/>
                    <a:pt x="11943" y="5911"/>
                    <a:pt x="12043" y="5411"/>
                  </a:cubicBezTo>
                  <a:cubicBezTo>
                    <a:pt x="12110" y="4744"/>
                    <a:pt x="11643" y="4010"/>
                    <a:pt x="11042" y="3743"/>
                  </a:cubicBezTo>
                  <a:cubicBezTo>
                    <a:pt x="10760" y="3609"/>
                    <a:pt x="10451" y="3548"/>
                    <a:pt x="10143" y="3548"/>
                  </a:cubicBezTo>
                  <a:cubicBezTo>
                    <a:pt x="9758" y="3548"/>
                    <a:pt x="9374" y="3643"/>
                    <a:pt x="9041" y="3810"/>
                  </a:cubicBezTo>
                  <a:cubicBezTo>
                    <a:pt x="8618" y="3988"/>
                    <a:pt x="8284" y="4270"/>
                    <a:pt x="7979" y="4597"/>
                  </a:cubicBezTo>
                  <a:lnTo>
                    <a:pt x="7979" y="4597"/>
                  </a:lnTo>
                  <a:cubicBezTo>
                    <a:pt x="8322" y="4179"/>
                    <a:pt x="8639" y="3736"/>
                    <a:pt x="8874" y="3242"/>
                  </a:cubicBezTo>
                  <a:cubicBezTo>
                    <a:pt x="9141" y="2542"/>
                    <a:pt x="9274" y="1708"/>
                    <a:pt x="8941" y="974"/>
                  </a:cubicBezTo>
                  <a:cubicBezTo>
                    <a:pt x="8670" y="432"/>
                    <a:pt x="8069" y="0"/>
                    <a:pt x="74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17"/>
            <p:cNvSpPr/>
            <p:nvPr/>
          </p:nvSpPr>
          <p:spPr>
            <a:xfrm>
              <a:off x="3769525" y="3087425"/>
              <a:ext cx="617975" cy="523525"/>
            </a:xfrm>
            <a:custGeom>
              <a:rect b="b" l="l" r="r" t="t"/>
              <a:pathLst>
                <a:path extrusionOk="0" h="20941" w="24719">
                  <a:moveTo>
                    <a:pt x="10525" y="1"/>
                  </a:moveTo>
                  <a:cubicBezTo>
                    <a:pt x="10024" y="1"/>
                    <a:pt x="9532" y="344"/>
                    <a:pt x="9207" y="977"/>
                  </a:cubicBezTo>
                  <a:cubicBezTo>
                    <a:pt x="7706" y="4046"/>
                    <a:pt x="9341" y="7415"/>
                    <a:pt x="11275" y="10217"/>
                  </a:cubicBezTo>
                  <a:cubicBezTo>
                    <a:pt x="11242" y="10284"/>
                    <a:pt x="11209" y="10384"/>
                    <a:pt x="11109" y="10450"/>
                  </a:cubicBezTo>
                  <a:cubicBezTo>
                    <a:pt x="11075" y="10550"/>
                    <a:pt x="11042" y="10651"/>
                    <a:pt x="10942" y="10751"/>
                  </a:cubicBezTo>
                  <a:cubicBezTo>
                    <a:pt x="8770" y="9908"/>
                    <a:pt x="6362" y="9184"/>
                    <a:pt x="4179" y="9184"/>
                  </a:cubicBezTo>
                  <a:cubicBezTo>
                    <a:pt x="3076" y="9184"/>
                    <a:pt x="2031" y="9369"/>
                    <a:pt x="1101" y="9817"/>
                  </a:cubicBezTo>
                  <a:cubicBezTo>
                    <a:pt x="1" y="10384"/>
                    <a:pt x="167" y="11384"/>
                    <a:pt x="1702" y="11785"/>
                  </a:cubicBezTo>
                  <a:cubicBezTo>
                    <a:pt x="3835" y="12380"/>
                    <a:pt x="6115" y="12643"/>
                    <a:pt x="8309" y="12643"/>
                  </a:cubicBezTo>
                  <a:cubicBezTo>
                    <a:pt x="9067" y="12643"/>
                    <a:pt x="9814" y="12612"/>
                    <a:pt x="10542" y="12552"/>
                  </a:cubicBezTo>
                  <a:cubicBezTo>
                    <a:pt x="10542" y="12719"/>
                    <a:pt x="10542" y="12885"/>
                    <a:pt x="10575" y="13052"/>
                  </a:cubicBezTo>
                  <a:cubicBezTo>
                    <a:pt x="8207" y="14587"/>
                    <a:pt x="6172" y="16621"/>
                    <a:pt x="6605" y="19390"/>
                  </a:cubicBezTo>
                  <a:cubicBezTo>
                    <a:pt x="6761" y="20191"/>
                    <a:pt x="7302" y="20695"/>
                    <a:pt x="7962" y="20695"/>
                  </a:cubicBezTo>
                  <a:cubicBezTo>
                    <a:pt x="8292" y="20695"/>
                    <a:pt x="8651" y="20569"/>
                    <a:pt x="9007" y="20291"/>
                  </a:cubicBezTo>
                  <a:cubicBezTo>
                    <a:pt x="10608" y="18923"/>
                    <a:pt x="11842" y="17155"/>
                    <a:pt x="12610" y="15254"/>
                  </a:cubicBezTo>
                  <a:cubicBezTo>
                    <a:pt x="12743" y="15254"/>
                    <a:pt x="12877" y="15254"/>
                    <a:pt x="13043" y="15187"/>
                  </a:cubicBezTo>
                  <a:cubicBezTo>
                    <a:pt x="13444" y="17088"/>
                    <a:pt x="14444" y="19023"/>
                    <a:pt x="16713" y="20458"/>
                  </a:cubicBezTo>
                  <a:cubicBezTo>
                    <a:pt x="17199" y="20777"/>
                    <a:pt x="17662" y="20940"/>
                    <a:pt x="18015" y="20940"/>
                  </a:cubicBezTo>
                  <a:cubicBezTo>
                    <a:pt x="18510" y="20940"/>
                    <a:pt x="18789" y="20619"/>
                    <a:pt x="18614" y="19957"/>
                  </a:cubicBezTo>
                  <a:cubicBezTo>
                    <a:pt x="18080" y="17922"/>
                    <a:pt x="16746" y="15721"/>
                    <a:pt x="15011" y="13753"/>
                  </a:cubicBezTo>
                  <a:cubicBezTo>
                    <a:pt x="15045" y="13653"/>
                    <a:pt x="15111" y="13586"/>
                    <a:pt x="15178" y="13486"/>
                  </a:cubicBezTo>
                  <a:cubicBezTo>
                    <a:pt x="15212" y="13453"/>
                    <a:pt x="15212" y="13352"/>
                    <a:pt x="15245" y="13319"/>
                  </a:cubicBezTo>
                  <a:cubicBezTo>
                    <a:pt x="17100" y="14104"/>
                    <a:pt x="19091" y="14533"/>
                    <a:pt x="21012" y="14533"/>
                  </a:cubicBezTo>
                  <a:cubicBezTo>
                    <a:pt x="21785" y="14533"/>
                    <a:pt x="22547" y="14463"/>
                    <a:pt x="23284" y="14320"/>
                  </a:cubicBezTo>
                  <a:cubicBezTo>
                    <a:pt x="24618" y="14053"/>
                    <a:pt x="24718" y="12652"/>
                    <a:pt x="23684" y="11618"/>
                  </a:cubicBezTo>
                  <a:cubicBezTo>
                    <a:pt x="22330" y="10282"/>
                    <a:pt x="20785" y="9806"/>
                    <a:pt x="19210" y="9806"/>
                  </a:cubicBezTo>
                  <a:cubicBezTo>
                    <a:pt x="17992" y="9806"/>
                    <a:pt x="16757" y="10091"/>
                    <a:pt x="15578" y="10484"/>
                  </a:cubicBezTo>
                  <a:cubicBezTo>
                    <a:pt x="15545" y="10384"/>
                    <a:pt x="15512" y="10250"/>
                    <a:pt x="15445" y="10150"/>
                  </a:cubicBezTo>
                  <a:cubicBezTo>
                    <a:pt x="17213" y="8616"/>
                    <a:pt x="18747" y="6681"/>
                    <a:pt x="19781" y="4646"/>
                  </a:cubicBezTo>
                  <a:cubicBezTo>
                    <a:pt x="20298" y="3819"/>
                    <a:pt x="20054" y="3312"/>
                    <a:pt x="19422" y="3312"/>
                  </a:cubicBezTo>
                  <a:cubicBezTo>
                    <a:pt x="19238" y="3312"/>
                    <a:pt x="19021" y="3355"/>
                    <a:pt x="18781" y="3445"/>
                  </a:cubicBezTo>
                  <a:cubicBezTo>
                    <a:pt x="16546" y="4379"/>
                    <a:pt x="15111" y="6581"/>
                    <a:pt x="14144" y="8816"/>
                  </a:cubicBezTo>
                  <a:cubicBezTo>
                    <a:pt x="14011" y="8783"/>
                    <a:pt x="13811" y="8749"/>
                    <a:pt x="13677" y="8749"/>
                  </a:cubicBezTo>
                  <a:cubicBezTo>
                    <a:pt x="13677" y="6114"/>
                    <a:pt x="13077" y="3379"/>
                    <a:pt x="11842" y="977"/>
                  </a:cubicBezTo>
                  <a:cubicBezTo>
                    <a:pt x="11485" y="311"/>
                    <a:pt x="11001" y="1"/>
                    <a:pt x="105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17"/>
            <p:cNvSpPr/>
            <p:nvPr/>
          </p:nvSpPr>
          <p:spPr>
            <a:xfrm>
              <a:off x="4058900" y="3342550"/>
              <a:ext cx="81750" cy="90650"/>
            </a:xfrm>
            <a:custGeom>
              <a:rect b="b" l="l" r="r" t="t"/>
              <a:pathLst>
                <a:path extrusionOk="0" h="3626" w="3270">
                  <a:moveTo>
                    <a:pt x="1863" y="1"/>
                  </a:moveTo>
                  <a:cubicBezTo>
                    <a:pt x="1356" y="1"/>
                    <a:pt x="824" y="345"/>
                    <a:pt x="501" y="946"/>
                  </a:cubicBezTo>
                  <a:cubicBezTo>
                    <a:pt x="1" y="1847"/>
                    <a:pt x="134" y="2947"/>
                    <a:pt x="768" y="3414"/>
                  </a:cubicBezTo>
                  <a:cubicBezTo>
                    <a:pt x="952" y="3558"/>
                    <a:pt x="1165" y="3626"/>
                    <a:pt x="1386" y="3626"/>
                  </a:cubicBezTo>
                  <a:cubicBezTo>
                    <a:pt x="1884" y="3626"/>
                    <a:pt x="2423" y="3281"/>
                    <a:pt x="2769" y="2680"/>
                  </a:cubicBezTo>
                  <a:cubicBezTo>
                    <a:pt x="3270" y="1780"/>
                    <a:pt x="3136" y="679"/>
                    <a:pt x="2502" y="212"/>
                  </a:cubicBezTo>
                  <a:cubicBezTo>
                    <a:pt x="2308" y="68"/>
                    <a:pt x="2088" y="1"/>
                    <a:pt x="186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17"/>
            <p:cNvSpPr/>
            <p:nvPr/>
          </p:nvSpPr>
          <p:spPr>
            <a:xfrm>
              <a:off x="3316700" y="3983950"/>
              <a:ext cx="207675" cy="209300"/>
            </a:xfrm>
            <a:custGeom>
              <a:rect b="b" l="l" r="r" t="t"/>
              <a:pathLst>
                <a:path extrusionOk="0" h="8372" w="8307">
                  <a:moveTo>
                    <a:pt x="3032" y="1"/>
                  </a:moveTo>
                  <a:cubicBezTo>
                    <a:pt x="2696" y="1"/>
                    <a:pt x="2360" y="200"/>
                    <a:pt x="2136" y="475"/>
                  </a:cubicBezTo>
                  <a:cubicBezTo>
                    <a:pt x="1835" y="875"/>
                    <a:pt x="1802" y="1409"/>
                    <a:pt x="1869" y="1876"/>
                  </a:cubicBezTo>
                  <a:cubicBezTo>
                    <a:pt x="1938" y="2176"/>
                    <a:pt x="2056" y="2493"/>
                    <a:pt x="2188" y="2804"/>
                  </a:cubicBezTo>
                  <a:lnTo>
                    <a:pt x="2188" y="2804"/>
                  </a:lnTo>
                  <a:cubicBezTo>
                    <a:pt x="2138" y="2736"/>
                    <a:pt x="2077" y="2680"/>
                    <a:pt x="2002" y="2643"/>
                  </a:cubicBezTo>
                  <a:cubicBezTo>
                    <a:pt x="1889" y="2615"/>
                    <a:pt x="1783" y="2604"/>
                    <a:pt x="1677" y="2604"/>
                  </a:cubicBezTo>
                  <a:cubicBezTo>
                    <a:pt x="1532" y="2604"/>
                    <a:pt x="1389" y="2624"/>
                    <a:pt x="1235" y="2643"/>
                  </a:cubicBezTo>
                  <a:cubicBezTo>
                    <a:pt x="1001" y="2710"/>
                    <a:pt x="701" y="2743"/>
                    <a:pt x="468" y="2876"/>
                  </a:cubicBezTo>
                  <a:cubicBezTo>
                    <a:pt x="201" y="2976"/>
                    <a:pt x="1" y="3243"/>
                    <a:pt x="1" y="3543"/>
                  </a:cubicBezTo>
                  <a:cubicBezTo>
                    <a:pt x="1" y="3877"/>
                    <a:pt x="301" y="4144"/>
                    <a:pt x="568" y="4377"/>
                  </a:cubicBezTo>
                  <a:cubicBezTo>
                    <a:pt x="1035" y="4644"/>
                    <a:pt x="1635" y="4878"/>
                    <a:pt x="2169" y="4944"/>
                  </a:cubicBezTo>
                  <a:cubicBezTo>
                    <a:pt x="1502" y="5111"/>
                    <a:pt x="835" y="5478"/>
                    <a:pt x="501" y="6079"/>
                  </a:cubicBezTo>
                  <a:cubicBezTo>
                    <a:pt x="134" y="6646"/>
                    <a:pt x="201" y="7480"/>
                    <a:pt x="735" y="7913"/>
                  </a:cubicBezTo>
                  <a:cubicBezTo>
                    <a:pt x="934" y="8056"/>
                    <a:pt x="1176" y="8119"/>
                    <a:pt x="1424" y="8119"/>
                  </a:cubicBezTo>
                  <a:cubicBezTo>
                    <a:pt x="1757" y="8119"/>
                    <a:pt x="2101" y="8004"/>
                    <a:pt x="2369" y="7813"/>
                  </a:cubicBezTo>
                  <a:cubicBezTo>
                    <a:pt x="2796" y="7508"/>
                    <a:pt x="3084" y="7035"/>
                    <a:pt x="3283" y="6548"/>
                  </a:cubicBezTo>
                  <a:lnTo>
                    <a:pt x="3283" y="6548"/>
                  </a:lnTo>
                  <a:cubicBezTo>
                    <a:pt x="3172" y="6883"/>
                    <a:pt x="3190" y="7257"/>
                    <a:pt x="3336" y="7580"/>
                  </a:cubicBezTo>
                  <a:cubicBezTo>
                    <a:pt x="3503" y="7947"/>
                    <a:pt x="3837" y="8247"/>
                    <a:pt x="4204" y="8314"/>
                  </a:cubicBezTo>
                  <a:cubicBezTo>
                    <a:pt x="4322" y="8353"/>
                    <a:pt x="4430" y="8372"/>
                    <a:pt x="4534" y="8372"/>
                  </a:cubicBezTo>
                  <a:cubicBezTo>
                    <a:pt x="4693" y="8372"/>
                    <a:pt x="4843" y="8328"/>
                    <a:pt x="5004" y="8247"/>
                  </a:cubicBezTo>
                  <a:cubicBezTo>
                    <a:pt x="5371" y="7980"/>
                    <a:pt x="5505" y="7480"/>
                    <a:pt x="5405" y="7079"/>
                  </a:cubicBezTo>
                  <a:cubicBezTo>
                    <a:pt x="5338" y="6646"/>
                    <a:pt x="5171" y="6312"/>
                    <a:pt x="4904" y="5945"/>
                  </a:cubicBezTo>
                  <a:lnTo>
                    <a:pt x="4904" y="5945"/>
                  </a:lnTo>
                  <a:cubicBezTo>
                    <a:pt x="5438" y="6254"/>
                    <a:pt x="6067" y="6469"/>
                    <a:pt x="6671" y="6469"/>
                  </a:cubicBezTo>
                  <a:cubicBezTo>
                    <a:pt x="6784" y="6469"/>
                    <a:pt x="6895" y="6461"/>
                    <a:pt x="7006" y="6446"/>
                  </a:cubicBezTo>
                  <a:cubicBezTo>
                    <a:pt x="7339" y="6446"/>
                    <a:pt x="7673" y="6312"/>
                    <a:pt x="7906" y="6112"/>
                  </a:cubicBezTo>
                  <a:cubicBezTo>
                    <a:pt x="8240" y="5812"/>
                    <a:pt x="8307" y="5245"/>
                    <a:pt x="8073" y="4811"/>
                  </a:cubicBezTo>
                  <a:cubicBezTo>
                    <a:pt x="7840" y="4411"/>
                    <a:pt x="7406" y="4144"/>
                    <a:pt x="6972" y="4044"/>
                  </a:cubicBezTo>
                  <a:cubicBezTo>
                    <a:pt x="6830" y="4013"/>
                    <a:pt x="6692" y="4001"/>
                    <a:pt x="6555" y="4001"/>
                  </a:cubicBezTo>
                  <a:cubicBezTo>
                    <a:pt x="6242" y="4001"/>
                    <a:pt x="5940" y="4064"/>
                    <a:pt x="5638" y="4111"/>
                  </a:cubicBezTo>
                  <a:cubicBezTo>
                    <a:pt x="6138" y="3977"/>
                    <a:pt x="6672" y="3910"/>
                    <a:pt x="7139" y="3644"/>
                  </a:cubicBezTo>
                  <a:cubicBezTo>
                    <a:pt x="7573" y="3410"/>
                    <a:pt x="8006" y="2976"/>
                    <a:pt x="8140" y="2476"/>
                  </a:cubicBezTo>
                  <a:cubicBezTo>
                    <a:pt x="8273" y="1976"/>
                    <a:pt x="8006" y="1375"/>
                    <a:pt x="7506" y="1208"/>
                  </a:cubicBezTo>
                  <a:cubicBezTo>
                    <a:pt x="7399" y="1173"/>
                    <a:pt x="7291" y="1157"/>
                    <a:pt x="7182" y="1157"/>
                  </a:cubicBezTo>
                  <a:cubicBezTo>
                    <a:pt x="6781" y="1157"/>
                    <a:pt x="6372" y="1373"/>
                    <a:pt x="6005" y="1609"/>
                  </a:cubicBezTo>
                  <a:cubicBezTo>
                    <a:pt x="5438" y="1976"/>
                    <a:pt x="4737" y="2443"/>
                    <a:pt x="4270" y="2910"/>
                  </a:cubicBezTo>
                  <a:cubicBezTo>
                    <a:pt x="4471" y="2209"/>
                    <a:pt x="4371" y="1375"/>
                    <a:pt x="4004" y="708"/>
                  </a:cubicBezTo>
                  <a:cubicBezTo>
                    <a:pt x="3870" y="441"/>
                    <a:pt x="3670" y="208"/>
                    <a:pt x="3370" y="74"/>
                  </a:cubicBezTo>
                  <a:cubicBezTo>
                    <a:pt x="3260" y="24"/>
                    <a:pt x="3146" y="1"/>
                    <a:pt x="30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17"/>
            <p:cNvSpPr/>
            <p:nvPr/>
          </p:nvSpPr>
          <p:spPr>
            <a:xfrm>
              <a:off x="3238525" y="3909675"/>
              <a:ext cx="358400" cy="366375"/>
            </a:xfrm>
            <a:custGeom>
              <a:rect b="b" l="l" r="r" t="t"/>
              <a:pathLst>
                <a:path extrusionOk="0" h="14655" w="14336">
                  <a:moveTo>
                    <a:pt x="10029" y="1"/>
                  </a:moveTo>
                  <a:cubicBezTo>
                    <a:pt x="9844" y="1"/>
                    <a:pt x="9641" y="47"/>
                    <a:pt x="9432" y="143"/>
                  </a:cubicBezTo>
                  <a:cubicBezTo>
                    <a:pt x="7331" y="1144"/>
                    <a:pt x="6797" y="3612"/>
                    <a:pt x="6664" y="5947"/>
                  </a:cubicBezTo>
                  <a:cubicBezTo>
                    <a:pt x="6630" y="5981"/>
                    <a:pt x="6564" y="5981"/>
                    <a:pt x="6497" y="6047"/>
                  </a:cubicBezTo>
                  <a:cubicBezTo>
                    <a:pt x="6430" y="6081"/>
                    <a:pt x="6397" y="6081"/>
                    <a:pt x="6297" y="6114"/>
                  </a:cubicBezTo>
                  <a:cubicBezTo>
                    <a:pt x="5062" y="4079"/>
                    <a:pt x="3461" y="1945"/>
                    <a:pt x="1427" y="1544"/>
                  </a:cubicBezTo>
                  <a:cubicBezTo>
                    <a:pt x="1328" y="1525"/>
                    <a:pt x="1237" y="1515"/>
                    <a:pt x="1154" y="1515"/>
                  </a:cubicBezTo>
                  <a:cubicBezTo>
                    <a:pt x="528" y="1515"/>
                    <a:pt x="338" y="2047"/>
                    <a:pt x="926" y="2812"/>
                  </a:cubicBezTo>
                  <a:cubicBezTo>
                    <a:pt x="2127" y="4446"/>
                    <a:pt x="3728" y="5881"/>
                    <a:pt x="5329" y="6948"/>
                  </a:cubicBezTo>
                  <a:cubicBezTo>
                    <a:pt x="5263" y="7048"/>
                    <a:pt x="5229" y="7115"/>
                    <a:pt x="5163" y="7248"/>
                  </a:cubicBezTo>
                  <a:cubicBezTo>
                    <a:pt x="4836" y="7220"/>
                    <a:pt x="4508" y="7203"/>
                    <a:pt x="4184" y="7203"/>
                  </a:cubicBezTo>
                  <a:cubicBezTo>
                    <a:pt x="2618" y="7203"/>
                    <a:pt x="1144" y="7595"/>
                    <a:pt x="426" y="8950"/>
                  </a:cubicBezTo>
                  <a:cubicBezTo>
                    <a:pt x="1" y="9636"/>
                    <a:pt x="377" y="10418"/>
                    <a:pt x="1239" y="10418"/>
                  </a:cubicBezTo>
                  <a:cubicBezTo>
                    <a:pt x="1257" y="10418"/>
                    <a:pt x="1275" y="10418"/>
                    <a:pt x="1293" y="10417"/>
                  </a:cubicBezTo>
                  <a:cubicBezTo>
                    <a:pt x="2761" y="10384"/>
                    <a:pt x="4128" y="9950"/>
                    <a:pt x="5329" y="9250"/>
                  </a:cubicBezTo>
                  <a:cubicBezTo>
                    <a:pt x="5429" y="9283"/>
                    <a:pt x="5496" y="9383"/>
                    <a:pt x="5563" y="9417"/>
                  </a:cubicBezTo>
                  <a:cubicBezTo>
                    <a:pt x="4996" y="10617"/>
                    <a:pt x="4729" y="12052"/>
                    <a:pt x="5296" y="13753"/>
                  </a:cubicBezTo>
                  <a:cubicBezTo>
                    <a:pt x="5508" y="14305"/>
                    <a:pt x="5816" y="14655"/>
                    <a:pt x="6105" y="14655"/>
                  </a:cubicBezTo>
                  <a:cubicBezTo>
                    <a:pt x="6271" y="14655"/>
                    <a:pt x="6430" y="14541"/>
                    <a:pt x="6564" y="14287"/>
                  </a:cubicBezTo>
                  <a:cubicBezTo>
                    <a:pt x="7131" y="12952"/>
                    <a:pt x="7297" y="11251"/>
                    <a:pt x="7231" y="9450"/>
                  </a:cubicBezTo>
                  <a:cubicBezTo>
                    <a:pt x="7297" y="9417"/>
                    <a:pt x="7331" y="9417"/>
                    <a:pt x="7431" y="9383"/>
                  </a:cubicBezTo>
                  <a:cubicBezTo>
                    <a:pt x="7464" y="9383"/>
                    <a:pt x="7498" y="9316"/>
                    <a:pt x="7564" y="9316"/>
                  </a:cubicBezTo>
                  <a:cubicBezTo>
                    <a:pt x="8498" y="10984"/>
                    <a:pt x="9833" y="12419"/>
                    <a:pt x="11434" y="13219"/>
                  </a:cubicBezTo>
                  <a:cubicBezTo>
                    <a:pt x="11597" y="13298"/>
                    <a:pt x="11753" y="13334"/>
                    <a:pt x="11896" y="13334"/>
                  </a:cubicBezTo>
                  <a:cubicBezTo>
                    <a:pt x="12486" y="13334"/>
                    <a:pt x="12875" y="12723"/>
                    <a:pt x="12768" y="11918"/>
                  </a:cubicBezTo>
                  <a:cubicBezTo>
                    <a:pt x="12468" y="9650"/>
                    <a:pt x="10733" y="8583"/>
                    <a:pt x="8899" y="7949"/>
                  </a:cubicBezTo>
                  <a:cubicBezTo>
                    <a:pt x="8932" y="7882"/>
                    <a:pt x="8932" y="7782"/>
                    <a:pt x="8965" y="7749"/>
                  </a:cubicBezTo>
                  <a:cubicBezTo>
                    <a:pt x="10566" y="7615"/>
                    <a:pt x="12168" y="7282"/>
                    <a:pt x="13602" y="6615"/>
                  </a:cubicBezTo>
                  <a:cubicBezTo>
                    <a:pt x="14336" y="6281"/>
                    <a:pt x="14236" y="5714"/>
                    <a:pt x="13502" y="5514"/>
                  </a:cubicBezTo>
                  <a:cubicBezTo>
                    <a:pt x="13110" y="5397"/>
                    <a:pt x="12712" y="5345"/>
                    <a:pt x="12312" y="5345"/>
                  </a:cubicBezTo>
                  <a:cubicBezTo>
                    <a:pt x="11113" y="5345"/>
                    <a:pt x="9899" y="5814"/>
                    <a:pt x="8798" y="6414"/>
                  </a:cubicBezTo>
                  <a:lnTo>
                    <a:pt x="8565" y="6148"/>
                  </a:lnTo>
                  <a:cubicBezTo>
                    <a:pt x="9632" y="4747"/>
                    <a:pt x="10466" y="3045"/>
                    <a:pt x="10833" y="1244"/>
                  </a:cubicBezTo>
                  <a:cubicBezTo>
                    <a:pt x="11011" y="459"/>
                    <a:pt x="10611" y="1"/>
                    <a:pt x="100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17"/>
            <p:cNvSpPr/>
            <p:nvPr/>
          </p:nvSpPr>
          <p:spPr>
            <a:xfrm>
              <a:off x="3380075" y="4076775"/>
              <a:ext cx="62575" cy="52550"/>
            </a:xfrm>
            <a:custGeom>
              <a:rect b="b" l="l" r="r" t="t"/>
              <a:pathLst>
                <a:path extrusionOk="0" h="2102" w="2503">
                  <a:moveTo>
                    <a:pt x="1526" y="0"/>
                  </a:moveTo>
                  <a:cubicBezTo>
                    <a:pt x="1358" y="0"/>
                    <a:pt x="1180" y="32"/>
                    <a:pt x="1002" y="97"/>
                  </a:cubicBezTo>
                  <a:cubicBezTo>
                    <a:pt x="401" y="364"/>
                    <a:pt x="1" y="1031"/>
                    <a:pt x="134" y="1532"/>
                  </a:cubicBezTo>
                  <a:cubicBezTo>
                    <a:pt x="228" y="1908"/>
                    <a:pt x="571" y="2102"/>
                    <a:pt x="975" y="2102"/>
                  </a:cubicBezTo>
                  <a:cubicBezTo>
                    <a:pt x="1144" y="2102"/>
                    <a:pt x="1325" y="2068"/>
                    <a:pt x="1502" y="1999"/>
                  </a:cubicBezTo>
                  <a:cubicBezTo>
                    <a:pt x="2136" y="1732"/>
                    <a:pt x="2503" y="1065"/>
                    <a:pt x="2403" y="564"/>
                  </a:cubicBezTo>
                  <a:cubicBezTo>
                    <a:pt x="2307" y="205"/>
                    <a:pt x="1952" y="0"/>
                    <a:pt x="15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17"/>
            <p:cNvSpPr/>
            <p:nvPr/>
          </p:nvSpPr>
          <p:spPr>
            <a:xfrm>
              <a:off x="3965500" y="3922550"/>
              <a:ext cx="227700" cy="211525"/>
            </a:xfrm>
            <a:custGeom>
              <a:rect b="b" l="l" r="r" t="t"/>
              <a:pathLst>
                <a:path extrusionOk="0" h="8461" w="9108">
                  <a:moveTo>
                    <a:pt x="5065" y="0"/>
                  </a:moveTo>
                  <a:cubicBezTo>
                    <a:pt x="4869" y="0"/>
                    <a:pt x="4673" y="82"/>
                    <a:pt x="4537" y="195"/>
                  </a:cubicBezTo>
                  <a:cubicBezTo>
                    <a:pt x="4337" y="362"/>
                    <a:pt x="4170" y="596"/>
                    <a:pt x="4003" y="796"/>
                  </a:cubicBezTo>
                  <a:cubicBezTo>
                    <a:pt x="3870" y="1029"/>
                    <a:pt x="3703" y="1229"/>
                    <a:pt x="3670" y="1463"/>
                  </a:cubicBezTo>
                  <a:cubicBezTo>
                    <a:pt x="3647" y="1554"/>
                    <a:pt x="3648" y="1638"/>
                    <a:pt x="3666" y="1714"/>
                  </a:cubicBezTo>
                  <a:lnTo>
                    <a:pt x="3666" y="1714"/>
                  </a:lnTo>
                  <a:cubicBezTo>
                    <a:pt x="3464" y="1471"/>
                    <a:pt x="3231" y="1244"/>
                    <a:pt x="2936" y="1063"/>
                  </a:cubicBezTo>
                  <a:cubicBezTo>
                    <a:pt x="2641" y="822"/>
                    <a:pt x="2261" y="667"/>
                    <a:pt x="1881" y="667"/>
                  </a:cubicBezTo>
                  <a:cubicBezTo>
                    <a:pt x="1787" y="667"/>
                    <a:pt x="1694" y="676"/>
                    <a:pt x="1602" y="696"/>
                  </a:cubicBezTo>
                  <a:cubicBezTo>
                    <a:pt x="1168" y="762"/>
                    <a:pt x="734" y="1196"/>
                    <a:pt x="701" y="1663"/>
                  </a:cubicBezTo>
                  <a:cubicBezTo>
                    <a:pt x="701" y="1930"/>
                    <a:pt x="835" y="2230"/>
                    <a:pt x="1035" y="2497"/>
                  </a:cubicBezTo>
                  <a:cubicBezTo>
                    <a:pt x="1502" y="3097"/>
                    <a:pt x="2202" y="3531"/>
                    <a:pt x="2936" y="3664"/>
                  </a:cubicBezTo>
                  <a:cubicBezTo>
                    <a:pt x="2336" y="3931"/>
                    <a:pt x="1602" y="4365"/>
                    <a:pt x="1035" y="4699"/>
                  </a:cubicBezTo>
                  <a:cubicBezTo>
                    <a:pt x="568" y="4999"/>
                    <a:pt x="67" y="5366"/>
                    <a:pt x="34" y="5899"/>
                  </a:cubicBezTo>
                  <a:cubicBezTo>
                    <a:pt x="1" y="6433"/>
                    <a:pt x="434" y="6900"/>
                    <a:pt x="935" y="7034"/>
                  </a:cubicBezTo>
                  <a:cubicBezTo>
                    <a:pt x="1033" y="7060"/>
                    <a:pt x="1133" y="7072"/>
                    <a:pt x="1234" y="7072"/>
                  </a:cubicBezTo>
                  <a:cubicBezTo>
                    <a:pt x="1651" y="7072"/>
                    <a:pt x="2080" y="6868"/>
                    <a:pt x="2402" y="6600"/>
                  </a:cubicBezTo>
                  <a:cubicBezTo>
                    <a:pt x="2836" y="6266"/>
                    <a:pt x="3103" y="5866"/>
                    <a:pt x="3436" y="5432"/>
                  </a:cubicBezTo>
                  <a:lnTo>
                    <a:pt x="3436" y="5432"/>
                  </a:lnTo>
                  <a:cubicBezTo>
                    <a:pt x="3170" y="5833"/>
                    <a:pt x="2903" y="6166"/>
                    <a:pt x="2836" y="6667"/>
                  </a:cubicBezTo>
                  <a:cubicBezTo>
                    <a:pt x="2736" y="7100"/>
                    <a:pt x="2836" y="7601"/>
                    <a:pt x="3069" y="8001"/>
                  </a:cubicBezTo>
                  <a:cubicBezTo>
                    <a:pt x="3297" y="8279"/>
                    <a:pt x="3657" y="8461"/>
                    <a:pt x="4007" y="8461"/>
                  </a:cubicBezTo>
                  <a:cubicBezTo>
                    <a:pt x="4120" y="8461"/>
                    <a:pt x="4231" y="8442"/>
                    <a:pt x="4337" y="8401"/>
                  </a:cubicBezTo>
                  <a:cubicBezTo>
                    <a:pt x="4604" y="8268"/>
                    <a:pt x="4871" y="8034"/>
                    <a:pt x="5038" y="7734"/>
                  </a:cubicBezTo>
                  <a:cubicBezTo>
                    <a:pt x="5404" y="7100"/>
                    <a:pt x="5538" y="6366"/>
                    <a:pt x="5438" y="5599"/>
                  </a:cubicBezTo>
                  <a:lnTo>
                    <a:pt x="5438" y="5599"/>
                  </a:lnTo>
                  <a:cubicBezTo>
                    <a:pt x="5705" y="5966"/>
                    <a:pt x="5905" y="6266"/>
                    <a:pt x="6238" y="6533"/>
                  </a:cubicBezTo>
                  <a:cubicBezTo>
                    <a:pt x="6451" y="6669"/>
                    <a:pt x="6709" y="6759"/>
                    <a:pt x="6966" y="6759"/>
                  </a:cubicBezTo>
                  <a:cubicBezTo>
                    <a:pt x="7152" y="6759"/>
                    <a:pt x="7338" y="6712"/>
                    <a:pt x="7506" y="6600"/>
                  </a:cubicBezTo>
                  <a:cubicBezTo>
                    <a:pt x="7706" y="6433"/>
                    <a:pt x="7873" y="6200"/>
                    <a:pt x="7906" y="5933"/>
                  </a:cubicBezTo>
                  <a:cubicBezTo>
                    <a:pt x="8006" y="5566"/>
                    <a:pt x="7873" y="5099"/>
                    <a:pt x="7606" y="4799"/>
                  </a:cubicBezTo>
                  <a:cubicBezTo>
                    <a:pt x="7440" y="4608"/>
                    <a:pt x="7171" y="4435"/>
                    <a:pt x="6898" y="4375"/>
                  </a:cubicBezTo>
                  <a:lnTo>
                    <a:pt x="6898" y="4375"/>
                  </a:lnTo>
                  <a:cubicBezTo>
                    <a:pt x="6904" y="4375"/>
                    <a:pt x="6911" y="4375"/>
                    <a:pt x="6917" y="4375"/>
                  </a:cubicBezTo>
                  <a:cubicBezTo>
                    <a:pt x="7390" y="4375"/>
                    <a:pt x="7836" y="4307"/>
                    <a:pt x="8240" y="4065"/>
                  </a:cubicBezTo>
                  <a:cubicBezTo>
                    <a:pt x="8740" y="3765"/>
                    <a:pt x="9107" y="3197"/>
                    <a:pt x="9007" y="2597"/>
                  </a:cubicBezTo>
                  <a:cubicBezTo>
                    <a:pt x="8883" y="1978"/>
                    <a:pt x="8214" y="1589"/>
                    <a:pt x="7559" y="1589"/>
                  </a:cubicBezTo>
                  <a:cubicBezTo>
                    <a:pt x="7508" y="1589"/>
                    <a:pt x="7457" y="1591"/>
                    <a:pt x="7406" y="1596"/>
                  </a:cubicBezTo>
                  <a:cubicBezTo>
                    <a:pt x="6739" y="1696"/>
                    <a:pt x="6172" y="2097"/>
                    <a:pt x="5705" y="2597"/>
                  </a:cubicBezTo>
                  <a:cubicBezTo>
                    <a:pt x="5871" y="2063"/>
                    <a:pt x="5905" y="1463"/>
                    <a:pt x="5838" y="929"/>
                  </a:cubicBezTo>
                  <a:cubicBezTo>
                    <a:pt x="5771" y="596"/>
                    <a:pt x="5605" y="195"/>
                    <a:pt x="5338" y="62"/>
                  </a:cubicBezTo>
                  <a:cubicBezTo>
                    <a:pt x="5252" y="19"/>
                    <a:pt x="5158" y="0"/>
                    <a:pt x="5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17"/>
            <p:cNvSpPr/>
            <p:nvPr/>
          </p:nvSpPr>
          <p:spPr>
            <a:xfrm>
              <a:off x="3869600" y="3817550"/>
              <a:ext cx="386050" cy="388375"/>
            </a:xfrm>
            <a:custGeom>
              <a:rect b="b" l="l" r="r" t="t"/>
              <a:pathLst>
                <a:path extrusionOk="0" h="15535" w="15442">
                  <a:moveTo>
                    <a:pt x="5815" y="0"/>
                  </a:moveTo>
                  <a:cubicBezTo>
                    <a:pt x="5563" y="0"/>
                    <a:pt x="5353" y="217"/>
                    <a:pt x="5271" y="626"/>
                  </a:cubicBezTo>
                  <a:cubicBezTo>
                    <a:pt x="4804" y="2627"/>
                    <a:pt x="6072" y="4962"/>
                    <a:pt x="7406" y="6964"/>
                  </a:cubicBezTo>
                  <a:cubicBezTo>
                    <a:pt x="7372" y="7031"/>
                    <a:pt x="7272" y="7064"/>
                    <a:pt x="7239" y="7097"/>
                  </a:cubicBezTo>
                  <a:lnTo>
                    <a:pt x="7106" y="7231"/>
                  </a:lnTo>
                  <a:cubicBezTo>
                    <a:pt x="5914" y="6772"/>
                    <a:pt x="4641" y="6405"/>
                    <a:pt x="3438" y="6405"/>
                  </a:cubicBezTo>
                  <a:cubicBezTo>
                    <a:pt x="2452" y="6405"/>
                    <a:pt x="1512" y="6651"/>
                    <a:pt x="701" y="7297"/>
                  </a:cubicBezTo>
                  <a:cubicBezTo>
                    <a:pt x="1" y="7898"/>
                    <a:pt x="101" y="8765"/>
                    <a:pt x="1101" y="9032"/>
                  </a:cubicBezTo>
                  <a:cubicBezTo>
                    <a:pt x="1984" y="9244"/>
                    <a:pt x="2883" y="9345"/>
                    <a:pt x="3778" y="9345"/>
                  </a:cubicBezTo>
                  <a:cubicBezTo>
                    <a:pt x="4709" y="9345"/>
                    <a:pt x="5637" y="9236"/>
                    <a:pt x="6539" y="9032"/>
                  </a:cubicBezTo>
                  <a:cubicBezTo>
                    <a:pt x="6572" y="9132"/>
                    <a:pt x="6605" y="9265"/>
                    <a:pt x="6672" y="9366"/>
                  </a:cubicBezTo>
                  <a:cubicBezTo>
                    <a:pt x="5338" y="10400"/>
                    <a:pt x="4070" y="11634"/>
                    <a:pt x="3837" y="13268"/>
                  </a:cubicBezTo>
                  <a:cubicBezTo>
                    <a:pt x="3749" y="13770"/>
                    <a:pt x="3919" y="14087"/>
                    <a:pt x="4196" y="14087"/>
                  </a:cubicBezTo>
                  <a:cubicBezTo>
                    <a:pt x="4343" y="14087"/>
                    <a:pt x="4519" y="13998"/>
                    <a:pt x="4704" y="13802"/>
                  </a:cubicBezTo>
                  <a:cubicBezTo>
                    <a:pt x="5905" y="12801"/>
                    <a:pt x="6905" y="11467"/>
                    <a:pt x="7639" y="10099"/>
                  </a:cubicBezTo>
                  <a:lnTo>
                    <a:pt x="7906" y="10099"/>
                  </a:lnTo>
                  <a:cubicBezTo>
                    <a:pt x="7739" y="12001"/>
                    <a:pt x="7973" y="14069"/>
                    <a:pt x="9908" y="15270"/>
                  </a:cubicBezTo>
                  <a:cubicBezTo>
                    <a:pt x="10188" y="15449"/>
                    <a:pt x="10479" y="15534"/>
                    <a:pt x="10740" y="15534"/>
                  </a:cubicBezTo>
                  <a:cubicBezTo>
                    <a:pt x="11256" y="15534"/>
                    <a:pt x="11653" y="15201"/>
                    <a:pt x="11609" y="14603"/>
                  </a:cubicBezTo>
                  <a:cubicBezTo>
                    <a:pt x="11542" y="12801"/>
                    <a:pt x="10808" y="10967"/>
                    <a:pt x="9707" y="9432"/>
                  </a:cubicBezTo>
                  <a:cubicBezTo>
                    <a:pt x="9741" y="9399"/>
                    <a:pt x="9774" y="9399"/>
                    <a:pt x="9808" y="9332"/>
                  </a:cubicBezTo>
                  <a:lnTo>
                    <a:pt x="9974" y="9165"/>
                  </a:lnTo>
                  <a:cubicBezTo>
                    <a:pt x="11575" y="9999"/>
                    <a:pt x="13210" y="10566"/>
                    <a:pt x="14644" y="10600"/>
                  </a:cubicBezTo>
                  <a:cubicBezTo>
                    <a:pt x="14663" y="10601"/>
                    <a:pt x="14681" y="10601"/>
                    <a:pt x="14698" y="10601"/>
                  </a:cubicBezTo>
                  <a:cubicBezTo>
                    <a:pt x="15442" y="10601"/>
                    <a:pt x="15363" y="9917"/>
                    <a:pt x="14711" y="9265"/>
                  </a:cubicBezTo>
                  <a:cubicBezTo>
                    <a:pt x="13410" y="7965"/>
                    <a:pt x="11976" y="7631"/>
                    <a:pt x="10641" y="7631"/>
                  </a:cubicBezTo>
                  <a:cubicBezTo>
                    <a:pt x="10641" y="7498"/>
                    <a:pt x="10641" y="7431"/>
                    <a:pt x="10608" y="7331"/>
                  </a:cubicBezTo>
                  <a:cubicBezTo>
                    <a:pt x="11742" y="6564"/>
                    <a:pt x="12743" y="5463"/>
                    <a:pt x="13377" y="4162"/>
                  </a:cubicBezTo>
                  <a:cubicBezTo>
                    <a:pt x="13767" y="3413"/>
                    <a:pt x="13268" y="2760"/>
                    <a:pt x="12469" y="2760"/>
                  </a:cubicBezTo>
                  <a:cubicBezTo>
                    <a:pt x="12449" y="2760"/>
                    <a:pt x="12429" y="2760"/>
                    <a:pt x="12409" y="2761"/>
                  </a:cubicBezTo>
                  <a:cubicBezTo>
                    <a:pt x="10541" y="2928"/>
                    <a:pt x="9541" y="4595"/>
                    <a:pt x="8874" y="6397"/>
                  </a:cubicBezTo>
                  <a:cubicBezTo>
                    <a:pt x="8740" y="6397"/>
                    <a:pt x="8640" y="6397"/>
                    <a:pt x="8540" y="6430"/>
                  </a:cubicBezTo>
                  <a:cubicBezTo>
                    <a:pt x="8273" y="4529"/>
                    <a:pt x="7639" y="2527"/>
                    <a:pt x="6639" y="726"/>
                  </a:cubicBezTo>
                  <a:cubicBezTo>
                    <a:pt x="6384" y="233"/>
                    <a:pt x="6077" y="0"/>
                    <a:pt x="58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17"/>
            <p:cNvSpPr/>
            <p:nvPr/>
          </p:nvSpPr>
          <p:spPr>
            <a:xfrm>
              <a:off x="4051400" y="3997250"/>
              <a:ext cx="65900" cy="51900"/>
            </a:xfrm>
            <a:custGeom>
              <a:rect b="b" l="l" r="r" t="t"/>
              <a:pathLst>
                <a:path extrusionOk="0" h="2076" w="2636">
                  <a:moveTo>
                    <a:pt x="1556" y="1"/>
                  </a:moveTo>
                  <a:cubicBezTo>
                    <a:pt x="1209" y="1"/>
                    <a:pt x="826" y="137"/>
                    <a:pt x="534" y="410"/>
                  </a:cubicBezTo>
                  <a:cubicBezTo>
                    <a:pt x="100" y="877"/>
                    <a:pt x="0" y="1544"/>
                    <a:pt x="367" y="1877"/>
                  </a:cubicBezTo>
                  <a:cubicBezTo>
                    <a:pt x="542" y="2012"/>
                    <a:pt x="771" y="2076"/>
                    <a:pt x="1013" y="2076"/>
                  </a:cubicBezTo>
                  <a:cubicBezTo>
                    <a:pt x="1371" y="2076"/>
                    <a:pt x="1757" y="1936"/>
                    <a:pt x="2035" y="1677"/>
                  </a:cubicBezTo>
                  <a:cubicBezTo>
                    <a:pt x="2536" y="1210"/>
                    <a:pt x="2636" y="543"/>
                    <a:pt x="2202" y="209"/>
                  </a:cubicBezTo>
                  <a:cubicBezTo>
                    <a:pt x="2035" y="70"/>
                    <a:pt x="1805" y="1"/>
                    <a:pt x="15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17"/>
            <p:cNvSpPr/>
            <p:nvPr/>
          </p:nvSpPr>
          <p:spPr>
            <a:xfrm>
              <a:off x="3732000" y="2830600"/>
              <a:ext cx="311925" cy="309700"/>
            </a:xfrm>
            <a:custGeom>
              <a:rect b="b" l="l" r="r" t="t"/>
              <a:pathLst>
                <a:path extrusionOk="0" h="12388" w="12477">
                  <a:moveTo>
                    <a:pt x="7352" y="0"/>
                  </a:moveTo>
                  <a:cubicBezTo>
                    <a:pt x="7006" y="0"/>
                    <a:pt x="6655" y="109"/>
                    <a:pt x="6372" y="309"/>
                  </a:cubicBezTo>
                  <a:cubicBezTo>
                    <a:pt x="5771" y="676"/>
                    <a:pt x="5438" y="1343"/>
                    <a:pt x="5371" y="2043"/>
                  </a:cubicBezTo>
                  <a:cubicBezTo>
                    <a:pt x="5301" y="2531"/>
                    <a:pt x="5393" y="2970"/>
                    <a:pt x="5523" y="3417"/>
                  </a:cubicBezTo>
                  <a:lnTo>
                    <a:pt x="5523" y="3417"/>
                  </a:lnTo>
                  <a:cubicBezTo>
                    <a:pt x="5348" y="2884"/>
                    <a:pt x="5128" y="2336"/>
                    <a:pt x="4837" y="1877"/>
                  </a:cubicBezTo>
                  <a:cubicBezTo>
                    <a:pt x="4370" y="1243"/>
                    <a:pt x="3703" y="709"/>
                    <a:pt x="2936" y="642"/>
                  </a:cubicBezTo>
                  <a:cubicBezTo>
                    <a:pt x="2870" y="633"/>
                    <a:pt x="2802" y="629"/>
                    <a:pt x="2734" y="629"/>
                  </a:cubicBezTo>
                  <a:cubicBezTo>
                    <a:pt x="2051" y="629"/>
                    <a:pt x="1320" y="1076"/>
                    <a:pt x="1168" y="1743"/>
                  </a:cubicBezTo>
                  <a:cubicBezTo>
                    <a:pt x="1001" y="2510"/>
                    <a:pt x="1535" y="3244"/>
                    <a:pt x="2035" y="3878"/>
                  </a:cubicBezTo>
                  <a:cubicBezTo>
                    <a:pt x="2669" y="4645"/>
                    <a:pt x="3436" y="5546"/>
                    <a:pt x="4204" y="6213"/>
                  </a:cubicBezTo>
                  <a:cubicBezTo>
                    <a:pt x="3984" y="6181"/>
                    <a:pt x="3763" y="6165"/>
                    <a:pt x="3543" y="6165"/>
                  </a:cubicBezTo>
                  <a:cubicBezTo>
                    <a:pt x="2627" y="6165"/>
                    <a:pt x="1727" y="6442"/>
                    <a:pt x="1001" y="6980"/>
                  </a:cubicBezTo>
                  <a:cubicBezTo>
                    <a:pt x="601" y="7214"/>
                    <a:pt x="267" y="7581"/>
                    <a:pt x="167" y="8014"/>
                  </a:cubicBezTo>
                  <a:cubicBezTo>
                    <a:pt x="1" y="8681"/>
                    <a:pt x="368" y="9415"/>
                    <a:pt x="1001" y="9749"/>
                  </a:cubicBezTo>
                  <a:cubicBezTo>
                    <a:pt x="1340" y="9937"/>
                    <a:pt x="1731" y="10019"/>
                    <a:pt x="2128" y="10019"/>
                  </a:cubicBezTo>
                  <a:cubicBezTo>
                    <a:pt x="2435" y="10019"/>
                    <a:pt x="2745" y="9970"/>
                    <a:pt x="3036" y="9882"/>
                  </a:cubicBezTo>
                  <a:cubicBezTo>
                    <a:pt x="3463" y="9760"/>
                    <a:pt x="3852" y="9577"/>
                    <a:pt x="4219" y="9361"/>
                  </a:cubicBezTo>
                  <a:lnTo>
                    <a:pt x="4219" y="9361"/>
                  </a:lnTo>
                  <a:cubicBezTo>
                    <a:pt x="4165" y="9419"/>
                    <a:pt x="4115" y="9481"/>
                    <a:pt x="4070" y="9549"/>
                  </a:cubicBezTo>
                  <a:cubicBezTo>
                    <a:pt x="4037" y="9916"/>
                    <a:pt x="4170" y="10283"/>
                    <a:pt x="4237" y="10650"/>
                  </a:cubicBezTo>
                  <a:cubicBezTo>
                    <a:pt x="4370" y="11050"/>
                    <a:pt x="4437" y="11483"/>
                    <a:pt x="4704" y="11817"/>
                  </a:cubicBezTo>
                  <a:cubicBezTo>
                    <a:pt x="4923" y="12161"/>
                    <a:pt x="5258" y="12387"/>
                    <a:pt x="5656" y="12387"/>
                  </a:cubicBezTo>
                  <a:cubicBezTo>
                    <a:pt x="5683" y="12387"/>
                    <a:pt x="5711" y="12386"/>
                    <a:pt x="5738" y="12384"/>
                  </a:cubicBezTo>
                  <a:cubicBezTo>
                    <a:pt x="6238" y="12351"/>
                    <a:pt x="6605" y="11884"/>
                    <a:pt x="6872" y="11417"/>
                  </a:cubicBezTo>
                  <a:cubicBezTo>
                    <a:pt x="7272" y="10683"/>
                    <a:pt x="7473" y="9849"/>
                    <a:pt x="7473" y="9015"/>
                  </a:cubicBezTo>
                  <a:cubicBezTo>
                    <a:pt x="7873" y="9916"/>
                    <a:pt x="8507" y="10783"/>
                    <a:pt x="9407" y="11217"/>
                  </a:cubicBezTo>
                  <a:cubicBezTo>
                    <a:pt x="9692" y="11343"/>
                    <a:pt x="10013" y="11406"/>
                    <a:pt x="10335" y="11406"/>
                  </a:cubicBezTo>
                  <a:cubicBezTo>
                    <a:pt x="11032" y="11406"/>
                    <a:pt x="11734" y="11110"/>
                    <a:pt x="12076" y="10516"/>
                  </a:cubicBezTo>
                  <a:cubicBezTo>
                    <a:pt x="12476" y="9749"/>
                    <a:pt x="12276" y="8748"/>
                    <a:pt x="11709" y="8148"/>
                  </a:cubicBezTo>
                  <a:cubicBezTo>
                    <a:pt x="11211" y="7591"/>
                    <a:pt x="10507" y="7266"/>
                    <a:pt x="9778" y="7037"/>
                  </a:cubicBezTo>
                  <a:lnTo>
                    <a:pt x="9778" y="7037"/>
                  </a:lnTo>
                  <a:cubicBezTo>
                    <a:pt x="9912" y="7065"/>
                    <a:pt x="10045" y="7078"/>
                    <a:pt x="10177" y="7078"/>
                  </a:cubicBezTo>
                  <a:cubicBezTo>
                    <a:pt x="10546" y="7078"/>
                    <a:pt x="10902" y="6977"/>
                    <a:pt x="11209" y="6813"/>
                  </a:cubicBezTo>
                  <a:cubicBezTo>
                    <a:pt x="11709" y="6513"/>
                    <a:pt x="12043" y="5980"/>
                    <a:pt x="12109" y="5379"/>
                  </a:cubicBezTo>
                  <a:cubicBezTo>
                    <a:pt x="12209" y="5012"/>
                    <a:pt x="12109" y="4579"/>
                    <a:pt x="11876" y="4245"/>
                  </a:cubicBezTo>
                  <a:cubicBezTo>
                    <a:pt x="11592" y="3890"/>
                    <a:pt x="11141" y="3737"/>
                    <a:pt x="10676" y="3737"/>
                  </a:cubicBezTo>
                  <a:cubicBezTo>
                    <a:pt x="10486" y="3737"/>
                    <a:pt x="10292" y="3763"/>
                    <a:pt x="10108" y="3811"/>
                  </a:cubicBezTo>
                  <a:cubicBezTo>
                    <a:pt x="9541" y="3978"/>
                    <a:pt x="9074" y="4312"/>
                    <a:pt x="8573" y="4712"/>
                  </a:cubicBezTo>
                  <a:cubicBezTo>
                    <a:pt x="9074" y="3745"/>
                    <a:pt x="9207" y="2644"/>
                    <a:pt x="8974" y="1576"/>
                  </a:cubicBezTo>
                  <a:cubicBezTo>
                    <a:pt x="8874" y="1143"/>
                    <a:pt x="8707" y="642"/>
                    <a:pt x="8307" y="342"/>
                  </a:cubicBezTo>
                  <a:cubicBezTo>
                    <a:pt x="8040" y="109"/>
                    <a:pt x="7698" y="0"/>
                    <a:pt x="73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17"/>
            <p:cNvSpPr/>
            <p:nvPr/>
          </p:nvSpPr>
          <p:spPr>
            <a:xfrm>
              <a:off x="3601175" y="2739250"/>
              <a:ext cx="573675" cy="512350"/>
            </a:xfrm>
            <a:custGeom>
              <a:rect b="b" l="l" r="r" t="t"/>
              <a:pathLst>
                <a:path extrusionOk="0" h="20494" w="22947">
                  <a:moveTo>
                    <a:pt x="8627" y="0"/>
                  </a:moveTo>
                  <a:cubicBezTo>
                    <a:pt x="8269" y="0"/>
                    <a:pt x="7967" y="354"/>
                    <a:pt x="7835" y="994"/>
                  </a:cubicBezTo>
                  <a:cubicBezTo>
                    <a:pt x="7435" y="3362"/>
                    <a:pt x="8569" y="5731"/>
                    <a:pt x="9970" y="7732"/>
                  </a:cubicBezTo>
                  <a:cubicBezTo>
                    <a:pt x="9837" y="7866"/>
                    <a:pt x="9737" y="7999"/>
                    <a:pt x="9637" y="8166"/>
                  </a:cubicBezTo>
                  <a:cubicBezTo>
                    <a:pt x="7368" y="6798"/>
                    <a:pt x="4767" y="5831"/>
                    <a:pt x="2098" y="5631"/>
                  </a:cubicBezTo>
                  <a:cubicBezTo>
                    <a:pt x="2019" y="5624"/>
                    <a:pt x="1943" y="5620"/>
                    <a:pt x="1869" y="5620"/>
                  </a:cubicBezTo>
                  <a:cubicBezTo>
                    <a:pt x="505" y="5620"/>
                    <a:pt x="1" y="6756"/>
                    <a:pt x="697" y="7832"/>
                  </a:cubicBezTo>
                  <a:cubicBezTo>
                    <a:pt x="2270" y="10338"/>
                    <a:pt x="5293" y="10935"/>
                    <a:pt x="8345" y="10935"/>
                  </a:cubicBezTo>
                  <a:cubicBezTo>
                    <a:pt x="8788" y="10935"/>
                    <a:pt x="9231" y="10922"/>
                    <a:pt x="9670" y="10901"/>
                  </a:cubicBezTo>
                  <a:lnTo>
                    <a:pt x="9804" y="11168"/>
                  </a:lnTo>
                  <a:cubicBezTo>
                    <a:pt x="9837" y="11235"/>
                    <a:pt x="9937" y="11368"/>
                    <a:pt x="9970" y="11435"/>
                  </a:cubicBezTo>
                  <a:cubicBezTo>
                    <a:pt x="7135" y="13603"/>
                    <a:pt x="4333" y="16305"/>
                    <a:pt x="4066" y="19340"/>
                  </a:cubicBezTo>
                  <a:cubicBezTo>
                    <a:pt x="3986" y="20061"/>
                    <a:pt x="4278" y="20493"/>
                    <a:pt x="4777" y="20493"/>
                  </a:cubicBezTo>
                  <a:cubicBezTo>
                    <a:pt x="5110" y="20493"/>
                    <a:pt x="5534" y="20301"/>
                    <a:pt x="6001" y="19874"/>
                  </a:cubicBezTo>
                  <a:cubicBezTo>
                    <a:pt x="8236" y="17839"/>
                    <a:pt x="10004" y="15271"/>
                    <a:pt x="11305" y="12736"/>
                  </a:cubicBezTo>
                  <a:cubicBezTo>
                    <a:pt x="11438" y="12836"/>
                    <a:pt x="11605" y="12903"/>
                    <a:pt x="11705" y="12936"/>
                  </a:cubicBezTo>
                  <a:cubicBezTo>
                    <a:pt x="11805" y="15771"/>
                    <a:pt x="12472" y="18573"/>
                    <a:pt x="15007" y="19674"/>
                  </a:cubicBezTo>
                  <a:cubicBezTo>
                    <a:pt x="15246" y="19772"/>
                    <a:pt x="15481" y="19819"/>
                    <a:pt x="15702" y="19819"/>
                  </a:cubicBezTo>
                  <a:cubicBezTo>
                    <a:pt x="16534" y="19819"/>
                    <a:pt x="17167" y="19160"/>
                    <a:pt x="17009" y="18106"/>
                  </a:cubicBezTo>
                  <a:cubicBezTo>
                    <a:pt x="16708" y="16038"/>
                    <a:pt x="15841" y="14037"/>
                    <a:pt x="14640" y="12369"/>
                  </a:cubicBezTo>
                  <a:cubicBezTo>
                    <a:pt x="14707" y="12235"/>
                    <a:pt x="14774" y="12102"/>
                    <a:pt x="14840" y="12002"/>
                  </a:cubicBezTo>
                  <a:cubicBezTo>
                    <a:pt x="15696" y="12298"/>
                    <a:pt x="16625" y="12484"/>
                    <a:pt x="17619" y="12484"/>
                  </a:cubicBezTo>
                  <a:cubicBezTo>
                    <a:pt x="18756" y="12484"/>
                    <a:pt x="19979" y="12240"/>
                    <a:pt x="21278" y="11635"/>
                  </a:cubicBezTo>
                  <a:cubicBezTo>
                    <a:pt x="22513" y="11001"/>
                    <a:pt x="22946" y="10034"/>
                    <a:pt x="21845" y="9700"/>
                  </a:cubicBezTo>
                  <a:cubicBezTo>
                    <a:pt x="20751" y="9359"/>
                    <a:pt x="19511" y="9202"/>
                    <a:pt x="18194" y="9202"/>
                  </a:cubicBezTo>
                  <a:cubicBezTo>
                    <a:pt x="17063" y="9202"/>
                    <a:pt x="15875" y="9318"/>
                    <a:pt x="14674" y="9533"/>
                  </a:cubicBezTo>
                  <a:cubicBezTo>
                    <a:pt x="14640" y="9467"/>
                    <a:pt x="14607" y="9367"/>
                    <a:pt x="14540" y="9233"/>
                  </a:cubicBezTo>
                  <a:cubicBezTo>
                    <a:pt x="14507" y="9200"/>
                    <a:pt x="14474" y="9133"/>
                    <a:pt x="14440" y="9066"/>
                  </a:cubicBezTo>
                  <a:cubicBezTo>
                    <a:pt x="16708" y="7399"/>
                    <a:pt x="18543" y="5230"/>
                    <a:pt x="19477" y="2729"/>
                  </a:cubicBezTo>
                  <a:cubicBezTo>
                    <a:pt x="19872" y="1656"/>
                    <a:pt x="19121" y="918"/>
                    <a:pt x="18012" y="918"/>
                  </a:cubicBezTo>
                  <a:cubicBezTo>
                    <a:pt x="17810" y="918"/>
                    <a:pt x="17597" y="943"/>
                    <a:pt x="17376" y="994"/>
                  </a:cubicBezTo>
                  <a:cubicBezTo>
                    <a:pt x="14140" y="1795"/>
                    <a:pt x="12839" y="4497"/>
                    <a:pt x="12205" y="7299"/>
                  </a:cubicBezTo>
                  <a:cubicBezTo>
                    <a:pt x="12105" y="7232"/>
                    <a:pt x="11972" y="7198"/>
                    <a:pt x="11872" y="7198"/>
                  </a:cubicBezTo>
                  <a:cubicBezTo>
                    <a:pt x="11471" y="4897"/>
                    <a:pt x="10671" y="2562"/>
                    <a:pt x="9503" y="660"/>
                  </a:cubicBezTo>
                  <a:cubicBezTo>
                    <a:pt x="9213" y="210"/>
                    <a:pt x="8904" y="0"/>
                    <a:pt x="86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17"/>
            <p:cNvSpPr/>
            <p:nvPr/>
          </p:nvSpPr>
          <p:spPr>
            <a:xfrm>
              <a:off x="3861250" y="2953700"/>
              <a:ext cx="90100" cy="84450"/>
            </a:xfrm>
            <a:custGeom>
              <a:rect b="b" l="l" r="r" t="t"/>
              <a:pathLst>
                <a:path extrusionOk="0" h="3378" w="3604">
                  <a:moveTo>
                    <a:pt x="1347" y="1"/>
                  </a:moveTo>
                  <a:cubicBezTo>
                    <a:pt x="1191" y="1"/>
                    <a:pt x="1040" y="29"/>
                    <a:pt x="902" y="88"/>
                  </a:cubicBezTo>
                  <a:cubicBezTo>
                    <a:pt x="168" y="355"/>
                    <a:pt x="1" y="1289"/>
                    <a:pt x="468" y="2223"/>
                  </a:cubicBezTo>
                  <a:cubicBezTo>
                    <a:pt x="869" y="2918"/>
                    <a:pt x="1614" y="3378"/>
                    <a:pt x="2254" y="3378"/>
                  </a:cubicBezTo>
                  <a:cubicBezTo>
                    <a:pt x="2412" y="3378"/>
                    <a:pt x="2564" y="3350"/>
                    <a:pt x="2703" y="3290"/>
                  </a:cubicBezTo>
                  <a:cubicBezTo>
                    <a:pt x="3403" y="2990"/>
                    <a:pt x="3604" y="2056"/>
                    <a:pt x="3103" y="1156"/>
                  </a:cubicBezTo>
                  <a:cubicBezTo>
                    <a:pt x="2702" y="460"/>
                    <a:pt x="1979" y="1"/>
                    <a:pt x="13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18" name="Google Shape;1618;p17"/>
          <p:cNvSpPr/>
          <p:nvPr/>
        </p:nvSpPr>
        <p:spPr>
          <a:xfrm>
            <a:off x="-1729900" y="-299775"/>
            <a:ext cx="5292308" cy="5938642"/>
          </a:xfrm>
          <a:custGeom>
            <a:rect b="b" l="l" r="r" t="t"/>
            <a:pathLst>
              <a:path extrusionOk="0" h="64714" w="50036">
                <a:moveTo>
                  <a:pt x="22148" y="1"/>
                </a:moveTo>
                <a:cubicBezTo>
                  <a:pt x="18824" y="1"/>
                  <a:pt x="15275" y="2620"/>
                  <a:pt x="14010" y="7379"/>
                </a:cubicBezTo>
                <a:cubicBezTo>
                  <a:pt x="13176" y="10514"/>
                  <a:pt x="13910" y="13583"/>
                  <a:pt x="13843" y="16719"/>
                </a:cubicBezTo>
                <a:cubicBezTo>
                  <a:pt x="13743" y="21222"/>
                  <a:pt x="12042" y="25725"/>
                  <a:pt x="9974" y="29895"/>
                </a:cubicBezTo>
                <a:cubicBezTo>
                  <a:pt x="7839" y="34031"/>
                  <a:pt x="5337" y="38001"/>
                  <a:pt x="3369" y="42204"/>
                </a:cubicBezTo>
                <a:cubicBezTo>
                  <a:pt x="1401" y="46407"/>
                  <a:pt x="0" y="51077"/>
                  <a:pt x="334" y="55446"/>
                </a:cubicBezTo>
                <a:cubicBezTo>
                  <a:pt x="667" y="59850"/>
                  <a:pt x="3136" y="63852"/>
                  <a:pt x="6905" y="64586"/>
                </a:cubicBezTo>
                <a:cubicBezTo>
                  <a:pt x="7371" y="64674"/>
                  <a:pt x="7839" y="64714"/>
                  <a:pt x="8311" y="64714"/>
                </a:cubicBezTo>
                <a:cubicBezTo>
                  <a:pt x="12328" y="64714"/>
                  <a:pt x="16532" y="61823"/>
                  <a:pt x="20682" y="61017"/>
                </a:cubicBezTo>
                <a:cubicBezTo>
                  <a:pt x="21620" y="60825"/>
                  <a:pt x="22548" y="60745"/>
                  <a:pt x="23468" y="60745"/>
                </a:cubicBezTo>
                <a:cubicBezTo>
                  <a:pt x="26865" y="60745"/>
                  <a:pt x="30157" y="61834"/>
                  <a:pt x="33491" y="62385"/>
                </a:cubicBezTo>
                <a:cubicBezTo>
                  <a:pt x="34560" y="62562"/>
                  <a:pt x="35679" y="62668"/>
                  <a:pt x="36809" y="62668"/>
                </a:cubicBezTo>
                <a:cubicBezTo>
                  <a:pt x="40154" y="62668"/>
                  <a:pt x="43598" y="61733"/>
                  <a:pt x="46166" y="58916"/>
                </a:cubicBezTo>
                <a:cubicBezTo>
                  <a:pt x="49836" y="54879"/>
                  <a:pt x="50036" y="48408"/>
                  <a:pt x="48068" y="43938"/>
                </a:cubicBezTo>
                <a:cubicBezTo>
                  <a:pt x="46066" y="39502"/>
                  <a:pt x="42397" y="36500"/>
                  <a:pt x="38928" y="33497"/>
                </a:cubicBezTo>
                <a:cubicBezTo>
                  <a:pt x="35425" y="30495"/>
                  <a:pt x="31990" y="27159"/>
                  <a:pt x="30555" y="22289"/>
                </a:cubicBezTo>
                <a:cubicBezTo>
                  <a:pt x="29688" y="19354"/>
                  <a:pt x="29688" y="16018"/>
                  <a:pt x="29555" y="12749"/>
                </a:cubicBezTo>
                <a:cubicBezTo>
                  <a:pt x="29455" y="9547"/>
                  <a:pt x="29154" y="6211"/>
                  <a:pt x="27720" y="3576"/>
                </a:cubicBezTo>
                <a:cubicBezTo>
                  <a:pt x="26445" y="1146"/>
                  <a:pt x="24346" y="1"/>
                  <a:pt x="2214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19" name="Google Shape;1619;p17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7532425" y="-965074"/>
            <a:ext cx="2661128" cy="2380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0" name="Google Shape;1620;p17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7532425" y="3475276"/>
            <a:ext cx="2661128" cy="2380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21" name="Google Shape;1621;p17"/>
          <p:cNvSpPr txBox="1"/>
          <p:nvPr>
            <p:ph idx="1" type="subTitle"/>
          </p:nvPr>
        </p:nvSpPr>
        <p:spPr>
          <a:xfrm>
            <a:off x="4585825" y="2789550"/>
            <a:ext cx="3838200" cy="84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2" name="Google Shape;1622;p17"/>
          <p:cNvSpPr txBox="1"/>
          <p:nvPr>
            <p:ph type="title"/>
          </p:nvPr>
        </p:nvSpPr>
        <p:spPr>
          <a:xfrm>
            <a:off x="4585925" y="1528000"/>
            <a:ext cx="3838200" cy="126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71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pic>
        <p:nvPicPr>
          <p:cNvPr id="1623" name="Google Shape;1623;p17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263200" y="2507880"/>
            <a:ext cx="3742525" cy="33479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4" name="Google Shape;1624;p17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263200" y="-825620"/>
            <a:ext cx="3742525" cy="33479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2_1">
    <p:spTree>
      <p:nvGrpSpPr>
        <p:cNvPr id="1625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Google Shape;1626;p18"/>
          <p:cNvSpPr txBox="1"/>
          <p:nvPr>
            <p:ph idx="1" type="subTitle"/>
          </p:nvPr>
        </p:nvSpPr>
        <p:spPr>
          <a:xfrm>
            <a:off x="2636500" y="3873400"/>
            <a:ext cx="3868200" cy="67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7" name="Google Shape;1627;p18"/>
          <p:cNvSpPr txBox="1"/>
          <p:nvPr>
            <p:ph type="title"/>
          </p:nvPr>
        </p:nvSpPr>
        <p:spPr>
          <a:xfrm>
            <a:off x="2020450" y="533133"/>
            <a:ext cx="5103300" cy="100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628" name="Google Shape;1628;p18"/>
          <p:cNvSpPr txBox="1"/>
          <p:nvPr>
            <p:ph idx="2" type="subTitle"/>
          </p:nvPr>
        </p:nvSpPr>
        <p:spPr>
          <a:xfrm>
            <a:off x="1557800" y="1850550"/>
            <a:ext cx="6035400" cy="76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Denk One"/>
              <a:buNone/>
              <a:defRPr sz="2000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629" name="Google Shape;1629;p18"/>
          <p:cNvGrpSpPr/>
          <p:nvPr/>
        </p:nvGrpSpPr>
        <p:grpSpPr>
          <a:xfrm rot="-3265395">
            <a:off x="8346355" y="4136375"/>
            <a:ext cx="822803" cy="1193277"/>
            <a:chOff x="3066525" y="648600"/>
            <a:chExt cx="1270100" cy="1841975"/>
          </a:xfrm>
        </p:grpSpPr>
        <p:sp>
          <p:nvSpPr>
            <p:cNvPr id="1630" name="Google Shape;1630;p18"/>
            <p:cNvSpPr/>
            <p:nvPr/>
          </p:nvSpPr>
          <p:spPr>
            <a:xfrm>
              <a:off x="4012200" y="1479000"/>
              <a:ext cx="295250" cy="302750"/>
            </a:xfrm>
            <a:custGeom>
              <a:rect b="b" l="l" r="r" t="t"/>
              <a:pathLst>
                <a:path extrusionOk="0" h="12110" w="11810">
                  <a:moveTo>
                    <a:pt x="11409" y="1"/>
                  </a:moveTo>
                  <a:lnTo>
                    <a:pt x="11409" y="1"/>
                  </a:lnTo>
                  <a:cubicBezTo>
                    <a:pt x="8540" y="668"/>
                    <a:pt x="4137" y="3270"/>
                    <a:pt x="2035" y="5404"/>
                  </a:cubicBezTo>
                  <a:cubicBezTo>
                    <a:pt x="1" y="7539"/>
                    <a:pt x="401" y="9207"/>
                    <a:pt x="868" y="12109"/>
                  </a:cubicBezTo>
                  <a:cubicBezTo>
                    <a:pt x="3903" y="12076"/>
                    <a:pt x="5371" y="12076"/>
                    <a:pt x="7373" y="9774"/>
                  </a:cubicBezTo>
                  <a:cubicBezTo>
                    <a:pt x="9374" y="7439"/>
                    <a:pt x="11809" y="3036"/>
                    <a:pt x="114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18"/>
            <p:cNvSpPr/>
            <p:nvPr/>
          </p:nvSpPr>
          <p:spPr>
            <a:xfrm>
              <a:off x="4033050" y="1545725"/>
              <a:ext cx="212675" cy="235175"/>
            </a:xfrm>
            <a:custGeom>
              <a:rect b="b" l="l" r="r" t="t"/>
              <a:pathLst>
                <a:path extrusionOk="0" fill="none" h="9407" w="8507">
                  <a:moveTo>
                    <a:pt x="8507" y="0"/>
                  </a:moveTo>
                  <a:cubicBezTo>
                    <a:pt x="8073" y="500"/>
                    <a:pt x="1" y="9407"/>
                    <a:pt x="1" y="9407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18"/>
            <p:cNvSpPr/>
            <p:nvPr/>
          </p:nvSpPr>
          <p:spPr>
            <a:xfrm>
              <a:off x="3775375" y="1667475"/>
              <a:ext cx="280225" cy="330250"/>
            </a:xfrm>
            <a:custGeom>
              <a:rect b="b" l="l" r="r" t="t"/>
              <a:pathLst>
                <a:path extrusionOk="0" h="13210" w="11209">
                  <a:moveTo>
                    <a:pt x="701" y="0"/>
                  </a:moveTo>
                  <a:cubicBezTo>
                    <a:pt x="0" y="2936"/>
                    <a:pt x="1968" y="7639"/>
                    <a:pt x="3636" y="10174"/>
                  </a:cubicBezTo>
                  <a:cubicBezTo>
                    <a:pt x="5371" y="12676"/>
                    <a:pt x="6805" y="12843"/>
                    <a:pt x="9841" y="13210"/>
                  </a:cubicBezTo>
                  <a:cubicBezTo>
                    <a:pt x="10641" y="10374"/>
                    <a:pt x="11208" y="8740"/>
                    <a:pt x="9407" y="6405"/>
                  </a:cubicBezTo>
                  <a:cubicBezTo>
                    <a:pt x="7639" y="4070"/>
                    <a:pt x="3503" y="968"/>
                    <a:pt x="7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18"/>
            <p:cNvSpPr/>
            <p:nvPr/>
          </p:nvSpPr>
          <p:spPr>
            <a:xfrm>
              <a:off x="3837075" y="1739175"/>
              <a:ext cx="185150" cy="257725"/>
            </a:xfrm>
            <a:custGeom>
              <a:rect b="b" l="l" r="r" t="t"/>
              <a:pathLst>
                <a:path extrusionOk="0" fill="none" h="10309" w="7406">
                  <a:moveTo>
                    <a:pt x="1" y="1"/>
                  </a:moveTo>
                  <a:cubicBezTo>
                    <a:pt x="368" y="535"/>
                    <a:pt x="7406" y="10308"/>
                    <a:pt x="7406" y="10308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18"/>
            <p:cNvSpPr/>
            <p:nvPr/>
          </p:nvSpPr>
          <p:spPr>
            <a:xfrm>
              <a:off x="3410950" y="1129575"/>
              <a:ext cx="846450" cy="1361000"/>
            </a:xfrm>
            <a:custGeom>
              <a:rect b="b" l="l" r="r" t="t"/>
              <a:pathLst>
                <a:path extrusionOk="0" fill="none" h="54440" w="33858">
                  <a:moveTo>
                    <a:pt x="0" y="22350"/>
                  </a:moveTo>
                  <a:cubicBezTo>
                    <a:pt x="0" y="22350"/>
                    <a:pt x="18413" y="38895"/>
                    <a:pt x="17513" y="54073"/>
                  </a:cubicBezTo>
                  <a:cubicBezTo>
                    <a:pt x="17513" y="54340"/>
                    <a:pt x="17846" y="54440"/>
                    <a:pt x="17946" y="54240"/>
                  </a:cubicBezTo>
                  <a:cubicBezTo>
                    <a:pt x="33858" y="28188"/>
                    <a:pt x="17546" y="1"/>
                    <a:pt x="17546" y="1"/>
                  </a:cubicBezTo>
                </a:path>
              </a:pathLst>
            </a:custGeom>
            <a:noFill/>
            <a:ln cap="flat" cmpd="sng" w="50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18"/>
            <p:cNvSpPr/>
            <p:nvPr/>
          </p:nvSpPr>
          <p:spPr>
            <a:xfrm>
              <a:off x="3066525" y="1346825"/>
              <a:ext cx="688025" cy="679375"/>
            </a:xfrm>
            <a:custGeom>
              <a:rect b="b" l="l" r="r" t="t"/>
              <a:pathLst>
                <a:path extrusionOk="0" h="27175" w="27521">
                  <a:moveTo>
                    <a:pt x="15161" y="0"/>
                  </a:moveTo>
                  <a:cubicBezTo>
                    <a:pt x="14489" y="0"/>
                    <a:pt x="13832" y="177"/>
                    <a:pt x="13310" y="584"/>
                  </a:cubicBezTo>
                  <a:cubicBezTo>
                    <a:pt x="12209" y="1418"/>
                    <a:pt x="12209" y="3153"/>
                    <a:pt x="12176" y="4354"/>
                  </a:cubicBezTo>
                  <a:cubicBezTo>
                    <a:pt x="12143" y="5254"/>
                    <a:pt x="12176" y="6188"/>
                    <a:pt x="12309" y="7089"/>
                  </a:cubicBezTo>
                  <a:cubicBezTo>
                    <a:pt x="11976" y="6388"/>
                    <a:pt x="11609" y="5721"/>
                    <a:pt x="11209" y="5054"/>
                  </a:cubicBezTo>
                  <a:cubicBezTo>
                    <a:pt x="10463" y="3802"/>
                    <a:pt x="9292" y="1830"/>
                    <a:pt x="7622" y="1830"/>
                  </a:cubicBezTo>
                  <a:cubicBezTo>
                    <a:pt x="7424" y="1830"/>
                    <a:pt x="7218" y="1858"/>
                    <a:pt x="7006" y="1918"/>
                  </a:cubicBezTo>
                  <a:cubicBezTo>
                    <a:pt x="5705" y="2319"/>
                    <a:pt x="4504" y="3353"/>
                    <a:pt x="4304" y="4720"/>
                  </a:cubicBezTo>
                  <a:cubicBezTo>
                    <a:pt x="4137" y="6055"/>
                    <a:pt x="5304" y="7256"/>
                    <a:pt x="6138" y="8190"/>
                  </a:cubicBezTo>
                  <a:cubicBezTo>
                    <a:pt x="6772" y="8857"/>
                    <a:pt x="7473" y="9491"/>
                    <a:pt x="8173" y="10058"/>
                  </a:cubicBezTo>
                  <a:cubicBezTo>
                    <a:pt x="7439" y="9757"/>
                    <a:pt x="6672" y="9557"/>
                    <a:pt x="5972" y="9357"/>
                  </a:cubicBezTo>
                  <a:cubicBezTo>
                    <a:pt x="5183" y="9144"/>
                    <a:pt x="4151" y="8873"/>
                    <a:pt x="3188" y="8873"/>
                  </a:cubicBezTo>
                  <a:cubicBezTo>
                    <a:pt x="2196" y="8873"/>
                    <a:pt x="1276" y="9160"/>
                    <a:pt x="768" y="10091"/>
                  </a:cubicBezTo>
                  <a:cubicBezTo>
                    <a:pt x="134" y="11258"/>
                    <a:pt x="1" y="12860"/>
                    <a:pt x="801" y="13994"/>
                  </a:cubicBezTo>
                  <a:cubicBezTo>
                    <a:pt x="1602" y="15061"/>
                    <a:pt x="3303" y="15128"/>
                    <a:pt x="4504" y="15161"/>
                  </a:cubicBezTo>
                  <a:cubicBezTo>
                    <a:pt x="4729" y="15170"/>
                    <a:pt x="4956" y="15174"/>
                    <a:pt x="5185" y="15174"/>
                  </a:cubicBezTo>
                  <a:cubicBezTo>
                    <a:pt x="5869" y="15174"/>
                    <a:pt x="6564" y="15136"/>
                    <a:pt x="7239" y="15061"/>
                  </a:cubicBezTo>
                  <a:lnTo>
                    <a:pt x="7239" y="15061"/>
                  </a:lnTo>
                  <a:cubicBezTo>
                    <a:pt x="6539" y="15395"/>
                    <a:pt x="5871" y="15728"/>
                    <a:pt x="5204" y="16129"/>
                  </a:cubicBezTo>
                  <a:cubicBezTo>
                    <a:pt x="3803" y="16896"/>
                    <a:pt x="1468" y="18263"/>
                    <a:pt x="2035" y="20298"/>
                  </a:cubicBezTo>
                  <a:cubicBezTo>
                    <a:pt x="2436" y="21532"/>
                    <a:pt x="3403" y="22800"/>
                    <a:pt x="4804" y="23000"/>
                  </a:cubicBezTo>
                  <a:cubicBezTo>
                    <a:pt x="4907" y="23016"/>
                    <a:pt x="5008" y="23023"/>
                    <a:pt x="5109" y="23023"/>
                  </a:cubicBezTo>
                  <a:cubicBezTo>
                    <a:pt x="6321" y="23023"/>
                    <a:pt x="7411" y="21969"/>
                    <a:pt x="8273" y="21199"/>
                  </a:cubicBezTo>
                  <a:cubicBezTo>
                    <a:pt x="8907" y="20565"/>
                    <a:pt x="9541" y="19898"/>
                    <a:pt x="10141" y="19197"/>
                  </a:cubicBezTo>
                  <a:lnTo>
                    <a:pt x="10141" y="19197"/>
                  </a:lnTo>
                  <a:cubicBezTo>
                    <a:pt x="9841" y="19931"/>
                    <a:pt x="9641" y="20699"/>
                    <a:pt x="9441" y="21399"/>
                  </a:cubicBezTo>
                  <a:cubicBezTo>
                    <a:pt x="9007" y="23000"/>
                    <a:pt x="8307" y="25635"/>
                    <a:pt x="10141" y="26636"/>
                  </a:cubicBezTo>
                  <a:cubicBezTo>
                    <a:pt x="10745" y="26981"/>
                    <a:pt x="11456" y="27175"/>
                    <a:pt x="12159" y="27175"/>
                  </a:cubicBezTo>
                  <a:cubicBezTo>
                    <a:pt x="12815" y="27175"/>
                    <a:pt x="13463" y="27006"/>
                    <a:pt x="14011" y="26636"/>
                  </a:cubicBezTo>
                  <a:cubicBezTo>
                    <a:pt x="15111" y="25836"/>
                    <a:pt x="15145" y="24134"/>
                    <a:pt x="15211" y="22900"/>
                  </a:cubicBezTo>
                  <a:cubicBezTo>
                    <a:pt x="15278" y="21999"/>
                    <a:pt x="15211" y="21065"/>
                    <a:pt x="15145" y="20165"/>
                  </a:cubicBezTo>
                  <a:lnTo>
                    <a:pt x="15145" y="20165"/>
                  </a:lnTo>
                  <a:cubicBezTo>
                    <a:pt x="15478" y="20865"/>
                    <a:pt x="15812" y="21532"/>
                    <a:pt x="16179" y="22200"/>
                  </a:cubicBezTo>
                  <a:cubicBezTo>
                    <a:pt x="16926" y="23455"/>
                    <a:pt x="18076" y="25488"/>
                    <a:pt x="19747" y="25488"/>
                  </a:cubicBezTo>
                  <a:cubicBezTo>
                    <a:pt x="19940" y="25488"/>
                    <a:pt x="20141" y="25461"/>
                    <a:pt x="20348" y="25402"/>
                  </a:cubicBezTo>
                  <a:cubicBezTo>
                    <a:pt x="21649" y="25068"/>
                    <a:pt x="22850" y="24034"/>
                    <a:pt x="23117" y="22700"/>
                  </a:cubicBezTo>
                  <a:cubicBezTo>
                    <a:pt x="23351" y="21366"/>
                    <a:pt x="22183" y="20098"/>
                    <a:pt x="21349" y="19197"/>
                  </a:cubicBezTo>
                  <a:cubicBezTo>
                    <a:pt x="20715" y="18497"/>
                    <a:pt x="20048" y="17863"/>
                    <a:pt x="19348" y="17263"/>
                  </a:cubicBezTo>
                  <a:lnTo>
                    <a:pt x="19348" y="17263"/>
                  </a:lnTo>
                  <a:cubicBezTo>
                    <a:pt x="20048" y="17563"/>
                    <a:pt x="20815" y="17830"/>
                    <a:pt x="21516" y="18030"/>
                  </a:cubicBezTo>
                  <a:cubicBezTo>
                    <a:pt x="22328" y="18267"/>
                    <a:pt x="23389" y="18564"/>
                    <a:pt x="24373" y="18564"/>
                  </a:cubicBezTo>
                  <a:cubicBezTo>
                    <a:pt x="25328" y="18564"/>
                    <a:pt x="26210" y="18284"/>
                    <a:pt x="26720" y="17396"/>
                  </a:cubicBezTo>
                  <a:cubicBezTo>
                    <a:pt x="27353" y="16295"/>
                    <a:pt x="27520" y="14661"/>
                    <a:pt x="26820" y="13493"/>
                  </a:cubicBezTo>
                  <a:cubicBezTo>
                    <a:pt x="26019" y="12359"/>
                    <a:pt x="24318" y="12326"/>
                    <a:pt x="23084" y="12226"/>
                  </a:cubicBezTo>
                  <a:cubicBezTo>
                    <a:pt x="22740" y="12200"/>
                    <a:pt x="22391" y="12189"/>
                    <a:pt x="22041" y="12189"/>
                  </a:cubicBezTo>
                  <a:cubicBezTo>
                    <a:pt x="21474" y="12189"/>
                    <a:pt x="20905" y="12218"/>
                    <a:pt x="20348" y="12259"/>
                  </a:cubicBezTo>
                  <a:cubicBezTo>
                    <a:pt x="21049" y="11992"/>
                    <a:pt x="21716" y="11659"/>
                    <a:pt x="22383" y="11258"/>
                  </a:cubicBezTo>
                  <a:cubicBezTo>
                    <a:pt x="23851" y="10491"/>
                    <a:pt x="26186" y="9157"/>
                    <a:pt x="25652" y="7156"/>
                  </a:cubicBezTo>
                  <a:cubicBezTo>
                    <a:pt x="25319" y="5888"/>
                    <a:pt x="24251" y="4654"/>
                    <a:pt x="22917" y="4387"/>
                  </a:cubicBezTo>
                  <a:cubicBezTo>
                    <a:pt x="22799" y="4366"/>
                    <a:pt x="22682" y="4357"/>
                    <a:pt x="22566" y="4357"/>
                  </a:cubicBezTo>
                  <a:cubicBezTo>
                    <a:pt x="21367" y="4357"/>
                    <a:pt x="20266" y="5389"/>
                    <a:pt x="19414" y="6088"/>
                  </a:cubicBezTo>
                  <a:cubicBezTo>
                    <a:pt x="18514" y="6855"/>
                    <a:pt x="17747" y="7723"/>
                    <a:pt x="17013" y="8657"/>
                  </a:cubicBezTo>
                  <a:cubicBezTo>
                    <a:pt x="17413" y="7689"/>
                    <a:pt x="17713" y="6689"/>
                    <a:pt x="17980" y="5721"/>
                  </a:cubicBezTo>
                  <a:cubicBezTo>
                    <a:pt x="18380" y="4087"/>
                    <a:pt x="19014" y="1518"/>
                    <a:pt x="17180" y="517"/>
                  </a:cubicBezTo>
                  <a:cubicBezTo>
                    <a:pt x="16583" y="193"/>
                    <a:pt x="15864" y="0"/>
                    <a:pt x="151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18"/>
            <p:cNvSpPr/>
            <p:nvPr/>
          </p:nvSpPr>
          <p:spPr>
            <a:xfrm>
              <a:off x="3346725" y="1700000"/>
              <a:ext cx="58400" cy="283550"/>
            </a:xfrm>
            <a:custGeom>
              <a:rect b="b" l="l" r="r" t="t"/>
              <a:pathLst>
                <a:path extrusionOk="0" fill="none" h="11342" w="2336">
                  <a:moveTo>
                    <a:pt x="1602" y="8606"/>
                  </a:moveTo>
                  <a:cubicBezTo>
                    <a:pt x="1969" y="5738"/>
                    <a:pt x="2336" y="2869"/>
                    <a:pt x="1869" y="0"/>
                  </a:cubicBezTo>
                  <a:cubicBezTo>
                    <a:pt x="1602" y="3836"/>
                    <a:pt x="968" y="7606"/>
                    <a:pt x="1" y="11342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18"/>
            <p:cNvSpPr/>
            <p:nvPr/>
          </p:nvSpPr>
          <p:spPr>
            <a:xfrm>
              <a:off x="3198300" y="1710825"/>
              <a:ext cx="193475" cy="174325"/>
            </a:xfrm>
            <a:custGeom>
              <a:rect b="b" l="l" r="r" t="t"/>
              <a:pathLst>
                <a:path extrusionOk="0" fill="none" h="6973" w="7739">
                  <a:moveTo>
                    <a:pt x="167" y="6972"/>
                  </a:moveTo>
                  <a:cubicBezTo>
                    <a:pt x="2835" y="4804"/>
                    <a:pt x="5371" y="2503"/>
                    <a:pt x="7739" y="1"/>
                  </a:cubicBezTo>
                  <a:cubicBezTo>
                    <a:pt x="5070" y="1735"/>
                    <a:pt x="2502" y="3603"/>
                    <a:pt x="0" y="5505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18"/>
            <p:cNvSpPr/>
            <p:nvPr/>
          </p:nvSpPr>
          <p:spPr>
            <a:xfrm>
              <a:off x="3188275" y="1699150"/>
              <a:ext cx="193500" cy="122625"/>
            </a:xfrm>
            <a:custGeom>
              <a:rect b="b" l="l" r="r" t="t"/>
              <a:pathLst>
                <a:path extrusionOk="0" fill="none" h="4905" w="7740">
                  <a:moveTo>
                    <a:pt x="7740" y="1"/>
                  </a:moveTo>
                  <a:cubicBezTo>
                    <a:pt x="5004" y="1402"/>
                    <a:pt x="2436" y="3003"/>
                    <a:pt x="1" y="4904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18"/>
            <p:cNvSpPr/>
            <p:nvPr/>
          </p:nvSpPr>
          <p:spPr>
            <a:xfrm>
              <a:off x="3379250" y="1689150"/>
              <a:ext cx="180150" cy="245200"/>
            </a:xfrm>
            <a:custGeom>
              <a:rect b="b" l="l" r="r" t="t"/>
              <a:pathLst>
                <a:path extrusionOk="0" fill="none" h="9808" w="7206">
                  <a:moveTo>
                    <a:pt x="7206" y="9808"/>
                  </a:moveTo>
                  <a:cubicBezTo>
                    <a:pt x="4304" y="6972"/>
                    <a:pt x="1835" y="3636"/>
                    <a:pt x="1" y="1"/>
                  </a:cubicBezTo>
                  <a:cubicBezTo>
                    <a:pt x="2369" y="2035"/>
                    <a:pt x="4270" y="4570"/>
                    <a:pt x="5871" y="7272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18"/>
            <p:cNvSpPr/>
            <p:nvPr/>
          </p:nvSpPr>
          <p:spPr>
            <a:xfrm>
              <a:off x="3412600" y="1705000"/>
              <a:ext cx="180150" cy="184325"/>
            </a:xfrm>
            <a:custGeom>
              <a:rect b="b" l="l" r="r" t="t"/>
              <a:pathLst>
                <a:path extrusionOk="0" fill="none" h="7373" w="7206">
                  <a:moveTo>
                    <a:pt x="7206" y="7372"/>
                  </a:moveTo>
                  <a:cubicBezTo>
                    <a:pt x="5138" y="4637"/>
                    <a:pt x="2703" y="2169"/>
                    <a:pt x="1" y="0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18"/>
            <p:cNvSpPr/>
            <p:nvPr/>
          </p:nvSpPr>
          <p:spPr>
            <a:xfrm>
              <a:off x="3430125" y="1694150"/>
              <a:ext cx="239350" cy="38400"/>
            </a:xfrm>
            <a:custGeom>
              <a:rect b="b" l="l" r="r" t="t"/>
              <a:pathLst>
                <a:path extrusionOk="0" fill="none" h="1536" w="9574">
                  <a:moveTo>
                    <a:pt x="7906" y="1"/>
                  </a:moveTo>
                  <a:cubicBezTo>
                    <a:pt x="5304" y="34"/>
                    <a:pt x="2602" y="201"/>
                    <a:pt x="0" y="268"/>
                  </a:cubicBezTo>
                  <a:cubicBezTo>
                    <a:pt x="3103" y="1168"/>
                    <a:pt x="6338" y="1535"/>
                    <a:pt x="9574" y="1368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18"/>
            <p:cNvSpPr/>
            <p:nvPr/>
          </p:nvSpPr>
          <p:spPr>
            <a:xfrm>
              <a:off x="3421775" y="1706675"/>
              <a:ext cx="172650" cy="57550"/>
            </a:xfrm>
            <a:custGeom>
              <a:rect b="b" l="l" r="r" t="t"/>
              <a:pathLst>
                <a:path extrusionOk="0" fill="none" h="2302" w="6906">
                  <a:moveTo>
                    <a:pt x="6906" y="2302"/>
                  </a:moveTo>
                  <a:cubicBezTo>
                    <a:pt x="4471" y="1935"/>
                    <a:pt x="2136" y="1134"/>
                    <a:pt x="1" y="0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18"/>
            <p:cNvSpPr/>
            <p:nvPr/>
          </p:nvSpPr>
          <p:spPr>
            <a:xfrm>
              <a:off x="3415100" y="1530700"/>
              <a:ext cx="223525" cy="160975"/>
            </a:xfrm>
            <a:custGeom>
              <a:rect b="b" l="l" r="r" t="t"/>
              <a:pathLst>
                <a:path extrusionOk="0" fill="none" h="6439" w="8941">
                  <a:moveTo>
                    <a:pt x="8941" y="1"/>
                  </a:moveTo>
                  <a:lnTo>
                    <a:pt x="7206" y="1368"/>
                  </a:lnTo>
                  <a:cubicBezTo>
                    <a:pt x="4904" y="3203"/>
                    <a:pt x="2569" y="5038"/>
                    <a:pt x="1" y="6439"/>
                  </a:cubicBezTo>
                  <a:cubicBezTo>
                    <a:pt x="1735" y="4104"/>
                    <a:pt x="3904" y="2002"/>
                    <a:pt x="6272" y="301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18"/>
            <p:cNvSpPr/>
            <p:nvPr/>
          </p:nvSpPr>
          <p:spPr>
            <a:xfrm>
              <a:off x="3444300" y="1576575"/>
              <a:ext cx="183475" cy="120100"/>
            </a:xfrm>
            <a:custGeom>
              <a:rect b="b" l="l" r="r" t="t"/>
              <a:pathLst>
                <a:path extrusionOk="0" fill="none" h="4804" w="7339">
                  <a:moveTo>
                    <a:pt x="7339" y="0"/>
                  </a:moveTo>
                  <a:cubicBezTo>
                    <a:pt x="6071" y="868"/>
                    <a:pt x="4770" y="1802"/>
                    <a:pt x="3536" y="2669"/>
                  </a:cubicBezTo>
                  <a:cubicBezTo>
                    <a:pt x="2402" y="3469"/>
                    <a:pt x="1268" y="4270"/>
                    <a:pt x="0" y="4804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18"/>
            <p:cNvSpPr/>
            <p:nvPr/>
          </p:nvSpPr>
          <p:spPr>
            <a:xfrm>
              <a:off x="3423450" y="1403125"/>
              <a:ext cx="59225" cy="260200"/>
            </a:xfrm>
            <a:custGeom>
              <a:rect b="b" l="l" r="r" t="t"/>
              <a:pathLst>
                <a:path extrusionOk="0" fill="none" h="10408" w="2369">
                  <a:moveTo>
                    <a:pt x="2269" y="1468"/>
                  </a:moveTo>
                  <a:cubicBezTo>
                    <a:pt x="2369" y="4570"/>
                    <a:pt x="1535" y="7672"/>
                    <a:pt x="0" y="10407"/>
                  </a:cubicBezTo>
                  <a:cubicBezTo>
                    <a:pt x="534" y="6938"/>
                    <a:pt x="768" y="3503"/>
                    <a:pt x="467" y="0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18"/>
            <p:cNvSpPr/>
            <p:nvPr/>
          </p:nvSpPr>
          <p:spPr>
            <a:xfrm>
              <a:off x="3399275" y="1448150"/>
              <a:ext cx="22525" cy="246875"/>
            </a:xfrm>
            <a:custGeom>
              <a:rect b="b" l="l" r="r" t="t"/>
              <a:pathLst>
                <a:path extrusionOk="0" fill="none" h="9875" w="901">
                  <a:moveTo>
                    <a:pt x="634" y="0"/>
                  </a:moveTo>
                  <a:cubicBezTo>
                    <a:pt x="901" y="3303"/>
                    <a:pt x="701" y="6638"/>
                    <a:pt x="0" y="9874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18"/>
            <p:cNvSpPr/>
            <p:nvPr/>
          </p:nvSpPr>
          <p:spPr>
            <a:xfrm>
              <a:off x="3231650" y="1459825"/>
              <a:ext cx="164300" cy="216850"/>
            </a:xfrm>
            <a:custGeom>
              <a:rect b="b" l="l" r="r" t="t"/>
              <a:pathLst>
                <a:path extrusionOk="0" fill="none" h="8674" w="6572">
                  <a:moveTo>
                    <a:pt x="100" y="0"/>
                  </a:moveTo>
                  <a:cubicBezTo>
                    <a:pt x="2169" y="3002"/>
                    <a:pt x="4270" y="5871"/>
                    <a:pt x="6572" y="8673"/>
                  </a:cubicBezTo>
                  <a:cubicBezTo>
                    <a:pt x="4203" y="6705"/>
                    <a:pt x="2002" y="4637"/>
                    <a:pt x="0" y="2302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18"/>
            <p:cNvSpPr/>
            <p:nvPr/>
          </p:nvSpPr>
          <p:spPr>
            <a:xfrm>
              <a:off x="3312525" y="1509850"/>
              <a:ext cx="106775" cy="171825"/>
            </a:xfrm>
            <a:custGeom>
              <a:rect b="b" l="l" r="r" t="t"/>
              <a:pathLst>
                <a:path extrusionOk="0" fill="none" h="6873" w="4271">
                  <a:moveTo>
                    <a:pt x="4271" y="6872"/>
                  </a:moveTo>
                  <a:cubicBezTo>
                    <a:pt x="3270" y="4371"/>
                    <a:pt x="1802" y="2002"/>
                    <a:pt x="1" y="1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18"/>
            <p:cNvSpPr/>
            <p:nvPr/>
          </p:nvSpPr>
          <p:spPr>
            <a:xfrm>
              <a:off x="3129075" y="1652450"/>
              <a:ext cx="246875" cy="30900"/>
            </a:xfrm>
            <a:custGeom>
              <a:rect b="b" l="l" r="r" t="t"/>
              <a:pathLst>
                <a:path extrusionOk="0" fill="none" h="1236" w="9875">
                  <a:moveTo>
                    <a:pt x="9874" y="1235"/>
                  </a:moveTo>
                  <a:cubicBezTo>
                    <a:pt x="6638" y="468"/>
                    <a:pt x="3336" y="101"/>
                    <a:pt x="0" y="1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18"/>
            <p:cNvSpPr/>
            <p:nvPr/>
          </p:nvSpPr>
          <p:spPr>
            <a:xfrm>
              <a:off x="3195775" y="1624950"/>
              <a:ext cx="163475" cy="45875"/>
            </a:xfrm>
            <a:custGeom>
              <a:rect b="b" l="l" r="r" t="t"/>
              <a:pathLst>
                <a:path extrusionOk="0" fill="none" h="1835" w="6539">
                  <a:moveTo>
                    <a:pt x="6539" y="1835"/>
                  </a:moveTo>
                  <a:cubicBezTo>
                    <a:pt x="4437" y="1034"/>
                    <a:pt x="2269" y="400"/>
                    <a:pt x="1" y="0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18"/>
            <p:cNvSpPr/>
            <p:nvPr/>
          </p:nvSpPr>
          <p:spPr>
            <a:xfrm>
              <a:off x="3233325" y="1679975"/>
              <a:ext cx="125925" cy="12525"/>
            </a:xfrm>
            <a:custGeom>
              <a:rect b="b" l="l" r="r" t="t"/>
              <a:pathLst>
                <a:path extrusionOk="0" fill="none" h="501" w="5037">
                  <a:moveTo>
                    <a:pt x="5037" y="501"/>
                  </a:moveTo>
                  <a:cubicBezTo>
                    <a:pt x="3436" y="134"/>
                    <a:pt x="1668" y="1"/>
                    <a:pt x="0" y="201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18"/>
            <p:cNvSpPr/>
            <p:nvPr/>
          </p:nvSpPr>
          <p:spPr>
            <a:xfrm>
              <a:off x="3316700" y="1594075"/>
              <a:ext cx="187675" cy="187675"/>
            </a:xfrm>
            <a:custGeom>
              <a:rect b="b" l="l" r="r" t="t"/>
              <a:pathLst>
                <a:path extrusionOk="0" h="7507" w="7507">
                  <a:moveTo>
                    <a:pt x="3770" y="1"/>
                  </a:moveTo>
                  <a:cubicBezTo>
                    <a:pt x="1669" y="1"/>
                    <a:pt x="1" y="1702"/>
                    <a:pt x="1" y="3770"/>
                  </a:cubicBezTo>
                  <a:cubicBezTo>
                    <a:pt x="1" y="5838"/>
                    <a:pt x="1669" y="7506"/>
                    <a:pt x="3770" y="7506"/>
                  </a:cubicBezTo>
                  <a:cubicBezTo>
                    <a:pt x="5838" y="7506"/>
                    <a:pt x="7506" y="5838"/>
                    <a:pt x="7506" y="3770"/>
                  </a:cubicBezTo>
                  <a:cubicBezTo>
                    <a:pt x="7506" y="1702"/>
                    <a:pt x="5838" y="1"/>
                    <a:pt x="377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18"/>
            <p:cNvSpPr/>
            <p:nvPr/>
          </p:nvSpPr>
          <p:spPr>
            <a:xfrm>
              <a:off x="3335875" y="1613275"/>
              <a:ext cx="149300" cy="150125"/>
            </a:xfrm>
            <a:custGeom>
              <a:rect b="b" l="l" r="r" t="t"/>
              <a:pathLst>
                <a:path extrusionOk="0" h="6005" w="5972">
                  <a:moveTo>
                    <a:pt x="3003" y="0"/>
                  </a:moveTo>
                  <a:cubicBezTo>
                    <a:pt x="1335" y="0"/>
                    <a:pt x="1" y="1334"/>
                    <a:pt x="1" y="3002"/>
                  </a:cubicBezTo>
                  <a:cubicBezTo>
                    <a:pt x="1" y="4637"/>
                    <a:pt x="1335" y="6004"/>
                    <a:pt x="3003" y="6004"/>
                  </a:cubicBezTo>
                  <a:cubicBezTo>
                    <a:pt x="4638" y="6004"/>
                    <a:pt x="5972" y="4637"/>
                    <a:pt x="5972" y="3002"/>
                  </a:cubicBezTo>
                  <a:cubicBezTo>
                    <a:pt x="5972" y="1334"/>
                    <a:pt x="4638" y="0"/>
                    <a:pt x="30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18"/>
            <p:cNvSpPr/>
            <p:nvPr/>
          </p:nvSpPr>
          <p:spPr>
            <a:xfrm>
              <a:off x="3363400" y="648600"/>
              <a:ext cx="973225" cy="956600"/>
            </a:xfrm>
            <a:custGeom>
              <a:rect b="b" l="l" r="r" t="t"/>
              <a:pathLst>
                <a:path extrusionOk="0" h="38264" w="38929">
                  <a:moveTo>
                    <a:pt x="21403" y="1"/>
                  </a:moveTo>
                  <a:cubicBezTo>
                    <a:pt x="20460" y="1"/>
                    <a:pt x="19536" y="252"/>
                    <a:pt x="18781" y="827"/>
                  </a:cubicBezTo>
                  <a:cubicBezTo>
                    <a:pt x="17213" y="1961"/>
                    <a:pt x="17180" y="4329"/>
                    <a:pt x="17146" y="6097"/>
                  </a:cubicBezTo>
                  <a:cubicBezTo>
                    <a:pt x="17113" y="7398"/>
                    <a:pt x="17146" y="8666"/>
                    <a:pt x="17313" y="9967"/>
                  </a:cubicBezTo>
                  <a:cubicBezTo>
                    <a:pt x="16846" y="8966"/>
                    <a:pt x="16346" y="7998"/>
                    <a:pt x="15812" y="7098"/>
                  </a:cubicBezTo>
                  <a:cubicBezTo>
                    <a:pt x="14772" y="5315"/>
                    <a:pt x="13098" y="2528"/>
                    <a:pt x="10765" y="2528"/>
                  </a:cubicBezTo>
                  <a:cubicBezTo>
                    <a:pt x="10478" y="2528"/>
                    <a:pt x="10181" y="2570"/>
                    <a:pt x="9874" y="2661"/>
                  </a:cubicBezTo>
                  <a:cubicBezTo>
                    <a:pt x="8107" y="3228"/>
                    <a:pt x="6372" y="4663"/>
                    <a:pt x="6105" y="6597"/>
                  </a:cubicBezTo>
                  <a:cubicBezTo>
                    <a:pt x="5805" y="8465"/>
                    <a:pt x="7473" y="10233"/>
                    <a:pt x="8640" y="11468"/>
                  </a:cubicBezTo>
                  <a:cubicBezTo>
                    <a:pt x="9508" y="12402"/>
                    <a:pt x="10508" y="13269"/>
                    <a:pt x="11509" y="14103"/>
                  </a:cubicBezTo>
                  <a:cubicBezTo>
                    <a:pt x="10475" y="13736"/>
                    <a:pt x="9441" y="13402"/>
                    <a:pt x="8440" y="13135"/>
                  </a:cubicBezTo>
                  <a:cubicBezTo>
                    <a:pt x="7318" y="12855"/>
                    <a:pt x="5853" y="12477"/>
                    <a:pt x="4490" y="12477"/>
                  </a:cubicBezTo>
                  <a:cubicBezTo>
                    <a:pt x="3097" y="12477"/>
                    <a:pt x="1810" y="12872"/>
                    <a:pt x="1102" y="14170"/>
                  </a:cubicBezTo>
                  <a:cubicBezTo>
                    <a:pt x="168" y="15804"/>
                    <a:pt x="1" y="18072"/>
                    <a:pt x="1135" y="19640"/>
                  </a:cubicBezTo>
                  <a:cubicBezTo>
                    <a:pt x="2269" y="21175"/>
                    <a:pt x="4637" y="21241"/>
                    <a:pt x="6372" y="21308"/>
                  </a:cubicBezTo>
                  <a:cubicBezTo>
                    <a:pt x="6741" y="21336"/>
                    <a:pt x="7110" y="21349"/>
                    <a:pt x="7478" y="21349"/>
                  </a:cubicBezTo>
                  <a:cubicBezTo>
                    <a:pt x="8410" y="21349"/>
                    <a:pt x="9343" y="21270"/>
                    <a:pt x="10275" y="21175"/>
                  </a:cubicBezTo>
                  <a:lnTo>
                    <a:pt x="10275" y="21175"/>
                  </a:lnTo>
                  <a:cubicBezTo>
                    <a:pt x="9274" y="21608"/>
                    <a:pt x="8307" y="22109"/>
                    <a:pt x="7373" y="22642"/>
                  </a:cubicBezTo>
                  <a:cubicBezTo>
                    <a:pt x="5371" y="23810"/>
                    <a:pt x="2102" y="25778"/>
                    <a:pt x="2936" y="28580"/>
                  </a:cubicBezTo>
                  <a:cubicBezTo>
                    <a:pt x="3437" y="30348"/>
                    <a:pt x="4871" y="32082"/>
                    <a:pt x="6806" y="32416"/>
                  </a:cubicBezTo>
                  <a:cubicBezTo>
                    <a:pt x="6973" y="32445"/>
                    <a:pt x="7140" y="32459"/>
                    <a:pt x="7305" y="32459"/>
                  </a:cubicBezTo>
                  <a:cubicBezTo>
                    <a:pt x="9009" y="32459"/>
                    <a:pt x="10553" y="30979"/>
                    <a:pt x="11709" y="29914"/>
                  </a:cubicBezTo>
                  <a:cubicBezTo>
                    <a:pt x="12676" y="29014"/>
                    <a:pt x="13544" y="28080"/>
                    <a:pt x="14378" y="27079"/>
                  </a:cubicBezTo>
                  <a:lnTo>
                    <a:pt x="14378" y="27079"/>
                  </a:lnTo>
                  <a:cubicBezTo>
                    <a:pt x="14011" y="28113"/>
                    <a:pt x="13677" y="29114"/>
                    <a:pt x="13377" y="30148"/>
                  </a:cubicBezTo>
                  <a:cubicBezTo>
                    <a:pt x="12777" y="32349"/>
                    <a:pt x="11809" y="36085"/>
                    <a:pt x="14344" y="37486"/>
                  </a:cubicBezTo>
                  <a:cubicBezTo>
                    <a:pt x="15201" y="37976"/>
                    <a:pt x="16222" y="38264"/>
                    <a:pt x="17231" y="38264"/>
                  </a:cubicBezTo>
                  <a:cubicBezTo>
                    <a:pt x="18147" y="38264"/>
                    <a:pt x="19053" y="38026"/>
                    <a:pt x="19815" y="37486"/>
                  </a:cubicBezTo>
                  <a:cubicBezTo>
                    <a:pt x="21349" y="36385"/>
                    <a:pt x="21449" y="33984"/>
                    <a:pt x="21516" y="32249"/>
                  </a:cubicBezTo>
                  <a:cubicBezTo>
                    <a:pt x="21549" y="30948"/>
                    <a:pt x="21516" y="29647"/>
                    <a:pt x="21383" y="28380"/>
                  </a:cubicBezTo>
                  <a:lnTo>
                    <a:pt x="21383" y="28380"/>
                  </a:lnTo>
                  <a:cubicBezTo>
                    <a:pt x="21850" y="29414"/>
                    <a:pt x="22350" y="30348"/>
                    <a:pt x="22850" y="31282"/>
                  </a:cubicBezTo>
                  <a:cubicBezTo>
                    <a:pt x="23896" y="33103"/>
                    <a:pt x="25502" y="35941"/>
                    <a:pt x="27862" y="35941"/>
                  </a:cubicBezTo>
                  <a:cubicBezTo>
                    <a:pt x="28138" y="35941"/>
                    <a:pt x="28424" y="35902"/>
                    <a:pt x="28721" y="35818"/>
                  </a:cubicBezTo>
                  <a:cubicBezTo>
                    <a:pt x="30523" y="35318"/>
                    <a:pt x="32290" y="33917"/>
                    <a:pt x="32624" y="31982"/>
                  </a:cubicBezTo>
                  <a:cubicBezTo>
                    <a:pt x="32958" y="30114"/>
                    <a:pt x="31323" y="28380"/>
                    <a:pt x="30156" y="27079"/>
                  </a:cubicBezTo>
                  <a:cubicBezTo>
                    <a:pt x="29288" y="26078"/>
                    <a:pt x="28321" y="25211"/>
                    <a:pt x="27320" y="24377"/>
                  </a:cubicBezTo>
                  <a:lnTo>
                    <a:pt x="27320" y="24377"/>
                  </a:lnTo>
                  <a:cubicBezTo>
                    <a:pt x="28354" y="24777"/>
                    <a:pt x="29355" y="25111"/>
                    <a:pt x="30389" y="25411"/>
                  </a:cubicBezTo>
                  <a:cubicBezTo>
                    <a:pt x="31512" y="25730"/>
                    <a:pt x="32998" y="26132"/>
                    <a:pt x="34385" y="26132"/>
                  </a:cubicBezTo>
                  <a:cubicBezTo>
                    <a:pt x="35756" y="26132"/>
                    <a:pt x="37031" y="25738"/>
                    <a:pt x="37761" y="24477"/>
                  </a:cubicBezTo>
                  <a:cubicBezTo>
                    <a:pt x="38662" y="22876"/>
                    <a:pt x="38929" y="20608"/>
                    <a:pt x="37794" y="18973"/>
                  </a:cubicBezTo>
                  <a:cubicBezTo>
                    <a:pt x="36694" y="17405"/>
                    <a:pt x="34292" y="17338"/>
                    <a:pt x="32557" y="17238"/>
                  </a:cubicBezTo>
                  <a:cubicBezTo>
                    <a:pt x="32057" y="17199"/>
                    <a:pt x="31552" y="17180"/>
                    <a:pt x="31044" y="17180"/>
                  </a:cubicBezTo>
                  <a:cubicBezTo>
                    <a:pt x="30263" y="17180"/>
                    <a:pt x="29476" y="17224"/>
                    <a:pt x="28688" y="17305"/>
                  </a:cubicBezTo>
                  <a:cubicBezTo>
                    <a:pt x="29722" y="16905"/>
                    <a:pt x="30689" y="16404"/>
                    <a:pt x="31623" y="15904"/>
                  </a:cubicBezTo>
                  <a:cubicBezTo>
                    <a:pt x="33658" y="14770"/>
                    <a:pt x="36960" y="12902"/>
                    <a:pt x="36193" y="10067"/>
                  </a:cubicBezTo>
                  <a:cubicBezTo>
                    <a:pt x="35693" y="8232"/>
                    <a:pt x="34292" y="6464"/>
                    <a:pt x="32357" y="6130"/>
                  </a:cubicBezTo>
                  <a:cubicBezTo>
                    <a:pt x="32186" y="6101"/>
                    <a:pt x="32017" y="6086"/>
                    <a:pt x="31848" y="6086"/>
                  </a:cubicBezTo>
                  <a:cubicBezTo>
                    <a:pt x="30142" y="6086"/>
                    <a:pt x="28571" y="7533"/>
                    <a:pt x="27387" y="8566"/>
                  </a:cubicBezTo>
                  <a:cubicBezTo>
                    <a:pt x="26153" y="9633"/>
                    <a:pt x="25052" y="10834"/>
                    <a:pt x="24018" y="12135"/>
                  </a:cubicBezTo>
                  <a:cubicBezTo>
                    <a:pt x="24552" y="10800"/>
                    <a:pt x="25019" y="9399"/>
                    <a:pt x="25352" y="8065"/>
                  </a:cubicBezTo>
                  <a:cubicBezTo>
                    <a:pt x="25886" y="5797"/>
                    <a:pt x="26820" y="2094"/>
                    <a:pt x="24218" y="727"/>
                  </a:cubicBezTo>
                  <a:cubicBezTo>
                    <a:pt x="23371" y="269"/>
                    <a:pt x="22377" y="1"/>
                    <a:pt x="214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18"/>
            <p:cNvSpPr/>
            <p:nvPr/>
          </p:nvSpPr>
          <p:spPr>
            <a:xfrm>
              <a:off x="3872925" y="889400"/>
              <a:ext cx="337775" cy="248550"/>
            </a:xfrm>
            <a:custGeom>
              <a:rect b="b" l="l" r="r" t="t"/>
              <a:pathLst>
                <a:path extrusionOk="0" fill="none" h="9942" w="13511">
                  <a:moveTo>
                    <a:pt x="9107" y="1269"/>
                  </a:moveTo>
                  <a:cubicBezTo>
                    <a:pt x="5805" y="3837"/>
                    <a:pt x="2436" y="6506"/>
                    <a:pt x="1" y="9941"/>
                  </a:cubicBezTo>
                  <a:cubicBezTo>
                    <a:pt x="4237" y="6272"/>
                    <a:pt x="8774" y="2936"/>
                    <a:pt x="13511" y="1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18"/>
            <p:cNvSpPr/>
            <p:nvPr/>
          </p:nvSpPr>
          <p:spPr>
            <a:xfrm>
              <a:off x="3887125" y="1122925"/>
              <a:ext cx="375275" cy="60050"/>
            </a:xfrm>
            <a:custGeom>
              <a:rect b="b" l="l" r="r" t="t"/>
              <a:pathLst>
                <a:path extrusionOk="0" fill="none" h="2402" w="15011">
                  <a:moveTo>
                    <a:pt x="15011" y="667"/>
                  </a:moveTo>
                  <a:cubicBezTo>
                    <a:pt x="10007" y="167"/>
                    <a:pt x="5004" y="0"/>
                    <a:pt x="0" y="167"/>
                  </a:cubicBezTo>
                  <a:cubicBezTo>
                    <a:pt x="4503" y="1134"/>
                    <a:pt x="9107" y="1835"/>
                    <a:pt x="13710" y="2402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18"/>
            <p:cNvSpPr/>
            <p:nvPr/>
          </p:nvSpPr>
          <p:spPr>
            <a:xfrm>
              <a:off x="3886275" y="1151275"/>
              <a:ext cx="325250" cy="68400"/>
            </a:xfrm>
            <a:custGeom>
              <a:rect b="b" l="l" r="r" t="t"/>
              <a:pathLst>
                <a:path extrusionOk="0" fill="none" h="2736" w="13010">
                  <a:moveTo>
                    <a:pt x="1" y="0"/>
                  </a:moveTo>
                  <a:cubicBezTo>
                    <a:pt x="4204" y="1368"/>
                    <a:pt x="8573" y="2302"/>
                    <a:pt x="13010" y="2735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18"/>
            <p:cNvSpPr/>
            <p:nvPr/>
          </p:nvSpPr>
          <p:spPr>
            <a:xfrm>
              <a:off x="3867100" y="724300"/>
              <a:ext cx="75075" cy="439500"/>
            </a:xfrm>
            <a:custGeom>
              <a:rect b="b" l="l" r="r" t="t"/>
              <a:pathLst>
                <a:path extrusionOk="0" fill="none" h="17580" w="3003">
                  <a:moveTo>
                    <a:pt x="2869" y="0"/>
                  </a:moveTo>
                  <a:cubicBezTo>
                    <a:pt x="3003" y="5938"/>
                    <a:pt x="2135" y="11909"/>
                    <a:pt x="367" y="17580"/>
                  </a:cubicBezTo>
                  <a:cubicBezTo>
                    <a:pt x="0" y="13043"/>
                    <a:pt x="634" y="8506"/>
                    <a:pt x="1635" y="4036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18"/>
            <p:cNvSpPr/>
            <p:nvPr/>
          </p:nvSpPr>
          <p:spPr>
            <a:xfrm>
              <a:off x="3842925" y="737625"/>
              <a:ext cx="15850" cy="375300"/>
            </a:xfrm>
            <a:custGeom>
              <a:rect b="b" l="l" r="r" t="t"/>
              <a:pathLst>
                <a:path extrusionOk="0" fill="none" h="15012" w="634">
                  <a:moveTo>
                    <a:pt x="634" y="1"/>
                  </a:moveTo>
                  <a:cubicBezTo>
                    <a:pt x="0" y="4971"/>
                    <a:pt x="0" y="10041"/>
                    <a:pt x="634" y="15012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18"/>
            <p:cNvSpPr/>
            <p:nvPr/>
          </p:nvSpPr>
          <p:spPr>
            <a:xfrm>
              <a:off x="3616925" y="825200"/>
              <a:ext cx="220175" cy="272725"/>
            </a:xfrm>
            <a:custGeom>
              <a:rect b="b" l="l" r="r" t="t"/>
              <a:pathLst>
                <a:path extrusionOk="0" fill="none" h="10909" w="8807">
                  <a:moveTo>
                    <a:pt x="334" y="3169"/>
                  </a:moveTo>
                  <a:cubicBezTo>
                    <a:pt x="3103" y="5738"/>
                    <a:pt x="6038" y="8340"/>
                    <a:pt x="8807" y="10908"/>
                  </a:cubicBezTo>
                  <a:cubicBezTo>
                    <a:pt x="6505" y="6839"/>
                    <a:pt x="3503" y="3136"/>
                    <a:pt x="0" y="0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18"/>
            <p:cNvSpPr/>
            <p:nvPr/>
          </p:nvSpPr>
          <p:spPr>
            <a:xfrm>
              <a:off x="3729500" y="866900"/>
              <a:ext cx="120950" cy="234350"/>
            </a:xfrm>
            <a:custGeom>
              <a:rect b="b" l="l" r="r" t="t"/>
              <a:pathLst>
                <a:path extrusionOk="0" fill="none" h="9374" w="4838">
                  <a:moveTo>
                    <a:pt x="1" y="0"/>
                  </a:moveTo>
                  <a:cubicBezTo>
                    <a:pt x="2135" y="2836"/>
                    <a:pt x="3770" y="6038"/>
                    <a:pt x="4837" y="9374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18"/>
            <p:cNvSpPr/>
            <p:nvPr/>
          </p:nvSpPr>
          <p:spPr>
            <a:xfrm>
              <a:off x="3445125" y="1062875"/>
              <a:ext cx="397825" cy="76750"/>
            </a:xfrm>
            <a:custGeom>
              <a:rect b="b" l="l" r="r" t="t"/>
              <a:pathLst>
                <a:path extrusionOk="0" fill="none" h="3070" w="15913">
                  <a:moveTo>
                    <a:pt x="1" y="0"/>
                  </a:moveTo>
                  <a:cubicBezTo>
                    <a:pt x="1068" y="100"/>
                    <a:pt x="2169" y="200"/>
                    <a:pt x="3236" y="334"/>
                  </a:cubicBezTo>
                  <a:cubicBezTo>
                    <a:pt x="7506" y="767"/>
                    <a:pt x="11809" y="1235"/>
                    <a:pt x="15912" y="2435"/>
                  </a:cubicBezTo>
                  <a:cubicBezTo>
                    <a:pt x="11676" y="3069"/>
                    <a:pt x="7339" y="3069"/>
                    <a:pt x="3070" y="2402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18"/>
            <p:cNvSpPr/>
            <p:nvPr/>
          </p:nvSpPr>
          <p:spPr>
            <a:xfrm>
              <a:off x="3504350" y="1026175"/>
              <a:ext cx="315250" cy="61725"/>
            </a:xfrm>
            <a:custGeom>
              <a:rect b="b" l="l" r="r" t="t"/>
              <a:pathLst>
                <a:path extrusionOk="0" fill="none" h="2469" w="12610">
                  <a:moveTo>
                    <a:pt x="0" y="1"/>
                  </a:moveTo>
                  <a:cubicBezTo>
                    <a:pt x="2268" y="367"/>
                    <a:pt x="4470" y="734"/>
                    <a:pt x="6705" y="1068"/>
                  </a:cubicBezTo>
                  <a:cubicBezTo>
                    <a:pt x="8706" y="1402"/>
                    <a:pt x="10708" y="1735"/>
                    <a:pt x="12609" y="2469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18"/>
            <p:cNvSpPr/>
            <p:nvPr/>
          </p:nvSpPr>
          <p:spPr>
            <a:xfrm>
              <a:off x="3519350" y="1147100"/>
              <a:ext cx="286075" cy="256050"/>
            </a:xfrm>
            <a:custGeom>
              <a:rect b="b" l="l" r="r" t="t"/>
              <a:pathLst>
                <a:path extrusionOk="0" fill="none" h="10242" w="11443">
                  <a:moveTo>
                    <a:pt x="1" y="6939"/>
                  </a:moveTo>
                  <a:cubicBezTo>
                    <a:pt x="3069" y="3636"/>
                    <a:pt x="7106" y="1168"/>
                    <a:pt x="11442" y="0"/>
                  </a:cubicBezTo>
                  <a:cubicBezTo>
                    <a:pt x="7339" y="3103"/>
                    <a:pt x="3603" y="6338"/>
                    <a:pt x="334" y="10241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18"/>
            <p:cNvSpPr/>
            <p:nvPr/>
          </p:nvSpPr>
          <p:spPr>
            <a:xfrm>
              <a:off x="3595250" y="1136250"/>
              <a:ext cx="267700" cy="241025"/>
            </a:xfrm>
            <a:custGeom>
              <a:rect b="b" l="l" r="r" t="t"/>
              <a:pathLst>
                <a:path extrusionOk="0" fill="none" h="9641" w="10708">
                  <a:moveTo>
                    <a:pt x="0" y="9641"/>
                  </a:moveTo>
                  <a:cubicBezTo>
                    <a:pt x="3036" y="5905"/>
                    <a:pt x="6671" y="2636"/>
                    <a:pt x="10708" y="1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18"/>
            <p:cNvSpPr/>
            <p:nvPr/>
          </p:nvSpPr>
          <p:spPr>
            <a:xfrm>
              <a:off x="3794550" y="1159600"/>
              <a:ext cx="69250" cy="391150"/>
            </a:xfrm>
            <a:custGeom>
              <a:rect b="b" l="l" r="r" t="t"/>
              <a:pathLst>
                <a:path extrusionOk="0" fill="none" h="15646" w="2770">
                  <a:moveTo>
                    <a:pt x="0" y="15645"/>
                  </a:moveTo>
                  <a:cubicBezTo>
                    <a:pt x="934" y="10475"/>
                    <a:pt x="1668" y="5271"/>
                    <a:pt x="2102" y="1"/>
                  </a:cubicBezTo>
                  <a:cubicBezTo>
                    <a:pt x="2569" y="4504"/>
                    <a:pt x="2769" y="8874"/>
                    <a:pt x="2435" y="13377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18"/>
            <p:cNvSpPr/>
            <p:nvPr/>
          </p:nvSpPr>
          <p:spPr>
            <a:xfrm>
              <a:off x="3762850" y="1130425"/>
              <a:ext cx="65925" cy="287725"/>
            </a:xfrm>
            <a:custGeom>
              <a:rect b="b" l="l" r="r" t="t"/>
              <a:pathLst>
                <a:path extrusionOk="0" fill="none" h="11509" w="2637">
                  <a:moveTo>
                    <a:pt x="2636" y="0"/>
                  </a:moveTo>
                  <a:cubicBezTo>
                    <a:pt x="1135" y="3670"/>
                    <a:pt x="201" y="7539"/>
                    <a:pt x="1" y="11508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18"/>
            <p:cNvSpPr/>
            <p:nvPr/>
          </p:nvSpPr>
          <p:spPr>
            <a:xfrm>
              <a:off x="3874600" y="1172950"/>
              <a:ext cx="226025" cy="285225"/>
            </a:xfrm>
            <a:custGeom>
              <a:rect b="b" l="l" r="r" t="t"/>
              <a:pathLst>
                <a:path extrusionOk="0" fill="none" h="11409" w="9041">
                  <a:moveTo>
                    <a:pt x="1" y="0"/>
                  </a:moveTo>
                  <a:cubicBezTo>
                    <a:pt x="2636" y="4103"/>
                    <a:pt x="5671" y="7906"/>
                    <a:pt x="9040" y="11409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18"/>
            <p:cNvSpPr/>
            <p:nvPr/>
          </p:nvSpPr>
          <p:spPr>
            <a:xfrm>
              <a:off x="3878775" y="1203800"/>
              <a:ext cx="122600" cy="214350"/>
            </a:xfrm>
            <a:custGeom>
              <a:rect b="b" l="l" r="r" t="t"/>
              <a:pathLst>
                <a:path extrusionOk="0" fill="none" h="8574" w="4904">
                  <a:moveTo>
                    <a:pt x="0" y="1"/>
                  </a:moveTo>
                  <a:cubicBezTo>
                    <a:pt x="1401" y="3003"/>
                    <a:pt x="3036" y="5872"/>
                    <a:pt x="4904" y="8573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18"/>
            <p:cNvSpPr/>
            <p:nvPr/>
          </p:nvSpPr>
          <p:spPr>
            <a:xfrm>
              <a:off x="3901300" y="1180450"/>
              <a:ext cx="123425" cy="136800"/>
            </a:xfrm>
            <a:custGeom>
              <a:rect b="b" l="l" r="r" t="t"/>
              <a:pathLst>
                <a:path extrusionOk="0" fill="none" h="5472" w="4937">
                  <a:moveTo>
                    <a:pt x="0" y="1"/>
                  </a:moveTo>
                  <a:cubicBezTo>
                    <a:pt x="1334" y="2102"/>
                    <a:pt x="3002" y="3937"/>
                    <a:pt x="4937" y="5471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18"/>
            <p:cNvSpPr/>
            <p:nvPr/>
          </p:nvSpPr>
          <p:spPr>
            <a:xfrm>
              <a:off x="3717000" y="996150"/>
              <a:ext cx="265200" cy="264375"/>
            </a:xfrm>
            <a:custGeom>
              <a:rect b="b" l="l" r="r" t="t"/>
              <a:pathLst>
                <a:path extrusionOk="0" h="10575" w="10608">
                  <a:moveTo>
                    <a:pt x="5304" y="1"/>
                  </a:moveTo>
                  <a:cubicBezTo>
                    <a:pt x="2369" y="1"/>
                    <a:pt x="0" y="2369"/>
                    <a:pt x="0" y="5305"/>
                  </a:cubicBezTo>
                  <a:cubicBezTo>
                    <a:pt x="0" y="8207"/>
                    <a:pt x="2369" y="10575"/>
                    <a:pt x="5304" y="10575"/>
                  </a:cubicBezTo>
                  <a:cubicBezTo>
                    <a:pt x="8206" y="10575"/>
                    <a:pt x="10608" y="8207"/>
                    <a:pt x="10608" y="5305"/>
                  </a:cubicBezTo>
                  <a:cubicBezTo>
                    <a:pt x="10608" y="2369"/>
                    <a:pt x="8206" y="1"/>
                    <a:pt x="53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18"/>
            <p:cNvSpPr/>
            <p:nvPr/>
          </p:nvSpPr>
          <p:spPr>
            <a:xfrm>
              <a:off x="3732825" y="1022025"/>
              <a:ext cx="233525" cy="212650"/>
            </a:xfrm>
            <a:custGeom>
              <a:rect b="b" l="l" r="r" t="t"/>
              <a:pathLst>
                <a:path extrusionOk="0" h="8506" w="9341">
                  <a:moveTo>
                    <a:pt x="4684" y="0"/>
                  </a:moveTo>
                  <a:cubicBezTo>
                    <a:pt x="2725" y="0"/>
                    <a:pt x="963" y="1343"/>
                    <a:pt x="501" y="3336"/>
                  </a:cubicBezTo>
                  <a:cubicBezTo>
                    <a:pt x="1" y="5604"/>
                    <a:pt x="1469" y="7905"/>
                    <a:pt x="3737" y="8406"/>
                  </a:cubicBezTo>
                  <a:cubicBezTo>
                    <a:pt x="4046" y="8473"/>
                    <a:pt x="4355" y="8505"/>
                    <a:pt x="4658" y="8505"/>
                  </a:cubicBezTo>
                  <a:cubicBezTo>
                    <a:pt x="6616" y="8505"/>
                    <a:pt x="8374" y="7163"/>
                    <a:pt x="8807" y="5170"/>
                  </a:cubicBezTo>
                  <a:cubicBezTo>
                    <a:pt x="9341" y="2869"/>
                    <a:pt x="7873" y="600"/>
                    <a:pt x="5605" y="100"/>
                  </a:cubicBezTo>
                  <a:cubicBezTo>
                    <a:pt x="5296" y="33"/>
                    <a:pt x="4987" y="0"/>
                    <a:pt x="46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18"/>
            <p:cNvSpPr/>
            <p:nvPr/>
          </p:nvSpPr>
          <p:spPr>
            <a:xfrm>
              <a:off x="3569375" y="2192850"/>
              <a:ext cx="298575" cy="294425"/>
            </a:xfrm>
            <a:custGeom>
              <a:rect b="b" l="l" r="r" t="t"/>
              <a:pathLst>
                <a:path extrusionOk="0" h="11777" w="11943">
                  <a:moveTo>
                    <a:pt x="268" y="0"/>
                  </a:moveTo>
                  <a:lnTo>
                    <a:pt x="268" y="0"/>
                  </a:lnTo>
                  <a:cubicBezTo>
                    <a:pt x="1" y="3036"/>
                    <a:pt x="2569" y="7372"/>
                    <a:pt x="4671" y="9641"/>
                  </a:cubicBezTo>
                  <a:cubicBezTo>
                    <a:pt x="6356" y="11462"/>
                    <a:pt x="7643" y="11777"/>
                    <a:pt x="9705" y="11777"/>
                  </a:cubicBezTo>
                  <a:cubicBezTo>
                    <a:pt x="10173" y="11777"/>
                    <a:pt x="10681" y="11761"/>
                    <a:pt x="11242" y="11742"/>
                  </a:cubicBezTo>
                  <a:cubicBezTo>
                    <a:pt x="11609" y="8807"/>
                    <a:pt x="11943" y="7139"/>
                    <a:pt x="9841" y="5071"/>
                  </a:cubicBezTo>
                  <a:cubicBezTo>
                    <a:pt x="7706" y="3036"/>
                    <a:pt x="3203" y="534"/>
                    <a:pt x="2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18"/>
            <p:cNvSpPr/>
            <p:nvPr/>
          </p:nvSpPr>
          <p:spPr>
            <a:xfrm>
              <a:off x="3629425" y="2257050"/>
              <a:ext cx="221025" cy="228525"/>
            </a:xfrm>
            <a:custGeom>
              <a:rect b="b" l="l" r="r" t="t"/>
              <a:pathLst>
                <a:path extrusionOk="0" fill="none" h="9141" w="8841">
                  <a:moveTo>
                    <a:pt x="1" y="1"/>
                  </a:moveTo>
                  <a:cubicBezTo>
                    <a:pt x="434" y="468"/>
                    <a:pt x="8840" y="9141"/>
                    <a:pt x="8840" y="9141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18"/>
            <p:cNvSpPr/>
            <p:nvPr/>
          </p:nvSpPr>
          <p:spPr>
            <a:xfrm>
              <a:off x="3845425" y="2202025"/>
              <a:ext cx="303575" cy="285650"/>
            </a:xfrm>
            <a:custGeom>
              <a:rect b="b" l="l" r="r" t="t"/>
              <a:pathLst>
                <a:path extrusionOk="0" h="11426" w="12143">
                  <a:moveTo>
                    <a:pt x="11909" y="0"/>
                  </a:moveTo>
                  <a:lnTo>
                    <a:pt x="11909" y="0"/>
                  </a:lnTo>
                  <a:cubicBezTo>
                    <a:pt x="9007" y="467"/>
                    <a:pt x="4403" y="2802"/>
                    <a:pt x="2202" y="4770"/>
                  </a:cubicBezTo>
                  <a:cubicBezTo>
                    <a:pt x="0" y="6705"/>
                    <a:pt x="334" y="8440"/>
                    <a:pt x="567" y="11342"/>
                  </a:cubicBezTo>
                  <a:cubicBezTo>
                    <a:pt x="1356" y="11385"/>
                    <a:pt x="2036" y="11425"/>
                    <a:pt x="2648" y="11425"/>
                  </a:cubicBezTo>
                  <a:cubicBezTo>
                    <a:pt x="4419" y="11425"/>
                    <a:pt x="5619" y="11085"/>
                    <a:pt x="7205" y="9474"/>
                  </a:cubicBezTo>
                  <a:cubicBezTo>
                    <a:pt x="9374" y="7305"/>
                    <a:pt x="12142" y="3036"/>
                    <a:pt x="119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18"/>
            <p:cNvSpPr/>
            <p:nvPr/>
          </p:nvSpPr>
          <p:spPr>
            <a:xfrm>
              <a:off x="3859600" y="2264575"/>
              <a:ext cx="228525" cy="221000"/>
            </a:xfrm>
            <a:custGeom>
              <a:rect b="b" l="l" r="r" t="t"/>
              <a:pathLst>
                <a:path extrusionOk="0" fill="none" h="8840" w="9141">
                  <a:moveTo>
                    <a:pt x="9140" y="0"/>
                  </a:moveTo>
                  <a:cubicBezTo>
                    <a:pt x="8673" y="467"/>
                    <a:pt x="0" y="8840"/>
                    <a:pt x="0" y="8840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77" name="Google Shape;1677;p18"/>
          <p:cNvGrpSpPr/>
          <p:nvPr/>
        </p:nvGrpSpPr>
        <p:grpSpPr>
          <a:xfrm>
            <a:off x="7593200" y="0"/>
            <a:ext cx="1241675" cy="2249750"/>
            <a:chOff x="7507550" y="0"/>
            <a:chExt cx="1241675" cy="2249750"/>
          </a:xfrm>
        </p:grpSpPr>
        <p:sp>
          <p:nvSpPr>
            <p:cNvPr id="1678" name="Google Shape;1678;p18"/>
            <p:cNvSpPr/>
            <p:nvPr/>
          </p:nvSpPr>
          <p:spPr>
            <a:xfrm>
              <a:off x="7977525" y="678925"/>
              <a:ext cx="170625" cy="145600"/>
            </a:xfrm>
            <a:custGeom>
              <a:rect b="b" l="l" r="r" t="t"/>
              <a:pathLst>
                <a:path extrusionOk="0" h="5824" w="6825">
                  <a:moveTo>
                    <a:pt x="4192" y="0"/>
                  </a:moveTo>
                  <a:cubicBezTo>
                    <a:pt x="2752" y="0"/>
                    <a:pt x="2752" y="1659"/>
                    <a:pt x="2752" y="1659"/>
                  </a:cubicBezTo>
                  <a:cubicBezTo>
                    <a:pt x="2478" y="1558"/>
                    <a:pt x="2217" y="1512"/>
                    <a:pt x="1976" y="1512"/>
                  </a:cubicBezTo>
                  <a:cubicBezTo>
                    <a:pt x="696" y="1512"/>
                    <a:pt x="0" y="2821"/>
                    <a:pt x="1050" y="4151"/>
                  </a:cubicBezTo>
                  <a:cubicBezTo>
                    <a:pt x="2296" y="5732"/>
                    <a:pt x="5275" y="5823"/>
                    <a:pt x="5275" y="5823"/>
                  </a:cubicBezTo>
                  <a:cubicBezTo>
                    <a:pt x="6825" y="2783"/>
                    <a:pt x="6156" y="230"/>
                    <a:pt x="4454" y="17"/>
                  </a:cubicBezTo>
                  <a:cubicBezTo>
                    <a:pt x="4361" y="6"/>
                    <a:pt x="4274" y="0"/>
                    <a:pt x="4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18"/>
            <p:cNvSpPr/>
            <p:nvPr/>
          </p:nvSpPr>
          <p:spPr>
            <a:xfrm>
              <a:off x="7977525" y="716700"/>
              <a:ext cx="131875" cy="107825"/>
            </a:xfrm>
            <a:custGeom>
              <a:rect b="b" l="l" r="r" t="t"/>
              <a:pathLst>
                <a:path extrusionOk="0" h="4313" w="5275">
                  <a:moveTo>
                    <a:pt x="1976" y="1"/>
                  </a:moveTo>
                  <a:cubicBezTo>
                    <a:pt x="696" y="1"/>
                    <a:pt x="0" y="1310"/>
                    <a:pt x="1050" y="2640"/>
                  </a:cubicBezTo>
                  <a:cubicBezTo>
                    <a:pt x="2296" y="4221"/>
                    <a:pt x="5275" y="4312"/>
                    <a:pt x="5275" y="4312"/>
                  </a:cubicBezTo>
                  <a:cubicBezTo>
                    <a:pt x="5275" y="4312"/>
                    <a:pt x="4636" y="2306"/>
                    <a:pt x="2752" y="148"/>
                  </a:cubicBezTo>
                  <a:cubicBezTo>
                    <a:pt x="2478" y="47"/>
                    <a:pt x="2217" y="1"/>
                    <a:pt x="19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18"/>
            <p:cNvSpPr/>
            <p:nvPr/>
          </p:nvSpPr>
          <p:spPr>
            <a:xfrm>
              <a:off x="7756775" y="869325"/>
              <a:ext cx="608700" cy="398975"/>
            </a:xfrm>
            <a:custGeom>
              <a:rect b="b" l="l" r="r" t="t"/>
              <a:pathLst>
                <a:path extrusionOk="0" h="15959" w="24348">
                  <a:moveTo>
                    <a:pt x="1" y="0"/>
                  </a:moveTo>
                  <a:cubicBezTo>
                    <a:pt x="1" y="274"/>
                    <a:pt x="1" y="578"/>
                    <a:pt x="31" y="851"/>
                  </a:cubicBezTo>
                  <a:cubicBezTo>
                    <a:pt x="31" y="912"/>
                    <a:pt x="31" y="1003"/>
                    <a:pt x="31" y="1064"/>
                  </a:cubicBezTo>
                  <a:cubicBezTo>
                    <a:pt x="31" y="1095"/>
                    <a:pt x="31" y="1125"/>
                    <a:pt x="31" y="1186"/>
                  </a:cubicBezTo>
                  <a:cubicBezTo>
                    <a:pt x="31" y="1399"/>
                    <a:pt x="62" y="1581"/>
                    <a:pt x="62" y="1794"/>
                  </a:cubicBezTo>
                  <a:cubicBezTo>
                    <a:pt x="92" y="1854"/>
                    <a:pt x="92" y="1915"/>
                    <a:pt x="92" y="1946"/>
                  </a:cubicBezTo>
                  <a:cubicBezTo>
                    <a:pt x="92" y="2006"/>
                    <a:pt x="92" y="2067"/>
                    <a:pt x="92" y="2128"/>
                  </a:cubicBezTo>
                  <a:cubicBezTo>
                    <a:pt x="123" y="2341"/>
                    <a:pt x="153" y="2554"/>
                    <a:pt x="183" y="2766"/>
                  </a:cubicBezTo>
                  <a:cubicBezTo>
                    <a:pt x="183" y="2858"/>
                    <a:pt x="214" y="2979"/>
                    <a:pt x="214" y="3070"/>
                  </a:cubicBezTo>
                  <a:lnTo>
                    <a:pt x="214" y="3161"/>
                  </a:lnTo>
                  <a:cubicBezTo>
                    <a:pt x="244" y="3344"/>
                    <a:pt x="274" y="3526"/>
                    <a:pt x="305" y="3678"/>
                  </a:cubicBezTo>
                  <a:cubicBezTo>
                    <a:pt x="305" y="3709"/>
                    <a:pt x="305" y="3709"/>
                    <a:pt x="305" y="3709"/>
                  </a:cubicBezTo>
                  <a:cubicBezTo>
                    <a:pt x="335" y="3800"/>
                    <a:pt x="335" y="3921"/>
                    <a:pt x="366" y="4013"/>
                  </a:cubicBezTo>
                  <a:cubicBezTo>
                    <a:pt x="396" y="4225"/>
                    <a:pt x="426" y="4408"/>
                    <a:pt x="487" y="4590"/>
                  </a:cubicBezTo>
                  <a:cubicBezTo>
                    <a:pt x="487" y="4620"/>
                    <a:pt x="487" y="4620"/>
                    <a:pt x="487" y="4651"/>
                  </a:cubicBezTo>
                  <a:cubicBezTo>
                    <a:pt x="518" y="4772"/>
                    <a:pt x="548" y="4864"/>
                    <a:pt x="548" y="4985"/>
                  </a:cubicBezTo>
                  <a:cubicBezTo>
                    <a:pt x="609" y="5198"/>
                    <a:pt x="670" y="5411"/>
                    <a:pt x="730" y="5624"/>
                  </a:cubicBezTo>
                  <a:cubicBezTo>
                    <a:pt x="761" y="5715"/>
                    <a:pt x="791" y="5836"/>
                    <a:pt x="791" y="5927"/>
                  </a:cubicBezTo>
                  <a:cubicBezTo>
                    <a:pt x="852" y="6049"/>
                    <a:pt x="882" y="6201"/>
                    <a:pt x="913" y="6323"/>
                  </a:cubicBezTo>
                  <a:cubicBezTo>
                    <a:pt x="943" y="6414"/>
                    <a:pt x="974" y="6475"/>
                    <a:pt x="1004" y="6566"/>
                  </a:cubicBezTo>
                  <a:cubicBezTo>
                    <a:pt x="1034" y="6657"/>
                    <a:pt x="1065" y="6779"/>
                    <a:pt x="1095" y="6870"/>
                  </a:cubicBezTo>
                  <a:cubicBezTo>
                    <a:pt x="1126" y="6991"/>
                    <a:pt x="1186" y="7113"/>
                    <a:pt x="1217" y="7204"/>
                  </a:cubicBezTo>
                  <a:cubicBezTo>
                    <a:pt x="1247" y="7326"/>
                    <a:pt x="1278" y="7417"/>
                    <a:pt x="1338" y="7508"/>
                  </a:cubicBezTo>
                  <a:cubicBezTo>
                    <a:pt x="1369" y="7630"/>
                    <a:pt x="1399" y="7721"/>
                    <a:pt x="1460" y="7842"/>
                  </a:cubicBezTo>
                  <a:cubicBezTo>
                    <a:pt x="1521" y="8055"/>
                    <a:pt x="1612" y="8268"/>
                    <a:pt x="1703" y="8450"/>
                  </a:cubicBezTo>
                  <a:cubicBezTo>
                    <a:pt x="1764" y="8572"/>
                    <a:pt x="1794" y="8693"/>
                    <a:pt x="1855" y="8785"/>
                  </a:cubicBezTo>
                  <a:cubicBezTo>
                    <a:pt x="1855" y="8785"/>
                    <a:pt x="1855" y="8815"/>
                    <a:pt x="1855" y="8815"/>
                  </a:cubicBezTo>
                  <a:cubicBezTo>
                    <a:pt x="1885" y="8876"/>
                    <a:pt x="1916" y="8906"/>
                    <a:pt x="1916" y="8967"/>
                  </a:cubicBezTo>
                  <a:cubicBezTo>
                    <a:pt x="2007" y="9119"/>
                    <a:pt x="2068" y="9271"/>
                    <a:pt x="2159" y="9423"/>
                  </a:cubicBezTo>
                  <a:cubicBezTo>
                    <a:pt x="2189" y="9514"/>
                    <a:pt x="2250" y="9636"/>
                    <a:pt x="2311" y="9727"/>
                  </a:cubicBezTo>
                  <a:cubicBezTo>
                    <a:pt x="2311" y="9788"/>
                    <a:pt x="2341" y="9818"/>
                    <a:pt x="2372" y="9849"/>
                  </a:cubicBezTo>
                  <a:cubicBezTo>
                    <a:pt x="2463" y="10031"/>
                    <a:pt x="2554" y="10213"/>
                    <a:pt x="2645" y="10365"/>
                  </a:cubicBezTo>
                  <a:cubicBezTo>
                    <a:pt x="2706" y="10487"/>
                    <a:pt x="2767" y="10578"/>
                    <a:pt x="2828" y="10700"/>
                  </a:cubicBezTo>
                  <a:cubicBezTo>
                    <a:pt x="2949" y="10912"/>
                    <a:pt x="3071" y="11125"/>
                    <a:pt x="3223" y="11308"/>
                  </a:cubicBezTo>
                  <a:cubicBezTo>
                    <a:pt x="3284" y="11429"/>
                    <a:pt x="3344" y="11520"/>
                    <a:pt x="3375" y="11581"/>
                  </a:cubicBezTo>
                  <a:cubicBezTo>
                    <a:pt x="3405" y="11611"/>
                    <a:pt x="3405" y="11642"/>
                    <a:pt x="3436" y="11642"/>
                  </a:cubicBezTo>
                  <a:cubicBezTo>
                    <a:pt x="3557" y="11855"/>
                    <a:pt x="3709" y="12067"/>
                    <a:pt x="3861" y="12280"/>
                  </a:cubicBezTo>
                  <a:cubicBezTo>
                    <a:pt x="3922" y="12341"/>
                    <a:pt x="3952" y="12402"/>
                    <a:pt x="4013" y="12493"/>
                  </a:cubicBezTo>
                  <a:cubicBezTo>
                    <a:pt x="4044" y="12523"/>
                    <a:pt x="4074" y="12554"/>
                    <a:pt x="4104" y="12584"/>
                  </a:cubicBezTo>
                  <a:cubicBezTo>
                    <a:pt x="4256" y="12827"/>
                    <a:pt x="4408" y="13040"/>
                    <a:pt x="4591" y="13222"/>
                  </a:cubicBezTo>
                  <a:cubicBezTo>
                    <a:pt x="4682" y="13344"/>
                    <a:pt x="4773" y="13435"/>
                    <a:pt x="4864" y="13557"/>
                  </a:cubicBezTo>
                  <a:cubicBezTo>
                    <a:pt x="5016" y="13739"/>
                    <a:pt x="5199" y="13952"/>
                    <a:pt x="5351" y="14104"/>
                  </a:cubicBezTo>
                  <a:cubicBezTo>
                    <a:pt x="5381" y="14134"/>
                    <a:pt x="5381" y="14165"/>
                    <a:pt x="5411" y="14165"/>
                  </a:cubicBezTo>
                  <a:cubicBezTo>
                    <a:pt x="5411" y="14195"/>
                    <a:pt x="5442" y="14195"/>
                    <a:pt x="5442" y="14225"/>
                  </a:cubicBezTo>
                  <a:cubicBezTo>
                    <a:pt x="5563" y="14317"/>
                    <a:pt x="5624" y="14408"/>
                    <a:pt x="5715" y="14499"/>
                  </a:cubicBezTo>
                  <a:cubicBezTo>
                    <a:pt x="5958" y="14742"/>
                    <a:pt x="6171" y="14955"/>
                    <a:pt x="6354" y="15107"/>
                  </a:cubicBezTo>
                  <a:cubicBezTo>
                    <a:pt x="6354" y="15137"/>
                    <a:pt x="6354" y="15137"/>
                    <a:pt x="6354" y="15137"/>
                  </a:cubicBezTo>
                  <a:cubicBezTo>
                    <a:pt x="6506" y="15259"/>
                    <a:pt x="6627" y="15350"/>
                    <a:pt x="6718" y="15441"/>
                  </a:cubicBezTo>
                  <a:cubicBezTo>
                    <a:pt x="7114" y="15806"/>
                    <a:pt x="7357" y="15958"/>
                    <a:pt x="7357" y="15958"/>
                  </a:cubicBezTo>
                  <a:lnTo>
                    <a:pt x="16992" y="15958"/>
                  </a:lnTo>
                  <a:cubicBezTo>
                    <a:pt x="16992" y="15958"/>
                    <a:pt x="17235" y="15806"/>
                    <a:pt x="17630" y="15441"/>
                  </a:cubicBezTo>
                  <a:cubicBezTo>
                    <a:pt x="17752" y="15350"/>
                    <a:pt x="17874" y="15259"/>
                    <a:pt x="17995" y="15137"/>
                  </a:cubicBezTo>
                  <a:cubicBezTo>
                    <a:pt x="17995" y="15137"/>
                    <a:pt x="17995" y="15137"/>
                    <a:pt x="17995" y="15107"/>
                  </a:cubicBezTo>
                  <a:cubicBezTo>
                    <a:pt x="18178" y="14955"/>
                    <a:pt x="18421" y="14742"/>
                    <a:pt x="18633" y="14499"/>
                  </a:cubicBezTo>
                  <a:cubicBezTo>
                    <a:pt x="18725" y="14408"/>
                    <a:pt x="18816" y="14317"/>
                    <a:pt x="18907" y="14225"/>
                  </a:cubicBezTo>
                  <a:cubicBezTo>
                    <a:pt x="18907" y="14195"/>
                    <a:pt x="18937" y="14195"/>
                    <a:pt x="18937" y="14165"/>
                  </a:cubicBezTo>
                  <a:cubicBezTo>
                    <a:pt x="19120" y="13982"/>
                    <a:pt x="19302" y="13770"/>
                    <a:pt x="19515" y="13557"/>
                  </a:cubicBezTo>
                  <a:cubicBezTo>
                    <a:pt x="19576" y="13435"/>
                    <a:pt x="19667" y="13344"/>
                    <a:pt x="19758" y="13222"/>
                  </a:cubicBezTo>
                  <a:cubicBezTo>
                    <a:pt x="19941" y="13040"/>
                    <a:pt x="20092" y="12827"/>
                    <a:pt x="20275" y="12584"/>
                  </a:cubicBezTo>
                  <a:cubicBezTo>
                    <a:pt x="20275" y="12554"/>
                    <a:pt x="20305" y="12523"/>
                    <a:pt x="20336" y="12493"/>
                  </a:cubicBezTo>
                  <a:cubicBezTo>
                    <a:pt x="20396" y="12402"/>
                    <a:pt x="20457" y="12341"/>
                    <a:pt x="20488" y="12280"/>
                  </a:cubicBezTo>
                  <a:cubicBezTo>
                    <a:pt x="20640" y="12067"/>
                    <a:pt x="20792" y="11855"/>
                    <a:pt x="20944" y="11642"/>
                  </a:cubicBezTo>
                  <a:cubicBezTo>
                    <a:pt x="20944" y="11642"/>
                    <a:pt x="20944" y="11611"/>
                    <a:pt x="20974" y="11581"/>
                  </a:cubicBezTo>
                  <a:cubicBezTo>
                    <a:pt x="21035" y="11520"/>
                    <a:pt x="21065" y="11429"/>
                    <a:pt x="21126" y="11308"/>
                  </a:cubicBezTo>
                  <a:cubicBezTo>
                    <a:pt x="21278" y="11125"/>
                    <a:pt x="21399" y="10912"/>
                    <a:pt x="21521" y="10700"/>
                  </a:cubicBezTo>
                  <a:cubicBezTo>
                    <a:pt x="21582" y="10578"/>
                    <a:pt x="21643" y="10487"/>
                    <a:pt x="21703" y="10365"/>
                  </a:cubicBezTo>
                  <a:cubicBezTo>
                    <a:pt x="21795" y="10213"/>
                    <a:pt x="21886" y="10031"/>
                    <a:pt x="21977" y="9849"/>
                  </a:cubicBezTo>
                  <a:cubicBezTo>
                    <a:pt x="22007" y="9818"/>
                    <a:pt x="22038" y="9788"/>
                    <a:pt x="22038" y="9727"/>
                  </a:cubicBezTo>
                  <a:cubicBezTo>
                    <a:pt x="22099" y="9636"/>
                    <a:pt x="22159" y="9514"/>
                    <a:pt x="22220" y="9423"/>
                  </a:cubicBezTo>
                  <a:cubicBezTo>
                    <a:pt x="22281" y="9271"/>
                    <a:pt x="22342" y="9119"/>
                    <a:pt x="22433" y="8967"/>
                  </a:cubicBezTo>
                  <a:cubicBezTo>
                    <a:pt x="22433" y="8906"/>
                    <a:pt x="22463" y="8876"/>
                    <a:pt x="22494" y="8815"/>
                  </a:cubicBezTo>
                  <a:cubicBezTo>
                    <a:pt x="22494" y="8815"/>
                    <a:pt x="22494" y="8785"/>
                    <a:pt x="22494" y="8785"/>
                  </a:cubicBezTo>
                  <a:cubicBezTo>
                    <a:pt x="22555" y="8693"/>
                    <a:pt x="22615" y="8572"/>
                    <a:pt x="22646" y="8450"/>
                  </a:cubicBezTo>
                  <a:cubicBezTo>
                    <a:pt x="22737" y="8268"/>
                    <a:pt x="22828" y="8055"/>
                    <a:pt x="22919" y="7842"/>
                  </a:cubicBezTo>
                  <a:cubicBezTo>
                    <a:pt x="22950" y="7721"/>
                    <a:pt x="22980" y="7630"/>
                    <a:pt x="23041" y="7508"/>
                  </a:cubicBezTo>
                  <a:cubicBezTo>
                    <a:pt x="23071" y="7417"/>
                    <a:pt x="23102" y="7326"/>
                    <a:pt x="23132" y="7204"/>
                  </a:cubicBezTo>
                  <a:cubicBezTo>
                    <a:pt x="23162" y="7113"/>
                    <a:pt x="23223" y="6991"/>
                    <a:pt x="23254" y="6870"/>
                  </a:cubicBezTo>
                  <a:cubicBezTo>
                    <a:pt x="23284" y="6779"/>
                    <a:pt x="23314" y="6657"/>
                    <a:pt x="23345" y="6566"/>
                  </a:cubicBezTo>
                  <a:cubicBezTo>
                    <a:pt x="23375" y="6475"/>
                    <a:pt x="23406" y="6414"/>
                    <a:pt x="23436" y="6323"/>
                  </a:cubicBezTo>
                  <a:cubicBezTo>
                    <a:pt x="23466" y="6201"/>
                    <a:pt x="23497" y="6049"/>
                    <a:pt x="23558" y="5927"/>
                  </a:cubicBezTo>
                  <a:cubicBezTo>
                    <a:pt x="23588" y="5836"/>
                    <a:pt x="23618" y="5715"/>
                    <a:pt x="23649" y="5624"/>
                  </a:cubicBezTo>
                  <a:cubicBezTo>
                    <a:pt x="23679" y="5411"/>
                    <a:pt x="23740" y="5198"/>
                    <a:pt x="23801" y="4985"/>
                  </a:cubicBezTo>
                  <a:cubicBezTo>
                    <a:pt x="23801" y="4864"/>
                    <a:pt x="23831" y="4772"/>
                    <a:pt x="23862" y="4651"/>
                  </a:cubicBezTo>
                  <a:cubicBezTo>
                    <a:pt x="23862" y="4620"/>
                    <a:pt x="23862" y="4620"/>
                    <a:pt x="23892" y="4590"/>
                  </a:cubicBezTo>
                  <a:cubicBezTo>
                    <a:pt x="23922" y="4408"/>
                    <a:pt x="23953" y="4225"/>
                    <a:pt x="23983" y="4013"/>
                  </a:cubicBezTo>
                  <a:cubicBezTo>
                    <a:pt x="24014" y="3921"/>
                    <a:pt x="24014" y="3800"/>
                    <a:pt x="24044" y="3709"/>
                  </a:cubicBezTo>
                  <a:lnTo>
                    <a:pt x="24044" y="3678"/>
                  </a:lnTo>
                  <a:cubicBezTo>
                    <a:pt x="24074" y="3526"/>
                    <a:pt x="24105" y="3344"/>
                    <a:pt x="24135" y="3161"/>
                  </a:cubicBezTo>
                  <a:lnTo>
                    <a:pt x="24135" y="3070"/>
                  </a:lnTo>
                  <a:cubicBezTo>
                    <a:pt x="24166" y="2979"/>
                    <a:pt x="24166" y="2858"/>
                    <a:pt x="24196" y="2766"/>
                  </a:cubicBezTo>
                  <a:cubicBezTo>
                    <a:pt x="24226" y="2554"/>
                    <a:pt x="24226" y="2341"/>
                    <a:pt x="24257" y="2128"/>
                  </a:cubicBezTo>
                  <a:cubicBezTo>
                    <a:pt x="24257" y="2067"/>
                    <a:pt x="24257" y="2006"/>
                    <a:pt x="24257" y="1946"/>
                  </a:cubicBezTo>
                  <a:lnTo>
                    <a:pt x="24287" y="1794"/>
                  </a:lnTo>
                  <a:cubicBezTo>
                    <a:pt x="24287" y="1581"/>
                    <a:pt x="24317" y="1399"/>
                    <a:pt x="24317" y="1186"/>
                  </a:cubicBezTo>
                  <a:lnTo>
                    <a:pt x="24317" y="1064"/>
                  </a:lnTo>
                  <a:cubicBezTo>
                    <a:pt x="24317" y="1003"/>
                    <a:pt x="24317" y="912"/>
                    <a:pt x="24317" y="851"/>
                  </a:cubicBezTo>
                  <a:cubicBezTo>
                    <a:pt x="24348" y="578"/>
                    <a:pt x="24348" y="274"/>
                    <a:pt x="24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18"/>
            <p:cNvSpPr/>
            <p:nvPr/>
          </p:nvSpPr>
          <p:spPr>
            <a:xfrm>
              <a:off x="7762100" y="948350"/>
              <a:ext cx="598075" cy="141375"/>
            </a:xfrm>
            <a:custGeom>
              <a:rect b="b" l="l" r="r" t="t"/>
              <a:pathLst>
                <a:path extrusionOk="0" h="5655" w="23923">
                  <a:moveTo>
                    <a:pt x="1" y="0"/>
                  </a:moveTo>
                  <a:cubicBezTo>
                    <a:pt x="31" y="183"/>
                    <a:pt x="61" y="365"/>
                    <a:pt x="92" y="548"/>
                  </a:cubicBezTo>
                  <a:cubicBezTo>
                    <a:pt x="122" y="669"/>
                    <a:pt x="122" y="760"/>
                    <a:pt x="153" y="882"/>
                  </a:cubicBezTo>
                  <a:cubicBezTo>
                    <a:pt x="183" y="1064"/>
                    <a:pt x="213" y="1247"/>
                    <a:pt x="274" y="1429"/>
                  </a:cubicBezTo>
                  <a:cubicBezTo>
                    <a:pt x="274" y="1459"/>
                    <a:pt x="274" y="1459"/>
                    <a:pt x="274" y="1490"/>
                  </a:cubicBezTo>
                  <a:cubicBezTo>
                    <a:pt x="305" y="1611"/>
                    <a:pt x="335" y="1703"/>
                    <a:pt x="335" y="1824"/>
                  </a:cubicBezTo>
                  <a:cubicBezTo>
                    <a:pt x="396" y="2037"/>
                    <a:pt x="457" y="2250"/>
                    <a:pt x="517" y="2463"/>
                  </a:cubicBezTo>
                  <a:cubicBezTo>
                    <a:pt x="548" y="2554"/>
                    <a:pt x="578" y="2675"/>
                    <a:pt x="578" y="2766"/>
                  </a:cubicBezTo>
                  <a:cubicBezTo>
                    <a:pt x="639" y="2888"/>
                    <a:pt x="669" y="3040"/>
                    <a:pt x="700" y="3162"/>
                  </a:cubicBezTo>
                  <a:cubicBezTo>
                    <a:pt x="730" y="3253"/>
                    <a:pt x="761" y="3314"/>
                    <a:pt x="791" y="3405"/>
                  </a:cubicBezTo>
                  <a:cubicBezTo>
                    <a:pt x="821" y="3496"/>
                    <a:pt x="852" y="3618"/>
                    <a:pt x="882" y="3709"/>
                  </a:cubicBezTo>
                  <a:cubicBezTo>
                    <a:pt x="913" y="3830"/>
                    <a:pt x="973" y="3952"/>
                    <a:pt x="1004" y="4043"/>
                  </a:cubicBezTo>
                  <a:cubicBezTo>
                    <a:pt x="1034" y="4165"/>
                    <a:pt x="1065" y="4256"/>
                    <a:pt x="1125" y="4347"/>
                  </a:cubicBezTo>
                  <a:cubicBezTo>
                    <a:pt x="1156" y="4469"/>
                    <a:pt x="1186" y="4560"/>
                    <a:pt x="1247" y="4681"/>
                  </a:cubicBezTo>
                  <a:cubicBezTo>
                    <a:pt x="1308" y="4894"/>
                    <a:pt x="1399" y="5107"/>
                    <a:pt x="1490" y="5289"/>
                  </a:cubicBezTo>
                  <a:cubicBezTo>
                    <a:pt x="1551" y="5411"/>
                    <a:pt x="1581" y="5532"/>
                    <a:pt x="1642" y="5624"/>
                  </a:cubicBezTo>
                  <a:cubicBezTo>
                    <a:pt x="1642" y="5624"/>
                    <a:pt x="1642" y="5654"/>
                    <a:pt x="1642" y="5654"/>
                  </a:cubicBezTo>
                  <a:lnTo>
                    <a:pt x="22281" y="5654"/>
                  </a:lnTo>
                  <a:cubicBezTo>
                    <a:pt x="22281" y="5654"/>
                    <a:pt x="22281" y="5624"/>
                    <a:pt x="22281" y="5624"/>
                  </a:cubicBezTo>
                  <a:cubicBezTo>
                    <a:pt x="22342" y="5532"/>
                    <a:pt x="22402" y="5411"/>
                    <a:pt x="22433" y="5289"/>
                  </a:cubicBezTo>
                  <a:cubicBezTo>
                    <a:pt x="22524" y="5107"/>
                    <a:pt x="22615" y="4894"/>
                    <a:pt x="22706" y="4681"/>
                  </a:cubicBezTo>
                  <a:cubicBezTo>
                    <a:pt x="22737" y="4560"/>
                    <a:pt x="22767" y="4469"/>
                    <a:pt x="22828" y="4347"/>
                  </a:cubicBezTo>
                  <a:cubicBezTo>
                    <a:pt x="22858" y="4256"/>
                    <a:pt x="22889" y="4165"/>
                    <a:pt x="22919" y="4043"/>
                  </a:cubicBezTo>
                  <a:cubicBezTo>
                    <a:pt x="22949" y="3952"/>
                    <a:pt x="23010" y="3830"/>
                    <a:pt x="23041" y="3709"/>
                  </a:cubicBezTo>
                  <a:cubicBezTo>
                    <a:pt x="23071" y="3618"/>
                    <a:pt x="23101" y="3496"/>
                    <a:pt x="23132" y="3405"/>
                  </a:cubicBezTo>
                  <a:cubicBezTo>
                    <a:pt x="23162" y="3314"/>
                    <a:pt x="23193" y="3253"/>
                    <a:pt x="23223" y="3162"/>
                  </a:cubicBezTo>
                  <a:cubicBezTo>
                    <a:pt x="23253" y="3040"/>
                    <a:pt x="23284" y="2888"/>
                    <a:pt x="23345" y="2766"/>
                  </a:cubicBezTo>
                  <a:cubicBezTo>
                    <a:pt x="23375" y="2675"/>
                    <a:pt x="23405" y="2554"/>
                    <a:pt x="23436" y="2463"/>
                  </a:cubicBezTo>
                  <a:cubicBezTo>
                    <a:pt x="23466" y="2250"/>
                    <a:pt x="23527" y="2037"/>
                    <a:pt x="23588" y="1824"/>
                  </a:cubicBezTo>
                  <a:cubicBezTo>
                    <a:pt x="23588" y="1703"/>
                    <a:pt x="23618" y="1611"/>
                    <a:pt x="23649" y="1490"/>
                  </a:cubicBezTo>
                  <a:cubicBezTo>
                    <a:pt x="23649" y="1459"/>
                    <a:pt x="23649" y="1459"/>
                    <a:pt x="23679" y="1429"/>
                  </a:cubicBezTo>
                  <a:cubicBezTo>
                    <a:pt x="23709" y="1247"/>
                    <a:pt x="23740" y="1064"/>
                    <a:pt x="23770" y="882"/>
                  </a:cubicBezTo>
                  <a:cubicBezTo>
                    <a:pt x="23801" y="760"/>
                    <a:pt x="23801" y="669"/>
                    <a:pt x="23831" y="548"/>
                  </a:cubicBezTo>
                  <a:cubicBezTo>
                    <a:pt x="23861" y="365"/>
                    <a:pt x="23892" y="183"/>
                    <a:pt x="239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18"/>
            <p:cNvSpPr/>
            <p:nvPr/>
          </p:nvSpPr>
          <p:spPr>
            <a:xfrm>
              <a:off x="7813025" y="912625"/>
              <a:ext cx="552450" cy="354150"/>
            </a:xfrm>
            <a:custGeom>
              <a:rect b="b" l="l" r="r" t="t"/>
              <a:pathLst>
                <a:path extrusionOk="0" h="14166" w="22098">
                  <a:moveTo>
                    <a:pt x="22098" y="1"/>
                  </a:moveTo>
                  <a:cubicBezTo>
                    <a:pt x="22098" y="1"/>
                    <a:pt x="18330" y="8011"/>
                    <a:pt x="2181" y="8011"/>
                  </a:cubicBezTo>
                  <a:cubicBezTo>
                    <a:pt x="1478" y="8011"/>
                    <a:pt x="751" y="7996"/>
                    <a:pt x="0" y="7965"/>
                  </a:cubicBezTo>
                  <a:lnTo>
                    <a:pt x="0" y="7965"/>
                  </a:lnTo>
                  <a:cubicBezTo>
                    <a:pt x="31" y="7995"/>
                    <a:pt x="61" y="8025"/>
                    <a:pt x="61" y="8056"/>
                  </a:cubicBezTo>
                  <a:cubicBezTo>
                    <a:pt x="152" y="8238"/>
                    <a:pt x="243" y="8420"/>
                    <a:pt x="335" y="8572"/>
                  </a:cubicBezTo>
                  <a:cubicBezTo>
                    <a:pt x="395" y="8694"/>
                    <a:pt x="456" y="8785"/>
                    <a:pt x="517" y="8907"/>
                  </a:cubicBezTo>
                  <a:cubicBezTo>
                    <a:pt x="669" y="9120"/>
                    <a:pt x="790" y="9332"/>
                    <a:pt x="912" y="9545"/>
                  </a:cubicBezTo>
                  <a:cubicBezTo>
                    <a:pt x="973" y="9636"/>
                    <a:pt x="1034" y="9727"/>
                    <a:pt x="1094" y="9819"/>
                  </a:cubicBezTo>
                  <a:cubicBezTo>
                    <a:pt x="1094" y="9819"/>
                    <a:pt x="1125" y="9849"/>
                    <a:pt x="1125" y="9849"/>
                  </a:cubicBezTo>
                  <a:cubicBezTo>
                    <a:pt x="1277" y="10062"/>
                    <a:pt x="1429" y="10275"/>
                    <a:pt x="1550" y="10487"/>
                  </a:cubicBezTo>
                  <a:cubicBezTo>
                    <a:pt x="1611" y="10548"/>
                    <a:pt x="1672" y="10639"/>
                    <a:pt x="1733" y="10700"/>
                  </a:cubicBezTo>
                  <a:cubicBezTo>
                    <a:pt x="1733" y="10731"/>
                    <a:pt x="1763" y="10761"/>
                    <a:pt x="1794" y="10822"/>
                  </a:cubicBezTo>
                  <a:cubicBezTo>
                    <a:pt x="1976" y="11034"/>
                    <a:pt x="2128" y="11247"/>
                    <a:pt x="2310" y="11430"/>
                  </a:cubicBezTo>
                  <a:cubicBezTo>
                    <a:pt x="2401" y="11551"/>
                    <a:pt x="2462" y="11642"/>
                    <a:pt x="2553" y="11764"/>
                  </a:cubicBezTo>
                  <a:cubicBezTo>
                    <a:pt x="2736" y="11977"/>
                    <a:pt x="2888" y="12159"/>
                    <a:pt x="3070" y="12342"/>
                  </a:cubicBezTo>
                  <a:cubicBezTo>
                    <a:pt x="3101" y="12342"/>
                    <a:pt x="3101" y="12372"/>
                    <a:pt x="3131" y="12402"/>
                  </a:cubicBezTo>
                  <a:cubicBezTo>
                    <a:pt x="3131" y="12402"/>
                    <a:pt x="3161" y="12433"/>
                    <a:pt x="3161" y="12433"/>
                  </a:cubicBezTo>
                  <a:cubicBezTo>
                    <a:pt x="3253" y="12524"/>
                    <a:pt x="3344" y="12615"/>
                    <a:pt x="3435" y="12706"/>
                  </a:cubicBezTo>
                  <a:cubicBezTo>
                    <a:pt x="3648" y="12949"/>
                    <a:pt x="3891" y="13162"/>
                    <a:pt x="4073" y="13345"/>
                  </a:cubicBezTo>
                  <a:cubicBezTo>
                    <a:pt x="4225" y="13466"/>
                    <a:pt x="4347" y="13557"/>
                    <a:pt x="4438" y="13649"/>
                  </a:cubicBezTo>
                  <a:cubicBezTo>
                    <a:pt x="4833" y="14013"/>
                    <a:pt x="5076" y="14165"/>
                    <a:pt x="5076" y="14165"/>
                  </a:cubicBezTo>
                  <a:lnTo>
                    <a:pt x="14773" y="14165"/>
                  </a:lnTo>
                  <a:cubicBezTo>
                    <a:pt x="14773" y="14165"/>
                    <a:pt x="15016" y="14013"/>
                    <a:pt x="15411" y="13649"/>
                  </a:cubicBezTo>
                  <a:cubicBezTo>
                    <a:pt x="15532" y="13557"/>
                    <a:pt x="15654" y="13466"/>
                    <a:pt x="15776" y="13345"/>
                  </a:cubicBezTo>
                  <a:cubicBezTo>
                    <a:pt x="15988" y="13162"/>
                    <a:pt x="16201" y="12949"/>
                    <a:pt x="16414" y="12706"/>
                  </a:cubicBezTo>
                  <a:cubicBezTo>
                    <a:pt x="16505" y="12615"/>
                    <a:pt x="16596" y="12524"/>
                    <a:pt x="16687" y="12433"/>
                  </a:cubicBezTo>
                  <a:cubicBezTo>
                    <a:pt x="16687" y="12433"/>
                    <a:pt x="16718" y="12402"/>
                    <a:pt x="16748" y="12402"/>
                  </a:cubicBezTo>
                  <a:cubicBezTo>
                    <a:pt x="16900" y="12190"/>
                    <a:pt x="17113" y="11977"/>
                    <a:pt x="17295" y="11764"/>
                  </a:cubicBezTo>
                  <a:cubicBezTo>
                    <a:pt x="17387" y="11642"/>
                    <a:pt x="17478" y="11551"/>
                    <a:pt x="17569" y="11430"/>
                  </a:cubicBezTo>
                  <a:cubicBezTo>
                    <a:pt x="17721" y="11247"/>
                    <a:pt x="17873" y="11034"/>
                    <a:pt x="18055" y="10822"/>
                  </a:cubicBezTo>
                  <a:cubicBezTo>
                    <a:pt x="18086" y="10761"/>
                    <a:pt x="18116" y="10731"/>
                    <a:pt x="18146" y="10700"/>
                  </a:cubicBezTo>
                  <a:cubicBezTo>
                    <a:pt x="18177" y="10639"/>
                    <a:pt x="18238" y="10548"/>
                    <a:pt x="18298" y="10487"/>
                  </a:cubicBezTo>
                  <a:cubicBezTo>
                    <a:pt x="18420" y="10275"/>
                    <a:pt x="18572" y="10062"/>
                    <a:pt x="18724" y="9849"/>
                  </a:cubicBezTo>
                  <a:cubicBezTo>
                    <a:pt x="18754" y="9849"/>
                    <a:pt x="18754" y="9819"/>
                    <a:pt x="18754" y="9819"/>
                  </a:cubicBezTo>
                  <a:cubicBezTo>
                    <a:pt x="18815" y="9727"/>
                    <a:pt x="18876" y="9636"/>
                    <a:pt x="18937" y="9545"/>
                  </a:cubicBezTo>
                  <a:cubicBezTo>
                    <a:pt x="19058" y="9332"/>
                    <a:pt x="19210" y="9120"/>
                    <a:pt x="19332" y="8907"/>
                  </a:cubicBezTo>
                  <a:cubicBezTo>
                    <a:pt x="19393" y="8785"/>
                    <a:pt x="19453" y="8694"/>
                    <a:pt x="19514" y="8572"/>
                  </a:cubicBezTo>
                  <a:cubicBezTo>
                    <a:pt x="19605" y="8420"/>
                    <a:pt x="19697" y="8238"/>
                    <a:pt x="19788" y="8056"/>
                  </a:cubicBezTo>
                  <a:cubicBezTo>
                    <a:pt x="19818" y="8025"/>
                    <a:pt x="19849" y="7995"/>
                    <a:pt x="19849" y="7965"/>
                  </a:cubicBezTo>
                  <a:cubicBezTo>
                    <a:pt x="19909" y="7843"/>
                    <a:pt x="19970" y="7721"/>
                    <a:pt x="20031" y="7630"/>
                  </a:cubicBezTo>
                  <a:cubicBezTo>
                    <a:pt x="20092" y="7478"/>
                    <a:pt x="20153" y="7326"/>
                    <a:pt x="20244" y="7174"/>
                  </a:cubicBezTo>
                  <a:cubicBezTo>
                    <a:pt x="20244" y="7113"/>
                    <a:pt x="20274" y="7053"/>
                    <a:pt x="20305" y="6992"/>
                  </a:cubicBezTo>
                  <a:cubicBezTo>
                    <a:pt x="20365" y="6901"/>
                    <a:pt x="20396" y="6779"/>
                    <a:pt x="20457" y="6688"/>
                  </a:cubicBezTo>
                  <a:cubicBezTo>
                    <a:pt x="20548" y="6475"/>
                    <a:pt x="20639" y="6262"/>
                    <a:pt x="20730" y="6050"/>
                  </a:cubicBezTo>
                  <a:cubicBezTo>
                    <a:pt x="20760" y="5928"/>
                    <a:pt x="20791" y="5837"/>
                    <a:pt x="20852" y="5715"/>
                  </a:cubicBezTo>
                  <a:cubicBezTo>
                    <a:pt x="20882" y="5624"/>
                    <a:pt x="20912" y="5533"/>
                    <a:pt x="20943" y="5442"/>
                  </a:cubicBezTo>
                  <a:cubicBezTo>
                    <a:pt x="20973" y="5320"/>
                    <a:pt x="21034" y="5199"/>
                    <a:pt x="21064" y="5107"/>
                  </a:cubicBezTo>
                  <a:cubicBezTo>
                    <a:pt x="21095" y="4986"/>
                    <a:pt x="21125" y="4895"/>
                    <a:pt x="21156" y="4773"/>
                  </a:cubicBezTo>
                  <a:cubicBezTo>
                    <a:pt x="21186" y="4682"/>
                    <a:pt x="21216" y="4621"/>
                    <a:pt x="21247" y="4530"/>
                  </a:cubicBezTo>
                  <a:cubicBezTo>
                    <a:pt x="21277" y="4408"/>
                    <a:pt x="21338" y="4287"/>
                    <a:pt x="21368" y="4135"/>
                  </a:cubicBezTo>
                  <a:cubicBezTo>
                    <a:pt x="21399" y="4044"/>
                    <a:pt x="21429" y="3922"/>
                    <a:pt x="21460" y="3831"/>
                  </a:cubicBezTo>
                  <a:cubicBezTo>
                    <a:pt x="21490" y="3618"/>
                    <a:pt x="21551" y="3405"/>
                    <a:pt x="21612" y="3192"/>
                  </a:cubicBezTo>
                  <a:cubicBezTo>
                    <a:pt x="21642" y="3071"/>
                    <a:pt x="21672" y="2980"/>
                    <a:pt x="21672" y="2858"/>
                  </a:cubicBezTo>
                  <a:cubicBezTo>
                    <a:pt x="21672" y="2858"/>
                    <a:pt x="21672" y="2828"/>
                    <a:pt x="21703" y="2797"/>
                  </a:cubicBezTo>
                  <a:cubicBezTo>
                    <a:pt x="21733" y="2615"/>
                    <a:pt x="21764" y="2433"/>
                    <a:pt x="21794" y="2250"/>
                  </a:cubicBezTo>
                  <a:cubicBezTo>
                    <a:pt x="21824" y="2129"/>
                    <a:pt x="21855" y="2037"/>
                    <a:pt x="21855" y="1916"/>
                  </a:cubicBezTo>
                  <a:cubicBezTo>
                    <a:pt x="21885" y="1703"/>
                    <a:pt x="21916" y="1490"/>
                    <a:pt x="21976" y="1278"/>
                  </a:cubicBezTo>
                  <a:cubicBezTo>
                    <a:pt x="21976" y="1186"/>
                    <a:pt x="21976" y="1065"/>
                    <a:pt x="22007" y="974"/>
                  </a:cubicBezTo>
                  <a:cubicBezTo>
                    <a:pt x="22037" y="761"/>
                    <a:pt x="22067" y="548"/>
                    <a:pt x="22067" y="335"/>
                  </a:cubicBezTo>
                  <a:cubicBezTo>
                    <a:pt x="22067" y="274"/>
                    <a:pt x="22067" y="214"/>
                    <a:pt x="22098" y="153"/>
                  </a:cubicBezTo>
                  <a:cubicBezTo>
                    <a:pt x="22098" y="122"/>
                    <a:pt x="22098" y="62"/>
                    <a:pt x="22098" y="1"/>
                  </a:cubicBezTo>
                  <a:close/>
                </a:path>
              </a:pathLst>
            </a:custGeom>
            <a:solidFill>
              <a:schemeClr val="accent4">
                <a:alpha val="669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18"/>
            <p:cNvSpPr/>
            <p:nvPr/>
          </p:nvSpPr>
          <p:spPr>
            <a:xfrm>
              <a:off x="7738550" y="848050"/>
              <a:ext cx="645175" cy="34225"/>
            </a:xfrm>
            <a:custGeom>
              <a:rect b="b" l="l" r="r" t="t"/>
              <a:pathLst>
                <a:path extrusionOk="0" h="1369" w="25807">
                  <a:moveTo>
                    <a:pt x="608" y="0"/>
                  </a:moveTo>
                  <a:cubicBezTo>
                    <a:pt x="274" y="0"/>
                    <a:pt x="0" y="243"/>
                    <a:pt x="0" y="578"/>
                  </a:cubicBezTo>
                  <a:lnTo>
                    <a:pt x="0" y="760"/>
                  </a:lnTo>
                  <a:cubicBezTo>
                    <a:pt x="0" y="1095"/>
                    <a:pt x="274" y="1368"/>
                    <a:pt x="608" y="1368"/>
                  </a:cubicBezTo>
                  <a:lnTo>
                    <a:pt x="25198" y="1368"/>
                  </a:lnTo>
                  <a:cubicBezTo>
                    <a:pt x="25533" y="1368"/>
                    <a:pt x="25806" y="1095"/>
                    <a:pt x="25806" y="760"/>
                  </a:cubicBezTo>
                  <a:lnTo>
                    <a:pt x="25806" y="578"/>
                  </a:lnTo>
                  <a:cubicBezTo>
                    <a:pt x="25806" y="243"/>
                    <a:pt x="25533" y="0"/>
                    <a:pt x="251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18"/>
            <p:cNvSpPr/>
            <p:nvPr/>
          </p:nvSpPr>
          <p:spPr>
            <a:xfrm>
              <a:off x="7933850" y="980275"/>
              <a:ext cx="255350" cy="293325"/>
            </a:xfrm>
            <a:custGeom>
              <a:rect b="b" l="l" r="r" t="t"/>
              <a:pathLst>
                <a:path extrusionOk="0" h="11733" w="10214">
                  <a:moveTo>
                    <a:pt x="5107" y="973"/>
                  </a:moveTo>
                  <a:lnTo>
                    <a:pt x="9605" y="11338"/>
                  </a:lnTo>
                  <a:lnTo>
                    <a:pt x="578" y="11338"/>
                  </a:lnTo>
                  <a:lnTo>
                    <a:pt x="5107" y="973"/>
                  </a:lnTo>
                  <a:close/>
                  <a:moveTo>
                    <a:pt x="5107" y="0"/>
                  </a:moveTo>
                  <a:lnTo>
                    <a:pt x="0" y="11733"/>
                  </a:lnTo>
                  <a:lnTo>
                    <a:pt x="10213" y="11733"/>
                  </a:lnTo>
                  <a:lnTo>
                    <a:pt x="51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18"/>
            <p:cNvSpPr/>
            <p:nvPr/>
          </p:nvSpPr>
          <p:spPr>
            <a:xfrm>
              <a:off x="7769700" y="0"/>
              <a:ext cx="588175" cy="1273600"/>
            </a:xfrm>
            <a:custGeom>
              <a:rect b="b" l="l" r="r" t="t"/>
              <a:pathLst>
                <a:path extrusionOk="0" h="50944" w="23527">
                  <a:moveTo>
                    <a:pt x="11673" y="1338"/>
                  </a:moveTo>
                  <a:lnTo>
                    <a:pt x="23101" y="40062"/>
                  </a:lnTo>
                  <a:lnTo>
                    <a:pt x="16384" y="50549"/>
                  </a:lnTo>
                  <a:lnTo>
                    <a:pt x="6961" y="50549"/>
                  </a:lnTo>
                  <a:lnTo>
                    <a:pt x="396" y="40366"/>
                  </a:lnTo>
                  <a:lnTo>
                    <a:pt x="11673" y="1338"/>
                  </a:lnTo>
                  <a:close/>
                  <a:moveTo>
                    <a:pt x="11642" y="1"/>
                  </a:moveTo>
                  <a:lnTo>
                    <a:pt x="31" y="40336"/>
                  </a:lnTo>
                  <a:lnTo>
                    <a:pt x="1" y="40427"/>
                  </a:lnTo>
                  <a:lnTo>
                    <a:pt x="6748" y="50944"/>
                  </a:lnTo>
                  <a:lnTo>
                    <a:pt x="16566" y="50944"/>
                  </a:lnTo>
                  <a:lnTo>
                    <a:pt x="23466" y="40214"/>
                  </a:lnTo>
                  <a:lnTo>
                    <a:pt x="23527" y="40123"/>
                  </a:lnTo>
                  <a:lnTo>
                    <a:pt x="116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18"/>
            <p:cNvSpPr/>
            <p:nvPr/>
          </p:nvSpPr>
          <p:spPr>
            <a:xfrm>
              <a:off x="8056175" y="16725"/>
              <a:ext cx="9900" cy="975725"/>
            </a:xfrm>
            <a:custGeom>
              <a:rect b="b" l="l" r="r" t="t"/>
              <a:pathLst>
                <a:path extrusionOk="0" h="39029" w="396">
                  <a:moveTo>
                    <a:pt x="1" y="1"/>
                  </a:moveTo>
                  <a:lnTo>
                    <a:pt x="1" y="39028"/>
                  </a:lnTo>
                  <a:lnTo>
                    <a:pt x="396" y="39028"/>
                  </a:lnTo>
                  <a:lnTo>
                    <a:pt x="3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18"/>
            <p:cNvSpPr/>
            <p:nvPr/>
          </p:nvSpPr>
          <p:spPr>
            <a:xfrm>
              <a:off x="7756775" y="987875"/>
              <a:ext cx="38800" cy="38000"/>
            </a:xfrm>
            <a:custGeom>
              <a:rect b="b" l="l" r="r" t="t"/>
              <a:pathLst>
                <a:path extrusionOk="0" h="1520" w="1552">
                  <a:moveTo>
                    <a:pt x="761" y="0"/>
                  </a:moveTo>
                  <a:cubicBezTo>
                    <a:pt x="335" y="0"/>
                    <a:pt x="1" y="334"/>
                    <a:pt x="1" y="760"/>
                  </a:cubicBezTo>
                  <a:cubicBezTo>
                    <a:pt x="1" y="1185"/>
                    <a:pt x="335" y="1520"/>
                    <a:pt x="761" y="1520"/>
                  </a:cubicBezTo>
                  <a:cubicBezTo>
                    <a:pt x="1186" y="1520"/>
                    <a:pt x="1551" y="1185"/>
                    <a:pt x="1551" y="760"/>
                  </a:cubicBezTo>
                  <a:cubicBezTo>
                    <a:pt x="1551" y="334"/>
                    <a:pt x="1186" y="0"/>
                    <a:pt x="7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18"/>
            <p:cNvSpPr/>
            <p:nvPr/>
          </p:nvSpPr>
          <p:spPr>
            <a:xfrm>
              <a:off x="8041750" y="987875"/>
              <a:ext cx="38775" cy="38000"/>
            </a:xfrm>
            <a:custGeom>
              <a:rect b="b" l="l" r="r" t="t"/>
              <a:pathLst>
                <a:path extrusionOk="0" h="1520" w="1551">
                  <a:moveTo>
                    <a:pt x="791" y="0"/>
                  </a:moveTo>
                  <a:cubicBezTo>
                    <a:pt x="365" y="0"/>
                    <a:pt x="0" y="334"/>
                    <a:pt x="0" y="760"/>
                  </a:cubicBezTo>
                  <a:cubicBezTo>
                    <a:pt x="0" y="1185"/>
                    <a:pt x="365" y="1520"/>
                    <a:pt x="791" y="1520"/>
                  </a:cubicBezTo>
                  <a:cubicBezTo>
                    <a:pt x="1216" y="1520"/>
                    <a:pt x="1550" y="1185"/>
                    <a:pt x="1550" y="760"/>
                  </a:cubicBezTo>
                  <a:cubicBezTo>
                    <a:pt x="1550" y="334"/>
                    <a:pt x="1216" y="0"/>
                    <a:pt x="7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18"/>
            <p:cNvSpPr/>
            <p:nvPr/>
          </p:nvSpPr>
          <p:spPr>
            <a:xfrm>
              <a:off x="7921675" y="1242425"/>
              <a:ext cx="38025" cy="38775"/>
            </a:xfrm>
            <a:custGeom>
              <a:rect b="b" l="l" r="r" t="t"/>
              <a:pathLst>
                <a:path extrusionOk="0" h="1551" w="1521">
                  <a:moveTo>
                    <a:pt x="761" y="1"/>
                  </a:moveTo>
                  <a:cubicBezTo>
                    <a:pt x="335" y="1"/>
                    <a:pt x="1" y="365"/>
                    <a:pt x="1" y="791"/>
                  </a:cubicBezTo>
                  <a:cubicBezTo>
                    <a:pt x="1" y="1186"/>
                    <a:pt x="335" y="1551"/>
                    <a:pt x="761" y="1551"/>
                  </a:cubicBezTo>
                  <a:cubicBezTo>
                    <a:pt x="1186" y="1551"/>
                    <a:pt x="1521" y="1186"/>
                    <a:pt x="1521" y="791"/>
                  </a:cubicBezTo>
                  <a:cubicBezTo>
                    <a:pt x="1521" y="365"/>
                    <a:pt x="1186" y="1"/>
                    <a:pt x="761" y="1"/>
                  </a:cubicBezTo>
                  <a:close/>
                </a:path>
              </a:pathLst>
            </a:custGeom>
            <a:solidFill>
              <a:srgbClr val="7660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18"/>
            <p:cNvSpPr/>
            <p:nvPr/>
          </p:nvSpPr>
          <p:spPr>
            <a:xfrm>
              <a:off x="8162575" y="1242425"/>
              <a:ext cx="38000" cy="38775"/>
            </a:xfrm>
            <a:custGeom>
              <a:rect b="b" l="l" r="r" t="t"/>
              <a:pathLst>
                <a:path extrusionOk="0" h="1551" w="1520">
                  <a:moveTo>
                    <a:pt x="760" y="1"/>
                  </a:moveTo>
                  <a:cubicBezTo>
                    <a:pt x="335" y="1"/>
                    <a:pt x="0" y="365"/>
                    <a:pt x="0" y="791"/>
                  </a:cubicBezTo>
                  <a:cubicBezTo>
                    <a:pt x="0" y="1186"/>
                    <a:pt x="335" y="1551"/>
                    <a:pt x="760" y="1551"/>
                  </a:cubicBezTo>
                  <a:cubicBezTo>
                    <a:pt x="1186" y="1551"/>
                    <a:pt x="1520" y="1186"/>
                    <a:pt x="1520" y="791"/>
                  </a:cubicBezTo>
                  <a:cubicBezTo>
                    <a:pt x="1520" y="365"/>
                    <a:pt x="1186" y="1"/>
                    <a:pt x="7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18"/>
            <p:cNvSpPr/>
            <p:nvPr/>
          </p:nvSpPr>
          <p:spPr>
            <a:xfrm>
              <a:off x="8327475" y="987875"/>
              <a:ext cx="38000" cy="38000"/>
            </a:xfrm>
            <a:custGeom>
              <a:rect b="b" l="l" r="r" t="t"/>
              <a:pathLst>
                <a:path extrusionOk="0" h="1520" w="1520">
                  <a:moveTo>
                    <a:pt x="760" y="0"/>
                  </a:moveTo>
                  <a:cubicBezTo>
                    <a:pt x="334" y="0"/>
                    <a:pt x="0" y="334"/>
                    <a:pt x="0" y="760"/>
                  </a:cubicBezTo>
                  <a:cubicBezTo>
                    <a:pt x="0" y="1185"/>
                    <a:pt x="334" y="1520"/>
                    <a:pt x="760" y="1520"/>
                  </a:cubicBezTo>
                  <a:cubicBezTo>
                    <a:pt x="1186" y="1520"/>
                    <a:pt x="1520" y="1185"/>
                    <a:pt x="1520" y="760"/>
                  </a:cubicBezTo>
                  <a:cubicBezTo>
                    <a:pt x="1520" y="334"/>
                    <a:pt x="1186" y="0"/>
                    <a:pt x="7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18"/>
            <p:cNvSpPr/>
            <p:nvPr/>
          </p:nvSpPr>
          <p:spPr>
            <a:xfrm>
              <a:off x="8027300" y="746975"/>
              <a:ext cx="403525" cy="1228000"/>
            </a:xfrm>
            <a:custGeom>
              <a:rect b="b" l="l" r="r" t="t"/>
              <a:pathLst>
                <a:path extrusionOk="0" fill="none" h="49120" w="16141">
                  <a:moveTo>
                    <a:pt x="2736" y="4043"/>
                  </a:moveTo>
                  <a:cubicBezTo>
                    <a:pt x="2736" y="4043"/>
                    <a:pt x="4530" y="1004"/>
                    <a:pt x="7539" y="639"/>
                  </a:cubicBezTo>
                  <a:cubicBezTo>
                    <a:pt x="13223" y="1"/>
                    <a:pt x="16141" y="9697"/>
                    <a:pt x="11095" y="22311"/>
                  </a:cubicBezTo>
                  <a:cubicBezTo>
                    <a:pt x="6019" y="34956"/>
                    <a:pt x="1" y="44439"/>
                    <a:pt x="6171" y="49120"/>
                  </a:cubicBezTo>
                </a:path>
              </a:pathLst>
            </a:custGeom>
            <a:solidFill>
              <a:schemeClr val="accent2"/>
            </a:solidFill>
            <a:ln cap="flat" cmpd="sng" w="98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18"/>
            <p:cNvSpPr/>
            <p:nvPr/>
          </p:nvSpPr>
          <p:spPr>
            <a:xfrm>
              <a:off x="7829725" y="793325"/>
              <a:ext cx="199125" cy="1321475"/>
            </a:xfrm>
            <a:custGeom>
              <a:rect b="b" l="l" r="r" t="t"/>
              <a:pathLst>
                <a:path extrusionOk="0" fill="none" h="52859" w="7965">
                  <a:moveTo>
                    <a:pt x="7965" y="2189"/>
                  </a:moveTo>
                  <a:cubicBezTo>
                    <a:pt x="7965" y="2189"/>
                    <a:pt x="5867" y="1"/>
                    <a:pt x="3679" y="1186"/>
                  </a:cubicBezTo>
                  <a:cubicBezTo>
                    <a:pt x="1" y="3192"/>
                    <a:pt x="882" y="20943"/>
                    <a:pt x="3162" y="27387"/>
                  </a:cubicBezTo>
                  <a:cubicBezTo>
                    <a:pt x="6323" y="38907"/>
                    <a:pt x="3679" y="52859"/>
                    <a:pt x="3679" y="52859"/>
                  </a:cubicBezTo>
                </a:path>
              </a:pathLst>
            </a:custGeom>
            <a:noFill/>
            <a:ln cap="flat" cmpd="sng" w="98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18"/>
            <p:cNvSpPr/>
            <p:nvPr/>
          </p:nvSpPr>
          <p:spPr>
            <a:xfrm>
              <a:off x="7756025" y="1979525"/>
              <a:ext cx="309250" cy="270225"/>
            </a:xfrm>
            <a:custGeom>
              <a:rect b="b" l="l" r="r" t="t"/>
              <a:pathLst>
                <a:path extrusionOk="0" h="10809" w="12370">
                  <a:moveTo>
                    <a:pt x="7387" y="0"/>
                  </a:moveTo>
                  <a:cubicBezTo>
                    <a:pt x="1733" y="3070"/>
                    <a:pt x="1" y="7782"/>
                    <a:pt x="2463" y="9940"/>
                  </a:cubicBezTo>
                  <a:cubicBezTo>
                    <a:pt x="3138" y="10531"/>
                    <a:pt x="3774" y="10746"/>
                    <a:pt x="4341" y="10746"/>
                  </a:cubicBezTo>
                  <a:cubicBezTo>
                    <a:pt x="5845" y="10746"/>
                    <a:pt x="6870" y="9241"/>
                    <a:pt x="6870" y="9241"/>
                  </a:cubicBezTo>
                  <a:cubicBezTo>
                    <a:pt x="7647" y="10308"/>
                    <a:pt x="8645" y="10808"/>
                    <a:pt x="9569" y="10808"/>
                  </a:cubicBezTo>
                  <a:cubicBezTo>
                    <a:pt x="11067" y="10808"/>
                    <a:pt x="12370" y="9493"/>
                    <a:pt x="12220" y="7143"/>
                  </a:cubicBezTo>
                  <a:cubicBezTo>
                    <a:pt x="11976" y="3344"/>
                    <a:pt x="7387" y="0"/>
                    <a:pt x="73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18"/>
            <p:cNvSpPr/>
            <p:nvPr/>
          </p:nvSpPr>
          <p:spPr>
            <a:xfrm>
              <a:off x="7911800" y="1979525"/>
              <a:ext cx="153475" cy="270225"/>
            </a:xfrm>
            <a:custGeom>
              <a:rect b="b" l="l" r="r" t="t"/>
              <a:pathLst>
                <a:path extrusionOk="0" h="10809" w="6139">
                  <a:moveTo>
                    <a:pt x="1156" y="0"/>
                  </a:moveTo>
                  <a:cubicBezTo>
                    <a:pt x="1156" y="0"/>
                    <a:pt x="1" y="3800"/>
                    <a:pt x="639" y="9241"/>
                  </a:cubicBezTo>
                  <a:cubicBezTo>
                    <a:pt x="1416" y="10308"/>
                    <a:pt x="2414" y="10808"/>
                    <a:pt x="3338" y="10808"/>
                  </a:cubicBezTo>
                  <a:cubicBezTo>
                    <a:pt x="4836" y="10808"/>
                    <a:pt x="6139" y="9493"/>
                    <a:pt x="5989" y="7143"/>
                  </a:cubicBezTo>
                  <a:cubicBezTo>
                    <a:pt x="5745" y="3344"/>
                    <a:pt x="1156" y="0"/>
                    <a:pt x="11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18"/>
            <p:cNvSpPr/>
            <p:nvPr/>
          </p:nvSpPr>
          <p:spPr>
            <a:xfrm>
              <a:off x="8074425" y="1863250"/>
              <a:ext cx="294850" cy="251250"/>
            </a:xfrm>
            <a:custGeom>
              <a:rect b="b" l="l" r="r" t="t"/>
              <a:pathLst>
                <a:path extrusionOk="0" h="10050" w="11794">
                  <a:moveTo>
                    <a:pt x="5806" y="1"/>
                  </a:moveTo>
                  <a:cubicBezTo>
                    <a:pt x="4195" y="274"/>
                    <a:pt x="2250" y="973"/>
                    <a:pt x="2006" y="1065"/>
                  </a:cubicBezTo>
                  <a:lnTo>
                    <a:pt x="1976" y="1065"/>
                  </a:lnTo>
                  <a:cubicBezTo>
                    <a:pt x="1976" y="1065"/>
                    <a:pt x="0" y="4834"/>
                    <a:pt x="2493" y="8116"/>
                  </a:cubicBezTo>
                  <a:cubicBezTo>
                    <a:pt x="3608" y="9585"/>
                    <a:pt x="4838" y="10050"/>
                    <a:pt x="5904" y="10050"/>
                  </a:cubicBezTo>
                  <a:cubicBezTo>
                    <a:pt x="7221" y="10050"/>
                    <a:pt x="8286" y="9340"/>
                    <a:pt x="8572" y="8937"/>
                  </a:cubicBezTo>
                  <a:cubicBezTo>
                    <a:pt x="9119" y="8208"/>
                    <a:pt x="8967" y="6931"/>
                    <a:pt x="7903" y="5776"/>
                  </a:cubicBezTo>
                  <a:lnTo>
                    <a:pt x="7903" y="5776"/>
                  </a:lnTo>
                  <a:cubicBezTo>
                    <a:pt x="7947" y="5790"/>
                    <a:pt x="8457" y="5986"/>
                    <a:pt x="9084" y="5986"/>
                  </a:cubicBezTo>
                  <a:cubicBezTo>
                    <a:pt x="9767" y="5986"/>
                    <a:pt x="10588" y="5754"/>
                    <a:pt x="11095" y="4803"/>
                  </a:cubicBezTo>
                  <a:cubicBezTo>
                    <a:pt x="11125" y="4742"/>
                    <a:pt x="11125" y="4712"/>
                    <a:pt x="11156" y="4651"/>
                  </a:cubicBezTo>
                  <a:cubicBezTo>
                    <a:pt x="11156" y="4621"/>
                    <a:pt x="11186" y="4590"/>
                    <a:pt x="11186" y="4530"/>
                  </a:cubicBezTo>
                  <a:cubicBezTo>
                    <a:pt x="11794" y="2676"/>
                    <a:pt x="8511" y="426"/>
                    <a:pt x="6961" y="183"/>
                  </a:cubicBezTo>
                  <a:cubicBezTo>
                    <a:pt x="6596" y="62"/>
                    <a:pt x="6201" y="31"/>
                    <a:pt x="58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18"/>
            <p:cNvSpPr/>
            <p:nvPr/>
          </p:nvSpPr>
          <p:spPr>
            <a:xfrm>
              <a:off x="8123825" y="1863250"/>
              <a:ext cx="245450" cy="149675"/>
            </a:xfrm>
            <a:custGeom>
              <a:rect b="b" l="l" r="r" t="t"/>
              <a:pathLst>
                <a:path extrusionOk="0" h="5987" w="9818">
                  <a:moveTo>
                    <a:pt x="3830" y="1"/>
                  </a:moveTo>
                  <a:cubicBezTo>
                    <a:pt x="2097" y="1"/>
                    <a:pt x="243" y="943"/>
                    <a:pt x="30" y="1065"/>
                  </a:cubicBezTo>
                  <a:lnTo>
                    <a:pt x="0" y="1065"/>
                  </a:lnTo>
                  <a:cubicBezTo>
                    <a:pt x="0" y="1065"/>
                    <a:pt x="1885" y="3344"/>
                    <a:pt x="5927" y="5776"/>
                  </a:cubicBezTo>
                  <a:cubicBezTo>
                    <a:pt x="5971" y="5790"/>
                    <a:pt x="6481" y="5986"/>
                    <a:pt x="7108" y="5986"/>
                  </a:cubicBezTo>
                  <a:cubicBezTo>
                    <a:pt x="7791" y="5986"/>
                    <a:pt x="8612" y="5754"/>
                    <a:pt x="9119" y="4803"/>
                  </a:cubicBezTo>
                  <a:cubicBezTo>
                    <a:pt x="9149" y="4742"/>
                    <a:pt x="9149" y="4712"/>
                    <a:pt x="9180" y="4651"/>
                  </a:cubicBezTo>
                  <a:cubicBezTo>
                    <a:pt x="9180" y="4621"/>
                    <a:pt x="9210" y="4590"/>
                    <a:pt x="9210" y="4530"/>
                  </a:cubicBezTo>
                  <a:cubicBezTo>
                    <a:pt x="9818" y="2676"/>
                    <a:pt x="6535" y="426"/>
                    <a:pt x="4985" y="183"/>
                  </a:cubicBezTo>
                  <a:cubicBezTo>
                    <a:pt x="4620" y="62"/>
                    <a:pt x="4225" y="31"/>
                    <a:pt x="38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18"/>
            <p:cNvSpPr/>
            <p:nvPr/>
          </p:nvSpPr>
          <p:spPr>
            <a:xfrm>
              <a:off x="8335075" y="1232550"/>
              <a:ext cx="50175" cy="115525"/>
            </a:xfrm>
            <a:custGeom>
              <a:rect b="b" l="l" r="r" t="t"/>
              <a:pathLst>
                <a:path extrusionOk="0" fill="none" h="4621" w="2007">
                  <a:moveTo>
                    <a:pt x="2006" y="4621"/>
                  </a:moveTo>
                  <a:cubicBezTo>
                    <a:pt x="2006" y="4621"/>
                    <a:pt x="638" y="3921"/>
                    <a:pt x="699" y="2280"/>
                  </a:cubicBezTo>
                  <a:cubicBezTo>
                    <a:pt x="760" y="669"/>
                    <a:pt x="0" y="0"/>
                    <a:pt x="0" y="0"/>
                  </a:cubicBezTo>
                </a:path>
              </a:pathLst>
            </a:custGeom>
            <a:noFill/>
            <a:ln cap="flat" cmpd="sng" w="98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18"/>
            <p:cNvSpPr/>
            <p:nvPr/>
          </p:nvSpPr>
          <p:spPr>
            <a:xfrm>
              <a:off x="8302400" y="1335900"/>
              <a:ext cx="326775" cy="281125"/>
            </a:xfrm>
            <a:custGeom>
              <a:rect b="b" l="l" r="r" t="t"/>
              <a:pathLst>
                <a:path extrusionOk="0" h="11245" w="13071">
                  <a:moveTo>
                    <a:pt x="2948" y="0"/>
                  </a:moveTo>
                  <a:cubicBezTo>
                    <a:pt x="2948" y="0"/>
                    <a:pt x="0" y="5016"/>
                    <a:pt x="1337" y="8693"/>
                  </a:cubicBezTo>
                  <a:cubicBezTo>
                    <a:pt x="1975" y="10432"/>
                    <a:pt x="3171" y="11245"/>
                    <a:pt x="4332" y="11245"/>
                  </a:cubicBezTo>
                  <a:cubicBezTo>
                    <a:pt x="5606" y="11245"/>
                    <a:pt x="6836" y="10264"/>
                    <a:pt x="7234" y="8450"/>
                  </a:cubicBezTo>
                  <a:cubicBezTo>
                    <a:pt x="7234" y="8450"/>
                    <a:pt x="8147" y="9028"/>
                    <a:pt x="9204" y="9028"/>
                  </a:cubicBezTo>
                  <a:cubicBezTo>
                    <a:pt x="10057" y="9028"/>
                    <a:pt x="11004" y="8652"/>
                    <a:pt x="11642" y="7295"/>
                  </a:cubicBezTo>
                  <a:cubicBezTo>
                    <a:pt x="13070" y="4256"/>
                    <a:pt x="9514" y="578"/>
                    <a:pt x="29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18"/>
            <p:cNvSpPr/>
            <p:nvPr/>
          </p:nvSpPr>
          <p:spPr>
            <a:xfrm>
              <a:off x="8302400" y="1335900"/>
              <a:ext cx="180875" cy="281125"/>
            </a:xfrm>
            <a:custGeom>
              <a:rect b="b" l="l" r="r" t="t"/>
              <a:pathLst>
                <a:path extrusionOk="0" h="11245" w="7235">
                  <a:moveTo>
                    <a:pt x="2948" y="0"/>
                  </a:moveTo>
                  <a:cubicBezTo>
                    <a:pt x="2948" y="0"/>
                    <a:pt x="0" y="5016"/>
                    <a:pt x="1337" y="8693"/>
                  </a:cubicBezTo>
                  <a:cubicBezTo>
                    <a:pt x="1975" y="10432"/>
                    <a:pt x="3171" y="11245"/>
                    <a:pt x="4332" y="11245"/>
                  </a:cubicBezTo>
                  <a:cubicBezTo>
                    <a:pt x="5606" y="11245"/>
                    <a:pt x="6836" y="10264"/>
                    <a:pt x="7234" y="8450"/>
                  </a:cubicBezTo>
                  <a:cubicBezTo>
                    <a:pt x="5562" y="3101"/>
                    <a:pt x="2948" y="0"/>
                    <a:pt x="29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18"/>
            <p:cNvSpPr/>
            <p:nvPr/>
          </p:nvSpPr>
          <p:spPr>
            <a:xfrm>
              <a:off x="8286425" y="1045625"/>
              <a:ext cx="83625" cy="51700"/>
            </a:xfrm>
            <a:custGeom>
              <a:rect b="b" l="l" r="r" t="t"/>
              <a:pathLst>
                <a:path extrusionOk="0" fill="none" h="2068" w="3345">
                  <a:moveTo>
                    <a:pt x="1" y="2067"/>
                  </a:moveTo>
                  <a:cubicBezTo>
                    <a:pt x="1" y="2067"/>
                    <a:pt x="1855" y="1945"/>
                    <a:pt x="2128" y="1094"/>
                  </a:cubicBezTo>
                  <a:cubicBezTo>
                    <a:pt x="2432" y="274"/>
                    <a:pt x="3344" y="0"/>
                    <a:pt x="3344" y="0"/>
                  </a:cubicBezTo>
                </a:path>
              </a:pathLst>
            </a:custGeom>
            <a:noFill/>
            <a:ln cap="flat" cmpd="sng" w="98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18"/>
            <p:cNvSpPr/>
            <p:nvPr/>
          </p:nvSpPr>
          <p:spPr>
            <a:xfrm>
              <a:off x="8059975" y="1040300"/>
              <a:ext cx="252325" cy="228875"/>
            </a:xfrm>
            <a:custGeom>
              <a:rect b="b" l="l" r="r" t="t"/>
              <a:pathLst>
                <a:path extrusionOk="0" h="9155" w="10093">
                  <a:moveTo>
                    <a:pt x="4313" y="0"/>
                  </a:moveTo>
                  <a:cubicBezTo>
                    <a:pt x="2364" y="0"/>
                    <a:pt x="955" y="858"/>
                    <a:pt x="609" y="2341"/>
                  </a:cubicBezTo>
                  <a:cubicBezTo>
                    <a:pt x="1" y="5076"/>
                    <a:pt x="2949" y="5380"/>
                    <a:pt x="2949" y="5380"/>
                  </a:cubicBezTo>
                  <a:cubicBezTo>
                    <a:pt x="1987" y="7397"/>
                    <a:pt x="3046" y="9155"/>
                    <a:pt x="4798" y="9155"/>
                  </a:cubicBezTo>
                  <a:cubicBezTo>
                    <a:pt x="5370" y="9155"/>
                    <a:pt x="6015" y="8968"/>
                    <a:pt x="6688" y="8542"/>
                  </a:cubicBezTo>
                  <a:cubicBezTo>
                    <a:pt x="9454" y="6809"/>
                    <a:pt x="10092" y="1976"/>
                    <a:pt x="10092" y="1976"/>
                  </a:cubicBezTo>
                  <a:cubicBezTo>
                    <a:pt x="7991" y="612"/>
                    <a:pt x="5959" y="0"/>
                    <a:pt x="43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18"/>
            <p:cNvSpPr/>
            <p:nvPr/>
          </p:nvSpPr>
          <p:spPr>
            <a:xfrm>
              <a:off x="8109625" y="1089700"/>
              <a:ext cx="202675" cy="179475"/>
            </a:xfrm>
            <a:custGeom>
              <a:rect b="b" l="l" r="r" t="t"/>
              <a:pathLst>
                <a:path extrusionOk="0" h="7179" w="8107">
                  <a:moveTo>
                    <a:pt x="8106" y="0"/>
                  </a:moveTo>
                  <a:cubicBezTo>
                    <a:pt x="8106" y="0"/>
                    <a:pt x="4793" y="699"/>
                    <a:pt x="963" y="3404"/>
                  </a:cubicBezTo>
                  <a:cubicBezTo>
                    <a:pt x="1" y="5421"/>
                    <a:pt x="1060" y="7179"/>
                    <a:pt x="2812" y="7179"/>
                  </a:cubicBezTo>
                  <a:cubicBezTo>
                    <a:pt x="3384" y="7179"/>
                    <a:pt x="4029" y="6992"/>
                    <a:pt x="4702" y="6566"/>
                  </a:cubicBezTo>
                  <a:cubicBezTo>
                    <a:pt x="7468" y="4833"/>
                    <a:pt x="8106" y="0"/>
                    <a:pt x="8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18"/>
            <p:cNvSpPr/>
            <p:nvPr/>
          </p:nvSpPr>
          <p:spPr>
            <a:xfrm>
              <a:off x="8167125" y="1619325"/>
              <a:ext cx="42575" cy="59300"/>
            </a:xfrm>
            <a:custGeom>
              <a:rect b="b" l="l" r="r" t="t"/>
              <a:pathLst>
                <a:path extrusionOk="0" fill="none" h="2372" w="1703">
                  <a:moveTo>
                    <a:pt x="1703" y="2372"/>
                  </a:moveTo>
                  <a:cubicBezTo>
                    <a:pt x="1703" y="2372"/>
                    <a:pt x="1520" y="1004"/>
                    <a:pt x="882" y="821"/>
                  </a:cubicBezTo>
                  <a:cubicBezTo>
                    <a:pt x="244" y="669"/>
                    <a:pt x="1" y="1"/>
                    <a:pt x="1" y="1"/>
                  </a:cubicBezTo>
                </a:path>
              </a:pathLst>
            </a:custGeom>
            <a:noFill/>
            <a:ln cap="flat" cmpd="sng" w="98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18"/>
            <p:cNvSpPr/>
            <p:nvPr/>
          </p:nvSpPr>
          <p:spPr>
            <a:xfrm>
              <a:off x="8153450" y="1659600"/>
              <a:ext cx="206650" cy="177800"/>
            </a:xfrm>
            <a:custGeom>
              <a:rect b="b" l="l" r="r" t="t"/>
              <a:pathLst>
                <a:path extrusionOk="0" h="7112" w="8266">
                  <a:moveTo>
                    <a:pt x="1976" y="1"/>
                  </a:moveTo>
                  <a:lnTo>
                    <a:pt x="1976" y="1"/>
                  </a:lnTo>
                  <a:cubicBezTo>
                    <a:pt x="0" y="3618"/>
                    <a:pt x="669" y="6749"/>
                    <a:pt x="2766" y="7083"/>
                  </a:cubicBezTo>
                  <a:cubicBezTo>
                    <a:pt x="2899" y="7102"/>
                    <a:pt x="3023" y="7112"/>
                    <a:pt x="3140" y="7112"/>
                  </a:cubicBezTo>
                  <a:cubicBezTo>
                    <a:pt x="4841" y="7112"/>
                    <a:pt x="4894" y="5168"/>
                    <a:pt x="4894" y="5168"/>
                  </a:cubicBezTo>
                  <a:cubicBezTo>
                    <a:pt x="5243" y="5306"/>
                    <a:pt x="5576" y="5370"/>
                    <a:pt x="5883" y="5370"/>
                  </a:cubicBezTo>
                  <a:cubicBezTo>
                    <a:pt x="7398" y="5370"/>
                    <a:pt x="8265" y="3832"/>
                    <a:pt x="7052" y="2189"/>
                  </a:cubicBezTo>
                  <a:cubicBezTo>
                    <a:pt x="5624" y="214"/>
                    <a:pt x="1977" y="1"/>
                    <a:pt x="19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18"/>
            <p:cNvSpPr/>
            <p:nvPr/>
          </p:nvSpPr>
          <p:spPr>
            <a:xfrm>
              <a:off x="8202850" y="1659600"/>
              <a:ext cx="157250" cy="134250"/>
            </a:xfrm>
            <a:custGeom>
              <a:rect b="b" l="l" r="r" t="t"/>
              <a:pathLst>
                <a:path extrusionOk="0" h="5370" w="6290">
                  <a:moveTo>
                    <a:pt x="0" y="1"/>
                  </a:moveTo>
                  <a:cubicBezTo>
                    <a:pt x="0" y="1"/>
                    <a:pt x="699" y="2432"/>
                    <a:pt x="2918" y="5168"/>
                  </a:cubicBezTo>
                  <a:cubicBezTo>
                    <a:pt x="3267" y="5306"/>
                    <a:pt x="3600" y="5370"/>
                    <a:pt x="3907" y="5370"/>
                  </a:cubicBezTo>
                  <a:cubicBezTo>
                    <a:pt x="5422" y="5370"/>
                    <a:pt x="6289" y="3832"/>
                    <a:pt x="5076" y="2189"/>
                  </a:cubicBezTo>
                  <a:cubicBezTo>
                    <a:pt x="3648" y="214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18"/>
            <p:cNvSpPr/>
            <p:nvPr/>
          </p:nvSpPr>
          <p:spPr>
            <a:xfrm>
              <a:off x="8167125" y="1453675"/>
              <a:ext cx="77525" cy="45625"/>
            </a:xfrm>
            <a:custGeom>
              <a:rect b="b" l="l" r="r" t="t"/>
              <a:pathLst>
                <a:path extrusionOk="0" fill="none" h="1825" w="3101">
                  <a:moveTo>
                    <a:pt x="1" y="1824"/>
                  </a:moveTo>
                  <a:cubicBezTo>
                    <a:pt x="1" y="1824"/>
                    <a:pt x="1125" y="61"/>
                    <a:pt x="3101" y="1"/>
                  </a:cubicBezTo>
                </a:path>
              </a:pathLst>
            </a:custGeom>
            <a:noFill/>
            <a:ln cap="flat" cmpd="sng" w="98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18"/>
            <p:cNvSpPr/>
            <p:nvPr/>
          </p:nvSpPr>
          <p:spPr>
            <a:xfrm>
              <a:off x="7996375" y="1480675"/>
              <a:ext cx="236125" cy="178100"/>
            </a:xfrm>
            <a:custGeom>
              <a:rect b="b" l="l" r="r" t="t"/>
              <a:pathLst>
                <a:path extrusionOk="0" h="7124" w="9445">
                  <a:moveTo>
                    <a:pt x="7195" y="1"/>
                  </a:moveTo>
                  <a:cubicBezTo>
                    <a:pt x="3895" y="1"/>
                    <a:pt x="0" y="2821"/>
                    <a:pt x="964" y="4574"/>
                  </a:cubicBezTo>
                  <a:cubicBezTo>
                    <a:pt x="1337" y="5388"/>
                    <a:pt x="1957" y="5568"/>
                    <a:pt x="2542" y="5568"/>
                  </a:cubicBezTo>
                  <a:cubicBezTo>
                    <a:pt x="3006" y="5568"/>
                    <a:pt x="3448" y="5456"/>
                    <a:pt x="3730" y="5456"/>
                  </a:cubicBezTo>
                  <a:cubicBezTo>
                    <a:pt x="4245" y="5480"/>
                    <a:pt x="4345" y="7124"/>
                    <a:pt x="5637" y="7124"/>
                  </a:cubicBezTo>
                  <a:cubicBezTo>
                    <a:pt x="5948" y="7124"/>
                    <a:pt x="6329" y="7029"/>
                    <a:pt x="6800" y="6793"/>
                  </a:cubicBezTo>
                  <a:cubicBezTo>
                    <a:pt x="9445" y="4544"/>
                    <a:pt x="7590" y="15"/>
                    <a:pt x="7590" y="15"/>
                  </a:cubicBezTo>
                  <a:cubicBezTo>
                    <a:pt x="7460" y="5"/>
                    <a:pt x="7328" y="1"/>
                    <a:pt x="7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18"/>
            <p:cNvSpPr/>
            <p:nvPr/>
          </p:nvSpPr>
          <p:spPr>
            <a:xfrm>
              <a:off x="8089625" y="1481025"/>
              <a:ext cx="142875" cy="177750"/>
            </a:xfrm>
            <a:custGeom>
              <a:rect b="b" l="l" r="r" t="t"/>
              <a:pathLst>
                <a:path extrusionOk="0" h="7110" w="5715">
                  <a:moveTo>
                    <a:pt x="3860" y="1"/>
                  </a:moveTo>
                  <a:lnTo>
                    <a:pt x="3860" y="1"/>
                  </a:lnTo>
                  <a:cubicBezTo>
                    <a:pt x="3860" y="1"/>
                    <a:pt x="1429" y="1977"/>
                    <a:pt x="0" y="5442"/>
                  </a:cubicBezTo>
                  <a:cubicBezTo>
                    <a:pt x="515" y="5466"/>
                    <a:pt x="615" y="7110"/>
                    <a:pt x="1907" y="7110"/>
                  </a:cubicBezTo>
                  <a:cubicBezTo>
                    <a:pt x="2218" y="7110"/>
                    <a:pt x="2599" y="7015"/>
                    <a:pt x="3070" y="6779"/>
                  </a:cubicBezTo>
                  <a:cubicBezTo>
                    <a:pt x="5715" y="4530"/>
                    <a:pt x="3861" y="1"/>
                    <a:pt x="38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18"/>
            <p:cNvSpPr/>
            <p:nvPr/>
          </p:nvSpPr>
          <p:spPr>
            <a:xfrm>
              <a:off x="7875325" y="1342725"/>
              <a:ext cx="95775" cy="42575"/>
            </a:xfrm>
            <a:custGeom>
              <a:rect b="b" l="l" r="r" t="t"/>
              <a:pathLst>
                <a:path extrusionOk="0" fill="none" h="1703" w="3831">
                  <a:moveTo>
                    <a:pt x="3831" y="1703"/>
                  </a:moveTo>
                  <a:cubicBezTo>
                    <a:pt x="3831" y="1703"/>
                    <a:pt x="2372" y="1703"/>
                    <a:pt x="1672" y="852"/>
                  </a:cubicBezTo>
                  <a:cubicBezTo>
                    <a:pt x="1004" y="1"/>
                    <a:pt x="305" y="244"/>
                    <a:pt x="1" y="305"/>
                  </a:cubicBezTo>
                </a:path>
              </a:pathLst>
            </a:custGeom>
            <a:noFill/>
            <a:ln cap="flat" cmpd="sng" w="98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18"/>
            <p:cNvSpPr/>
            <p:nvPr/>
          </p:nvSpPr>
          <p:spPr>
            <a:xfrm>
              <a:off x="7948275" y="1344875"/>
              <a:ext cx="263700" cy="216725"/>
            </a:xfrm>
            <a:custGeom>
              <a:rect b="b" l="l" r="r" t="t"/>
              <a:pathLst>
                <a:path extrusionOk="0" h="8669" w="10548">
                  <a:moveTo>
                    <a:pt x="5311" y="1"/>
                  </a:moveTo>
                  <a:cubicBezTo>
                    <a:pt x="3478" y="1"/>
                    <a:pt x="1495" y="431"/>
                    <a:pt x="1" y="1374"/>
                  </a:cubicBezTo>
                  <a:cubicBezTo>
                    <a:pt x="1" y="1374"/>
                    <a:pt x="669" y="7726"/>
                    <a:pt x="5046" y="8669"/>
                  </a:cubicBezTo>
                  <a:cubicBezTo>
                    <a:pt x="8633" y="8608"/>
                    <a:pt x="7052" y="5690"/>
                    <a:pt x="7752" y="5295"/>
                  </a:cubicBezTo>
                  <a:cubicBezTo>
                    <a:pt x="8481" y="4869"/>
                    <a:pt x="10548" y="4626"/>
                    <a:pt x="10396" y="2559"/>
                  </a:cubicBezTo>
                  <a:cubicBezTo>
                    <a:pt x="10414" y="944"/>
                    <a:pt x="8027" y="1"/>
                    <a:pt x="53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18"/>
            <p:cNvSpPr/>
            <p:nvPr/>
          </p:nvSpPr>
          <p:spPr>
            <a:xfrm>
              <a:off x="7948275" y="1379200"/>
              <a:ext cx="215850" cy="182400"/>
            </a:xfrm>
            <a:custGeom>
              <a:rect b="b" l="l" r="r" t="t"/>
              <a:pathLst>
                <a:path extrusionOk="0" h="7296" w="863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669" y="6353"/>
                    <a:pt x="5046" y="7296"/>
                  </a:cubicBezTo>
                  <a:cubicBezTo>
                    <a:pt x="8633" y="7235"/>
                    <a:pt x="7052" y="4317"/>
                    <a:pt x="7752" y="3922"/>
                  </a:cubicBezTo>
                  <a:cubicBezTo>
                    <a:pt x="3983" y="822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18"/>
            <p:cNvSpPr/>
            <p:nvPr/>
          </p:nvSpPr>
          <p:spPr>
            <a:xfrm>
              <a:off x="7803900" y="1314625"/>
              <a:ext cx="69925" cy="43325"/>
            </a:xfrm>
            <a:custGeom>
              <a:rect b="b" l="l" r="r" t="t"/>
              <a:pathLst>
                <a:path extrusionOk="0" fill="none" h="1733" w="2797">
                  <a:moveTo>
                    <a:pt x="0" y="1733"/>
                  </a:moveTo>
                  <a:cubicBezTo>
                    <a:pt x="0" y="1733"/>
                    <a:pt x="1216" y="61"/>
                    <a:pt x="2797" y="0"/>
                  </a:cubicBezTo>
                </a:path>
              </a:pathLst>
            </a:custGeom>
            <a:noFill/>
            <a:ln cap="flat" cmpd="sng" w="98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18"/>
            <p:cNvSpPr/>
            <p:nvPr/>
          </p:nvSpPr>
          <p:spPr>
            <a:xfrm>
              <a:off x="7625550" y="1346950"/>
              <a:ext cx="236125" cy="178450"/>
            </a:xfrm>
            <a:custGeom>
              <a:rect b="b" l="l" r="r" t="t"/>
              <a:pathLst>
                <a:path extrusionOk="0" h="7138" w="9445">
                  <a:moveTo>
                    <a:pt x="7198" y="0"/>
                  </a:moveTo>
                  <a:cubicBezTo>
                    <a:pt x="3898" y="0"/>
                    <a:pt x="1" y="2850"/>
                    <a:pt x="995" y="4604"/>
                  </a:cubicBezTo>
                  <a:cubicBezTo>
                    <a:pt x="1351" y="5418"/>
                    <a:pt x="1972" y="5598"/>
                    <a:pt x="2563" y="5598"/>
                  </a:cubicBezTo>
                  <a:cubicBezTo>
                    <a:pt x="3030" y="5598"/>
                    <a:pt x="3478" y="5485"/>
                    <a:pt x="3761" y="5485"/>
                  </a:cubicBezTo>
                  <a:cubicBezTo>
                    <a:pt x="4273" y="5510"/>
                    <a:pt x="4354" y="7138"/>
                    <a:pt x="5637" y="7138"/>
                  </a:cubicBezTo>
                  <a:cubicBezTo>
                    <a:pt x="5954" y="7138"/>
                    <a:pt x="6343" y="7039"/>
                    <a:pt x="6830" y="6792"/>
                  </a:cubicBezTo>
                  <a:cubicBezTo>
                    <a:pt x="9445" y="4574"/>
                    <a:pt x="7590" y="14"/>
                    <a:pt x="7590" y="14"/>
                  </a:cubicBezTo>
                  <a:cubicBezTo>
                    <a:pt x="7461" y="5"/>
                    <a:pt x="7330" y="0"/>
                    <a:pt x="71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18"/>
            <p:cNvSpPr/>
            <p:nvPr/>
          </p:nvSpPr>
          <p:spPr>
            <a:xfrm>
              <a:off x="7719550" y="1347300"/>
              <a:ext cx="142125" cy="178100"/>
            </a:xfrm>
            <a:custGeom>
              <a:rect b="b" l="l" r="r" t="t"/>
              <a:pathLst>
                <a:path extrusionOk="0" h="7124" w="5685">
                  <a:moveTo>
                    <a:pt x="3830" y="0"/>
                  </a:moveTo>
                  <a:cubicBezTo>
                    <a:pt x="3830" y="0"/>
                    <a:pt x="1429" y="2006"/>
                    <a:pt x="1" y="5471"/>
                  </a:cubicBezTo>
                  <a:cubicBezTo>
                    <a:pt x="513" y="5496"/>
                    <a:pt x="594" y="7124"/>
                    <a:pt x="1877" y="7124"/>
                  </a:cubicBezTo>
                  <a:cubicBezTo>
                    <a:pt x="2194" y="7124"/>
                    <a:pt x="2583" y="7025"/>
                    <a:pt x="3070" y="6778"/>
                  </a:cubicBezTo>
                  <a:cubicBezTo>
                    <a:pt x="5684" y="4560"/>
                    <a:pt x="3831" y="0"/>
                    <a:pt x="38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18"/>
            <p:cNvSpPr/>
            <p:nvPr/>
          </p:nvSpPr>
          <p:spPr>
            <a:xfrm>
              <a:off x="7847225" y="1563100"/>
              <a:ext cx="79800" cy="121600"/>
            </a:xfrm>
            <a:custGeom>
              <a:rect b="b" l="l" r="r" t="t"/>
              <a:pathLst>
                <a:path extrusionOk="0" fill="none" h="4864" w="3192">
                  <a:moveTo>
                    <a:pt x="91" y="4864"/>
                  </a:moveTo>
                  <a:cubicBezTo>
                    <a:pt x="91" y="4864"/>
                    <a:pt x="0" y="3344"/>
                    <a:pt x="1277" y="2523"/>
                  </a:cubicBezTo>
                  <a:cubicBezTo>
                    <a:pt x="2523" y="1703"/>
                    <a:pt x="3161" y="760"/>
                    <a:pt x="3192" y="1"/>
                  </a:cubicBezTo>
                </a:path>
              </a:pathLst>
            </a:custGeom>
            <a:noFill/>
            <a:ln cap="flat" cmpd="sng" w="98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18"/>
            <p:cNvSpPr/>
            <p:nvPr/>
          </p:nvSpPr>
          <p:spPr>
            <a:xfrm>
              <a:off x="7588925" y="1652750"/>
              <a:ext cx="363925" cy="298050"/>
            </a:xfrm>
            <a:custGeom>
              <a:rect b="b" l="l" r="r" t="t"/>
              <a:pathLst>
                <a:path extrusionOk="0" h="11922" w="14557">
                  <a:moveTo>
                    <a:pt x="10663" y="0"/>
                  </a:moveTo>
                  <a:cubicBezTo>
                    <a:pt x="9676" y="0"/>
                    <a:pt x="3114" y="156"/>
                    <a:pt x="1456" y="4257"/>
                  </a:cubicBezTo>
                  <a:cubicBezTo>
                    <a:pt x="1" y="7834"/>
                    <a:pt x="2330" y="8948"/>
                    <a:pt x="3845" y="8948"/>
                  </a:cubicBezTo>
                  <a:cubicBezTo>
                    <a:pt x="4196" y="8948"/>
                    <a:pt x="4503" y="8889"/>
                    <a:pt x="4709" y="8786"/>
                  </a:cubicBezTo>
                  <a:cubicBezTo>
                    <a:pt x="5014" y="8633"/>
                    <a:pt x="5259" y="8564"/>
                    <a:pt x="5460" y="8564"/>
                  </a:cubicBezTo>
                  <a:cubicBezTo>
                    <a:pt x="5579" y="8564"/>
                    <a:pt x="5682" y="8588"/>
                    <a:pt x="5773" y="8634"/>
                  </a:cubicBezTo>
                  <a:cubicBezTo>
                    <a:pt x="6077" y="8816"/>
                    <a:pt x="6198" y="9333"/>
                    <a:pt x="6229" y="10245"/>
                  </a:cubicBezTo>
                  <a:cubicBezTo>
                    <a:pt x="6261" y="11070"/>
                    <a:pt x="7311" y="11922"/>
                    <a:pt x="8635" y="11922"/>
                  </a:cubicBezTo>
                  <a:cubicBezTo>
                    <a:pt x="9796" y="11922"/>
                    <a:pt x="11167" y="11266"/>
                    <a:pt x="12247" y="9363"/>
                  </a:cubicBezTo>
                  <a:cubicBezTo>
                    <a:pt x="14557" y="5290"/>
                    <a:pt x="10788" y="1"/>
                    <a:pt x="10788" y="1"/>
                  </a:cubicBezTo>
                  <a:cubicBezTo>
                    <a:pt x="10788" y="1"/>
                    <a:pt x="10744" y="0"/>
                    <a:pt x="106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18"/>
            <p:cNvSpPr/>
            <p:nvPr/>
          </p:nvSpPr>
          <p:spPr>
            <a:xfrm>
              <a:off x="7733225" y="1652775"/>
              <a:ext cx="219625" cy="298025"/>
            </a:xfrm>
            <a:custGeom>
              <a:rect b="b" l="l" r="r" t="t"/>
              <a:pathLst>
                <a:path extrusionOk="0" h="11921" w="8785">
                  <a:moveTo>
                    <a:pt x="5016" y="0"/>
                  </a:moveTo>
                  <a:cubicBezTo>
                    <a:pt x="5016" y="0"/>
                    <a:pt x="2767" y="5654"/>
                    <a:pt x="1" y="8633"/>
                  </a:cubicBezTo>
                  <a:cubicBezTo>
                    <a:pt x="305" y="8815"/>
                    <a:pt x="426" y="9332"/>
                    <a:pt x="457" y="10244"/>
                  </a:cubicBezTo>
                  <a:cubicBezTo>
                    <a:pt x="489" y="11069"/>
                    <a:pt x="1539" y="11921"/>
                    <a:pt x="2863" y="11921"/>
                  </a:cubicBezTo>
                  <a:cubicBezTo>
                    <a:pt x="4024" y="11921"/>
                    <a:pt x="5395" y="11265"/>
                    <a:pt x="6475" y="9362"/>
                  </a:cubicBezTo>
                  <a:cubicBezTo>
                    <a:pt x="8785" y="5289"/>
                    <a:pt x="5016" y="0"/>
                    <a:pt x="50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18"/>
            <p:cNvSpPr/>
            <p:nvPr/>
          </p:nvSpPr>
          <p:spPr>
            <a:xfrm>
              <a:off x="8358625" y="894400"/>
              <a:ext cx="92725" cy="63850"/>
            </a:xfrm>
            <a:custGeom>
              <a:rect b="b" l="l" r="r" t="t"/>
              <a:pathLst>
                <a:path extrusionOk="0" fill="none" h="2554" w="3709">
                  <a:moveTo>
                    <a:pt x="3709" y="2189"/>
                  </a:moveTo>
                  <a:cubicBezTo>
                    <a:pt x="3709" y="2189"/>
                    <a:pt x="2098" y="2554"/>
                    <a:pt x="1368" y="1277"/>
                  </a:cubicBezTo>
                  <a:cubicBezTo>
                    <a:pt x="639" y="0"/>
                    <a:pt x="0" y="274"/>
                    <a:pt x="0" y="274"/>
                  </a:cubicBezTo>
                </a:path>
              </a:pathLst>
            </a:custGeom>
            <a:noFill/>
            <a:ln cap="flat" cmpd="sng" w="98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18"/>
            <p:cNvSpPr/>
            <p:nvPr/>
          </p:nvSpPr>
          <p:spPr>
            <a:xfrm>
              <a:off x="8427775" y="868275"/>
              <a:ext cx="321450" cy="257150"/>
            </a:xfrm>
            <a:custGeom>
              <a:rect b="b" l="l" r="r" t="t"/>
              <a:pathLst>
                <a:path extrusionOk="0" h="10286" w="12858">
                  <a:moveTo>
                    <a:pt x="8281" y="0"/>
                  </a:moveTo>
                  <a:cubicBezTo>
                    <a:pt x="5566" y="0"/>
                    <a:pt x="2087" y="1134"/>
                    <a:pt x="0" y="3203"/>
                  </a:cubicBezTo>
                  <a:cubicBezTo>
                    <a:pt x="0" y="3203"/>
                    <a:pt x="2331" y="10286"/>
                    <a:pt x="7566" y="10286"/>
                  </a:cubicBezTo>
                  <a:cubicBezTo>
                    <a:pt x="7577" y="10286"/>
                    <a:pt x="7588" y="10286"/>
                    <a:pt x="7599" y="10286"/>
                  </a:cubicBezTo>
                  <a:cubicBezTo>
                    <a:pt x="11672" y="9313"/>
                    <a:pt x="9119" y="6395"/>
                    <a:pt x="9849" y="5726"/>
                  </a:cubicBezTo>
                  <a:cubicBezTo>
                    <a:pt x="10578" y="5088"/>
                    <a:pt x="12858" y="4298"/>
                    <a:pt x="12189" y="1988"/>
                  </a:cubicBezTo>
                  <a:cubicBezTo>
                    <a:pt x="11916" y="635"/>
                    <a:pt x="10312" y="0"/>
                    <a:pt x="8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18"/>
            <p:cNvSpPr/>
            <p:nvPr/>
          </p:nvSpPr>
          <p:spPr>
            <a:xfrm>
              <a:off x="8427775" y="948350"/>
              <a:ext cx="291825" cy="177075"/>
            </a:xfrm>
            <a:custGeom>
              <a:rect b="b" l="l" r="r" t="t"/>
              <a:pathLst>
                <a:path extrusionOk="0" h="7083" w="11673">
                  <a:moveTo>
                    <a:pt x="29" y="0"/>
                  </a:moveTo>
                  <a:cubicBezTo>
                    <a:pt x="10" y="0"/>
                    <a:pt x="0" y="0"/>
                    <a:pt x="0" y="0"/>
                  </a:cubicBezTo>
                  <a:cubicBezTo>
                    <a:pt x="0" y="0"/>
                    <a:pt x="2331" y="7083"/>
                    <a:pt x="7566" y="7083"/>
                  </a:cubicBezTo>
                  <a:cubicBezTo>
                    <a:pt x="7577" y="7083"/>
                    <a:pt x="7588" y="7083"/>
                    <a:pt x="7599" y="7083"/>
                  </a:cubicBezTo>
                  <a:cubicBezTo>
                    <a:pt x="11672" y="6110"/>
                    <a:pt x="9119" y="3192"/>
                    <a:pt x="9849" y="2523"/>
                  </a:cubicBezTo>
                  <a:cubicBezTo>
                    <a:pt x="5001" y="56"/>
                    <a:pt x="430" y="0"/>
                    <a:pt x="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18"/>
            <p:cNvSpPr/>
            <p:nvPr/>
          </p:nvSpPr>
          <p:spPr>
            <a:xfrm>
              <a:off x="8189175" y="704425"/>
              <a:ext cx="43325" cy="64625"/>
            </a:xfrm>
            <a:custGeom>
              <a:rect b="b" l="l" r="r" t="t"/>
              <a:pathLst>
                <a:path extrusionOk="0" fill="none" h="2585" w="1733">
                  <a:moveTo>
                    <a:pt x="1733" y="1"/>
                  </a:moveTo>
                  <a:cubicBezTo>
                    <a:pt x="1733" y="1"/>
                    <a:pt x="669" y="1034"/>
                    <a:pt x="0" y="2584"/>
                  </a:cubicBezTo>
                </a:path>
              </a:pathLst>
            </a:custGeom>
            <a:noFill/>
            <a:ln cap="flat" cmpd="sng" w="9875">
              <a:solidFill>
                <a:srgbClr val="414C37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18"/>
            <p:cNvSpPr/>
            <p:nvPr/>
          </p:nvSpPr>
          <p:spPr>
            <a:xfrm>
              <a:off x="8196525" y="503500"/>
              <a:ext cx="263950" cy="224300"/>
            </a:xfrm>
            <a:custGeom>
              <a:rect b="b" l="l" r="r" t="t"/>
              <a:pathLst>
                <a:path extrusionOk="0" h="8972" w="10558">
                  <a:moveTo>
                    <a:pt x="4587" y="1"/>
                  </a:moveTo>
                  <a:cubicBezTo>
                    <a:pt x="2230" y="1"/>
                    <a:pt x="1" y="4809"/>
                    <a:pt x="983" y="8737"/>
                  </a:cubicBezTo>
                  <a:cubicBezTo>
                    <a:pt x="983" y="8737"/>
                    <a:pt x="2055" y="8972"/>
                    <a:pt x="3472" y="8972"/>
                  </a:cubicBezTo>
                  <a:cubicBezTo>
                    <a:pt x="5472" y="8972"/>
                    <a:pt x="8159" y="8503"/>
                    <a:pt x="9493" y="6244"/>
                  </a:cubicBezTo>
                  <a:cubicBezTo>
                    <a:pt x="10557" y="2840"/>
                    <a:pt x="7305" y="3417"/>
                    <a:pt x="7123" y="2597"/>
                  </a:cubicBezTo>
                  <a:cubicBezTo>
                    <a:pt x="6971" y="1776"/>
                    <a:pt x="7183" y="621"/>
                    <a:pt x="5177" y="104"/>
                  </a:cubicBezTo>
                  <a:cubicBezTo>
                    <a:pt x="4981" y="34"/>
                    <a:pt x="4783" y="1"/>
                    <a:pt x="45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18"/>
            <p:cNvSpPr/>
            <p:nvPr/>
          </p:nvSpPr>
          <p:spPr>
            <a:xfrm>
              <a:off x="8221075" y="568400"/>
              <a:ext cx="239400" cy="159400"/>
            </a:xfrm>
            <a:custGeom>
              <a:rect b="b" l="l" r="r" t="t"/>
              <a:pathLst>
                <a:path extrusionOk="0" h="6376" w="9576">
                  <a:moveTo>
                    <a:pt x="6141" y="1"/>
                  </a:moveTo>
                  <a:cubicBezTo>
                    <a:pt x="2007" y="2615"/>
                    <a:pt x="1" y="6141"/>
                    <a:pt x="1" y="6141"/>
                  </a:cubicBezTo>
                  <a:cubicBezTo>
                    <a:pt x="1" y="6141"/>
                    <a:pt x="1073" y="6376"/>
                    <a:pt x="2490" y="6376"/>
                  </a:cubicBezTo>
                  <a:cubicBezTo>
                    <a:pt x="4490" y="6376"/>
                    <a:pt x="7177" y="5907"/>
                    <a:pt x="8511" y="3648"/>
                  </a:cubicBezTo>
                  <a:cubicBezTo>
                    <a:pt x="9575" y="244"/>
                    <a:pt x="6323" y="821"/>
                    <a:pt x="6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18"/>
            <p:cNvSpPr/>
            <p:nvPr/>
          </p:nvSpPr>
          <p:spPr>
            <a:xfrm>
              <a:off x="7865450" y="784975"/>
              <a:ext cx="86650" cy="28900"/>
            </a:xfrm>
            <a:custGeom>
              <a:rect b="b" l="l" r="r" t="t"/>
              <a:pathLst>
                <a:path extrusionOk="0" fill="none" h="1156" w="3466">
                  <a:moveTo>
                    <a:pt x="1" y="0"/>
                  </a:moveTo>
                  <a:cubicBezTo>
                    <a:pt x="1" y="0"/>
                    <a:pt x="396" y="791"/>
                    <a:pt x="1703" y="760"/>
                  </a:cubicBezTo>
                  <a:cubicBezTo>
                    <a:pt x="2979" y="730"/>
                    <a:pt x="3466" y="1155"/>
                    <a:pt x="3466" y="1155"/>
                  </a:cubicBezTo>
                </a:path>
              </a:pathLst>
            </a:custGeom>
            <a:noFill/>
            <a:ln cap="flat" cmpd="sng" w="98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18"/>
            <p:cNvSpPr/>
            <p:nvPr/>
          </p:nvSpPr>
          <p:spPr>
            <a:xfrm>
              <a:off x="7525775" y="565200"/>
              <a:ext cx="354150" cy="295375"/>
            </a:xfrm>
            <a:custGeom>
              <a:rect b="b" l="l" r="r" t="t"/>
              <a:pathLst>
                <a:path extrusionOk="0" h="11815" w="14166">
                  <a:moveTo>
                    <a:pt x="7474" y="0"/>
                  </a:moveTo>
                  <a:cubicBezTo>
                    <a:pt x="4936" y="0"/>
                    <a:pt x="3833" y="2327"/>
                    <a:pt x="4499" y="3351"/>
                  </a:cubicBezTo>
                  <a:cubicBezTo>
                    <a:pt x="4986" y="4080"/>
                    <a:pt x="5168" y="4597"/>
                    <a:pt x="5016" y="4901"/>
                  </a:cubicBezTo>
                  <a:cubicBezTo>
                    <a:pt x="4925" y="5174"/>
                    <a:pt x="4621" y="5326"/>
                    <a:pt x="4074" y="5387"/>
                  </a:cubicBezTo>
                  <a:cubicBezTo>
                    <a:pt x="2858" y="5570"/>
                    <a:pt x="1" y="8427"/>
                    <a:pt x="4013" y="11010"/>
                  </a:cubicBezTo>
                  <a:cubicBezTo>
                    <a:pt x="4913" y="11590"/>
                    <a:pt x="5917" y="11815"/>
                    <a:pt x="6932" y="11815"/>
                  </a:cubicBezTo>
                  <a:cubicBezTo>
                    <a:pt x="10446" y="11815"/>
                    <a:pt x="14104" y="9126"/>
                    <a:pt x="14104" y="9126"/>
                  </a:cubicBezTo>
                  <a:cubicBezTo>
                    <a:pt x="14104" y="9126"/>
                    <a:pt x="14165" y="2621"/>
                    <a:pt x="9910" y="615"/>
                  </a:cubicBezTo>
                  <a:cubicBezTo>
                    <a:pt x="8992" y="179"/>
                    <a:pt x="8178" y="0"/>
                    <a:pt x="74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18"/>
            <p:cNvSpPr/>
            <p:nvPr/>
          </p:nvSpPr>
          <p:spPr>
            <a:xfrm>
              <a:off x="7621575" y="565200"/>
              <a:ext cx="258350" cy="228150"/>
            </a:xfrm>
            <a:custGeom>
              <a:rect b="b" l="l" r="r" t="t"/>
              <a:pathLst>
                <a:path extrusionOk="0" h="9126" w="10334">
                  <a:moveTo>
                    <a:pt x="3642" y="0"/>
                  </a:moveTo>
                  <a:cubicBezTo>
                    <a:pt x="1104" y="0"/>
                    <a:pt x="1" y="2327"/>
                    <a:pt x="667" y="3351"/>
                  </a:cubicBezTo>
                  <a:cubicBezTo>
                    <a:pt x="1154" y="4080"/>
                    <a:pt x="1336" y="4597"/>
                    <a:pt x="1184" y="4901"/>
                  </a:cubicBezTo>
                  <a:cubicBezTo>
                    <a:pt x="5196" y="5782"/>
                    <a:pt x="10272" y="9126"/>
                    <a:pt x="10272" y="9126"/>
                  </a:cubicBezTo>
                  <a:cubicBezTo>
                    <a:pt x="10272" y="9126"/>
                    <a:pt x="10333" y="2621"/>
                    <a:pt x="6078" y="615"/>
                  </a:cubicBezTo>
                  <a:cubicBezTo>
                    <a:pt x="5160" y="179"/>
                    <a:pt x="4346" y="0"/>
                    <a:pt x="36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18"/>
            <p:cNvSpPr/>
            <p:nvPr/>
          </p:nvSpPr>
          <p:spPr>
            <a:xfrm>
              <a:off x="7811500" y="971900"/>
              <a:ext cx="53975" cy="91975"/>
            </a:xfrm>
            <a:custGeom>
              <a:rect b="b" l="l" r="r" t="t"/>
              <a:pathLst>
                <a:path extrusionOk="0" fill="none" h="3679" w="2159">
                  <a:moveTo>
                    <a:pt x="0" y="3435"/>
                  </a:moveTo>
                  <a:cubicBezTo>
                    <a:pt x="0" y="3435"/>
                    <a:pt x="851" y="3679"/>
                    <a:pt x="1064" y="2128"/>
                  </a:cubicBezTo>
                  <a:cubicBezTo>
                    <a:pt x="1277" y="548"/>
                    <a:pt x="1551" y="1"/>
                    <a:pt x="2159" y="31"/>
                  </a:cubicBezTo>
                </a:path>
              </a:pathLst>
            </a:custGeom>
            <a:noFill/>
            <a:ln cap="flat" cmpd="sng" w="98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18"/>
            <p:cNvSpPr/>
            <p:nvPr/>
          </p:nvSpPr>
          <p:spPr>
            <a:xfrm>
              <a:off x="7507550" y="946650"/>
              <a:ext cx="317650" cy="301675"/>
            </a:xfrm>
            <a:custGeom>
              <a:rect b="b" l="l" r="r" t="t"/>
              <a:pathLst>
                <a:path extrusionOk="0" h="12067" w="12706">
                  <a:moveTo>
                    <a:pt x="5713" y="1"/>
                  </a:moveTo>
                  <a:cubicBezTo>
                    <a:pt x="5603" y="1"/>
                    <a:pt x="5492" y="3"/>
                    <a:pt x="5380" y="8"/>
                  </a:cubicBezTo>
                  <a:cubicBezTo>
                    <a:pt x="395" y="220"/>
                    <a:pt x="0" y="4415"/>
                    <a:pt x="334" y="5449"/>
                  </a:cubicBezTo>
                  <a:cubicBezTo>
                    <a:pt x="647" y="6360"/>
                    <a:pt x="1696" y="7026"/>
                    <a:pt x="3175" y="7026"/>
                  </a:cubicBezTo>
                  <a:cubicBezTo>
                    <a:pt x="3422" y="7026"/>
                    <a:pt x="3682" y="7007"/>
                    <a:pt x="3952" y="6968"/>
                  </a:cubicBezTo>
                  <a:lnTo>
                    <a:pt x="3952" y="6968"/>
                  </a:lnTo>
                  <a:cubicBezTo>
                    <a:pt x="3830" y="7029"/>
                    <a:pt x="1581" y="8579"/>
                    <a:pt x="2736" y="10798"/>
                  </a:cubicBezTo>
                  <a:cubicBezTo>
                    <a:pt x="3212" y="11714"/>
                    <a:pt x="4283" y="12066"/>
                    <a:pt x="5480" y="12066"/>
                  </a:cubicBezTo>
                  <a:cubicBezTo>
                    <a:pt x="7261" y="12066"/>
                    <a:pt x="9322" y="11288"/>
                    <a:pt x="10122" y="10433"/>
                  </a:cubicBezTo>
                  <a:cubicBezTo>
                    <a:pt x="11459" y="9005"/>
                    <a:pt x="12706" y="4385"/>
                    <a:pt x="12706" y="4385"/>
                  </a:cubicBezTo>
                  <a:cubicBezTo>
                    <a:pt x="12706" y="4385"/>
                    <a:pt x="10441" y="1"/>
                    <a:pt x="57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18"/>
            <p:cNvSpPr/>
            <p:nvPr/>
          </p:nvSpPr>
          <p:spPr>
            <a:xfrm>
              <a:off x="7547050" y="1056250"/>
              <a:ext cx="278150" cy="192075"/>
            </a:xfrm>
            <a:custGeom>
              <a:rect b="b" l="l" r="r" t="t"/>
              <a:pathLst>
                <a:path extrusionOk="0" h="7683" w="11126">
                  <a:moveTo>
                    <a:pt x="11126" y="1"/>
                  </a:moveTo>
                  <a:cubicBezTo>
                    <a:pt x="11125" y="1"/>
                    <a:pt x="7569" y="274"/>
                    <a:pt x="2372" y="2584"/>
                  </a:cubicBezTo>
                  <a:cubicBezTo>
                    <a:pt x="2250" y="2645"/>
                    <a:pt x="1" y="4195"/>
                    <a:pt x="1156" y="6414"/>
                  </a:cubicBezTo>
                  <a:cubicBezTo>
                    <a:pt x="1632" y="7330"/>
                    <a:pt x="2703" y="7682"/>
                    <a:pt x="3900" y="7682"/>
                  </a:cubicBezTo>
                  <a:cubicBezTo>
                    <a:pt x="5681" y="7682"/>
                    <a:pt x="7742" y="6904"/>
                    <a:pt x="8542" y="6049"/>
                  </a:cubicBezTo>
                  <a:cubicBezTo>
                    <a:pt x="9879" y="4621"/>
                    <a:pt x="11126" y="1"/>
                    <a:pt x="111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18"/>
            <p:cNvSpPr/>
            <p:nvPr/>
          </p:nvSpPr>
          <p:spPr>
            <a:xfrm>
              <a:off x="7859375" y="1071450"/>
              <a:ext cx="63850" cy="51700"/>
            </a:xfrm>
            <a:custGeom>
              <a:rect b="b" l="l" r="r" t="t"/>
              <a:pathLst>
                <a:path extrusionOk="0" fill="none" h="2068" w="2554">
                  <a:moveTo>
                    <a:pt x="2554" y="2067"/>
                  </a:moveTo>
                  <a:cubicBezTo>
                    <a:pt x="2554" y="2067"/>
                    <a:pt x="1520" y="244"/>
                    <a:pt x="0" y="1"/>
                  </a:cubicBezTo>
                </a:path>
              </a:pathLst>
            </a:custGeom>
            <a:noFill/>
            <a:ln cap="flat" cmpd="sng" w="9875">
              <a:solidFill>
                <a:srgbClr val="414C37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18"/>
            <p:cNvSpPr/>
            <p:nvPr/>
          </p:nvSpPr>
          <p:spPr>
            <a:xfrm>
              <a:off x="7854050" y="1111725"/>
              <a:ext cx="240150" cy="182425"/>
            </a:xfrm>
            <a:custGeom>
              <a:rect b="b" l="l" r="r" t="t"/>
              <a:pathLst>
                <a:path extrusionOk="0" h="7297" w="9606">
                  <a:moveTo>
                    <a:pt x="2341" y="1"/>
                  </a:moveTo>
                  <a:cubicBezTo>
                    <a:pt x="2341" y="1"/>
                    <a:pt x="1" y="4286"/>
                    <a:pt x="2341" y="6809"/>
                  </a:cubicBezTo>
                  <a:cubicBezTo>
                    <a:pt x="2870" y="7162"/>
                    <a:pt x="3291" y="7297"/>
                    <a:pt x="3634" y="7297"/>
                  </a:cubicBezTo>
                  <a:cubicBezTo>
                    <a:pt x="4750" y="7297"/>
                    <a:pt x="5034" y="5866"/>
                    <a:pt x="5510" y="5866"/>
                  </a:cubicBezTo>
                  <a:cubicBezTo>
                    <a:pt x="5517" y="5866"/>
                    <a:pt x="5525" y="5866"/>
                    <a:pt x="5533" y="5867"/>
                  </a:cubicBezTo>
                  <a:cubicBezTo>
                    <a:pt x="5868" y="5899"/>
                    <a:pt x="6413" y="6115"/>
                    <a:pt x="6974" y="6115"/>
                  </a:cubicBezTo>
                  <a:cubicBezTo>
                    <a:pt x="7481" y="6115"/>
                    <a:pt x="8000" y="5939"/>
                    <a:pt x="8390" y="5289"/>
                  </a:cubicBezTo>
                  <a:cubicBezTo>
                    <a:pt x="9606" y="3618"/>
                    <a:pt x="5715" y="153"/>
                    <a:pt x="23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18"/>
            <p:cNvSpPr/>
            <p:nvPr/>
          </p:nvSpPr>
          <p:spPr>
            <a:xfrm>
              <a:off x="7854050" y="1111725"/>
              <a:ext cx="138325" cy="182425"/>
            </a:xfrm>
            <a:custGeom>
              <a:rect b="b" l="l" r="r" t="t"/>
              <a:pathLst>
                <a:path extrusionOk="0" h="7297" w="5533">
                  <a:moveTo>
                    <a:pt x="2341" y="1"/>
                  </a:moveTo>
                  <a:cubicBezTo>
                    <a:pt x="2341" y="1"/>
                    <a:pt x="1" y="4286"/>
                    <a:pt x="2341" y="6809"/>
                  </a:cubicBezTo>
                  <a:cubicBezTo>
                    <a:pt x="2870" y="7162"/>
                    <a:pt x="3291" y="7297"/>
                    <a:pt x="3634" y="7297"/>
                  </a:cubicBezTo>
                  <a:cubicBezTo>
                    <a:pt x="4750" y="7297"/>
                    <a:pt x="5034" y="5866"/>
                    <a:pt x="5510" y="5866"/>
                  </a:cubicBezTo>
                  <a:cubicBezTo>
                    <a:pt x="5517" y="5866"/>
                    <a:pt x="5525" y="5866"/>
                    <a:pt x="5533" y="5867"/>
                  </a:cubicBezTo>
                  <a:cubicBezTo>
                    <a:pt x="4530" y="2250"/>
                    <a:pt x="2341" y="1"/>
                    <a:pt x="23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34" name="Google Shape;1734;p18"/>
          <p:cNvSpPr/>
          <p:nvPr/>
        </p:nvSpPr>
        <p:spPr>
          <a:xfrm rot="-1121181">
            <a:off x="-1448811" y="1070113"/>
            <a:ext cx="3223809" cy="4956897"/>
          </a:xfrm>
          <a:custGeom>
            <a:rect b="b" l="l" r="r" t="t"/>
            <a:pathLst>
              <a:path extrusionOk="0" h="46528" w="46234">
                <a:moveTo>
                  <a:pt x="25849" y="0"/>
                </a:moveTo>
                <a:cubicBezTo>
                  <a:pt x="24318" y="0"/>
                  <a:pt x="22209" y="712"/>
                  <a:pt x="20882" y="1007"/>
                </a:cubicBezTo>
                <a:cubicBezTo>
                  <a:pt x="16346" y="1974"/>
                  <a:pt x="11943" y="4009"/>
                  <a:pt x="8440" y="7111"/>
                </a:cubicBezTo>
                <a:cubicBezTo>
                  <a:pt x="3737" y="11214"/>
                  <a:pt x="601" y="17219"/>
                  <a:pt x="268" y="23490"/>
                </a:cubicBezTo>
                <a:cubicBezTo>
                  <a:pt x="1" y="29794"/>
                  <a:pt x="2536" y="36199"/>
                  <a:pt x="7339" y="40235"/>
                </a:cubicBezTo>
                <a:cubicBezTo>
                  <a:pt x="11075" y="43437"/>
                  <a:pt x="15912" y="45072"/>
                  <a:pt x="20749" y="45906"/>
                </a:cubicBezTo>
                <a:cubicBezTo>
                  <a:pt x="22937" y="46293"/>
                  <a:pt x="25159" y="46527"/>
                  <a:pt x="27367" y="46527"/>
                </a:cubicBezTo>
                <a:cubicBezTo>
                  <a:pt x="29536" y="46527"/>
                  <a:pt x="31693" y="46301"/>
                  <a:pt x="33792" y="45772"/>
                </a:cubicBezTo>
                <a:cubicBezTo>
                  <a:pt x="38061" y="44738"/>
                  <a:pt x="42097" y="42337"/>
                  <a:pt x="44533" y="38701"/>
                </a:cubicBezTo>
                <a:cubicBezTo>
                  <a:pt x="45400" y="37400"/>
                  <a:pt x="46100" y="35865"/>
                  <a:pt x="46134" y="34264"/>
                </a:cubicBezTo>
                <a:cubicBezTo>
                  <a:pt x="46234" y="31562"/>
                  <a:pt x="44533" y="29060"/>
                  <a:pt x="42398" y="27359"/>
                </a:cubicBezTo>
                <a:cubicBezTo>
                  <a:pt x="40263" y="25658"/>
                  <a:pt x="37728" y="24524"/>
                  <a:pt x="35426" y="23123"/>
                </a:cubicBezTo>
                <a:cubicBezTo>
                  <a:pt x="33091" y="21688"/>
                  <a:pt x="30889" y="19820"/>
                  <a:pt x="29989" y="17285"/>
                </a:cubicBezTo>
                <a:cubicBezTo>
                  <a:pt x="29255" y="15284"/>
                  <a:pt x="29388" y="13116"/>
                  <a:pt x="29655" y="10981"/>
                </a:cubicBezTo>
                <a:cubicBezTo>
                  <a:pt x="29889" y="8879"/>
                  <a:pt x="30189" y="6711"/>
                  <a:pt x="29822" y="4643"/>
                </a:cubicBezTo>
                <a:cubicBezTo>
                  <a:pt x="29488" y="2942"/>
                  <a:pt x="28388" y="440"/>
                  <a:pt x="26420" y="40"/>
                </a:cubicBezTo>
                <a:cubicBezTo>
                  <a:pt x="26242" y="12"/>
                  <a:pt x="26050" y="0"/>
                  <a:pt x="2584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35" name="Google Shape;1735;p18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>
            <a:off x="-1556600" y="1795505"/>
            <a:ext cx="3742525" cy="33479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6" name="Google Shape;1736;p18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>
            <a:off x="7532425" y="-965070"/>
            <a:ext cx="3742525" cy="33479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7" name="Google Shape;1737;p18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>
            <a:off x="7730413" y="3691652"/>
            <a:ext cx="2328150" cy="2082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2_1_1">
    <p:spTree>
      <p:nvGrpSpPr>
        <p:cNvPr id="1738" name="Shape 1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9" name="Google Shape;1739;p19"/>
          <p:cNvSpPr/>
          <p:nvPr/>
        </p:nvSpPr>
        <p:spPr>
          <a:xfrm rot="3793880">
            <a:off x="-618777" y="-2224650"/>
            <a:ext cx="4814444" cy="6872702"/>
          </a:xfrm>
          <a:custGeom>
            <a:rect b="b" l="l" r="r" t="t"/>
            <a:pathLst>
              <a:path extrusionOk="0" h="46528" w="46234">
                <a:moveTo>
                  <a:pt x="25849" y="0"/>
                </a:moveTo>
                <a:cubicBezTo>
                  <a:pt x="24318" y="0"/>
                  <a:pt x="22209" y="712"/>
                  <a:pt x="20882" y="1007"/>
                </a:cubicBezTo>
                <a:cubicBezTo>
                  <a:pt x="16346" y="1974"/>
                  <a:pt x="11943" y="4009"/>
                  <a:pt x="8440" y="7111"/>
                </a:cubicBezTo>
                <a:cubicBezTo>
                  <a:pt x="3737" y="11214"/>
                  <a:pt x="601" y="17219"/>
                  <a:pt x="268" y="23490"/>
                </a:cubicBezTo>
                <a:cubicBezTo>
                  <a:pt x="1" y="29794"/>
                  <a:pt x="2536" y="36199"/>
                  <a:pt x="7339" y="40235"/>
                </a:cubicBezTo>
                <a:cubicBezTo>
                  <a:pt x="11075" y="43437"/>
                  <a:pt x="15912" y="45072"/>
                  <a:pt x="20749" y="45906"/>
                </a:cubicBezTo>
                <a:cubicBezTo>
                  <a:pt x="22937" y="46293"/>
                  <a:pt x="25159" y="46527"/>
                  <a:pt x="27367" y="46527"/>
                </a:cubicBezTo>
                <a:cubicBezTo>
                  <a:pt x="29536" y="46527"/>
                  <a:pt x="31693" y="46301"/>
                  <a:pt x="33792" y="45772"/>
                </a:cubicBezTo>
                <a:cubicBezTo>
                  <a:pt x="38061" y="44738"/>
                  <a:pt x="42097" y="42337"/>
                  <a:pt x="44533" y="38701"/>
                </a:cubicBezTo>
                <a:cubicBezTo>
                  <a:pt x="45400" y="37400"/>
                  <a:pt x="46100" y="35865"/>
                  <a:pt x="46134" y="34264"/>
                </a:cubicBezTo>
                <a:cubicBezTo>
                  <a:pt x="46234" y="31562"/>
                  <a:pt x="44533" y="29060"/>
                  <a:pt x="42398" y="27359"/>
                </a:cubicBezTo>
                <a:cubicBezTo>
                  <a:pt x="40263" y="25658"/>
                  <a:pt x="37728" y="24524"/>
                  <a:pt x="35426" y="23123"/>
                </a:cubicBezTo>
                <a:cubicBezTo>
                  <a:pt x="33091" y="21688"/>
                  <a:pt x="30889" y="19820"/>
                  <a:pt x="29989" y="17285"/>
                </a:cubicBezTo>
                <a:cubicBezTo>
                  <a:pt x="29255" y="15284"/>
                  <a:pt x="29388" y="13116"/>
                  <a:pt x="29655" y="10981"/>
                </a:cubicBezTo>
                <a:cubicBezTo>
                  <a:pt x="29889" y="8879"/>
                  <a:pt x="30189" y="6711"/>
                  <a:pt x="29822" y="4643"/>
                </a:cubicBezTo>
                <a:cubicBezTo>
                  <a:pt x="29488" y="2942"/>
                  <a:pt x="28388" y="440"/>
                  <a:pt x="26420" y="40"/>
                </a:cubicBezTo>
                <a:cubicBezTo>
                  <a:pt x="26242" y="12"/>
                  <a:pt x="26050" y="0"/>
                  <a:pt x="2584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40" name="Google Shape;1740;p19"/>
          <p:cNvGrpSpPr/>
          <p:nvPr/>
        </p:nvGrpSpPr>
        <p:grpSpPr>
          <a:xfrm>
            <a:off x="-177203" y="60922"/>
            <a:ext cx="2197497" cy="2006363"/>
            <a:chOff x="5019350" y="2191648"/>
            <a:chExt cx="2575293" cy="2351298"/>
          </a:xfrm>
        </p:grpSpPr>
        <p:sp>
          <p:nvSpPr>
            <p:cNvPr id="1741" name="Google Shape;1741;p19"/>
            <p:cNvSpPr/>
            <p:nvPr/>
          </p:nvSpPr>
          <p:spPr>
            <a:xfrm>
              <a:off x="5019350" y="2675422"/>
              <a:ext cx="1556361" cy="1867524"/>
            </a:xfrm>
            <a:custGeom>
              <a:rect b="b" l="l" r="r" t="t"/>
              <a:pathLst>
                <a:path extrusionOk="0" h="30639" w="25534">
                  <a:moveTo>
                    <a:pt x="25260" y="0"/>
                  </a:moveTo>
                  <a:cubicBezTo>
                    <a:pt x="25047" y="91"/>
                    <a:pt x="19849" y="2219"/>
                    <a:pt x="14135" y="7022"/>
                  </a:cubicBezTo>
                  <a:cubicBezTo>
                    <a:pt x="8846" y="11490"/>
                    <a:pt x="2068" y="19149"/>
                    <a:pt x="1" y="30365"/>
                  </a:cubicBezTo>
                  <a:lnTo>
                    <a:pt x="1460" y="30639"/>
                  </a:lnTo>
                  <a:cubicBezTo>
                    <a:pt x="5259" y="9940"/>
                    <a:pt x="25320" y="730"/>
                    <a:pt x="25533" y="638"/>
                  </a:cubicBezTo>
                  <a:lnTo>
                    <a:pt x="2526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19"/>
            <p:cNvSpPr/>
            <p:nvPr/>
          </p:nvSpPr>
          <p:spPr>
            <a:xfrm>
              <a:off x="6032796" y="2191648"/>
              <a:ext cx="1561847" cy="1758480"/>
            </a:xfrm>
            <a:custGeom>
              <a:rect b="b" l="l" r="r" t="t"/>
              <a:pathLst>
                <a:path extrusionOk="0" h="28850" w="25624">
                  <a:moveTo>
                    <a:pt x="13771" y="5124"/>
                  </a:moveTo>
                  <a:cubicBezTo>
                    <a:pt x="14064" y="5124"/>
                    <a:pt x="14332" y="5394"/>
                    <a:pt x="14225" y="5688"/>
                  </a:cubicBezTo>
                  <a:cubicBezTo>
                    <a:pt x="14013" y="6265"/>
                    <a:pt x="13405" y="6509"/>
                    <a:pt x="12918" y="6752"/>
                  </a:cubicBezTo>
                  <a:lnTo>
                    <a:pt x="12888" y="6752"/>
                  </a:lnTo>
                  <a:cubicBezTo>
                    <a:pt x="12888" y="6752"/>
                    <a:pt x="12888" y="6782"/>
                    <a:pt x="12858" y="6782"/>
                  </a:cubicBezTo>
                  <a:cubicBezTo>
                    <a:pt x="12785" y="6884"/>
                    <a:pt x="12669" y="6931"/>
                    <a:pt x="12552" y="6931"/>
                  </a:cubicBezTo>
                  <a:cubicBezTo>
                    <a:pt x="12426" y="6931"/>
                    <a:pt x="12298" y="6877"/>
                    <a:pt x="12219" y="6782"/>
                  </a:cubicBezTo>
                  <a:cubicBezTo>
                    <a:pt x="12007" y="6600"/>
                    <a:pt x="12037" y="6326"/>
                    <a:pt x="12219" y="6144"/>
                  </a:cubicBezTo>
                  <a:cubicBezTo>
                    <a:pt x="12584" y="5657"/>
                    <a:pt x="13070" y="5293"/>
                    <a:pt x="13648" y="5141"/>
                  </a:cubicBezTo>
                  <a:cubicBezTo>
                    <a:pt x="13689" y="5130"/>
                    <a:pt x="13730" y="5124"/>
                    <a:pt x="13771" y="5124"/>
                  </a:cubicBezTo>
                  <a:close/>
                  <a:moveTo>
                    <a:pt x="14952" y="9381"/>
                  </a:moveTo>
                  <a:cubicBezTo>
                    <a:pt x="14993" y="9381"/>
                    <a:pt x="15035" y="9386"/>
                    <a:pt x="15076" y="9396"/>
                  </a:cubicBezTo>
                  <a:cubicBezTo>
                    <a:pt x="15228" y="9411"/>
                    <a:pt x="15380" y="9411"/>
                    <a:pt x="15532" y="9411"/>
                  </a:cubicBezTo>
                  <a:cubicBezTo>
                    <a:pt x="15684" y="9411"/>
                    <a:pt x="15836" y="9411"/>
                    <a:pt x="15988" y="9427"/>
                  </a:cubicBezTo>
                  <a:cubicBezTo>
                    <a:pt x="16232" y="9457"/>
                    <a:pt x="16444" y="9639"/>
                    <a:pt x="16444" y="9882"/>
                  </a:cubicBezTo>
                  <a:cubicBezTo>
                    <a:pt x="16444" y="10113"/>
                    <a:pt x="16253" y="10371"/>
                    <a:pt x="16026" y="10371"/>
                  </a:cubicBezTo>
                  <a:cubicBezTo>
                    <a:pt x="16013" y="10371"/>
                    <a:pt x="16001" y="10370"/>
                    <a:pt x="15988" y="10369"/>
                  </a:cubicBezTo>
                  <a:cubicBezTo>
                    <a:pt x="15593" y="10308"/>
                    <a:pt x="15228" y="10338"/>
                    <a:pt x="14833" y="10278"/>
                  </a:cubicBezTo>
                  <a:cubicBezTo>
                    <a:pt x="14590" y="10217"/>
                    <a:pt x="14438" y="9943"/>
                    <a:pt x="14499" y="9700"/>
                  </a:cubicBezTo>
                  <a:cubicBezTo>
                    <a:pt x="14575" y="9499"/>
                    <a:pt x="14754" y="9381"/>
                    <a:pt x="14952" y="9381"/>
                  </a:cubicBezTo>
                  <a:close/>
                  <a:moveTo>
                    <a:pt x="9763" y="9866"/>
                  </a:moveTo>
                  <a:cubicBezTo>
                    <a:pt x="9840" y="9866"/>
                    <a:pt x="9919" y="9871"/>
                    <a:pt x="10000" y="9882"/>
                  </a:cubicBezTo>
                  <a:cubicBezTo>
                    <a:pt x="10304" y="9943"/>
                    <a:pt x="10517" y="10156"/>
                    <a:pt x="10456" y="10490"/>
                  </a:cubicBezTo>
                  <a:cubicBezTo>
                    <a:pt x="10304" y="11159"/>
                    <a:pt x="9727" y="11585"/>
                    <a:pt x="9362" y="12132"/>
                  </a:cubicBezTo>
                  <a:cubicBezTo>
                    <a:pt x="8845" y="12922"/>
                    <a:pt x="8633" y="13834"/>
                    <a:pt x="8389" y="14715"/>
                  </a:cubicBezTo>
                  <a:cubicBezTo>
                    <a:pt x="8326" y="14932"/>
                    <a:pt x="8150" y="15026"/>
                    <a:pt x="7969" y="15026"/>
                  </a:cubicBezTo>
                  <a:cubicBezTo>
                    <a:pt x="7719" y="15026"/>
                    <a:pt x="7460" y="14846"/>
                    <a:pt x="7478" y="14563"/>
                  </a:cubicBezTo>
                  <a:cubicBezTo>
                    <a:pt x="7386" y="14472"/>
                    <a:pt x="7326" y="14320"/>
                    <a:pt x="7356" y="14138"/>
                  </a:cubicBezTo>
                  <a:cubicBezTo>
                    <a:pt x="7560" y="12855"/>
                    <a:pt x="7960" y="9866"/>
                    <a:pt x="9763" y="9866"/>
                  </a:cubicBezTo>
                  <a:close/>
                  <a:moveTo>
                    <a:pt x="15790" y="0"/>
                  </a:moveTo>
                  <a:cubicBezTo>
                    <a:pt x="12474" y="0"/>
                    <a:pt x="10700" y="6478"/>
                    <a:pt x="10700" y="6478"/>
                  </a:cubicBezTo>
                  <a:cubicBezTo>
                    <a:pt x="10700" y="6478"/>
                    <a:pt x="10700" y="6478"/>
                    <a:pt x="10700" y="6448"/>
                  </a:cubicBezTo>
                  <a:cubicBezTo>
                    <a:pt x="10608" y="6326"/>
                    <a:pt x="10152" y="5749"/>
                    <a:pt x="9484" y="5202"/>
                  </a:cubicBezTo>
                  <a:cubicBezTo>
                    <a:pt x="8746" y="4587"/>
                    <a:pt x="7735" y="3993"/>
                    <a:pt x="6562" y="3993"/>
                  </a:cubicBezTo>
                  <a:cubicBezTo>
                    <a:pt x="5703" y="3993"/>
                    <a:pt x="4758" y="4311"/>
                    <a:pt x="3769" y="5171"/>
                  </a:cubicBezTo>
                  <a:cubicBezTo>
                    <a:pt x="0" y="8454"/>
                    <a:pt x="1398" y="16630"/>
                    <a:pt x="6809" y="20035"/>
                  </a:cubicBezTo>
                  <a:cubicBezTo>
                    <a:pt x="8754" y="21250"/>
                    <a:pt x="10791" y="22314"/>
                    <a:pt x="12614" y="23348"/>
                  </a:cubicBezTo>
                  <a:cubicBezTo>
                    <a:pt x="12189" y="22071"/>
                    <a:pt x="11885" y="20764"/>
                    <a:pt x="11885" y="19396"/>
                  </a:cubicBezTo>
                  <a:cubicBezTo>
                    <a:pt x="11915" y="18515"/>
                    <a:pt x="11885" y="16448"/>
                    <a:pt x="12797" y="15931"/>
                  </a:cubicBezTo>
                  <a:cubicBezTo>
                    <a:pt x="12984" y="15814"/>
                    <a:pt x="13147" y="15763"/>
                    <a:pt x="13287" y="15763"/>
                  </a:cubicBezTo>
                  <a:cubicBezTo>
                    <a:pt x="13873" y="15763"/>
                    <a:pt x="14062" y="16649"/>
                    <a:pt x="14013" y="17238"/>
                  </a:cubicBezTo>
                  <a:cubicBezTo>
                    <a:pt x="13769" y="19396"/>
                    <a:pt x="13131" y="23044"/>
                    <a:pt x="15046" y="24776"/>
                  </a:cubicBezTo>
                  <a:cubicBezTo>
                    <a:pt x="15350" y="24959"/>
                    <a:pt x="15624" y="25141"/>
                    <a:pt x="15897" y="25323"/>
                  </a:cubicBezTo>
                  <a:lnTo>
                    <a:pt x="15928" y="25323"/>
                  </a:lnTo>
                  <a:cubicBezTo>
                    <a:pt x="15988" y="25354"/>
                    <a:pt x="16049" y="25415"/>
                    <a:pt x="16080" y="25445"/>
                  </a:cubicBezTo>
                  <a:cubicBezTo>
                    <a:pt x="17630" y="26539"/>
                    <a:pt x="18754" y="27603"/>
                    <a:pt x="19089" y="28849"/>
                  </a:cubicBezTo>
                  <a:cubicBezTo>
                    <a:pt x="19089" y="28849"/>
                    <a:pt x="23405" y="24533"/>
                    <a:pt x="24985" y="17603"/>
                  </a:cubicBezTo>
                  <a:cubicBezTo>
                    <a:pt x="24104" y="16509"/>
                    <a:pt x="22007" y="15901"/>
                    <a:pt x="20821" y="15414"/>
                  </a:cubicBezTo>
                  <a:cubicBezTo>
                    <a:pt x="19818" y="14989"/>
                    <a:pt x="18663" y="14715"/>
                    <a:pt x="17721" y="14168"/>
                  </a:cubicBezTo>
                  <a:cubicBezTo>
                    <a:pt x="17113" y="13834"/>
                    <a:pt x="15928" y="12496"/>
                    <a:pt x="17265" y="12162"/>
                  </a:cubicBezTo>
                  <a:cubicBezTo>
                    <a:pt x="17347" y="12141"/>
                    <a:pt x="17437" y="12131"/>
                    <a:pt x="17533" y="12131"/>
                  </a:cubicBezTo>
                  <a:cubicBezTo>
                    <a:pt x="18255" y="12131"/>
                    <a:pt x="19312" y="12677"/>
                    <a:pt x="19849" y="12892"/>
                  </a:cubicBezTo>
                  <a:cubicBezTo>
                    <a:pt x="20730" y="13226"/>
                    <a:pt x="21581" y="13621"/>
                    <a:pt x="22402" y="14047"/>
                  </a:cubicBezTo>
                  <a:cubicBezTo>
                    <a:pt x="23466" y="14624"/>
                    <a:pt x="24499" y="15323"/>
                    <a:pt x="25259" y="16235"/>
                  </a:cubicBezTo>
                  <a:cubicBezTo>
                    <a:pt x="25502" y="14715"/>
                    <a:pt x="25624" y="13104"/>
                    <a:pt x="25533" y="11372"/>
                  </a:cubicBezTo>
                  <a:cubicBezTo>
                    <a:pt x="25502" y="10612"/>
                    <a:pt x="25381" y="9882"/>
                    <a:pt x="25198" y="9183"/>
                  </a:cubicBezTo>
                  <a:cubicBezTo>
                    <a:pt x="23982" y="8454"/>
                    <a:pt x="22797" y="8089"/>
                    <a:pt x="21277" y="7998"/>
                  </a:cubicBezTo>
                  <a:cubicBezTo>
                    <a:pt x="21047" y="7984"/>
                    <a:pt x="20805" y="7981"/>
                    <a:pt x="20556" y="7981"/>
                  </a:cubicBezTo>
                  <a:cubicBezTo>
                    <a:pt x="20392" y="7981"/>
                    <a:pt x="20226" y="7982"/>
                    <a:pt x="20058" y="7982"/>
                  </a:cubicBezTo>
                  <a:cubicBezTo>
                    <a:pt x="19367" y="7982"/>
                    <a:pt x="18659" y="7962"/>
                    <a:pt x="18055" y="7755"/>
                  </a:cubicBezTo>
                  <a:cubicBezTo>
                    <a:pt x="17356" y="7512"/>
                    <a:pt x="16596" y="6782"/>
                    <a:pt x="17265" y="6083"/>
                  </a:cubicBezTo>
                  <a:cubicBezTo>
                    <a:pt x="17566" y="5782"/>
                    <a:pt x="18056" y="5691"/>
                    <a:pt x="18569" y="5691"/>
                  </a:cubicBezTo>
                  <a:cubicBezTo>
                    <a:pt x="19145" y="5691"/>
                    <a:pt x="19751" y="5806"/>
                    <a:pt x="20153" y="5870"/>
                  </a:cubicBezTo>
                  <a:cubicBezTo>
                    <a:pt x="21581" y="6113"/>
                    <a:pt x="23253" y="6600"/>
                    <a:pt x="24621" y="7360"/>
                  </a:cubicBezTo>
                  <a:cubicBezTo>
                    <a:pt x="22767" y="2831"/>
                    <a:pt x="18633" y="156"/>
                    <a:pt x="15928" y="4"/>
                  </a:cubicBezTo>
                  <a:cubicBezTo>
                    <a:pt x="15882" y="1"/>
                    <a:pt x="15836" y="0"/>
                    <a:pt x="157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19"/>
            <p:cNvSpPr/>
            <p:nvPr/>
          </p:nvSpPr>
          <p:spPr>
            <a:xfrm>
              <a:off x="6032796" y="2434846"/>
              <a:ext cx="1163522" cy="1515279"/>
            </a:xfrm>
            <a:custGeom>
              <a:rect b="b" l="l" r="r" t="t"/>
              <a:pathLst>
                <a:path extrusionOk="0" h="24860" w="19089">
                  <a:moveTo>
                    <a:pt x="9763" y="5876"/>
                  </a:moveTo>
                  <a:cubicBezTo>
                    <a:pt x="9840" y="5876"/>
                    <a:pt x="9919" y="5881"/>
                    <a:pt x="10000" y="5892"/>
                  </a:cubicBezTo>
                  <a:cubicBezTo>
                    <a:pt x="10304" y="5953"/>
                    <a:pt x="10517" y="6166"/>
                    <a:pt x="10456" y="6500"/>
                  </a:cubicBezTo>
                  <a:cubicBezTo>
                    <a:pt x="10304" y="7169"/>
                    <a:pt x="9727" y="7595"/>
                    <a:pt x="9362" y="8142"/>
                  </a:cubicBezTo>
                  <a:cubicBezTo>
                    <a:pt x="8845" y="8932"/>
                    <a:pt x="8633" y="9844"/>
                    <a:pt x="8389" y="10725"/>
                  </a:cubicBezTo>
                  <a:cubicBezTo>
                    <a:pt x="8326" y="10942"/>
                    <a:pt x="8150" y="11036"/>
                    <a:pt x="7969" y="11036"/>
                  </a:cubicBezTo>
                  <a:cubicBezTo>
                    <a:pt x="7719" y="11036"/>
                    <a:pt x="7460" y="10856"/>
                    <a:pt x="7478" y="10573"/>
                  </a:cubicBezTo>
                  <a:cubicBezTo>
                    <a:pt x="7386" y="10482"/>
                    <a:pt x="7326" y="10330"/>
                    <a:pt x="7356" y="10148"/>
                  </a:cubicBezTo>
                  <a:cubicBezTo>
                    <a:pt x="7560" y="8865"/>
                    <a:pt x="7960" y="5876"/>
                    <a:pt x="9763" y="5876"/>
                  </a:cubicBezTo>
                  <a:close/>
                  <a:moveTo>
                    <a:pt x="6571" y="1"/>
                  </a:moveTo>
                  <a:cubicBezTo>
                    <a:pt x="5710" y="1"/>
                    <a:pt x="4762" y="318"/>
                    <a:pt x="3769" y="1181"/>
                  </a:cubicBezTo>
                  <a:cubicBezTo>
                    <a:pt x="0" y="4464"/>
                    <a:pt x="1398" y="12640"/>
                    <a:pt x="6809" y="16045"/>
                  </a:cubicBezTo>
                  <a:cubicBezTo>
                    <a:pt x="8754" y="17260"/>
                    <a:pt x="10791" y="18324"/>
                    <a:pt x="12614" y="19358"/>
                  </a:cubicBezTo>
                  <a:cubicBezTo>
                    <a:pt x="12189" y="18081"/>
                    <a:pt x="11885" y="16774"/>
                    <a:pt x="11885" y="15406"/>
                  </a:cubicBezTo>
                  <a:cubicBezTo>
                    <a:pt x="11915" y="14525"/>
                    <a:pt x="11885" y="12458"/>
                    <a:pt x="12797" y="11941"/>
                  </a:cubicBezTo>
                  <a:cubicBezTo>
                    <a:pt x="12984" y="11824"/>
                    <a:pt x="13147" y="11773"/>
                    <a:pt x="13287" y="11773"/>
                  </a:cubicBezTo>
                  <a:cubicBezTo>
                    <a:pt x="13873" y="11773"/>
                    <a:pt x="14062" y="12659"/>
                    <a:pt x="14013" y="13248"/>
                  </a:cubicBezTo>
                  <a:cubicBezTo>
                    <a:pt x="13769" y="15406"/>
                    <a:pt x="13131" y="19054"/>
                    <a:pt x="15046" y="20786"/>
                  </a:cubicBezTo>
                  <a:cubicBezTo>
                    <a:pt x="15350" y="20969"/>
                    <a:pt x="15624" y="21151"/>
                    <a:pt x="15897" y="21333"/>
                  </a:cubicBezTo>
                  <a:lnTo>
                    <a:pt x="15928" y="21333"/>
                  </a:lnTo>
                  <a:cubicBezTo>
                    <a:pt x="15988" y="21364"/>
                    <a:pt x="16049" y="21425"/>
                    <a:pt x="16080" y="21455"/>
                  </a:cubicBezTo>
                  <a:cubicBezTo>
                    <a:pt x="17630" y="22549"/>
                    <a:pt x="18754" y="23613"/>
                    <a:pt x="19089" y="24859"/>
                  </a:cubicBezTo>
                  <a:cubicBezTo>
                    <a:pt x="19089" y="24859"/>
                    <a:pt x="18663" y="11455"/>
                    <a:pt x="10700" y="2488"/>
                  </a:cubicBezTo>
                  <a:cubicBezTo>
                    <a:pt x="10700" y="2488"/>
                    <a:pt x="10700" y="2488"/>
                    <a:pt x="10700" y="2458"/>
                  </a:cubicBezTo>
                  <a:cubicBezTo>
                    <a:pt x="10274" y="2002"/>
                    <a:pt x="9879" y="1576"/>
                    <a:pt x="9484" y="1181"/>
                  </a:cubicBezTo>
                  <a:cubicBezTo>
                    <a:pt x="8748" y="586"/>
                    <a:pt x="7741" y="1"/>
                    <a:pt x="6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44" name="Google Shape;1744;p19"/>
          <p:cNvGrpSpPr/>
          <p:nvPr/>
        </p:nvGrpSpPr>
        <p:grpSpPr>
          <a:xfrm flipH="1">
            <a:off x="-100997" y="967778"/>
            <a:ext cx="1277071" cy="1401050"/>
            <a:chOff x="4307325" y="3844500"/>
            <a:chExt cx="681650" cy="747825"/>
          </a:xfrm>
        </p:grpSpPr>
        <p:sp>
          <p:nvSpPr>
            <p:cNvPr id="1745" name="Google Shape;1745;p19"/>
            <p:cNvSpPr/>
            <p:nvPr/>
          </p:nvSpPr>
          <p:spPr>
            <a:xfrm>
              <a:off x="4649300" y="3916750"/>
              <a:ext cx="339675" cy="675575"/>
            </a:xfrm>
            <a:custGeom>
              <a:rect b="b" l="l" r="r" t="t"/>
              <a:pathLst>
                <a:path extrusionOk="0" h="27023" w="13587">
                  <a:moveTo>
                    <a:pt x="304" y="1"/>
                  </a:moveTo>
                  <a:lnTo>
                    <a:pt x="0" y="305"/>
                  </a:lnTo>
                  <a:cubicBezTo>
                    <a:pt x="122" y="426"/>
                    <a:pt x="11490" y="12190"/>
                    <a:pt x="12493" y="27023"/>
                  </a:cubicBezTo>
                  <a:lnTo>
                    <a:pt x="13587" y="26962"/>
                  </a:lnTo>
                  <a:cubicBezTo>
                    <a:pt x="12553" y="11703"/>
                    <a:pt x="426" y="123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19"/>
            <p:cNvSpPr/>
            <p:nvPr/>
          </p:nvSpPr>
          <p:spPr>
            <a:xfrm>
              <a:off x="4307325" y="3844500"/>
              <a:ext cx="529675" cy="375475"/>
            </a:xfrm>
            <a:custGeom>
              <a:rect b="b" l="l" r="r" t="t"/>
              <a:pathLst>
                <a:path extrusionOk="0" h="15019" w="21187">
                  <a:moveTo>
                    <a:pt x="9219" y="1"/>
                  </a:moveTo>
                  <a:cubicBezTo>
                    <a:pt x="8445" y="1"/>
                    <a:pt x="7456" y="311"/>
                    <a:pt x="6202" y="1158"/>
                  </a:cubicBezTo>
                  <a:cubicBezTo>
                    <a:pt x="4773" y="2101"/>
                    <a:pt x="3648" y="3772"/>
                    <a:pt x="2767" y="5627"/>
                  </a:cubicBezTo>
                  <a:cubicBezTo>
                    <a:pt x="3397" y="5324"/>
                    <a:pt x="4109" y="5147"/>
                    <a:pt x="4819" y="5147"/>
                  </a:cubicBezTo>
                  <a:cubicBezTo>
                    <a:pt x="4967" y="5147"/>
                    <a:pt x="5113" y="5155"/>
                    <a:pt x="5259" y="5171"/>
                  </a:cubicBezTo>
                  <a:cubicBezTo>
                    <a:pt x="5624" y="5201"/>
                    <a:pt x="5746" y="5839"/>
                    <a:pt x="5411" y="6022"/>
                  </a:cubicBezTo>
                  <a:cubicBezTo>
                    <a:pt x="4804" y="6326"/>
                    <a:pt x="4165" y="6447"/>
                    <a:pt x="3527" y="6660"/>
                  </a:cubicBezTo>
                  <a:cubicBezTo>
                    <a:pt x="2858" y="6842"/>
                    <a:pt x="2372" y="7207"/>
                    <a:pt x="1916" y="7663"/>
                  </a:cubicBezTo>
                  <a:cubicBezTo>
                    <a:pt x="548" y="11341"/>
                    <a:pt x="1" y="15019"/>
                    <a:pt x="1" y="15019"/>
                  </a:cubicBezTo>
                  <a:cubicBezTo>
                    <a:pt x="1" y="15019"/>
                    <a:pt x="5837" y="11189"/>
                    <a:pt x="12463" y="10885"/>
                  </a:cubicBezTo>
                  <a:cubicBezTo>
                    <a:pt x="12646" y="10855"/>
                    <a:pt x="12798" y="10855"/>
                    <a:pt x="12950" y="10855"/>
                  </a:cubicBezTo>
                  <a:cubicBezTo>
                    <a:pt x="13041" y="9791"/>
                    <a:pt x="12585" y="9000"/>
                    <a:pt x="12190" y="8058"/>
                  </a:cubicBezTo>
                  <a:cubicBezTo>
                    <a:pt x="11886" y="7420"/>
                    <a:pt x="11551" y="6751"/>
                    <a:pt x="11734" y="6052"/>
                  </a:cubicBezTo>
                  <a:cubicBezTo>
                    <a:pt x="11804" y="5842"/>
                    <a:pt x="12000" y="5667"/>
                    <a:pt x="12211" y="5667"/>
                  </a:cubicBezTo>
                  <a:cubicBezTo>
                    <a:pt x="12275" y="5667"/>
                    <a:pt x="12339" y="5683"/>
                    <a:pt x="12402" y="5718"/>
                  </a:cubicBezTo>
                  <a:cubicBezTo>
                    <a:pt x="13223" y="6204"/>
                    <a:pt x="13466" y="7146"/>
                    <a:pt x="13740" y="7997"/>
                  </a:cubicBezTo>
                  <a:cubicBezTo>
                    <a:pt x="14013" y="8940"/>
                    <a:pt x="14135" y="9791"/>
                    <a:pt x="13983" y="10703"/>
                  </a:cubicBezTo>
                  <a:cubicBezTo>
                    <a:pt x="19454" y="9791"/>
                    <a:pt x="21187" y="5383"/>
                    <a:pt x="18542" y="2557"/>
                  </a:cubicBezTo>
                  <a:cubicBezTo>
                    <a:pt x="17525" y="1481"/>
                    <a:pt x="16393" y="1131"/>
                    <a:pt x="15356" y="1131"/>
                  </a:cubicBezTo>
                  <a:cubicBezTo>
                    <a:pt x="13726" y="1131"/>
                    <a:pt x="12330" y="1993"/>
                    <a:pt x="11977" y="2253"/>
                  </a:cubicBezTo>
                  <a:cubicBezTo>
                    <a:pt x="11916" y="2253"/>
                    <a:pt x="11886" y="2283"/>
                    <a:pt x="11855" y="2313"/>
                  </a:cubicBezTo>
                  <a:cubicBezTo>
                    <a:pt x="11855" y="2313"/>
                    <a:pt x="11334" y="1"/>
                    <a:pt x="92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19"/>
            <p:cNvSpPr/>
            <p:nvPr/>
          </p:nvSpPr>
          <p:spPr>
            <a:xfrm>
              <a:off x="4307325" y="3872775"/>
              <a:ext cx="529675" cy="347200"/>
            </a:xfrm>
            <a:custGeom>
              <a:rect b="b" l="l" r="r" t="t"/>
              <a:pathLst>
                <a:path extrusionOk="0" h="13888" w="21187">
                  <a:moveTo>
                    <a:pt x="15356" y="0"/>
                  </a:moveTo>
                  <a:cubicBezTo>
                    <a:pt x="13726" y="0"/>
                    <a:pt x="12330" y="862"/>
                    <a:pt x="11977" y="1122"/>
                  </a:cubicBezTo>
                  <a:cubicBezTo>
                    <a:pt x="11916" y="1122"/>
                    <a:pt x="11886" y="1152"/>
                    <a:pt x="11855" y="1182"/>
                  </a:cubicBezTo>
                  <a:cubicBezTo>
                    <a:pt x="4469" y="6532"/>
                    <a:pt x="1" y="13888"/>
                    <a:pt x="1" y="13888"/>
                  </a:cubicBezTo>
                  <a:cubicBezTo>
                    <a:pt x="1" y="13888"/>
                    <a:pt x="5837" y="10058"/>
                    <a:pt x="12463" y="9754"/>
                  </a:cubicBezTo>
                  <a:cubicBezTo>
                    <a:pt x="12646" y="9724"/>
                    <a:pt x="12798" y="9724"/>
                    <a:pt x="12950" y="9724"/>
                  </a:cubicBezTo>
                  <a:cubicBezTo>
                    <a:pt x="13041" y="8660"/>
                    <a:pt x="12585" y="7869"/>
                    <a:pt x="12190" y="6927"/>
                  </a:cubicBezTo>
                  <a:cubicBezTo>
                    <a:pt x="11886" y="6289"/>
                    <a:pt x="11551" y="5620"/>
                    <a:pt x="11734" y="4921"/>
                  </a:cubicBezTo>
                  <a:cubicBezTo>
                    <a:pt x="11804" y="4711"/>
                    <a:pt x="12000" y="4536"/>
                    <a:pt x="12211" y="4536"/>
                  </a:cubicBezTo>
                  <a:cubicBezTo>
                    <a:pt x="12275" y="4536"/>
                    <a:pt x="12339" y="4552"/>
                    <a:pt x="12402" y="4587"/>
                  </a:cubicBezTo>
                  <a:cubicBezTo>
                    <a:pt x="13223" y="5073"/>
                    <a:pt x="13466" y="6015"/>
                    <a:pt x="13740" y="6866"/>
                  </a:cubicBezTo>
                  <a:cubicBezTo>
                    <a:pt x="14013" y="7809"/>
                    <a:pt x="14135" y="8660"/>
                    <a:pt x="13983" y="9572"/>
                  </a:cubicBezTo>
                  <a:cubicBezTo>
                    <a:pt x="19454" y="8660"/>
                    <a:pt x="21187" y="4252"/>
                    <a:pt x="18542" y="1426"/>
                  </a:cubicBezTo>
                  <a:cubicBezTo>
                    <a:pt x="17525" y="350"/>
                    <a:pt x="16393" y="0"/>
                    <a:pt x="15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748" name="Google Shape;1748;p19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 rot="2700000">
            <a:off x="-1493870" y="716275"/>
            <a:ext cx="3742526" cy="33479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9" name="Google Shape;1749;p19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 rot="2700000">
            <a:off x="863270" y="-1640865"/>
            <a:ext cx="3742526" cy="3347995"/>
          </a:xfrm>
          <a:prstGeom prst="rect">
            <a:avLst/>
          </a:prstGeom>
          <a:noFill/>
          <a:ln>
            <a:noFill/>
          </a:ln>
        </p:spPr>
      </p:pic>
      <p:sp>
        <p:nvSpPr>
          <p:cNvPr id="1750" name="Google Shape;1750;p19"/>
          <p:cNvSpPr txBox="1"/>
          <p:nvPr>
            <p:ph type="title"/>
          </p:nvPr>
        </p:nvSpPr>
        <p:spPr>
          <a:xfrm>
            <a:off x="726425" y="2293494"/>
            <a:ext cx="3840000" cy="69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751" name="Google Shape;1751;p19"/>
          <p:cNvSpPr txBox="1"/>
          <p:nvPr>
            <p:ph idx="1" type="subTitle"/>
          </p:nvPr>
        </p:nvSpPr>
        <p:spPr>
          <a:xfrm>
            <a:off x="726425" y="2911493"/>
            <a:ext cx="38400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2_1_1_1_1_1">
    <p:spTree>
      <p:nvGrpSpPr>
        <p:cNvPr id="1752" name="Shape 1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3" name="Google Shape;1753;p20"/>
          <p:cNvSpPr txBox="1"/>
          <p:nvPr>
            <p:ph type="title"/>
          </p:nvPr>
        </p:nvSpPr>
        <p:spPr>
          <a:xfrm>
            <a:off x="2020450" y="1307400"/>
            <a:ext cx="5103000" cy="440700"/>
          </a:xfrm>
          <a:prstGeom prst="rect">
            <a:avLst/>
          </a:prstGeom>
        </p:spPr>
        <p:txBody>
          <a:bodyPr anchorCtr="0" anchor="ctr" bIns="0" lIns="0" spcFirstLastPara="1" rIns="0" wrap="square" tIns="1828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0" sz="140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1754" name="Google Shape;1754;p20"/>
          <p:cNvGrpSpPr/>
          <p:nvPr/>
        </p:nvGrpSpPr>
        <p:grpSpPr>
          <a:xfrm>
            <a:off x="178100" y="0"/>
            <a:ext cx="1329075" cy="1585150"/>
            <a:chOff x="10248175" y="1051225"/>
            <a:chExt cx="1329075" cy="1585150"/>
          </a:xfrm>
        </p:grpSpPr>
        <p:sp>
          <p:nvSpPr>
            <p:cNvPr id="1755" name="Google Shape;1755;p20"/>
            <p:cNvSpPr/>
            <p:nvPr/>
          </p:nvSpPr>
          <p:spPr>
            <a:xfrm>
              <a:off x="10506550" y="1622400"/>
              <a:ext cx="480275" cy="537950"/>
            </a:xfrm>
            <a:custGeom>
              <a:rect b="b" l="l" r="r" t="t"/>
              <a:pathLst>
                <a:path extrusionOk="0" h="21518" w="19211">
                  <a:moveTo>
                    <a:pt x="14923" y="6508"/>
                  </a:moveTo>
                  <a:cubicBezTo>
                    <a:pt x="15118" y="6508"/>
                    <a:pt x="15316" y="6544"/>
                    <a:pt x="15502" y="6637"/>
                  </a:cubicBezTo>
                  <a:cubicBezTo>
                    <a:pt x="15776" y="6789"/>
                    <a:pt x="15988" y="7093"/>
                    <a:pt x="15988" y="7427"/>
                  </a:cubicBezTo>
                  <a:cubicBezTo>
                    <a:pt x="15988" y="7792"/>
                    <a:pt x="15745" y="8096"/>
                    <a:pt x="15441" y="8309"/>
                  </a:cubicBezTo>
                  <a:cubicBezTo>
                    <a:pt x="15137" y="8521"/>
                    <a:pt x="14803" y="8613"/>
                    <a:pt x="14438" y="8704"/>
                  </a:cubicBezTo>
                  <a:cubicBezTo>
                    <a:pt x="14256" y="8734"/>
                    <a:pt x="14104" y="8765"/>
                    <a:pt x="13921" y="8825"/>
                  </a:cubicBezTo>
                  <a:cubicBezTo>
                    <a:pt x="13615" y="8896"/>
                    <a:pt x="13327" y="8967"/>
                    <a:pt x="13030" y="8967"/>
                  </a:cubicBezTo>
                  <a:cubicBezTo>
                    <a:pt x="12943" y="8967"/>
                    <a:pt x="12855" y="8961"/>
                    <a:pt x="12766" y="8947"/>
                  </a:cubicBezTo>
                  <a:cubicBezTo>
                    <a:pt x="12371" y="8886"/>
                    <a:pt x="11976" y="8613"/>
                    <a:pt x="11915" y="8248"/>
                  </a:cubicBezTo>
                  <a:cubicBezTo>
                    <a:pt x="11854" y="7944"/>
                    <a:pt x="12006" y="7640"/>
                    <a:pt x="12189" y="7427"/>
                  </a:cubicBezTo>
                  <a:cubicBezTo>
                    <a:pt x="12706" y="6910"/>
                    <a:pt x="13344" y="6850"/>
                    <a:pt x="14013" y="6728"/>
                  </a:cubicBezTo>
                  <a:cubicBezTo>
                    <a:pt x="14195" y="6698"/>
                    <a:pt x="14377" y="6607"/>
                    <a:pt x="14560" y="6546"/>
                  </a:cubicBezTo>
                  <a:cubicBezTo>
                    <a:pt x="14677" y="6522"/>
                    <a:pt x="14800" y="6508"/>
                    <a:pt x="14923" y="6508"/>
                  </a:cubicBezTo>
                  <a:close/>
                  <a:moveTo>
                    <a:pt x="3842" y="6623"/>
                  </a:moveTo>
                  <a:cubicBezTo>
                    <a:pt x="3888" y="6623"/>
                    <a:pt x="3935" y="6627"/>
                    <a:pt x="3982" y="6637"/>
                  </a:cubicBezTo>
                  <a:cubicBezTo>
                    <a:pt x="4164" y="6667"/>
                    <a:pt x="4316" y="6850"/>
                    <a:pt x="4377" y="7062"/>
                  </a:cubicBezTo>
                  <a:cubicBezTo>
                    <a:pt x="4408" y="7245"/>
                    <a:pt x="4377" y="7458"/>
                    <a:pt x="4347" y="7670"/>
                  </a:cubicBezTo>
                  <a:cubicBezTo>
                    <a:pt x="4164" y="8309"/>
                    <a:pt x="3800" y="8917"/>
                    <a:pt x="3283" y="9373"/>
                  </a:cubicBezTo>
                  <a:cubicBezTo>
                    <a:pt x="3131" y="9494"/>
                    <a:pt x="2949" y="9616"/>
                    <a:pt x="2736" y="9616"/>
                  </a:cubicBezTo>
                  <a:cubicBezTo>
                    <a:pt x="2553" y="9616"/>
                    <a:pt x="2371" y="9494"/>
                    <a:pt x="2249" y="9342"/>
                  </a:cubicBezTo>
                  <a:cubicBezTo>
                    <a:pt x="2158" y="9160"/>
                    <a:pt x="2128" y="8947"/>
                    <a:pt x="2128" y="8765"/>
                  </a:cubicBezTo>
                  <a:cubicBezTo>
                    <a:pt x="2157" y="8103"/>
                    <a:pt x="3003" y="6623"/>
                    <a:pt x="3842" y="6623"/>
                  </a:cubicBezTo>
                  <a:close/>
                  <a:moveTo>
                    <a:pt x="15956" y="10492"/>
                  </a:moveTo>
                  <a:cubicBezTo>
                    <a:pt x="16091" y="10492"/>
                    <a:pt x="16225" y="10502"/>
                    <a:pt x="16353" y="10528"/>
                  </a:cubicBezTo>
                  <a:cubicBezTo>
                    <a:pt x="16627" y="10619"/>
                    <a:pt x="16931" y="10801"/>
                    <a:pt x="16961" y="11075"/>
                  </a:cubicBezTo>
                  <a:cubicBezTo>
                    <a:pt x="16991" y="11379"/>
                    <a:pt x="16748" y="11622"/>
                    <a:pt x="16505" y="11743"/>
                  </a:cubicBezTo>
                  <a:cubicBezTo>
                    <a:pt x="16135" y="11968"/>
                    <a:pt x="15723" y="12040"/>
                    <a:pt x="15296" y="12040"/>
                  </a:cubicBezTo>
                  <a:cubicBezTo>
                    <a:pt x="14915" y="12040"/>
                    <a:pt x="14521" y="11983"/>
                    <a:pt x="14134" y="11926"/>
                  </a:cubicBezTo>
                  <a:lnTo>
                    <a:pt x="14073" y="11835"/>
                  </a:lnTo>
                  <a:cubicBezTo>
                    <a:pt x="14013" y="11804"/>
                    <a:pt x="13982" y="11774"/>
                    <a:pt x="13921" y="11713"/>
                  </a:cubicBezTo>
                  <a:cubicBezTo>
                    <a:pt x="13800" y="11561"/>
                    <a:pt x="13861" y="11318"/>
                    <a:pt x="13952" y="11166"/>
                  </a:cubicBezTo>
                  <a:cubicBezTo>
                    <a:pt x="14256" y="10710"/>
                    <a:pt x="14864" y="10588"/>
                    <a:pt x="15411" y="10528"/>
                  </a:cubicBezTo>
                  <a:cubicBezTo>
                    <a:pt x="15586" y="10510"/>
                    <a:pt x="15772" y="10492"/>
                    <a:pt x="15956" y="10492"/>
                  </a:cubicBezTo>
                  <a:close/>
                  <a:moveTo>
                    <a:pt x="6861" y="12935"/>
                  </a:moveTo>
                  <a:cubicBezTo>
                    <a:pt x="6997" y="12935"/>
                    <a:pt x="7133" y="12953"/>
                    <a:pt x="7265" y="12990"/>
                  </a:cubicBezTo>
                  <a:cubicBezTo>
                    <a:pt x="7326" y="13020"/>
                    <a:pt x="7417" y="13050"/>
                    <a:pt x="7447" y="13081"/>
                  </a:cubicBezTo>
                  <a:cubicBezTo>
                    <a:pt x="7599" y="13263"/>
                    <a:pt x="7447" y="13506"/>
                    <a:pt x="7295" y="13658"/>
                  </a:cubicBezTo>
                  <a:cubicBezTo>
                    <a:pt x="6930" y="13962"/>
                    <a:pt x="6505" y="14175"/>
                    <a:pt x="6049" y="14266"/>
                  </a:cubicBezTo>
                  <a:lnTo>
                    <a:pt x="5927" y="14236"/>
                  </a:lnTo>
                  <a:cubicBezTo>
                    <a:pt x="5877" y="14248"/>
                    <a:pt x="5821" y="14256"/>
                    <a:pt x="5763" y="14256"/>
                  </a:cubicBezTo>
                  <a:cubicBezTo>
                    <a:pt x="5680" y="14256"/>
                    <a:pt x="5591" y="14241"/>
                    <a:pt x="5502" y="14205"/>
                  </a:cubicBezTo>
                  <a:cubicBezTo>
                    <a:pt x="5411" y="14205"/>
                    <a:pt x="5350" y="14175"/>
                    <a:pt x="5319" y="14084"/>
                  </a:cubicBezTo>
                  <a:cubicBezTo>
                    <a:pt x="5319" y="14053"/>
                    <a:pt x="5319" y="13993"/>
                    <a:pt x="5350" y="13962"/>
                  </a:cubicBezTo>
                  <a:cubicBezTo>
                    <a:pt x="5576" y="13334"/>
                    <a:pt x="6217" y="12935"/>
                    <a:pt x="6861" y="12935"/>
                  </a:cubicBezTo>
                  <a:close/>
                  <a:moveTo>
                    <a:pt x="10408" y="1"/>
                  </a:moveTo>
                  <a:cubicBezTo>
                    <a:pt x="7319" y="1"/>
                    <a:pt x="6930" y="5269"/>
                    <a:pt x="6930" y="5269"/>
                  </a:cubicBezTo>
                  <a:cubicBezTo>
                    <a:pt x="6930" y="5269"/>
                    <a:pt x="6062" y="5034"/>
                    <a:pt x="4979" y="5034"/>
                  </a:cubicBezTo>
                  <a:cubicBezTo>
                    <a:pt x="3451" y="5034"/>
                    <a:pt x="1494" y="5502"/>
                    <a:pt x="942" y="7762"/>
                  </a:cubicBezTo>
                  <a:cubicBezTo>
                    <a:pt x="0" y="11652"/>
                    <a:pt x="3982" y="18066"/>
                    <a:pt x="9575" y="19555"/>
                  </a:cubicBezTo>
                  <a:cubicBezTo>
                    <a:pt x="11763" y="20133"/>
                    <a:pt x="13739" y="21014"/>
                    <a:pt x="14864" y="21409"/>
                  </a:cubicBezTo>
                  <a:cubicBezTo>
                    <a:pt x="15078" y="21482"/>
                    <a:pt x="15293" y="21517"/>
                    <a:pt x="15503" y="21517"/>
                  </a:cubicBezTo>
                  <a:cubicBezTo>
                    <a:pt x="16423" y="21517"/>
                    <a:pt x="17232" y="20849"/>
                    <a:pt x="17356" y="19859"/>
                  </a:cubicBezTo>
                  <a:cubicBezTo>
                    <a:pt x="17538" y="18278"/>
                    <a:pt x="18359" y="16364"/>
                    <a:pt x="18663" y="13932"/>
                  </a:cubicBezTo>
                  <a:cubicBezTo>
                    <a:pt x="19210" y="9494"/>
                    <a:pt x="17386" y="3354"/>
                    <a:pt x="12432" y="619"/>
                  </a:cubicBezTo>
                  <a:cubicBezTo>
                    <a:pt x="11653" y="184"/>
                    <a:pt x="10983" y="1"/>
                    <a:pt x="104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20"/>
            <p:cNvSpPr/>
            <p:nvPr/>
          </p:nvSpPr>
          <p:spPr>
            <a:xfrm>
              <a:off x="10691200" y="1773125"/>
              <a:ext cx="217350" cy="355650"/>
            </a:xfrm>
            <a:custGeom>
              <a:rect b="b" l="l" r="r" t="t"/>
              <a:pathLst>
                <a:path extrusionOk="0" fill="none" h="14226" w="8694">
                  <a:moveTo>
                    <a:pt x="8693" y="14225"/>
                  </a:moveTo>
                  <a:cubicBezTo>
                    <a:pt x="8177" y="14164"/>
                    <a:pt x="7751" y="13800"/>
                    <a:pt x="7478" y="13344"/>
                  </a:cubicBezTo>
                  <a:cubicBezTo>
                    <a:pt x="7204" y="12918"/>
                    <a:pt x="7052" y="12401"/>
                    <a:pt x="6900" y="11915"/>
                  </a:cubicBezTo>
                  <a:cubicBezTo>
                    <a:pt x="6323" y="10183"/>
                    <a:pt x="5380" y="8572"/>
                    <a:pt x="4195" y="7173"/>
                  </a:cubicBezTo>
                  <a:cubicBezTo>
                    <a:pt x="3709" y="6596"/>
                    <a:pt x="3161" y="6079"/>
                    <a:pt x="2736" y="5441"/>
                  </a:cubicBezTo>
                  <a:cubicBezTo>
                    <a:pt x="2402" y="4985"/>
                    <a:pt x="2158" y="4468"/>
                    <a:pt x="1915" y="3982"/>
                  </a:cubicBezTo>
                  <a:cubicBezTo>
                    <a:pt x="1824" y="3769"/>
                    <a:pt x="1733" y="3556"/>
                    <a:pt x="1611" y="3374"/>
                  </a:cubicBezTo>
                  <a:cubicBezTo>
                    <a:pt x="1064" y="2249"/>
                    <a:pt x="517" y="1125"/>
                    <a:pt x="0" y="0"/>
                  </a:cubicBezTo>
                </a:path>
              </a:pathLst>
            </a:custGeom>
            <a:noFill/>
            <a:ln cap="rnd" cmpd="sng" w="9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20"/>
            <p:cNvSpPr/>
            <p:nvPr/>
          </p:nvSpPr>
          <p:spPr>
            <a:xfrm>
              <a:off x="10741350" y="1862775"/>
              <a:ext cx="201400" cy="23575"/>
            </a:xfrm>
            <a:custGeom>
              <a:rect b="b" l="l" r="r" t="t"/>
              <a:pathLst>
                <a:path extrusionOk="0" fill="none" h="943" w="8056">
                  <a:moveTo>
                    <a:pt x="0" y="578"/>
                  </a:moveTo>
                  <a:cubicBezTo>
                    <a:pt x="335" y="183"/>
                    <a:pt x="882" y="1"/>
                    <a:pt x="1399" y="122"/>
                  </a:cubicBezTo>
                  <a:cubicBezTo>
                    <a:pt x="1703" y="183"/>
                    <a:pt x="1946" y="365"/>
                    <a:pt x="2219" y="487"/>
                  </a:cubicBezTo>
                  <a:cubicBezTo>
                    <a:pt x="2736" y="761"/>
                    <a:pt x="3314" y="913"/>
                    <a:pt x="3861" y="943"/>
                  </a:cubicBezTo>
                  <a:cubicBezTo>
                    <a:pt x="4073" y="943"/>
                    <a:pt x="4317" y="943"/>
                    <a:pt x="4529" y="882"/>
                  </a:cubicBezTo>
                  <a:cubicBezTo>
                    <a:pt x="4712" y="821"/>
                    <a:pt x="4864" y="669"/>
                    <a:pt x="5046" y="609"/>
                  </a:cubicBezTo>
                  <a:cubicBezTo>
                    <a:pt x="5411" y="426"/>
                    <a:pt x="5806" y="396"/>
                    <a:pt x="6201" y="365"/>
                  </a:cubicBezTo>
                  <a:cubicBezTo>
                    <a:pt x="6839" y="335"/>
                    <a:pt x="7447" y="305"/>
                    <a:pt x="8055" y="274"/>
                  </a:cubicBezTo>
                </a:path>
              </a:pathLst>
            </a:custGeom>
            <a:noFill/>
            <a:ln cap="rnd" cmpd="sng" w="9875">
              <a:solidFill>
                <a:srgbClr val="667C6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20"/>
            <p:cNvSpPr/>
            <p:nvPr/>
          </p:nvSpPr>
          <p:spPr>
            <a:xfrm>
              <a:off x="10716275" y="1726750"/>
              <a:ext cx="179350" cy="100350"/>
            </a:xfrm>
            <a:custGeom>
              <a:rect b="b" l="l" r="r" t="t"/>
              <a:pathLst>
                <a:path extrusionOk="0" fill="none" h="4014" w="7174">
                  <a:moveTo>
                    <a:pt x="0" y="4013"/>
                  </a:moveTo>
                  <a:cubicBezTo>
                    <a:pt x="365" y="3861"/>
                    <a:pt x="517" y="3466"/>
                    <a:pt x="760" y="3192"/>
                  </a:cubicBezTo>
                  <a:cubicBezTo>
                    <a:pt x="1155" y="2767"/>
                    <a:pt x="1733" y="2615"/>
                    <a:pt x="2310" y="2524"/>
                  </a:cubicBezTo>
                  <a:cubicBezTo>
                    <a:pt x="2858" y="2463"/>
                    <a:pt x="3435" y="2463"/>
                    <a:pt x="3982" y="2281"/>
                  </a:cubicBezTo>
                  <a:cubicBezTo>
                    <a:pt x="5198" y="1855"/>
                    <a:pt x="5958" y="518"/>
                    <a:pt x="7174" y="1"/>
                  </a:cubicBezTo>
                </a:path>
              </a:pathLst>
            </a:custGeom>
            <a:noFill/>
            <a:ln cap="rnd" cmpd="sng" w="9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20"/>
            <p:cNvSpPr/>
            <p:nvPr/>
          </p:nvSpPr>
          <p:spPr>
            <a:xfrm>
              <a:off x="10820375" y="1952450"/>
              <a:ext cx="136050" cy="22825"/>
            </a:xfrm>
            <a:custGeom>
              <a:rect b="b" l="l" r="r" t="t"/>
              <a:pathLst>
                <a:path extrusionOk="0" fill="none" h="913" w="5442">
                  <a:moveTo>
                    <a:pt x="1" y="912"/>
                  </a:moveTo>
                  <a:cubicBezTo>
                    <a:pt x="274" y="547"/>
                    <a:pt x="760" y="456"/>
                    <a:pt x="1186" y="487"/>
                  </a:cubicBezTo>
                  <a:cubicBezTo>
                    <a:pt x="1642" y="517"/>
                    <a:pt x="2037" y="669"/>
                    <a:pt x="2493" y="730"/>
                  </a:cubicBezTo>
                  <a:cubicBezTo>
                    <a:pt x="2797" y="760"/>
                    <a:pt x="3101" y="760"/>
                    <a:pt x="3405" y="699"/>
                  </a:cubicBezTo>
                  <a:cubicBezTo>
                    <a:pt x="4104" y="547"/>
                    <a:pt x="4742" y="92"/>
                    <a:pt x="5441" y="0"/>
                  </a:cubicBezTo>
                </a:path>
              </a:pathLst>
            </a:custGeom>
            <a:noFill/>
            <a:ln cap="rnd" cmpd="sng" w="9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20"/>
            <p:cNvSpPr/>
            <p:nvPr/>
          </p:nvSpPr>
          <p:spPr>
            <a:xfrm>
              <a:off x="10855325" y="2037550"/>
              <a:ext cx="75250" cy="18275"/>
            </a:xfrm>
            <a:custGeom>
              <a:rect b="b" l="l" r="r" t="t"/>
              <a:pathLst>
                <a:path extrusionOk="0" fill="none" h="731" w="3010">
                  <a:moveTo>
                    <a:pt x="1" y="396"/>
                  </a:moveTo>
                  <a:cubicBezTo>
                    <a:pt x="366" y="183"/>
                    <a:pt x="791" y="1"/>
                    <a:pt x="1186" y="92"/>
                  </a:cubicBezTo>
                  <a:cubicBezTo>
                    <a:pt x="1521" y="153"/>
                    <a:pt x="1794" y="426"/>
                    <a:pt x="2098" y="578"/>
                  </a:cubicBezTo>
                  <a:cubicBezTo>
                    <a:pt x="2402" y="730"/>
                    <a:pt x="2858" y="730"/>
                    <a:pt x="3010" y="426"/>
                  </a:cubicBezTo>
                </a:path>
              </a:pathLst>
            </a:custGeom>
            <a:noFill/>
            <a:ln cap="rnd" cmpd="sng" w="9875">
              <a:solidFill>
                <a:srgbClr val="667C6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20"/>
            <p:cNvSpPr/>
            <p:nvPr/>
          </p:nvSpPr>
          <p:spPr>
            <a:xfrm>
              <a:off x="10571125" y="1824025"/>
              <a:ext cx="140600" cy="82100"/>
            </a:xfrm>
            <a:custGeom>
              <a:rect b="b" l="l" r="r" t="t"/>
              <a:pathLst>
                <a:path extrusionOk="0" fill="none" h="3284" w="5624">
                  <a:moveTo>
                    <a:pt x="5624" y="1"/>
                  </a:moveTo>
                  <a:cubicBezTo>
                    <a:pt x="5381" y="213"/>
                    <a:pt x="5168" y="426"/>
                    <a:pt x="4925" y="639"/>
                  </a:cubicBezTo>
                  <a:cubicBezTo>
                    <a:pt x="4408" y="1125"/>
                    <a:pt x="3770" y="1642"/>
                    <a:pt x="3040" y="1672"/>
                  </a:cubicBezTo>
                  <a:cubicBezTo>
                    <a:pt x="2554" y="1672"/>
                    <a:pt x="2068" y="1460"/>
                    <a:pt x="1581" y="1551"/>
                  </a:cubicBezTo>
                  <a:cubicBezTo>
                    <a:pt x="1186" y="1611"/>
                    <a:pt x="821" y="1885"/>
                    <a:pt x="578" y="2189"/>
                  </a:cubicBezTo>
                  <a:cubicBezTo>
                    <a:pt x="335" y="2523"/>
                    <a:pt x="153" y="2888"/>
                    <a:pt x="1" y="3283"/>
                  </a:cubicBezTo>
                </a:path>
              </a:pathLst>
            </a:custGeom>
            <a:noFill/>
            <a:ln cap="rnd" cmpd="sng" w="9875">
              <a:solidFill>
                <a:srgbClr val="667C6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20"/>
            <p:cNvSpPr/>
            <p:nvPr/>
          </p:nvSpPr>
          <p:spPr>
            <a:xfrm>
              <a:off x="10676000" y="1884825"/>
              <a:ext cx="71450" cy="166425"/>
            </a:xfrm>
            <a:custGeom>
              <a:rect b="b" l="l" r="r" t="t"/>
              <a:pathLst>
                <a:path extrusionOk="0" fill="none" h="6657" w="2858">
                  <a:moveTo>
                    <a:pt x="2706" y="0"/>
                  </a:moveTo>
                  <a:cubicBezTo>
                    <a:pt x="2858" y="335"/>
                    <a:pt x="2675" y="699"/>
                    <a:pt x="2554" y="1034"/>
                  </a:cubicBezTo>
                  <a:cubicBezTo>
                    <a:pt x="2341" y="1672"/>
                    <a:pt x="2371" y="2401"/>
                    <a:pt x="2007" y="3009"/>
                  </a:cubicBezTo>
                  <a:cubicBezTo>
                    <a:pt x="1855" y="3313"/>
                    <a:pt x="1611" y="3556"/>
                    <a:pt x="1399" y="3830"/>
                  </a:cubicBezTo>
                  <a:cubicBezTo>
                    <a:pt x="973" y="4347"/>
                    <a:pt x="730" y="4955"/>
                    <a:pt x="456" y="5563"/>
                  </a:cubicBezTo>
                  <a:cubicBezTo>
                    <a:pt x="304" y="5927"/>
                    <a:pt x="152" y="6292"/>
                    <a:pt x="0" y="6657"/>
                  </a:cubicBezTo>
                </a:path>
              </a:pathLst>
            </a:custGeom>
            <a:noFill/>
            <a:ln cap="rnd" cmpd="sng" w="9875">
              <a:solidFill>
                <a:srgbClr val="667C6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20"/>
            <p:cNvSpPr/>
            <p:nvPr/>
          </p:nvSpPr>
          <p:spPr>
            <a:xfrm>
              <a:off x="10791500" y="1993475"/>
              <a:ext cx="37250" cy="107175"/>
            </a:xfrm>
            <a:custGeom>
              <a:rect b="b" l="l" r="r" t="t"/>
              <a:pathLst>
                <a:path extrusionOk="0" fill="none" h="4287" w="1490">
                  <a:moveTo>
                    <a:pt x="1490" y="1"/>
                  </a:moveTo>
                  <a:cubicBezTo>
                    <a:pt x="1277" y="761"/>
                    <a:pt x="1034" y="1490"/>
                    <a:pt x="760" y="2189"/>
                  </a:cubicBezTo>
                  <a:cubicBezTo>
                    <a:pt x="517" y="2888"/>
                    <a:pt x="244" y="3587"/>
                    <a:pt x="1" y="4287"/>
                  </a:cubicBezTo>
                </a:path>
              </a:pathLst>
            </a:custGeom>
            <a:noFill/>
            <a:ln cap="rnd" cmpd="sng" w="9875">
              <a:solidFill>
                <a:srgbClr val="667C6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20"/>
            <p:cNvSpPr/>
            <p:nvPr/>
          </p:nvSpPr>
          <p:spPr>
            <a:xfrm>
              <a:off x="10840900" y="2074800"/>
              <a:ext cx="19025" cy="53975"/>
            </a:xfrm>
            <a:custGeom>
              <a:rect b="b" l="l" r="r" t="t"/>
              <a:pathLst>
                <a:path extrusionOk="0" fill="none" h="2159" w="761">
                  <a:moveTo>
                    <a:pt x="760" y="0"/>
                  </a:moveTo>
                  <a:cubicBezTo>
                    <a:pt x="365" y="669"/>
                    <a:pt x="122" y="1368"/>
                    <a:pt x="0" y="2128"/>
                  </a:cubicBezTo>
                  <a:cubicBezTo>
                    <a:pt x="61" y="2158"/>
                    <a:pt x="152" y="2128"/>
                    <a:pt x="183" y="2037"/>
                  </a:cubicBezTo>
                </a:path>
              </a:pathLst>
            </a:custGeom>
            <a:noFill/>
            <a:ln cap="rnd" cmpd="sng" w="9875">
              <a:solidFill>
                <a:srgbClr val="667C6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20"/>
            <p:cNvSpPr/>
            <p:nvPr/>
          </p:nvSpPr>
          <p:spPr>
            <a:xfrm>
              <a:off x="10876000" y="1588350"/>
              <a:ext cx="503125" cy="479600"/>
            </a:xfrm>
            <a:custGeom>
              <a:rect b="b" l="l" r="r" t="t"/>
              <a:pathLst>
                <a:path extrusionOk="0" h="19184" w="20125">
                  <a:moveTo>
                    <a:pt x="8918" y="1373"/>
                  </a:moveTo>
                  <a:cubicBezTo>
                    <a:pt x="9719" y="1373"/>
                    <a:pt x="11097" y="1798"/>
                    <a:pt x="11150" y="2589"/>
                  </a:cubicBezTo>
                  <a:cubicBezTo>
                    <a:pt x="11180" y="2771"/>
                    <a:pt x="11058" y="2984"/>
                    <a:pt x="10876" y="3075"/>
                  </a:cubicBezTo>
                  <a:cubicBezTo>
                    <a:pt x="10694" y="3196"/>
                    <a:pt x="10481" y="3227"/>
                    <a:pt x="10268" y="3227"/>
                  </a:cubicBezTo>
                  <a:cubicBezTo>
                    <a:pt x="10220" y="3229"/>
                    <a:pt x="10172" y="3230"/>
                    <a:pt x="10124" y="3230"/>
                  </a:cubicBezTo>
                  <a:cubicBezTo>
                    <a:pt x="9504" y="3230"/>
                    <a:pt x="8889" y="3049"/>
                    <a:pt x="8353" y="2710"/>
                  </a:cubicBezTo>
                  <a:cubicBezTo>
                    <a:pt x="8171" y="2589"/>
                    <a:pt x="8019" y="2437"/>
                    <a:pt x="7958" y="2224"/>
                  </a:cubicBezTo>
                  <a:cubicBezTo>
                    <a:pt x="7897" y="2041"/>
                    <a:pt x="7958" y="1829"/>
                    <a:pt x="8110" y="1677"/>
                  </a:cubicBezTo>
                  <a:cubicBezTo>
                    <a:pt x="8232" y="1555"/>
                    <a:pt x="8414" y="1464"/>
                    <a:pt x="8596" y="1403"/>
                  </a:cubicBezTo>
                  <a:cubicBezTo>
                    <a:pt x="8685" y="1383"/>
                    <a:pt x="8795" y="1373"/>
                    <a:pt x="8918" y="1373"/>
                  </a:cubicBezTo>
                  <a:close/>
                  <a:moveTo>
                    <a:pt x="4523" y="5962"/>
                  </a:moveTo>
                  <a:cubicBezTo>
                    <a:pt x="5314" y="6023"/>
                    <a:pt x="5982" y="6753"/>
                    <a:pt x="5982" y="7513"/>
                  </a:cubicBezTo>
                  <a:cubicBezTo>
                    <a:pt x="5982" y="7604"/>
                    <a:pt x="5982" y="7665"/>
                    <a:pt x="5952" y="7756"/>
                  </a:cubicBezTo>
                  <a:cubicBezTo>
                    <a:pt x="5901" y="7833"/>
                    <a:pt x="5822" y="7861"/>
                    <a:pt x="5735" y="7861"/>
                  </a:cubicBezTo>
                  <a:cubicBezTo>
                    <a:pt x="5615" y="7861"/>
                    <a:pt x="5480" y="7808"/>
                    <a:pt x="5374" y="7756"/>
                  </a:cubicBezTo>
                  <a:cubicBezTo>
                    <a:pt x="4979" y="7482"/>
                    <a:pt x="4645" y="7117"/>
                    <a:pt x="4432" y="6722"/>
                  </a:cubicBezTo>
                  <a:lnTo>
                    <a:pt x="4432" y="6601"/>
                  </a:lnTo>
                  <a:cubicBezTo>
                    <a:pt x="4371" y="6479"/>
                    <a:pt x="4311" y="6327"/>
                    <a:pt x="4311" y="6175"/>
                  </a:cubicBezTo>
                  <a:cubicBezTo>
                    <a:pt x="4311" y="6114"/>
                    <a:pt x="4341" y="6023"/>
                    <a:pt x="4402" y="5993"/>
                  </a:cubicBezTo>
                  <a:cubicBezTo>
                    <a:pt x="4432" y="5962"/>
                    <a:pt x="4493" y="5962"/>
                    <a:pt x="4523" y="5962"/>
                  </a:cubicBezTo>
                  <a:close/>
                  <a:moveTo>
                    <a:pt x="12220" y="10568"/>
                  </a:moveTo>
                  <a:cubicBezTo>
                    <a:pt x="12391" y="10568"/>
                    <a:pt x="12571" y="10616"/>
                    <a:pt x="12730" y="10704"/>
                  </a:cubicBezTo>
                  <a:cubicBezTo>
                    <a:pt x="13369" y="11038"/>
                    <a:pt x="13612" y="11646"/>
                    <a:pt x="13916" y="12254"/>
                  </a:cubicBezTo>
                  <a:cubicBezTo>
                    <a:pt x="14007" y="12406"/>
                    <a:pt x="14128" y="12558"/>
                    <a:pt x="14220" y="12710"/>
                  </a:cubicBezTo>
                  <a:cubicBezTo>
                    <a:pt x="14402" y="12984"/>
                    <a:pt x="14463" y="13318"/>
                    <a:pt x="14402" y="13622"/>
                  </a:cubicBezTo>
                  <a:cubicBezTo>
                    <a:pt x="14341" y="13956"/>
                    <a:pt x="14098" y="14230"/>
                    <a:pt x="13794" y="14321"/>
                  </a:cubicBezTo>
                  <a:cubicBezTo>
                    <a:pt x="13712" y="14351"/>
                    <a:pt x="13626" y="14364"/>
                    <a:pt x="13539" y="14364"/>
                  </a:cubicBezTo>
                  <a:cubicBezTo>
                    <a:pt x="13273" y="14364"/>
                    <a:pt x="12997" y="14239"/>
                    <a:pt x="12791" y="14078"/>
                  </a:cubicBezTo>
                  <a:cubicBezTo>
                    <a:pt x="12517" y="13835"/>
                    <a:pt x="12335" y="13531"/>
                    <a:pt x="12153" y="13197"/>
                  </a:cubicBezTo>
                  <a:lnTo>
                    <a:pt x="11879" y="12741"/>
                  </a:lnTo>
                  <a:cubicBezTo>
                    <a:pt x="11666" y="12406"/>
                    <a:pt x="11454" y="12042"/>
                    <a:pt x="11423" y="11677"/>
                  </a:cubicBezTo>
                  <a:cubicBezTo>
                    <a:pt x="11362" y="11282"/>
                    <a:pt x="11514" y="10826"/>
                    <a:pt x="11879" y="10643"/>
                  </a:cubicBezTo>
                  <a:cubicBezTo>
                    <a:pt x="11981" y="10593"/>
                    <a:pt x="12098" y="10568"/>
                    <a:pt x="12220" y="10568"/>
                  </a:cubicBezTo>
                  <a:close/>
                  <a:moveTo>
                    <a:pt x="9444" y="13410"/>
                  </a:moveTo>
                  <a:cubicBezTo>
                    <a:pt x="9508" y="13410"/>
                    <a:pt x="9572" y="13420"/>
                    <a:pt x="9630" y="13440"/>
                  </a:cubicBezTo>
                  <a:cubicBezTo>
                    <a:pt x="10147" y="13592"/>
                    <a:pt x="10420" y="14169"/>
                    <a:pt x="10633" y="14656"/>
                  </a:cubicBezTo>
                  <a:cubicBezTo>
                    <a:pt x="10755" y="14960"/>
                    <a:pt x="10876" y="15233"/>
                    <a:pt x="10907" y="15567"/>
                  </a:cubicBezTo>
                  <a:cubicBezTo>
                    <a:pt x="10937" y="15841"/>
                    <a:pt x="10815" y="16175"/>
                    <a:pt x="10542" y="16297"/>
                  </a:cubicBezTo>
                  <a:cubicBezTo>
                    <a:pt x="10486" y="16318"/>
                    <a:pt x="10427" y="16328"/>
                    <a:pt x="10367" y="16328"/>
                  </a:cubicBezTo>
                  <a:cubicBezTo>
                    <a:pt x="10164" y="16328"/>
                    <a:pt x="9946" y="16218"/>
                    <a:pt x="9782" y="16054"/>
                  </a:cubicBezTo>
                  <a:cubicBezTo>
                    <a:pt x="9204" y="15507"/>
                    <a:pt x="9052" y="14625"/>
                    <a:pt x="8961" y="13835"/>
                  </a:cubicBezTo>
                  <a:lnTo>
                    <a:pt x="9022" y="13744"/>
                  </a:lnTo>
                  <a:cubicBezTo>
                    <a:pt x="9052" y="13683"/>
                    <a:pt x="9052" y="13622"/>
                    <a:pt x="9083" y="13561"/>
                  </a:cubicBezTo>
                  <a:cubicBezTo>
                    <a:pt x="9166" y="13457"/>
                    <a:pt x="9306" y="13410"/>
                    <a:pt x="9444" y="13410"/>
                  </a:cubicBezTo>
                  <a:close/>
                  <a:moveTo>
                    <a:pt x="9437" y="0"/>
                  </a:moveTo>
                  <a:cubicBezTo>
                    <a:pt x="9371" y="0"/>
                    <a:pt x="9303" y="2"/>
                    <a:pt x="9235" y="5"/>
                  </a:cubicBezTo>
                  <a:cubicBezTo>
                    <a:pt x="5253" y="187"/>
                    <a:pt x="177" y="5810"/>
                    <a:pt x="359" y="11586"/>
                  </a:cubicBezTo>
                  <a:cubicBezTo>
                    <a:pt x="420" y="13865"/>
                    <a:pt x="116" y="16023"/>
                    <a:pt x="55" y="17209"/>
                  </a:cubicBezTo>
                  <a:cubicBezTo>
                    <a:pt x="0" y="18284"/>
                    <a:pt x="870" y="19183"/>
                    <a:pt x="1916" y="19183"/>
                  </a:cubicBezTo>
                  <a:cubicBezTo>
                    <a:pt x="2024" y="19183"/>
                    <a:pt x="2133" y="19174"/>
                    <a:pt x="2244" y="19154"/>
                  </a:cubicBezTo>
                  <a:cubicBezTo>
                    <a:pt x="3824" y="18881"/>
                    <a:pt x="5891" y="19124"/>
                    <a:pt x="8292" y="18729"/>
                  </a:cubicBezTo>
                  <a:cubicBezTo>
                    <a:pt x="12730" y="17999"/>
                    <a:pt x="18080" y="14504"/>
                    <a:pt x="19326" y="9002"/>
                  </a:cubicBezTo>
                  <a:cubicBezTo>
                    <a:pt x="20125" y="5457"/>
                    <a:pt x="17428" y="4820"/>
                    <a:pt x="15388" y="4820"/>
                  </a:cubicBezTo>
                  <a:cubicBezTo>
                    <a:pt x="14245" y="4820"/>
                    <a:pt x="13308" y="5020"/>
                    <a:pt x="13308" y="5020"/>
                  </a:cubicBezTo>
                  <a:cubicBezTo>
                    <a:pt x="13308" y="5020"/>
                    <a:pt x="13220" y="0"/>
                    <a:pt x="9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20"/>
            <p:cNvSpPr/>
            <p:nvPr/>
          </p:nvSpPr>
          <p:spPr>
            <a:xfrm>
              <a:off x="10911575" y="1730550"/>
              <a:ext cx="282700" cy="308550"/>
            </a:xfrm>
            <a:custGeom>
              <a:rect b="b" l="l" r="r" t="t"/>
              <a:pathLst>
                <a:path extrusionOk="0" fill="none" h="12342" w="11308">
                  <a:moveTo>
                    <a:pt x="91" y="12341"/>
                  </a:moveTo>
                  <a:cubicBezTo>
                    <a:pt x="0" y="11825"/>
                    <a:pt x="243" y="11308"/>
                    <a:pt x="578" y="10943"/>
                  </a:cubicBezTo>
                  <a:cubicBezTo>
                    <a:pt x="912" y="10548"/>
                    <a:pt x="1368" y="10275"/>
                    <a:pt x="1793" y="9971"/>
                  </a:cubicBezTo>
                  <a:cubicBezTo>
                    <a:pt x="3283" y="8937"/>
                    <a:pt x="4590" y="7569"/>
                    <a:pt x="5593" y="6019"/>
                  </a:cubicBezTo>
                  <a:cubicBezTo>
                    <a:pt x="5988" y="5411"/>
                    <a:pt x="6353" y="4743"/>
                    <a:pt x="6839" y="4165"/>
                  </a:cubicBezTo>
                  <a:cubicBezTo>
                    <a:pt x="7173" y="3709"/>
                    <a:pt x="7599" y="3344"/>
                    <a:pt x="8025" y="2949"/>
                  </a:cubicBezTo>
                  <a:cubicBezTo>
                    <a:pt x="8176" y="2797"/>
                    <a:pt x="8359" y="2645"/>
                    <a:pt x="8511" y="2493"/>
                  </a:cubicBezTo>
                  <a:cubicBezTo>
                    <a:pt x="9423" y="1673"/>
                    <a:pt x="10365" y="822"/>
                    <a:pt x="11307" y="1"/>
                  </a:cubicBezTo>
                </a:path>
              </a:pathLst>
            </a:custGeom>
            <a:noFill/>
            <a:ln cap="rnd" cmpd="sng" w="9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20"/>
            <p:cNvSpPr/>
            <p:nvPr/>
          </p:nvSpPr>
          <p:spPr>
            <a:xfrm>
              <a:off x="11108375" y="1807300"/>
              <a:ext cx="63850" cy="192275"/>
            </a:xfrm>
            <a:custGeom>
              <a:rect b="b" l="l" r="r" t="t"/>
              <a:pathLst>
                <a:path extrusionOk="0" fill="none" h="7691" w="2554">
                  <a:moveTo>
                    <a:pt x="1" y="1"/>
                  </a:moveTo>
                  <a:cubicBezTo>
                    <a:pt x="456" y="214"/>
                    <a:pt x="791" y="730"/>
                    <a:pt x="821" y="1247"/>
                  </a:cubicBezTo>
                  <a:cubicBezTo>
                    <a:pt x="821" y="1551"/>
                    <a:pt x="730" y="1855"/>
                    <a:pt x="700" y="2129"/>
                  </a:cubicBezTo>
                  <a:cubicBezTo>
                    <a:pt x="578" y="2706"/>
                    <a:pt x="608" y="3284"/>
                    <a:pt x="730" y="3831"/>
                  </a:cubicBezTo>
                  <a:cubicBezTo>
                    <a:pt x="760" y="4043"/>
                    <a:pt x="852" y="4256"/>
                    <a:pt x="973" y="4439"/>
                  </a:cubicBezTo>
                  <a:cubicBezTo>
                    <a:pt x="1095" y="4621"/>
                    <a:pt x="1247" y="4743"/>
                    <a:pt x="1399" y="4895"/>
                  </a:cubicBezTo>
                  <a:cubicBezTo>
                    <a:pt x="1672" y="5168"/>
                    <a:pt x="1794" y="5563"/>
                    <a:pt x="1915" y="5928"/>
                  </a:cubicBezTo>
                  <a:cubicBezTo>
                    <a:pt x="2128" y="6505"/>
                    <a:pt x="2341" y="7083"/>
                    <a:pt x="2554" y="7691"/>
                  </a:cubicBezTo>
                </a:path>
              </a:pathLst>
            </a:custGeom>
            <a:noFill/>
            <a:ln cap="rnd" cmpd="sng" w="9875">
              <a:solidFill>
                <a:srgbClr val="667C6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20"/>
            <p:cNvSpPr/>
            <p:nvPr/>
          </p:nvSpPr>
          <p:spPr>
            <a:xfrm>
              <a:off x="11148650" y="1769325"/>
              <a:ext cx="146675" cy="144400"/>
            </a:xfrm>
            <a:custGeom>
              <a:rect b="b" l="l" r="r" t="t"/>
              <a:pathLst>
                <a:path extrusionOk="0" fill="none" h="5776" w="5867">
                  <a:moveTo>
                    <a:pt x="1" y="0"/>
                  </a:moveTo>
                  <a:cubicBezTo>
                    <a:pt x="244" y="304"/>
                    <a:pt x="669" y="365"/>
                    <a:pt x="1034" y="517"/>
                  </a:cubicBezTo>
                  <a:cubicBezTo>
                    <a:pt x="1551" y="760"/>
                    <a:pt x="1855" y="1277"/>
                    <a:pt x="2098" y="1793"/>
                  </a:cubicBezTo>
                  <a:cubicBezTo>
                    <a:pt x="2311" y="2341"/>
                    <a:pt x="2463" y="2888"/>
                    <a:pt x="2797" y="3344"/>
                  </a:cubicBezTo>
                  <a:cubicBezTo>
                    <a:pt x="3557" y="4407"/>
                    <a:pt x="5046" y="4742"/>
                    <a:pt x="5867" y="5775"/>
                  </a:cubicBezTo>
                </a:path>
              </a:pathLst>
            </a:custGeom>
            <a:noFill/>
            <a:ln cap="rnd" cmpd="sng" w="9875">
              <a:solidFill>
                <a:srgbClr val="667C6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20"/>
            <p:cNvSpPr/>
            <p:nvPr/>
          </p:nvSpPr>
          <p:spPr>
            <a:xfrm>
              <a:off x="11036175" y="1911425"/>
              <a:ext cx="60825" cy="123875"/>
            </a:xfrm>
            <a:custGeom>
              <a:rect b="b" l="l" r="r" t="t"/>
              <a:pathLst>
                <a:path extrusionOk="0" fill="none" h="4955" w="2433">
                  <a:moveTo>
                    <a:pt x="1" y="0"/>
                  </a:moveTo>
                  <a:cubicBezTo>
                    <a:pt x="426" y="152"/>
                    <a:pt x="639" y="578"/>
                    <a:pt x="730" y="1033"/>
                  </a:cubicBezTo>
                  <a:cubicBezTo>
                    <a:pt x="822" y="1459"/>
                    <a:pt x="822" y="1885"/>
                    <a:pt x="882" y="2340"/>
                  </a:cubicBezTo>
                  <a:cubicBezTo>
                    <a:pt x="913" y="2644"/>
                    <a:pt x="1004" y="2948"/>
                    <a:pt x="1156" y="3222"/>
                  </a:cubicBezTo>
                  <a:cubicBezTo>
                    <a:pt x="1490" y="3860"/>
                    <a:pt x="2129" y="4316"/>
                    <a:pt x="2433" y="4954"/>
                  </a:cubicBezTo>
                </a:path>
              </a:pathLst>
            </a:custGeom>
            <a:noFill/>
            <a:ln cap="rnd" cmpd="sng" w="9875">
              <a:solidFill>
                <a:srgbClr val="667C6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20"/>
            <p:cNvSpPr/>
            <p:nvPr/>
          </p:nvSpPr>
          <p:spPr>
            <a:xfrm>
              <a:off x="10976925" y="1965375"/>
              <a:ext cx="19775" cy="72200"/>
            </a:xfrm>
            <a:custGeom>
              <a:rect b="b" l="l" r="r" t="t"/>
              <a:pathLst>
                <a:path extrusionOk="0" fill="none" h="2888" w="791">
                  <a:moveTo>
                    <a:pt x="0" y="0"/>
                  </a:moveTo>
                  <a:cubicBezTo>
                    <a:pt x="304" y="304"/>
                    <a:pt x="608" y="638"/>
                    <a:pt x="638" y="1064"/>
                  </a:cubicBezTo>
                  <a:cubicBezTo>
                    <a:pt x="638" y="1398"/>
                    <a:pt x="486" y="1733"/>
                    <a:pt x="395" y="2067"/>
                  </a:cubicBezTo>
                  <a:cubicBezTo>
                    <a:pt x="334" y="2401"/>
                    <a:pt x="456" y="2827"/>
                    <a:pt x="790" y="2888"/>
                  </a:cubicBezTo>
                </a:path>
              </a:pathLst>
            </a:custGeom>
            <a:noFill/>
            <a:ln cap="rnd" cmpd="sng" w="9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20"/>
            <p:cNvSpPr/>
            <p:nvPr/>
          </p:nvSpPr>
          <p:spPr>
            <a:xfrm>
              <a:off x="11032375" y="1652300"/>
              <a:ext cx="118575" cy="112475"/>
            </a:xfrm>
            <a:custGeom>
              <a:rect b="b" l="l" r="r" t="t"/>
              <a:pathLst>
                <a:path extrusionOk="0" fill="none" h="4499" w="4743">
                  <a:moveTo>
                    <a:pt x="4743" y="4499"/>
                  </a:moveTo>
                  <a:cubicBezTo>
                    <a:pt x="4469" y="4316"/>
                    <a:pt x="4196" y="4164"/>
                    <a:pt x="3922" y="4012"/>
                  </a:cubicBezTo>
                  <a:cubicBezTo>
                    <a:pt x="3314" y="3617"/>
                    <a:pt x="2645" y="3192"/>
                    <a:pt x="2402" y="2493"/>
                  </a:cubicBezTo>
                  <a:cubicBezTo>
                    <a:pt x="2250" y="2006"/>
                    <a:pt x="2311" y="1490"/>
                    <a:pt x="2129" y="1064"/>
                  </a:cubicBezTo>
                  <a:cubicBezTo>
                    <a:pt x="1946" y="669"/>
                    <a:pt x="1582" y="426"/>
                    <a:pt x="1186" y="274"/>
                  </a:cubicBezTo>
                  <a:cubicBezTo>
                    <a:pt x="822" y="122"/>
                    <a:pt x="396" y="61"/>
                    <a:pt x="1" y="0"/>
                  </a:cubicBezTo>
                </a:path>
              </a:pathLst>
            </a:custGeom>
            <a:noFill/>
            <a:ln cap="rnd" cmpd="sng" w="9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20"/>
            <p:cNvSpPr/>
            <p:nvPr/>
          </p:nvSpPr>
          <p:spPr>
            <a:xfrm>
              <a:off x="10922200" y="1794400"/>
              <a:ext cx="179350" cy="26600"/>
            </a:xfrm>
            <a:custGeom>
              <a:rect b="b" l="l" r="r" t="t"/>
              <a:pathLst>
                <a:path extrusionOk="0" fill="none" h="1064" w="7174">
                  <a:moveTo>
                    <a:pt x="7174" y="730"/>
                  </a:moveTo>
                  <a:cubicBezTo>
                    <a:pt x="6900" y="942"/>
                    <a:pt x="6505" y="882"/>
                    <a:pt x="6141" y="882"/>
                  </a:cubicBezTo>
                  <a:cubicBezTo>
                    <a:pt x="5441" y="851"/>
                    <a:pt x="4742" y="1064"/>
                    <a:pt x="4074" y="912"/>
                  </a:cubicBezTo>
                  <a:cubicBezTo>
                    <a:pt x="3739" y="821"/>
                    <a:pt x="3466" y="638"/>
                    <a:pt x="3131" y="517"/>
                  </a:cubicBezTo>
                  <a:cubicBezTo>
                    <a:pt x="2523" y="274"/>
                    <a:pt x="1855" y="213"/>
                    <a:pt x="1186" y="122"/>
                  </a:cubicBezTo>
                  <a:cubicBezTo>
                    <a:pt x="791" y="91"/>
                    <a:pt x="396" y="30"/>
                    <a:pt x="1" y="0"/>
                  </a:cubicBezTo>
                </a:path>
              </a:pathLst>
            </a:custGeom>
            <a:noFill/>
            <a:ln cap="rnd" cmpd="sng" w="9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20"/>
            <p:cNvSpPr/>
            <p:nvPr/>
          </p:nvSpPr>
          <p:spPr>
            <a:xfrm>
              <a:off x="10907775" y="1919000"/>
              <a:ext cx="113250" cy="6125"/>
            </a:xfrm>
            <a:custGeom>
              <a:rect b="b" l="l" r="r" t="t"/>
              <a:pathLst>
                <a:path extrusionOk="0" fill="none" h="245" w="4530">
                  <a:moveTo>
                    <a:pt x="4529" y="214"/>
                  </a:moveTo>
                  <a:cubicBezTo>
                    <a:pt x="3739" y="244"/>
                    <a:pt x="2979" y="183"/>
                    <a:pt x="2219" y="153"/>
                  </a:cubicBezTo>
                  <a:cubicBezTo>
                    <a:pt x="1459" y="92"/>
                    <a:pt x="730" y="62"/>
                    <a:pt x="0" y="1"/>
                  </a:cubicBezTo>
                </a:path>
              </a:pathLst>
            </a:custGeom>
            <a:noFill/>
            <a:ln cap="rnd" cmpd="sng" w="9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20"/>
            <p:cNvSpPr/>
            <p:nvPr/>
          </p:nvSpPr>
          <p:spPr>
            <a:xfrm>
              <a:off x="10894850" y="1971450"/>
              <a:ext cx="57000" cy="6100"/>
            </a:xfrm>
            <a:custGeom>
              <a:rect b="b" l="l" r="r" t="t"/>
              <a:pathLst>
                <a:path extrusionOk="0" fill="none" h="244" w="2280">
                  <a:moveTo>
                    <a:pt x="2280" y="243"/>
                  </a:moveTo>
                  <a:cubicBezTo>
                    <a:pt x="1551" y="61"/>
                    <a:pt x="760" y="0"/>
                    <a:pt x="31" y="91"/>
                  </a:cubicBezTo>
                  <a:cubicBezTo>
                    <a:pt x="0" y="183"/>
                    <a:pt x="92" y="243"/>
                    <a:pt x="152" y="243"/>
                  </a:cubicBezTo>
                </a:path>
              </a:pathLst>
            </a:custGeom>
            <a:noFill/>
            <a:ln cap="rnd" cmpd="sng" w="9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20"/>
            <p:cNvSpPr/>
            <p:nvPr/>
          </p:nvSpPr>
          <p:spPr>
            <a:xfrm>
              <a:off x="10248175" y="1575450"/>
              <a:ext cx="588950" cy="452350"/>
            </a:xfrm>
            <a:custGeom>
              <a:rect b="b" l="l" r="r" t="t"/>
              <a:pathLst>
                <a:path extrusionOk="0" h="18094" w="23558">
                  <a:moveTo>
                    <a:pt x="12402" y="1281"/>
                  </a:moveTo>
                  <a:cubicBezTo>
                    <a:pt x="13101" y="1281"/>
                    <a:pt x="14743" y="2162"/>
                    <a:pt x="14621" y="3044"/>
                  </a:cubicBezTo>
                  <a:cubicBezTo>
                    <a:pt x="14591" y="3256"/>
                    <a:pt x="14408" y="3408"/>
                    <a:pt x="14226" y="3469"/>
                  </a:cubicBezTo>
                  <a:cubicBezTo>
                    <a:pt x="14136" y="3495"/>
                    <a:pt x="14046" y="3504"/>
                    <a:pt x="13958" y="3504"/>
                  </a:cubicBezTo>
                  <a:cubicBezTo>
                    <a:pt x="13839" y="3504"/>
                    <a:pt x="13723" y="3487"/>
                    <a:pt x="13618" y="3469"/>
                  </a:cubicBezTo>
                  <a:cubicBezTo>
                    <a:pt x="12949" y="3317"/>
                    <a:pt x="12341" y="2983"/>
                    <a:pt x="11885" y="2497"/>
                  </a:cubicBezTo>
                  <a:cubicBezTo>
                    <a:pt x="11733" y="2345"/>
                    <a:pt x="11581" y="2162"/>
                    <a:pt x="11581" y="1949"/>
                  </a:cubicBezTo>
                  <a:cubicBezTo>
                    <a:pt x="11581" y="1737"/>
                    <a:pt x="11703" y="1554"/>
                    <a:pt x="11855" y="1433"/>
                  </a:cubicBezTo>
                  <a:cubicBezTo>
                    <a:pt x="12007" y="1342"/>
                    <a:pt x="12220" y="1281"/>
                    <a:pt x="12402" y="1281"/>
                  </a:cubicBezTo>
                  <a:close/>
                  <a:moveTo>
                    <a:pt x="7311" y="4723"/>
                  </a:moveTo>
                  <a:cubicBezTo>
                    <a:pt x="7334" y="4723"/>
                    <a:pt x="7356" y="4731"/>
                    <a:pt x="7387" y="4746"/>
                  </a:cubicBezTo>
                  <a:cubicBezTo>
                    <a:pt x="8116" y="4989"/>
                    <a:pt x="8603" y="5840"/>
                    <a:pt x="8420" y="6600"/>
                  </a:cubicBezTo>
                  <a:cubicBezTo>
                    <a:pt x="8420" y="6691"/>
                    <a:pt x="8390" y="6752"/>
                    <a:pt x="8329" y="6813"/>
                  </a:cubicBezTo>
                  <a:cubicBezTo>
                    <a:pt x="8281" y="6861"/>
                    <a:pt x="8221" y="6882"/>
                    <a:pt x="8156" y="6882"/>
                  </a:cubicBezTo>
                  <a:cubicBezTo>
                    <a:pt x="8016" y="6882"/>
                    <a:pt x="7855" y="6785"/>
                    <a:pt x="7752" y="6661"/>
                  </a:cubicBezTo>
                  <a:cubicBezTo>
                    <a:pt x="7417" y="6326"/>
                    <a:pt x="7204" y="5901"/>
                    <a:pt x="7113" y="5445"/>
                  </a:cubicBezTo>
                  <a:lnTo>
                    <a:pt x="7113" y="5354"/>
                  </a:lnTo>
                  <a:cubicBezTo>
                    <a:pt x="7083" y="5202"/>
                    <a:pt x="7083" y="5050"/>
                    <a:pt x="7113" y="4898"/>
                  </a:cubicBezTo>
                  <a:cubicBezTo>
                    <a:pt x="7144" y="4837"/>
                    <a:pt x="7174" y="4746"/>
                    <a:pt x="7235" y="4746"/>
                  </a:cubicBezTo>
                  <a:cubicBezTo>
                    <a:pt x="7265" y="4731"/>
                    <a:pt x="7288" y="4723"/>
                    <a:pt x="7311" y="4723"/>
                  </a:cubicBezTo>
                  <a:close/>
                  <a:moveTo>
                    <a:pt x="13533" y="11022"/>
                  </a:moveTo>
                  <a:cubicBezTo>
                    <a:pt x="13782" y="11022"/>
                    <a:pt x="14020" y="11136"/>
                    <a:pt x="14195" y="11311"/>
                  </a:cubicBezTo>
                  <a:cubicBezTo>
                    <a:pt x="14743" y="11798"/>
                    <a:pt x="14834" y="12436"/>
                    <a:pt x="14986" y="13074"/>
                  </a:cubicBezTo>
                  <a:cubicBezTo>
                    <a:pt x="15016" y="13257"/>
                    <a:pt x="15107" y="13439"/>
                    <a:pt x="15168" y="13591"/>
                  </a:cubicBezTo>
                  <a:cubicBezTo>
                    <a:pt x="15290" y="13895"/>
                    <a:pt x="15290" y="14260"/>
                    <a:pt x="15138" y="14533"/>
                  </a:cubicBezTo>
                  <a:cubicBezTo>
                    <a:pt x="14986" y="14837"/>
                    <a:pt x="14712" y="15050"/>
                    <a:pt x="14378" y="15080"/>
                  </a:cubicBezTo>
                  <a:cubicBezTo>
                    <a:pt x="14357" y="15082"/>
                    <a:pt x="14336" y="15083"/>
                    <a:pt x="14316" y="15083"/>
                  </a:cubicBezTo>
                  <a:cubicBezTo>
                    <a:pt x="13975" y="15083"/>
                    <a:pt x="13667" y="14852"/>
                    <a:pt x="13466" y="14594"/>
                  </a:cubicBezTo>
                  <a:cubicBezTo>
                    <a:pt x="13253" y="14290"/>
                    <a:pt x="13132" y="13956"/>
                    <a:pt x="13040" y="13591"/>
                  </a:cubicBezTo>
                  <a:cubicBezTo>
                    <a:pt x="12980" y="13439"/>
                    <a:pt x="12949" y="13257"/>
                    <a:pt x="12888" y="13074"/>
                  </a:cubicBezTo>
                  <a:cubicBezTo>
                    <a:pt x="12767" y="12710"/>
                    <a:pt x="12645" y="12314"/>
                    <a:pt x="12706" y="11919"/>
                  </a:cubicBezTo>
                  <a:cubicBezTo>
                    <a:pt x="12736" y="11524"/>
                    <a:pt x="13010" y="11129"/>
                    <a:pt x="13375" y="11038"/>
                  </a:cubicBezTo>
                  <a:cubicBezTo>
                    <a:pt x="13428" y="11027"/>
                    <a:pt x="13481" y="11022"/>
                    <a:pt x="13533" y="11022"/>
                  </a:cubicBezTo>
                  <a:close/>
                  <a:moveTo>
                    <a:pt x="10216" y="13134"/>
                  </a:moveTo>
                  <a:cubicBezTo>
                    <a:pt x="10325" y="13134"/>
                    <a:pt x="10446" y="13175"/>
                    <a:pt x="10548" y="13226"/>
                  </a:cubicBezTo>
                  <a:cubicBezTo>
                    <a:pt x="11004" y="13500"/>
                    <a:pt x="11156" y="14108"/>
                    <a:pt x="11247" y="14655"/>
                  </a:cubicBezTo>
                  <a:cubicBezTo>
                    <a:pt x="11277" y="14959"/>
                    <a:pt x="11338" y="15263"/>
                    <a:pt x="11277" y="15567"/>
                  </a:cubicBezTo>
                  <a:cubicBezTo>
                    <a:pt x="11217" y="15871"/>
                    <a:pt x="11034" y="16175"/>
                    <a:pt x="10761" y="16205"/>
                  </a:cubicBezTo>
                  <a:cubicBezTo>
                    <a:pt x="10729" y="16212"/>
                    <a:pt x="10697" y="16216"/>
                    <a:pt x="10665" y="16216"/>
                  </a:cubicBezTo>
                  <a:cubicBezTo>
                    <a:pt x="10425" y="16216"/>
                    <a:pt x="10196" y="16025"/>
                    <a:pt x="10062" y="15810"/>
                  </a:cubicBezTo>
                  <a:cubicBezTo>
                    <a:pt x="9636" y="15141"/>
                    <a:pt x="9697" y="14260"/>
                    <a:pt x="9788" y="13439"/>
                  </a:cubicBezTo>
                  <a:lnTo>
                    <a:pt x="9879" y="13378"/>
                  </a:lnTo>
                  <a:cubicBezTo>
                    <a:pt x="9910" y="13317"/>
                    <a:pt x="9940" y="13257"/>
                    <a:pt x="10001" y="13226"/>
                  </a:cubicBezTo>
                  <a:cubicBezTo>
                    <a:pt x="10054" y="13159"/>
                    <a:pt x="10131" y="13134"/>
                    <a:pt x="10216" y="13134"/>
                  </a:cubicBezTo>
                  <a:close/>
                  <a:moveTo>
                    <a:pt x="12360" y="1"/>
                  </a:moveTo>
                  <a:cubicBezTo>
                    <a:pt x="8476" y="1"/>
                    <a:pt x="3094" y="4016"/>
                    <a:pt x="1976" y="9214"/>
                  </a:cubicBezTo>
                  <a:cubicBezTo>
                    <a:pt x="1490" y="11433"/>
                    <a:pt x="700" y="13469"/>
                    <a:pt x="365" y="14594"/>
                  </a:cubicBezTo>
                  <a:cubicBezTo>
                    <a:pt x="1" y="15749"/>
                    <a:pt x="791" y="16935"/>
                    <a:pt x="2007" y="17026"/>
                  </a:cubicBezTo>
                  <a:cubicBezTo>
                    <a:pt x="3587" y="17117"/>
                    <a:pt x="5533" y="17877"/>
                    <a:pt x="7995" y="18059"/>
                  </a:cubicBezTo>
                  <a:cubicBezTo>
                    <a:pt x="8300" y="18082"/>
                    <a:pt x="8612" y="18093"/>
                    <a:pt x="8930" y="18093"/>
                  </a:cubicBezTo>
                  <a:cubicBezTo>
                    <a:pt x="13272" y="18093"/>
                    <a:pt x="18684" y="15950"/>
                    <a:pt x="21034" y="11220"/>
                  </a:cubicBezTo>
                  <a:cubicBezTo>
                    <a:pt x="23557" y="6174"/>
                    <a:pt x="16141" y="5931"/>
                    <a:pt x="16141" y="5931"/>
                  </a:cubicBezTo>
                  <a:cubicBezTo>
                    <a:pt x="16141" y="5931"/>
                    <a:pt x="17265" y="855"/>
                    <a:pt x="13344" y="95"/>
                  </a:cubicBezTo>
                  <a:cubicBezTo>
                    <a:pt x="13030" y="32"/>
                    <a:pt x="12701" y="1"/>
                    <a:pt x="123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20"/>
            <p:cNvSpPr/>
            <p:nvPr/>
          </p:nvSpPr>
          <p:spPr>
            <a:xfrm>
              <a:off x="10286925" y="1735875"/>
              <a:ext cx="345775" cy="233325"/>
            </a:xfrm>
            <a:custGeom>
              <a:rect b="b" l="l" r="r" t="t"/>
              <a:pathLst>
                <a:path extrusionOk="0" fill="none" h="9333" w="13831">
                  <a:moveTo>
                    <a:pt x="1" y="9332"/>
                  </a:moveTo>
                  <a:cubicBezTo>
                    <a:pt x="31" y="8815"/>
                    <a:pt x="396" y="8359"/>
                    <a:pt x="821" y="8086"/>
                  </a:cubicBezTo>
                  <a:cubicBezTo>
                    <a:pt x="1247" y="7782"/>
                    <a:pt x="1764" y="7630"/>
                    <a:pt x="2220" y="7448"/>
                  </a:cubicBezTo>
                  <a:cubicBezTo>
                    <a:pt x="3952" y="6779"/>
                    <a:pt x="5533" y="5776"/>
                    <a:pt x="6870" y="4499"/>
                  </a:cubicBezTo>
                  <a:cubicBezTo>
                    <a:pt x="7417" y="3982"/>
                    <a:pt x="7904" y="3435"/>
                    <a:pt x="8512" y="2979"/>
                  </a:cubicBezTo>
                  <a:cubicBezTo>
                    <a:pt x="8968" y="2645"/>
                    <a:pt x="9454" y="2371"/>
                    <a:pt x="9940" y="2098"/>
                  </a:cubicBezTo>
                  <a:cubicBezTo>
                    <a:pt x="10153" y="2007"/>
                    <a:pt x="10335" y="1885"/>
                    <a:pt x="10548" y="1794"/>
                  </a:cubicBezTo>
                  <a:cubicBezTo>
                    <a:pt x="11642" y="1186"/>
                    <a:pt x="12737" y="578"/>
                    <a:pt x="13831" y="1"/>
                  </a:cubicBezTo>
                </a:path>
              </a:pathLst>
            </a:custGeom>
            <a:noFill/>
            <a:ln cap="rnd" cmpd="sng" w="987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20"/>
            <p:cNvSpPr/>
            <p:nvPr/>
          </p:nvSpPr>
          <p:spPr>
            <a:xfrm>
              <a:off x="10526300" y="1790600"/>
              <a:ext cx="21300" cy="201375"/>
            </a:xfrm>
            <a:custGeom>
              <a:rect b="b" l="l" r="r" t="t"/>
              <a:pathLst>
                <a:path extrusionOk="0" fill="none" h="8055" w="852">
                  <a:moveTo>
                    <a:pt x="183" y="0"/>
                  </a:moveTo>
                  <a:cubicBezTo>
                    <a:pt x="608" y="334"/>
                    <a:pt x="821" y="882"/>
                    <a:pt x="700" y="1398"/>
                  </a:cubicBezTo>
                  <a:cubicBezTo>
                    <a:pt x="639" y="1702"/>
                    <a:pt x="487" y="1945"/>
                    <a:pt x="365" y="2249"/>
                  </a:cubicBezTo>
                  <a:cubicBezTo>
                    <a:pt x="122" y="2766"/>
                    <a:pt x="0" y="3313"/>
                    <a:pt x="0" y="3891"/>
                  </a:cubicBezTo>
                  <a:cubicBezTo>
                    <a:pt x="0" y="4104"/>
                    <a:pt x="0" y="4347"/>
                    <a:pt x="92" y="4529"/>
                  </a:cubicBezTo>
                  <a:cubicBezTo>
                    <a:pt x="183" y="4711"/>
                    <a:pt x="304" y="4894"/>
                    <a:pt x="396" y="5076"/>
                  </a:cubicBezTo>
                  <a:cubicBezTo>
                    <a:pt x="578" y="5411"/>
                    <a:pt x="639" y="5806"/>
                    <a:pt x="669" y="6201"/>
                  </a:cubicBezTo>
                  <a:cubicBezTo>
                    <a:pt x="730" y="6839"/>
                    <a:pt x="791" y="7447"/>
                    <a:pt x="852" y="8055"/>
                  </a:cubicBezTo>
                </a:path>
              </a:pathLst>
            </a:custGeom>
            <a:noFill/>
            <a:ln cap="rnd" cmpd="sng" w="9875">
              <a:solidFill>
                <a:srgbClr val="667C6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20"/>
            <p:cNvSpPr/>
            <p:nvPr/>
          </p:nvSpPr>
          <p:spPr>
            <a:xfrm>
              <a:off x="10580250" y="1763225"/>
              <a:ext cx="107925" cy="174800"/>
            </a:xfrm>
            <a:custGeom>
              <a:rect b="b" l="l" r="r" t="t"/>
              <a:pathLst>
                <a:path extrusionOk="0" fill="none" h="6992" w="4317">
                  <a:moveTo>
                    <a:pt x="1" y="1"/>
                  </a:moveTo>
                  <a:cubicBezTo>
                    <a:pt x="153" y="366"/>
                    <a:pt x="548" y="518"/>
                    <a:pt x="852" y="761"/>
                  </a:cubicBezTo>
                  <a:cubicBezTo>
                    <a:pt x="1277" y="1095"/>
                    <a:pt x="1490" y="1703"/>
                    <a:pt x="1581" y="2250"/>
                  </a:cubicBezTo>
                  <a:cubicBezTo>
                    <a:pt x="1672" y="2797"/>
                    <a:pt x="1703" y="3375"/>
                    <a:pt x="1915" y="3922"/>
                  </a:cubicBezTo>
                  <a:cubicBezTo>
                    <a:pt x="2402" y="5138"/>
                    <a:pt x="3739" y="5806"/>
                    <a:pt x="4317" y="6992"/>
                  </a:cubicBezTo>
                </a:path>
              </a:pathLst>
            </a:custGeom>
            <a:noFill/>
            <a:ln cap="rnd" cmpd="sng" w="9875">
              <a:solidFill>
                <a:srgbClr val="667C6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20"/>
            <p:cNvSpPr/>
            <p:nvPr/>
          </p:nvSpPr>
          <p:spPr>
            <a:xfrm>
              <a:off x="10436625" y="1874175"/>
              <a:ext cx="28900" cy="135300"/>
            </a:xfrm>
            <a:custGeom>
              <a:rect b="b" l="l" r="r" t="t"/>
              <a:pathLst>
                <a:path extrusionOk="0" fill="none" h="5412" w="1156">
                  <a:moveTo>
                    <a:pt x="1" y="1"/>
                  </a:moveTo>
                  <a:cubicBezTo>
                    <a:pt x="365" y="244"/>
                    <a:pt x="487" y="730"/>
                    <a:pt x="487" y="1186"/>
                  </a:cubicBezTo>
                  <a:cubicBezTo>
                    <a:pt x="457" y="1612"/>
                    <a:pt x="335" y="2037"/>
                    <a:pt x="274" y="2493"/>
                  </a:cubicBezTo>
                  <a:cubicBezTo>
                    <a:pt x="274" y="2797"/>
                    <a:pt x="274" y="3101"/>
                    <a:pt x="365" y="3405"/>
                  </a:cubicBezTo>
                  <a:cubicBezTo>
                    <a:pt x="548" y="4104"/>
                    <a:pt x="1034" y="4682"/>
                    <a:pt x="1156" y="5411"/>
                  </a:cubicBezTo>
                </a:path>
              </a:pathLst>
            </a:custGeom>
            <a:noFill/>
            <a:ln cap="rnd" cmpd="sng" w="9875">
              <a:solidFill>
                <a:srgbClr val="667C6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20"/>
            <p:cNvSpPr/>
            <p:nvPr/>
          </p:nvSpPr>
          <p:spPr>
            <a:xfrm>
              <a:off x="10494375" y="1621900"/>
              <a:ext cx="88950" cy="136800"/>
            </a:xfrm>
            <a:custGeom>
              <a:rect b="b" l="l" r="r" t="t"/>
              <a:pathLst>
                <a:path extrusionOk="0" fill="none" h="5472" w="3558">
                  <a:moveTo>
                    <a:pt x="3557" y="5472"/>
                  </a:moveTo>
                  <a:cubicBezTo>
                    <a:pt x="3314" y="5259"/>
                    <a:pt x="3101" y="5046"/>
                    <a:pt x="2858" y="4833"/>
                  </a:cubicBezTo>
                  <a:cubicBezTo>
                    <a:pt x="2341" y="4316"/>
                    <a:pt x="1825" y="3709"/>
                    <a:pt x="1764" y="2979"/>
                  </a:cubicBezTo>
                  <a:cubicBezTo>
                    <a:pt x="1733" y="2493"/>
                    <a:pt x="1916" y="2006"/>
                    <a:pt x="1825" y="1520"/>
                  </a:cubicBezTo>
                  <a:cubicBezTo>
                    <a:pt x="1733" y="1125"/>
                    <a:pt x="1460" y="791"/>
                    <a:pt x="1125" y="547"/>
                  </a:cubicBezTo>
                  <a:cubicBezTo>
                    <a:pt x="791" y="304"/>
                    <a:pt x="396" y="152"/>
                    <a:pt x="1" y="0"/>
                  </a:cubicBezTo>
                </a:path>
              </a:pathLst>
            </a:custGeom>
            <a:noFill/>
            <a:ln cap="rnd" cmpd="sng" w="987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20"/>
            <p:cNvSpPr/>
            <p:nvPr/>
          </p:nvSpPr>
          <p:spPr>
            <a:xfrm>
              <a:off x="10353800" y="1733600"/>
              <a:ext cx="169475" cy="63850"/>
            </a:xfrm>
            <a:custGeom>
              <a:rect b="b" l="l" r="r" t="t"/>
              <a:pathLst>
                <a:path extrusionOk="0" fill="none" h="2554" w="6779">
                  <a:moveTo>
                    <a:pt x="6779" y="2402"/>
                  </a:moveTo>
                  <a:cubicBezTo>
                    <a:pt x="6475" y="2554"/>
                    <a:pt x="6110" y="2402"/>
                    <a:pt x="5745" y="2311"/>
                  </a:cubicBezTo>
                  <a:cubicBezTo>
                    <a:pt x="5107" y="2098"/>
                    <a:pt x="4378" y="2159"/>
                    <a:pt x="3739" y="1855"/>
                  </a:cubicBezTo>
                  <a:cubicBezTo>
                    <a:pt x="3435" y="1703"/>
                    <a:pt x="3192" y="1459"/>
                    <a:pt x="2919" y="1247"/>
                  </a:cubicBezTo>
                  <a:cubicBezTo>
                    <a:pt x="2371" y="882"/>
                    <a:pt x="1733" y="639"/>
                    <a:pt x="1125" y="396"/>
                  </a:cubicBezTo>
                  <a:cubicBezTo>
                    <a:pt x="761" y="274"/>
                    <a:pt x="365" y="122"/>
                    <a:pt x="1" y="0"/>
                  </a:cubicBezTo>
                </a:path>
              </a:pathLst>
            </a:custGeom>
            <a:noFill/>
            <a:ln cap="rnd" cmpd="sng" w="987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20"/>
            <p:cNvSpPr/>
            <p:nvPr/>
          </p:nvSpPr>
          <p:spPr>
            <a:xfrm>
              <a:off x="11103825" y="1683125"/>
              <a:ext cx="473425" cy="504700"/>
            </a:xfrm>
            <a:custGeom>
              <a:rect b="b" l="l" r="r" t="t"/>
              <a:pathLst>
                <a:path extrusionOk="0" h="20188" w="18937">
                  <a:moveTo>
                    <a:pt x="13815" y="5524"/>
                  </a:moveTo>
                  <a:cubicBezTo>
                    <a:pt x="13932" y="5524"/>
                    <a:pt x="14051" y="5542"/>
                    <a:pt x="14165" y="5576"/>
                  </a:cubicBezTo>
                  <a:cubicBezTo>
                    <a:pt x="14499" y="5667"/>
                    <a:pt x="14742" y="5910"/>
                    <a:pt x="14833" y="6244"/>
                  </a:cubicBezTo>
                  <a:cubicBezTo>
                    <a:pt x="14894" y="6579"/>
                    <a:pt x="14742" y="6944"/>
                    <a:pt x="14469" y="7217"/>
                  </a:cubicBezTo>
                  <a:cubicBezTo>
                    <a:pt x="14225" y="7460"/>
                    <a:pt x="13891" y="7612"/>
                    <a:pt x="13557" y="7795"/>
                  </a:cubicBezTo>
                  <a:cubicBezTo>
                    <a:pt x="13405" y="7855"/>
                    <a:pt x="13253" y="7947"/>
                    <a:pt x="13070" y="8007"/>
                  </a:cubicBezTo>
                  <a:cubicBezTo>
                    <a:pt x="12736" y="8190"/>
                    <a:pt x="12341" y="8372"/>
                    <a:pt x="11946" y="8372"/>
                  </a:cubicBezTo>
                  <a:cubicBezTo>
                    <a:pt x="11923" y="8374"/>
                    <a:pt x="11899" y="8375"/>
                    <a:pt x="11875" y="8375"/>
                  </a:cubicBezTo>
                  <a:cubicBezTo>
                    <a:pt x="11525" y="8375"/>
                    <a:pt x="11117" y="8167"/>
                    <a:pt x="11003" y="7825"/>
                  </a:cubicBezTo>
                  <a:cubicBezTo>
                    <a:pt x="10882" y="7551"/>
                    <a:pt x="10943" y="7247"/>
                    <a:pt x="11125" y="6974"/>
                  </a:cubicBezTo>
                  <a:cubicBezTo>
                    <a:pt x="11520" y="6366"/>
                    <a:pt x="12128" y="6184"/>
                    <a:pt x="12766" y="5940"/>
                  </a:cubicBezTo>
                  <a:cubicBezTo>
                    <a:pt x="12918" y="5880"/>
                    <a:pt x="13070" y="5758"/>
                    <a:pt x="13253" y="5667"/>
                  </a:cubicBezTo>
                  <a:cubicBezTo>
                    <a:pt x="13424" y="5572"/>
                    <a:pt x="13618" y="5524"/>
                    <a:pt x="13815" y="5524"/>
                  </a:cubicBezTo>
                  <a:close/>
                  <a:moveTo>
                    <a:pt x="15806" y="9223"/>
                  </a:moveTo>
                  <a:cubicBezTo>
                    <a:pt x="16079" y="9223"/>
                    <a:pt x="16414" y="9345"/>
                    <a:pt x="16505" y="9618"/>
                  </a:cubicBezTo>
                  <a:cubicBezTo>
                    <a:pt x="16596" y="9892"/>
                    <a:pt x="16414" y="10196"/>
                    <a:pt x="16201" y="10378"/>
                  </a:cubicBezTo>
                  <a:cubicBezTo>
                    <a:pt x="15593" y="10925"/>
                    <a:pt x="14712" y="10986"/>
                    <a:pt x="13921" y="11017"/>
                  </a:cubicBezTo>
                  <a:lnTo>
                    <a:pt x="13800" y="10925"/>
                  </a:lnTo>
                  <a:cubicBezTo>
                    <a:pt x="13769" y="10925"/>
                    <a:pt x="13709" y="10895"/>
                    <a:pt x="13678" y="10865"/>
                  </a:cubicBezTo>
                  <a:cubicBezTo>
                    <a:pt x="13496" y="10743"/>
                    <a:pt x="13496" y="10500"/>
                    <a:pt x="13587" y="10287"/>
                  </a:cubicBezTo>
                  <a:cubicBezTo>
                    <a:pt x="13800" y="9801"/>
                    <a:pt x="14377" y="9558"/>
                    <a:pt x="14894" y="9406"/>
                  </a:cubicBezTo>
                  <a:cubicBezTo>
                    <a:pt x="15168" y="9314"/>
                    <a:pt x="15472" y="9223"/>
                    <a:pt x="15806" y="9223"/>
                  </a:cubicBezTo>
                  <a:close/>
                  <a:moveTo>
                    <a:pt x="2888" y="7855"/>
                  </a:moveTo>
                  <a:cubicBezTo>
                    <a:pt x="3101" y="7855"/>
                    <a:pt x="3283" y="8007"/>
                    <a:pt x="3374" y="8190"/>
                  </a:cubicBezTo>
                  <a:cubicBezTo>
                    <a:pt x="3465" y="8372"/>
                    <a:pt x="3465" y="8585"/>
                    <a:pt x="3465" y="8767"/>
                  </a:cubicBezTo>
                  <a:cubicBezTo>
                    <a:pt x="3404" y="9466"/>
                    <a:pt x="3161" y="10105"/>
                    <a:pt x="2766" y="10652"/>
                  </a:cubicBezTo>
                  <a:cubicBezTo>
                    <a:pt x="2645" y="10804"/>
                    <a:pt x="2493" y="10986"/>
                    <a:pt x="2280" y="11017"/>
                  </a:cubicBezTo>
                  <a:cubicBezTo>
                    <a:pt x="2252" y="11021"/>
                    <a:pt x="2224" y="11022"/>
                    <a:pt x="2197" y="11022"/>
                  </a:cubicBezTo>
                  <a:cubicBezTo>
                    <a:pt x="2020" y="11022"/>
                    <a:pt x="1865" y="10940"/>
                    <a:pt x="1733" y="10834"/>
                  </a:cubicBezTo>
                  <a:cubicBezTo>
                    <a:pt x="1611" y="10682"/>
                    <a:pt x="1520" y="10500"/>
                    <a:pt x="1490" y="10287"/>
                  </a:cubicBezTo>
                  <a:cubicBezTo>
                    <a:pt x="1398" y="9618"/>
                    <a:pt x="1976" y="7855"/>
                    <a:pt x="2888" y="7855"/>
                  </a:cubicBezTo>
                  <a:close/>
                  <a:moveTo>
                    <a:pt x="7250" y="13414"/>
                  </a:moveTo>
                  <a:cubicBezTo>
                    <a:pt x="7286" y="13414"/>
                    <a:pt x="7321" y="13415"/>
                    <a:pt x="7356" y="13418"/>
                  </a:cubicBezTo>
                  <a:cubicBezTo>
                    <a:pt x="7447" y="13418"/>
                    <a:pt x="7508" y="13448"/>
                    <a:pt x="7569" y="13479"/>
                  </a:cubicBezTo>
                  <a:cubicBezTo>
                    <a:pt x="7751" y="13631"/>
                    <a:pt x="7660" y="13904"/>
                    <a:pt x="7538" y="14056"/>
                  </a:cubicBezTo>
                  <a:cubicBezTo>
                    <a:pt x="7265" y="14451"/>
                    <a:pt x="6870" y="14725"/>
                    <a:pt x="6414" y="14907"/>
                  </a:cubicBezTo>
                  <a:lnTo>
                    <a:pt x="6322" y="14907"/>
                  </a:lnTo>
                  <a:cubicBezTo>
                    <a:pt x="6233" y="14952"/>
                    <a:pt x="6128" y="14980"/>
                    <a:pt x="6019" y="14980"/>
                  </a:cubicBezTo>
                  <a:cubicBezTo>
                    <a:pt x="5978" y="14980"/>
                    <a:pt x="5938" y="14976"/>
                    <a:pt x="5897" y="14968"/>
                  </a:cubicBezTo>
                  <a:cubicBezTo>
                    <a:pt x="5806" y="14968"/>
                    <a:pt x="5715" y="14938"/>
                    <a:pt x="5684" y="14877"/>
                  </a:cubicBezTo>
                  <a:cubicBezTo>
                    <a:pt x="5684" y="14846"/>
                    <a:pt x="5684" y="14786"/>
                    <a:pt x="5684" y="14755"/>
                  </a:cubicBezTo>
                  <a:cubicBezTo>
                    <a:pt x="5800" y="14001"/>
                    <a:pt x="6524" y="13414"/>
                    <a:pt x="7250" y="13414"/>
                  </a:cubicBezTo>
                  <a:close/>
                  <a:moveTo>
                    <a:pt x="8513" y="1"/>
                  </a:moveTo>
                  <a:cubicBezTo>
                    <a:pt x="4769" y="1"/>
                    <a:pt x="5502" y="5910"/>
                    <a:pt x="5502" y="5910"/>
                  </a:cubicBezTo>
                  <a:cubicBezTo>
                    <a:pt x="5502" y="5910"/>
                    <a:pt x="5394" y="5903"/>
                    <a:pt x="5210" y="5903"/>
                  </a:cubicBezTo>
                  <a:cubicBezTo>
                    <a:pt x="4111" y="5903"/>
                    <a:pt x="282" y="6148"/>
                    <a:pt x="152" y="9558"/>
                  </a:cubicBezTo>
                  <a:cubicBezTo>
                    <a:pt x="0" y="13539"/>
                    <a:pt x="5167" y="19071"/>
                    <a:pt x="10943" y="19406"/>
                  </a:cubicBezTo>
                  <a:cubicBezTo>
                    <a:pt x="13222" y="19527"/>
                    <a:pt x="15320" y="20014"/>
                    <a:pt x="16505" y="20166"/>
                  </a:cubicBezTo>
                  <a:cubicBezTo>
                    <a:pt x="16599" y="20180"/>
                    <a:pt x="16693" y="20187"/>
                    <a:pt x="16785" y="20187"/>
                  </a:cubicBezTo>
                  <a:cubicBezTo>
                    <a:pt x="17848" y="20187"/>
                    <a:pt x="18717" y="19251"/>
                    <a:pt x="18633" y="18159"/>
                  </a:cubicBezTo>
                  <a:cubicBezTo>
                    <a:pt x="18511" y="16579"/>
                    <a:pt x="18937" y="14542"/>
                    <a:pt x="18724" y="12080"/>
                  </a:cubicBezTo>
                  <a:cubicBezTo>
                    <a:pt x="18390" y="7612"/>
                    <a:pt x="15380" y="1989"/>
                    <a:pt x="10000" y="257"/>
                  </a:cubicBezTo>
                  <a:cubicBezTo>
                    <a:pt x="9439" y="80"/>
                    <a:pt x="8946" y="1"/>
                    <a:pt x="8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20"/>
            <p:cNvSpPr/>
            <p:nvPr/>
          </p:nvSpPr>
          <p:spPr>
            <a:xfrm>
              <a:off x="11256550" y="1847575"/>
              <a:ext cx="283475" cy="306275"/>
            </a:xfrm>
            <a:custGeom>
              <a:rect b="b" l="l" r="r" t="t"/>
              <a:pathLst>
                <a:path extrusionOk="0" fill="none" h="12251" w="11339">
                  <a:moveTo>
                    <a:pt x="11338" y="12220"/>
                  </a:moveTo>
                  <a:cubicBezTo>
                    <a:pt x="10822" y="12250"/>
                    <a:pt x="10335" y="11977"/>
                    <a:pt x="9970" y="11612"/>
                  </a:cubicBezTo>
                  <a:cubicBezTo>
                    <a:pt x="9636" y="11217"/>
                    <a:pt x="9393" y="10761"/>
                    <a:pt x="9119" y="10305"/>
                  </a:cubicBezTo>
                  <a:cubicBezTo>
                    <a:pt x="8208" y="8724"/>
                    <a:pt x="6992" y="7326"/>
                    <a:pt x="5533" y="6201"/>
                  </a:cubicBezTo>
                  <a:cubicBezTo>
                    <a:pt x="4925" y="5746"/>
                    <a:pt x="4317" y="5320"/>
                    <a:pt x="3770" y="4803"/>
                  </a:cubicBezTo>
                  <a:cubicBezTo>
                    <a:pt x="3375" y="4408"/>
                    <a:pt x="3010" y="3952"/>
                    <a:pt x="2676" y="3496"/>
                  </a:cubicBezTo>
                  <a:cubicBezTo>
                    <a:pt x="2524" y="3344"/>
                    <a:pt x="2402" y="3162"/>
                    <a:pt x="2250" y="2980"/>
                  </a:cubicBezTo>
                  <a:cubicBezTo>
                    <a:pt x="1490" y="1976"/>
                    <a:pt x="730" y="1004"/>
                    <a:pt x="1" y="1"/>
                  </a:cubicBezTo>
                </a:path>
              </a:pathLst>
            </a:custGeom>
            <a:noFill/>
            <a:ln cap="rnd" cmpd="sng" w="987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20"/>
            <p:cNvSpPr/>
            <p:nvPr/>
          </p:nvSpPr>
          <p:spPr>
            <a:xfrm>
              <a:off x="11326475" y="1891650"/>
              <a:ext cx="196075" cy="47900"/>
            </a:xfrm>
            <a:custGeom>
              <a:rect b="b" l="l" r="r" t="t"/>
              <a:pathLst>
                <a:path extrusionOk="0" fill="none" h="1916" w="7843">
                  <a:moveTo>
                    <a:pt x="0" y="1916"/>
                  </a:moveTo>
                  <a:cubicBezTo>
                    <a:pt x="243" y="1460"/>
                    <a:pt x="760" y="1156"/>
                    <a:pt x="1277" y="1186"/>
                  </a:cubicBezTo>
                  <a:cubicBezTo>
                    <a:pt x="1581" y="1217"/>
                    <a:pt x="1885" y="1308"/>
                    <a:pt x="2158" y="1399"/>
                  </a:cubicBezTo>
                  <a:cubicBezTo>
                    <a:pt x="2705" y="1551"/>
                    <a:pt x="3313" y="1581"/>
                    <a:pt x="3860" y="1521"/>
                  </a:cubicBezTo>
                  <a:cubicBezTo>
                    <a:pt x="4073" y="1460"/>
                    <a:pt x="4286" y="1429"/>
                    <a:pt x="4499" y="1308"/>
                  </a:cubicBezTo>
                  <a:cubicBezTo>
                    <a:pt x="4651" y="1217"/>
                    <a:pt x="4803" y="1065"/>
                    <a:pt x="4955" y="943"/>
                  </a:cubicBezTo>
                  <a:cubicBezTo>
                    <a:pt x="5289" y="700"/>
                    <a:pt x="5684" y="578"/>
                    <a:pt x="6049" y="487"/>
                  </a:cubicBezTo>
                  <a:lnTo>
                    <a:pt x="7842" y="1"/>
                  </a:lnTo>
                </a:path>
              </a:pathLst>
            </a:custGeom>
            <a:noFill/>
            <a:ln cap="rnd" cmpd="sng" w="987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20"/>
            <p:cNvSpPr/>
            <p:nvPr/>
          </p:nvSpPr>
          <p:spPr>
            <a:xfrm>
              <a:off x="11291500" y="1761725"/>
              <a:ext cx="155800" cy="133750"/>
            </a:xfrm>
            <a:custGeom>
              <a:rect b="b" l="l" r="r" t="t"/>
              <a:pathLst>
                <a:path extrusionOk="0" fill="none" h="5350" w="6232">
                  <a:moveTo>
                    <a:pt x="1" y="5350"/>
                  </a:moveTo>
                  <a:cubicBezTo>
                    <a:pt x="335" y="5137"/>
                    <a:pt x="426" y="4711"/>
                    <a:pt x="609" y="4377"/>
                  </a:cubicBezTo>
                  <a:cubicBezTo>
                    <a:pt x="913" y="3891"/>
                    <a:pt x="1430" y="3617"/>
                    <a:pt x="1977" y="3435"/>
                  </a:cubicBezTo>
                  <a:cubicBezTo>
                    <a:pt x="2524" y="3252"/>
                    <a:pt x="3071" y="3131"/>
                    <a:pt x="3557" y="2857"/>
                  </a:cubicBezTo>
                  <a:cubicBezTo>
                    <a:pt x="4712" y="2189"/>
                    <a:pt x="5168" y="730"/>
                    <a:pt x="6232" y="0"/>
                  </a:cubicBezTo>
                </a:path>
              </a:pathLst>
            </a:custGeom>
            <a:noFill/>
            <a:ln cap="rnd" cmpd="sng" w="987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20"/>
            <p:cNvSpPr/>
            <p:nvPr/>
          </p:nvSpPr>
          <p:spPr>
            <a:xfrm>
              <a:off x="11422975" y="1969925"/>
              <a:ext cx="129200" cy="50175"/>
            </a:xfrm>
            <a:custGeom>
              <a:rect b="b" l="l" r="r" t="t"/>
              <a:pathLst>
                <a:path extrusionOk="0" fill="none" h="2007" w="5168">
                  <a:moveTo>
                    <a:pt x="0" y="2007"/>
                  </a:moveTo>
                  <a:cubicBezTo>
                    <a:pt x="213" y="1611"/>
                    <a:pt x="669" y="1399"/>
                    <a:pt x="1095" y="1338"/>
                  </a:cubicBezTo>
                  <a:cubicBezTo>
                    <a:pt x="1551" y="1307"/>
                    <a:pt x="1976" y="1368"/>
                    <a:pt x="2432" y="1338"/>
                  </a:cubicBezTo>
                  <a:cubicBezTo>
                    <a:pt x="2736" y="1307"/>
                    <a:pt x="3040" y="1247"/>
                    <a:pt x="3313" y="1125"/>
                  </a:cubicBezTo>
                  <a:cubicBezTo>
                    <a:pt x="3982" y="821"/>
                    <a:pt x="4499" y="244"/>
                    <a:pt x="5168" y="0"/>
                  </a:cubicBezTo>
                </a:path>
              </a:pathLst>
            </a:custGeom>
            <a:noFill/>
            <a:ln cap="rnd" cmpd="sng" w="987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20"/>
            <p:cNvSpPr/>
            <p:nvPr/>
          </p:nvSpPr>
          <p:spPr>
            <a:xfrm>
              <a:off x="11472375" y="2069475"/>
              <a:ext cx="73725" cy="14450"/>
            </a:xfrm>
            <a:custGeom>
              <a:rect b="b" l="l" r="r" t="t"/>
              <a:pathLst>
                <a:path extrusionOk="0" fill="none" h="578" w="2949">
                  <a:moveTo>
                    <a:pt x="0" y="578"/>
                  </a:moveTo>
                  <a:cubicBezTo>
                    <a:pt x="304" y="304"/>
                    <a:pt x="669" y="31"/>
                    <a:pt x="1094" y="31"/>
                  </a:cubicBezTo>
                  <a:cubicBezTo>
                    <a:pt x="1429" y="31"/>
                    <a:pt x="1733" y="243"/>
                    <a:pt x="2067" y="335"/>
                  </a:cubicBezTo>
                  <a:cubicBezTo>
                    <a:pt x="2401" y="426"/>
                    <a:pt x="2857" y="335"/>
                    <a:pt x="2948" y="0"/>
                  </a:cubicBezTo>
                </a:path>
              </a:pathLst>
            </a:custGeom>
            <a:noFill/>
            <a:ln cap="rnd" cmpd="sng" w="987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20"/>
            <p:cNvSpPr/>
            <p:nvPr/>
          </p:nvSpPr>
          <p:spPr>
            <a:xfrm>
              <a:off x="11165375" y="1893175"/>
              <a:ext cx="121600" cy="108700"/>
            </a:xfrm>
            <a:custGeom>
              <a:rect b="b" l="l" r="r" t="t"/>
              <a:pathLst>
                <a:path extrusionOk="0" fill="none" h="4348" w="4864">
                  <a:moveTo>
                    <a:pt x="4864" y="1"/>
                  </a:moveTo>
                  <a:cubicBezTo>
                    <a:pt x="4681" y="244"/>
                    <a:pt x="4499" y="517"/>
                    <a:pt x="4316" y="760"/>
                  </a:cubicBezTo>
                  <a:cubicBezTo>
                    <a:pt x="3891" y="1368"/>
                    <a:pt x="3374" y="1976"/>
                    <a:pt x="2675" y="2159"/>
                  </a:cubicBezTo>
                  <a:cubicBezTo>
                    <a:pt x="2189" y="2250"/>
                    <a:pt x="1672" y="2159"/>
                    <a:pt x="1216" y="2311"/>
                  </a:cubicBezTo>
                  <a:cubicBezTo>
                    <a:pt x="821" y="2463"/>
                    <a:pt x="547" y="2797"/>
                    <a:pt x="365" y="3162"/>
                  </a:cubicBezTo>
                  <a:cubicBezTo>
                    <a:pt x="152" y="3526"/>
                    <a:pt x="91" y="3922"/>
                    <a:pt x="0" y="4347"/>
                  </a:cubicBezTo>
                </a:path>
              </a:pathLst>
            </a:custGeom>
            <a:noFill/>
            <a:ln cap="rnd" cmpd="sng" w="9875">
              <a:solidFill>
                <a:srgbClr val="667C6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20"/>
            <p:cNvSpPr/>
            <p:nvPr/>
          </p:nvSpPr>
          <p:spPr>
            <a:xfrm>
              <a:off x="11296825" y="1946375"/>
              <a:ext cx="38775" cy="177075"/>
            </a:xfrm>
            <a:custGeom>
              <a:rect b="b" l="l" r="r" t="t"/>
              <a:pathLst>
                <a:path extrusionOk="0" fill="none" h="7083" w="1551">
                  <a:moveTo>
                    <a:pt x="1338" y="0"/>
                  </a:moveTo>
                  <a:cubicBezTo>
                    <a:pt x="1551" y="304"/>
                    <a:pt x="1460" y="699"/>
                    <a:pt x="1399" y="1034"/>
                  </a:cubicBezTo>
                  <a:cubicBezTo>
                    <a:pt x="1308" y="1733"/>
                    <a:pt x="1460" y="2432"/>
                    <a:pt x="1247" y="3101"/>
                  </a:cubicBezTo>
                  <a:cubicBezTo>
                    <a:pt x="1156" y="3405"/>
                    <a:pt x="943" y="3708"/>
                    <a:pt x="791" y="4012"/>
                  </a:cubicBezTo>
                  <a:cubicBezTo>
                    <a:pt x="517" y="4590"/>
                    <a:pt x="365" y="5259"/>
                    <a:pt x="244" y="5897"/>
                  </a:cubicBezTo>
                  <a:cubicBezTo>
                    <a:pt x="153" y="6292"/>
                    <a:pt x="92" y="6687"/>
                    <a:pt x="1" y="7082"/>
                  </a:cubicBezTo>
                </a:path>
              </a:pathLst>
            </a:custGeom>
            <a:noFill/>
            <a:ln cap="rnd" cmpd="sng" w="9875">
              <a:solidFill>
                <a:srgbClr val="667C6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20"/>
            <p:cNvSpPr/>
            <p:nvPr/>
          </p:nvSpPr>
          <p:spPr>
            <a:xfrm>
              <a:off x="11419925" y="2036800"/>
              <a:ext cx="15225" cy="112475"/>
            </a:xfrm>
            <a:custGeom>
              <a:rect b="b" l="l" r="r" t="t"/>
              <a:pathLst>
                <a:path extrusionOk="0" fill="none" h="4499" w="609">
                  <a:moveTo>
                    <a:pt x="609" y="0"/>
                  </a:moveTo>
                  <a:cubicBezTo>
                    <a:pt x="578" y="760"/>
                    <a:pt x="457" y="1520"/>
                    <a:pt x="335" y="2280"/>
                  </a:cubicBezTo>
                  <a:cubicBezTo>
                    <a:pt x="214" y="3009"/>
                    <a:pt x="122" y="3739"/>
                    <a:pt x="1" y="4499"/>
                  </a:cubicBezTo>
                </a:path>
              </a:pathLst>
            </a:custGeom>
            <a:noFill/>
            <a:ln cap="rnd" cmpd="sng" w="987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20"/>
            <p:cNvSpPr/>
            <p:nvPr/>
          </p:nvSpPr>
          <p:spPr>
            <a:xfrm>
              <a:off x="11472375" y="2109750"/>
              <a:ext cx="9900" cy="56250"/>
            </a:xfrm>
            <a:custGeom>
              <a:rect b="b" l="l" r="r" t="t"/>
              <a:pathLst>
                <a:path extrusionOk="0" fill="none" h="2250" w="396">
                  <a:moveTo>
                    <a:pt x="395" y="0"/>
                  </a:moveTo>
                  <a:cubicBezTo>
                    <a:pt x="122" y="730"/>
                    <a:pt x="0" y="1490"/>
                    <a:pt x="30" y="2250"/>
                  </a:cubicBezTo>
                  <a:cubicBezTo>
                    <a:pt x="122" y="2250"/>
                    <a:pt x="213" y="2189"/>
                    <a:pt x="213" y="2098"/>
                  </a:cubicBezTo>
                </a:path>
              </a:pathLst>
            </a:custGeom>
            <a:noFill/>
            <a:ln cap="rnd" cmpd="sng" w="987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20"/>
            <p:cNvSpPr/>
            <p:nvPr/>
          </p:nvSpPr>
          <p:spPr>
            <a:xfrm>
              <a:off x="10426750" y="1983600"/>
              <a:ext cx="900500" cy="144400"/>
            </a:xfrm>
            <a:custGeom>
              <a:rect b="b" l="l" r="r" t="t"/>
              <a:pathLst>
                <a:path extrusionOk="0" h="5776" w="36020">
                  <a:moveTo>
                    <a:pt x="18846" y="1"/>
                  </a:moveTo>
                  <a:cubicBezTo>
                    <a:pt x="7508" y="1"/>
                    <a:pt x="1" y="1064"/>
                    <a:pt x="1" y="1064"/>
                  </a:cubicBezTo>
                  <a:lnTo>
                    <a:pt x="3344" y="5776"/>
                  </a:lnTo>
                  <a:lnTo>
                    <a:pt x="32129" y="5137"/>
                  </a:lnTo>
                  <a:lnTo>
                    <a:pt x="36020" y="1186"/>
                  </a:lnTo>
                  <a:cubicBezTo>
                    <a:pt x="36020" y="1186"/>
                    <a:pt x="30214" y="1"/>
                    <a:pt x="188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20"/>
            <p:cNvSpPr/>
            <p:nvPr/>
          </p:nvSpPr>
          <p:spPr>
            <a:xfrm>
              <a:off x="10381925" y="2010200"/>
              <a:ext cx="981050" cy="620800"/>
            </a:xfrm>
            <a:custGeom>
              <a:rect b="b" l="l" r="r" t="t"/>
              <a:pathLst>
                <a:path extrusionOk="0" h="24832" w="39242">
                  <a:moveTo>
                    <a:pt x="1794" y="0"/>
                  </a:moveTo>
                  <a:cubicBezTo>
                    <a:pt x="1794" y="1"/>
                    <a:pt x="0" y="20457"/>
                    <a:pt x="12493" y="23587"/>
                  </a:cubicBezTo>
                  <a:cubicBezTo>
                    <a:pt x="16208" y="24516"/>
                    <a:pt x="19214" y="24831"/>
                    <a:pt x="21638" y="24831"/>
                  </a:cubicBezTo>
                  <a:cubicBezTo>
                    <a:pt x="25483" y="24831"/>
                    <a:pt x="27867" y="24040"/>
                    <a:pt x="29302" y="23648"/>
                  </a:cubicBezTo>
                  <a:cubicBezTo>
                    <a:pt x="30062" y="23466"/>
                    <a:pt x="32068" y="22676"/>
                    <a:pt x="32676" y="22159"/>
                  </a:cubicBezTo>
                  <a:cubicBezTo>
                    <a:pt x="34895" y="20274"/>
                    <a:pt x="39241" y="14621"/>
                    <a:pt x="37813" y="122"/>
                  </a:cubicBezTo>
                  <a:lnTo>
                    <a:pt x="37813" y="122"/>
                  </a:lnTo>
                  <a:cubicBezTo>
                    <a:pt x="37812" y="122"/>
                    <a:pt x="30752" y="1748"/>
                    <a:pt x="20268" y="1748"/>
                  </a:cubicBezTo>
                  <a:cubicBezTo>
                    <a:pt x="14856" y="1748"/>
                    <a:pt x="8531" y="1315"/>
                    <a:pt x="17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20"/>
            <p:cNvSpPr/>
            <p:nvPr/>
          </p:nvSpPr>
          <p:spPr>
            <a:xfrm>
              <a:off x="10433600" y="1298950"/>
              <a:ext cx="913400" cy="711275"/>
            </a:xfrm>
            <a:custGeom>
              <a:rect b="b" l="l" r="r" t="t"/>
              <a:pathLst>
                <a:path extrusionOk="0" h="28451" w="36536">
                  <a:moveTo>
                    <a:pt x="18754" y="0"/>
                  </a:moveTo>
                  <a:cubicBezTo>
                    <a:pt x="18694" y="0"/>
                    <a:pt x="18633" y="31"/>
                    <a:pt x="18602" y="91"/>
                  </a:cubicBezTo>
                  <a:lnTo>
                    <a:pt x="61" y="27417"/>
                  </a:lnTo>
                  <a:cubicBezTo>
                    <a:pt x="0" y="27478"/>
                    <a:pt x="31" y="27599"/>
                    <a:pt x="122" y="27660"/>
                  </a:cubicBezTo>
                  <a:cubicBezTo>
                    <a:pt x="157" y="27683"/>
                    <a:pt x="196" y="27693"/>
                    <a:pt x="234" y="27693"/>
                  </a:cubicBezTo>
                  <a:cubicBezTo>
                    <a:pt x="297" y="27693"/>
                    <a:pt x="358" y="27667"/>
                    <a:pt x="395" y="27630"/>
                  </a:cubicBezTo>
                  <a:lnTo>
                    <a:pt x="18754" y="547"/>
                  </a:lnTo>
                  <a:lnTo>
                    <a:pt x="36171" y="28359"/>
                  </a:lnTo>
                  <a:cubicBezTo>
                    <a:pt x="36201" y="28420"/>
                    <a:pt x="36262" y="28450"/>
                    <a:pt x="36323" y="28450"/>
                  </a:cubicBezTo>
                  <a:cubicBezTo>
                    <a:pt x="36353" y="28450"/>
                    <a:pt x="36384" y="28450"/>
                    <a:pt x="36414" y="28420"/>
                  </a:cubicBezTo>
                  <a:cubicBezTo>
                    <a:pt x="36505" y="28390"/>
                    <a:pt x="36536" y="28268"/>
                    <a:pt x="36475" y="28177"/>
                  </a:cubicBezTo>
                  <a:lnTo>
                    <a:pt x="18906" y="91"/>
                  </a:lnTo>
                  <a:cubicBezTo>
                    <a:pt x="18876" y="31"/>
                    <a:pt x="18815" y="0"/>
                    <a:pt x="187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20"/>
            <p:cNvSpPr/>
            <p:nvPr/>
          </p:nvSpPr>
          <p:spPr>
            <a:xfrm>
              <a:off x="10755775" y="1298950"/>
              <a:ext cx="311600" cy="1337425"/>
            </a:xfrm>
            <a:custGeom>
              <a:rect b="b" l="l" r="r" t="t"/>
              <a:pathLst>
                <a:path extrusionOk="0" h="53497" w="12464">
                  <a:moveTo>
                    <a:pt x="5867" y="1155"/>
                  </a:moveTo>
                  <a:lnTo>
                    <a:pt x="12068" y="29484"/>
                  </a:lnTo>
                  <a:lnTo>
                    <a:pt x="5958" y="52554"/>
                  </a:lnTo>
                  <a:lnTo>
                    <a:pt x="366" y="29788"/>
                  </a:lnTo>
                  <a:lnTo>
                    <a:pt x="5867" y="1155"/>
                  </a:lnTo>
                  <a:close/>
                  <a:moveTo>
                    <a:pt x="5867" y="0"/>
                  </a:moveTo>
                  <a:cubicBezTo>
                    <a:pt x="5776" y="0"/>
                    <a:pt x="5685" y="91"/>
                    <a:pt x="5685" y="152"/>
                  </a:cubicBezTo>
                  <a:lnTo>
                    <a:pt x="1" y="29757"/>
                  </a:lnTo>
                  <a:cubicBezTo>
                    <a:pt x="1" y="29788"/>
                    <a:pt x="1" y="29818"/>
                    <a:pt x="1" y="29849"/>
                  </a:cubicBezTo>
                  <a:lnTo>
                    <a:pt x="5746" y="53344"/>
                  </a:lnTo>
                  <a:cubicBezTo>
                    <a:pt x="5776" y="53436"/>
                    <a:pt x="5837" y="53496"/>
                    <a:pt x="5928" y="53496"/>
                  </a:cubicBezTo>
                  <a:cubicBezTo>
                    <a:pt x="6019" y="53496"/>
                    <a:pt x="6110" y="53436"/>
                    <a:pt x="6110" y="53375"/>
                  </a:cubicBezTo>
                  <a:lnTo>
                    <a:pt x="12433" y="29514"/>
                  </a:lnTo>
                  <a:cubicBezTo>
                    <a:pt x="12463" y="29484"/>
                    <a:pt x="12463" y="29453"/>
                    <a:pt x="12433" y="29423"/>
                  </a:cubicBezTo>
                  <a:lnTo>
                    <a:pt x="6050" y="152"/>
                  </a:lnTo>
                  <a:cubicBezTo>
                    <a:pt x="6019" y="61"/>
                    <a:pt x="5958" y="0"/>
                    <a:pt x="58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20"/>
            <p:cNvSpPr/>
            <p:nvPr/>
          </p:nvSpPr>
          <p:spPr>
            <a:xfrm>
              <a:off x="10431300" y="1984925"/>
              <a:ext cx="334400" cy="591425"/>
            </a:xfrm>
            <a:custGeom>
              <a:rect b="b" l="l" r="r" t="t"/>
              <a:pathLst>
                <a:path extrusionOk="0" h="23657" w="13376">
                  <a:moveTo>
                    <a:pt x="204" y="0"/>
                  </a:moveTo>
                  <a:cubicBezTo>
                    <a:pt x="186" y="0"/>
                    <a:pt x="169" y="3"/>
                    <a:pt x="153" y="8"/>
                  </a:cubicBezTo>
                  <a:cubicBezTo>
                    <a:pt x="31" y="39"/>
                    <a:pt x="1" y="160"/>
                    <a:pt x="31" y="252"/>
                  </a:cubicBezTo>
                  <a:lnTo>
                    <a:pt x="7114" y="23535"/>
                  </a:lnTo>
                  <a:cubicBezTo>
                    <a:pt x="7114" y="23595"/>
                    <a:pt x="7205" y="23656"/>
                    <a:pt x="7266" y="23656"/>
                  </a:cubicBezTo>
                  <a:lnTo>
                    <a:pt x="7296" y="23656"/>
                  </a:lnTo>
                  <a:cubicBezTo>
                    <a:pt x="7357" y="23656"/>
                    <a:pt x="7448" y="23595"/>
                    <a:pt x="7478" y="23535"/>
                  </a:cubicBezTo>
                  <a:lnTo>
                    <a:pt x="13345" y="2410"/>
                  </a:lnTo>
                  <a:cubicBezTo>
                    <a:pt x="13375" y="2318"/>
                    <a:pt x="13314" y="2197"/>
                    <a:pt x="13223" y="2166"/>
                  </a:cubicBezTo>
                  <a:cubicBezTo>
                    <a:pt x="13202" y="2161"/>
                    <a:pt x="13182" y="2159"/>
                    <a:pt x="13163" y="2159"/>
                  </a:cubicBezTo>
                  <a:cubicBezTo>
                    <a:pt x="13072" y="2159"/>
                    <a:pt x="13005" y="2218"/>
                    <a:pt x="12980" y="2318"/>
                  </a:cubicBezTo>
                  <a:lnTo>
                    <a:pt x="7266" y="22805"/>
                  </a:lnTo>
                  <a:lnTo>
                    <a:pt x="396" y="130"/>
                  </a:lnTo>
                  <a:cubicBezTo>
                    <a:pt x="371" y="55"/>
                    <a:pt x="284" y="0"/>
                    <a:pt x="2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20"/>
            <p:cNvSpPr/>
            <p:nvPr/>
          </p:nvSpPr>
          <p:spPr>
            <a:xfrm>
              <a:off x="11056700" y="1966875"/>
              <a:ext cx="269800" cy="606425"/>
            </a:xfrm>
            <a:custGeom>
              <a:rect b="b" l="l" r="r" t="t"/>
              <a:pathLst>
                <a:path extrusionOk="0" h="24257" w="10792">
                  <a:moveTo>
                    <a:pt x="10609" y="1"/>
                  </a:moveTo>
                  <a:cubicBezTo>
                    <a:pt x="10518" y="1"/>
                    <a:pt x="10426" y="62"/>
                    <a:pt x="10396" y="153"/>
                  </a:cubicBezTo>
                  <a:lnTo>
                    <a:pt x="5533" y="23223"/>
                  </a:lnTo>
                  <a:lnTo>
                    <a:pt x="396" y="2706"/>
                  </a:lnTo>
                  <a:cubicBezTo>
                    <a:pt x="396" y="2631"/>
                    <a:pt x="313" y="2577"/>
                    <a:pt x="233" y="2577"/>
                  </a:cubicBezTo>
                  <a:cubicBezTo>
                    <a:pt x="216" y="2577"/>
                    <a:pt x="199" y="2579"/>
                    <a:pt x="183" y="2585"/>
                  </a:cubicBezTo>
                  <a:cubicBezTo>
                    <a:pt x="61" y="2615"/>
                    <a:pt x="1" y="2706"/>
                    <a:pt x="31" y="2797"/>
                  </a:cubicBezTo>
                  <a:lnTo>
                    <a:pt x="5350" y="24135"/>
                  </a:lnTo>
                  <a:cubicBezTo>
                    <a:pt x="5381" y="24196"/>
                    <a:pt x="5441" y="24257"/>
                    <a:pt x="5533" y="24257"/>
                  </a:cubicBezTo>
                  <a:cubicBezTo>
                    <a:pt x="5624" y="24257"/>
                    <a:pt x="5715" y="24196"/>
                    <a:pt x="5715" y="24105"/>
                  </a:cubicBezTo>
                  <a:lnTo>
                    <a:pt x="10761" y="244"/>
                  </a:lnTo>
                  <a:cubicBezTo>
                    <a:pt x="10791" y="122"/>
                    <a:pt x="10730" y="31"/>
                    <a:pt x="106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20"/>
            <p:cNvSpPr/>
            <p:nvPr/>
          </p:nvSpPr>
          <p:spPr>
            <a:xfrm>
              <a:off x="10419150" y="1717425"/>
              <a:ext cx="476050" cy="463050"/>
            </a:xfrm>
            <a:custGeom>
              <a:rect b="b" l="l" r="r" t="t"/>
              <a:pathLst>
                <a:path extrusionOk="0" h="18522" w="19042">
                  <a:moveTo>
                    <a:pt x="4134" y="5815"/>
                  </a:moveTo>
                  <a:cubicBezTo>
                    <a:pt x="4894" y="5845"/>
                    <a:pt x="5563" y="6544"/>
                    <a:pt x="5563" y="7274"/>
                  </a:cubicBezTo>
                  <a:cubicBezTo>
                    <a:pt x="5593" y="7365"/>
                    <a:pt x="5563" y="7426"/>
                    <a:pt x="5533" y="7486"/>
                  </a:cubicBezTo>
                  <a:cubicBezTo>
                    <a:pt x="5490" y="7573"/>
                    <a:pt x="5406" y="7605"/>
                    <a:pt x="5310" y="7605"/>
                  </a:cubicBezTo>
                  <a:cubicBezTo>
                    <a:pt x="5203" y="7605"/>
                    <a:pt x="5082" y="7565"/>
                    <a:pt x="4986" y="7517"/>
                  </a:cubicBezTo>
                  <a:cubicBezTo>
                    <a:pt x="4590" y="7274"/>
                    <a:pt x="4286" y="6939"/>
                    <a:pt x="4074" y="6544"/>
                  </a:cubicBezTo>
                  <a:lnTo>
                    <a:pt x="4074" y="6453"/>
                  </a:lnTo>
                  <a:cubicBezTo>
                    <a:pt x="3982" y="6301"/>
                    <a:pt x="3952" y="6179"/>
                    <a:pt x="3952" y="6027"/>
                  </a:cubicBezTo>
                  <a:cubicBezTo>
                    <a:pt x="3952" y="5967"/>
                    <a:pt x="3952" y="5875"/>
                    <a:pt x="4013" y="5845"/>
                  </a:cubicBezTo>
                  <a:cubicBezTo>
                    <a:pt x="4043" y="5815"/>
                    <a:pt x="4104" y="5815"/>
                    <a:pt x="4134" y="5815"/>
                  </a:cubicBezTo>
                  <a:close/>
                  <a:moveTo>
                    <a:pt x="14401" y="7291"/>
                  </a:moveTo>
                  <a:cubicBezTo>
                    <a:pt x="14903" y="7291"/>
                    <a:pt x="15350" y="7505"/>
                    <a:pt x="15837" y="7699"/>
                  </a:cubicBezTo>
                  <a:cubicBezTo>
                    <a:pt x="15989" y="7790"/>
                    <a:pt x="16171" y="7790"/>
                    <a:pt x="16323" y="7851"/>
                  </a:cubicBezTo>
                  <a:cubicBezTo>
                    <a:pt x="16627" y="7942"/>
                    <a:pt x="16901" y="8125"/>
                    <a:pt x="17053" y="8398"/>
                  </a:cubicBezTo>
                  <a:cubicBezTo>
                    <a:pt x="17205" y="8672"/>
                    <a:pt x="17205" y="9037"/>
                    <a:pt x="17053" y="9310"/>
                  </a:cubicBezTo>
                  <a:cubicBezTo>
                    <a:pt x="16870" y="9584"/>
                    <a:pt x="16506" y="9736"/>
                    <a:pt x="16141" y="9736"/>
                  </a:cubicBezTo>
                  <a:cubicBezTo>
                    <a:pt x="15806" y="9736"/>
                    <a:pt x="15472" y="9614"/>
                    <a:pt x="15138" y="9523"/>
                  </a:cubicBezTo>
                  <a:cubicBezTo>
                    <a:pt x="14986" y="9462"/>
                    <a:pt x="14803" y="9401"/>
                    <a:pt x="14651" y="9341"/>
                  </a:cubicBezTo>
                  <a:cubicBezTo>
                    <a:pt x="14287" y="9219"/>
                    <a:pt x="13922" y="9097"/>
                    <a:pt x="13648" y="8854"/>
                  </a:cubicBezTo>
                  <a:cubicBezTo>
                    <a:pt x="13375" y="8581"/>
                    <a:pt x="13192" y="8186"/>
                    <a:pt x="13344" y="7821"/>
                  </a:cubicBezTo>
                  <a:cubicBezTo>
                    <a:pt x="13466" y="7547"/>
                    <a:pt x="13739" y="7395"/>
                    <a:pt x="14013" y="7334"/>
                  </a:cubicBezTo>
                  <a:cubicBezTo>
                    <a:pt x="14147" y="7304"/>
                    <a:pt x="14276" y="7291"/>
                    <a:pt x="14401" y="7291"/>
                  </a:cubicBezTo>
                  <a:close/>
                  <a:moveTo>
                    <a:pt x="2170" y="9611"/>
                  </a:moveTo>
                  <a:cubicBezTo>
                    <a:pt x="2939" y="9611"/>
                    <a:pt x="4209" y="9983"/>
                    <a:pt x="4286" y="10708"/>
                  </a:cubicBezTo>
                  <a:cubicBezTo>
                    <a:pt x="4317" y="10921"/>
                    <a:pt x="4195" y="11104"/>
                    <a:pt x="4013" y="11195"/>
                  </a:cubicBezTo>
                  <a:cubicBezTo>
                    <a:pt x="3861" y="11316"/>
                    <a:pt x="3648" y="11347"/>
                    <a:pt x="3466" y="11347"/>
                  </a:cubicBezTo>
                  <a:cubicBezTo>
                    <a:pt x="3413" y="11349"/>
                    <a:pt x="3359" y="11350"/>
                    <a:pt x="3306" y="11350"/>
                  </a:cubicBezTo>
                  <a:cubicBezTo>
                    <a:pt x="2717" y="11350"/>
                    <a:pt x="2113" y="11197"/>
                    <a:pt x="1612" y="10891"/>
                  </a:cubicBezTo>
                  <a:cubicBezTo>
                    <a:pt x="1429" y="10800"/>
                    <a:pt x="1277" y="10648"/>
                    <a:pt x="1216" y="10465"/>
                  </a:cubicBezTo>
                  <a:cubicBezTo>
                    <a:pt x="1156" y="10283"/>
                    <a:pt x="1216" y="10070"/>
                    <a:pt x="1338" y="9918"/>
                  </a:cubicBezTo>
                  <a:cubicBezTo>
                    <a:pt x="1460" y="9797"/>
                    <a:pt x="1642" y="9705"/>
                    <a:pt x="1824" y="9645"/>
                  </a:cubicBezTo>
                  <a:cubicBezTo>
                    <a:pt x="1919" y="9622"/>
                    <a:pt x="2037" y="9611"/>
                    <a:pt x="2170" y="9611"/>
                  </a:cubicBezTo>
                  <a:close/>
                  <a:moveTo>
                    <a:pt x="11770" y="10893"/>
                  </a:moveTo>
                  <a:cubicBezTo>
                    <a:pt x="11830" y="10893"/>
                    <a:pt x="11891" y="10903"/>
                    <a:pt x="11946" y="10921"/>
                  </a:cubicBezTo>
                  <a:cubicBezTo>
                    <a:pt x="12432" y="11073"/>
                    <a:pt x="12736" y="11590"/>
                    <a:pt x="12949" y="12076"/>
                  </a:cubicBezTo>
                  <a:cubicBezTo>
                    <a:pt x="13040" y="12350"/>
                    <a:pt x="13162" y="12623"/>
                    <a:pt x="13192" y="12927"/>
                  </a:cubicBezTo>
                  <a:cubicBezTo>
                    <a:pt x="13223" y="13201"/>
                    <a:pt x="13132" y="13505"/>
                    <a:pt x="12888" y="13626"/>
                  </a:cubicBezTo>
                  <a:cubicBezTo>
                    <a:pt x="12828" y="13657"/>
                    <a:pt x="12763" y="13670"/>
                    <a:pt x="12697" y="13670"/>
                  </a:cubicBezTo>
                  <a:cubicBezTo>
                    <a:pt x="12501" y="13670"/>
                    <a:pt x="12296" y="13550"/>
                    <a:pt x="12159" y="13414"/>
                  </a:cubicBezTo>
                  <a:cubicBezTo>
                    <a:pt x="11581" y="12897"/>
                    <a:pt x="11429" y="12076"/>
                    <a:pt x="11308" y="11316"/>
                  </a:cubicBezTo>
                  <a:lnTo>
                    <a:pt x="11369" y="11225"/>
                  </a:lnTo>
                  <a:cubicBezTo>
                    <a:pt x="11399" y="11164"/>
                    <a:pt x="11399" y="11104"/>
                    <a:pt x="11429" y="11073"/>
                  </a:cubicBezTo>
                  <a:cubicBezTo>
                    <a:pt x="11493" y="10946"/>
                    <a:pt x="11630" y="10893"/>
                    <a:pt x="11770" y="10893"/>
                  </a:cubicBezTo>
                  <a:close/>
                  <a:moveTo>
                    <a:pt x="8778" y="0"/>
                  </a:moveTo>
                  <a:cubicBezTo>
                    <a:pt x="8691" y="0"/>
                    <a:pt x="8602" y="3"/>
                    <a:pt x="8511" y="9"/>
                  </a:cubicBezTo>
                  <a:cubicBezTo>
                    <a:pt x="4712" y="283"/>
                    <a:pt x="1" y="5754"/>
                    <a:pt x="274" y="11286"/>
                  </a:cubicBezTo>
                  <a:cubicBezTo>
                    <a:pt x="365" y="13474"/>
                    <a:pt x="153" y="15541"/>
                    <a:pt x="92" y="16666"/>
                  </a:cubicBezTo>
                  <a:cubicBezTo>
                    <a:pt x="65" y="17704"/>
                    <a:pt x="897" y="18521"/>
                    <a:pt x="1882" y="18521"/>
                  </a:cubicBezTo>
                  <a:cubicBezTo>
                    <a:pt x="1993" y="18521"/>
                    <a:pt x="2106" y="18511"/>
                    <a:pt x="2220" y="18490"/>
                  </a:cubicBezTo>
                  <a:cubicBezTo>
                    <a:pt x="3739" y="18186"/>
                    <a:pt x="5715" y="18398"/>
                    <a:pt x="8025" y="17973"/>
                  </a:cubicBezTo>
                  <a:cubicBezTo>
                    <a:pt x="12250" y="17152"/>
                    <a:pt x="17296" y="13718"/>
                    <a:pt x="18360" y="8429"/>
                  </a:cubicBezTo>
                  <a:cubicBezTo>
                    <a:pt x="19041" y="5116"/>
                    <a:pt x="16610" y="4491"/>
                    <a:pt x="14679" y="4491"/>
                  </a:cubicBezTo>
                  <a:cubicBezTo>
                    <a:pt x="13510" y="4491"/>
                    <a:pt x="12524" y="4720"/>
                    <a:pt x="12524" y="4720"/>
                  </a:cubicBezTo>
                  <a:cubicBezTo>
                    <a:pt x="12524" y="4720"/>
                    <a:pt x="12321" y="0"/>
                    <a:pt x="87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20"/>
            <p:cNvSpPr/>
            <p:nvPr/>
          </p:nvSpPr>
          <p:spPr>
            <a:xfrm>
              <a:off x="10454100" y="1852150"/>
              <a:ext cx="264475" cy="300925"/>
            </a:xfrm>
            <a:custGeom>
              <a:rect b="b" l="l" r="r" t="t"/>
              <a:pathLst>
                <a:path extrusionOk="0" fill="none" h="12037" w="10579">
                  <a:moveTo>
                    <a:pt x="92" y="12037"/>
                  </a:moveTo>
                  <a:cubicBezTo>
                    <a:pt x="1" y="11550"/>
                    <a:pt x="214" y="11064"/>
                    <a:pt x="548" y="10669"/>
                  </a:cubicBezTo>
                  <a:cubicBezTo>
                    <a:pt x="882" y="10304"/>
                    <a:pt x="1277" y="10031"/>
                    <a:pt x="1703" y="9727"/>
                  </a:cubicBezTo>
                  <a:cubicBezTo>
                    <a:pt x="3101" y="8693"/>
                    <a:pt x="4317" y="7386"/>
                    <a:pt x="5229" y="5897"/>
                  </a:cubicBezTo>
                  <a:cubicBezTo>
                    <a:pt x="5624" y="5289"/>
                    <a:pt x="5958" y="4620"/>
                    <a:pt x="6384" y="4073"/>
                  </a:cubicBezTo>
                  <a:cubicBezTo>
                    <a:pt x="6718" y="3648"/>
                    <a:pt x="7113" y="3252"/>
                    <a:pt x="7509" y="2888"/>
                  </a:cubicBezTo>
                  <a:cubicBezTo>
                    <a:pt x="7661" y="2736"/>
                    <a:pt x="7813" y="2584"/>
                    <a:pt x="7965" y="2462"/>
                  </a:cubicBezTo>
                  <a:cubicBezTo>
                    <a:pt x="8816" y="1611"/>
                    <a:pt x="9697" y="790"/>
                    <a:pt x="10579" y="0"/>
                  </a:cubicBezTo>
                </a:path>
              </a:pathLst>
            </a:custGeom>
            <a:noFill/>
            <a:ln cap="rnd" cmpd="sng" w="98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20"/>
            <p:cNvSpPr/>
            <p:nvPr/>
          </p:nvSpPr>
          <p:spPr>
            <a:xfrm>
              <a:off x="10638000" y="1927375"/>
              <a:ext cx="65375" cy="182400"/>
            </a:xfrm>
            <a:custGeom>
              <a:rect b="b" l="l" r="r" t="t"/>
              <a:pathLst>
                <a:path extrusionOk="0" fill="none" h="7296" w="2615">
                  <a:moveTo>
                    <a:pt x="1" y="0"/>
                  </a:moveTo>
                  <a:cubicBezTo>
                    <a:pt x="457" y="213"/>
                    <a:pt x="791" y="669"/>
                    <a:pt x="821" y="1155"/>
                  </a:cubicBezTo>
                  <a:cubicBezTo>
                    <a:pt x="821" y="1459"/>
                    <a:pt x="760" y="1733"/>
                    <a:pt x="700" y="2037"/>
                  </a:cubicBezTo>
                  <a:cubicBezTo>
                    <a:pt x="609" y="2584"/>
                    <a:pt x="639" y="3131"/>
                    <a:pt x="791" y="3648"/>
                  </a:cubicBezTo>
                  <a:cubicBezTo>
                    <a:pt x="821" y="3861"/>
                    <a:pt x="912" y="4073"/>
                    <a:pt x="1034" y="4225"/>
                  </a:cubicBezTo>
                  <a:cubicBezTo>
                    <a:pt x="1156" y="4377"/>
                    <a:pt x="1308" y="4499"/>
                    <a:pt x="1429" y="4651"/>
                  </a:cubicBezTo>
                  <a:cubicBezTo>
                    <a:pt x="1703" y="4924"/>
                    <a:pt x="1855" y="5289"/>
                    <a:pt x="1976" y="5624"/>
                  </a:cubicBezTo>
                  <a:cubicBezTo>
                    <a:pt x="2189" y="6171"/>
                    <a:pt x="2402" y="6748"/>
                    <a:pt x="2615" y="7295"/>
                  </a:cubicBezTo>
                </a:path>
              </a:pathLst>
            </a:custGeom>
            <a:noFill/>
            <a:ln cap="rnd" cmpd="sng" w="98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20"/>
            <p:cNvSpPr/>
            <p:nvPr/>
          </p:nvSpPr>
          <p:spPr>
            <a:xfrm>
              <a:off x="10676000" y="1890125"/>
              <a:ext cx="143650" cy="134525"/>
            </a:xfrm>
            <a:custGeom>
              <a:rect b="b" l="l" r="r" t="t"/>
              <a:pathLst>
                <a:path extrusionOk="0" fill="none" h="5381" w="5746">
                  <a:moveTo>
                    <a:pt x="0" y="1"/>
                  </a:moveTo>
                  <a:cubicBezTo>
                    <a:pt x="244" y="305"/>
                    <a:pt x="669" y="335"/>
                    <a:pt x="1003" y="487"/>
                  </a:cubicBezTo>
                  <a:cubicBezTo>
                    <a:pt x="1490" y="700"/>
                    <a:pt x="1794" y="1186"/>
                    <a:pt x="2037" y="1673"/>
                  </a:cubicBezTo>
                  <a:cubicBezTo>
                    <a:pt x="2250" y="2189"/>
                    <a:pt x="2432" y="2706"/>
                    <a:pt x="2736" y="3132"/>
                  </a:cubicBezTo>
                  <a:cubicBezTo>
                    <a:pt x="3496" y="4135"/>
                    <a:pt x="4924" y="4439"/>
                    <a:pt x="5745" y="5381"/>
                  </a:cubicBezTo>
                </a:path>
              </a:pathLst>
            </a:custGeom>
            <a:noFill/>
            <a:ln cap="rnd" cmpd="sng" w="98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20"/>
            <p:cNvSpPr/>
            <p:nvPr/>
          </p:nvSpPr>
          <p:spPr>
            <a:xfrm>
              <a:off x="10571125" y="2028425"/>
              <a:ext cx="60825" cy="117825"/>
            </a:xfrm>
            <a:custGeom>
              <a:rect b="b" l="l" r="r" t="t"/>
              <a:pathLst>
                <a:path extrusionOk="0" fill="none" h="4713" w="2433">
                  <a:moveTo>
                    <a:pt x="1" y="1"/>
                  </a:moveTo>
                  <a:cubicBezTo>
                    <a:pt x="396" y="123"/>
                    <a:pt x="639" y="548"/>
                    <a:pt x="730" y="974"/>
                  </a:cubicBezTo>
                  <a:cubicBezTo>
                    <a:pt x="821" y="1369"/>
                    <a:pt x="821" y="1794"/>
                    <a:pt x="882" y="2220"/>
                  </a:cubicBezTo>
                  <a:cubicBezTo>
                    <a:pt x="943" y="2493"/>
                    <a:pt x="1034" y="2797"/>
                    <a:pt x="1186" y="3040"/>
                  </a:cubicBezTo>
                  <a:cubicBezTo>
                    <a:pt x="1521" y="3648"/>
                    <a:pt x="2128" y="4074"/>
                    <a:pt x="2432" y="4712"/>
                  </a:cubicBezTo>
                </a:path>
              </a:pathLst>
            </a:custGeom>
            <a:noFill/>
            <a:ln cap="rnd" cmpd="sng" w="98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20"/>
            <p:cNvSpPr/>
            <p:nvPr/>
          </p:nvSpPr>
          <p:spPr>
            <a:xfrm>
              <a:off x="10515650" y="2081625"/>
              <a:ext cx="20550" cy="68425"/>
            </a:xfrm>
            <a:custGeom>
              <a:rect b="b" l="l" r="r" t="t"/>
              <a:pathLst>
                <a:path extrusionOk="0" fill="none" h="2737" w="822">
                  <a:moveTo>
                    <a:pt x="1" y="1"/>
                  </a:moveTo>
                  <a:cubicBezTo>
                    <a:pt x="305" y="274"/>
                    <a:pt x="609" y="578"/>
                    <a:pt x="639" y="973"/>
                  </a:cubicBezTo>
                  <a:cubicBezTo>
                    <a:pt x="639" y="1308"/>
                    <a:pt x="487" y="1612"/>
                    <a:pt x="426" y="1946"/>
                  </a:cubicBezTo>
                  <a:cubicBezTo>
                    <a:pt x="396" y="2280"/>
                    <a:pt x="518" y="2675"/>
                    <a:pt x="822" y="2736"/>
                  </a:cubicBezTo>
                </a:path>
              </a:pathLst>
            </a:custGeom>
            <a:noFill/>
            <a:ln cap="rnd" cmpd="sng" w="98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20"/>
            <p:cNvSpPr/>
            <p:nvPr/>
          </p:nvSpPr>
          <p:spPr>
            <a:xfrm>
              <a:off x="10562025" y="1780700"/>
              <a:ext cx="116275" cy="104900"/>
            </a:xfrm>
            <a:custGeom>
              <a:rect b="b" l="l" r="r" t="t"/>
              <a:pathLst>
                <a:path extrusionOk="0" fill="none" h="4196" w="4651">
                  <a:moveTo>
                    <a:pt x="4651" y="4196"/>
                  </a:moveTo>
                  <a:cubicBezTo>
                    <a:pt x="4377" y="4044"/>
                    <a:pt x="4103" y="3892"/>
                    <a:pt x="3860" y="3740"/>
                  </a:cubicBezTo>
                  <a:cubicBezTo>
                    <a:pt x="3252" y="3405"/>
                    <a:pt x="2584" y="2980"/>
                    <a:pt x="2371" y="2311"/>
                  </a:cubicBezTo>
                  <a:cubicBezTo>
                    <a:pt x="2219" y="1886"/>
                    <a:pt x="2249" y="1369"/>
                    <a:pt x="2067" y="974"/>
                  </a:cubicBezTo>
                  <a:cubicBezTo>
                    <a:pt x="1885" y="609"/>
                    <a:pt x="1520" y="366"/>
                    <a:pt x="1155" y="214"/>
                  </a:cubicBezTo>
                  <a:cubicBezTo>
                    <a:pt x="790" y="92"/>
                    <a:pt x="395" y="31"/>
                    <a:pt x="0" y="1"/>
                  </a:cubicBezTo>
                </a:path>
              </a:pathLst>
            </a:custGeom>
            <a:noFill/>
            <a:ln cap="rnd" cmpd="sng" w="98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20"/>
            <p:cNvSpPr/>
            <p:nvPr/>
          </p:nvSpPr>
          <p:spPr>
            <a:xfrm>
              <a:off x="10460200" y="1919000"/>
              <a:ext cx="171750" cy="22825"/>
            </a:xfrm>
            <a:custGeom>
              <a:rect b="b" l="l" r="r" t="t"/>
              <a:pathLst>
                <a:path extrusionOk="0" fill="none" h="913" w="6870">
                  <a:moveTo>
                    <a:pt x="6869" y="548"/>
                  </a:moveTo>
                  <a:cubicBezTo>
                    <a:pt x="6596" y="761"/>
                    <a:pt x="6201" y="700"/>
                    <a:pt x="5866" y="700"/>
                  </a:cubicBezTo>
                  <a:cubicBezTo>
                    <a:pt x="5228" y="670"/>
                    <a:pt x="4559" y="913"/>
                    <a:pt x="3921" y="761"/>
                  </a:cubicBezTo>
                  <a:cubicBezTo>
                    <a:pt x="3587" y="700"/>
                    <a:pt x="3313" y="548"/>
                    <a:pt x="2979" y="427"/>
                  </a:cubicBezTo>
                  <a:cubicBezTo>
                    <a:pt x="2401" y="214"/>
                    <a:pt x="1763" y="153"/>
                    <a:pt x="1125" y="92"/>
                  </a:cubicBezTo>
                  <a:lnTo>
                    <a:pt x="0" y="1"/>
                  </a:lnTo>
                </a:path>
              </a:pathLst>
            </a:custGeom>
            <a:noFill/>
            <a:ln cap="rnd" cmpd="sng" w="98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20"/>
            <p:cNvSpPr/>
            <p:nvPr/>
          </p:nvSpPr>
          <p:spPr>
            <a:xfrm>
              <a:off x="10448025" y="2038325"/>
              <a:ext cx="108700" cy="3825"/>
            </a:xfrm>
            <a:custGeom>
              <a:rect b="b" l="l" r="r" t="t"/>
              <a:pathLst>
                <a:path extrusionOk="0" fill="none" h="153" w="4348">
                  <a:moveTo>
                    <a:pt x="4347" y="122"/>
                  </a:moveTo>
                  <a:cubicBezTo>
                    <a:pt x="3618" y="152"/>
                    <a:pt x="2888" y="122"/>
                    <a:pt x="2128" y="91"/>
                  </a:cubicBezTo>
                  <a:cubicBezTo>
                    <a:pt x="1429" y="61"/>
                    <a:pt x="730" y="30"/>
                    <a:pt x="1" y="0"/>
                  </a:cubicBezTo>
                </a:path>
              </a:pathLst>
            </a:custGeom>
            <a:noFill/>
            <a:ln cap="rnd" cmpd="sng" w="98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20"/>
            <p:cNvSpPr/>
            <p:nvPr/>
          </p:nvSpPr>
          <p:spPr>
            <a:xfrm>
              <a:off x="10437400" y="2088475"/>
              <a:ext cx="53975" cy="6100"/>
            </a:xfrm>
            <a:custGeom>
              <a:rect b="b" l="l" r="r" t="t"/>
              <a:pathLst>
                <a:path extrusionOk="0" fill="none" h="244" w="2159">
                  <a:moveTo>
                    <a:pt x="2158" y="213"/>
                  </a:moveTo>
                  <a:cubicBezTo>
                    <a:pt x="1459" y="31"/>
                    <a:pt x="730" y="0"/>
                    <a:pt x="31" y="91"/>
                  </a:cubicBezTo>
                  <a:cubicBezTo>
                    <a:pt x="0" y="183"/>
                    <a:pt x="61" y="243"/>
                    <a:pt x="152" y="243"/>
                  </a:cubicBezTo>
                </a:path>
              </a:pathLst>
            </a:custGeom>
            <a:noFill/>
            <a:ln cap="rnd" cmpd="sng" w="98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20"/>
            <p:cNvSpPr/>
            <p:nvPr/>
          </p:nvSpPr>
          <p:spPr>
            <a:xfrm>
              <a:off x="10912325" y="1723100"/>
              <a:ext cx="473425" cy="497225"/>
            </a:xfrm>
            <a:custGeom>
              <a:rect b="b" l="l" r="r" t="t"/>
              <a:pathLst>
                <a:path extrusionOk="0" h="19889" w="18937">
                  <a:moveTo>
                    <a:pt x="13596" y="5333"/>
                  </a:moveTo>
                  <a:cubicBezTo>
                    <a:pt x="13697" y="5333"/>
                    <a:pt x="13797" y="5347"/>
                    <a:pt x="13891" y="5375"/>
                  </a:cubicBezTo>
                  <a:cubicBezTo>
                    <a:pt x="14195" y="5466"/>
                    <a:pt x="14469" y="5709"/>
                    <a:pt x="14560" y="6013"/>
                  </a:cubicBezTo>
                  <a:cubicBezTo>
                    <a:pt x="14651" y="6378"/>
                    <a:pt x="14499" y="6743"/>
                    <a:pt x="14226" y="7016"/>
                  </a:cubicBezTo>
                  <a:cubicBezTo>
                    <a:pt x="13982" y="7259"/>
                    <a:pt x="13679" y="7442"/>
                    <a:pt x="13344" y="7624"/>
                  </a:cubicBezTo>
                  <a:cubicBezTo>
                    <a:pt x="13192" y="7685"/>
                    <a:pt x="13040" y="7776"/>
                    <a:pt x="12858" y="7867"/>
                  </a:cubicBezTo>
                  <a:cubicBezTo>
                    <a:pt x="12523" y="8050"/>
                    <a:pt x="12159" y="8232"/>
                    <a:pt x="11764" y="8263"/>
                  </a:cubicBezTo>
                  <a:cubicBezTo>
                    <a:pt x="11735" y="8265"/>
                    <a:pt x="11707" y="8266"/>
                    <a:pt x="11678" y="8266"/>
                  </a:cubicBezTo>
                  <a:cubicBezTo>
                    <a:pt x="11309" y="8266"/>
                    <a:pt x="10932" y="8084"/>
                    <a:pt x="10791" y="7746"/>
                  </a:cubicBezTo>
                  <a:cubicBezTo>
                    <a:pt x="10669" y="7472"/>
                    <a:pt x="10730" y="7168"/>
                    <a:pt x="10882" y="6895"/>
                  </a:cubicBezTo>
                  <a:cubicBezTo>
                    <a:pt x="11247" y="6287"/>
                    <a:pt x="11855" y="6074"/>
                    <a:pt x="12463" y="5800"/>
                  </a:cubicBezTo>
                  <a:cubicBezTo>
                    <a:pt x="12645" y="5740"/>
                    <a:pt x="12797" y="5618"/>
                    <a:pt x="12949" y="5527"/>
                  </a:cubicBezTo>
                  <a:cubicBezTo>
                    <a:pt x="13138" y="5401"/>
                    <a:pt x="13370" y="5333"/>
                    <a:pt x="13596" y="5333"/>
                  </a:cubicBezTo>
                  <a:close/>
                  <a:moveTo>
                    <a:pt x="15624" y="8962"/>
                  </a:moveTo>
                  <a:cubicBezTo>
                    <a:pt x="15928" y="8962"/>
                    <a:pt x="16232" y="9083"/>
                    <a:pt x="16353" y="9357"/>
                  </a:cubicBezTo>
                  <a:cubicBezTo>
                    <a:pt x="16445" y="9630"/>
                    <a:pt x="16293" y="9904"/>
                    <a:pt x="16080" y="10117"/>
                  </a:cubicBezTo>
                  <a:cubicBezTo>
                    <a:pt x="15502" y="10664"/>
                    <a:pt x="14621" y="10755"/>
                    <a:pt x="13800" y="10816"/>
                  </a:cubicBezTo>
                  <a:lnTo>
                    <a:pt x="13709" y="10755"/>
                  </a:lnTo>
                  <a:cubicBezTo>
                    <a:pt x="13648" y="10725"/>
                    <a:pt x="13618" y="10725"/>
                    <a:pt x="13557" y="10694"/>
                  </a:cubicBezTo>
                  <a:cubicBezTo>
                    <a:pt x="13405" y="10573"/>
                    <a:pt x="13375" y="10329"/>
                    <a:pt x="13466" y="10117"/>
                  </a:cubicBezTo>
                  <a:cubicBezTo>
                    <a:pt x="13648" y="9630"/>
                    <a:pt x="14226" y="9357"/>
                    <a:pt x="14712" y="9174"/>
                  </a:cubicBezTo>
                  <a:cubicBezTo>
                    <a:pt x="15016" y="9083"/>
                    <a:pt x="15320" y="8962"/>
                    <a:pt x="15624" y="8962"/>
                  </a:cubicBezTo>
                  <a:close/>
                  <a:moveTo>
                    <a:pt x="2675" y="8050"/>
                  </a:moveTo>
                  <a:cubicBezTo>
                    <a:pt x="2888" y="8050"/>
                    <a:pt x="3070" y="8202"/>
                    <a:pt x="3162" y="8354"/>
                  </a:cubicBezTo>
                  <a:cubicBezTo>
                    <a:pt x="3253" y="8536"/>
                    <a:pt x="3283" y="8749"/>
                    <a:pt x="3283" y="8962"/>
                  </a:cubicBezTo>
                  <a:cubicBezTo>
                    <a:pt x="3283" y="9630"/>
                    <a:pt x="3040" y="10299"/>
                    <a:pt x="2675" y="10846"/>
                  </a:cubicBezTo>
                  <a:cubicBezTo>
                    <a:pt x="2523" y="11029"/>
                    <a:pt x="2371" y="11211"/>
                    <a:pt x="2189" y="11241"/>
                  </a:cubicBezTo>
                  <a:cubicBezTo>
                    <a:pt x="2153" y="11246"/>
                    <a:pt x="2119" y="11249"/>
                    <a:pt x="2085" y="11249"/>
                  </a:cubicBezTo>
                  <a:cubicBezTo>
                    <a:pt x="1916" y="11249"/>
                    <a:pt x="1768" y="11186"/>
                    <a:pt x="1642" y="11059"/>
                  </a:cubicBezTo>
                  <a:cubicBezTo>
                    <a:pt x="1490" y="10937"/>
                    <a:pt x="1429" y="10755"/>
                    <a:pt x="1368" y="10542"/>
                  </a:cubicBezTo>
                  <a:cubicBezTo>
                    <a:pt x="1247" y="9873"/>
                    <a:pt x="1794" y="8080"/>
                    <a:pt x="2675" y="8050"/>
                  </a:cubicBezTo>
                  <a:close/>
                  <a:moveTo>
                    <a:pt x="7302" y="13459"/>
                  </a:moveTo>
                  <a:cubicBezTo>
                    <a:pt x="7320" y="13459"/>
                    <a:pt x="7338" y="13459"/>
                    <a:pt x="7356" y="13460"/>
                  </a:cubicBezTo>
                  <a:cubicBezTo>
                    <a:pt x="7417" y="13460"/>
                    <a:pt x="7508" y="13491"/>
                    <a:pt x="7569" y="13521"/>
                  </a:cubicBezTo>
                  <a:cubicBezTo>
                    <a:pt x="7751" y="13643"/>
                    <a:pt x="7660" y="13916"/>
                    <a:pt x="7539" y="14098"/>
                  </a:cubicBezTo>
                  <a:cubicBezTo>
                    <a:pt x="7265" y="14494"/>
                    <a:pt x="6900" y="14798"/>
                    <a:pt x="6475" y="14980"/>
                  </a:cubicBezTo>
                  <a:lnTo>
                    <a:pt x="6353" y="14980"/>
                  </a:lnTo>
                  <a:cubicBezTo>
                    <a:pt x="6232" y="15041"/>
                    <a:pt x="6080" y="15071"/>
                    <a:pt x="5928" y="15071"/>
                  </a:cubicBezTo>
                  <a:cubicBezTo>
                    <a:pt x="5867" y="15071"/>
                    <a:pt x="5776" y="15041"/>
                    <a:pt x="5745" y="14980"/>
                  </a:cubicBezTo>
                  <a:cubicBezTo>
                    <a:pt x="5715" y="14950"/>
                    <a:pt x="5715" y="14889"/>
                    <a:pt x="5715" y="14828"/>
                  </a:cubicBezTo>
                  <a:cubicBezTo>
                    <a:pt x="5804" y="14085"/>
                    <a:pt x="6531" y="13459"/>
                    <a:pt x="7302" y="13459"/>
                  </a:cubicBezTo>
                  <a:close/>
                  <a:moveTo>
                    <a:pt x="8153" y="1"/>
                  </a:moveTo>
                  <a:cubicBezTo>
                    <a:pt x="4280" y="1"/>
                    <a:pt x="5229" y="6044"/>
                    <a:pt x="5229" y="6044"/>
                  </a:cubicBezTo>
                  <a:cubicBezTo>
                    <a:pt x="5229" y="6044"/>
                    <a:pt x="5192" y="6042"/>
                    <a:pt x="5125" y="6042"/>
                  </a:cubicBezTo>
                  <a:cubicBezTo>
                    <a:pt x="4393" y="6042"/>
                    <a:pt x="28" y="6195"/>
                    <a:pt x="0" y="9843"/>
                  </a:cubicBezTo>
                  <a:cubicBezTo>
                    <a:pt x="0" y="13825"/>
                    <a:pt x="5350" y="19175"/>
                    <a:pt x="11125" y="19296"/>
                  </a:cubicBezTo>
                  <a:cubicBezTo>
                    <a:pt x="13405" y="19357"/>
                    <a:pt x="15533" y="19752"/>
                    <a:pt x="16718" y="19874"/>
                  </a:cubicBezTo>
                  <a:cubicBezTo>
                    <a:pt x="16796" y="19884"/>
                    <a:pt x="16874" y="19889"/>
                    <a:pt x="16951" y="19889"/>
                  </a:cubicBezTo>
                  <a:cubicBezTo>
                    <a:pt x="18035" y="19889"/>
                    <a:pt x="18927" y="18914"/>
                    <a:pt x="18785" y="17807"/>
                  </a:cubicBezTo>
                  <a:cubicBezTo>
                    <a:pt x="18603" y="16226"/>
                    <a:pt x="18937" y="14159"/>
                    <a:pt x="18663" y="11728"/>
                  </a:cubicBezTo>
                  <a:cubicBezTo>
                    <a:pt x="18177" y="7259"/>
                    <a:pt x="14955" y="1758"/>
                    <a:pt x="9514" y="208"/>
                  </a:cubicBezTo>
                  <a:cubicBezTo>
                    <a:pt x="9005" y="65"/>
                    <a:pt x="8553" y="1"/>
                    <a:pt x="81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20"/>
            <p:cNvSpPr/>
            <p:nvPr/>
          </p:nvSpPr>
          <p:spPr>
            <a:xfrm>
              <a:off x="11058975" y="1889375"/>
              <a:ext cx="294100" cy="297150"/>
            </a:xfrm>
            <a:custGeom>
              <a:rect b="b" l="l" r="r" t="t"/>
              <a:pathLst>
                <a:path extrusionOk="0" fill="none" h="11886" w="11764">
                  <a:moveTo>
                    <a:pt x="11764" y="11824"/>
                  </a:moveTo>
                  <a:cubicBezTo>
                    <a:pt x="11247" y="11885"/>
                    <a:pt x="10731" y="11642"/>
                    <a:pt x="10366" y="11277"/>
                  </a:cubicBezTo>
                  <a:cubicBezTo>
                    <a:pt x="10001" y="10913"/>
                    <a:pt x="9758" y="10426"/>
                    <a:pt x="9484" y="10001"/>
                  </a:cubicBezTo>
                  <a:cubicBezTo>
                    <a:pt x="8512" y="8451"/>
                    <a:pt x="7235" y="7083"/>
                    <a:pt x="5746" y="6019"/>
                  </a:cubicBezTo>
                  <a:cubicBezTo>
                    <a:pt x="5138" y="5563"/>
                    <a:pt x="4469" y="5168"/>
                    <a:pt x="3922" y="4681"/>
                  </a:cubicBezTo>
                  <a:cubicBezTo>
                    <a:pt x="3496" y="4286"/>
                    <a:pt x="3132" y="3861"/>
                    <a:pt x="2797" y="3435"/>
                  </a:cubicBezTo>
                  <a:cubicBezTo>
                    <a:pt x="2645" y="3253"/>
                    <a:pt x="2493" y="3070"/>
                    <a:pt x="2372" y="2919"/>
                  </a:cubicBezTo>
                  <a:cubicBezTo>
                    <a:pt x="1551" y="1946"/>
                    <a:pt x="761" y="973"/>
                    <a:pt x="1" y="1"/>
                  </a:cubicBezTo>
                </a:path>
              </a:pathLst>
            </a:custGeom>
            <a:noFill/>
            <a:ln cap="rnd" cmpd="sng" w="98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20"/>
            <p:cNvSpPr/>
            <p:nvPr/>
          </p:nvSpPr>
          <p:spPr>
            <a:xfrm>
              <a:off x="11131925" y="1925100"/>
              <a:ext cx="194575" cy="53975"/>
            </a:xfrm>
            <a:custGeom>
              <a:rect b="b" l="l" r="r" t="t"/>
              <a:pathLst>
                <a:path extrusionOk="0" fill="none" h="2159" w="7783">
                  <a:moveTo>
                    <a:pt x="1" y="2158"/>
                  </a:moveTo>
                  <a:cubicBezTo>
                    <a:pt x="214" y="1702"/>
                    <a:pt x="730" y="1398"/>
                    <a:pt x="1247" y="1398"/>
                  </a:cubicBezTo>
                  <a:cubicBezTo>
                    <a:pt x="1551" y="1398"/>
                    <a:pt x="1855" y="1520"/>
                    <a:pt x="2159" y="1581"/>
                  </a:cubicBezTo>
                  <a:cubicBezTo>
                    <a:pt x="2706" y="1702"/>
                    <a:pt x="3284" y="1733"/>
                    <a:pt x="3831" y="1611"/>
                  </a:cubicBezTo>
                  <a:cubicBezTo>
                    <a:pt x="4074" y="1581"/>
                    <a:pt x="4287" y="1520"/>
                    <a:pt x="4469" y="1398"/>
                  </a:cubicBezTo>
                  <a:cubicBezTo>
                    <a:pt x="4621" y="1307"/>
                    <a:pt x="4773" y="1125"/>
                    <a:pt x="4925" y="1003"/>
                  </a:cubicBezTo>
                  <a:cubicBezTo>
                    <a:pt x="5229" y="760"/>
                    <a:pt x="5624" y="638"/>
                    <a:pt x="5989" y="517"/>
                  </a:cubicBezTo>
                  <a:cubicBezTo>
                    <a:pt x="6597" y="334"/>
                    <a:pt x="7174" y="183"/>
                    <a:pt x="7782" y="0"/>
                  </a:cubicBezTo>
                </a:path>
              </a:pathLst>
            </a:custGeom>
            <a:noFill/>
            <a:ln cap="rnd" cmpd="sng" w="98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20"/>
            <p:cNvSpPr/>
            <p:nvPr/>
          </p:nvSpPr>
          <p:spPr>
            <a:xfrm>
              <a:off x="11095450" y="1797425"/>
              <a:ext cx="151250" cy="139100"/>
            </a:xfrm>
            <a:custGeom>
              <a:rect b="b" l="l" r="r" t="t"/>
              <a:pathLst>
                <a:path extrusionOk="0" fill="none" h="5564" w="6050">
                  <a:moveTo>
                    <a:pt x="1" y="5563"/>
                  </a:moveTo>
                  <a:cubicBezTo>
                    <a:pt x="335" y="5350"/>
                    <a:pt x="396" y="4894"/>
                    <a:pt x="578" y="4560"/>
                  </a:cubicBezTo>
                  <a:cubicBezTo>
                    <a:pt x="852" y="4074"/>
                    <a:pt x="1369" y="3770"/>
                    <a:pt x="1916" y="3587"/>
                  </a:cubicBezTo>
                  <a:cubicBezTo>
                    <a:pt x="2432" y="3375"/>
                    <a:pt x="3010" y="3253"/>
                    <a:pt x="3466" y="2949"/>
                  </a:cubicBezTo>
                  <a:cubicBezTo>
                    <a:pt x="4591" y="2250"/>
                    <a:pt x="4986" y="791"/>
                    <a:pt x="6050" y="1"/>
                  </a:cubicBezTo>
                </a:path>
              </a:pathLst>
            </a:custGeom>
            <a:noFill/>
            <a:ln cap="rnd" cmpd="sng" w="98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20"/>
            <p:cNvSpPr/>
            <p:nvPr/>
          </p:nvSpPr>
          <p:spPr>
            <a:xfrm>
              <a:off x="11231475" y="2001850"/>
              <a:ext cx="126925" cy="53975"/>
            </a:xfrm>
            <a:custGeom>
              <a:rect b="b" l="l" r="r" t="t"/>
              <a:pathLst>
                <a:path extrusionOk="0" fill="none" h="2159" w="5077">
                  <a:moveTo>
                    <a:pt x="1" y="2158"/>
                  </a:moveTo>
                  <a:cubicBezTo>
                    <a:pt x="183" y="1763"/>
                    <a:pt x="639" y="1550"/>
                    <a:pt x="1064" y="1489"/>
                  </a:cubicBezTo>
                  <a:cubicBezTo>
                    <a:pt x="1490" y="1429"/>
                    <a:pt x="1946" y="1459"/>
                    <a:pt x="2372" y="1429"/>
                  </a:cubicBezTo>
                  <a:cubicBezTo>
                    <a:pt x="2675" y="1398"/>
                    <a:pt x="2979" y="1307"/>
                    <a:pt x="3283" y="1186"/>
                  </a:cubicBezTo>
                  <a:cubicBezTo>
                    <a:pt x="3922" y="882"/>
                    <a:pt x="4408" y="274"/>
                    <a:pt x="5077" y="0"/>
                  </a:cubicBezTo>
                </a:path>
              </a:pathLst>
            </a:custGeom>
            <a:noFill/>
            <a:ln cap="rnd" cmpd="sng" w="98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20"/>
            <p:cNvSpPr/>
            <p:nvPr/>
          </p:nvSpPr>
          <p:spPr>
            <a:xfrm>
              <a:off x="11282400" y="2102150"/>
              <a:ext cx="73725" cy="15975"/>
            </a:xfrm>
            <a:custGeom>
              <a:rect b="b" l="l" r="r" t="t"/>
              <a:pathLst>
                <a:path extrusionOk="0" fill="none" h="639" w="2949">
                  <a:moveTo>
                    <a:pt x="0" y="639"/>
                  </a:moveTo>
                  <a:cubicBezTo>
                    <a:pt x="304" y="365"/>
                    <a:pt x="669" y="61"/>
                    <a:pt x="1094" y="61"/>
                  </a:cubicBezTo>
                  <a:cubicBezTo>
                    <a:pt x="1429" y="61"/>
                    <a:pt x="1733" y="243"/>
                    <a:pt x="2067" y="335"/>
                  </a:cubicBezTo>
                  <a:cubicBezTo>
                    <a:pt x="2401" y="426"/>
                    <a:pt x="2857" y="335"/>
                    <a:pt x="2949" y="0"/>
                  </a:cubicBezTo>
                </a:path>
              </a:pathLst>
            </a:custGeom>
            <a:noFill/>
            <a:ln cap="rnd" cmpd="sng" w="98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20"/>
            <p:cNvSpPr/>
            <p:nvPr/>
          </p:nvSpPr>
          <p:spPr>
            <a:xfrm>
              <a:off x="10973125" y="1934200"/>
              <a:ext cx="117800" cy="112500"/>
            </a:xfrm>
            <a:custGeom>
              <a:rect b="b" l="l" r="r" t="t"/>
              <a:pathLst>
                <a:path extrusionOk="0" fill="none" h="4500" w="4712">
                  <a:moveTo>
                    <a:pt x="0" y="4499"/>
                  </a:moveTo>
                  <a:cubicBezTo>
                    <a:pt x="61" y="4104"/>
                    <a:pt x="122" y="3709"/>
                    <a:pt x="304" y="3314"/>
                  </a:cubicBezTo>
                  <a:cubicBezTo>
                    <a:pt x="486" y="2949"/>
                    <a:pt x="760" y="2615"/>
                    <a:pt x="1155" y="2463"/>
                  </a:cubicBezTo>
                  <a:cubicBezTo>
                    <a:pt x="1581" y="2250"/>
                    <a:pt x="2128" y="2372"/>
                    <a:pt x="2584" y="2220"/>
                  </a:cubicBezTo>
                  <a:cubicBezTo>
                    <a:pt x="3283" y="2037"/>
                    <a:pt x="3769" y="1399"/>
                    <a:pt x="4164" y="791"/>
                  </a:cubicBezTo>
                  <a:cubicBezTo>
                    <a:pt x="4347" y="518"/>
                    <a:pt x="4529" y="274"/>
                    <a:pt x="4711" y="1"/>
                  </a:cubicBezTo>
                </a:path>
              </a:pathLst>
            </a:custGeom>
            <a:noFill/>
            <a:ln cap="rnd" cmpd="sng" w="98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20"/>
            <p:cNvSpPr/>
            <p:nvPr/>
          </p:nvSpPr>
          <p:spPr>
            <a:xfrm>
              <a:off x="11109125" y="1985875"/>
              <a:ext cx="32700" cy="177850"/>
            </a:xfrm>
            <a:custGeom>
              <a:rect b="b" l="l" r="r" t="t"/>
              <a:pathLst>
                <a:path extrusionOk="0" fill="none" h="7114" w="1308">
                  <a:moveTo>
                    <a:pt x="1095" y="1"/>
                  </a:moveTo>
                  <a:cubicBezTo>
                    <a:pt x="1308" y="305"/>
                    <a:pt x="1217" y="700"/>
                    <a:pt x="1156" y="1034"/>
                  </a:cubicBezTo>
                  <a:cubicBezTo>
                    <a:pt x="1095" y="1733"/>
                    <a:pt x="1308" y="2432"/>
                    <a:pt x="1095" y="3101"/>
                  </a:cubicBezTo>
                  <a:cubicBezTo>
                    <a:pt x="1004" y="3435"/>
                    <a:pt x="822" y="3709"/>
                    <a:pt x="670" y="4043"/>
                  </a:cubicBezTo>
                  <a:cubicBezTo>
                    <a:pt x="396" y="4621"/>
                    <a:pt x="305" y="5290"/>
                    <a:pt x="183" y="5958"/>
                  </a:cubicBezTo>
                  <a:cubicBezTo>
                    <a:pt x="123" y="6353"/>
                    <a:pt x="62" y="6749"/>
                    <a:pt x="1" y="7113"/>
                  </a:cubicBezTo>
                </a:path>
              </a:pathLst>
            </a:custGeom>
            <a:noFill/>
            <a:ln cap="rnd" cmpd="sng" w="98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20"/>
            <p:cNvSpPr/>
            <p:nvPr/>
          </p:nvSpPr>
          <p:spPr>
            <a:xfrm>
              <a:off x="11233000" y="2072500"/>
              <a:ext cx="10650" cy="112500"/>
            </a:xfrm>
            <a:custGeom>
              <a:rect b="b" l="l" r="r" t="t"/>
              <a:pathLst>
                <a:path extrusionOk="0" fill="none" h="4500" w="426">
                  <a:moveTo>
                    <a:pt x="426" y="1"/>
                  </a:moveTo>
                  <a:cubicBezTo>
                    <a:pt x="426" y="761"/>
                    <a:pt x="335" y="1521"/>
                    <a:pt x="244" y="2281"/>
                  </a:cubicBezTo>
                  <a:cubicBezTo>
                    <a:pt x="152" y="3040"/>
                    <a:pt x="61" y="3770"/>
                    <a:pt x="0" y="4499"/>
                  </a:cubicBezTo>
                </a:path>
              </a:pathLst>
            </a:custGeom>
            <a:noFill/>
            <a:ln cap="rnd" cmpd="sng" w="98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20"/>
            <p:cNvSpPr/>
            <p:nvPr/>
          </p:nvSpPr>
          <p:spPr>
            <a:xfrm>
              <a:off x="11285425" y="2143950"/>
              <a:ext cx="8400" cy="56250"/>
            </a:xfrm>
            <a:custGeom>
              <a:rect b="b" l="l" r="r" t="t"/>
              <a:pathLst>
                <a:path extrusionOk="0" fill="none" h="2250" w="336">
                  <a:moveTo>
                    <a:pt x="335" y="0"/>
                  </a:moveTo>
                  <a:cubicBezTo>
                    <a:pt x="92" y="730"/>
                    <a:pt x="1" y="1489"/>
                    <a:pt x="62" y="2249"/>
                  </a:cubicBezTo>
                  <a:cubicBezTo>
                    <a:pt x="122" y="2249"/>
                    <a:pt x="214" y="2189"/>
                    <a:pt x="214" y="2128"/>
                  </a:cubicBezTo>
                </a:path>
              </a:pathLst>
            </a:custGeom>
            <a:noFill/>
            <a:ln cap="rnd" cmpd="sng" w="98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20"/>
            <p:cNvSpPr/>
            <p:nvPr/>
          </p:nvSpPr>
          <p:spPr>
            <a:xfrm>
              <a:off x="10873575" y="1051225"/>
              <a:ext cx="54725" cy="265600"/>
            </a:xfrm>
            <a:custGeom>
              <a:rect b="b" l="l" r="r" t="t"/>
              <a:pathLst>
                <a:path extrusionOk="0" h="10624" w="2189">
                  <a:moveTo>
                    <a:pt x="417" y="10040"/>
                  </a:moveTo>
                  <a:lnTo>
                    <a:pt x="417" y="10040"/>
                  </a:lnTo>
                  <a:cubicBezTo>
                    <a:pt x="419" y="10040"/>
                    <a:pt x="426" y="10052"/>
                    <a:pt x="431" y="10065"/>
                  </a:cubicBezTo>
                  <a:lnTo>
                    <a:pt x="431" y="10065"/>
                  </a:lnTo>
                  <a:cubicBezTo>
                    <a:pt x="429" y="10064"/>
                    <a:pt x="427" y="10062"/>
                    <a:pt x="426" y="10061"/>
                  </a:cubicBezTo>
                  <a:cubicBezTo>
                    <a:pt x="418" y="10046"/>
                    <a:pt x="416" y="10040"/>
                    <a:pt x="417" y="10040"/>
                  </a:cubicBezTo>
                  <a:close/>
                  <a:moveTo>
                    <a:pt x="431" y="10066"/>
                  </a:moveTo>
                  <a:lnTo>
                    <a:pt x="431" y="10066"/>
                  </a:lnTo>
                  <a:cubicBezTo>
                    <a:pt x="436" y="10079"/>
                    <a:pt x="437" y="10092"/>
                    <a:pt x="426" y="10092"/>
                  </a:cubicBezTo>
                  <a:cubicBezTo>
                    <a:pt x="426" y="10083"/>
                    <a:pt x="428" y="10075"/>
                    <a:pt x="431" y="10066"/>
                  </a:cubicBezTo>
                  <a:close/>
                  <a:moveTo>
                    <a:pt x="888" y="9818"/>
                  </a:moveTo>
                  <a:lnTo>
                    <a:pt x="888" y="9818"/>
                  </a:lnTo>
                  <a:cubicBezTo>
                    <a:pt x="888" y="9828"/>
                    <a:pt x="888" y="9837"/>
                    <a:pt x="887" y="9847"/>
                  </a:cubicBezTo>
                  <a:lnTo>
                    <a:pt x="887" y="9847"/>
                  </a:lnTo>
                  <a:cubicBezTo>
                    <a:pt x="843" y="9868"/>
                    <a:pt x="800" y="9889"/>
                    <a:pt x="760" y="9909"/>
                  </a:cubicBezTo>
                  <a:cubicBezTo>
                    <a:pt x="730" y="9909"/>
                    <a:pt x="699" y="9940"/>
                    <a:pt x="669" y="10000"/>
                  </a:cubicBezTo>
                  <a:cubicBezTo>
                    <a:pt x="645" y="10074"/>
                    <a:pt x="659" y="10147"/>
                    <a:pt x="713" y="10204"/>
                  </a:cubicBezTo>
                  <a:lnTo>
                    <a:pt x="713" y="10204"/>
                  </a:lnTo>
                  <a:cubicBezTo>
                    <a:pt x="606" y="10171"/>
                    <a:pt x="512" y="10125"/>
                    <a:pt x="432" y="10065"/>
                  </a:cubicBezTo>
                  <a:lnTo>
                    <a:pt x="432" y="10065"/>
                  </a:lnTo>
                  <a:cubicBezTo>
                    <a:pt x="440" y="10042"/>
                    <a:pt x="456" y="10014"/>
                    <a:pt x="456" y="9970"/>
                  </a:cubicBezTo>
                  <a:cubicBezTo>
                    <a:pt x="474" y="9934"/>
                    <a:pt x="481" y="9877"/>
                    <a:pt x="478" y="9818"/>
                  </a:cubicBezTo>
                  <a:close/>
                  <a:moveTo>
                    <a:pt x="1459" y="10061"/>
                  </a:moveTo>
                  <a:cubicBezTo>
                    <a:pt x="1529" y="10061"/>
                    <a:pt x="1599" y="10074"/>
                    <a:pt x="1661" y="10097"/>
                  </a:cubicBezTo>
                  <a:lnTo>
                    <a:pt x="1661" y="10097"/>
                  </a:lnTo>
                  <a:cubicBezTo>
                    <a:pt x="1529" y="10169"/>
                    <a:pt x="1386" y="10220"/>
                    <a:pt x="1240" y="10244"/>
                  </a:cubicBezTo>
                  <a:lnTo>
                    <a:pt x="1240" y="10244"/>
                  </a:lnTo>
                  <a:cubicBezTo>
                    <a:pt x="1244" y="10226"/>
                    <a:pt x="1246" y="10205"/>
                    <a:pt x="1246" y="10183"/>
                  </a:cubicBezTo>
                  <a:cubicBezTo>
                    <a:pt x="1246" y="10160"/>
                    <a:pt x="1246" y="10137"/>
                    <a:pt x="1246" y="10114"/>
                  </a:cubicBezTo>
                  <a:lnTo>
                    <a:pt x="1246" y="10114"/>
                  </a:lnTo>
                  <a:cubicBezTo>
                    <a:pt x="1315" y="10091"/>
                    <a:pt x="1385" y="10074"/>
                    <a:pt x="1459" y="10061"/>
                  </a:cubicBezTo>
                  <a:close/>
                  <a:moveTo>
                    <a:pt x="1064" y="0"/>
                  </a:moveTo>
                  <a:cubicBezTo>
                    <a:pt x="973" y="0"/>
                    <a:pt x="882" y="91"/>
                    <a:pt x="882" y="183"/>
                  </a:cubicBezTo>
                  <a:cubicBezTo>
                    <a:pt x="912" y="1854"/>
                    <a:pt x="912" y="3526"/>
                    <a:pt x="912" y="5198"/>
                  </a:cubicBezTo>
                  <a:cubicBezTo>
                    <a:pt x="912" y="6620"/>
                    <a:pt x="912" y="8020"/>
                    <a:pt x="893" y="9436"/>
                  </a:cubicBezTo>
                  <a:lnTo>
                    <a:pt x="893" y="9436"/>
                  </a:lnTo>
                  <a:lnTo>
                    <a:pt x="213" y="9453"/>
                  </a:lnTo>
                  <a:cubicBezTo>
                    <a:pt x="152" y="9453"/>
                    <a:pt x="122" y="9453"/>
                    <a:pt x="91" y="9484"/>
                  </a:cubicBezTo>
                  <a:cubicBezTo>
                    <a:pt x="0" y="9544"/>
                    <a:pt x="0" y="9666"/>
                    <a:pt x="61" y="9757"/>
                  </a:cubicBezTo>
                  <a:lnTo>
                    <a:pt x="61" y="9788"/>
                  </a:lnTo>
                  <a:cubicBezTo>
                    <a:pt x="122" y="9818"/>
                    <a:pt x="122" y="9818"/>
                    <a:pt x="91" y="9879"/>
                  </a:cubicBezTo>
                  <a:cubicBezTo>
                    <a:pt x="91" y="9909"/>
                    <a:pt x="61" y="9940"/>
                    <a:pt x="61" y="10031"/>
                  </a:cubicBezTo>
                  <a:cubicBezTo>
                    <a:pt x="61" y="10092"/>
                    <a:pt x="61" y="10152"/>
                    <a:pt x="91" y="10213"/>
                  </a:cubicBezTo>
                  <a:cubicBezTo>
                    <a:pt x="91" y="10244"/>
                    <a:pt x="122" y="10274"/>
                    <a:pt x="122" y="10274"/>
                  </a:cubicBezTo>
                  <a:lnTo>
                    <a:pt x="183" y="10335"/>
                  </a:lnTo>
                  <a:cubicBezTo>
                    <a:pt x="365" y="10517"/>
                    <a:pt x="608" y="10578"/>
                    <a:pt x="821" y="10608"/>
                  </a:cubicBezTo>
                  <a:cubicBezTo>
                    <a:pt x="898" y="10619"/>
                    <a:pt x="975" y="10624"/>
                    <a:pt x="1052" y="10624"/>
                  </a:cubicBezTo>
                  <a:cubicBezTo>
                    <a:pt x="1428" y="10624"/>
                    <a:pt x="1794" y="10501"/>
                    <a:pt x="2098" y="10274"/>
                  </a:cubicBezTo>
                  <a:cubicBezTo>
                    <a:pt x="2158" y="10213"/>
                    <a:pt x="2189" y="10122"/>
                    <a:pt x="2158" y="10031"/>
                  </a:cubicBezTo>
                  <a:cubicBezTo>
                    <a:pt x="2067" y="9909"/>
                    <a:pt x="1946" y="9818"/>
                    <a:pt x="1824" y="9757"/>
                  </a:cubicBezTo>
                  <a:cubicBezTo>
                    <a:pt x="1745" y="9718"/>
                    <a:pt x="1654" y="9704"/>
                    <a:pt x="1567" y="9699"/>
                  </a:cubicBezTo>
                  <a:lnTo>
                    <a:pt x="1567" y="9699"/>
                  </a:lnTo>
                  <a:cubicBezTo>
                    <a:pt x="1576" y="9679"/>
                    <a:pt x="1581" y="9657"/>
                    <a:pt x="1581" y="9636"/>
                  </a:cubicBezTo>
                  <a:cubicBezTo>
                    <a:pt x="1581" y="9514"/>
                    <a:pt x="1490" y="9423"/>
                    <a:pt x="1398" y="9423"/>
                  </a:cubicBezTo>
                  <a:lnTo>
                    <a:pt x="1246" y="9427"/>
                  </a:lnTo>
                  <a:lnTo>
                    <a:pt x="1246" y="9427"/>
                  </a:lnTo>
                  <a:cubicBezTo>
                    <a:pt x="1246" y="8014"/>
                    <a:pt x="1242" y="6617"/>
                    <a:pt x="1216" y="5198"/>
                  </a:cubicBezTo>
                  <a:cubicBezTo>
                    <a:pt x="1246" y="3526"/>
                    <a:pt x="1246" y="1854"/>
                    <a:pt x="1246" y="183"/>
                  </a:cubicBezTo>
                  <a:cubicBezTo>
                    <a:pt x="1246" y="91"/>
                    <a:pt x="1155" y="0"/>
                    <a:pt x="10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19" name="Google Shape;1819;p20"/>
          <p:cNvSpPr txBox="1"/>
          <p:nvPr>
            <p:ph idx="2"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1820" name="Google Shape;1820;p20"/>
          <p:cNvGrpSpPr/>
          <p:nvPr/>
        </p:nvGrpSpPr>
        <p:grpSpPr>
          <a:xfrm flipH="1" rot="-9295606">
            <a:off x="8493210" y="-186622"/>
            <a:ext cx="1098409" cy="2394569"/>
            <a:chOff x="3345650" y="2840950"/>
            <a:chExt cx="370900" cy="808575"/>
          </a:xfrm>
        </p:grpSpPr>
        <p:sp>
          <p:nvSpPr>
            <p:cNvPr id="1821" name="Google Shape;1821;p20"/>
            <p:cNvSpPr/>
            <p:nvPr/>
          </p:nvSpPr>
          <p:spPr>
            <a:xfrm>
              <a:off x="3486400" y="2932175"/>
              <a:ext cx="95900" cy="717350"/>
            </a:xfrm>
            <a:custGeom>
              <a:rect b="b" l="l" r="r" t="t"/>
              <a:pathLst>
                <a:path extrusionOk="0" h="28694" w="3836">
                  <a:moveTo>
                    <a:pt x="3818" y="1"/>
                  </a:moveTo>
                  <a:cubicBezTo>
                    <a:pt x="3809" y="1"/>
                    <a:pt x="3800" y="7"/>
                    <a:pt x="3800" y="19"/>
                  </a:cubicBezTo>
                  <a:cubicBezTo>
                    <a:pt x="3467" y="3781"/>
                    <a:pt x="3086" y="7520"/>
                    <a:pt x="2574" y="11258"/>
                  </a:cubicBezTo>
                  <a:cubicBezTo>
                    <a:pt x="2074" y="14949"/>
                    <a:pt x="1502" y="18628"/>
                    <a:pt x="943" y="22307"/>
                  </a:cubicBezTo>
                  <a:cubicBezTo>
                    <a:pt x="776" y="23319"/>
                    <a:pt x="621" y="24331"/>
                    <a:pt x="466" y="25355"/>
                  </a:cubicBezTo>
                  <a:cubicBezTo>
                    <a:pt x="311" y="26403"/>
                    <a:pt x="50" y="27498"/>
                    <a:pt x="14" y="28558"/>
                  </a:cubicBezTo>
                  <a:cubicBezTo>
                    <a:pt x="1" y="28644"/>
                    <a:pt x="69" y="28694"/>
                    <a:pt x="136" y="28694"/>
                  </a:cubicBezTo>
                  <a:cubicBezTo>
                    <a:pt x="189" y="28694"/>
                    <a:pt x="241" y="28662"/>
                    <a:pt x="252" y="28594"/>
                  </a:cubicBezTo>
                  <a:cubicBezTo>
                    <a:pt x="478" y="27713"/>
                    <a:pt x="550" y="26772"/>
                    <a:pt x="692" y="25867"/>
                  </a:cubicBezTo>
                  <a:cubicBezTo>
                    <a:pt x="835" y="24939"/>
                    <a:pt x="966" y="23998"/>
                    <a:pt x="1109" y="23069"/>
                  </a:cubicBezTo>
                  <a:cubicBezTo>
                    <a:pt x="1383" y="21200"/>
                    <a:pt x="1657" y="19331"/>
                    <a:pt x="1919" y="17473"/>
                  </a:cubicBezTo>
                  <a:cubicBezTo>
                    <a:pt x="2455" y="13782"/>
                    <a:pt x="2931" y="10091"/>
                    <a:pt x="3300" y="6389"/>
                  </a:cubicBezTo>
                  <a:cubicBezTo>
                    <a:pt x="3514" y="4269"/>
                    <a:pt x="3729" y="2150"/>
                    <a:pt x="3836" y="19"/>
                  </a:cubicBezTo>
                  <a:cubicBezTo>
                    <a:pt x="3836" y="7"/>
                    <a:pt x="3827" y="1"/>
                    <a:pt x="3818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20"/>
            <p:cNvSpPr/>
            <p:nvPr/>
          </p:nvSpPr>
          <p:spPr>
            <a:xfrm>
              <a:off x="3537325" y="2851675"/>
              <a:ext cx="44075" cy="80975"/>
            </a:xfrm>
            <a:custGeom>
              <a:rect b="b" l="l" r="r" t="t"/>
              <a:pathLst>
                <a:path extrusionOk="0" h="3239" w="1763">
                  <a:moveTo>
                    <a:pt x="84" y="0"/>
                  </a:moveTo>
                  <a:lnTo>
                    <a:pt x="84" y="0"/>
                  </a:lnTo>
                  <a:cubicBezTo>
                    <a:pt x="1" y="2548"/>
                    <a:pt x="1763" y="3239"/>
                    <a:pt x="1763" y="3239"/>
                  </a:cubicBezTo>
                  <a:cubicBezTo>
                    <a:pt x="1406" y="2167"/>
                    <a:pt x="1168" y="2060"/>
                    <a:pt x="727" y="1298"/>
                  </a:cubicBezTo>
                  <a:cubicBezTo>
                    <a:pt x="477" y="881"/>
                    <a:pt x="263" y="441"/>
                    <a:pt x="84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20"/>
            <p:cNvSpPr/>
            <p:nvPr/>
          </p:nvSpPr>
          <p:spPr>
            <a:xfrm>
              <a:off x="3581400" y="2840950"/>
              <a:ext cx="34850" cy="91400"/>
            </a:xfrm>
            <a:custGeom>
              <a:rect b="b" l="l" r="r" t="t"/>
              <a:pathLst>
                <a:path extrusionOk="0" h="3656" w="1394">
                  <a:moveTo>
                    <a:pt x="1274" y="1"/>
                  </a:moveTo>
                  <a:lnTo>
                    <a:pt x="1274" y="1"/>
                  </a:lnTo>
                  <a:cubicBezTo>
                    <a:pt x="869" y="584"/>
                    <a:pt x="619" y="1251"/>
                    <a:pt x="536" y="1953"/>
                  </a:cubicBezTo>
                  <a:cubicBezTo>
                    <a:pt x="369" y="3156"/>
                    <a:pt x="0" y="3656"/>
                    <a:pt x="0" y="3656"/>
                  </a:cubicBezTo>
                  <a:cubicBezTo>
                    <a:pt x="536" y="3334"/>
                    <a:pt x="917" y="2811"/>
                    <a:pt x="1083" y="2203"/>
                  </a:cubicBezTo>
                  <a:cubicBezTo>
                    <a:pt x="1393" y="1168"/>
                    <a:pt x="1060" y="429"/>
                    <a:pt x="1274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20"/>
            <p:cNvSpPr/>
            <p:nvPr/>
          </p:nvSpPr>
          <p:spPr>
            <a:xfrm>
              <a:off x="3587050" y="2889475"/>
              <a:ext cx="62225" cy="56575"/>
            </a:xfrm>
            <a:custGeom>
              <a:rect b="b" l="l" r="r" t="t"/>
              <a:pathLst>
                <a:path extrusionOk="0" h="2263" w="2489">
                  <a:moveTo>
                    <a:pt x="2489" y="0"/>
                  </a:moveTo>
                  <a:lnTo>
                    <a:pt x="2489" y="0"/>
                  </a:lnTo>
                  <a:cubicBezTo>
                    <a:pt x="2131" y="393"/>
                    <a:pt x="1727" y="751"/>
                    <a:pt x="1286" y="1036"/>
                  </a:cubicBezTo>
                  <a:cubicBezTo>
                    <a:pt x="798" y="1370"/>
                    <a:pt x="357" y="1786"/>
                    <a:pt x="0" y="2263"/>
                  </a:cubicBezTo>
                  <a:cubicBezTo>
                    <a:pt x="250" y="2048"/>
                    <a:pt x="941" y="2120"/>
                    <a:pt x="1572" y="1584"/>
                  </a:cubicBezTo>
                  <a:cubicBezTo>
                    <a:pt x="2191" y="1036"/>
                    <a:pt x="2489" y="1"/>
                    <a:pt x="2489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20"/>
            <p:cNvSpPr/>
            <p:nvPr/>
          </p:nvSpPr>
          <p:spPr>
            <a:xfrm>
              <a:off x="3581975" y="2931750"/>
              <a:ext cx="76825" cy="52700"/>
            </a:xfrm>
            <a:custGeom>
              <a:rect b="b" l="l" r="r" t="t"/>
              <a:pathLst>
                <a:path extrusionOk="0" h="2108" w="3073">
                  <a:moveTo>
                    <a:pt x="3073" y="0"/>
                  </a:moveTo>
                  <a:cubicBezTo>
                    <a:pt x="2620" y="393"/>
                    <a:pt x="2120" y="714"/>
                    <a:pt x="1584" y="965"/>
                  </a:cubicBezTo>
                  <a:cubicBezTo>
                    <a:pt x="1001" y="1250"/>
                    <a:pt x="465" y="1643"/>
                    <a:pt x="1" y="2108"/>
                  </a:cubicBezTo>
                  <a:cubicBezTo>
                    <a:pt x="310" y="1917"/>
                    <a:pt x="1060" y="2096"/>
                    <a:pt x="1822" y="1596"/>
                  </a:cubicBezTo>
                  <a:cubicBezTo>
                    <a:pt x="2573" y="1096"/>
                    <a:pt x="3073" y="0"/>
                    <a:pt x="3073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20"/>
            <p:cNvSpPr/>
            <p:nvPr/>
          </p:nvSpPr>
          <p:spPr>
            <a:xfrm>
              <a:off x="3582275" y="2973700"/>
              <a:ext cx="90525" cy="43200"/>
            </a:xfrm>
            <a:custGeom>
              <a:rect b="b" l="l" r="r" t="t"/>
              <a:pathLst>
                <a:path extrusionOk="0" h="1728" w="3621">
                  <a:moveTo>
                    <a:pt x="3620" y="1"/>
                  </a:moveTo>
                  <a:cubicBezTo>
                    <a:pt x="3084" y="334"/>
                    <a:pt x="2501" y="596"/>
                    <a:pt x="1882" y="775"/>
                  </a:cubicBezTo>
                  <a:cubicBezTo>
                    <a:pt x="1203" y="977"/>
                    <a:pt x="572" y="1311"/>
                    <a:pt x="1" y="1727"/>
                  </a:cubicBezTo>
                  <a:cubicBezTo>
                    <a:pt x="85" y="1688"/>
                    <a:pt x="192" y="1677"/>
                    <a:pt x="318" y="1677"/>
                  </a:cubicBezTo>
                  <a:cubicBezTo>
                    <a:pt x="499" y="1677"/>
                    <a:pt x="719" y="1700"/>
                    <a:pt x="966" y="1700"/>
                  </a:cubicBezTo>
                  <a:cubicBezTo>
                    <a:pt x="1279" y="1700"/>
                    <a:pt x="1636" y="1662"/>
                    <a:pt x="2013" y="1489"/>
                  </a:cubicBezTo>
                  <a:cubicBezTo>
                    <a:pt x="2906" y="1072"/>
                    <a:pt x="3620" y="1"/>
                    <a:pt x="3620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20"/>
            <p:cNvSpPr/>
            <p:nvPr/>
          </p:nvSpPr>
          <p:spPr>
            <a:xfrm>
              <a:off x="3581975" y="3015075"/>
              <a:ext cx="104800" cy="36800"/>
            </a:xfrm>
            <a:custGeom>
              <a:rect b="b" l="l" r="r" t="t"/>
              <a:pathLst>
                <a:path extrusionOk="0" h="1472" w="4192">
                  <a:moveTo>
                    <a:pt x="4192" y="1"/>
                  </a:moveTo>
                  <a:lnTo>
                    <a:pt x="4192" y="1"/>
                  </a:lnTo>
                  <a:cubicBezTo>
                    <a:pt x="3549" y="287"/>
                    <a:pt x="2882" y="477"/>
                    <a:pt x="2192" y="572"/>
                  </a:cubicBezTo>
                  <a:cubicBezTo>
                    <a:pt x="1418" y="703"/>
                    <a:pt x="679" y="953"/>
                    <a:pt x="1" y="1322"/>
                  </a:cubicBezTo>
                  <a:cubicBezTo>
                    <a:pt x="49" y="1308"/>
                    <a:pt x="102" y="1302"/>
                    <a:pt x="160" y="1302"/>
                  </a:cubicBezTo>
                  <a:cubicBezTo>
                    <a:pt x="473" y="1302"/>
                    <a:pt x="934" y="1471"/>
                    <a:pt x="1502" y="1471"/>
                  </a:cubicBezTo>
                  <a:cubicBezTo>
                    <a:pt x="1728" y="1471"/>
                    <a:pt x="1970" y="1445"/>
                    <a:pt x="2227" y="1370"/>
                  </a:cubicBezTo>
                  <a:cubicBezTo>
                    <a:pt x="3251" y="1061"/>
                    <a:pt x="4192" y="1"/>
                    <a:pt x="4192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20"/>
            <p:cNvSpPr/>
            <p:nvPr/>
          </p:nvSpPr>
          <p:spPr>
            <a:xfrm>
              <a:off x="3583175" y="3056450"/>
              <a:ext cx="113725" cy="34125"/>
            </a:xfrm>
            <a:custGeom>
              <a:rect b="b" l="l" r="r" t="t"/>
              <a:pathLst>
                <a:path extrusionOk="0" h="1365" w="4549">
                  <a:moveTo>
                    <a:pt x="4549" y="1"/>
                  </a:moveTo>
                  <a:cubicBezTo>
                    <a:pt x="3846" y="251"/>
                    <a:pt x="3120" y="406"/>
                    <a:pt x="2382" y="465"/>
                  </a:cubicBezTo>
                  <a:cubicBezTo>
                    <a:pt x="1548" y="537"/>
                    <a:pt x="751" y="751"/>
                    <a:pt x="0" y="1096"/>
                  </a:cubicBezTo>
                  <a:cubicBezTo>
                    <a:pt x="37" y="1088"/>
                    <a:pt x="76" y="1085"/>
                    <a:pt x="118" y="1085"/>
                  </a:cubicBezTo>
                  <a:cubicBezTo>
                    <a:pt x="487" y="1085"/>
                    <a:pt x="1035" y="1365"/>
                    <a:pt x="1759" y="1365"/>
                  </a:cubicBezTo>
                  <a:cubicBezTo>
                    <a:pt x="1947" y="1365"/>
                    <a:pt x="2146" y="1346"/>
                    <a:pt x="2358" y="1299"/>
                  </a:cubicBezTo>
                  <a:cubicBezTo>
                    <a:pt x="3477" y="1060"/>
                    <a:pt x="4549" y="1"/>
                    <a:pt x="4549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20"/>
            <p:cNvSpPr/>
            <p:nvPr/>
          </p:nvSpPr>
          <p:spPr>
            <a:xfrm>
              <a:off x="3573650" y="3110475"/>
              <a:ext cx="122950" cy="23100"/>
            </a:xfrm>
            <a:custGeom>
              <a:rect b="b" l="l" r="r" t="t"/>
              <a:pathLst>
                <a:path extrusionOk="0" h="924" w="4918">
                  <a:moveTo>
                    <a:pt x="1772" y="0"/>
                  </a:moveTo>
                  <a:cubicBezTo>
                    <a:pt x="817" y="0"/>
                    <a:pt x="0" y="197"/>
                    <a:pt x="0" y="197"/>
                  </a:cubicBezTo>
                  <a:cubicBezTo>
                    <a:pt x="473" y="197"/>
                    <a:pt x="1180" y="924"/>
                    <a:pt x="2365" y="924"/>
                  </a:cubicBezTo>
                  <a:cubicBezTo>
                    <a:pt x="2374" y="924"/>
                    <a:pt x="2384" y="924"/>
                    <a:pt x="2394" y="924"/>
                  </a:cubicBezTo>
                  <a:cubicBezTo>
                    <a:pt x="3584" y="912"/>
                    <a:pt x="4918" y="43"/>
                    <a:pt x="4918" y="42"/>
                  </a:cubicBezTo>
                  <a:lnTo>
                    <a:pt x="4918" y="42"/>
                  </a:lnTo>
                  <a:cubicBezTo>
                    <a:pt x="4521" y="104"/>
                    <a:pt x="4120" y="133"/>
                    <a:pt x="3720" y="133"/>
                  </a:cubicBezTo>
                  <a:cubicBezTo>
                    <a:pt x="3340" y="133"/>
                    <a:pt x="2961" y="107"/>
                    <a:pt x="2584" y="54"/>
                  </a:cubicBezTo>
                  <a:cubicBezTo>
                    <a:pt x="2312" y="16"/>
                    <a:pt x="2037" y="0"/>
                    <a:pt x="1772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20"/>
            <p:cNvSpPr/>
            <p:nvPr/>
          </p:nvSpPr>
          <p:spPr>
            <a:xfrm>
              <a:off x="3572450" y="3161925"/>
              <a:ext cx="137250" cy="28750"/>
            </a:xfrm>
            <a:custGeom>
              <a:rect b="b" l="l" r="r" t="t"/>
              <a:pathLst>
                <a:path extrusionOk="0" h="1150" w="5490">
                  <a:moveTo>
                    <a:pt x="1151" y="0"/>
                  </a:moveTo>
                  <a:cubicBezTo>
                    <a:pt x="483" y="0"/>
                    <a:pt x="1" y="68"/>
                    <a:pt x="1" y="68"/>
                  </a:cubicBezTo>
                  <a:cubicBezTo>
                    <a:pt x="549" y="116"/>
                    <a:pt x="1251" y="1021"/>
                    <a:pt x="2584" y="1140"/>
                  </a:cubicBezTo>
                  <a:cubicBezTo>
                    <a:pt x="2667" y="1146"/>
                    <a:pt x="2751" y="1149"/>
                    <a:pt x="2835" y="1149"/>
                  </a:cubicBezTo>
                  <a:cubicBezTo>
                    <a:pt x="4107" y="1149"/>
                    <a:pt x="5490" y="437"/>
                    <a:pt x="5490" y="437"/>
                  </a:cubicBezTo>
                  <a:lnTo>
                    <a:pt x="5490" y="437"/>
                  </a:lnTo>
                  <a:cubicBezTo>
                    <a:pt x="5359" y="443"/>
                    <a:pt x="5229" y="445"/>
                    <a:pt x="5099" y="445"/>
                  </a:cubicBezTo>
                  <a:cubicBezTo>
                    <a:pt x="4360" y="445"/>
                    <a:pt x="3624" y="359"/>
                    <a:pt x="2906" y="187"/>
                  </a:cubicBezTo>
                  <a:cubicBezTo>
                    <a:pt x="2302" y="41"/>
                    <a:pt x="1670" y="0"/>
                    <a:pt x="1151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20"/>
            <p:cNvSpPr/>
            <p:nvPr/>
          </p:nvSpPr>
          <p:spPr>
            <a:xfrm>
              <a:off x="3567400" y="3207950"/>
              <a:ext cx="144675" cy="39025"/>
            </a:xfrm>
            <a:custGeom>
              <a:rect b="b" l="l" r="r" t="t"/>
              <a:pathLst>
                <a:path extrusionOk="0" h="1561" w="5787">
                  <a:moveTo>
                    <a:pt x="31" y="1"/>
                  </a:moveTo>
                  <a:cubicBezTo>
                    <a:pt x="11" y="1"/>
                    <a:pt x="0" y="1"/>
                    <a:pt x="0" y="1"/>
                  </a:cubicBezTo>
                  <a:cubicBezTo>
                    <a:pt x="560" y="120"/>
                    <a:pt x="1191" y="1180"/>
                    <a:pt x="2596" y="1477"/>
                  </a:cubicBezTo>
                  <a:cubicBezTo>
                    <a:pt x="2865" y="1537"/>
                    <a:pt x="3147" y="1561"/>
                    <a:pt x="3428" y="1561"/>
                  </a:cubicBezTo>
                  <a:cubicBezTo>
                    <a:pt x="4618" y="1561"/>
                    <a:pt x="5787" y="1132"/>
                    <a:pt x="5787" y="1132"/>
                  </a:cubicBezTo>
                  <a:cubicBezTo>
                    <a:pt x="4858" y="1061"/>
                    <a:pt x="3941" y="858"/>
                    <a:pt x="3060" y="525"/>
                  </a:cubicBezTo>
                  <a:cubicBezTo>
                    <a:pt x="1757" y="21"/>
                    <a:pt x="262" y="1"/>
                    <a:pt x="31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20"/>
            <p:cNvSpPr/>
            <p:nvPr/>
          </p:nvSpPr>
          <p:spPr>
            <a:xfrm>
              <a:off x="3560250" y="3266600"/>
              <a:ext cx="149750" cy="58450"/>
            </a:xfrm>
            <a:custGeom>
              <a:rect b="b" l="l" r="r" t="t"/>
              <a:pathLst>
                <a:path extrusionOk="0" h="2338" w="5990">
                  <a:moveTo>
                    <a:pt x="1" y="1"/>
                  </a:moveTo>
                  <a:lnTo>
                    <a:pt x="1" y="1"/>
                  </a:lnTo>
                  <a:cubicBezTo>
                    <a:pt x="572" y="239"/>
                    <a:pt x="1072" y="1465"/>
                    <a:pt x="2525" y="2037"/>
                  </a:cubicBezTo>
                  <a:cubicBezTo>
                    <a:pt x="3129" y="2269"/>
                    <a:pt x="3830" y="2337"/>
                    <a:pt x="4443" y="2337"/>
                  </a:cubicBezTo>
                  <a:cubicBezTo>
                    <a:pt x="5303" y="2337"/>
                    <a:pt x="5990" y="2203"/>
                    <a:pt x="5990" y="2203"/>
                  </a:cubicBezTo>
                  <a:cubicBezTo>
                    <a:pt x="5001" y="1965"/>
                    <a:pt x="4061" y="1584"/>
                    <a:pt x="3180" y="1084"/>
                  </a:cubicBezTo>
                  <a:cubicBezTo>
                    <a:pt x="1763" y="263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20"/>
            <p:cNvSpPr/>
            <p:nvPr/>
          </p:nvSpPr>
          <p:spPr>
            <a:xfrm>
              <a:off x="3550425" y="3329700"/>
              <a:ext cx="166125" cy="64500"/>
            </a:xfrm>
            <a:custGeom>
              <a:rect b="b" l="l" r="r" t="t"/>
              <a:pathLst>
                <a:path extrusionOk="0" h="2580" w="6645">
                  <a:moveTo>
                    <a:pt x="1" y="1"/>
                  </a:moveTo>
                  <a:lnTo>
                    <a:pt x="1" y="1"/>
                  </a:lnTo>
                  <a:cubicBezTo>
                    <a:pt x="656" y="251"/>
                    <a:pt x="1191" y="1620"/>
                    <a:pt x="2799" y="2239"/>
                  </a:cubicBezTo>
                  <a:cubicBezTo>
                    <a:pt x="3474" y="2502"/>
                    <a:pt x="4256" y="2579"/>
                    <a:pt x="4937" y="2579"/>
                  </a:cubicBezTo>
                  <a:cubicBezTo>
                    <a:pt x="5889" y="2579"/>
                    <a:pt x="6644" y="2430"/>
                    <a:pt x="6644" y="2430"/>
                  </a:cubicBezTo>
                  <a:cubicBezTo>
                    <a:pt x="5549" y="2168"/>
                    <a:pt x="4501" y="1751"/>
                    <a:pt x="3537" y="1191"/>
                  </a:cubicBezTo>
                  <a:cubicBezTo>
                    <a:pt x="1953" y="28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20"/>
            <p:cNvSpPr/>
            <p:nvPr/>
          </p:nvSpPr>
          <p:spPr>
            <a:xfrm>
              <a:off x="3548050" y="3391325"/>
              <a:ext cx="152725" cy="76375"/>
            </a:xfrm>
            <a:custGeom>
              <a:rect b="b" l="l" r="r" t="t"/>
              <a:pathLst>
                <a:path extrusionOk="0" h="3055" w="6109">
                  <a:moveTo>
                    <a:pt x="1" y="0"/>
                  </a:moveTo>
                  <a:lnTo>
                    <a:pt x="1" y="0"/>
                  </a:lnTo>
                  <a:cubicBezTo>
                    <a:pt x="596" y="310"/>
                    <a:pt x="965" y="1679"/>
                    <a:pt x="2441" y="2453"/>
                  </a:cubicBezTo>
                  <a:cubicBezTo>
                    <a:pt x="3446" y="2972"/>
                    <a:pt x="4783" y="3055"/>
                    <a:pt x="5533" y="3055"/>
                  </a:cubicBezTo>
                  <a:cubicBezTo>
                    <a:pt x="5885" y="3055"/>
                    <a:pt x="6108" y="3036"/>
                    <a:pt x="6108" y="3036"/>
                  </a:cubicBezTo>
                  <a:cubicBezTo>
                    <a:pt x="5084" y="2667"/>
                    <a:pt x="4132" y="2155"/>
                    <a:pt x="3251" y="1524"/>
                  </a:cubicBezTo>
                  <a:cubicBezTo>
                    <a:pt x="1846" y="489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20"/>
            <p:cNvSpPr/>
            <p:nvPr/>
          </p:nvSpPr>
          <p:spPr>
            <a:xfrm>
              <a:off x="3537325" y="3449950"/>
              <a:ext cx="121475" cy="84875"/>
            </a:xfrm>
            <a:custGeom>
              <a:rect b="b" l="l" r="r" t="t"/>
              <a:pathLst>
                <a:path extrusionOk="0" h="3395" w="4859">
                  <a:moveTo>
                    <a:pt x="1" y="1"/>
                  </a:moveTo>
                  <a:cubicBezTo>
                    <a:pt x="477" y="346"/>
                    <a:pt x="620" y="1572"/>
                    <a:pt x="1787" y="2418"/>
                  </a:cubicBezTo>
                  <a:cubicBezTo>
                    <a:pt x="2954" y="3275"/>
                    <a:pt x="4859" y="3394"/>
                    <a:pt x="4859" y="3394"/>
                  </a:cubicBezTo>
                  <a:cubicBezTo>
                    <a:pt x="4025" y="2954"/>
                    <a:pt x="3275" y="2394"/>
                    <a:pt x="2608" y="1727"/>
                  </a:cubicBezTo>
                  <a:cubicBezTo>
                    <a:pt x="1525" y="656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20"/>
            <p:cNvSpPr/>
            <p:nvPr/>
          </p:nvSpPr>
          <p:spPr>
            <a:xfrm>
              <a:off x="3524525" y="3525850"/>
              <a:ext cx="83375" cy="78925"/>
            </a:xfrm>
            <a:custGeom>
              <a:rect b="b" l="l" r="r" t="t"/>
              <a:pathLst>
                <a:path extrusionOk="0" h="3157" w="3335">
                  <a:moveTo>
                    <a:pt x="1" y="1"/>
                  </a:moveTo>
                  <a:cubicBezTo>
                    <a:pt x="322" y="322"/>
                    <a:pt x="310" y="1287"/>
                    <a:pt x="1096" y="2061"/>
                  </a:cubicBezTo>
                  <a:cubicBezTo>
                    <a:pt x="1894" y="2847"/>
                    <a:pt x="3335" y="3156"/>
                    <a:pt x="3335" y="3156"/>
                  </a:cubicBezTo>
                  <a:cubicBezTo>
                    <a:pt x="2751" y="2716"/>
                    <a:pt x="2227" y="2204"/>
                    <a:pt x="1787" y="1632"/>
                  </a:cubicBezTo>
                  <a:cubicBezTo>
                    <a:pt x="1287" y="989"/>
                    <a:pt x="680" y="44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20"/>
            <p:cNvSpPr/>
            <p:nvPr/>
          </p:nvSpPr>
          <p:spPr>
            <a:xfrm>
              <a:off x="3515900" y="2901975"/>
              <a:ext cx="60150" cy="71175"/>
            </a:xfrm>
            <a:custGeom>
              <a:rect b="b" l="l" r="r" t="t"/>
              <a:pathLst>
                <a:path extrusionOk="0" h="2847" w="2406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91" y="1191"/>
                    <a:pt x="786" y="1870"/>
                  </a:cubicBezTo>
                  <a:cubicBezTo>
                    <a:pt x="1394" y="2548"/>
                    <a:pt x="2168" y="2572"/>
                    <a:pt x="2406" y="2846"/>
                  </a:cubicBezTo>
                  <a:cubicBezTo>
                    <a:pt x="2084" y="2275"/>
                    <a:pt x="1668" y="1751"/>
                    <a:pt x="1167" y="1322"/>
                  </a:cubicBezTo>
                  <a:cubicBezTo>
                    <a:pt x="715" y="941"/>
                    <a:pt x="322" y="501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20"/>
            <p:cNvSpPr/>
            <p:nvPr/>
          </p:nvSpPr>
          <p:spPr>
            <a:xfrm>
              <a:off x="3494475" y="2941275"/>
              <a:ext cx="76225" cy="65500"/>
            </a:xfrm>
            <a:custGeom>
              <a:rect b="b" l="l" r="r" t="t"/>
              <a:pathLst>
                <a:path extrusionOk="0" h="2620" w="3049">
                  <a:moveTo>
                    <a:pt x="0" y="0"/>
                  </a:moveTo>
                  <a:cubicBezTo>
                    <a:pt x="0" y="0"/>
                    <a:pt x="405" y="1238"/>
                    <a:pt x="1155" y="1857"/>
                  </a:cubicBezTo>
                  <a:cubicBezTo>
                    <a:pt x="1917" y="2477"/>
                    <a:pt x="2739" y="2369"/>
                    <a:pt x="3048" y="2619"/>
                  </a:cubicBezTo>
                  <a:cubicBezTo>
                    <a:pt x="2608" y="2072"/>
                    <a:pt x="2072" y="1584"/>
                    <a:pt x="1477" y="1203"/>
                  </a:cubicBezTo>
                  <a:cubicBezTo>
                    <a:pt x="929" y="881"/>
                    <a:pt x="429" y="476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20"/>
            <p:cNvSpPr/>
            <p:nvPr/>
          </p:nvSpPr>
          <p:spPr>
            <a:xfrm>
              <a:off x="3472150" y="2979675"/>
              <a:ext cx="92600" cy="59850"/>
            </a:xfrm>
            <a:custGeom>
              <a:rect b="b" l="l" r="r" t="t"/>
              <a:pathLst>
                <a:path extrusionOk="0" h="2394" w="3704">
                  <a:moveTo>
                    <a:pt x="0" y="0"/>
                  </a:moveTo>
                  <a:cubicBezTo>
                    <a:pt x="1" y="0"/>
                    <a:pt x="620" y="1274"/>
                    <a:pt x="1536" y="1834"/>
                  </a:cubicBezTo>
                  <a:cubicBezTo>
                    <a:pt x="2453" y="2393"/>
                    <a:pt x="3334" y="2143"/>
                    <a:pt x="3703" y="2369"/>
                  </a:cubicBezTo>
                  <a:cubicBezTo>
                    <a:pt x="3144" y="1834"/>
                    <a:pt x="2489" y="1405"/>
                    <a:pt x="1786" y="1083"/>
                  </a:cubicBezTo>
                  <a:cubicBezTo>
                    <a:pt x="1143" y="810"/>
                    <a:pt x="536" y="441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20"/>
            <p:cNvSpPr/>
            <p:nvPr/>
          </p:nvSpPr>
          <p:spPr>
            <a:xfrm>
              <a:off x="3456675" y="3024600"/>
              <a:ext cx="102700" cy="58975"/>
            </a:xfrm>
            <a:custGeom>
              <a:rect b="b" l="l" r="r" t="t"/>
              <a:pathLst>
                <a:path extrusionOk="0" h="2359" w="4108">
                  <a:moveTo>
                    <a:pt x="0" y="1"/>
                  </a:moveTo>
                  <a:cubicBezTo>
                    <a:pt x="0" y="1"/>
                    <a:pt x="750" y="1299"/>
                    <a:pt x="1762" y="1834"/>
                  </a:cubicBezTo>
                  <a:cubicBezTo>
                    <a:pt x="2774" y="2358"/>
                    <a:pt x="3691" y="2037"/>
                    <a:pt x="4108" y="2239"/>
                  </a:cubicBezTo>
                  <a:cubicBezTo>
                    <a:pt x="3465" y="1715"/>
                    <a:pt x="2739" y="1299"/>
                    <a:pt x="1965" y="1013"/>
                  </a:cubicBezTo>
                  <a:cubicBezTo>
                    <a:pt x="1262" y="763"/>
                    <a:pt x="608" y="429"/>
                    <a:pt x="0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20"/>
            <p:cNvSpPr/>
            <p:nvPr/>
          </p:nvSpPr>
          <p:spPr>
            <a:xfrm>
              <a:off x="3443275" y="3077900"/>
              <a:ext cx="117900" cy="40600"/>
            </a:xfrm>
            <a:custGeom>
              <a:rect b="b" l="l" r="r" t="t"/>
              <a:pathLst>
                <a:path extrusionOk="0" h="1624" w="4716">
                  <a:moveTo>
                    <a:pt x="1" y="0"/>
                  </a:moveTo>
                  <a:cubicBezTo>
                    <a:pt x="1" y="0"/>
                    <a:pt x="1060" y="1179"/>
                    <a:pt x="2215" y="1512"/>
                  </a:cubicBezTo>
                  <a:cubicBezTo>
                    <a:pt x="2497" y="1593"/>
                    <a:pt x="2762" y="1623"/>
                    <a:pt x="3009" y="1623"/>
                  </a:cubicBezTo>
                  <a:cubicBezTo>
                    <a:pt x="3670" y="1623"/>
                    <a:pt x="4200" y="1411"/>
                    <a:pt x="4558" y="1411"/>
                  </a:cubicBezTo>
                  <a:cubicBezTo>
                    <a:pt x="4615" y="1411"/>
                    <a:pt x="4667" y="1417"/>
                    <a:pt x="4715" y="1429"/>
                  </a:cubicBezTo>
                  <a:cubicBezTo>
                    <a:pt x="4715" y="1429"/>
                    <a:pt x="3513" y="774"/>
                    <a:pt x="2251" y="619"/>
                  </a:cubicBezTo>
                  <a:cubicBezTo>
                    <a:pt x="1477" y="524"/>
                    <a:pt x="715" y="310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20"/>
            <p:cNvSpPr/>
            <p:nvPr/>
          </p:nvSpPr>
          <p:spPr>
            <a:xfrm>
              <a:off x="3416200" y="3132050"/>
              <a:ext cx="134550" cy="37125"/>
            </a:xfrm>
            <a:custGeom>
              <a:rect b="b" l="l" r="r" t="t"/>
              <a:pathLst>
                <a:path extrusionOk="0" h="1485" w="5382">
                  <a:moveTo>
                    <a:pt x="0" y="1"/>
                  </a:moveTo>
                  <a:cubicBezTo>
                    <a:pt x="0" y="1"/>
                    <a:pt x="1298" y="1192"/>
                    <a:pt x="2619" y="1430"/>
                  </a:cubicBezTo>
                  <a:cubicBezTo>
                    <a:pt x="2824" y="1468"/>
                    <a:pt x="3019" y="1485"/>
                    <a:pt x="3205" y="1485"/>
                  </a:cubicBezTo>
                  <a:cubicBezTo>
                    <a:pt x="4138" y="1485"/>
                    <a:pt x="4825" y="1075"/>
                    <a:pt x="5274" y="1075"/>
                  </a:cubicBezTo>
                  <a:cubicBezTo>
                    <a:pt x="5312" y="1075"/>
                    <a:pt x="5347" y="1078"/>
                    <a:pt x="5382" y="1084"/>
                  </a:cubicBezTo>
                  <a:cubicBezTo>
                    <a:pt x="5382" y="1084"/>
                    <a:pt x="3977" y="489"/>
                    <a:pt x="2560" y="442"/>
                  </a:cubicBezTo>
                  <a:cubicBezTo>
                    <a:pt x="1691" y="418"/>
                    <a:pt x="822" y="263"/>
                    <a:pt x="0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20"/>
            <p:cNvSpPr/>
            <p:nvPr/>
          </p:nvSpPr>
          <p:spPr>
            <a:xfrm>
              <a:off x="3395350" y="3195475"/>
              <a:ext cx="147375" cy="29600"/>
            </a:xfrm>
            <a:custGeom>
              <a:rect b="b" l="l" r="r" t="t"/>
              <a:pathLst>
                <a:path extrusionOk="0" h="1184" w="5895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560" y="1095"/>
                    <a:pt x="2989" y="1179"/>
                  </a:cubicBezTo>
                  <a:cubicBezTo>
                    <a:pt x="3048" y="1182"/>
                    <a:pt x="3105" y="1183"/>
                    <a:pt x="3162" y="1183"/>
                  </a:cubicBezTo>
                  <a:cubicBezTo>
                    <a:pt x="4481" y="1183"/>
                    <a:pt x="5310" y="428"/>
                    <a:pt x="5870" y="428"/>
                  </a:cubicBezTo>
                  <a:cubicBezTo>
                    <a:pt x="5878" y="428"/>
                    <a:pt x="5886" y="428"/>
                    <a:pt x="5894" y="429"/>
                  </a:cubicBezTo>
                  <a:cubicBezTo>
                    <a:pt x="5894" y="429"/>
                    <a:pt x="4731" y="99"/>
                    <a:pt x="3457" y="99"/>
                  </a:cubicBezTo>
                  <a:cubicBezTo>
                    <a:pt x="3239" y="99"/>
                    <a:pt x="3018" y="108"/>
                    <a:pt x="2799" y="131"/>
                  </a:cubicBezTo>
                  <a:cubicBezTo>
                    <a:pt x="2480" y="159"/>
                    <a:pt x="2162" y="174"/>
                    <a:pt x="1844" y="174"/>
                  </a:cubicBezTo>
                  <a:cubicBezTo>
                    <a:pt x="1224" y="174"/>
                    <a:pt x="607" y="118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20"/>
            <p:cNvSpPr/>
            <p:nvPr/>
          </p:nvSpPr>
          <p:spPr>
            <a:xfrm>
              <a:off x="3371550" y="3261400"/>
              <a:ext cx="158975" cy="34325"/>
            </a:xfrm>
            <a:custGeom>
              <a:rect b="b" l="l" r="r" t="t"/>
              <a:pathLst>
                <a:path extrusionOk="0" h="1373" w="6359">
                  <a:moveTo>
                    <a:pt x="5273" y="0"/>
                  </a:moveTo>
                  <a:cubicBezTo>
                    <a:pt x="4632" y="0"/>
                    <a:pt x="3792" y="54"/>
                    <a:pt x="3000" y="268"/>
                  </a:cubicBezTo>
                  <a:cubicBezTo>
                    <a:pt x="2106" y="497"/>
                    <a:pt x="1181" y="616"/>
                    <a:pt x="254" y="616"/>
                  </a:cubicBezTo>
                  <a:cubicBezTo>
                    <a:pt x="169" y="616"/>
                    <a:pt x="85" y="615"/>
                    <a:pt x="0" y="613"/>
                  </a:cubicBezTo>
                  <a:lnTo>
                    <a:pt x="0" y="613"/>
                  </a:lnTo>
                  <a:cubicBezTo>
                    <a:pt x="0" y="613"/>
                    <a:pt x="1547" y="1372"/>
                    <a:pt x="2997" y="1372"/>
                  </a:cubicBezTo>
                  <a:cubicBezTo>
                    <a:pt x="3130" y="1372"/>
                    <a:pt x="3263" y="1366"/>
                    <a:pt x="3393" y="1352"/>
                  </a:cubicBezTo>
                  <a:cubicBezTo>
                    <a:pt x="4941" y="1197"/>
                    <a:pt x="5739" y="125"/>
                    <a:pt x="6358" y="54"/>
                  </a:cubicBezTo>
                  <a:cubicBezTo>
                    <a:pt x="6358" y="54"/>
                    <a:pt x="5915" y="0"/>
                    <a:pt x="5273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20"/>
            <p:cNvSpPr/>
            <p:nvPr/>
          </p:nvSpPr>
          <p:spPr>
            <a:xfrm>
              <a:off x="3345650" y="3324350"/>
              <a:ext cx="176525" cy="38050"/>
            </a:xfrm>
            <a:custGeom>
              <a:rect b="b" l="l" r="r" t="t"/>
              <a:pathLst>
                <a:path extrusionOk="0" h="1522" w="7061">
                  <a:moveTo>
                    <a:pt x="5858" y="0"/>
                  </a:moveTo>
                  <a:cubicBezTo>
                    <a:pt x="5147" y="0"/>
                    <a:pt x="4215" y="60"/>
                    <a:pt x="3334" y="298"/>
                  </a:cubicBezTo>
                  <a:cubicBezTo>
                    <a:pt x="2340" y="560"/>
                    <a:pt x="1316" y="682"/>
                    <a:pt x="281" y="682"/>
                  </a:cubicBezTo>
                  <a:cubicBezTo>
                    <a:pt x="187" y="682"/>
                    <a:pt x="94" y="681"/>
                    <a:pt x="0" y="679"/>
                  </a:cubicBezTo>
                  <a:lnTo>
                    <a:pt x="0" y="679"/>
                  </a:lnTo>
                  <a:cubicBezTo>
                    <a:pt x="0" y="679"/>
                    <a:pt x="1736" y="1522"/>
                    <a:pt x="3347" y="1522"/>
                  </a:cubicBezTo>
                  <a:cubicBezTo>
                    <a:pt x="3491" y="1522"/>
                    <a:pt x="3634" y="1515"/>
                    <a:pt x="3775" y="1501"/>
                  </a:cubicBezTo>
                  <a:cubicBezTo>
                    <a:pt x="5489" y="1322"/>
                    <a:pt x="6370" y="131"/>
                    <a:pt x="7061" y="60"/>
                  </a:cubicBezTo>
                  <a:cubicBezTo>
                    <a:pt x="7061" y="60"/>
                    <a:pt x="6570" y="0"/>
                    <a:pt x="5858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20"/>
            <p:cNvSpPr/>
            <p:nvPr/>
          </p:nvSpPr>
          <p:spPr>
            <a:xfrm>
              <a:off x="3346250" y="3377325"/>
              <a:ext cx="167000" cy="45500"/>
            </a:xfrm>
            <a:custGeom>
              <a:rect b="b" l="l" r="r" t="t"/>
              <a:pathLst>
                <a:path extrusionOk="0" h="1820" w="6680">
                  <a:moveTo>
                    <a:pt x="6672" y="1"/>
                  </a:moveTo>
                  <a:cubicBezTo>
                    <a:pt x="6541" y="1"/>
                    <a:pt x="4715" y="12"/>
                    <a:pt x="3143" y="620"/>
                  </a:cubicBezTo>
                  <a:cubicBezTo>
                    <a:pt x="2131" y="1001"/>
                    <a:pt x="1072" y="1251"/>
                    <a:pt x="0" y="1334"/>
                  </a:cubicBezTo>
                  <a:cubicBezTo>
                    <a:pt x="0" y="1334"/>
                    <a:pt x="1353" y="1819"/>
                    <a:pt x="2728" y="1819"/>
                  </a:cubicBezTo>
                  <a:cubicBezTo>
                    <a:pt x="3049" y="1819"/>
                    <a:pt x="3372" y="1793"/>
                    <a:pt x="3679" y="1727"/>
                  </a:cubicBezTo>
                  <a:cubicBezTo>
                    <a:pt x="5310" y="1370"/>
                    <a:pt x="6025" y="144"/>
                    <a:pt x="6679" y="1"/>
                  </a:cubicBezTo>
                  <a:cubicBezTo>
                    <a:pt x="6679" y="1"/>
                    <a:pt x="6677" y="1"/>
                    <a:pt x="6672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20"/>
            <p:cNvSpPr/>
            <p:nvPr/>
          </p:nvSpPr>
          <p:spPr>
            <a:xfrm>
              <a:off x="3364700" y="3436275"/>
              <a:ext cx="139325" cy="53525"/>
            </a:xfrm>
            <a:custGeom>
              <a:rect b="b" l="l" r="r" t="t"/>
              <a:pathLst>
                <a:path extrusionOk="0" h="2141" w="5573">
                  <a:moveTo>
                    <a:pt x="5572" y="0"/>
                  </a:moveTo>
                  <a:lnTo>
                    <a:pt x="5572" y="0"/>
                  </a:lnTo>
                  <a:cubicBezTo>
                    <a:pt x="5572" y="0"/>
                    <a:pt x="3929" y="238"/>
                    <a:pt x="2620" y="988"/>
                  </a:cubicBezTo>
                  <a:cubicBezTo>
                    <a:pt x="1798" y="1453"/>
                    <a:pt x="917" y="1798"/>
                    <a:pt x="0" y="2012"/>
                  </a:cubicBezTo>
                  <a:cubicBezTo>
                    <a:pt x="0" y="2012"/>
                    <a:pt x="652" y="2141"/>
                    <a:pt x="1465" y="2141"/>
                  </a:cubicBezTo>
                  <a:cubicBezTo>
                    <a:pt x="2029" y="2141"/>
                    <a:pt x="2671" y="2079"/>
                    <a:pt x="3227" y="1869"/>
                  </a:cubicBezTo>
                  <a:cubicBezTo>
                    <a:pt x="4584" y="1357"/>
                    <a:pt x="5037" y="203"/>
                    <a:pt x="5572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20"/>
            <p:cNvSpPr/>
            <p:nvPr/>
          </p:nvSpPr>
          <p:spPr>
            <a:xfrm>
              <a:off x="3398025" y="3500550"/>
              <a:ext cx="100925" cy="54275"/>
            </a:xfrm>
            <a:custGeom>
              <a:rect b="b" l="l" r="r" t="t"/>
              <a:pathLst>
                <a:path extrusionOk="0" h="2171" w="4037">
                  <a:moveTo>
                    <a:pt x="4037" y="1"/>
                  </a:moveTo>
                  <a:lnTo>
                    <a:pt x="4037" y="1"/>
                  </a:lnTo>
                  <a:cubicBezTo>
                    <a:pt x="3263" y="239"/>
                    <a:pt x="2537" y="608"/>
                    <a:pt x="1882" y="1084"/>
                  </a:cubicBezTo>
                  <a:cubicBezTo>
                    <a:pt x="1310" y="1537"/>
                    <a:pt x="668" y="1894"/>
                    <a:pt x="1" y="2168"/>
                  </a:cubicBezTo>
                  <a:cubicBezTo>
                    <a:pt x="1" y="2168"/>
                    <a:pt x="63" y="2171"/>
                    <a:pt x="172" y="2171"/>
                  </a:cubicBezTo>
                  <a:cubicBezTo>
                    <a:pt x="586" y="2171"/>
                    <a:pt x="1667" y="2126"/>
                    <a:pt x="2442" y="1692"/>
                  </a:cubicBezTo>
                  <a:cubicBezTo>
                    <a:pt x="3418" y="1156"/>
                    <a:pt x="3644" y="227"/>
                    <a:pt x="4037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20"/>
            <p:cNvSpPr/>
            <p:nvPr/>
          </p:nvSpPr>
          <p:spPr>
            <a:xfrm>
              <a:off x="3449300" y="3499025"/>
              <a:ext cx="66150" cy="36450"/>
            </a:xfrm>
            <a:custGeom>
              <a:rect b="b" l="l" r="r" t="t"/>
              <a:pathLst>
                <a:path extrusionOk="0" h="1458" w="2646">
                  <a:moveTo>
                    <a:pt x="2240" y="0"/>
                  </a:moveTo>
                  <a:cubicBezTo>
                    <a:pt x="1966" y="0"/>
                    <a:pt x="1710" y="134"/>
                    <a:pt x="1486" y="324"/>
                  </a:cubicBezTo>
                  <a:cubicBezTo>
                    <a:pt x="1010" y="729"/>
                    <a:pt x="617" y="1169"/>
                    <a:pt x="21" y="1419"/>
                  </a:cubicBezTo>
                  <a:cubicBezTo>
                    <a:pt x="1" y="1429"/>
                    <a:pt x="16" y="1457"/>
                    <a:pt x="35" y="1457"/>
                  </a:cubicBezTo>
                  <a:cubicBezTo>
                    <a:pt x="39" y="1457"/>
                    <a:pt x="42" y="1457"/>
                    <a:pt x="45" y="1455"/>
                  </a:cubicBezTo>
                  <a:cubicBezTo>
                    <a:pt x="414" y="1312"/>
                    <a:pt x="772" y="1098"/>
                    <a:pt x="1081" y="836"/>
                  </a:cubicBezTo>
                  <a:cubicBezTo>
                    <a:pt x="1400" y="566"/>
                    <a:pt x="1750" y="154"/>
                    <a:pt x="2175" y="154"/>
                  </a:cubicBezTo>
                  <a:cubicBezTo>
                    <a:pt x="2274" y="154"/>
                    <a:pt x="2378" y="177"/>
                    <a:pt x="2486" y="229"/>
                  </a:cubicBezTo>
                  <a:cubicBezTo>
                    <a:pt x="2494" y="230"/>
                    <a:pt x="2502" y="231"/>
                    <a:pt x="2510" y="231"/>
                  </a:cubicBezTo>
                  <a:cubicBezTo>
                    <a:pt x="2601" y="231"/>
                    <a:pt x="2645" y="106"/>
                    <a:pt x="2557" y="62"/>
                  </a:cubicBezTo>
                  <a:cubicBezTo>
                    <a:pt x="2450" y="19"/>
                    <a:pt x="2343" y="0"/>
                    <a:pt x="2240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20"/>
            <p:cNvSpPr/>
            <p:nvPr/>
          </p:nvSpPr>
          <p:spPr>
            <a:xfrm>
              <a:off x="3505200" y="3517225"/>
              <a:ext cx="60675" cy="56950"/>
            </a:xfrm>
            <a:custGeom>
              <a:rect b="b" l="l" r="r" t="t"/>
              <a:pathLst>
                <a:path extrusionOk="0" h="2278" w="2427">
                  <a:moveTo>
                    <a:pt x="131" y="1"/>
                  </a:moveTo>
                  <a:cubicBezTo>
                    <a:pt x="0" y="1"/>
                    <a:pt x="36" y="203"/>
                    <a:pt x="167" y="203"/>
                  </a:cubicBezTo>
                  <a:cubicBezTo>
                    <a:pt x="762" y="203"/>
                    <a:pt x="1203" y="953"/>
                    <a:pt x="1524" y="1370"/>
                  </a:cubicBezTo>
                  <a:cubicBezTo>
                    <a:pt x="1786" y="1703"/>
                    <a:pt x="2072" y="2001"/>
                    <a:pt x="2393" y="2275"/>
                  </a:cubicBezTo>
                  <a:cubicBezTo>
                    <a:pt x="2398" y="2277"/>
                    <a:pt x="2402" y="2278"/>
                    <a:pt x="2405" y="2278"/>
                  </a:cubicBezTo>
                  <a:cubicBezTo>
                    <a:pt x="2421" y="2278"/>
                    <a:pt x="2427" y="2258"/>
                    <a:pt x="2417" y="2239"/>
                  </a:cubicBezTo>
                  <a:cubicBezTo>
                    <a:pt x="1929" y="1810"/>
                    <a:pt x="1607" y="1251"/>
                    <a:pt x="1226" y="727"/>
                  </a:cubicBezTo>
                  <a:cubicBezTo>
                    <a:pt x="953" y="322"/>
                    <a:pt x="655" y="1"/>
                    <a:pt x="131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20"/>
            <p:cNvSpPr/>
            <p:nvPr/>
          </p:nvSpPr>
          <p:spPr>
            <a:xfrm>
              <a:off x="3433825" y="3435975"/>
              <a:ext cx="163850" cy="67375"/>
            </a:xfrm>
            <a:custGeom>
              <a:rect b="b" l="l" r="r" t="t"/>
              <a:pathLst>
                <a:path extrusionOk="0" h="2695" w="6554">
                  <a:moveTo>
                    <a:pt x="2937" y="0"/>
                  </a:moveTo>
                  <a:cubicBezTo>
                    <a:pt x="2655" y="0"/>
                    <a:pt x="2357" y="117"/>
                    <a:pt x="2081" y="238"/>
                  </a:cubicBezTo>
                  <a:cubicBezTo>
                    <a:pt x="1760" y="381"/>
                    <a:pt x="1450" y="560"/>
                    <a:pt x="1176" y="762"/>
                  </a:cubicBezTo>
                  <a:cubicBezTo>
                    <a:pt x="807" y="1012"/>
                    <a:pt x="426" y="1215"/>
                    <a:pt x="21" y="1381"/>
                  </a:cubicBezTo>
                  <a:cubicBezTo>
                    <a:pt x="1" y="1381"/>
                    <a:pt x="15" y="1408"/>
                    <a:pt x="28" y="1408"/>
                  </a:cubicBezTo>
                  <a:cubicBezTo>
                    <a:pt x="30" y="1408"/>
                    <a:pt x="32" y="1407"/>
                    <a:pt x="33" y="1405"/>
                  </a:cubicBezTo>
                  <a:cubicBezTo>
                    <a:pt x="498" y="1262"/>
                    <a:pt x="950" y="1048"/>
                    <a:pt x="1367" y="774"/>
                  </a:cubicBezTo>
                  <a:cubicBezTo>
                    <a:pt x="1717" y="544"/>
                    <a:pt x="2349" y="154"/>
                    <a:pt x="2871" y="154"/>
                  </a:cubicBezTo>
                  <a:cubicBezTo>
                    <a:pt x="3077" y="154"/>
                    <a:pt x="3266" y="214"/>
                    <a:pt x="3415" y="369"/>
                  </a:cubicBezTo>
                  <a:cubicBezTo>
                    <a:pt x="3427" y="381"/>
                    <a:pt x="3450" y="393"/>
                    <a:pt x="3474" y="393"/>
                  </a:cubicBezTo>
                  <a:cubicBezTo>
                    <a:pt x="3438" y="405"/>
                    <a:pt x="3415" y="417"/>
                    <a:pt x="3379" y="441"/>
                  </a:cubicBezTo>
                  <a:cubicBezTo>
                    <a:pt x="3298" y="491"/>
                    <a:pt x="3363" y="594"/>
                    <a:pt x="3443" y="594"/>
                  </a:cubicBezTo>
                  <a:cubicBezTo>
                    <a:pt x="3457" y="594"/>
                    <a:pt x="3472" y="591"/>
                    <a:pt x="3486" y="584"/>
                  </a:cubicBezTo>
                  <a:cubicBezTo>
                    <a:pt x="3556" y="542"/>
                    <a:pt x="3630" y="523"/>
                    <a:pt x="3707" y="523"/>
                  </a:cubicBezTo>
                  <a:cubicBezTo>
                    <a:pt x="4244" y="523"/>
                    <a:pt x="4910" y="1433"/>
                    <a:pt x="5212" y="1715"/>
                  </a:cubicBezTo>
                  <a:cubicBezTo>
                    <a:pt x="5605" y="2096"/>
                    <a:pt x="6046" y="2417"/>
                    <a:pt x="6522" y="2691"/>
                  </a:cubicBezTo>
                  <a:cubicBezTo>
                    <a:pt x="6527" y="2693"/>
                    <a:pt x="6531" y="2694"/>
                    <a:pt x="6534" y="2694"/>
                  </a:cubicBezTo>
                  <a:cubicBezTo>
                    <a:pt x="6549" y="2694"/>
                    <a:pt x="6553" y="2677"/>
                    <a:pt x="6534" y="2667"/>
                  </a:cubicBezTo>
                  <a:cubicBezTo>
                    <a:pt x="5784" y="2215"/>
                    <a:pt x="5236" y="1536"/>
                    <a:pt x="4641" y="917"/>
                  </a:cubicBezTo>
                  <a:cubicBezTo>
                    <a:pt x="4382" y="658"/>
                    <a:pt x="4068" y="335"/>
                    <a:pt x="3708" y="335"/>
                  </a:cubicBezTo>
                  <a:cubicBezTo>
                    <a:pt x="3655" y="335"/>
                    <a:pt x="3601" y="342"/>
                    <a:pt x="3546" y="357"/>
                  </a:cubicBezTo>
                  <a:cubicBezTo>
                    <a:pt x="3581" y="334"/>
                    <a:pt x="3581" y="286"/>
                    <a:pt x="3546" y="262"/>
                  </a:cubicBezTo>
                  <a:cubicBezTo>
                    <a:pt x="3364" y="70"/>
                    <a:pt x="3155" y="0"/>
                    <a:pt x="2937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20"/>
            <p:cNvSpPr/>
            <p:nvPr/>
          </p:nvSpPr>
          <p:spPr>
            <a:xfrm>
              <a:off x="3410525" y="3375750"/>
              <a:ext cx="201800" cy="64150"/>
            </a:xfrm>
            <a:custGeom>
              <a:rect b="b" l="l" r="r" t="t"/>
              <a:pathLst>
                <a:path extrusionOk="0" h="2566" w="8072">
                  <a:moveTo>
                    <a:pt x="3694" y="0"/>
                  </a:moveTo>
                  <a:cubicBezTo>
                    <a:pt x="3334" y="0"/>
                    <a:pt x="2969" y="91"/>
                    <a:pt x="2644" y="242"/>
                  </a:cubicBezTo>
                  <a:cubicBezTo>
                    <a:pt x="2251" y="433"/>
                    <a:pt x="1906" y="719"/>
                    <a:pt x="1525" y="945"/>
                  </a:cubicBezTo>
                  <a:cubicBezTo>
                    <a:pt x="1060" y="1219"/>
                    <a:pt x="525" y="1350"/>
                    <a:pt x="1" y="1504"/>
                  </a:cubicBezTo>
                  <a:cubicBezTo>
                    <a:pt x="1" y="1504"/>
                    <a:pt x="1" y="1516"/>
                    <a:pt x="1" y="1516"/>
                  </a:cubicBezTo>
                  <a:cubicBezTo>
                    <a:pt x="739" y="1397"/>
                    <a:pt x="1430" y="1135"/>
                    <a:pt x="2073" y="766"/>
                  </a:cubicBezTo>
                  <a:cubicBezTo>
                    <a:pt x="2559" y="473"/>
                    <a:pt x="3146" y="199"/>
                    <a:pt x="3709" y="199"/>
                  </a:cubicBezTo>
                  <a:cubicBezTo>
                    <a:pt x="4014" y="199"/>
                    <a:pt x="4313" y="280"/>
                    <a:pt x="4585" y="480"/>
                  </a:cubicBezTo>
                  <a:cubicBezTo>
                    <a:pt x="4597" y="492"/>
                    <a:pt x="4609" y="504"/>
                    <a:pt x="4632" y="516"/>
                  </a:cubicBezTo>
                  <a:lnTo>
                    <a:pt x="4644" y="528"/>
                  </a:lnTo>
                  <a:cubicBezTo>
                    <a:pt x="4668" y="540"/>
                    <a:pt x="4680" y="552"/>
                    <a:pt x="4692" y="564"/>
                  </a:cubicBezTo>
                  <a:cubicBezTo>
                    <a:pt x="4710" y="582"/>
                    <a:pt x="4734" y="591"/>
                    <a:pt x="4757" y="591"/>
                  </a:cubicBezTo>
                  <a:cubicBezTo>
                    <a:pt x="4781" y="591"/>
                    <a:pt x="4805" y="582"/>
                    <a:pt x="4823" y="564"/>
                  </a:cubicBezTo>
                  <a:cubicBezTo>
                    <a:pt x="4870" y="564"/>
                    <a:pt x="4918" y="564"/>
                    <a:pt x="4966" y="576"/>
                  </a:cubicBezTo>
                  <a:cubicBezTo>
                    <a:pt x="5180" y="623"/>
                    <a:pt x="5382" y="707"/>
                    <a:pt x="5561" y="826"/>
                  </a:cubicBezTo>
                  <a:cubicBezTo>
                    <a:pt x="5847" y="1028"/>
                    <a:pt x="6121" y="1242"/>
                    <a:pt x="6371" y="1481"/>
                  </a:cubicBezTo>
                  <a:cubicBezTo>
                    <a:pt x="6883" y="1885"/>
                    <a:pt x="7430" y="2243"/>
                    <a:pt x="8014" y="2564"/>
                  </a:cubicBezTo>
                  <a:cubicBezTo>
                    <a:pt x="8018" y="2565"/>
                    <a:pt x="8022" y="2566"/>
                    <a:pt x="8026" y="2566"/>
                  </a:cubicBezTo>
                  <a:cubicBezTo>
                    <a:pt x="8063" y="2566"/>
                    <a:pt x="8071" y="2515"/>
                    <a:pt x="8049" y="2505"/>
                  </a:cubicBezTo>
                  <a:cubicBezTo>
                    <a:pt x="7407" y="2124"/>
                    <a:pt x="6799" y="1683"/>
                    <a:pt x="6264" y="1171"/>
                  </a:cubicBezTo>
                  <a:cubicBezTo>
                    <a:pt x="6049" y="957"/>
                    <a:pt x="5799" y="766"/>
                    <a:pt x="5549" y="600"/>
                  </a:cubicBezTo>
                  <a:cubicBezTo>
                    <a:pt x="5430" y="528"/>
                    <a:pt x="5299" y="469"/>
                    <a:pt x="5156" y="421"/>
                  </a:cubicBezTo>
                  <a:lnTo>
                    <a:pt x="5001" y="385"/>
                  </a:lnTo>
                  <a:cubicBezTo>
                    <a:pt x="4972" y="367"/>
                    <a:pt x="4939" y="358"/>
                    <a:pt x="4908" y="358"/>
                  </a:cubicBezTo>
                  <a:cubicBezTo>
                    <a:pt x="4876" y="358"/>
                    <a:pt x="4847" y="367"/>
                    <a:pt x="4823" y="385"/>
                  </a:cubicBezTo>
                  <a:cubicBezTo>
                    <a:pt x="4495" y="114"/>
                    <a:pt x="4098" y="0"/>
                    <a:pt x="3694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20"/>
            <p:cNvSpPr/>
            <p:nvPr/>
          </p:nvSpPr>
          <p:spPr>
            <a:xfrm>
              <a:off x="3436425" y="3322425"/>
              <a:ext cx="183275" cy="41000"/>
            </a:xfrm>
            <a:custGeom>
              <a:rect b="b" l="l" r="r" t="t"/>
              <a:pathLst>
                <a:path extrusionOk="0" h="1640" w="7331">
                  <a:moveTo>
                    <a:pt x="3073" y="1"/>
                  </a:moveTo>
                  <a:cubicBezTo>
                    <a:pt x="2890" y="1"/>
                    <a:pt x="2704" y="29"/>
                    <a:pt x="2525" y="77"/>
                  </a:cubicBezTo>
                  <a:cubicBezTo>
                    <a:pt x="2168" y="196"/>
                    <a:pt x="1822" y="327"/>
                    <a:pt x="1477" y="482"/>
                  </a:cubicBezTo>
                  <a:cubicBezTo>
                    <a:pt x="1013" y="673"/>
                    <a:pt x="525" y="792"/>
                    <a:pt x="24" y="851"/>
                  </a:cubicBezTo>
                  <a:cubicBezTo>
                    <a:pt x="1" y="851"/>
                    <a:pt x="1" y="899"/>
                    <a:pt x="24" y="899"/>
                  </a:cubicBezTo>
                  <a:cubicBezTo>
                    <a:pt x="679" y="851"/>
                    <a:pt x="1310" y="708"/>
                    <a:pt x="1918" y="458"/>
                  </a:cubicBezTo>
                  <a:cubicBezTo>
                    <a:pt x="2278" y="317"/>
                    <a:pt x="2660" y="196"/>
                    <a:pt x="3030" y="196"/>
                  </a:cubicBezTo>
                  <a:cubicBezTo>
                    <a:pt x="3345" y="196"/>
                    <a:pt x="3651" y="283"/>
                    <a:pt x="3930" y="518"/>
                  </a:cubicBezTo>
                  <a:cubicBezTo>
                    <a:pt x="3942" y="542"/>
                    <a:pt x="3977" y="542"/>
                    <a:pt x="4001" y="542"/>
                  </a:cubicBezTo>
                  <a:cubicBezTo>
                    <a:pt x="4008" y="545"/>
                    <a:pt x="4015" y="547"/>
                    <a:pt x="4022" y="547"/>
                  </a:cubicBezTo>
                  <a:cubicBezTo>
                    <a:pt x="4039" y="547"/>
                    <a:pt x="4056" y="538"/>
                    <a:pt x="4073" y="530"/>
                  </a:cubicBezTo>
                  <a:cubicBezTo>
                    <a:pt x="4199" y="422"/>
                    <a:pt x="4343" y="379"/>
                    <a:pt x="4496" y="379"/>
                  </a:cubicBezTo>
                  <a:cubicBezTo>
                    <a:pt x="4950" y="379"/>
                    <a:pt x="5482" y="757"/>
                    <a:pt x="5847" y="935"/>
                  </a:cubicBezTo>
                  <a:cubicBezTo>
                    <a:pt x="6323" y="1173"/>
                    <a:pt x="6787" y="1411"/>
                    <a:pt x="7275" y="1637"/>
                  </a:cubicBezTo>
                  <a:cubicBezTo>
                    <a:pt x="7279" y="1638"/>
                    <a:pt x="7283" y="1639"/>
                    <a:pt x="7287" y="1639"/>
                  </a:cubicBezTo>
                  <a:cubicBezTo>
                    <a:pt x="7316" y="1639"/>
                    <a:pt x="7331" y="1600"/>
                    <a:pt x="7299" y="1590"/>
                  </a:cubicBezTo>
                  <a:cubicBezTo>
                    <a:pt x="6656" y="1220"/>
                    <a:pt x="5990" y="875"/>
                    <a:pt x="5335" y="530"/>
                  </a:cubicBezTo>
                  <a:cubicBezTo>
                    <a:pt x="5055" y="386"/>
                    <a:pt x="4749" y="221"/>
                    <a:pt x="4456" y="221"/>
                  </a:cubicBezTo>
                  <a:cubicBezTo>
                    <a:pt x="4312" y="221"/>
                    <a:pt x="4170" y="261"/>
                    <a:pt x="4037" y="363"/>
                  </a:cubicBezTo>
                  <a:cubicBezTo>
                    <a:pt x="3770" y="104"/>
                    <a:pt x="3426" y="1"/>
                    <a:pt x="3073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20"/>
            <p:cNvSpPr/>
            <p:nvPr/>
          </p:nvSpPr>
          <p:spPr>
            <a:xfrm>
              <a:off x="3442975" y="3261025"/>
              <a:ext cx="176325" cy="32875"/>
            </a:xfrm>
            <a:custGeom>
              <a:rect b="b" l="l" r="r" t="t"/>
              <a:pathLst>
                <a:path extrusionOk="0" h="1315" w="7053">
                  <a:moveTo>
                    <a:pt x="3248" y="1"/>
                  </a:moveTo>
                  <a:cubicBezTo>
                    <a:pt x="2991" y="1"/>
                    <a:pt x="2728" y="49"/>
                    <a:pt x="2465" y="128"/>
                  </a:cubicBezTo>
                  <a:cubicBezTo>
                    <a:pt x="2084" y="247"/>
                    <a:pt x="1727" y="414"/>
                    <a:pt x="1358" y="545"/>
                  </a:cubicBezTo>
                  <a:cubicBezTo>
                    <a:pt x="917" y="688"/>
                    <a:pt x="465" y="795"/>
                    <a:pt x="13" y="855"/>
                  </a:cubicBezTo>
                  <a:cubicBezTo>
                    <a:pt x="1" y="855"/>
                    <a:pt x="1" y="867"/>
                    <a:pt x="13" y="867"/>
                  </a:cubicBezTo>
                  <a:cubicBezTo>
                    <a:pt x="632" y="831"/>
                    <a:pt x="1239" y="712"/>
                    <a:pt x="1822" y="509"/>
                  </a:cubicBezTo>
                  <a:cubicBezTo>
                    <a:pt x="2269" y="348"/>
                    <a:pt x="2747" y="174"/>
                    <a:pt x="3212" y="174"/>
                  </a:cubicBezTo>
                  <a:cubicBezTo>
                    <a:pt x="3503" y="174"/>
                    <a:pt x="3790" y="242"/>
                    <a:pt x="4061" y="426"/>
                  </a:cubicBezTo>
                  <a:cubicBezTo>
                    <a:pt x="4073" y="432"/>
                    <a:pt x="4087" y="435"/>
                    <a:pt x="4104" y="435"/>
                  </a:cubicBezTo>
                  <a:cubicBezTo>
                    <a:pt x="4120" y="435"/>
                    <a:pt x="4138" y="432"/>
                    <a:pt x="4156" y="426"/>
                  </a:cubicBezTo>
                  <a:lnTo>
                    <a:pt x="4156" y="426"/>
                  </a:lnTo>
                  <a:cubicBezTo>
                    <a:pt x="4108" y="450"/>
                    <a:pt x="4061" y="497"/>
                    <a:pt x="4025" y="533"/>
                  </a:cubicBezTo>
                  <a:cubicBezTo>
                    <a:pt x="3964" y="584"/>
                    <a:pt x="4015" y="660"/>
                    <a:pt x="4076" y="660"/>
                  </a:cubicBezTo>
                  <a:cubicBezTo>
                    <a:pt x="4086" y="660"/>
                    <a:pt x="4097" y="658"/>
                    <a:pt x="4108" y="652"/>
                  </a:cubicBezTo>
                  <a:cubicBezTo>
                    <a:pt x="4381" y="474"/>
                    <a:pt x="4655" y="401"/>
                    <a:pt x="4927" y="401"/>
                  </a:cubicBezTo>
                  <a:cubicBezTo>
                    <a:pt x="5654" y="401"/>
                    <a:pt x="6366" y="917"/>
                    <a:pt x="6990" y="1307"/>
                  </a:cubicBezTo>
                  <a:cubicBezTo>
                    <a:pt x="6998" y="1313"/>
                    <a:pt x="7006" y="1315"/>
                    <a:pt x="7014" y="1315"/>
                  </a:cubicBezTo>
                  <a:cubicBezTo>
                    <a:pt x="7038" y="1315"/>
                    <a:pt x="7053" y="1290"/>
                    <a:pt x="7025" y="1271"/>
                  </a:cubicBezTo>
                  <a:cubicBezTo>
                    <a:pt x="6473" y="894"/>
                    <a:pt x="5615" y="196"/>
                    <a:pt x="4835" y="196"/>
                  </a:cubicBezTo>
                  <a:cubicBezTo>
                    <a:pt x="4612" y="196"/>
                    <a:pt x="4396" y="253"/>
                    <a:pt x="4195" y="391"/>
                  </a:cubicBezTo>
                  <a:lnTo>
                    <a:pt x="4195" y="391"/>
                  </a:lnTo>
                  <a:cubicBezTo>
                    <a:pt x="4227" y="361"/>
                    <a:pt x="4222" y="303"/>
                    <a:pt x="4180" y="271"/>
                  </a:cubicBezTo>
                  <a:cubicBezTo>
                    <a:pt x="3887" y="78"/>
                    <a:pt x="3573" y="1"/>
                    <a:pt x="3248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20"/>
            <p:cNvSpPr/>
            <p:nvPr/>
          </p:nvSpPr>
          <p:spPr>
            <a:xfrm>
              <a:off x="3463525" y="3202400"/>
              <a:ext cx="187250" cy="31925"/>
            </a:xfrm>
            <a:custGeom>
              <a:rect b="b" l="l" r="r" t="t"/>
              <a:pathLst>
                <a:path extrusionOk="0" h="1277" w="7490">
                  <a:moveTo>
                    <a:pt x="2565" y="0"/>
                  </a:moveTo>
                  <a:cubicBezTo>
                    <a:pt x="2464" y="0"/>
                    <a:pt x="2363" y="8"/>
                    <a:pt x="2262" y="21"/>
                  </a:cubicBezTo>
                  <a:cubicBezTo>
                    <a:pt x="1512" y="116"/>
                    <a:pt x="774" y="259"/>
                    <a:pt x="24" y="318"/>
                  </a:cubicBezTo>
                  <a:cubicBezTo>
                    <a:pt x="0" y="318"/>
                    <a:pt x="12" y="366"/>
                    <a:pt x="24" y="366"/>
                  </a:cubicBezTo>
                  <a:cubicBezTo>
                    <a:pt x="584" y="330"/>
                    <a:pt x="1131" y="271"/>
                    <a:pt x="1679" y="223"/>
                  </a:cubicBezTo>
                  <a:cubicBezTo>
                    <a:pt x="1938" y="203"/>
                    <a:pt x="2209" y="165"/>
                    <a:pt x="2470" y="165"/>
                  </a:cubicBezTo>
                  <a:cubicBezTo>
                    <a:pt x="2833" y="165"/>
                    <a:pt x="3178" y="240"/>
                    <a:pt x="3441" y="545"/>
                  </a:cubicBezTo>
                  <a:cubicBezTo>
                    <a:pt x="3465" y="568"/>
                    <a:pt x="3495" y="580"/>
                    <a:pt x="3524" y="580"/>
                  </a:cubicBezTo>
                  <a:cubicBezTo>
                    <a:pt x="3554" y="580"/>
                    <a:pt x="3584" y="568"/>
                    <a:pt x="3608" y="545"/>
                  </a:cubicBezTo>
                  <a:cubicBezTo>
                    <a:pt x="3799" y="378"/>
                    <a:pt x="4003" y="315"/>
                    <a:pt x="4214" y="315"/>
                  </a:cubicBezTo>
                  <a:cubicBezTo>
                    <a:pt x="4712" y="315"/>
                    <a:pt x="5243" y="670"/>
                    <a:pt x="5703" y="854"/>
                  </a:cubicBezTo>
                  <a:cubicBezTo>
                    <a:pt x="6214" y="1061"/>
                    <a:pt x="6745" y="1277"/>
                    <a:pt x="7295" y="1277"/>
                  </a:cubicBezTo>
                  <a:cubicBezTo>
                    <a:pt x="7348" y="1277"/>
                    <a:pt x="7400" y="1275"/>
                    <a:pt x="7453" y="1271"/>
                  </a:cubicBezTo>
                  <a:cubicBezTo>
                    <a:pt x="7489" y="1259"/>
                    <a:pt x="7489" y="1199"/>
                    <a:pt x="7453" y="1199"/>
                  </a:cubicBezTo>
                  <a:cubicBezTo>
                    <a:pt x="6489" y="1176"/>
                    <a:pt x="5727" y="664"/>
                    <a:pt x="4882" y="283"/>
                  </a:cubicBezTo>
                  <a:cubicBezTo>
                    <a:pt x="4645" y="179"/>
                    <a:pt x="4415" y="114"/>
                    <a:pt x="4195" y="114"/>
                  </a:cubicBezTo>
                  <a:cubicBezTo>
                    <a:pt x="3961" y="114"/>
                    <a:pt x="3739" y="188"/>
                    <a:pt x="3536" y="366"/>
                  </a:cubicBezTo>
                  <a:cubicBezTo>
                    <a:pt x="3275" y="96"/>
                    <a:pt x="2927" y="0"/>
                    <a:pt x="2565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20"/>
            <p:cNvSpPr/>
            <p:nvPr/>
          </p:nvSpPr>
          <p:spPr>
            <a:xfrm>
              <a:off x="3459950" y="3149025"/>
              <a:ext cx="189025" cy="28300"/>
            </a:xfrm>
            <a:custGeom>
              <a:rect b="b" l="l" r="r" t="t"/>
              <a:pathLst>
                <a:path extrusionOk="0" h="1132" w="7561">
                  <a:moveTo>
                    <a:pt x="12" y="1"/>
                  </a:moveTo>
                  <a:cubicBezTo>
                    <a:pt x="0" y="1"/>
                    <a:pt x="0" y="13"/>
                    <a:pt x="12" y="13"/>
                  </a:cubicBezTo>
                  <a:cubicBezTo>
                    <a:pt x="536" y="298"/>
                    <a:pt x="1143" y="310"/>
                    <a:pt x="1727" y="358"/>
                  </a:cubicBezTo>
                  <a:cubicBezTo>
                    <a:pt x="2048" y="382"/>
                    <a:pt x="2358" y="405"/>
                    <a:pt x="2679" y="429"/>
                  </a:cubicBezTo>
                  <a:cubicBezTo>
                    <a:pt x="3084" y="453"/>
                    <a:pt x="3596" y="429"/>
                    <a:pt x="3810" y="870"/>
                  </a:cubicBezTo>
                  <a:cubicBezTo>
                    <a:pt x="3826" y="916"/>
                    <a:pt x="3871" y="942"/>
                    <a:pt x="3917" y="942"/>
                  </a:cubicBezTo>
                  <a:cubicBezTo>
                    <a:pt x="3942" y="942"/>
                    <a:pt x="3968" y="934"/>
                    <a:pt x="3989" y="917"/>
                  </a:cubicBezTo>
                  <a:lnTo>
                    <a:pt x="4013" y="917"/>
                  </a:lnTo>
                  <a:cubicBezTo>
                    <a:pt x="4247" y="774"/>
                    <a:pt x="4498" y="723"/>
                    <a:pt x="4755" y="723"/>
                  </a:cubicBezTo>
                  <a:cubicBezTo>
                    <a:pt x="5137" y="723"/>
                    <a:pt x="5530" y="837"/>
                    <a:pt x="5894" y="929"/>
                  </a:cubicBezTo>
                  <a:cubicBezTo>
                    <a:pt x="6430" y="1048"/>
                    <a:pt x="6977" y="1120"/>
                    <a:pt x="7525" y="1132"/>
                  </a:cubicBezTo>
                  <a:cubicBezTo>
                    <a:pt x="7549" y="1120"/>
                    <a:pt x="7561" y="1096"/>
                    <a:pt x="7537" y="1096"/>
                  </a:cubicBezTo>
                  <a:cubicBezTo>
                    <a:pt x="6763" y="1036"/>
                    <a:pt x="6061" y="798"/>
                    <a:pt x="5322" y="608"/>
                  </a:cubicBezTo>
                  <a:cubicBezTo>
                    <a:pt x="5139" y="550"/>
                    <a:pt x="4952" y="521"/>
                    <a:pt x="4766" y="521"/>
                  </a:cubicBezTo>
                  <a:cubicBezTo>
                    <a:pt x="4493" y="521"/>
                    <a:pt x="4225" y="583"/>
                    <a:pt x="3977" y="703"/>
                  </a:cubicBezTo>
                  <a:cubicBezTo>
                    <a:pt x="3679" y="227"/>
                    <a:pt x="3060" y="274"/>
                    <a:pt x="2536" y="263"/>
                  </a:cubicBezTo>
                  <a:cubicBezTo>
                    <a:pt x="1691" y="227"/>
                    <a:pt x="822" y="274"/>
                    <a:pt x="12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20"/>
            <p:cNvSpPr/>
            <p:nvPr/>
          </p:nvSpPr>
          <p:spPr>
            <a:xfrm>
              <a:off x="3486150" y="3101700"/>
              <a:ext cx="143175" cy="17775"/>
            </a:xfrm>
            <a:custGeom>
              <a:rect b="b" l="l" r="r" t="t"/>
              <a:pathLst>
                <a:path extrusionOk="0" h="711" w="5727">
                  <a:moveTo>
                    <a:pt x="24" y="1"/>
                  </a:moveTo>
                  <a:cubicBezTo>
                    <a:pt x="0" y="1"/>
                    <a:pt x="0" y="24"/>
                    <a:pt x="24" y="24"/>
                  </a:cubicBezTo>
                  <a:cubicBezTo>
                    <a:pt x="524" y="155"/>
                    <a:pt x="1036" y="286"/>
                    <a:pt x="1548" y="370"/>
                  </a:cubicBezTo>
                  <a:cubicBezTo>
                    <a:pt x="2060" y="465"/>
                    <a:pt x="2619" y="441"/>
                    <a:pt x="3072" y="667"/>
                  </a:cubicBezTo>
                  <a:cubicBezTo>
                    <a:pt x="3084" y="673"/>
                    <a:pt x="3093" y="676"/>
                    <a:pt x="3102" y="676"/>
                  </a:cubicBezTo>
                  <a:cubicBezTo>
                    <a:pt x="3111" y="676"/>
                    <a:pt x="3119" y="673"/>
                    <a:pt x="3131" y="667"/>
                  </a:cubicBezTo>
                  <a:cubicBezTo>
                    <a:pt x="3143" y="679"/>
                    <a:pt x="3155" y="691"/>
                    <a:pt x="3179" y="691"/>
                  </a:cubicBezTo>
                  <a:cubicBezTo>
                    <a:pt x="3377" y="664"/>
                    <a:pt x="3574" y="654"/>
                    <a:pt x="3770" y="654"/>
                  </a:cubicBezTo>
                  <a:cubicBezTo>
                    <a:pt x="4241" y="654"/>
                    <a:pt x="4708" y="710"/>
                    <a:pt x="5177" y="710"/>
                  </a:cubicBezTo>
                  <a:cubicBezTo>
                    <a:pt x="5356" y="710"/>
                    <a:pt x="5535" y="702"/>
                    <a:pt x="5715" y="679"/>
                  </a:cubicBezTo>
                  <a:cubicBezTo>
                    <a:pt x="5727" y="667"/>
                    <a:pt x="5727" y="643"/>
                    <a:pt x="5703" y="643"/>
                  </a:cubicBezTo>
                  <a:cubicBezTo>
                    <a:pt x="5640" y="647"/>
                    <a:pt x="5576" y="649"/>
                    <a:pt x="5513" y="649"/>
                  </a:cubicBezTo>
                  <a:cubicBezTo>
                    <a:pt x="4945" y="649"/>
                    <a:pt x="4365" y="520"/>
                    <a:pt x="3796" y="520"/>
                  </a:cubicBezTo>
                  <a:cubicBezTo>
                    <a:pt x="3588" y="520"/>
                    <a:pt x="3382" y="537"/>
                    <a:pt x="3179" y="584"/>
                  </a:cubicBezTo>
                  <a:cubicBezTo>
                    <a:pt x="3179" y="560"/>
                    <a:pt x="3155" y="536"/>
                    <a:pt x="3131" y="524"/>
                  </a:cubicBezTo>
                  <a:cubicBezTo>
                    <a:pt x="2715" y="298"/>
                    <a:pt x="2191" y="310"/>
                    <a:pt x="1726" y="251"/>
                  </a:cubicBezTo>
                  <a:cubicBezTo>
                    <a:pt x="1155" y="179"/>
                    <a:pt x="583" y="96"/>
                    <a:pt x="24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20"/>
            <p:cNvSpPr/>
            <p:nvPr/>
          </p:nvSpPr>
          <p:spPr>
            <a:xfrm>
              <a:off x="3482950" y="3046500"/>
              <a:ext cx="85375" cy="45800"/>
            </a:xfrm>
            <a:custGeom>
              <a:rect b="b" l="l" r="r" t="t"/>
              <a:pathLst>
                <a:path extrusionOk="0" h="1832" w="3415">
                  <a:moveTo>
                    <a:pt x="20" y="1"/>
                  </a:moveTo>
                  <a:cubicBezTo>
                    <a:pt x="10" y="1"/>
                    <a:pt x="1" y="9"/>
                    <a:pt x="9" y="18"/>
                  </a:cubicBezTo>
                  <a:cubicBezTo>
                    <a:pt x="378" y="423"/>
                    <a:pt x="842" y="637"/>
                    <a:pt x="1366" y="816"/>
                  </a:cubicBezTo>
                  <a:cubicBezTo>
                    <a:pt x="1962" y="1018"/>
                    <a:pt x="3033" y="1161"/>
                    <a:pt x="3307" y="1804"/>
                  </a:cubicBezTo>
                  <a:cubicBezTo>
                    <a:pt x="3315" y="1823"/>
                    <a:pt x="3329" y="1831"/>
                    <a:pt x="3344" y="1831"/>
                  </a:cubicBezTo>
                  <a:cubicBezTo>
                    <a:pt x="3376" y="1831"/>
                    <a:pt x="3414" y="1796"/>
                    <a:pt x="3414" y="1756"/>
                  </a:cubicBezTo>
                  <a:cubicBezTo>
                    <a:pt x="3236" y="1161"/>
                    <a:pt x="2605" y="1101"/>
                    <a:pt x="2069" y="947"/>
                  </a:cubicBezTo>
                  <a:cubicBezTo>
                    <a:pt x="1354" y="732"/>
                    <a:pt x="569" y="554"/>
                    <a:pt x="33" y="6"/>
                  </a:cubicBezTo>
                  <a:cubicBezTo>
                    <a:pt x="29" y="2"/>
                    <a:pt x="25" y="1"/>
                    <a:pt x="20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20"/>
            <p:cNvSpPr/>
            <p:nvPr/>
          </p:nvSpPr>
          <p:spPr>
            <a:xfrm>
              <a:off x="3564750" y="3065400"/>
              <a:ext cx="100475" cy="34500"/>
            </a:xfrm>
            <a:custGeom>
              <a:rect b="b" l="l" r="r" t="t"/>
              <a:pathLst>
                <a:path extrusionOk="0" h="1380" w="4019">
                  <a:moveTo>
                    <a:pt x="3989" y="248"/>
                  </a:moveTo>
                  <a:cubicBezTo>
                    <a:pt x="3985" y="248"/>
                    <a:pt x="3981" y="248"/>
                    <a:pt x="3976" y="250"/>
                  </a:cubicBezTo>
                  <a:cubicBezTo>
                    <a:pt x="2750" y="738"/>
                    <a:pt x="904" y="0"/>
                    <a:pt x="35" y="1286"/>
                  </a:cubicBezTo>
                  <a:cubicBezTo>
                    <a:pt x="0" y="1330"/>
                    <a:pt x="36" y="1380"/>
                    <a:pt x="76" y="1380"/>
                  </a:cubicBezTo>
                  <a:cubicBezTo>
                    <a:pt x="90" y="1380"/>
                    <a:pt x="106" y="1373"/>
                    <a:pt x="118" y="1357"/>
                  </a:cubicBezTo>
                  <a:cubicBezTo>
                    <a:pt x="1107" y="262"/>
                    <a:pt x="2726" y="702"/>
                    <a:pt x="3988" y="286"/>
                  </a:cubicBezTo>
                  <a:cubicBezTo>
                    <a:pt x="4019" y="276"/>
                    <a:pt x="4014" y="248"/>
                    <a:pt x="3989" y="248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20"/>
            <p:cNvSpPr/>
            <p:nvPr/>
          </p:nvSpPr>
          <p:spPr>
            <a:xfrm>
              <a:off x="3664425" y="3027225"/>
              <a:ext cx="825" cy="450"/>
            </a:xfrm>
            <a:custGeom>
              <a:rect b="b" l="l" r="r" t="t"/>
              <a:pathLst>
                <a:path extrusionOk="0" h="18" w="33">
                  <a:moveTo>
                    <a:pt x="28" y="1"/>
                  </a:moveTo>
                  <a:cubicBezTo>
                    <a:pt x="28" y="1"/>
                    <a:pt x="26" y="1"/>
                    <a:pt x="25" y="3"/>
                  </a:cubicBezTo>
                  <a:lnTo>
                    <a:pt x="1" y="3"/>
                  </a:lnTo>
                  <a:cubicBezTo>
                    <a:pt x="1" y="3"/>
                    <a:pt x="1" y="15"/>
                    <a:pt x="1" y="15"/>
                  </a:cubicBezTo>
                  <a:lnTo>
                    <a:pt x="13" y="15"/>
                  </a:lnTo>
                  <a:cubicBezTo>
                    <a:pt x="15" y="17"/>
                    <a:pt x="16" y="17"/>
                    <a:pt x="18" y="17"/>
                  </a:cubicBezTo>
                  <a:cubicBezTo>
                    <a:pt x="26" y="17"/>
                    <a:pt x="32" y="1"/>
                    <a:pt x="28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20"/>
            <p:cNvSpPr/>
            <p:nvPr/>
          </p:nvSpPr>
          <p:spPr>
            <a:xfrm>
              <a:off x="3569725" y="3029025"/>
              <a:ext cx="91675" cy="29000"/>
            </a:xfrm>
            <a:custGeom>
              <a:rect b="b" l="l" r="r" t="t"/>
              <a:pathLst>
                <a:path extrusionOk="0" h="1160" w="3667">
                  <a:moveTo>
                    <a:pt x="3643" y="0"/>
                  </a:moveTo>
                  <a:cubicBezTo>
                    <a:pt x="3640" y="0"/>
                    <a:pt x="3637" y="1"/>
                    <a:pt x="3634" y="2"/>
                  </a:cubicBezTo>
                  <a:cubicBezTo>
                    <a:pt x="2491" y="550"/>
                    <a:pt x="1003" y="110"/>
                    <a:pt x="38" y="1062"/>
                  </a:cubicBezTo>
                  <a:cubicBezTo>
                    <a:pt x="1" y="1100"/>
                    <a:pt x="30" y="1160"/>
                    <a:pt x="67" y="1160"/>
                  </a:cubicBezTo>
                  <a:cubicBezTo>
                    <a:pt x="77" y="1160"/>
                    <a:pt x="88" y="1155"/>
                    <a:pt x="98" y="1145"/>
                  </a:cubicBezTo>
                  <a:cubicBezTo>
                    <a:pt x="1062" y="217"/>
                    <a:pt x="2539" y="657"/>
                    <a:pt x="3646" y="38"/>
                  </a:cubicBezTo>
                  <a:cubicBezTo>
                    <a:pt x="3666" y="28"/>
                    <a:pt x="3661" y="0"/>
                    <a:pt x="3643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20"/>
            <p:cNvSpPr/>
            <p:nvPr/>
          </p:nvSpPr>
          <p:spPr>
            <a:xfrm>
              <a:off x="3490700" y="2997400"/>
              <a:ext cx="82550" cy="53375"/>
            </a:xfrm>
            <a:custGeom>
              <a:rect b="b" l="l" r="r" t="t"/>
              <a:pathLst>
                <a:path extrusionOk="0" h="2135" w="3302">
                  <a:moveTo>
                    <a:pt x="16" y="0"/>
                  </a:moveTo>
                  <a:cubicBezTo>
                    <a:pt x="10" y="0"/>
                    <a:pt x="0" y="9"/>
                    <a:pt x="9" y="17"/>
                  </a:cubicBezTo>
                  <a:cubicBezTo>
                    <a:pt x="342" y="434"/>
                    <a:pt x="782" y="755"/>
                    <a:pt x="1271" y="958"/>
                  </a:cubicBezTo>
                  <a:cubicBezTo>
                    <a:pt x="1866" y="1232"/>
                    <a:pt x="2866" y="1458"/>
                    <a:pt x="3176" y="2101"/>
                  </a:cubicBezTo>
                  <a:cubicBezTo>
                    <a:pt x="3189" y="2124"/>
                    <a:pt x="3212" y="2135"/>
                    <a:pt x="3235" y="2135"/>
                  </a:cubicBezTo>
                  <a:cubicBezTo>
                    <a:pt x="3269" y="2135"/>
                    <a:pt x="3302" y="2109"/>
                    <a:pt x="3295" y="2065"/>
                  </a:cubicBezTo>
                  <a:cubicBezTo>
                    <a:pt x="3247" y="1541"/>
                    <a:pt x="2461" y="1279"/>
                    <a:pt x="2044" y="1125"/>
                  </a:cubicBezTo>
                  <a:cubicBezTo>
                    <a:pt x="1318" y="851"/>
                    <a:pt x="532" y="636"/>
                    <a:pt x="20" y="5"/>
                  </a:cubicBezTo>
                  <a:cubicBezTo>
                    <a:pt x="20" y="2"/>
                    <a:pt x="18" y="0"/>
                    <a:pt x="16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20"/>
            <p:cNvSpPr/>
            <p:nvPr/>
          </p:nvSpPr>
          <p:spPr>
            <a:xfrm>
              <a:off x="3510400" y="2961975"/>
              <a:ext cx="65350" cy="55825"/>
            </a:xfrm>
            <a:custGeom>
              <a:rect b="b" l="l" r="r" t="t"/>
              <a:pathLst>
                <a:path extrusionOk="0" h="2233" w="2614">
                  <a:moveTo>
                    <a:pt x="34" y="1"/>
                  </a:moveTo>
                  <a:cubicBezTo>
                    <a:pt x="15" y="1"/>
                    <a:pt x="1" y="12"/>
                    <a:pt x="18" y="29"/>
                  </a:cubicBezTo>
                  <a:cubicBezTo>
                    <a:pt x="375" y="458"/>
                    <a:pt x="852" y="720"/>
                    <a:pt x="1316" y="1018"/>
                  </a:cubicBezTo>
                  <a:cubicBezTo>
                    <a:pt x="1792" y="1327"/>
                    <a:pt x="2221" y="1744"/>
                    <a:pt x="2542" y="2220"/>
                  </a:cubicBezTo>
                  <a:cubicBezTo>
                    <a:pt x="2551" y="2229"/>
                    <a:pt x="2562" y="2232"/>
                    <a:pt x="2573" y="2232"/>
                  </a:cubicBezTo>
                  <a:cubicBezTo>
                    <a:pt x="2594" y="2232"/>
                    <a:pt x="2614" y="2219"/>
                    <a:pt x="2614" y="2196"/>
                  </a:cubicBezTo>
                  <a:cubicBezTo>
                    <a:pt x="2507" y="1708"/>
                    <a:pt x="2090" y="1387"/>
                    <a:pt x="1697" y="1125"/>
                  </a:cubicBezTo>
                  <a:cubicBezTo>
                    <a:pt x="1137" y="756"/>
                    <a:pt x="518" y="506"/>
                    <a:pt x="54" y="6"/>
                  </a:cubicBezTo>
                  <a:cubicBezTo>
                    <a:pt x="48" y="2"/>
                    <a:pt x="40" y="1"/>
                    <a:pt x="34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20"/>
            <p:cNvSpPr/>
            <p:nvPr/>
          </p:nvSpPr>
          <p:spPr>
            <a:xfrm>
              <a:off x="3572900" y="2991800"/>
              <a:ext cx="77475" cy="29675"/>
            </a:xfrm>
            <a:custGeom>
              <a:rect b="b" l="l" r="r" t="t"/>
              <a:pathLst>
                <a:path extrusionOk="0" h="1187" w="3099">
                  <a:moveTo>
                    <a:pt x="3064" y="1"/>
                  </a:moveTo>
                  <a:cubicBezTo>
                    <a:pt x="3061" y="1"/>
                    <a:pt x="3058" y="2"/>
                    <a:pt x="3055" y="3"/>
                  </a:cubicBezTo>
                  <a:cubicBezTo>
                    <a:pt x="2507" y="360"/>
                    <a:pt x="1947" y="479"/>
                    <a:pt x="1316" y="634"/>
                  </a:cubicBezTo>
                  <a:cubicBezTo>
                    <a:pt x="876" y="741"/>
                    <a:pt x="423" y="837"/>
                    <a:pt x="42" y="1099"/>
                  </a:cubicBezTo>
                  <a:cubicBezTo>
                    <a:pt x="1" y="1119"/>
                    <a:pt x="32" y="1186"/>
                    <a:pt x="73" y="1186"/>
                  </a:cubicBezTo>
                  <a:cubicBezTo>
                    <a:pt x="78" y="1186"/>
                    <a:pt x="84" y="1185"/>
                    <a:pt x="90" y="1182"/>
                  </a:cubicBezTo>
                  <a:cubicBezTo>
                    <a:pt x="650" y="896"/>
                    <a:pt x="1197" y="801"/>
                    <a:pt x="1804" y="658"/>
                  </a:cubicBezTo>
                  <a:cubicBezTo>
                    <a:pt x="2245" y="551"/>
                    <a:pt x="2745" y="372"/>
                    <a:pt x="3078" y="51"/>
                  </a:cubicBezTo>
                  <a:cubicBezTo>
                    <a:pt x="3099" y="30"/>
                    <a:pt x="3084" y="1"/>
                    <a:pt x="3064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20"/>
            <p:cNvSpPr/>
            <p:nvPr/>
          </p:nvSpPr>
          <p:spPr>
            <a:xfrm>
              <a:off x="3533550" y="2930600"/>
              <a:ext cx="46025" cy="46775"/>
            </a:xfrm>
            <a:custGeom>
              <a:rect b="b" l="l" r="r" t="t"/>
              <a:pathLst>
                <a:path extrusionOk="0" h="1871" w="1841">
                  <a:moveTo>
                    <a:pt x="20" y="0"/>
                  </a:moveTo>
                  <a:cubicBezTo>
                    <a:pt x="10" y="0"/>
                    <a:pt x="1" y="14"/>
                    <a:pt x="9" y="22"/>
                  </a:cubicBezTo>
                  <a:cubicBezTo>
                    <a:pt x="223" y="368"/>
                    <a:pt x="497" y="677"/>
                    <a:pt x="807" y="939"/>
                  </a:cubicBezTo>
                  <a:cubicBezTo>
                    <a:pt x="1152" y="1237"/>
                    <a:pt x="1462" y="1558"/>
                    <a:pt x="1795" y="1868"/>
                  </a:cubicBezTo>
                  <a:cubicBezTo>
                    <a:pt x="1797" y="1870"/>
                    <a:pt x="1800" y="1871"/>
                    <a:pt x="1803" y="1871"/>
                  </a:cubicBezTo>
                  <a:cubicBezTo>
                    <a:pt x="1818" y="1871"/>
                    <a:pt x="1840" y="1851"/>
                    <a:pt x="1831" y="1832"/>
                  </a:cubicBezTo>
                  <a:cubicBezTo>
                    <a:pt x="1652" y="1511"/>
                    <a:pt x="1319" y="1272"/>
                    <a:pt x="1033" y="1046"/>
                  </a:cubicBezTo>
                  <a:cubicBezTo>
                    <a:pt x="640" y="760"/>
                    <a:pt x="307" y="403"/>
                    <a:pt x="33" y="10"/>
                  </a:cubicBezTo>
                  <a:cubicBezTo>
                    <a:pt x="29" y="3"/>
                    <a:pt x="24" y="0"/>
                    <a:pt x="20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20"/>
            <p:cNvSpPr/>
            <p:nvPr/>
          </p:nvSpPr>
          <p:spPr>
            <a:xfrm>
              <a:off x="3576225" y="2954900"/>
              <a:ext cx="60475" cy="38750"/>
            </a:xfrm>
            <a:custGeom>
              <a:rect b="b" l="l" r="r" t="t"/>
              <a:pathLst>
                <a:path extrusionOk="0" h="1550" w="2419">
                  <a:moveTo>
                    <a:pt x="2384" y="0"/>
                  </a:moveTo>
                  <a:cubicBezTo>
                    <a:pt x="2381" y="0"/>
                    <a:pt x="2377" y="1"/>
                    <a:pt x="2374" y="3"/>
                  </a:cubicBezTo>
                  <a:cubicBezTo>
                    <a:pt x="1660" y="598"/>
                    <a:pt x="457" y="550"/>
                    <a:pt x="17" y="1491"/>
                  </a:cubicBezTo>
                  <a:cubicBezTo>
                    <a:pt x="1" y="1523"/>
                    <a:pt x="32" y="1549"/>
                    <a:pt x="62" y="1549"/>
                  </a:cubicBezTo>
                  <a:cubicBezTo>
                    <a:pt x="77" y="1549"/>
                    <a:pt x="92" y="1543"/>
                    <a:pt x="100" y="1527"/>
                  </a:cubicBezTo>
                  <a:cubicBezTo>
                    <a:pt x="564" y="646"/>
                    <a:pt x="1719" y="670"/>
                    <a:pt x="2398" y="39"/>
                  </a:cubicBezTo>
                  <a:cubicBezTo>
                    <a:pt x="2418" y="28"/>
                    <a:pt x="2403" y="0"/>
                    <a:pt x="2384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20"/>
            <p:cNvSpPr/>
            <p:nvPr/>
          </p:nvSpPr>
          <p:spPr>
            <a:xfrm>
              <a:off x="3579000" y="2921425"/>
              <a:ext cx="42825" cy="42325"/>
            </a:xfrm>
            <a:custGeom>
              <a:rect b="b" l="l" r="r" t="t"/>
              <a:pathLst>
                <a:path extrusionOk="0" h="1693" w="1713">
                  <a:moveTo>
                    <a:pt x="1684" y="0"/>
                  </a:moveTo>
                  <a:cubicBezTo>
                    <a:pt x="1679" y="0"/>
                    <a:pt x="1673" y="3"/>
                    <a:pt x="1668" y="8"/>
                  </a:cubicBezTo>
                  <a:cubicBezTo>
                    <a:pt x="1060" y="496"/>
                    <a:pt x="108" y="758"/>
                    <a:pt x="1" y="1651"/>
                  </a:cubicBezTo>
                  <a:cubicBezTo>
                    <a:pt x="1" y="1675"/>
                    <a:pt x="21" y="1693"/>
                    <a:pt x="38" y="1693"/>
                  </a:cubicBezTo>
                  <a:cubicBezTo>
                    <a:pt x="48" y="1693"/>
                    <a:pt x="56" y="1688"/>
                    <a:pt x="60" y="1675"/>
                  </a:cubicBezTo>
                  <a:cubicBezTo>
                    <a:pt x="120" y="1437"/>
                    <a:pt x="227" y="1223"/>
                    <a:pt x="370" y="1044"/>
                  </a:cubicBezTo>
                  <a:cubicBezTo>
                    <a:pt x="525" y="877"/>
                    <a:pt x="691" y="746"/>
                    <a:pt x="882" y="639"/>
                  </a:cubicBezTo>
                  <a:cubicBezTo>
                    <a:pt x="1179" y="473"/>
                    <a:pt x="1453" y="270"/>
                    <a:pt x="1703" y="44"/>
                  </a:cubicBezTo>
                  <a:cubicBezTo>
                    <a:pt x="1712" y="26"/>
                    <a:pt x="1701" y="0"/>
                    <a:pt x="1684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20"/>
            <p:cNvSpPr/>
            <p:nvPr/>
          </p:nvSpPr>
          <p:spPr>
            <a:xfrm>
              <a:off x="3552000" y="2885375"/>
              <a:ext cx="48175" cy="63875"/>
            </a:xfrm>
            <a:custGeom>
              <a:rect b="b" l="l" r="r" t="t"/>
              <a:pathLst>
                <a:path extrusionOk="0" h="2555" w="1927">
                  <a:moveTo>
                    <a:pt x="1920" y="1"/>
                  </a:moveTo>
                  <a:cubicBezTo>
                    <a:pt x="1917" y="1"/>
                    <a:pt x="1914" y="4"/>
                    <a:pt x="1914" y="10"/>
                  </a:cubicBezTo>
                  <a:cubicBezTo>
                    <a:pt x="1914" y="664"/>
                    <a:pt x="1533" y="1153"/>
                    <a:pt x="1295" y="1700"/>
                  </a:cubicBezTo>
                  <a:lnTo>
                    <a:pt x="1259" y="1784"/>
                  </a:lnTo>
                  <a:lnTo>
                    <a:pt x="1224" y="1843"/>
                  </a:lnTo>
                  <a:cubicBezTo>
                    <a:pt x="1212" y="1819"/>
                    <a:pt x="1200" y="1819"/>
                    <a:pt x="1188" y="1807"/>
                  </a:cubicBezTo>
                  <a:cubicBezTo>
                    <a:pt x="1093" y="1569"/>
                    <a:pt x="938" y="1355"/>
                    <a:pt x="747" y="1188"/>
                  </a:cubicBezTo>
                  <a:cubicBezTo>
                    <a:pt x="485" y="915"/>
                    <a:pt x="212" y="676"/>
                    <a:pt x="33" y="331"/>
                  </a:cubicBezTo>
                  <a:cubicBezTo>
                    <a:pt x="30" y="328"/>
                    <a:pt x="25" y="326"/>
                    <a:pt x="21" y="326"/>
                  </a:cubicBezTo>
                  <a:cubicBezTo>
                    <a:pt x="10" y="326"/>
                    <a:pt x="1" y="335"/>
                    <a:pt x="9" y="343"/>
                  </a:cubicBezTo>
                  <a:cubicBezTo>
                    <a:pt x="164" y="629"/>
                    <a:pt x="354" y="879"/>
                    <a:pt x="581" y="1117"/>
                  </a:cubicBezTo>
                  <a:cubicBezTo>
                    <a:pt x="807" y="1391"/>
                    <a:pt x="974" y="1665"/>
                    <a:pt x="1176" y="1950"/>
                  </a:cubicBezTo>
                  <a:cubicBezTo>
                    <a:pt x="1176" y="1956"/>
                    <a:pt x="1182" y="1959"/>
                    <a:pt x="1189" y="1959"/>
                  </a:cubicBezTo>
                  <a:cubicBezTo>
                    <a:pt x="1197" y="1959"/>
                    <a:pt x="1206" y="1956"/>
                    <a:pt x="1212" y="1950"/>
                  </a:cubicBezTo>
                  <a:lnTo>
                    <a:pt x="1212" y="1950"/>
                  </a:lnTo>
                  <a:cubicBezTo>
                    <a:pt x="1152" y="2141"/>
                    <a:pt x="1128" y="2343"/>
                    <a:pt x="1140" y="2546"/>
                  </a:cubicBezTo>
                  <a:cubicBezTo>
                    <a:pt x="1140" y="2552"/>
                    <a:pt x="1146" y="2555"/>
                    <a:pt x="1152" y="2555"/>
                  </a:cubicBezTo>
                  <a:cubicBezTo>
                    <a:pt x="1158" y="2555"/>
                    <a:pt x="1164" y="2552"/>
                    <a:pt x="1164" y="2546"/>
                  </a:cubicBezTo>
                  <a:cubicBezTo>
                    <a:pt x="1212" y="2343"/>
                    <a:pt x="1224" y="2141"/>
                    <a:pt x="1271" y="1927"/>
                  </a:cubicBezTo>
                  <a:cubicBezTo>
                    <a:pt x="1295" y="1891"/>
                    <a:pt x="1307" y="1855"/>
                    <a:pt x="1319" y="1807"/>
                  </a:cubicBezTo>
                  <a:cubicBezTo>
                    <a:pt x="1331" y="1772"/>
                    <a:pt x="1331" y="1736"/>
                    <a:pt x="1343" y="1712"/>
                  </a:cubicBezTo>
                  <a:cubicBezTo>
                    <a:pt x="1414" y="1522"/>
                    <a:pt x="1545" y="1355"/>
                    <a:pt x="1628" y="1188"/>
                  </a:cubicBezTo>
                  <a:cubicBezTo>
                    <a:pt x="1819" y="819"/>
                    <a:pt x="1914" y="414"/>
                    <a:pt x="1926" y="10"/>
                  </a:cubicBezTo>
                  <a:cubicBezTo>
                    <a:pt x="1926" y="4"/>
                    <a:pt x="1923" y="1"/>
                    <a:pt x="1920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69" name="Google Shape;1869;p20"/>
          <p:cNvGrpSpPr/>
          <p:nvPr/>
        </p:nvGrpSpPr>
        <p:grpSpPr>
          <a:xfrm rot="-7362562">
            <a:off x="8389513" y="-1907869"/>
            <a:ext cx="1847564" cy="4032546"/>
            <a:chOff x="7386050" y="661025"/>
            <a:chExt cx="1576975" cy="3441950"/>
          </a:xfrm>
        </p:grpSpPr>
        <p:sp>
          <p:nvSpPr>
            <p:cNvPr id="1870" name="Google Shape;1870;p20"/>
            <p:cNvSpPr/>
            <p:nvPr/>
          </p:nvSpPr>
          <p:spPr>
            <a:xfrm>
              <a:off x="7386050" y="661025"/>
              <a:ext cx="1576975" cy="2190650"/>
            </a:xfrm>
            <a:custGeom>
              <a:rect b="b" l="l" r="r" t="t"/>
              <a:pathLst>
                <a:path extrusionOk="0" h="87626" w="63079">
                  <a:moveTo>
                    <a:pt x="21923" y="1"/>
                  </a:moveTo>
                  <a:cubicBezTo>
                    <a:pt x="21397" y="1"/>
                    <a:pt x="20850" y="26"/>
                    <a:pt x="20281" y="79"/>
                  </a:cubicBezTo>
                  <a:cubicBezTo>
                    <a:pt x="20281" y="79"/>
                    <a:pt x="16012" y="79"/>
                    <a:pt x="12109" y="4949"/>
                  </a:cubicBezTo>
                  <a:cubicBezTo>
                    <a:pt x="8239" y="9786"/>
                    <a:pt x="8506" y="7951"/>
                    <a:pt x="5404" y="16024"/>
                  </a:cubicBezTo>
                  <a:cubicBezTo>
                    <a:pt x="2302" y="24063"/>
                    <a:pt x="1435" y="28399"/>
                    <a:pt x="1134" y="33069"/>
                  </a:cubicBezTo>
                  <a:cubicBezTo>
                    <a:pt x="801" y="37739"/>
                    <a:pt x="0" y="39407"/>
                    <a:pt x="1735" y="47613"/>
                  </a:cubicBezTo>
                  <a:cubicBezTo>
                    <a:pt x="3436" y="55852"/>
                    <a:pt x="3303" y="55652"/>
                    <a:pt x="5437" y="59955"/>
                  </a:cubicBezTo>
                  <a:cubicBezTo>
                    <a:pt x="7572" y="64225"/>
                    <a:pt x="6672" y="69428"/>
                    <a:pt x="8106" y="73231"/>
                  </a:cubicBezTo>
                  <a:cubicBezTo>
                    <a:pt x="9574" y="77034"/>
                    <a:pt x="12176" y="76333"/>
                    <a:pt x="12609" y="80370"/>
                  </a:cubicBezTo>
                  <a:cubicBezTo>
                    <a:pt x="13043" y="84372"/>
                    <a:pt x="15845" y="84973"/>
                    <a:pt x="19681" y="85240"/>
                  </a:cubicBezTo>
                  <a:cubicBezTo>
                    <a:pt x="22857" y="85461"/>
                    <a:pt x="24707" y="87625"/>
                    <a:pt x="27407" y="87625"/>
                  </a:cubicBezTo>
                  <a:cubicBezTo>
                    <a:pt x="27969" y="87625"/>
                    <a:pt x="28567" y="87532"/>
                    <a:pt x="29221" y="87308"/>
                  </a:cubicBezTo>
                  <a:cubicBezTo>
                    <a:pt x="32990" y="86007"/>
                    <a:pt x="34958" y="73798"/>
                    <a:pt x="34958" y="73798"/>
                  </a:cubicBezTo>
                  <a:lnTo>
                    <a:pt x="34258" y="69428"/>
                  </a:lnTo>
                  <a:lnTo>
                    <a:pt x="34258" y="69428"/>
                  </a:lnTo>
                  <a:cubicBezTo>
                    <a:pt x="34258" y="69429"/>
                    <a:pt x="35526" y="73798"/>
                    <a:pt x="38795" y="75866"/>
                  </a:cubicBezTo>
                  <a:cubicBezTo>
                    <a:pt x="42097" y="77934"/>
                    <a:pt x="44765" y="84806"/>
                    <a:pt x="49836" y="85140"/>
                  </a:cubicBezTo>
                  <a:cubicBezTo>
                    <a:pt x="49972" y="85149"/>
                    <a:pt x="50103" y="85153"/>
                    <a:pt x="50229" y="85153"/>
                  </a:cubicBezTo>
                  <a:cubicBezTo>
                    <a:pt x="54866" y="85153"/>
                    <a:pt x="53588" y="79340"/>
                    <a:pt x="56641" y="77067"/>
                  </a:cubicBezTo>
                  <a:cubicBezTo>
                    <a:pt x="59810" y="74699"/>
                    <a:pt x="63079" y="66093"/>
                    <a:pt x="60510" y="59822"/>
                  </a:cubicBezTo>
                  <a:cubicBezTo>
                    <a:pt x="57942" y="53517"/>
                    <a:pt x="60543" y="48680"/>
                    <a:pt x="55607" y="43743"/>
                  </a:cubicBezTo>
                  <a:cubicBezTo>
                    <a:pt x="50670" y="38806"/>
                    <a:pt x="55473" y="33169"/>
                    <a:pt x="48768" y="26865"/>
                  </a:cubicBezTo>
                  <a:cubicBezTo>
                    <a:pt x="45032" y="23362"/>
                    <a:pt x="45266" y="19826"/>
                    <a:pt x="40095" y="16190"/>
                  </a:cubicBezTo>
                  <a:cubicBezTo>
                    <a:pt x="35146" y="12742"/>
                    <a:pt x="33712" y="1"/>
                    <a:pt x="21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20"/>
            <p:cNvSpPr/>
            <p:nvPr/>
          </p:nvSpPr>
          <p:spPr>
            <a:xfrm>
              <a:off x="7775225" y="2297475"/>
              <a:ext cx="1023959" cy="429780"/>
            </a:xfrm>
            <a:custGeom>
              <a:rect b="b" l="l" r="r" t="t"/>
              <a:pathLst>
                <a:path extrusionOk="0" fill="none" h="19849" w="45333">
                  <a:moveTo>
                    <a:pt x="1" y="19848"/>
                  </a:moveTo>
                  <a:cubicBezTo>
                    <a:pt x="1" y="19848"/>
                    <a:pt x="7306" y="16946"/>
                    <a:pt x="11309" y="11142"/>
                  </a:cubicBezTo>
                  <a:cubicBezTo>
                    <a:pt x="15345" y="5371"/>
                    <a:pt x="19615" y="1"/>
                    <a:pt x="19615" y="1"/>
                  </a:cubicBezTo>
                  <a:cubicBezTo>
                    <a:pt x="19615" y="1"/>
                    <a:pt x="25619" y="6005"/>
                    <a:pt x="34792" y="8040"/>
                  </a:cubicBezTo>
                  <a:cubicBezTo>
                    <a:pt x="43965" y="10075"/>
                    <a:pt x="45333" y="11776"/>
                    <a:pt x="45333" y="11776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20"/>
            <p:cNvSpPr/>
            <p:nvPr/>
          </p:nvSpPr>
          <p:spPr>
            <a:xfrm>
              <a:off x="7648645" y="2179075"/>
              <a:ext cx="1232668" cy="335250"/>
            </a:xfrm>
            <a:custGeom>
              <a:rect b="b" l="l" r="r" t="t"/>
              <a:pathLst>
                <a:path extrusionOk="0" fill="none" h="13410" w="54573">
                  <a:moveTo>
                    <a:pt x="1" y="13410"/>
                  </a:moveTo>
                  <a:cubicBezTo>
                    <a:pt x="1" y="13410"/>
                    <a:pt x="3837" y="10308"/>
                    <a:pt x="12109" y="8506"/>
                  </a:cubicBezTo>
                  <a:cubicBezTo>
                    <a:pt x="20382" y="6672"/>
                    <a:pt x="23851" y="0"/>
                    <a:pt x="23851" y="0"/>
                  </a:cubicBezTo>
                  <a:cubicBezTo>
                    <a:pt x="23851" y="0"/>
                    <a:pt x="26520" y="2569"/>
                    <a:pt x="34959" y="3703"/>
                  </a:cubicBezTo>
                  <a:cubicBezTo>
                    <a:pt x="43365" y="4804"/>
                    <a:pt x="54573" y="6572"/>
                    <a:pt x="54573" y="6572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20"/>
            <p:cNvSpPr/>
            <p:nvPr/>
          </p:nvSpPr>
          <p:spPr>
            <a:xfrm>
              <a:off x="7568031" y="2029800"/>
              <a:ext cx="1271089" cy="251875"/>
            </a:xfrm>
            <a:custGeom>
              <a:rect b="b" l="l" r="r" t="t"/>
              <a:pathLst>
                <a:path extrusionOk="0" fill="none" h="10075" w="56274">
                  <a:moveTo>
                    <a:pt x="56274" y="1335"/>
                  </a:moveTo>
                  <a:cubicBezTo>
                    <a:pt x="56274" y="1335"/>
                    <a:pt x="46400" y="0"/>
                    <a:pt x="40096" y="1268"/>
                  </a:cubicBezTo>
                  <a:cubicBezTo>
                    <a:pt x="33791" y="2569"/>
                    <a:pt x="26719" y="3203"/>
                    <a:pt x="26719" y="3203"/>
                  </a:cubicBezTo>
                  <a:cubicBezTo>
                    <a:pt x="26719" y="3203"/>
                    <a:pt x="23384" y="5938"/>
                    <a:pt x="17480" y="6338"/>
                  </a:cubicBezTo>
                  <a:cubicBezTo>
                    <a:pt x="11542" y="6738"/>
                    <a:pt x="0" y="10074"/>
                    <a:pt x="0" y="10074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20"/>
            <p:cNvSpPr/>
            <p:nvPr/>
          </p:nvSpPr>
          <p:spPr>
            <a:xfrm>
              <a:off x="7463294" y="1775450"/>
              <a:ext cx="1334402" cy="276050"/>
            </a:xfrm>
            <a:custGeom>
              <a:rect b="b" l="l" r="r" t="t"/>
              <a:pathLst>
                <a:path extrusionOk="0" fill="none" h="11042" w="59077">
                  <a:moveTo>
                    <a:pt x="1" y="10141"/>
                  </a:moveTo>
                  <a:cubicBezTo>
                    <a:pt x="1" y="10141"/>
                    <a:pt x="6072" y="5037"/>
                    <a:pt x="19148" y="8039"/>
                  </a:cubicBezTo>
                  <a:cubicBezTo>
                    <a:pt x="32224" y="11042"/>
                    <a:pt x="36327" y="8373"/>
                    <a:pt x="43765" y="4170"/>
                  </a:cubicBezTo>
                  <a:cubicBezTo>
                    <a:pt x="51171" y="0"/>
                    <a:pt x="59076" y="100"/>
                    <a:pt x="59076" y="100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20"/>
            <p:cNvSpPr/>
            <p:nvPr/>
          </p:nvSpPr>
          <p:spPr>
            <a:xfrm>
              <a:off x="7414325" y="1511925"/>
              <a:ext cx="1275991" cy="311075"/>
            </a:xfrm>
            <a:custGeom>
              <a:rect b="b" l="l" r="r" t="t"/>
              <a:pathLst>
                <a:path extrusionOk="0" fill="none" h="12443" w="56875">
                  <a:moveTo>
                    <a:pt x="56874" y="267"/>
                  </a:moveTo>
                  <a:cubicBezTo>
                    <a:pt x="56874" y="267"/>
                    <a:pt x="49769" y="0"/>
                    <a:pt x="42264" y="5704"/>
                  </a:cubicBezTo>
                  <a:cubicBezTo>
                    <a:pt x="34758" y="11409"/>
                    <a:pt x="33324" y="12443"/>
                    <a:pt x="23684" y="11008"/>
                  </a:cubicBezTo>
                  <a:cubicBezTo>
                    <a:pt x="14043" y="9574"/>
                    <a:pt x="0" y="9774"/>
                    <a:pt x="0" y="9774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20"/>
            <p:cNvSpPr/>
            <p:nvPr/>
          </p:nvSpPr>
          <p:spPr>
            <a:xfrm>
              <a:off x="7414325" y="1289275"/>
              <a:ext cx="1138674" cy="387800"/>
            </a:xfrm>
            <a:custGeom>
              <a:rect b="b" l="l" r="r" t="t"/>
              <a:pathLst>
                <a:path extrusionOk="0" fill="none" h="15512" w="51805">
                  <a:moveTo>
                    <a:pt x="1" y="9807"/>
                  </a:moveTo>
                  <a:cubicBezTo>
                    <a:pt x="1" y="9807"/>
                    <a:pt x="5037" y="3836"/>
                    <a:pt x="17079" y="9674"/>
                  </a:cubicBezTo>
                  <a:cubicBezTo>
                    <a:pt x="29155" y="15511"/>
                    <a:pt x="31656" y="13576"/>
                    <a:pt x="37127" y="7906"/>
                  </a:cubicBezTo>
                  <a:cubicBezTo>
                    <a:pt x="42598" y="2202"/>
                    <a:pt x="51804" y="0"/>
                    <a:pt x="51804" y="0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20"/>
            <p:cNvSpPr/>
            <p:nvPr/>
          </p:nvSpPr>
          <p:spPr>
            <a:xfrm>
              <a:off x="7482900" y="1071600"/>
              <a:ext cx="934864" cy="405325"/>
            </a:xfrm>
            <a:custGeom>
              <a:rect b="b" l="l" r="r" t="t"/>
              <a:pathLst>
                <a:path extrusionOk="0" fill="none" h="16213" w="43131">
                  <a:moveTo>
                    <a:pt x="43131" y="1"/>
                  </a:moveTo>
                  <a:cubicBezTo>
                    <a:pt x="43131" y="1"/>
                    <a:pt x="37060" y="1035"/>
                    <a:pt x="32356" y="8640"/>
                  </a:cubicBezTo>
                  <a:cubicBezTo>
                    <a:pt x="27653" y="16212"/>
                    <a:pt x="14444" y="10942"/>
                    <a:pt x="0" y="5205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20"/>
            <p:cNvSpPr/>
            <p:nvPr/>
          </p:nvSpPr>
          <p:spPr>
            <a:xfrm>
              <a:off x="7569150" y="929850"/>
              <a:ext cx="721381" cy="302725"/>
            </a:xfrm>
            <a:custGeom>
              <a:rect b="b" l="l" r="r" t="t"/>
              <a:pathLst>
                <a:path extrusionOk="0" fill="none" h="12109" w="33324">
                  <a:moveTo>
                    <a:pt x="0" y="934"/>
                  </a:moveTo>
                  <a:cubicBezTo>
                    <a:pt x="0" y="934"/>
                    <a:pt x="14244" y="6004"/>
                    <a:pt x="19447" y="12109"/>
                  </a:cubicBezTo>
                  <a:cubicBezTo>
                    <a:pt x="23584" y="5170"/>
                    <a:pt x="33324" y="0"/>
                    <a:pt x="33324" y="0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20"/>
            <p:cNvSpPr/>
            <p:nvPr/>
          </p:nvSpPr>
          <p:spPr>
            <a:xfrm>
              <a:off x="7666134" y="824993"/>
              <a:ext cx="548726" cy="200989"/>
            </a:xfrm>
            <a:custGeom>
              <a:rect b="b" l="l" r="r" t="t"/>
              <a:pathLst>
                <a:path extrusionOk="0" fill="none" h="9074" w="25319">
                  <a:moveTo>
                    <a:pt x="1" y="0"/>
                  </a:moveTo>
                  <a:cubicBezTo>
                    <a:pt x="1" y="0"/>
                    <a:pt x="8006" y="3436"/>
                    <a:pt x="13343" y="9074"/>
                  </a:cubicBezTo>
                  <a:cubicBezTo>
                    <a:pt x="17947" y="834"/>
                    <a:pt x="25319" y="501"/>
                    <a:pt x="25319" y="501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20"/>
            <p:cNvSpPr/>
            <p:nvPr/>
          </p:nvSpPr>
          <p:spPr>
            <a:xfrm>
              <a:off x="7929775" y="899825"/>
              <a:ext cx="572100" cy="3203150"/>
            </a:xfrm>
            <a:custGeom>
              <a:rect b="b" l="l" r="r" t="t"/>
              <a:pathLst>
                <a:path extrusionOk="0" h="128126" w="22884">
                  <a:moveTo>
                    <a:pt x="0" y="0"/>
                  </a:moveTo>
                  <a:cubicBezTo>
                    <a:pt x="1" y="3"/>
                    <a:pt x="6872" y="38896"/>
                    <a:pt x="11575" y="63646"/>
                  </a:cubicBezTo>
                  <a:cubicBezTo>
                    <a:pt x="16278" y="88430"/>
                    <a:pt x="17346" y="127858"/>
                    <a:pt x="17346" y="127858"/>
                  </a:cubicBezTo>
                  <a:lnTo>
                    <a:pt x="22883" y="128125"/>
                  </a:lnTo>
                  <a:cubicBezTo>
                    <a:pt x="22883" y="128125"/>
                    <a:pt x="22016" y="98504"/>
                    <a:pt x="14010" y="60844"/>
                  </a:cubicBezTo>
                  <a:cubicBezTo>
                    <a:pt x="6005" y="23185"/>
                    <a:pt x="1" y="2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881" name="Google Shape;1881;p20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>
            <a:off x="-1266788" y="-720250"/>
            <a:ext cx="2944863" cy="2634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2" name="Google Shape;1882;p20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>
            <a:off x="7613887" y="-459825"/>
            <a:ext cx="2944863" cy="263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"/>
          <p:cNvSpPr/>
          <p:nvPr/>
        </p:nvSpPr>
        <p:spPr>
          <a:xfrm>
            <a:off x="-722772" y="-321503"/>
            <a:ext cx="3061326" cy="1574803"/>
          </a:xfrm>
          <a:custGeom>
            <a:rect b="b" l="l" r="r" t="t"/>
            <a:pathLst>
              <a:path extrusionOk="0" h="25688" w="49936">
                <a:moveTo>
                  <a:pt x="11038" y="1"/>
                </a:moveTo>
                <a:cubicBezTo>
                  <a:pt x="7313" y="1"/>
                  <a:pt x="3603" y="490"/>
                  <a:pt x="0" y="1458"/>
                </a:cubicBezTo>
                <a:lnTo>
                  <a:pt x="96" y="1934"/>
                </a:lnTo>
                <a:cubicBezTo>
                  <a:pt x="679" y="1720"/>
                  <a:pt x="1263" y="1530"/>
                  <a:pt x="1858" y="1387"/>
                </a:cubicBezTo>
                <a:cubicBezTo>
                  <a:pt x="2013" y="1351"/>
                  <a:pt x="2167" y="1315"/>
                  <a:pt x="2322" y="1279"/>
                </a:cubicBezTo>
                <a:cubicBezTo>
                  <a:pt x="3037" y="1125"/>
                  <a:pt x="3763" y="994"/>
                  <a:pt x="4477" y="887"/>
                </a:cubicBezTo>
                <a:cubicBezTo>
                  <a:pt x="4727" y="851"/>
                  <a:pt x="4965" y="827"/>
                  <a:pt x="5204" y="791"/>
                </a:cubicBezTo>
                <a:cubicBezTo>
                  <a:pt x="6239" y="672"/>
                  <a:pt x="7239" y="589"/>
                  <a:pt x="8144" y="541"/>
                </a:cubicBezTo>
                <a:cubicBezTo>
                  <a:pt x="9203" y="485"/>
                  <a:pt x="10109" y="471"/>
                  <a:pt x="10726" y="471"/>
                </a:cubicBezTo>
                <a:cubicBezTo>
                  <a:pt x="11275" y="471"/>
                  <a:pt x="11597" y="482"/>
                  <a:pt x="11597" y="482"/>
                </a:cubicBezTo>
                <a:cubicBezTo>
                  <a:pt x="11264" y="970"/>
                  <a:pt x="10966" y="1482"/>
                  <a:pt x="10704" y="2018"/>
                </a:cubicBezTo>
                <a:lnTo>
                  <a:pt x="10692" y="2030"/>
                </a:lnTo>
                <a:cubicBezTo>
                  <a:pt x="10573" y="2268"/>
                  <a:pt x="10478" y="2506"/>
                  <a:pt x="10395" y="2744"/>
                </a:cubicBezTo>
                <a:cubicBezTo>
                  <a:pt x="10359" y="2839"/>
                  <a:pt x="10335" y="2934"/>
                  <a:pt x="10311" y="3042"/>
                </a:cubicBezTo>
                <a:cubicBezTo>
                  <a:pt x="10276" y="3149"/>
                  <a:pt x="10264" y="3268"/>
                  <a:pt x="10252" y="3387"/>
                </a:cubicBezTo>
                <a:cubicBezTo>
                  <a:pt x="10216" y="3696"/>
                  <a:pt x="10276" y="3958"/>
                  <a:pt x="10478" y="4113"/>
                </a:cubicBezTo>
                <a:cubicBezTo>
                  <a:pt x="11383" y="4875"/>
                  <a:pt x="13538" y="4804"/>
                  <a:pt x="14752" y="5209"/>
                </a:cubicBezTo>
                <a:cubicBezTo>
                  <a:pt x="15955" y="5613"/>
                  <a:pt x="16479" y="6733"/>
                  <a:pt x="17419" y="6733"/>
                </a:cubicBezTo>
                <a:cubicBezTo>
                  <a:pt x="17574" y="6733"/>
                  <a:pt x="17741" y="6661"/>
                  <a:pt x="17848" y="6530"/>
                </a:cubicBezTo>
                <a:cubicBezTo>
                  <a:pt x="17955" y="6423"/>
                  <a:pt x="18038" y="6304"/>
                  <a:pt x="18098" y="6161"/>
                </a:cubicBezTo>
                <a:cubicBezTo>
                  <a:pt x="18122" y="6137"/>
                  <a:pt x="18134" y="6102"/>
                  <a:pt x="18146" y="6078"/>
                </a:cubicBezTo>
                <a:cubicBezTo>
                  <a:pt x="18217" y="5923"/>
                  <a:pt x="18277" y="5768"/>
                  <a:pt x="18336" y="5601"/>
                </a:cubicBezTo>
                <a:lnTo>
                  <a:pt x="18360" y="5506"/>
                </a:lnTo>
                <a:cubicBezTo>
                  <a:pt x="18522" y="5090"/>
                  <a:pt x="18672" y="4707"/>
                  <a:pt x="18954" y="4707"/>
                </a:cubicBezTo>
                <a:cubicBezTo>
                  <a:pt x="18962" y="4707"/>
                  <a:pt x="18970" y="4708"/>
                  <a:pt x="18979" y="4708"/>
                </a:cubicBezTo>
                <a:cubicBezTo>
                  <a:pt x="19027" y="4708"/>
                  <a:pt x="19074" y="4744"/>
                  <a:pt x="19086" y="4792"/>
                </a:cubicBezTo>
                <a:cubicBezTo>
                  <a:pt x="19086" y="4804"/>
                  <a:pt x="19086" y="4816"/>
                  <a:pt x="19086" y="4828"/>
                </a:cubicBezTo>
                <a:lnTo>
                  <a:pt x="19086" y="4839"/>
                </a:lnTo>
                <a:cubicBezTo>
                  <a:pt x="19086" y="5006"/>
                  <a:pt x="18920" y="5304"/>
                  <a:pt x="18705" y="5649"/>
                </a:cubicBezTo>
                <a:lnTo>
                  <a:pt x="18634" y="5780"/>
                </a:lnTo>
                <a:lnTo>
                  <a:pt x="18562" y="5875"/>
                </a:lnTo>
                <a:lnTo>
                  <a:pt x="18491" y="5994"/>
                </a:lnTo>
                <a:lnTo>
                  <a:pt x="18384" y="6161"/>
                </a:lnTo>
                <a:cubicBezTo>
                  <a:pt x="17967" y="6828"/>
                  <a:pt x="17574" y="7506"/>
                  <a:pt x="17884" y="7661"/>
                </a:cubicBezTo>
                <a:cubicBezTo>
                  <a:pt x="18515" y="8006"/>
                  <a:pt x="19979" y="9590"/>
                  <a:pt x="20551" y="9650"/>
                </a:cubicBezTo>
                <a:cubicBezTo>
                  <a:pt x="20565" y="9651"/>
                  <a:pt x="20580" y="9652"/>
                  <a:pt x="20594" y="9652"/>
                </a:cubicBezTo>
                <a:cubicBezTo>
                  <a:pt x="21142" y="9652"/>
                  <a:pt x="21948" y="8390"/>
                  <a:pt x="22539" y="8054"/>
                </a:cubicBezTo>
                <a:cubicBezTo>
                  <a:pt x="22575" y="8030"/>
                  <a:pt x="22610" y="8018"/>
                  <a:pt x="22658" y="7995"/>
                </a:cubicBezTo>
                <a:cubicBezTo>
                  <a:pt x="22730" y="7971"/>
                  <a:pt x="22789" y="7923"/>
                  <a:pt x="22837" y="7864"/>
                </a:cubicBezTo>
                <a:cubicBezTo>
                  <a:pt x="22884" y="7816"/>
                  <a:pt x="22932" y="7768"/>
                  <a:pt x="22968" y="7721"/>
                </a:cubicBezTo>
                <a:cubicBezTo>
                  <a:pt x="23122" y="7506"/>
                  <a:pt x="23265" y="7292"/>
                  <a:pt x="23384" y="7054"/>
                </a:cubicBezTo>
                <a:cubicBezTo>
                  <a:pt x="23480" y="6887"/>
                  <a:pt x="23575" y="6709"/>
                  <a:pt x="23670" y="6530"/>
                </a:cubicBezTo>
                <a:cubicBezTo>
                  <a:pt x="23718" y="6435"/>
                  <a:pt x="23765" y="6352"/>
                  <a:pt x="23813" y="6268"/>
                </a:cubicBezTo>
                <a:cubicBezTo>
                  <a:pt x="23944" y="6006"/>
                  <a:pt x="24075" y="5768"/>
                  <a:pt x="24206" y="5590"/>
                </a:cubicBezTo>
                <a:cubicBezTo>
                  <a:pt x="24242" y="5530"/>
                  <a:pt x="24277" y="5482"/>
                  <a:pt x="24313" y="5435"/>
                </a:cubicBezTo>
                <a:cubicBezTo>
                  <a:pt x="24349" y="5399"/>
                  <a:pt x="24384" y="5363"/>
                  <a:pt x="24432" y="5328"/>
                </a:cubicBezTo>
                <a:cubicBezTo>
                  <a:pt x="24444" y="5316"/>
                  <a:pt x="24456" y="5304"/>
                  <a:pt x="24480" y="5292"/>
                </a:cubicBezTo>
                <a:cubicBezTo>
                  <a:pt x="24497" y="5283"/>
                  <a:pt x="24519" y="5275"/>
                  <a:pt x="24540" y="5275"/>
                </a:cubicBezTo>
                <a:cubicBezTo>
                  <a:pt x="24548" y="5275"/>
                  <a:pt x="24556" y="5276"/>
                  <a:pt x="24563" y="5280"/>
                </a:cubicBezTo>
                <a:cubicBezTo>
                  <a:pt x="24599" y="5280"/>
                  <a:pt x="24623" y="5304"/>
                  <a:pt x="24646" y="5328"/>
                </a:cubicBezTo>
                <a:cubicBezTo>
                  <a:pt x="24706" y="5399"/>
                  <a:pt x="24682" y="5554"/>
                  <a:pt x="24611" y="5768"/>
                </a:cubicBezTo>
                <a:cubicBezTo>
                  <a:pt x="24230" y="6816"/>
                  <a:pt x="22444" y="9197"/>
                  <a:pt x="22313" y="9840"/>
                </a:cubicBezTo>
                <a:cubicBezTo>
                  <a:pt x="22301" y="9876"/>
                  <a:pt x="22301" y="9923"/>
                  <a:pt x="22313" y="9959"/>
                </a:cubicBezTo>
                <a:cubicBezTo>
                  <a:pt x="22360" y="10066"/>
                  <a:pt x="22420" y="10162"/>
                  <a:pt x="22491" y="10245"/>
                </a:cubicBezTo>
                <a:cubicBezTo>
                  <a:pt x="22860" y="10709"/>
                  <a:pt x="23622" y="11340"/>
                  <a:pt x="24039" y="11483"/>
                </a:cubicBezTo>
                <a:cubicBezTo>
                  <a:pt x="24071" y="11494"/>
                  <a:pt x="24102" y="11500"/>
                  <a:pt x="24133" y="11500"/>
                </a:cubicBezTo>
                <a:cubicBezTo>
                  <a:pt x="24590" y="11500"/>
                  <a:pt x="24961" y="10347"/>
                  <a:pt x="25385" y="10269"/>
                </a:cubicBezTo>
                <a:cubicBezTo>
                  <a:pt x="25411" y="10263"/>
                  <a:pt x="25433" y="10260"/>
                  <a:pt x="25451" y="10260"/>
                </a:cubicBezTo>
                <a:cubicBezTo>
                  <a:pt x="25738" y="10260"/>
                  <a:pt x="24988" y="10944"/>
                  <a:pt x="25504" y="11269"/>
                </a:cubicBezTo>
                <a:cubicBezTo>
                  <a:pt x="26039" y="11626"/>
                  <a:pt x="26504" y="12483"/>
                  <a:pt x="28778" y="13888"/>
                </a:cubicBezTo>
                <a:cubicBezTo>
                  <a:pt x="29249" y="14185"/>
                  <a:pt x="29647" y="14300"/>
                  <a:pt x="29986" y="14300"/>
                </a:cubicBezTo>
                <a:cubicBezTo>
                  <a:pt x="30409" y="14300"/>
                  <a:pt x="30740" y="14120"/>
                  <a:pt x="31004" y="13888"/>
                </a:cubicBezTo>
                <a:cubicBezTo>
                  <a:pt x="31350" y="13591"/>
                  <a:pt x="31564" y="13198"/>
                  <a:pt x="31731" y="13007"/>
                </a:cubicBezTo>
                <a:cubicBezTo>
                  <a:pt x="31802" y="12948"/>
                  <a:pt x="31850" y="12912"/>
                  <a:pt x="31897" y="12912"/>
                </a:cubicBezTo>
                <a:cubicBezTo>
                  <a:pt x="31921" y="12912"/>
                  <a:pt x="31957" y="12936"/>
                  <a:pt x="31969" y="12948"/>
                </a:cubicBezTo>
                <a:cubicBezTo>
                  <a:pt x="32112" y="13102"/>
                  <a:pt x="31862" y="13388"/>
                  <a:pt x="31540" y="13733"/>
                </a:cubicBezTo>
                <a:cubicBezTo>
                  <a:pt x="31004" y="14305"/>
                  <a:pt x="30266" y="15043"/>
                  <a:pt x="30742" y="15650"/>
                </a:cubicBezTo>
                <a:cubicBezTo>
                  <a:pt x="30790" y="15710"/>
                  <a:pt x="30838" y="15769"/>
                  <a:pt x="30885" y="15829"/>
                </a:cubicBezTo>
                <a:cubicBezTo>
                  <a:pt x="31135" y="16079"/>
                  <a:pt x="31433" y="16281"/>
                  <a:pt x="31754" y="16424"/>
                </a:cubicBezTo>
                <a:cubicBezTo>
                  <a:pt x="31885" y="16484"/>
                  <a:pt x="32016" y="16531"/>
                  <a:pt x="32159" y="16591"/>
                </a:cubicBezTo>
                <a:cubicBezTo>
                  <a:pt x="32719" y="16805"/>
                  <a:pt x="33374" y="16996"/>
                  <a:pt x="34112" y="17412"/>
                </a:cubicBezTo>
                <a:lnTo>
                  <a:pt x="34648" y="17710"/>
                </a:lnTo>
                <a:lnTo>
                  <a:pt x="34898" y="17841"/>
                </a:lnTo>
                <a:cubicBezTo>
                  <a:pt x="35279" y="18043"/>
                  <a:pt x="35660" y="18234"/>
                  <a:pt x="36053" y="18389"/>
                </a:cubicBezTo>
                <a:cubicBezTo>
                  <a:pt x="36207" y="18436"/>
                  <a:pt x="36350" y="18484"/>
                  <a:pt x="36493" y="18520"/>
                </a:cubicBezTo>
                <a:cubicBezTo>
                  <a:pt x="36636" y="18567"/>
                  <a:pt x="36779" y="18591"/>
                  <a:pt x="36934" y="18615"/>
                </a:cubicBezTo>
                <a:cubicBezTo>
                  <a:pt x="37077" y="18639"/>
                  <a:pt x="37231" y="18651"/>
                  <a:pt x="37374" y="18651"/>
                </a:cubicBezTo>
                <a:cubicBezTo>
                  <a:pt x="37529" y="18651"/>
                  <a:pt x="37696" y="18639"/>
                  <a:pt x="37850" y="18615"/>
                </a:cubicBezTo>
                <a:cubicBezTo>
                  <a:pt x="37934" y="18603"/>
                  <a:pt x="38005" y="18579"/>
                  <a:pt x="38077" y="18544"/>
                </a:cubicBezTo>
                <a:cubicBezTo>
                  <a:pt x="38208" y="18484"/>
                  <a:pt x="38315" y="18401"/>
                  <a:pt x="38410" y="18305"/>
                </a:cubicBezTo>
                <a:lnTo>
                  <a:pt x="38422" y="18293"/>
                </a:lnTo>
                <a:cubicBezTo>
                  <a:pt x="39017" y="17710"/>
                  <a:pt x="39529" y="16519"/>
                  <a:pt x="39886" y="15936"/>
                </a:cubicBezTo>
                <a:cubicBezTo>
                  <a:pt x="40015" y="15737"/>
                  <a:pt x="40122" y="15611"/>
                  <a:pt x="40211" y="15611"/>
                </a:cubicBezTo>
                <a:cubicBezTo>
                  <a:pt x="40287" y="15611"/>
                  <a:pt x="40349" y="15704"/>
                  <a:pt x="40398" y="15924"/>
                </a:cubicBezTo>
                <a:cubicBezTo>
                  <a:pt x="40410" y="16019"/>
                  <a:pt x="40422" y="16103"/>
                  <a:pt x="40422" y="16198"/>
                </a:cubicBezTo>
                <a:cubicBezTo>
                  <a:pt x="40363" y="17639"/>
                  <a:pt x="37958" y="19627"/>
                  <a:pt x="37958" y="19627"/>
                </a:cubicBezTo>
                <a:cubicBezTo>
                  <a:pt x="37958" y="19627"/>
                  <a:pt x="38970" y="20246"/>
                  <a:pt x="40017" y="20853"/>
                </a:cubicBezTo>
                <a:lnTo>
                  <a:pt x="40196" y="20960"/>
                </a:lnTo>
                <a:lnTo>
                  <a:pt x="40565" y="21175"/>
                </a:lnTo>
                <a:lnTo>
                  <a:pt x="40744" y="21270"/>
                </a:lnTo>
                <a:cubicBezTo>
                  <a:pt x="41220" y="21568"/>
                  <a:pt x="41708" y="21818"/>
                  <a:pt x="42220" y="22032"/>
                </a:cubicBezTo>
                <a:cubicBezTo>
                  <a:pt x="42243" y="22040"/>
                  <a:pt x="42265" y="22043"/>
                  <a:pt x="42287" y="22043"/>
                </a:cubicBezTo>
                <a:cubicBezTo>
                  <a:pt x="42855" y="22043"/>
                  <a:pt x="43006" y="19530"/>
                  <a:pt x="43293" y="19530"/>
                </a:cubicBezTo>
                <a:cubicBezTo>
                  <a:pt x="43336" y="19530"/>
                  <a:pt x="43383" y="19588"/>
                  <a:pt x="43434" y="19722"/>
                </a:cubicBezTo>
                <a:cubicBezTo>
                  <a:pt x="43518" y="19937"/>
                  <a:pt x="43554" y="20175"/>
                  <a:pt x="43542" y="20413"/>
                </a:cubicBezTo>
                <a:cubicBezTo>
                  <a:pt x="43542" y="21520"/>
                  <a:pt x="42994" y="23008"/>
                  <a:pt x="42994" y="23008"/>
                </a:cubicBezTo>
                <a:cubicBezTo>
                  <a:pt x="42994" y="23008"/>
                  <a:pt x="43308" y="24695"/>
                  <a:pt x="45333" y="24695"/>
                </a:cubicBezTo>
                <a:cubicBezTo>
                  <a:pt x="45539" y="24695"/>
                  <a:pt x="45763" y="24678"/>
                  <a:pt x="46006" y="24639"/>
                </a:cubicBezTo>
                <a:cubicBezTo>
                  <a:pt x="46302" y="24590"/>
                  <a:pt x="46600" y="24566"/>
                  <a:pt x="46898" y="24566"/>
                </a:cubicBezTo>
                <a:cubicBezTo>
                  <a:pt x="47177" y="24566"/>
                  <a:pt x="47456" y="24587"/>
                  <a:pt x="47733" y="24628"/>
                </a:cubicBezTo>
                <a:cubicBezTo>
                  <a:pt x="47852" y="24651"/>
                  <a:pt x="47971" y="24675"/>
                  <a:pt x="48090" y="24699"/>
                </a:cubicBezTo>
                <a:cubicBezTo>
                  <a:pt x="48197" y="24723"/>
                  <a:pt x="48304" y="24759"/>
                  <a:pt x="48411" y="24794"/>
                </a:cubicBezTo>
                <a:cubicBezTo>
                  <a:pt x="48554" y="24842"/>
                  <a:pt x="48709" y="24890"/>
                  <a:pt x="48828" y="24949"/>
                </a:cubicBezTo>
                <a:cubicBezTo>
                  <a:pt x="48923" y="24985"/>
                  <a:pt x="48995" y="25032"/>
                  <a:pt x="49078" y="25068"/>
                </a:cubicBezTo>
                <a:cubicBezTo>
                  <a:pt x="49149" y="25104"/>
                  <a:pt x="49221" y="25151"/>
                  <a:pt x="49292" y="25187"/>
                </a:cubicBezTo>
                <a:cubicBezTo>
                  <a:pt x="49352" y="25235"/>
                  <a:pt x="49411" y="25271"/>
                  <a:pt x="49471" y="25306"/>
                </a:cubicBezTo>
                <a:cubicBezTo>
                  <a:pt x="49638" y="25413"/>
                  <a:pt x="49792" y="25544"/>
                  <a:pt x="49935" y="25687"/>
                </a:cubicBezTo>
                <a:cubicBezTo>
                  <a:pt x="49781" y="25449"/>
                  <a:pt x="49697" y="25282"/>
                  <a:pt x="49602" y="25128"/>
                </a:cubicBezTo>
                <a:cubicBezTo>
                  <a:pt x="49304" y="24568"/>
                  <a:pt x="48995" y="24020"/>
                  <a:pt x="48685" y="23485"/>
                </a:cubicBezTo>
                <a:cubicBezTo>
                  <a:pt x="48602" y="23330"/>
                  <a:pt x="48518" y="23187"/>
                  <a:pt x="48435" y="23044"/>
                </a:cubicBezTo>
                <a:cubicBezTo>
                  <a:pt x="48340" y="22901"/>
                  <a:pt x="48280" y="22794"/>
                  <a:pt x="48209" y="22663"/>
                </a:cubicBezTo>
                <a:cubicBezTo>
                  <a:pt x="48090" y="22473"/>
                  <a:pt x="47971" y="22282"/>
                  <a:pt x="47864" y="22092"/>
                </a:cubicBezTo>
                <a:cubicBezTo>
                  <a:pt x="47828" y="22032"/>
                  <a:pt x="47792" y="21972"/>
                  <a:pt x="47745" y="21913"/>
                </a:cubicBezTo>
                <a:lnTo>
                  <a:pt x="47745" y="21901"/>
                </a:lnTo>
                <a:cubicBezTo>
                  <a:pt x="47614" y="21687"/>
                  <a:pt x="47471" y="21472"/>
                  <a:pt x="47340" y="21258"/>
                </a:cubicBezTo>
                <a:lnTo>
                  <a:pt x="47328" y="21234"/>
                </a:lnTo>
                <a:lnTo>
                  <a:pt x="47197" y="21044"/>
                </a:lnTo>
                <a:lnTo>
                  <a:pt x="46911" y="20603"/>
                </a:lnTo>
                <a:lnTo>
                  <a:pt x="46887" y="20568"/>
                </a:lnTo>
                <a:lnTo>
                  <a:pt x="46744" y="20341"/>
                </a:lnTo>
                <a:lnTo>
                  <a:pt x="46482" y="19960"/>
                </a:lnTo>
                <a:lnTo>
                  <a:pt x="46447" y="19913"/>
                </a:lnTo>
                <a:cubicBezTo>
                  <a:pt x="46399" y="19829"/>
                  <a:pt x="46352" y="19758"/>
                  <a:pt x="46304" y="19687"/>
                </a:cubicBezTo>
                <a:lnTo>
                  <a:pt x="46066" y="19329"/>
                </a:lnTo>
                <a:lnTo>
                  <a:pt x="46018" y="19258"/>
                </a:lnTo>
                <a:lnTo>
                  <a:pt x="45851" y="19032"/>
                </a:lnTo>
                <a:cubicBezTo>
                  <a:pt x="45780" y="18925"/>
                  <a:pt x="45709" y="18817"/>
                  <a:pt x="45625" y="18722"/>
                </a:cubicBezTo>
                <a:lnTo>
                  <a:pt x="45566" y="18627"/>
                </a:lnTo>
                <a:lnTo>
                  <a:pt x="45399" y="18401"/>
                </a:lnTo>
                <a:lnTo>
                  <a:pt x="45185" y="18103"/>
                </a:lnTo>
                <a:lnTo>
                  <a:pt x="45113" y="18008"/>
                </a:lnTo>
                <a:lnTo>
                  <a:pt x="44947" y="17782"/>
                </a:lnTo>
                <a:lnTo>
                  <a:pt x="44744" y="17508"/>
                </a:lnTo>
                <a:cubicBezTo>
                  <a:pt x="44708" y="17472"/>
                  <a:pt x="44685" y="17436"/>
                  <a:pt x="44649" y="17401"/>
                </a:cubicBezTo>
                <a:cubicBezTo>
                  <a:pt x="44589" y="17329"/>
                  <a:pt x="44542" y="17258"/>
                  <a:pt x="44482" y="17186"/>
                </a:cubicBezTo>
                <a:lnTo>
                  <a:pt x="44292" y="16924"/>
                </a:lnTo>
                <a:lnTo>
                  <a:pt x="44185" y="16793"/>
                </a:lnTo>
                <a:lnTo>
                  <a:pt x="44018" y="16591"/>
                </a:lnTo>
                <a:cubicBezTo>
                  <a:pt x="43958" y="16519"/>
                  <a:pt x="43899" y="16436"/>
                  <a:pt x="43827" y="16353"/>
                </a:cubicBezTo>
                <a:lnTo>
                  <a:pt x="43708" y="16210"/>
                </a:lnTo>
                <a:lnTo>
                  <a:pt x="43554" y="16007"/>
                </a:lnTo>
                <a:lnTo>
                  <a:pt x="43375" y="15793"/>
                </a:lnTo>
                <a:lnTo>
                  <a:pt x="43232" y="15626"/>
                </a:lnTo>
                <a:lnTo>
                  <a:pt x="43077" y="15436"/>
                </a:lnTo>
                <a:lnTo>
                  <a:pt x="42911" y="15245"/>
                </a:lnTo>
                <a:lnTo>
                  <a:pt x="42756" y="15067"/>
                </a:lnTo>
                <a:lnTo>
                  <a:pt x="42601" y="14876"/>
                </a:lnTo>
                <a:lnTo>
                  <a:pt x="42434" y="14698"/>
                </a:lnTo>
                <a:lnTo>
                  <a:pt x="42268" y="14507"/>
                </a:lnTo>
                <a:lnTo>
                  <a:pt x="42113" y="14329"/>
                </a:lnTo>
                <a:lnTo>
                  <a:pt x="41958" y="14162"/>
                </a:lnTo>
                <a:lnTo>
                  <a:pt x="41780" y="13960"/>
                </a:lnTo>
                <a:cubicBezTo>
                  <a:pt x="41732" y="13912"/>
                  <a:pt x="41672" y="13852"/>
                  <a:pt x="41625" y="13793"/>
                </a:cubicBezTo>
                <a:lnTo>
                  <a:pt x="41482" y="13650"/>
                </a:lnTo>
                <a:lnTo>
                  <a:pt x="41279" y="13436"/>
                </a:lnTo>
                <a:lnTo>
                  <a:pt x="41137" y="13281"/>
                </a:lnTo>
                <a:lnTo>
                  <a:pt x="40994" y="13138"/>
                </a:lnTo>
                <a:cubicBezTo>
                  <a:pt x="40922" y="13055"/>
                  <a:pt x="40851" y="12983"/>
                  <a:pt x="40779" y="12912"/>
                </a:cubicBezTo>
                <a:lnTo>
                  <a:pt x="40637" y="12769"/>
                </a:lnTo>
                <a:cubicBezTo>
                  <a:pt x="40589" y="12721"/>
                  <a:pt x="40553" y="12674"/>
                  <a:pt x="40506" y="12638"/>
                </a:cubicBezTo>
                <a:lnTo>
                  <a:pt x="40279" y="12412"/>
                </a:lnTo>
                <a:lnTo>
                  <a:pt x="40256" y="12376"/>
                </a:lnTo>
                <a:cubicBezTo>
                  <a:pt x="40208" y="12340"/>
                  <a:pt x="40172" y="12293"/>
                  <a:pt x="40125" y="12257"/>
                </a:cubicBezTo>
                <a:lnTo>
                  <a:pt x="40017" y="12150"/>
                </a:lnTo>
                <a:lnTo>
                  <a:pt x="39791" y="11924"/>
                </a:lnTo>
                <a:lnTo>
                  <a:pt x="39672" y="11816"/>
                </a:lnTo>
                <a:lnTo>
                  <a:pt x="39624" y="11769"/>
                </a:lnTo>
                <a:lnTo>
                  <a:pt x="39517" y="11662"/>
                </a:lnTo>
                <a:lnTo>
                  <a:pt x="39279" y="11447"/>
                </a:lnTo>
                <a:lnTo>
                  <a:pt x="39017" y="11185"/>
                </a:lnTo>
                <a:lnTo>
                  <a:pt x="38779" y="10971"/>
                </a:lnTo>
                <a:lnTo>
                  <a:pt x="38577" y="10793"/>
                </a:lnTo>
                <a:lnTo>
                  <a:pt x="38529" y="10745"/>
                </a:lnTo>
                <a:lnTo>
                  <a:pt x="38505" y="10733"/>
                </a:lnTo>
                <a:lnTo>
                  <a:pt x="38267" y="10519"/>
                </a:lnTo>
                <a:lnTo>
                  <a:pt x="38053" y="10328"/>
                </a:lnTo>
                <a:lnTo>
                  <a:pt x="37981" y="10269"/>
                </a:lnTo>
                <a:lnTo>
                  <a:pt x="37755" y="10066"/>
                </a:lnTo>
                <a:lnTo>
                  <a:pt x="37529" y="9876"/>
                </a:lnTo>
                <a:lnTo>
                  <a:pt x="37446" y="9816"/>
                </a:lnTo>
                <a:lnTo>
                  <a:pt x="37243" y="9638"/>
                </a:lnTo>
                <a:lnTo>
                  <a:pt x="36993" y="9435"/>
                </a:lnTo>
                <a:lnTo>
                  <a:pt x="36922" y="9376"/>
                </a:lnTo>
                <a:lnTo>
                  <a:pt x="36719" y="9209"/>
                </a:lnTo>
                <a:lnTo>
                  <a:pt x="36469" y="9007"/>
                </a:lnTo>
                <a:lnTo>
                  <a:pt x="36386" y="8935"/>
                </a:lnTo>
                <a:lnTo>
                  <a:pt x="36195" y="8792"/>
                </a:lnTo>
                <a:lnTo>
                  <a:pt x="35934" y="8590"/>
                </a:lnTo>
                <a:cubicBezTo>
                  <a:pt x="35898" y="8566"/>
                  <a:pt x="35874" y="8542"/>
                  <a:pt x="35838" y="8518"/>
                </a:cubicBezTo>
                <a:lnTo>
                  <a:pt x="35660" y="8387"/>
                </a:lnTo>
                <a:lnTo>
                  <a:pt x="35386" y="8173"/>
                </a:lnTo>
                <a:lnTo>
                  <a:pt x="35291" y="8102"/>
                </a:lnTo>
                <a:lnTo>
                  <a:pt x="35136" y="7983"/>
                </a:lnTo>
                <a:lnTo>
                  <a:pt x="34850" y="7780"/>
                </a:lnTo>
                <a:lnTo>
                  <a:pt x="34767" y="7721"/>
                </a:lnTo>
                <a:lnTo>
                  <a:pt x="34743" y="7709"/>
                </a:lnTo>
                <a:lnTo>
                  <a:pt x="34588" y="7602"/>
                </a:lnTo>
                <a:lnTo>
                  <a:pt x="34314" y="7399"/>
                </a:lnTo>
                <a:lnTo>
                  <a:pt x="34183" y="7304"/>
                </a:lnTo>
                <a:lnTo>
                  <a:pt x="34148" y="7280"/>
                </a:lnTo>
                <a:lnTo>
                  <a:pt x="34124" y="7268"/>
                </a:lnTo>
                <a:lnTo>
                  <a:pt x="34100" y="7256"/>
                </a:lnTo>
                <a:lnTo>
                  <a:pt x="34052" y="7221"/>
                </a:lnTo>
                <a:cubicBezTo>
                  <a:pt x="33957" y="7161"/>
                  <a:pt x="33862" y="7090"/>
                  <a:pt x="33767" y="7030"/>
                </a:cubicBezTo>
                <a:lnTo>
                  <a:pt x="33624" y="6935"/>
                </a:lnTo>
                <a:lnTo>
                  <a:pt x="33505" y="6852"/>
                </a:lnTo>
                <a:lnTo>
                  <a:pt x="33219" y="6673"/>
                </a:lnTo>
                <a:lnTo>
                  <a:pt x="33064" y="6566"/>
                </a:lnTo>
                <a:lnTo>
                  <a:pt x="32945" y="6482"/>
                </a:lnTo>
                <a:lnTo>
                  <a:pt x="32683" y="6316"/>
                </a:lnTo>
                <a:lnTo>
                  <a:pt x="32505" y="6209"/>
                </a:lnTo>
                <a:lnTo>
                  <a:pt x="32385" y="6125"/>
                </a:lnTo>
                <a:lnTo>
                  <a:pt x="32124" y="5971"/>
                </a:lnTo>
                <a:lnTo>
                  <a:pt x="31933" y="5851"/>
                </a:lnTo>
                <a:lnTo>
                  <a:pt x="31814" y="5780"/>
                </a:lnTo>
                <a:lnTo>
                  <a:pt x="31576" y="5637"/>
                </a:lnTo>
                <a:lnTo>
                  <a:pt x="31373" y="5518"/>
                </a:lnTo>
                <a:lnTo>
                  <a:pt x="31254" y="5447"/>
                </a:lnTo>
                <a:cubicBezTo>
                  <a:pt x="31171" y="5399"/>
                  <a:pt x="31100" y="5363"/>
                  <a:pt x="31016" y="5316"/>
                </a:cubicBezTo>
                <a:lnTo>
                  <a:pt x="30802" y="5185"/>
                </a:lnTo>
                <a:cubicBezTo>
                  <a:pt x="30766" y="5161"/>
                  <a:pt x="30719" y="5149"/>
                  <a:pt x="30683" y="5125"/>
                </a:cubicBezTo>
                <a:lnTo>
                  <a:pt x="30457" y="5006"/>
                </a:lnTo>
                <a:lnTo>
                  <a:pt x="30230" y="4875"/>
                </a:lnTo>
                <a:lnTo>
                  <a:pt x="30123" y="4816"/>
                </a:lnTo>
                <a:lnTo>
                  <a:pt x="29909" y="4697"/>
                </a:lnTo>
                <a:lnTo>
                  <a:pt x="29659" y="4566"/>
                </a:lnTo>
                <a:lnTo>
                  <a:pt x="29540" y="4506"/>
                </a:lnTo>
                <a:cubicBezTo>
                  <a:pt x="29480" y="4470"/>
                  <a:pt x="29409" y="4447"/>
                  <a:pt x="29337" y="4411"/>
                </a:cubicBezTo>
                <a:lnTo>
                  <a:pt x="29076" y="4280"/>
                </a:lnTo>
                <a:lnTo>
                  <a:pt x="28945" y="4208"/>
                </a:lnTo>
                <a:lnTo>
                  <a:pt x="28778" y="4125"/>
                </a:lnTo>
                <a:lnTo>
                  <a:pt x="28516" y="3994"/>
                </a:lnTo>
                <a:lnTo>
                  <a:pt x="28397" y="3946"/>
                </a:lnTo>
                <a:lnTo>
                  <a:pt x="28206" y="3851"/>
                </a:lnTo>
                <a:lnTo>
                  <a:pt x="27944" y="3732"/>
                </a:lnTo>
                <a:lnTo>
                  <a:pt x="27825" y="3673"/>
                </a:lnTo>
                <a:lnTo>
                  <a:pt x="27611" y="3577"/>
                </a:lnTo>
                <a:lnTo>
                  <a:pt x="27373" y="3470"/>
                </a:lnTo>
                <a:lnTo>
                  <a:pt x="27242" y="3411"/>
                </a:lnTo>
                <a:lnTo>
                  <a:pt x="27028" y="3315"/>
                </a:lnTo>
                <a:lnTo>
                  <a:pt x="26801" y="3220"/>
                </a:lnTo>
                <a:lnTo>
                  <a:pt x="26659" y="3161"/>
                </a:lnTo>
                <a:lnTo>
                  <a:pt x="26432" y="3065"/>
                </a:lnTo>
                <a:lnTo>
                  <a:pt x="26230" y="2982"/>
                </a:lnTo>
                <a:lnTo>
                  <a:pt x="26063" y="2911"/>
                </a:lnTo>
                <a:lnTo>
                  <a:pt x="25837" y="2827"/>
                </a:lnTo>
                <a:lnTo>
                  <a:pt x="25647" y="2744"/>
                </a:lnTo>
                <a:lnTo>
                  <a:pt x="25480" y="2684"/>
                </a:lnTo>
                <a:lnTo>
                  <a:pt x="25242" y="2589"/>
                </a:lnTo>
                <a:lnTo>
                  <a:pt x="25075" y="2530"/>
                </a:lnTo>
                <a:lnTo>
                  <a:pt x="24885" y="2458"/>
                </a:lnTo>
                <a:lnTo>
                  <a:pt x="24646" y="2375"/>
                </a:lnTo>
                <a:lnTo>
                  <a:pt x="24492" y="2315"/>
                </a:lnTo>
                <a:lnTo>
                  <a:pt x="24301" y="2244"/>
                </a:lnTo>
                <a:lnTo>
                  <a:pt x="24051" y="2161"/>
                </a:lnTo>
                <a:lnTo>
                  <a:pt x="23908" y="2113"/>
                </a:lnTo>
                <a:lnTo>
                  <a:pt x="23706" y="2041"/>
                </a:lnTo>
                <a:cubicBezTo>
                  <a:pt x="23622" y="2018"/>
                  <a:pt x="23539" y="1982"/>
                  <a:pt x="23444" y="1958"/>
                </a:cubicBezTo>
                <a:lnTo>
                  <a:pt x="23325" y="1922"/>
                </a:lnTo>
                <a:lnTo>
                  <a:pt x="23111" y="1851"/>
                </a:lnTo>
                <a:lnTo>
                  <a:pt x="22849" y="1768"/>
                </a:lnTo>
                <a:lnTo>
                  <a:pt x="22741" y="1732"/>
                </a:lnTo>
                <a:lnTo>
                  <a:pt x="22515" y="1660"/>
                </a:lnTo>
                <a:lnTo>
                  <a:pt x="22241" y="1589"/>
                </a:lnTo>
                <a:lnTo>
                  <a:pt x="22158" y="1565"/>
                </a:lnTo>
                <a:lnTo>
                  <a:pt x="21908" y="1494"/>
                </a:lnTo>
                <a:lnTo>
                  <a:pt x="21634" y="1410"/>
                </a:lnTo>
                <a:lnTo>
                  <a:pt x="21563" y="1399"/>
                </a:lnTo>
                <a:lnTo>
                  <a:pt x="21313" y="1327"/>
                </a:lnTo>
                <a:lnTo>
                  <a:pt x="21027" y="1256"/>
                </a:lnTo>
                <a:lnTo>
                  <a:pt x="20979" y="1244"/>
                </a:lnTo>
                <a:lnTo>
                  <a:pt x="20705" y="1172"/>
                </a:lnTo>
                <a:lnTo>
                  <a:pt x="20408" y="1101"/>
                </a:lnTo>
                <a:lnTo>
                  <a:pt x="20384" y="1101"/>
                </a:lnTo>
                <a:lnTo>
                  <a:pt x="20098" y="1029"/>
                </a:lnTo>
                <a:lnTo>
                  <a:pt x="19789" y="958"/>
                </a:lnTo>
                <a:lnTo>
                  <a:pt x="19491" y="898"/>
                </a:lnTo>
                <a:lnTo>
                  <a:pt x="19181" y="827"/>
                </a:lnTo>
                <a:lnTo>
                  <a:pt x="18872" y="768"/>
                </a:lnTo>
                <a:lnTo>
                  <a:pt x="18574" y="708"/>
                </a:lnTo>
                <a:lnTo>
                  <a:pt x="18217" y="648"/>
                </a:lnTo>
                <a:lnTo>
                  <a:pt x="17824" y="577"/>
                </a:lnTo>
                <a:cubicBezTo>
                  <a:pt x="17669" y="553"/>
                  <a:pt x="17526" y="517"/>
                  <a:pt x="17360" y="494"/>
                </a:cubicBezTo>
                <a:lnTo>
                  <a:pt x="17110" y="458"/>
                </a:lnTo>
                <a:lnTo>
                  <a:pt x="16753" y="398"/>
                </a:lnTo>
                <a:lnTo>
                  <a:pt x="16479" y="363"/>
                </a:lnTo>
                <a:lnTo>
                  <a:pt x="16133" y="315"/>
                </a:lnTo>
                <a:lnTo>
                  <a:pt x="15860" y="291"/>
                </a:lnTo>
                <a:lnTo>
                  <a:pt x="15526" y="244"/>
                </a:lnTo>
                <a:lnTo>
                  <a:pt x="15252" y="220"/>
                </a:lnTo>
                <a:lnTo>
                  <a:pt x="14907" y="184"/>
                </a:lnTo>
                <a:lnTo>
                  <a:pt x="14633" y="160"/>
                </a:lnTo>
                <a:cubicBezTo>
                  <a:pt x="14526" y="148"/>
                  <a:pt x="14407" y="136"/>
                  <a:pt x="14288" y="125"/>
                </a:cubicBezTo>
                <a:lnTo>
                  <a:pt x="14026" y="101"/>
                </a:lnTo>
                <a:lnTo>
                  <a:pt x="13800" y="89"/>
                </a:lnTo>
                <a:lnTo>
                  <a:pt x="13693" y="89"/>
                </a:lnTo>
                <a:cubicBezTo>
                  <a:pt x="13550" y="77"/>
                  <a:pt x="13419" y="65"/>
                  <a:pt x="13276" y="65"/>
                </a:cubicBezTo>
                <a:lnTo>
                  <a:pt x="13097" y="65"/>
                </a:lnTo>
                <a:cubicBezTo>
                  <a:pt x="12919" y="53"/>
                  <a:pt x="12740" y="41"/>
                  <a:pt x="12573" y="41"/>
                </a:cubicBezTo>
                <a:lnTo>
                  <a:pt x="12371" y="29"/>
                </a:lnTo>
                <a:cubicBezTo>
                  <a:pt x="12145" y="29"/>
                  <a:pt x="11919" y="17"/>
                  <a:pt x="11704" y="6"/>
                </a:cubicBezTo>
                <a:lnTo>
                  <a:pt x="11681" y="6"/>
                </a:lnTo>
                <a:cubicBezTo>
                  <a:pt x="11466" y="2"/>
                  <a:pt x="11252" y="1"/>
                  <a:pt x="11038" y="1"/>
                </a:cubicBezTo>
                <a:close/>
              </a:path>
            </a:pathLst>
          </a:custGeom>
          <a:solidFill>
            <a:schemeClr val="accent1">
              <a:alpha val="531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3"/>
          <p:cNvGrpSpPr/>
          <p:nvPr/>
        </p:nvGrpSpPr>
        <p:grpSpPr>
          <a:xfrm>
            <a:off x="-1786289" y="-906091"/>
            <a:ext cx="3190651" cy="2754290"/>
            <a:chOff x="2695275" y="1049450"/>
            <a:chExt cx="1439175" cy="1242350"/>
          </a:xfrm>
        </p:grpSpPr>
        <p:sp>
          <p:nvSpPr>
            <p:cNvPr id="222" name="Google Shape;222;p3"/>
            <p:cNvSpPr/>
            <p:nvPr/>
          </p:nvSpPr>
          <p:spPr>
            <a:xfrm>
              <a:off x="2895600" y="1049450"/>
              <a:ext cx="1238850" cy="1242350"/>
            </a:xfrm>
            <a:custGeom>
              <a:rect b="b" l="l" r="r" t="t"/>
              <a:pathLst>
                <a:path extrusionOk="0" h="49694" w="49554">
                  <a:moveTo>
                    <a:pt x="12551" y="1"/>
                  </a:moveTo>
                  <a:cubicBezTo>
                    <a:pt x="12492" y="1"/>
                    <a:pt x="12432" y="7"/>
                    <a:pt x="12371" y="21"/>
                  </a:cubicBezTo>
                  <a:cubicBezTo>
                    <a:pt x="12073" y="80"/>
                    <a:pt x="11847" y="342"/>
                    <a:pt x="11644" y="569"/>
                  </a:cubicBezTo>
                  <a:lnTo>
                    <a:pt x="8251" y="4605"/>
                  </a:lnTo>
                  <a:cubicBezTo>
                    <a:pt x="7882" y="2962"/>
                    <a:pt x="8596" y="1259"/>
                    <a:pt x="10025" y="354"/>
                  </a:cubicBezTo>
                  <a:lnTo>
                    <a:pt x="10025" y="354"/>
                  </a:lnTo>
                  <a:cubicBezTo>
                    <a:pt x="9873" y="366"/>
                    <a:pt x="9721" y="372"/>
                    <a:pt x="9569" y="372"/>
                  </a:cubicBezTo>
                  <a:cubicBezTo>
                    <a:pt x="8557" y="372"/>
                    <a:pt x="7546" y="139"/>
                    <a:pt x="6541" y="139"/>
                  </a:cubicBezTo>
                  <a:cubicBezTo>
                    <a:pt x="6361" y="139"/>
                    <a:pt x="6181" y="146"/>
                    <a:pt x="6001" y="164"/>
                  </a:cubicBezTo>
                  <a:cubicBezTo>
                    <a:pt x="1845" y="545"/>
                    <a:pt x="1441" y="3486"/>
                    <a:pt x="619" y="6760"/>
                  </a:cubicBezTo>
                  <a:cubicBezTo>
                    <a:pt x="583" y="6879"/>
                    <a:pt x="560" y="7010"/>
                    <a:pt x="524" y="7141"/>
                  </a:cubicBezTo>
                  <a:lnTo>
                    <a:pt x="167" y="7474"/>
                  </a:lnTo>
                  <a:lnTo>
                    <a:pt x="167" y="7474"/>
                  </a:lnTo>
                  <a:lnTo>
                    <a:pt x="464" y="7379"/>
                  </a:lnTo>
                  <a:lnTo>
                    <a:pt x="464" y="7379"/>
                  </a:lnTo>
                  <a:cubicBezTo>
                    <a:pt x="0" y="9558"/>
                    <a:pt x="119" y="11820"/>
                    <a:pt x="810" y="13927"/>
                  </a:cubicBezTo>
                  <a:cubicBezTo>
                    <a:pt x="1691" y="16594"/>
                    <a:pt x="3536" y="18833"/>
                    <a:pt x="5989" y="20214"/>
                  </a:cubicBezTo>
                  <a:cubicBezTo>
                    <a:pt x="6787" y="20666"/>
                    <a:pt x="7668" y="21012"/>
                    <a:pt x="8584" y="21012"/>
                  </a:cubicBezTo>
                  <a:cubicBezTo>
                    <a:pt x="10263" y="21000"/>
                    <a:pt x="11680" y="19821"/>
                    <a:pt x="12859" y="18630"/>
                  </a:cubicBezTo>
                  <a:lnTo>
                    <a:pt x="12859" y="18630"/>
                  </a:lnTo>
                  <a:cubicBezTo>
                    <a:pt x="12073" y="20547"/>
                    <a:pt x="11382" y="22988"/>
                    <a:pt x="12811" y="24488"/>
                  </a:cubicBezTo>
                  <a:cubicBezTo>
                    <a:pt x="13335" y="25024"/>
                    <a:pt x="14061" y="25334"/>
                    <a:pt x="14752" y="25619"/>
                  </a:cubicBezTo>
                  <a:cubicBezTo>
                    <a:pt x="16585" y="26369"/>
                    <a:pt x="18467" y="27179"/>
                    <a:pt x="19883" y="28548"/>
                  </a:cubicBezTo>
                  <a:cubicBezTo>
                    <a:pt x="20324" y="28977"/>
                    <a:pt x="20717" y="29441"/>
                    <a:pt x="21193" y="29810"/>
                  </a:cubicBezTo>
                  <a:cubicBezTo>
                    <a:pt x="22491" y="30799"/>
                    <a:pt x="24396" y="31025"/>
                    <a:pt x="25277" y="32394"/>
                  </a:cubicBezTo>
                  <a:cubicBezTo>
                    <a:pt x="25587" y="32882"/>
                    <a:pt x="25729" y="33454"/>
                    <a:pt x="26063" y="33930"/>
                  </a:cubicBezTo>
                  <a:cubicBezTo>
                    <a:pt x="26493" y="34554"/>
                    <a:pt x="27254" y="34887"/>
                    <a:pt x="28010" y="34887"/>
                  </a:cubicBezTo>
                  <a:cubicBezTo>
                    <a:pt x="28552" y="34887"/>
                    <a:pt x="29091" y="34716"/>
                    <a:pt x="29504" y="34359"/>
                  </a:cubicBezTo>
                  <a:lnTo>
                    <a:pt x="29504" y="34359"/>
                  </a:lnTo>
                  <a:cubicBezTo>
                    <a:pt x="29182" y="35144"/>
                    <a:pt x="28539" y="35763"/>
                    <a:pt x="27742" y="36061"/>
                  </a:cubicBezTo>
                  <a:cubicBezTo>
                    <a:pt x="28754" y="36549"/>
                    <a:pt x="28635" y="38347"/>
                    <a:pt x="29706" y="38669"/>
                  </a:cubicBezTo>
                  <a:cubicBezTo>
                    <a:pt x="29830" y="38694"/>
                    <a:pt x="29958" y="38707"/>
                    <a:pt x="30085" y="38707"/>
                  </a:cubicBezTo>
                  <a:cubicBezTo>
                    <a:pt x="30253" y="38707"/>
                    <a:pt x="30420" y="38685"/>
                    <a:pt x="30575" y="38645"/>
                  </a:cubicBezTo>
                  <a:cubicBezTo>
                    <a:pt x="31444" y="38466"/>
                    <a:pt x="32302" y="38240"/>
                    <a:pt x="33135" y="37954"/>
                  </a:cubicBezTo>
                  <a:cubicBezTo>
                    <a:pt x="33290" y="37895"/>
                    <a:pt x="33433" y="37835"/>
                    <a:pt x="33588" y="37787"/>
                  </a:cubicBezTo>
                  <a:lnTo>
                    <a:pt x="33588" y="37787"/>
                  </a:lnTo>
                  <a:cubicBezTo>
                    <a:pt x="33480" y="37859"/>
                    <a:pt x="33373" y="37930"/>
                    <a:pt x="33266" y="38002"/>
                  </a:cubicBezTo>
                  <a:cubicBezTo>
                    <a:pt x="32361" y="38621"/>
                    <a:pt x="31468" y="39240"/>
                    <a:pt x="30563" y="39859"/>
                  </a:cubicBezTo>
                  <a:cubicBezTo>
                    <a:pt x="30587" y="40014"/>
                    <a:pt x="30647" y="40169"/>
                    <a:pt x="30742" y="40300"/>
                  </a:cubicBezTo>
                  <a:cubicBezTo>
                    <a:pt x="31049" y="40734"/>
                    <a:pt x="31672" y="40919"/>
                    <a:pt x="32299" y="40919"/>
                  </a:cubicBezTo>
                  <a:cubicBezTo>
                    <a:pt x="32548" y="40919"/>
                    <a:pt x="32798" y="40890"/>
                    <a:pt x="33028" y="40835"/>
                  </a:cubicBezTo>
                  <a:cubicBezTo>
                    <a:pt x="34481" y="40490"/>
                    <a:pt x="35778" y="39704"/>
                    <a:pt x="37064" y="38919"/>
                  </a:cubicBezTo>
                  <a:lnTo>
                    <a:pt x="37064" y="38919"/>
                  </a:lnTo>
                  <a:cubicBezTo>
                    <a:pt x="36421" y="40252"/>
                    <a:pt x="35409" y="41371"/>
                    <a:pt x="34147" y="42145"/>
                  </a:cubicBezTo>
                  <a:cubicBezTo>
                    <a:pt x="33861" y="42312"/>
                    <a:pt x="33528" y="42574"/>
                    <a:pt x="33635" y="42883"/>
                  </a:cubicBezTo>
                  <a:cubicBezTo>
                    <a:pt x="33707" y="43038"/>
                    <a:pt x="33838" y="43169"/>
                    <a:pt x="34004" y="43229"/>
                  </a:cubicBezTo>
                  <a:cubicBezTo>
                    <a:pt x="34647" y="43586"/>
                    <a:pt x="35302" y="43931"/>
                    <a:pt x="35945" y="44288"/>
                  </a:cubicBezTo>
                  <a:cubicBezTo>
                    <a:pt x="36302" y="44479"/>
                    <a:pt x="36671" y="44681"/>
                    <a:pt x="37076" y="44681"/>
                  </a:cubicBezTo>
                  <a:cubicBezTo>
                    <a:pt x="37421" y="44645"/>
                    <a:pt x="37755" y="44550"/>
                    <a:pt x="38064" y="44384"/>
                  </a:cubicBezTo>
                  <a:lnTo>
                    <a:pt x="40969" y="43038"/>
                  </a:lnTo>
                  <a:lnTo>
                    <a:pt x="38326" y="46003"/>
                  </a:lnTo>
                  <a:cubicBezTo>
                    <a:pt x="38374" y="47134"/>
                    <a:pt x="39469" y="47944"/>
                    <a:pt x="40565" y="48170"/>
                  </a:cubicBezTo>
                  <a:cubicBezTo>
                    <a:pt x="41023" y="48264"/>
                    <a:pt x="41488" y="48288"/>
                    <a:pt x="41955" y="48288"/>
                  </a:cubicBezTo>
                  <a:cubicBezTo>
                    <a:pt x="42427" y="48288"/>
                    <a:pt x="42901" y="48264"/>
                    <a:pt x="43375" y="48264"/>
                  </a:cubicBezTo>
                  <a:cubicBezTo>
                    <a:pt x="43554" y="48264"/>
                    <a:pt x="43732" y="48267"/>
                    <a:pt x="43910" y="48277"/>
                  </a:cubicBezTo>
                  <a:cubicBezTo>
                    <a:pt x="45029" y="48325"/>
                    <a:pt x="46256" y="48706"/>
                    <a:pt x="46792" y="49694"/>
                  </a:cubicBezTo>
                  <a:lnTo>
                    <a:pt x="46815" y="49348"/>
                  </a:lnTo>
                  <a:cubicBezTo>
                    <a:pt x="46542" y="46717"/>
                    <a:pt x="48851" y="44491"/>
                    <a:pt x="49256" y="41871"/>
                  </a:cubicBezTo>
                  <a:cubicBezTo>
                    <a:pt x="49554" y="39931"/>
                    <a:pt x="48780" y="38002"/>
                    <a:pt x="48018" y="36180"/>
                  </a:cubicBezTo>
                  <a:cubicBezTo>
                    <a:pt x="47732" y="35502"/>
                    <a:pt x="47446" y="34811"/>
                    <a:pt x="46923" y="34275"/>
                  </a:cubicBezTo>
                  <a:cubicBezTo>
                    <a:pt x="46528" y="33872"/>
                    <a:pt x="45971" y="33588"/>
                    <a:pt x="45415" y="33588"/>
                  </a:cubicBezTo>
                  <a:cubicBezTo>
                    <a:pt x="45249" y="33588"/>
                    <a:pt x="45084" y="33613"/>
                    <a:pt x="44922" y="33668"/>
                  </a:cubicBezTo>
                  <a:cubicBezTo>
                    <a:pt x="44803" y="33168"/>
                    <a:pt x="45375" y="32787"/>
                    <a:pt x="45684" y="32370"/>
                  </a:cubicBezTo>
                  <a:cubicBezTo>
                    <a:pt x="46327" y="31513"/>
                    <a:pt x="45863" y="30298"/>
                    <a:pt x="45399" y="29334"/>
                  </a:cubicBezTo>
                  <a:cubicBezTo>
                    <a:pt x="44970" y="28477"/>
                    <a:pt x="44541" y="27608"/>
                    <a:pt x="43863" y="26953"/>
                  </a:cubicBezTo>
                  <a:cubicBezTo>
                    <a:pt x="43310" y="26429"/>
                    <a:pt x="42568" y="26058"/>
                    <a:pt x="41824" y="26058"/>
                  </a:cubicBezTo>
                  <a:cubicBezTo>
                    <a:pt x="41637" y="26058"/>
                    <a:pt x="41451" y="26081"/>
                    <a:pt x="41267" y="26131"/>
                  </a:cubicBezTo>
                  <a:lnTo>
                    <a:pt x="42827" y="25060"/>
                  </a:lnTo>
                  <a:cubicBezTo>
                    <a:pt x="42471" y="24979"/>
                    <a:pt x="42112" y="24939"/>
                    <a:pt x="41756" y="24939"/>
                  </a:cubicBezTo>
                  <a:cubicBezTo>
                    <a:pt x="40382" y="24939"/>
                    <a:pt x="39050" y="25527"/>
                    <a:pt x="38124" y="26596"/>
                  </a:cubicBezTo>
                  <a:cubicBezTo>
                    <a:pt x="37648" y="26596"/>
                    <a:pt x="37302" y="26048"/>
                    <a:pt x="37350" y="25584"/>
                  </a:cubicBezTo>
                  <a:cubicBezTo>
                    <a:pt x="37398" y="25107"/>
                    <a:pt x="37695" y="24691"/>
                    <a:pt x="37993" y="24322"/>
                  </a:cubicBezTo>
                  <a:cubicBezTo>
                    <a:pt x="38814" y="23298"/>
                    <a:pt x="39743" y="22369"/>
                    <a:pt x="40755" y="21536"/>
                  </a:cubicBezTo>
                  <a:cubicBezTo>
                    <a:pt x="38802" y="19023"/>
                    <a:pt x="36516" y="16785"/>
                    <a:pt x="33969" y="14868"/>
                  </a:cubicBezTo>
                  <a:cubicBezTo>
                    <a:pt x="32064" y="16273"/>
                    <a:pt x="30790" y="15880"/>
                    <a:pt x="28706" y="17011"/>
                  </a:cubicBezTo>
                  <a:cubicBezTo>
                    <a:pt x="29444" y="15344"/>
                    <a:pt x="30385" y="14154"/>
                    <a:pt x="31659" y="12832"/>
                  </a:cubicBezTo>
                  <a:cubicBezTo>
                    <a:pt x="31409" y="12642"/>
                    <a:pt x="26265" y="7974"/>
                    <a:pt x="23146" y="5831"/>
                  </a:cubicBezTo>
                  <a:cubicBezTo>
                    <a:pt x="20014" y="3676"/>
                    <a:pt x="16693" y="1795"/>
                    <a:pt x="13240" y="200"/>
                  </a:cubicBezTo>
                  <a:cubicBezTo>
                    <a:pt x="13020" y="104"/>
                    <a:pt x="12792" y="1"/>
                    <a:pt x="125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3"/>
            <p:cNvSpPr/>
            <p:nvPr/>
          </p:nvSpPr>
          <p:spPr>
            <a:xfrm>
              <a:off x="2695275" y="1157425"/>
              <a:ext cx="1356425" cy="1094200"/>
            </a:xfrm>
            <a:custGeom>
              <a:rect b="b" l="l" r="r" t="t"/>
              <a:pathLst>
                <a:path extrusionOk="0" h="43768" w="54257">
                  <a:moveTo>
                    <a:pt x="48" y="0"/>
                  </a:moveTo>
                  <a:lnTo>
                    <a:pt x="0" y="179"/>
                  </a:lnTo>
                  <a:cubicBezTo>
                    <a:pt x="4810" y="1417"/>
                    <a:pt x="12811" y="3870"/>
                    <a:pt x="26861" y="10811"/>
                  </a:cubicBezTo>
                  <a:cubicBezTo>
                    <a:pt x="39696" y="17157"/>
                    <a:pt x="50887" y="30706"/>
                    <a:pt x="54066" y="43767"/>
                  </a:cubicBezTo>
                  <a:lnTo>
                    <a:pt x="54257" y="43720"/>
                  </a:lnTo>
                  <a:cubicBezTo>
                    <a:pt x="51054" y="30611"/>
                    <a:pt x="39827" y="17014"/>
                    <a:pt x="26944" y="10644"/>
                  </a:cubicBezTo>
                  <a:cubicBezTo>
                    <a:pt x="12895" y="3691"/>
                    <a:pt x="4858" y="1238"/>
                    <a:pt x="48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224" name="Google Shape;224;p3"/>
            <p:cNvSpPr/>
            <p:nvPr/>
          </p:nvSpPr>
          <p:spPr>
            <a:xfrm>
              <a:off x="3659675" y="1999475"/>
              <a:ext cx="135450" cy="60600"/>
            </a:xfrm>
            <a:custGeom>
              <a:rect b="b" l="l" r="r" t="t"/>
              <a:pathLst>
                <a:path extrusionOk="0" h="2424" w="5418">
                  <a:moveTo>
                    <a:pt x="2703" y="1"/>
                  </a:moveTo>
                  <a:cubicBezTo>
                    <a:pt x="1798" y="620"/>
                    <a:pt x="905" y="1239"/>
                    <a:pt x="0" y="1858"/>
                  </a:cubicBezTo>
                  <a:cubicBezTo>
                    <a:pt x="24" y="2013"/>
                    <a:pt x="84" y="2156"/>
                    <a:pt x="179" y="2287"/>
                  </a:cubicBezTo>
                  <a:cubicBezTo>
                    <a:pt x="552" y="2378"/>
                    <a:pt x="937" y="2424"/>
                    <a:pt x="1323" y="2424"/>
                  </a:cubicBezTo>
                  <a:cubicBezTo>
                    <a:pt x="1590" y="2424"/>
                    <a:pt x="1857" y="2402"/>
                    <a:pt x="2120" y="2358"/>
                  </a:cubicBezTo>
                  <a:cubicBezTo>
                    <a:pt x="3286" y="2180"/>
                    <a:pt x="4358" y="1668"/>
                    <a:pt x="5418" y="1144"/>
                  </a:cubicBezTo>
                  <a:cubicBezTo>
                    <a:pt x="4632" y="560"/>
                    <a:pt x="3596" y="394"/>
                    <a:pt x="2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3"/>
            <p:cNvSpPr/>
            <p:nvPr/>
          </p:nvSpPr>
          <p:spPr>
            <a:xfrm>
              <a:off x="2915825" y="1397625"/>
              <a:ext cx="808175" cy="619425"/>
            </a:xfrm>
            <a:custGeom>
              <a:rect b="b" l="l" r="r" t="t"/>
              <a:pathLst>
                <a:path extrusionOk="0" h="24777" w="32327">
                  <a:moveTo>
                    <a:pt x="1" y="0"/>
                  </a:moveTo>
                  <a:cubicBezTo>
                    <a:pt x="870" y="2667"/>
                    <a:pt x="2727" y="4906"/>
                    <a:pt x="5168" y="6287"/>
                  </a:cubicBezTo>
                  <a:cubicBezTo>
                    <a:pt x="5966" y="6727"/>
                    <a:pt x="6847" y="7085"/>
                    <a:pt x="7764" y="7085"/>
                  </a:cubicBezTo>
                  <a:cubicBezTo>
                    <a:pt x="9442" y="7073"/>
                    <a:pt x="10871" y="5894"/>
                    <a:pt x="12038" y="4703"/>
                  </a:cubicBezTo>
                  <a:lnTo>
                    <a:pt x="12038" y="4703"/>
                  </a:lnTo>
                  <a:cubicBezTo>
                    <a:pt x="11264" y="6620"/>
                    <a:pt x="10561" y="9061"/>
                    <a:pt x="12002" y="10549"/>
                  </a:cubicBezTo>
                  <a:cubicBezTo>
                    <a:pt x="12526" y="11097"/>
                    <a:pt x="13240" y="11395"/>
                    <a:pt x="13943" y="11692"/>
                  </a:cubicBezTo>
                  <a:cubicBezTo>
                    <a:pt x="15776" y="12442"/>
                    <a:pt x="17646" y="13240"/>
                    <a:pt x="19074" y="14621"/>
                  </a:cubicBezTo>
                  <a:cubicBezTo>
                    <a:pt x="19515" y="15038"/>
                    <a:pt x="19896" y="15514"/>
                    <a:pt x="20372" y="15871"/>
                  </a:cubicBezTo>
                  <a:cubicBezTo>
                    <a:pt x="21670" y="16872"/>
                    <a:pt x="23575" y="17098"/>
                    <a:pt x="24468" y="18467"/>
                  </a:cubicBezTo>
                  <a:cubicBezTo>
                    <a:pt x="24778" y="18943"/>
                    <a:pt x="24920" y="19527"/>
                    <a:pt x="25254" y="20003"/>
                  </a:cubicBezTo>
                  <a:cubicBezTo>
                    <a:pt x="25684" y="20627"/>
                    <a:pt x="26445" y="20960"/>
                    <a:pt x="27199" y="20960"/>
                  </a:cubicBezTo>
                  <a:cubicBezTo>
                    <a:pt x="27739" y="20960"/>
                    <a:pt x="28275" y="20789"/>
                    <a:pt x="28683" y="20432"/>
                  </a:cubicBezTo>
                  <a:lnTo>
                    <a:pt x="28683" y="20432"/>
                  </a:lnTo>
                  <a:cubicBezTo>
                    <a:pt x="28361" y="21217"/>
                    <a:pt x="27730" y="21836"/>
                    <a:pt x="26933" y="22134"/>
                  </a:cubicBezTo>
                  <a:cubicBezTo>
                    <a:pt x="27945" y="22622"/>
                    <a:pt x="27826" y="24420"/>
                    <a:pt x="28897" y="24730"/>
                  </a:cubicBezTo>
                  <a:cubicBezTo>
                    <a:pt x="29024" y="24761"/>
                    <a:pt x="29152" y="24777"/>
                    <a:pt x="29281" y="24777"/>
                  </a:cubicBezTo>
                  <a:cubicBezTo>
                    <a:pt x="29444" y="24777"/>
                    <a:pt x="29607" y="24752"/>
                    <a:pt x="29766" y="24706"/>
                  </a:cubicBezTo>
                  <a:cubicBezTo>
                    <a:pt x="30635" y="24539"/>
                    <a:pt x="31493" y="24301"/>
                    <a:pt x="32326" y="24015"/>
                  </a:cubicBezTo>
                  <a:cubicBezTo>
                    <a:pt x="32040" y="23884"/>
                    <a:pt x="31767" y="23718"/>
                    <a:pt x="31528" y="23503"/>
                  </a:cubicBezTo>
                  <a:cubicBezTo>
                    <a:pt x="30707" y="22753"/>
                    <a:pt x="30433" y="21575"/>
                    <a:pt x="30838" y="20539"/>
                  </a:cubicBezTo>
                  <a:cubicBezTo>
                    <a:pt x="31147" y="19800"/>
                    <a:pt x="31743" y="18788"/>
                    <a:pt x="31076" y="18336"/>
                  </a:cubicBezTo>
                  <a:cubicBezTo>
                    <a:pt x="30754" y="18110"/>
                    <a:pt x="30266" y="18181"/>
                    <a:pt x="30016" y="17884"/>
                  </a:cubicBezTo>
                  <a:cubicBezTo>
                    <a:pt x="29814" y="17634"/>
                    <a:pt x="29897" y="17276"/>
                    <a:pt x="29885" y="16955"/>
                  </a:cubicBezTo>
                  <a:cubicBezTo>
                    <a:pt x="29885" y="16824"/>
                    <a:pt x="29850" y="16693"/>
                    <a:pt x="29790" y="16574"/>
                  </a:cubicBezTo>
                  <a:cubicBezTo>
                    <a:pt x="30028" y="15729"/>
                    <a:pt x="29826" y="14693"/>
                    <a:pt x="29588" y="13788"/>
                  </a:cubicBezTo>
                  <a:cubicBezTo>
                    <a:pt x="29540" y="13609"/>
                    <a:pt x="29469" y="13407"/>
                    <a:pt x="29302" y="13323"/>
                  </a:cubicBezTo>
                  <a:cubicBezTo>
                    <a:pt x="29242" y="13306"/>
                    <a:pt x="29180" y="13297"/>
                    <a:pt x="29117" y="13297"/>
                  </a:cubicBezTo>
                  <a:cubicBezTo>
                    <a:pt x="29055" y="13297"/>
                    <a:pt x="28992" y="13306"/>
                    <a:pt x="28933" y="13323"/>
                  </a:cubicBezTo>
                  <a:cubicBezTo>
                    <a:pt x="28134" y="13572"/>
                    <a:pt x="27521" y="14485"/>
                    <a:pt x="26748" y="14485"/>
                  </a:cubicBezTo>
                  <a:cubicBezTo>
                    <a:pt x="26669" y="14485"/>
                    <a:pt x="26587" y="14476"/>
                    <a:pt x="26504" y="14455"/>
                  </a:cubicBezTo>
                  <a:cubicBezTo>
                    <a:pt x="26182" y="14383"/>
                    <a:pt x="25932" y="14133"/>
                    <a:pt x="25706" y="13895"/>
                  </a:cubicBezTo>
                  <a:cubicBezTo>
                    <a:pt x="24742" y="12847"/>
                    <a:pt x="23968" y="11657"/>
                    <a:pt x="23396" y="10359"/>
                  </a:cubicBezTo>
                  <a:cubicBezTo>
                    <a:pt x="22693" y="10904"/>
                    <a:pt x="21857" y="11482"/>
                    <a:pt x="20999" y="11482"/>
                  </a:cubicBezTo>
                  <a:cubicBezTo>
                    <a:pt x="20827" y="11482"/>
                    <a:pt x="20653" y="11458"/>
                    <a:pt x="20479" y="11407"/>
                  </a:cubicBezTo>
                  <a:cubicBezTo>
                    <a:pt x="19634" y="11145"/>
                    <a:pt x="19134" y="10264"/>
                    <a:pt x="18872" y="9418"/>
                  </a:cubicBezTo>
                  <a:cubicBezTo>
                    <a:pt x="18598" y="8573"/>
                    <a:pt x="18479" y="7656"/>
                    <a:pt x="17991" y="6918"/>
                  </a:cubicBezTo>
                  <a:cubicBezTo>
                    <a:pt x="17419" y="6025"/>
                    <a:pt x="16431" y="5501"/>
                    <a:pt x="15586" y="4846"/>
                  </a:cubicBezTo>
                  <a:cubicBezTo>
                    <a:pt x="14741" y="4191"/>
                    <a:pt x="13979" y="3191"/>
                    <a:pt x="14205" y="2155"/>
                  </a:cubicBezTo>
                  <a:cubicBezTo>
                    <a:pt x="14084" y="2124"/>
                    <a:pt x="13960" y="2111"/>
                    <a:pt x="13836" y="2111"/>
                  </a:cubicBezTo>
                  <a:cubicBezTo>
                    <a:pt x="13141" y="2111"/>
                    <a:pt x="12407" y="2523"/>
                    <a:pt x="11743" y="2523"/>
                  </a:cubicBezTo>
                  <a:cubicBezTo>
                    <a:pt x="11523" y="2523"/>
                    <a:pt x="11310" y="2478"/>
                    <a:pt x="11109" y="2358"/>
                  </a:cubicBezTo>
                  <a:cubicBezTo>
                    <a:pt x="10764" y="2144"/>
                    <a:pt x="10561" y="1763"/>
                    <a:pt x="10240" y="1524"/>
                  </a:cubicBezTo>
                  <a:cubicBezTo>
                    <a:pt x="9971" y="1323"/>
                    <a:pt x="9652" y="1242"/>
                    <a:pt x="9321" y="1242"/>
                  </a:cubicBezTo>
                  <a:cubicBezTo>
                    <a:pt x="8889" y="1242"/>
                    <a:pt x="8435" y="1378"/>
                    <a:pt x="8037" y="1560"/>
                  </a:cubicBezTo>
                  <a:cubicBezTo>
                    <a:pt x="7344" y="1866"/>
                    <a:pt x="6663" y="2299"/>
                    <a:pt x="5901" y="2299"/>
                  </a:cubicBezTo>
                  <a:cubicBezTo>
                    <a:pt x="5891" y="2299"/>
                    <a:pt x="5881" y="2298"/>
                    <a:pt x="5870" y="2298"/>
                  </a:cubicBezTo>
                  <a:cubicBezTo>
                    <a:pt x="5313" y="2298"/>
                    <a:pt x="4778" y="2072"/>
                    <a:pt x="4221" y="2072"/>
                  </a:cubicBezTo>
                  <a:cubicBezTo>
                    <a:pt x="4208" y="2072"/>
                    <a:pt x="4194" y="2072"/>
                    <a:pt x="4180" y="2072"/>
                  </a:cubicBezTo>
                  <a:cubicBezTo>
                    <a:pt x="3807" y="2072"/>
                    <a:pt x="3402" y="2189"/>
                    <a:pt x="3022" y="2189"/>
                  </a:cubicBezTo>
                  <a:cubicBezTo>
                    <a:pt x="2832" y="2189"/>
                    <a:pt x="2648" y="2159"/>
                    <a:pt x="2477" y="2072"/>
                  </a:cubicBezTo>
                  <a:cubicBezTo>
                    <a:pt x="2096" y="1882"/>
                    <a:pt x="1894" y="1453"/>
                    <a:pt x="1644" y="1120"/>
                  </a:cubicBezTo>
                  <a:cubicBezTo>
                    <a:pt x="1239" y="572"/>
                    <a:pt x="655" y="179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6" name="Google Shape;226;p3"/>
          <p:cNvGrpSpPr/>
          <p:nvPr/>
        </p:nvGrpSpPr>
        <p:grpSpPr>
          <a:xfrm flipH="1" rot="-9295578">
            <a:off x="8138400" y="-417538"/>
            <a:ext cx="1310978" cy="2857979"/>
            <a:chOff x="3345650" y="2840950"/>
            <a:chExt cx="370900" cy="808575"/>
          </a:xfrm>
        </p:grpSpPr>
        <p:sp>
          <p:nvSpPr>
            <p:cNvPr id="227" name="Google Shape;227;p3"/>
            <p:cNvSpPr/>
            <p:nvPr/>
          </p:nvSpPr>
          <p:spPr>
            <a:xfrm>
              <a:off x="3486400" y="2932175"/>
              <a:ext cx="95900" cy="717350"/>
            </a:xfrm>
            <a:custGeom>
              <a:rect b="b" l="l" r="r" t="t"/>
              <a:pathLst>
                <a:path extrusionOk="0" h="28694" w="3836">
                  <a:moveTo>
                    <a:pt x="3818" y="1"/>
                  </a:moveTo>
                  <a:cubicBezTo>
                    <a:pt x="3809" y="1"/>
                    <a:pt x="3800" y="7"/>
                    <a:pt x="3800" y="19"/>
                  </a:cubicBezTo>
                  <a:cubicBezTo>
                    <a:pt x="3467" y="3781"/>
                    <a:pt x="3086" y="7520"/>
                    <a:pt x="2574" y="11258"/>
                  </a:cubicBezTo>
                  <a:cubicBezTo>
                    <a:pt x="2074" y="14949"/>
                    <a:pt x="1502" y="18628"/>
                    <a:pt x="943" y="22307"/>
                  </a:cubicBezTo>
                  <a:cubicBezTo>
                    <a:pt x="776" y="23319"/>
                    <a:pt x="621" y="24331"/>
                    <a:pt x="466" y="25355"/>
                  </a:cubicBezTo>
                  <a:cubicBezTo>
                    <a:pt x="311" y="26403"/>
                    <a:pt x="50" y="27498"/>
                    <a:pt x="14" y="28558"/>
                  </a:cubicBezTo>
                  <a:cubicBezTo>
                    <a:pt x="1" y="28644"/>
                    <a:pt x="69" y="28694"/>
                    <a:pt x="136" y="28694"/>
                  </a:cubicBezTo>
                  <a:cubicBezTo>
                    <a:pt x="189" y="28694"/>
                    <a:pt x="241" y="28662"/>
                    <a:pt x="252" y="28594"/>
                  </a:cubicBezTo>
                  <a:cubicBezTo>
                    <a:pt x="478" y="27713"/>
                    <a:pt x="550" y="26772"/>
                    <a:pt x="692" y="25867"/>
                  </a:cubicBezTo>
                  <a:cubicBezTo>
                    <a:pt x="835" y="24939"/>
                    <a:pt x="966" y="23998"/>
                    <a:pt x="1109" y="23069"/>
                  </a:cubicBezTo>
                  <a:cubicBezTo>
                    <a:pt x="1383" y="21200"/>
                    <a:pt x="1657" y="19331"/>
                    <a:pt x="1919" y="17473"/>
                  </a:cubicBezTo>
                  <a:cubicBezTo>
                    <a:pt x="2455" y="13782"/>
                    <a:pt x="2931" y="10091"/>
                    <a:pt x="3300" y="6389"/>
                  </a:cubicBezTo>
                  <a:cubicBezTo>
                    <a:pt x="3514" y="4269"/>
                    <a:pt x="3729" y="2150"/>
                    <a:pt x="3836" y="19"/>
                  </a:cubicBezTo>
                  <a:cubicBezTo>
                    <a:pt x="3836" y="7"/>
                    <a:pt x="3827" y="1"/>
                    <a:pt x="3818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3"/>
            <p:cNvSpPr/>
            <p:nvPr/>
          </p:nvSpPr>
          <p:spPr>
            <a:xfrm>
              <a:off x="3537325" y="2851675"/>
              <a:ext cx="44075" cy="80975"/>
            </a:xfrm>
            <a:custGeom>
              <a:rect b="b" l="l" r="r" t="t"/>
              <a:pathLst>
                <a:path extrusionOk="0" h="3239" w="1763">
                  <a:moveTo>
                    <a:pt x="84" y="0"/>
                  </a:moveTo>
                  <a:lnTo>
                    <a:pt x="84" y="0"/>
                  </a:lnTo>
                  <a:cubicBezTo>
                    <a:pt x="1" y="2548"/>
                    <a:pt x="1763" y="3239"/>
                    <a:pt x="1763" y="3239"/>
                  </a:cubicBezTo>
                  <a:cubicBezTo>
                    <a:pt x="1406" y="2167"/>
                    <a:pt x="1168" y="2060"/>
                    <a:pt x="727" y="1298"/>
                  </a:cubicBezTo>
                  <a:cubicBezTo>
                    <a:pt x="477" y="881"/>
                    <a:pt x="263" y="441"/>
                    <a:pt x="84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3"/>
            <p:cNvSpPr/>
            <p:nvPr/>
          </p:nvSpPr>
          <p:spPr>
            <a:xfrm>
              <a:off x="3581400" y="2840950"/>
              <a:ext cx="34850" cy="91400"/>
            </a:xfrm>
            <a:custGeom>
              <a:rect b="b" l="l" r="r" t="t"/>
              <a:pathLst>
                <a:path extrusionOk="0" h="3656" w="1394">
                  <a:moveTo>
                    <a:pt x="1274" y="1"/>
                  </a:moveTo>
                  <a:lnTo>
                    <a:pt x="1274" y="1"/>
                  </a:lnTo>
                  <a:cubicBezTo>
                    <a:pt x="869" y="584"/>
                    <a:pt x="619" y="1251"/>
                    <a:pt x="536" y="1953"/>
                  </a:cubicBezTo>
                  <a:cubicBezTo>
                    <a:pt x="369" y="3156"/>
                    <a:pt x="0" y="3656"/>
                    <a:pt x="0" y="3656"/>
                  </a:cubicBezTo>
                  <a:cubicBezTo>
                    <a:pt x="536" y="3334"/>
                    <a:pt x="917" y="2811"/>
                    <a:pt x="1083" y="2203"/>
                  </a:cubicBezTo>
                  <a:cubicBezTo>
                    <a:pt x="1393" y="1168"/>
                    <a:pt x="1060" y="429"/>
                    <a:pt x="1274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3"/>
            <p:cNvSpPr/>
            <p:nvPr/>
          </p:nvSpPr>
          <p:spPr>
            <a:xfrm>
              <a:off x="3587050" y="2889475"/>
              <a:ext cx="62225" cy="56575"/>
            </a:xfrm>
            <a:custGeom>
              <a:rect b="b" l="l" r="r" t="t"/>
              <a:pathLst>
                <a:path extrusionOk="0" h="2263" w="2489">
                  <a:moveTo>
                    <a:pt x="2489" y="0"/>
                  </a:moveTo>
                  <a:lnTo>
                    <a:pt x="2489" y="0"/>
                  </a:lnTo>
                  <a:cubicBezTo>
                    <a:pt x="2131" y="393"/>
                    <a:pt x="1727" y="751"/>
                    <a:pt x="1286" y="1036"/>
                  </a:cubicBezTo>
                  <a:cubicBezTo>
                    <a:pt x="798" y="1370"/>
                    <a:pt x="357" y="1786"/>
                    <a:pt x="0" y="2263"/>
                  </a:cubicBezTo>
                  <a:cubicBezTo>
                    <a:pt x="250" y="2048"/>
                    <a:pt x="941" y="2120"/>
                    <a:pt x="1572" y="1584"/>
                  </a:cubicBezTo>
                  <a:cubicBezTo>
                    <a:pt x="2191" y="1036"/>
                    <a:pt x="2489" y="1"/>
                    <a:pt x="2489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3"/>
            <p:cNvSpPr/>
            <p:nvPr/>
          </p:nvSpPr>
          <p:spPr>
            <a:xfrm>
              <a:off x="3581975" y="2931750"/>
              <a:ext cx="76825" cy="52700"/>
            </a:xfrm>
            <a:custGeom>
              <a:rect b="b" l="l" r="r" t="t"/>
              <a:pathLst>
                <a:path extrusionOk="0" h="2108" w="3073">
                  <a:moveTo>
                    <a:pt x="3073" y="0"/>
                  </a:moveTo>
                  <a:cubicBezTo>
                    <a:pt x="2620" y="393"/>
                    <a:pt x="2120" y="714"/>
                    <a:pt x="1584" y="965"/>
                  </a:cubicBezTo>
                  <a:cubicBezTo>
                    <a:pt x="1001" y="1250"/>
                    <a:pt x="465" y="1643"/>
                    <a:pt x="1" y="2108"/>
                  </a:cubicBezTo>
                  <a:cubicBezTo>
                    <a:pt x="310" y="1917"/>
                    <a:pt x="1060" y="2096"/>
                    <a:pt x="1822" y="1596"/>
                  </a:cubicBezTo>
                  <a:cubicBezTo>
                    <a:pt x="2573" y="1096"/>
                    <a:pt x="3073" y="0"/>
                    <a:pt x="3073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3"/>
            <p:cNvSpPr/>
            <p:nvPr/>
          </p:nvSpPr>
          <p:spPr>
            <a:xfrm>
              <a:off x="3582275" y="2973700"/>
              <a:ext cx="90525" cy="43200"/>
            </a:xfrm>
            <a:custGeom>
              <a:rect b="b" l="l" r="r" t="t"/>
              <a:pathLst>
                <a:path extrusionOk="0" h="1728" w="3621">
                  <a:moveTo>
                    <a:pt x="3620" y="1"/>
                  </a:moveTo>
                  <a:cubicBezTo>
                    <a:pt x="3084" y="334"/>
                    <a:pt x="2501" y="596"/>
                    <a:pt x="1882" y="775"/>
                  </a:cubicBezTo>
                  <a:cubicBezTo>
                    <a:pt x="1203" y="977"/>
                    <a:pt x="572" y="1311"/>
                    <a:pt x="1" y="1727"/>
                  </a:cubicBezTo>
                  <a:cubicBezTo>
                    <a:pt x="85" y="1688"/>
                    <a:pt x="192" y="1677"/>
                    <a:pt x="318" y="1677"/>
                  </a:cubicBezTo>
                  <a:cubicBezTo>
                    <a:pt x="499" y="1677"/>
                    <a:pt x="719" y="1700"/>
                    <a:pt x="966" y="1700"/>
                  </a:cubicBezTo>
                  <a:cubicBezTo>
                    <a:pt x="1279" y="1700"/>
                    <a:pt x="1636" y="1662"/>
                    <a:pt x="2013" y="1489"/>
                  </a:cubicBezTo>
                  <a:cubicBezTo>
                    <a:pt x="2906" y="1072"/>
                    <a:pt x="3620" y="1"/>
                    <a:pt x="3620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3"/>
            <p:cNvSpPr/>
            <p:nvPr/>
          </p:nvSpPr>
          <p:spPr>
            <a:xfrm>
              <a:off x="3581975" y="3015075"/>
              <a:ext cx="104800" cy="36800"/>
            </a:xfrm>
            <a:custGeom>
              <a:rect b="b" l="l" r="r" t="t"/>
              <a:pathLst>
                <a:path extrusionOk="0" h="1472" w="4192">
                  <a:moveTo>
                    <a:pt x="4192" y="1"/>
                  </a:moveTo>
                  <a:lnTo>
                    <a:pt x="4192" y="1"/>
                  </a:lnTo>
                  <a:cubicBezTo>
                    <a:pt x="3549" y="287"/>
                    <a:pt x="2882" y="477"/>
                    <a:pt x="2192" y="572"/>
                  </a:cubicBezTo>
                  <a:cubicBezTo>
                    <a:pt x="1418" y="703"/>
                    <a:pt x="679" y="953"/>
                    <a:pt x="1" y="1322"/>
                  </a:cubicBezTo>
                  <a:cubicBezTo>
                    <a:pt x="49" y="1308"/>
                    <a:pt x="102" y="1302"/>
                    <a:pt x="160" y="1302"/>
                  </a:cubicBezTo>
                  <a:cubicBezTo>
                    <a:pt x="473" y="1302"/>
                    <a:pt x="934" y="1471"/>
                    <a:pt x="1502" y="1471"/>
                  </a:cubicBezTo>
                  <a:cubicBezTo>
                    <a:pt x="1728" y="1471"/>
                    <a:pt x="1970" y="1445"/>
                    <a:pt x="2227" y="1370"/>
                  </a:cubicBezTo>
                  <a:cubicBezTo>
                    <a:pt x="3251" y="1061"/>
                    <a:pt x="4192" y="1"/>
                    <a:pt x="4192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3"/>
            <p:cNvSpPr/>
            <p:nvPr/>
          </p:nvSpPr>
          <p:spPr>
            <a:xfrm>
              <a:off x="3583175" y="3056450"/>
              <a:ext cx="113725" cy="34125"/>
            </a:xfrm>
            <a:custGeom>
              <a:rect b="b" l="l" r="r" t="t"/>
              <a:pathLst>
                <a:path extrusionOk="0" h="1365" w="4549">
                  <a:moveTo>
                    <a:pt x="4549" y="1"/>
                  </a:moveTo>
                  <a:cubicBezTo>
                    <a:pt x="3846" y="251"/>
                    <a:pt x="3120" y="406"/>
                    <a:pt x="2382" y="465"/>
                  </a:cubicBezTo>
                  <a:cubicBezTo>
                    <a:pt x="1548" y="537"/>
                    <a:pt x="751" y="751"/>
                    <a:pt x="0" y="1096"/>
                  </a:cubicBezTo>
                  <a:cubicBezTo>
                    <a:pt x="37" y="1088"/>
                    <a:pt x="76" y="1085"/>
                    <a:pt x="118" y="1085"/>
                  </a:cubicBezTo>
                  <a:cubicBezTo>
                    <a:pt x="487" y="1085"/>
                    <a:pt x="1035" y="1365"/>
                    <a:pt x="1759" y="1365"/>
                  </a:cubicBezTo>
                  <a:cubicBezTo>
                    <a:pt x="1947" y="1365"/>
                    <a:pt x="2146" y="1346"/>
                    <a:pt x="2358" y="1299"/>
                  </a:cubicBezTo>
                  <a:cubicBezTo>
                    <a:pt x="3477" y="1060"/>
                    <a:pt x="4549" y="1"/>
                    <a:pt x="4549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3"/>
            <p:cNvSpPr/>
            <p:nvPr/>
          </p:nvSpPr>
          <p:spPr>
            <a:xfrm>
              <a:off x="3573650" y="3110475"/>
              <a:ext cx="122950" cy="23100"/>
            </a:xfrm>
            <a:custGeom>
              <a:rect b="b" l="l" r="r" t="t"/>
              <a:pathLst>
                <a:path extrusionOk="0" h="924" w="4918">
                  <a:moveTo>
                    <a:pt x="1772" y="0"/>
                  </a:moveTo>
                  <a:cubicBezTo>
                    <a:pt x="817" y="0"/>
                    <a:pt x="0" y="197"/>
                    <a:pt x="0" y="197"/>
                  </a:cubicBezTo>
                  <a:cubicBezTo>
                    <a:pt x="473" y="197"/>
                    <a:pt x="1180" y="924"/>
                    <a:pt x="2365" y="924"/>
                  </a:cubicBezTo>
                  <a:cubicBezTo>
                    <a:pt x="2374" y="924"/>
                    <a:pt x="2384" y="924"/>
                    <a:pt x="2394" y="924"/>
                  </a:cubicBezTo>
                  <a:cubicBezTo>
                    <a:pt x="3584" y="912"/>
                    <a:pt x="4918" y="43"/>
                    <a:pt x="4918" y="42"/>
                  </a:cubicBezTo>
                  <a:lnTo>
                    <a:pt x="4918" y="42"/>
                  </a:lnTo>
                  <a:cubicBezTo>
                    <a:pt x="4521" y="104"/>
                    <a:pt x="4120" y="133"/>
                    <a:pt x="3720" y="133"/>
                  </a:cubicBezTo>
                  <a:cubicBezTo>
                    <a:pt x="3340" y="133"/>
                    <a:pt x="2961" y="107"/>
                    <a:pt x="2584" y="54"/>
                  </a:cubicBezTo>
                  <a:cubicBezTo>
                    <a:pt x="2312" y="16"/>
                    <a:pt x="2037" y="0"/>
                    <a:pt x="1772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3"/>
            <p:cNvSpPr/>
            <p:nvPr/>
          </p:nvSpPr>
          <p:spPr>
            <a:xfrm>
              <a:off x="3572450" y="3161925"/>
              <a:ext cx="137250" cy="28750"/>
            </a:xfrm>
            <a:custGeom>
              <a:rect b="b" l="l" r="r" t="t"/>
              <a:pathLst>
                <a:path extrusionOk="0" h="1150" w="5490">
                  <a:moveTo>
                    <a:pt x="1151" y="0"/>
                  </a:moveTo>
                  <a:cubicBezTo>
                    <a:pt x="483" y="0"/>
                    <a:pt x="1" y="68"/>
                    <a:pt x="1" y="68"/>
                  </a:cubicBezTo>
                  <a:cubicBezTo>
                    <a:pt x="549" y="116"/>
                    <a:pt x="1251" y="1021"/>
                    <a:pt x="2584" y="1140"/>
                  </a:cubicBezTo>
                  <a:cubicBezTo>
                    <a:pt x="2667" y="1146"/>
                    <a:pt x="2751" y="1149"/>
                    <a:pt x="2835" y="1149"/>
                  </a:cubicBezTo>
                  <a:cubicBezTo>
                    <a:pt x="4107" y="1149"/>
                    <a:pt x="5490" y="437"/>
                    <a:pt x="5490" y="437"/>
                  </a:cubicBezTo>
                  <a:lnTo>
                    <a:pt x="5490" y="437"/>
                  </a:lnTo>
                  <a:cubicBezTo>
                    <a:pt x="5359" y="443"/>
                    <a:pt x="5229" y="445"/>
                    <a:pt x="5099" y="445"/>
                  </a:cubicBezTo>
                  <a:cubicBezTo>
                    <a:pt x="4360" y="445"/>
                    <a:pt x="3624" y="359"/>
                    <a:pt x="2906" y="187"/>
                  </a:cubicBezTo>
                  <a:cubicBezTo>
                    <a:pt x="2302" y="41"/>
                    <a:pt x="1670" y="0"/>
                    <a:pt x="1151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3"/>
            <p:cNvSpPr/>
            <p:nvPr/>
          </p:nvSpPr>
          <p:spPr>
            <a:xfrm>
              <a:off x="3567400" y="3207950"/>
              <a:ext cx="144675" cy="39025"/>
            </a:xfrm>
            <a:custGeom>
              <a:rect b="b" l="l" r="r" t="t"/>
              <a:pathLst>
                <a:path extrusionOk="0" h="1561" w="5787">
                  <a:moveTo>
                    <a:pt x="31" y="1"/>
                  </a:moveTo>
                  <a:cubicBezTo>
                    <a:pt x="11" y="1"/>
                    <a:pt x="0" y="1"/>
                    <a:pt x="0" y="1"/>
                  </a:cubicBezTo>
                  <a:cubicBezTo>
                    <a:pt x="560" y="120"/>
                    <a:pt x="1191" y="1180"/>
                    <a:pt x="2596" y="1477"/>
                  </a:cubicBezTo>
                  <a:cubicBezTo>
                    <a:pt x="2865" y="1537"/>
                    <a:pt x="3147" y="1561"/>
                    <a:pt x="3428" y="1561"/>
                  </a:cubicBezTo>
                  <a:cubicBezTo>
                    <a:pt x="4618" y="1561"/>
                    <a:pt x="5787" y="1132"/>
                    <a:pt x="5787" y="1132"/>
                  </a:cubicBezTo>
                  <a:cubicBezTo>
                    <a:pt x="4858" y="1061"/>
                    <a:pt x="3941" y="858"/>
                    <a:pt x="3060" y="525"/>
                  </a:cubicBezTo>
                  <a:cubicBezTo>
                    <a:pt x="1757" y="21"/>
                    <a:pt x="262" y="1"/>
                    <a:pt x="31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3"/>
            <p:cNvSpPr/>
            <p:nvPr/>
          </p:nvSpPr>
          <p:spPr>
            <a:xfrm>
              <a:off x="3560250" y="3266600"/>
              <a:ext cx="149750" cy="58450"/>
            </a:xfrm>
            <a:custGeom>
              <a:rect b="b" l="l" r="r" t="t"/>
              <a:pathLst>
                <a:path extrusionOk="0" h="2338" w="5990">
                  <a:moveTo>
                    <a:pt x="1" y="1"/>
                  </a:moveTo>
                  <a:lnTo>
                    <a:pt x="1" y="1"/>
                  </a:lnTo>
                  <a:cubicBezTo>
                    <a:pt x="572" y="239"/>
                    <a:pt x="1072" y="1465"/>
                    <a:pt x="2525" y="2037"/>
                  </a:cubicBezTo>
                  <a:cubicBezTo>
                    <a:pt x="3129" y="2269"/>
                    <a:pt x="3830" y="2337"/>
                    <a:pt x="4443" y="2337"/>
                  </a:cubicBezTo>
                  <a:cubicBezTo>
                    <a:pt x="5303" y="2337"/>
                    <a:pt x="5990" y="2203"/>
                    <a:pt x="5990" y="2203"/>
                  </a:cubicBezTo>
                  <a:cubicBezTo>
                    <a:pt x="5001" y="1965"/>
                    <a:pt x="4061" y="1584"/>
                    <a:pt x="3180" y="1084"/>
                  </a:cubicBezTo>
                  <a:cubicBezTo>
                    <a:pt x="1763" y="263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3"/>
            <p:cNvSpPr/>
            <p:nvPr/>
          </p:nvSpPr>
          <p:spPr>
            <a:xfrm>
              <a:off x="3550425" y="3329700"/>
              <a:ext cx="166125" cy="64500"/>
            </a:xfrm>
            <a:custGeom>
              <a:rect b="b" l="l" r="r" t="t"/>
              <a:pathLst>
                <a:path extrusionOk="0" h="2580" w="6645">
                  <a:moveTo>
                    <a:pt x="1" y="1"/>
                  </a:moveTo>
                  <a:lnTo>
                    <a:pt x="1" y="1"/>
                  </a:lnTo>
                  <a:cubicBezTo>
                    <a:pt x="656" y="251"/>
                    <a:pt x="1191" y="1620"/>
                    <a:pt x="2799" y="2239"/>
                  </a:cubicBezTo>
                  <a:cubicBezTo>
                    <a:pt x="3474" y="2502"/>
                    <a:pt x="4256" y="2579"/>
                    <a:pt x="4937" y="2579"/>
                  </a:cubicBezTo>
                  <a:cubicBezTo>
                    <a:pt x="5889" y="2579"/>
                    <a:pt x="6644" y="2430"/>
                    <a:pt x="6644" y="2430"/>
                  </a:cubicBezTo>
                  <a:cubicBezTo>
                    <a:pt x="5549" y="2168"/>
                    <a:pt x="4501" y="1751"/>
                    <a:pt x="3537" y="1191"/>
                  </a:cubicBezTo>
                  <a:cubicBezTo>
                    <a:pt x="1953" y="28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3"/>
            <p:cNvSpPr/>
            <p:nvPr/>
          </p:nvSpPr>
          <p:spPr>
            <a:xfrm>
              <a:off x="3548050" y="3391325"/>
              <a:ext cx="152725" cy="76375"/>
            </a:xfrm>
            <a:custGeom>
              <a:rect b="b" l="l" r="r" t="t"/>
              <a:pathLst>
                <a:path extrusionOk="0" h="3055" w="6109">
                  <a:moveTo>
                    <a:pt x="1" y="0"/>
                  </a:moveTo>
                  <a:lnTo>
                    <a:pt x="1" y="0"/>
                  </a:lnTo>
                  <a:cubicBezTo>
                    <a:pt x="596" y="310"/>
                    <a:pt x="965" y="1679"/>
                    <a:pt x="2441" y="2453"/>
                  </a:cubicBezTo>
                  <a:cubicBezTo>
                    <a:pt x="3446" y="2972"/>
                    <a:pt x="4783" y="3055"/>
                    <a:pt x="5533" y="3055"/>
                  </a:cubicBezTo>
                  <a:cubicBezTo>
                    <a:pt x="5885" y="3055"/>
                    <a:pt x="6108" y="3036"/>
                    <a:pt x="6108" y="3036"/>
                  </a:cubicBezTo>
                  <a:cubicBezTo>
                    <a:pt x="5084" y="2667"/>
                    <a:pt x="4132" y="2155"/>
                    <a:pt x="3251" y="1524"/>
                  </a:cubicBezTo>
                  <a:cubicBezTo>
                    <a:pt x="1846" y="489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3"/>
            <p:cNvSpPr/>
            <p:nvPr/>
          </p:nvSpPr>
          <p:spPr>
            <a:xfrm>
              <a:off x="3537325" y="3449950"/>
              <a:ext cx="121475" cy="84875"/>
            </a:xfrm>
            <a:custGeom>
              <a:rect b="b" l="l" r="r" t="t"/>
              <a:pathLst>
                <a:path extrusionOk="0" h="3395" w="4859">
                  <a:moveTo>
                    <a:pt x="1" y="1"/>
                  </a:moveTo>
                  <a:cubicBezTo>
                    <a:pt x="477" y="346"/>
                    <a:pt x="620" y="1572"/>
                    <a:pt x="1787" y="2418"/>
                  </a:cubicBezTo>
                  <a:cubicBezTo>
                    <a:pt x="2954" y="3275"/>
                    <a:pt x="4859" y="3394"/>
                    <a:pt x="4859" y="3394"/>
                  </a:cubicBezTo>
                  <a:cubicBezTo>
                    <a:pt x="4025" y="2954"/>
                    <a:pt x="3275" y="2394"/>
                    <a:pt x="2608" y="1727"/>
                  </a:cubicBezTo>
                  <a:cubicBezTo>
                    <a:pt x="1525" y="656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3"/>
            <p:cNvSpPr/>
            <p:nvPr/>
          </p:nvSpPr>
          <p:spPr>
            <a:xfrm>
              <a:off x="3524525" y="3525850"/>
              <a:ext cx="83375" cy="78925"/>
            </a:xfrm>
            <a:custGeom>
              <a:rect b="b" l="l" r="r" t="t"/>
              <a:pathLst>
                <a:path extrusionOk="0" h="3157" w="3335">
                  <a:moveTo>
                    <a:pt x="1" y="1"/>
                  </a:moveTo>
                  <a:cubicBezTo>
                    <a:pt x="322" y="322"/>
                    <a:pt x="310" y="1287"/>
                    <a:pt x="1096" y="2061"/>
                  </a:cubicBezTo>
                  <a:cubicBezTo>
                    <a:pt x="1894" y="2847"/>
                    <a:pt x="3335" y="3156"/>
                    <a:pt x="3335" y="3156"/>
                  </a:cubicBezTo>
                  <a:cubicBezTo>
                    <a:pt x="2751" y="2716"/>
                    <a:pt x="2227" y="2204"/>
                    <a:pt x="1787" y="1632"/>
                  </a:cubicBezTo>
                  <a:cubicBezTo>
                    <a:pt x="1287" y="989"/>
                    <a:pt x="680" y="44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3"/>
            <p:cNvSpPr/>
            <p:nvPr/>
          </p:nvSpPr>
          <p:spPr>
            <a:xfrm>
              <a:off x="3515900" y="2901975"/>
              <a:ext cx="60150" cy="71175"/>
            </a:xfrm>
            <a:custGeom>
              <a:rect b="b" l="l" r="r" t="t"/>
              <a:pathLst>
                <a:path extrusionOk="0" h="2847" w="2406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91" y="1191"/>
                    <a:pt x="786" y="1870"/>
                  </a:cubicBezTo>
                  <a:cubicBezTo>
                    <a:pt x="1394" y="2548"/>
                    <a:pt x="2168" y="2572"/>
                    <a:pt x="2406" y="2846"/>
                  </a:cubicBezTo>
                  <a:cubicBezTo>
                    <a:pt x="2084" y="2275"/>
                    <a:pt x="1668" y="1751"/>
                    <a:pt x="1167" y="1322"/>
                  </a:cubicBezTo>
                  <a:cubicBezTo>
                    <a:pt x="715" y="941"/>
                    <a:pt x="322" y="501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3"/>
            <p:cNvSpPr/>
            <p:nvPr/>
          </p:nvSpPr>
          <p:spPr>
            <a:xfrm>
              <a:off x="3494475" y="2941275"/>
              <a:ext cx="76225" cy="65500"/>
            </a:xfrm>
            <a:custGeom>
              <a:rect b="b" l="l" r="r" t="t"/>
              <a:pathLst>
                <a:path extrusionOk="0" h="2620" w="3049">
                  <a:moveTo>
                    <a:pt x="0" y="0"/>
                  </a:moveTo>
                  <a:cubicBezTo>
                    <a:pt x="0" y="0"/>
                    <a:pt x="405" y="1238"/>
                    <a:pt x="1155" y="1857"/>
                  </a:cubicBezTo>
                  <a:cubicBezTo>
                    <a:pt x="1917" y="2477"/>
                    <a:pt x="2739" y="2369"/>
                    <a:pt x="3048" y="2619"/>
                  </a:cubicBezTo>
                  <a:cubicBezTo>
                    <a:pt x="2608" y="2072"/>
                    <a:pt x="2072" y="1584"/>
                    <a:pt x="1477" y="1203"/>
                  </a:cubicBezTo>
                  <a:cubicBezTo>
                    <a:pt x="929" y="881"/>
                    <a:pt x="429" y="476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3"/>
            <p:cNvSpPr/>
            <p:nvPr/>
          </p:nvSpPr>
          <p:spPr>
            <a:xfrm>
              <a:off x="3472150" y="2979675"/>
              <a:ext cx="92600" cy="59850"/>
            </a:xfrm>
            <a:custGeom>
              <a:rect b="b" l="l" r="r" t="t"/>
              <a:pathLst>
                <a:path extrusionOk="0" h="2394" w="3704">
                  <a:moveTo>
                    <a:pt x="0" y="0"/>
                  </a:moveTo>
                  <a:cubicBezTo>
                    <a:pt x="1" y="0"/>
                    <a:pt x="620" y="1274"/>
                    <a:pt x="1536" y="1834"/>
                  </a:cubicBezTo>
                  <a:cubicBezTo>
                    <a:pt x="2453" y="2393"/>
                    <a:pt x="3334" y="2143"/>
                    <a:pt x="3703" y="2369"/>
                  </a:cubicBezTo>
                  <a:cubicBezTo>
                    <a:pt x="3144" y="1834"/>
                    <a:pt x="2489" y="1405"/>
                    <a:pt x="1786" y="1083"/>
                  </a:cubicBezTo>
                  <a:cubicBezTo>
                    <a:pt x="1143" y="810"/>
                    <a:pt x="536" y="441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3"/>
            <p:cNvSpPr/>
            <p:nvPr/>
          </p:nvSpPr>
          <p:spPr>
            <a:xfrm>
              <a:off x="3456675" y="3024600"/>
              <a:ext cx="102700" cy="58975"/>
            </a:xfrm>
            <a:custGeom>
              <a:rect b="b" l="l" r="r" t="t"/>
              <a:pathLst>
                <a:path extrusionOk="0" h="2359" w="4108">
                  <a:moveTo>
                    <a:pt x="0" y="1"/>
                  </a:moveTo>
                  <a:cubicBezTo>
                    <a:pt x="0" y="1"/>
                    <a:pt x="750" y="1299"/>
                    <a:pt x="1762" y="1834"/>
                  </a:cubicBezTo>
                  <a:cubicBezTo>
                    <a:pt x="2774" y="2358"/>
                    <a:pt x="3691" y="2037"/>
                    <a:pt x="4108" y="2239"/>
                  </a:cubicBezTo>
                  <a:cubicBezTo>
                    <a:pt x="3465" y="1715"/>
                    <a:pt x="2739" y="1299"/>
                    <a:pt x="1965" y="1013"/>
                  </a:cubicBezTo>
                  <a:cubicBezTo>
                    <a:pt x="1262" y="763"/>
                    <a:pt x="608" y="429"/>
                    <a:pt x="0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3"/>
            <p:cNvSpPr/>
            <p:nvPr/>
          </p:nvSpPr>
          <p:spPr>
            <a:xfrm>
              <a:off x="3443275" y="3077900"/>
              <a:ext cx="117900" cy="40600"/>
            </a:xfrm>
            <a:custGeom>
              <a:rect b="b" l="l" r="r" t="t"/>
              <a:pathLst>
                <a:path extrusionOk="0" h="1624" w="4716">
                  <a:moveTo>
                    <a:pt x="1" y="0"/>
                  </a:moveTo>
                  <a:cubicBezTo>
                    <a:pt x="1" y="0"/>
                    <a:pt x="1060" y="1179"/>
                    <a:pt x="2215" y="1512"/>
                  </a:cubicBezTo>
                  <a:cubicBezTo>
                    <a:pt x="2497" y="1593"/>
                    <a:pt x="2762" y="1623"/>
                    <a:pt x="3009" y="1623"/>
                  </a:cubicBezTo>
                  <a:cubicBezTo>
                    <a:pt x="3670" y="1623"/>
                    <a:pt x="4200" y="1411"/>
                    <a:pt x="4558" y="1411"/>
                  </a:cubicBezTo>
                  <a:cubicBezTo>
                    <a:pt x="4615" y="1411"/>
                    <a:pt x="4667" y="1417"/>
                    <a:pt x="4715" y="1429"/>
                  </a:cubicBezTo>
                  <a:cubicBezTo>
                    <a:pt x="4715" y="1429"/>
                    <a:pt x="3513" y="774"/>
                    <a:pt x="2251" y="619"/>
                  </a:cubicBezTo>
                  <a:cubicBezTo>
                    <a:pt x="1477" y="524"/>
                    <a:pt x="715" y="310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3"/>
            <p:cNvSpPr/>
            <p:nvPr/>
          </p:nvSpPr>
          <p:spPr>
            <a:xfrm>
              <a:off x="3416200" y="3132050"/>
              <a:ext cx="134550" cy="37125"/>
            </a:xfrm>
            <a:custGeom>
              <a:rect b="b" l="l" r="r" t="t"/>
              <a:pathLst>
                <a:path extrusionOk="0" h="1485" w="5382">
                  <a:moveTo>
                    <a:pt x="0" y="1"/>
                  </a:moveTo>
                  <a:cubicBezTo>
                    <a:pt x="0" y="1"/>
                    <a:pt x="1298" y="1192"/>
                    <a:pt x="2619" y="1430"/>
                  </a:cubicBezTo>
                  <a:cubicBezTo>
                    <a:pt x="2824" y="1468"/>
                    <a:pt x="3019" y="1485"/>
                    <a:pt x="3205" y="1485"/>
                  </a:cubicBezTo>
                  <a:cubicBezTo>
                    <a:pt x="4138" y="1485"/>
                    <a:pt x="4825" y="1075"/>
                    <a:pt x="5274" y="1075"/>
                  </a:cubicBezTo>
                  <a:cubicBezTo>
                    <a:pt x="5312" y="1075"/>
                    <a:pt x="5347" y="1078"/>
                    <a:pt x="5382" y="1084"/>
                  </a:cubicBezTo>
                  <a:cubicBezTo>
                    <a:pt x="5382" y="1084"/>
                    <a:pt x="3977" y="489"/>
                    <a:pt x="2560" y="442"/>
                  </a:cubicBezTo>
                  <a:cubicBezTo>
                    <a:pt x="1691" y="418"/>
                    <a:pt x="822" y="263"/>
                    <a:pt x="0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3"/>
            <p:cNvSpPr/>
            <p:nvPr/>
          </p:nvSpPr>
          <p:spPr>
            <a:xfrm>
              <a:off x="3395350" y="3195475"/>
              <a:ext cx="147375" cy="29600"/>
            </a:xfrm>
            <a:custGeom>
              <a:rect b="b" l="l" r="r" t="t"/>
              <a:pathLst>
                <a:path extrusionOk="0" h="1184" w="5895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560" y="1095"/>
                    <a:pt x="2989" y="1179"/>
                  </a:cubicBezTo>
                  <a:cubicBezTo>
                    <a:pt x="3048" y="1182"/>
                    <a:pt x="3105" y="1183"/>
                    <a:pt x="3162" y="1183"/>
                  </a:cubicBezTo>
                  <a:cubicBezTo>
                    <a:pt x="4481" y="1183"/>
                    <a:pt x="5310" y="428"/>
                    <a:pt x="5870" y="428"/>
                  </a:cubicBezTo>
                  <a:cubicBezTo>
                    <a:pt x="5878" y="428"/>
                    <a:pt x="5886" y="428"/>
                    <a:pt x="5894" y="429"/>
                  </a:cubicBezTo>
                  <a:cubicBezTo>
                    <a:pt x="5894" y="429"/>
                    <a:pt x="4731" y="99"/>
                    <a:pt x="3457" y="99"/>
                  </a:cubicBezTo>
                  <a:cubicBezTo>
                    <a:pt x="3239" y="99"/>
                    <a:pt x="3018" y="108"/>
                    <a:pt x="2799" y="131"/>
                  </a:cubicBezTo>
                  <a:cubicBezTo>
                    <a:pt x="2480" y="159"/>
                    <a:pt x="2162" y="174"/>
                    <a:pt x="1844" y="174"/>
                  </a:cubicBezTo>
                  <a:cubicBezTo>
                    <a:pt x="1224" y="174"/>
                    <a:pt x="607" y="118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3"/>
            <p:cNvSpPr/>
            <p:nvPr/>
          </p:nvSpPr>
          <p:spPr>
            <a:xfrm>
              <a:off x="3371550" y="3261400"/>
              <a:ext cx="158975" cy="34325"/>
            </a:xfrm>
            <a:custGeom>
              <a:rect b="b" l="l" r="r" t="t"/>
              <a:pathLst>
                <a:path extrusionOk="0" h="1373" w="6359">
                  <a:moveTo>
                    <a:pt x="5273" y="0"/>
                  </a:moveTo>
                  <a:cubicBezTo>
                    <a:pt x="4632" y="0"/>
                    <a:pt x="3792" y="54"/>
                    <a:pt x="3000" y="268"/>
                  </a:cubicBezTo>
                  <a:cubicBezTo>
                    <a:pt x="2106" y="497"/>
                    <a:pt x="1181" y="616"/>
                    <a:pt x="254" y="616"/>
                  </a:cubicBezTo>
                  <a:cubicBezTo>
                    <a:pt x="169" y="616"/>
                    <a:pt x="85" y="615"/>
                    <a:pt x="0" y="613"/>
                  </a:cubicBezTo>
                  <a:lnTo>
                    <a:pt x="0" y="613"/>
                  </a:lnTo>
                  <a:cubicBezTo>
                    <a:pt x="0" y="613"/>
                    <a:pt x="1547" y="1372"/>
                    <a:pt x="2997" y="1372"/>
                  </a:cubicBezTo>
                  <a:cubicBezTo>
                    <a:pt x="3130" y="1372"/>
                    <a:pt x="3263" y="1366"/>
                    <a:pt x="3393" y="1352"/>
                  </a:cubicBezTo>
                  <a:cubicBezTo>
                    <a:pt x="4941" y="1197"/>
                    <a:pt x="5739" y="125"/>
                    <a:pt x="6358" y="54"/>
                  </a:cubicBezTo>
                  <a:cubicBezTo>
                    <a:pt x="6358" y="54"/>
                    <a:pt x="5915" y="0"/>
                    <a:pt x="5273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3"/>
            <p:cNvSpPr/>
            <p:nvPr/>
          </p:nvSpPr>
          <p:spPr>
            <a:xfrm>
              <a:off x="3345650" y="3324350"/>
              <a:ext cx="176525" cy="38050"/>
            </a:xfrm>
            <a:custGeom>
              <a:rect b="b" l="l" r="r" t="t"/>
              <a:pathLst>
                <a:path extrusionOk="0" h="1522" w="7061">
                  <a:moveTo>
                    <a:pt x="5858" y="0"/>
                  </a:moveTo>
                  <a:cubicBezTo>
                    <a:pt x="5147" y="0"/>
                    <a:pt x="4215" y="60"/>
                    <a:pt x="3334" y="298"/>
                  </a:cubicBezTo>
                  <a:cubicBezTo>
                    <a:pt x="2340" y="560"/>
                    <a:pt x="1316" y="682"/>
                    <a:pt x="281" y="682"/>
                  </a:cubicBezTo>
                  <a:cubicBezTo>
                    <a:pt x="187" y="682"/>
                    <a:pt x="94" y="681"/>
                    <a:pt x="0" y="679"/>
                  </a:cubicBezTo>
                  <a:lnTo>
                    <a:pt x="0" y="679"/>
                  </a:lnTo>
                  <a:cubicBezTo>
                    <a:pt x="0" y="679"/>
                    <a:pt x="1736" y="1522"/>
                    <a:pt x="3347" y="1522"/>
                  </a:cubicBezTo>
                  <a:cubicBezTo>
                    <a:pt x="3491" y="1522"/>
                    <a:pt x="3634" y="1515"/>
                    <a:pt x="3775" y="1501"/>
                  </a:cubicBezTo>
                  <a:cubicBezTo>
                    <a:pt x="5489" y="1322"/>
                    <a:pt x="6370" y="131"/>
                    <a:pt x="7061" y="60"/>
                  </a:cubicBezTo>
                  <a:cubicBezTo>
                    <a:pt x="7061" y="60"/>
                    <a:pt x="6570" y="0"/>
                    <a:pt x="5858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3"/>
            <p:cNvSpPr/>
            <p:nvPr/>
          </p:nvSpPr>
          <p:spPr>
            <a:xfrm>
              <a:off x="3346250" y="3377325"/>
              <a:ext cx="167000" cy="45500"/>
            </a:xfrm>
            <a:custGeom>
              <a:rect b="b" l="l" r="r" t="t"/>
              <a:pathLst>
                <a:path extrusionOk="0" h="1820" w="6680">
                  <a:moveTo>
                    <a:pt x="6672" y="1"/>
                  </a:moveTo>
                  <a:cubicBezTo>
                    <a:pt x="6541" y="1"/>
                    <a:pt x="4715" y="12"/>
                    <a:pt x="3143" y="620"/>
                  </a:cubicBezTo>
                  <a:cubicBezTo>
                    <a:pt x="2131" y="1001"/>
                    <a:pt x="1072" y="1251"/>
                    <a:pt x="0" y="1334"/>
                  </a:cubicBezTo>
                  <a:cubicBezTo>
                    <a:pt x="0" y="1334"/>
                    <a:pt x="1353" y="1819"/>
                    <a:pt x="2728" y="1819"/>
                  </a:cubicBezTo>
                  <a:cubicBezTo>
                    <a:pt x="3049" y="1819"/>
                    <a:pt x="3372" y="1793"/>
                    <a:pt x="3679" y="1727"/>
                  </a:cubicBezTo>
                  <a:cubicBezTo>
                    <a:pt x="5310" y="1370"/>
                    <a:pt x="6025" y="144"/>
                    <a:pt x="6679" y="1"/>
                  </a:cubicBezTo>
                  <a:cubicBezTo>
                    <a:pt x="6679" y="1"/>
                    <a:pt x="6677" y="1"/>
                    <a:pt x="6672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3"/>
            <p:cNvSpPr/>
            <p:nvPr/>
          </p:nvSpPr>
          <p:spPr>
            <a:xfrm>
              <a:off x="3364700" y="3436275"/>
              <a:ext cx="139325" cy="53525"/>
            </a:xfrm>
            <a:custGeom>
              <a:rect b="b" l="l" r="r" t="t"/>
              <a:pathLst>
                <a:path extrusionOk="0" h="2141" w="5573">
                  <a:moveTo>
                    <a:pt x="5572" y="0"/>
                  </a:moveTo>
                  <a:lnTo>
                    <a:pt x="5572" y="0"/>
                  </a:lnTo>
                  <a:cubicBezTo>
                    <a:pt x="5572" y="0"/>
                    <a:pt x="3929" y="238"/>
                    <a:pt x="2620" y="988"/>
                  </a:cubicBezTo>
                  <a:cubicBezTo>
                    <a:pt x="1798" y="1453"/>
                    <a:pt x="917" y="1798"/>
                    <a:pt x="0" y="2012"/>
                  </a:cubicBezTo>
                  <a:cubicBezTo>
                    <a:pt x="0" y="2012"/>
                    <a:pt x="652" y="2141"/>
                    <a:pt x="1465" y="2141"/>
                  </a:cubicBezTo>
                  <a:cubicBezTo>
                    <a:pt x="2029" y="2141"/>
                    <a:pt x="2671" y="2079"/>
                    <a:pt x="3227" y="1869"/>
                  </a:cubicBezTo>
                  <a:cubicBezTo>
                    <a:pt x="4584" y="1357"/>
                    <a:pt x="5037" y="203"/>
                    <a:pt x="5572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3"/>
            <p:cNvSpPr/>
            <p:nvPr/>
          </p:nvSpPr>
          <p:spPr>
            <a:xfrm>
              <a:off x="3398025" y="3500550"/>
              <a:ext cx="100925" cy="54275"/>
            </a:xfrm>
            <a:custGeom>
              <a:rect b="b" l="l" r="r" t="t"/>
              <a:pathLst>
                <a:path extrusionOk="0" h="2171" w="4037">
                  <a:moveTo>
                    <a:pt x="4037" y="1"/>
                  </a:moveTo>
                  <a:lnTo>
                    <a:pt x="4037" y="1"/>
                  </a:lnTo>
                  <a:cubicBezTo>
                    <a:pt x="3263" y="239"/>
                    <a:pt x="2537" y="608"/>
                    <a:pt x="1882" y="1084"/>
                  </a:cubicBezTo>
                  <a:cubicBezTo>
                    <a:pt x="1310" y="1537"/>
                    <a:pt x="668" y="1894"/>
                    <a:pt x="1" y="2168"/>
                  </a:cubicBezTo>
                  <a:cubicBezTo>
                    <a:pt x="1" y="2168"/>
                    <a:pt x="63" y="2171"/>
                    <a:pt x="172" y="2171"/>
                  </a:cubicBezTo>
                  <a:cubicBezTo>
                    <a:pt x="586" y="2171"/>
                    <a:pt x="1667" y="2126"/>
                    <a:pt x="2442" y="1692"/>
                  </a:cubicBezTo>
                  <a:cubicBezTo>
                    <a:pt x="3418" y="1156"/>
                    <a:pt x="3644" y="227"/>
                    <a:pt x="4037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3"/>
            <p:cNvSpPr/>
            <p:nvPr/>
          </p:nvSpPr>
          <p:spPr>
            <a:xfrm>
              <a:off x="3449300" y="3499025"/>
              <a:ext cx="66150" cy="36450"/>
            </a:xfrm>
            <a:custGeom>
              <a:rect b="b" l="l" r="r" t="t"/>
              <a:pathLst>
                <a:path extrusionOk="0" h="1458" w="2646">
                  <a:moveTo>
                    <a:pt x="2240" y="0"/>
                  </a:moveTo>
                  <a:cubicBezTo>
                    <a:pt x="1966" y="0"/>
                    <a:pt x="1710" y="134"/>
                    <a:pt x="1486" y="324"/>
                  </a:cubicBezTo>
                  <a:cubicBezTo>
                    <a:pt x="1010" y="729"/>
                    <a:pt x="617" y="1169"/>
                    <a:pt x="21" y="1419"/>
                  </a:cubicBezTo>
                  <a:cubicBezTo>
                    <a:pt x="1" y="1429"/>
                    <a:pt x="16" y="1457"/>
                    <a:pt x="35" y="1457"/>
                  </a:cubicBezTo>
                  <a:cubicBezTo>
                    <a:pt x="39" y="1457"/>
                    <a:pt x="42" y="1457"/>
                    <a:pt x="45" y="1455"/>
                  </a:cubicBezTo>
                  <a:cubicBezTo>
                    <a:pt x="414" y="1312"/>
                    <a:pt x="772" y="1098"/>
                    <a:pt x="1081" y="836"/>
                  </a:cubicBezTo>
                  <a:cubicBezTo>
                    <a:pt x="1400" y="566"/>
                    <a:pt x="1750" y="154"/>
                    <a:pt x="2175" y="154"/>
                  </a:cubicBezTo>
                  <a:cubicBezTo>
                    <a:pt x="2274" y="154"/>
                    <a:pt x="2378" y="177"/>
                    <a:pt x="2486" y="229"/>
                  </a:cubicBezTo>
                  <a:cubicBezTo>
                    <a:pt x="2494" y="230"/>
                    <a:pt x="2502" y="231"/>
                    <a:pt x="2510" y="231"/>
                  </a:cubicBezTo>
                  <a:cubicBezTo>
                    <a:pt x="2601" y="231"/>
                    <a:pt x="2645" y="106"/>
                    <a:pt x="2557" y="62"/>
                  </a:cubicBezTo>
                  <a:cubicBezTo>
                    <a:pt x="2450" y="19"/>
                    <a:pt x="2343" y="0"/>
                    <a:pt x="2240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3"/>
            <p:cNvSpPr/>
            <p:nvPr/>
          </p:nvSpPr>
          <p:spPr>
            <a:xfrm>
              <a:off x="3505200" y="3517225"/>
              <a:ext cx="60675" cy="56950"/>
            </a:xfrm>
            <a:custGeom>
              <a:rect b="b" l="l" r="r" t="t"/>
              <a:pathLst>
                <a:path extrusionOk="0" h="2278" w="2427">
                  <a:moveTo>
                    <a:pt x="131" y="1"/>
                  </a:moveTo>
                  <a:cubicBezTo>
                    <a:pt x="0" y="1"/>
                    <a:pt x="36" y="203"/>
                    <a:pt x="167" y="203"/>
                  </a:cubicBezTo>
                  <a:cubicBezTo>
                    <a:pt x="762" y="203"/>
                    <a:pt x="1203" y="953"/>
                    <a:pt x="1524" y="1370"/>
                  </a:cubicBezTo>
                  <a:cubicBezTo>
                    <a:pt x="1786" y="1703"/>
                    <a:pt x="2072" y="2001"/>
                    <a:pt x="2393" y="2275"/>
                  </a:cubicBezTo>
                  <a:cubicBezTo>
                    <a:pt x="2398" y="2277"/>
                    <a:pt x="2402" y="2278"/>
                    <a:pt x="2405" y="2278"/>
                  </a:cubicBezTo>
                  <a:cubicBezTo>
                    <a:pt x="2421" y="2278"/>
                    <a:pt x="2427" y="2258"/>
                    <a:pt x="2417" y="2239"/>
                  </a:cubicBezTo>
                  <a:cubicBezTo>
                    <a:pt x="1929" y="1810"/>
                    <a:pt x="1607" y="1251"/>
                    <a:pt x="1226" y="727"/>
                  </a:cubicBezTo>
                  <a:cubicBezTo>
                    <a:pt x="953" y="322"/>
                    <a:pt x="655" y="1"/>
                    <a:pt x="131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3"/>
            <p:cNvSpPr/>
            <p:nvPr/>
          </p:nvSpPr>
          <p:spPr>
            <a:xfrm>
              <a:off x="3433825" y="3435975"/>
              <a:ext cx="163850" cy="67375"/>
            </a:xfrm>
            <a:custGeom>
              <a:rect b="b" l="l" r="r" t="t"/>
              <a:pathLst>
                <a:path extrusionOk="0" h="2695" w="6554">
                  <a:moveTo>
                    <a:pt x="2937" y="0"/>
                  </a:moveTo>
                  <a:cubicBezTo>
                    <a:pt x="2655" y="0"/>
                    <a:pt x="2357" y="117"/>
                    <a:pt x="2081" y="238"/>
                  </a:cubicBezTo>
                  <a:cubicBezTo>
                    <a:pt x="1760" y="381"/>
                    <a:pt x="1450" y="560"/>
                    <a:pt x="1176" y="762"/>
                  </a:cubicBezTo>
                  <a:cubicBezTo>
                    <a:pt x="807" y="1012"/>
                    <a:pt x="426" y="1215"/>
                    <a:pt x="21" y="1381"/>
                  </a:cubicBezTo>
                  <a:cubicBezTo>
                    <a:pt x="1" y="1381"/>
                    <a:pt x="15" y="1408"/>
                    <a:pt x="28" y="1408"/>
                  </a:cubicBezTo>
                  <a:cubicBezTo>
                    <a:pt x="30" y="1408"/>
                    <a:pt x="32" y="1407"/>
                    <a:pt x="33" y="1405"/>
                  </a:cubicBezTo>
                  <a:cubicBezTo>
                    <a:pt x="498" y="1262"/>
                    <a:pt x="950" y="1048"/>
                    <a:pt x="1367" y="774"/>
                  </a:cubicBezTo>
                  <a:cubicBezTo>
                    <a:pt x="1717" y="544"/>
                    <a:pt x="2349" y="154"/>
                    <a:pt x="2871" y="154"/>
                  </a:cubicBezTo>
                  <a:cubicBezTo>
                    <a:pt x="3077" y="154"/>
                    <a:pt x="3266" y="214"/>
                    <a:pt x="3415" y="369"/>
                  </a:cubicBezTo>
                  <a:cubicBezTo>
                    <a:pt x="3427" y="381"/>
                    <a:pt x="3450" y="393"/>
                    <a:pt x="3474" y="393"/>
                  </a:cubicBezTo>
                  <a:cubicBezTo>
                    <a:pt x="3438" y="405"/>
                    <a:pt x="3415" y="417"/>
                    <a:pt x="3379" y="441"/>
                  </a:cubicBezTo>
                  <a:cubicBezTo>
                    <a:pt x="3298" y="491"/>
                    <a:pt x="3363" y="594"/>
                    <a:pt x="3443" y="594"/>
                  </a:cubicBezTo>
                  <a:cubicBezTo>
                    <a:pt x="3457" y="594"/>
                    <a:pt x="3472" y="591"/>
                    <a:pt x="3486" y="584"/>
                  </a:cubicBezTo>
                  <a:cubicBezTo>
                    <a:pt x="3556" y="542"/>
                    <a:pt x="3630" y="523"/>
                    <a:pt x="3707" y="523"/>
                  </a:cubicBezTo>
                  <a:cubicBezTo>
                    <a:pt x="4244" y="523"/>
                    <a:pt x="4910" y="1433"/>
                    <a:pt x="5212" y="1715"/>
                  </a:cubicBezTo>
                  <a:cubicBezTo>
                    <a:pt x="5605" y="2096"/>
                    <a:pt x="6046" y="2417"/>
                    <a:pt x="6522" y="2691"/>
                  </a:cubicBezTo>
                  <a:cubicBezTo>
                    <a:pt x="6527" y="2693"/>
                    <a:pt x="6531" y="2694"/>
                    <a:pt x="6534" y="2694"/>
                  </a:cubicBezTo>
                  <a:cubicBezTo>
                    <a:pt x="6549" y="2694"/>
                    <a:pt x="6553" y="2677"/>
                    <a:pt x="6534" y="2667"/>
                  </a:cubicBezTo>
                  <a:cubicBezTo>
                    <a:pt x="5784" y="2215"/>
                    <a:pt x="5236" y="1536"/>
                    <a:pt x="4641" y="917"/>
                  </a:cubicBezTo>
                  <a:cubicBezTo>
                    <a:pt x="4382" y="658"/>
                    <a:pt x="4068" y="335"/>
                    <a:pt x="3708" y="335"/>
                  </a:cubicBezTo>
                  <a:cubicBezTo>
                    <a:pt x="3655" y="335"/>
                    <a:pt x="3601" y="342"/>
                    <a:pt x="3546" y="357"/>
                  </a:cubicBezTo>
                  <a:cubicBezTo>
                    <a:pt x="3581" y="334"/>
                    <a:pt x="3581" y="286"/>
                    <a:pt x="3546" y="262"/>
                  </a:cubicBezTo>
                  <a:cubicBezTo>
                    <a:pt x="3364" y="70"/>
                    <a:pt x="3155" y="0"/>
                    <a:pt x="2937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3"/>
            <p:cNvSpPr/>
            <p:nvPr/>
          </p:nvSpPr>
          <p:spPr>
            <a:xfrm>
              <a:off x="3410525" y="3375750"/>
              <a:ext cx="201800" cy="64150"/>
            </a:xfrm>
            <a:custGeom>
              <a:rect b="b" l="l" r="r" t="t"/>
              <a:pathLst>
                <a:path extrusionOk="0" h="2566" w="8072">
                  <a:moveTo>
                    <a:pt x="3694" y="0"/>
                  </a:moveTo>
                  <a:cubicBezTo>
                    <a:pt x="3334" y="0"/>
                    <a:pt x="2969" y="91"/>
                    <a:pt x="2644" y="242"/>
                  </a:cubicBezTo>
                  <a:cubicBezTo>
                    <a:pt x="2251" y="433"/>
                    <a:pt x="1906" y="719"/>
                    <a:pt x="1525" y="945"/>
                  </a:cubicBezTo>
                  <a:cubicBezTo>
                    <a:pt x="1060" y="1219"/>
                    <a:pt x="525" y="1350"/>
                    <a:pt x="1" y="1504"/>
                  </a:cubicBezTo>
                  <a:cubicBezTo>
                    <a:pt x="1" y="1504"/>
                    <a:pt x="1" y="1516"/>
                    <a:pt x="1" y="1516"/>
                  </a:cubicBezTo>
                  <a:cubicBezTo>
                    <a:pt x="739" y="1397"/>
                    <a:pt x="1430" y="1135"/>
                    <a:pt x="2073" y="766"/>
                  </a:cubicBezTo>
                  <a:cubicBezTo>
                    <a:pt x="2559" y="473"/>
                    <a:pt x="3146" y="199"/>
                    <a:pt x="3709" y="199"/>
                  </a:cubicBezTo>
                  <a:cubicBezTo>
                    <a:pt x="4014" y="199"/>
                    <a:pt x="4313" y="280"/>
                    <a:pt x="4585" y="480"/>
                  </a:cubicBezTo>
                  <a:cubicBezTo>
                    <a:pt x="4597" y="492"/>
                    <a:pt x="4609" y="504"/>
                    <a:pt x="4632" y="516"/>
                  </a:cubicBezTo>
                  <a:lnTo>
                    <a:pt x="4644" y="528"/>
                  </a:lnTo>
                  <a:cubicBezTo>
                    <a:pt x="4668" y="540"/>
                    <a:pt x="4680" y="552"/>
                    <a:pt x="4692" y="564"/>
                  </a:cubicBezTo>
                  <a:cubicBezTo>
                    <a:pt x="4710" y="582"/>
                    <a:pt x="4734" y="591"/>
                    <a:pt x="4757" y="591"/>
                  </a:cubicBezTo>
                  <a:cubicBezTo>
                    <a:pt x="4781" y="591"/>
                    <a:pt x="4805" y="582"/>
                    <a:pt x="4823" y="564"/>
                  </a:cubicBezTo>
                  <a:cubicBezTo>
                    <a:pt x="4870" y="564"/>
                    <a:pt x="4918" y="564"/>
                    <a:pt x="4966" y="576"/>
                  </a:cubicBezTo>
                  <a:cubicBezTo>
                    <a:pt x="5180" y="623"/>
                    <a:pt x="5382" y="707"/>
                    <a:pt x="5561" y="826"/>
                  </a:cubicBezTo>
                  <a:cubicBezTo>
                    <a:pt x="5847" y="1028"/>
                    <a:pt x="6121" y="1242"/>
                    <a:pt x="6371" y="1481"/>
                  </a:cubicBezTo>
                  <a:cubicBezTo>
                    <a:pt x="6883" y="1885"/>
                    <a:pt x="7430" y="2243"/>
                    <a:pt x="8014" y="2564"/>
                  </a:cubicBezTo>
                  <a:cubicBezTo>
                    <a:pt x="8018" y="2565"/>
                    <a:pt x="8022" y="2566"/>
                    <a:pt x="8026" y="2566"/>
                  </a:cubicBezTo>
                  <a:cubicBezTo>
                    <a:pt x="8063" y="2566"/>
                    <a:pt x="8071" y="2515"/>
                    <a:pt x="8049" y="2505"/>
                  </a:cubicBezTo>
                  <a:cubicBezTo>
                    <a:pt x="7407" y="2124"/>
                    <a:pt x="6799" y="1683"/>
                    <a:pt x="6264" y="1171"/>
                  </a:cubicBezTo>
                  <a:cubicBezTo>
                    <a:pt x="6049" y="957"/>
                    <a:pt x="5799" y="766"/>
                    <a:pt x="5549" y="600"/>
                  </a:cubicBezTo>
                  <a:cubicBezTo>
                    <a:pt x="5430" y="528"/>
                    <a:pt x="5299" y="469"/>
                    <a:pt x="5156" y="421"/>
                  </a:cubicBezTo>
                  <a:lnTo>
                    <a:pt x="5001" y="385"/>
                  </a:lnTo>
                  <a:cubicBezTo>
                    <a:pt x="4972" y="367"/>
                    <a:pt x="4939" y="358"/>
                    <a:pt x="4908" y="358"/>
                  </a:cubicBezTo>
                  <a:cubicBezTo>
                    <a:pt x="4876" y="358"/>
                    <a:pt x="4847" y="367"/>
                    <a:pt x="4823" y="385"/>
                  </a:cubicBezTo>
                  <a:cubicBezTo>
                    <a:pt x="4495" y="114"/>
                    <a:pt x="4098" y="0"/>
                    <a:pt x="3694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3"/>
            <p:cNvSpPr/>
            <p:nvPr/>
          </p:nvSpPr>
          <p:spPr>
            <a:xfrm>
              <a:off x="3436425" y="3322425"/>
              <a:ext cx="183275" cy="41000"/>
            </a:xfrm>
            <a:custGeom>
              <a:rect b="b" l="l" r="r" t="t"/>
              <a:pathLst>
                <a:path extrusionOk="0" h="1640" w="7331">
                  <a:moveTo>
                    <a:pt x="3073" y="1"/>
                  </a:moveTo>
                  <a:cubicBezTo>
                    <a:pt x="2890" y="1"/>
                    <a:pt x="2704" y="29"/>
                    <a:pt x="2525" y="77"/>
                  </a:cubicBezTo>
                  <a:cubicBezTo>
                    <a:pt x="2168" y="196"/>
                    <a:pt x="1822" y="327"/>
                    <a:pt x="1477" y="482"/>
                  </a:cubicBezTo>
                  <a:cubicBezTo>
                    <a:pt x="1013" y="673"/>
                    <a:pt x="525" y="792"/>
                    <a:pt x="24" y="851"/>
                  </a:cubicBezTo>
                  <a:cubicBezTo>
                    <a:pt x="1" y="851"/>
                    <a:pt x="1" y="899"/>
                    <a:pt x="24" y="899"/>
                  </a:cubicBezTo>
                  <a:cubicBezTo>
                    <a:pt x="679" y="851"/>
                    <a:pt x="1310" y="708"/>
                    <a:pt x="1918" y="458"/>
                  </a:cubicBezTo>
                  <a:cubicBezTo>
                    <a:pt x="2278" y="317"/>
                    <a:pt x="2660" y="196"/>
                    <a:pt x="3030" y="196"/>
                  </a:cubicBezTo>
                  <a:cubicBezTo>
                    <a:pt x="3345" y="196"/>
                    <a:pt x="3651" y="283"/>
                    <a:pt x="3930" y="518"/>
                  </a:cubicBezTo>
                  <a:cubicBezTo>
                    <a:pt x="3942" y="542"/>
                    <a:pt x="3977" y="542"/>
                    <a:pt x="4001" y="542"/>
                  </a:cubicBezTo>
                  <a:cubicBezTo>
                    <a:pt x="4008" y="545"/>
                    <a:pt x="4015" y="547"/>
                    <a:pt x="4022" y="547"/>
                  </a:cubicBezTo>
                  <a:cubicBezTo>
                    <a:pt x="4039" y="547"/>
                    <a:pt x="4056" y="538"/>
                    <a:pt x="4073" y="530"/>
                  </a:cubicBezTo>
                  <a:cubicBezTo>
                    <a:pt x="4199" y="422"/>
                    <a:pt x="4343" y="379"/>
                    <a:pt x="4496" y="379"/>
                  </a:cubicBezTo>
                  <a:cubicBezTo>
                    <a:pt x="4950" y="379"/>
                    <a:pt x="5482" y="757"/>
                    <a:pt x="5847" y="935"/>
                  </a:cubicBezTo>
                  <a:cubicBezTo>
                    <a:pt x="6323" y="1173"/>
                    <a:pt x="6787" y="1411"/>
                    <a:pt x="7275" y="1637"/>
                  </a:cubicBezTo>
                  <a:cubicBezTo>
                    <a:pt x="7279" y="1638"/>
                    <a:pt x="7283" y="1639"/>
                    <a:pt x="7287" y="1639"/>
                  </a:cubicBezTo>
                  <a:cubicBezTo>
                    <a:pt x="7316" y="1639"/>
                    <a:pt x="7331" y="1600"/>
                    <a:pt x="7299" y="1590"/>
                  </a:cubicBezTo>
                  <a:cubicBezTo>
                    <a:pt x="6656" y="1220"/>
                    <a:pt x="5990" y="875"/>
                    <a:pt x="5335" y="530"/>
                  </a:cubicBezTo>
                  <a:cubicBezTo>
                    <a:pt x="5055" y="386"/>
                    <a:pt x="4749" y="221"/>
                    <a:pt x="4456" y="221"/>
                  </a:cubicBezTo>
                  <a:cubicBezTo>
                    <a:pt x="4312" y="221"/>
                    <a:pt x="4170" y="261"/>
                    <a:pt x="4037" y="363"/>
                  </a:cubicBezTo>
                  <a:cubicBezTo>
                    <a:pt x="3770" y="104"/>
                    <a:pt x="3426" y="1"/>
                    <a:pt x="3073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3"/>
            <p:cNvSpPr/>
            <p:nvPr/>
          </p:nvSpPr>
          <p:spPr>
            <a:xfrm>
              <a:off x="3442975" y="3261025"/>
              <a:ext cx="176325" cy="32875"/>
            </a:xfrm>
            <a:custGeom>
              <a:rect b="b" l="l" r="r" t="t"/>
              <a:pathLst>
                <a:path extrusionOk="0" h="1315" w="7053">
                  <a:moveTo>
                    <a:pt x="3248" y="1"/>
                  </a:moveTo>
                  <a:cubicBezTo>
                    <a:pt x="2991" y="1"/>
                    <a:pt x="2728" y="49"/>
                    <a:pt x="2465" y="128"/>
                  </a:cubicBezTo>
                  <a:cubicBezTo>
                    <a:pt x="2084" y="247"/>
                    <a:pt x="1727" y="414"/>
                    <a:pt x="1358" y="545"/>
                  </a:cubicBezTo>
                  <a:cubicBezTo>
                    <a:pt x="917" y="688"/>
                    <a:pt x="465" y="795"/>
                    <a:pt x="13" y="855"/>
                  </a:cubicBezTo>
                  <a:cubicBezTo>
                    <a:pt x="1" y="855"/>
                    <a:pt x="1" y="867"/>
                    <a:pt x="13" y="867"/>
                  </a:cubicBezTo>
                  <a:cubicBezTo>
                    <a:pt x="632" y="831"/>
                    <a:pt x="1239" y="712"/>
                    <a:pt x="1822" y="509"/>
                  </a:cubicBezTo>
                  <a:cubicBezTo>
                    <a:pt x="2269" y="348"/>
                    <a:pt x="2747" y="174"/>
                    <a:pt x="3212" y="174"/>
                  </a:cubicBezTo>
                  <a:cubicBezTo>
                    <a:pt x="3503" y="174"/>
                    <a:pt x="3790" y="242"/>
                    <a:pt x="4061" y="426"/>
                  </a:cubicBezTo>
                  <a:cubicBezTo>
                    <a:pt x="4073" y="432"/>
                    <a:pt x="4087" y="435"/>
                    <a:pt x="4104" y="435"/>
                  </a:cubicBezTo>
                  <a:cubicBezTo>
                    <a:pt x="4120" y="435"/>
                    <a:pt x="4138" y="432"/>
                    <a:pt x="4156" y="426"/>
                  </a:cubicBezTo>
                  <a:lnTo>
                    <a:pt x="4156" y="426"/>
                  </a:lnTo>
                  <a:cubicBezTo>
                    <a:pt x="4108" y="450"/>
                    <a:pt x="4061" y="497"/>
                    <a:pt x="4025" y="533"/>
                  </a:cubicBezTo>
                  <a:cubicBezTo>
                    <a:pt x="3964" y="584"/>
                    <a:pt x="4015" y="660"/>
                    <a:pt x="4076" y="660"/>
                  </a:cubicBezTo>
                  <a:cubicBezTo>
                    <a:pt x="4086" y="660"/>
                    <a:pt x="4097" y="658"/>
                    <a:pt x="4108" y="652"/>
                  </a:cubicBezTo>
                  <a:cubicBezTo>
                    <a:pt x="4381" y="474"/>
                    <a:pt x="4655" y="401"/>
                    <a:pt x="4927" y="401"/>
                  </a:cubicBezTo>
                  <a:cubicBezTo>
                    <a:pt x="5654" y="401"/>
                    <a:pt x="6366" y="917"/>
                    <a:pt x="6990" y="1307"/>
                  </a:cubicBezTo>
                  <a:cubicBezTo>
                    <a:pt x="6998" y="1313"/>
                    <a:pt x="7006" y="1315"/>
                    <a:pt x="7014" y="1315"/>
                  </a:cubicBezTo>
                  <a:cubicBezTo>
                    <a:pt x="7038" y="1315"/>
                    <a:pt x="7053" y="1290"/>
                    <a:pt x="7025" y="1271"/>
                  </a:cubicBezTo>
                  <a:cubicBezTo>
                    <a:pt x="6473" y="894"/>
                    <a:pt x="5615" y="196"/>
                    <a:pt x="4835" y="196"/>
                  </a:cubicBezTo>
                  <a:cubicBezTo>
                    <a:pt x="4612" y="196"/>
                    <a:pt x="4396" y="253"/>
                    <a:pt x="4195" y="391"/>
                  </a:cubicBezTo>
                  <a:lnTo>
                    <a:pt x="4195" y="391"/>
                  </a:lnTo>
                  <a:cubicBezTo>
                    <a:pt x="4227" y="361"/>
                    <a:pt x="4222" y="303"/>
                    <a:pt x="4180" y="271"/>
                  </a:cubicBezTo>
                  <a:cubicBezTo>
                    <a:pt x="3887" y="78"/>
                    <a:pt x="3573" y="1"/>
                    <a:pt x="3248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3"/>
            <p:cNvSpPr/>
            <p:nvPr/>
          </p:nvSpPr>
          <p:spPr>
            <a:xfrm>
              <a:off x="3463525" y="3202400"/>
              <a:ext cx="187250" cy="31925"/>
            </a:xfrm>
            <a:custGeom>
              <a:rect b="b" l="l" r="r" t="t"/>
              <a:pathLst>
                <a:path extrusionOk="0" h="1277" w="7490">
                  <a:moveTo>
                    <a:pt x="2565" y="0"/>
                  </a:moveTo>
                  <a:cubicBezTo>
                    <a:pt x="2464" y="0"/>
                    <a:pt x="2363" y="8"/>
                    <a:pt x="2262" y="21"/>
                  </a:cubicBezTo>
                  <a:cubicBezTo>
                    <a:pt x="1512" y="116"/>
                    <a:pt x="774" y="259"/>
                    <a:pt x="24" y="318"/>
                  </a:cubicBezTo>
                  <a:cubicBezTo>
                    <a:pt x="0" y="318"/>
                    <a:pt x="12" y="366"/>
                    <a:pt x="24" y="366"/>
                  </a:cubicBezTo>
                  <a:cubicBezTo>
                    <a:pt x="584" y="330"/>
                    <a:pt x="1131" y="271"/>
                    <a:pt x="1679" y="223"/>
                  </a:cubicBezTo>
                  <a:cubicBezTo>
                    <a:pt x="1938" y="203"/>
                    <a:pt x="2209" y="165"/>
                    <a:pt x="2470" y="165"/>
                  </a:cubicBezTo>
                  <a:cubicBezTo>
                    <a:pt x="2833" y="165"/>
                    <a:pt x="3178" y="240"/>
                    <a:pt x="3441" y="545"/>
                  </a:cubicBezTo>
                  <a:cubicBezTo>
                    <a:pt x="3465" y="568"/>
                    <a:pt x="3495" y="580"/>
                    <a:pt x="3524" y="580"/>
                  </a:cubicBezTo>
                  <a:cubicBezTo>
                    <a:pt x="3554" y="580"/>
                    <a:pt x="3584" y="568"/>
                    <a:pt x="3608" y="545"/>
                  </a:cubicBezTo>
                  <a:cubicBezTo>
                    <a:pt x="3799" y="378"/>
                    <a:pt x="4003" y="315"/>
                    <a:pt x="4214" y="315"/>
                  </a:cubicBezTo>
                  <a:cubicBezTo>
                    <a:pt x="4712" y="315"/>
                    <a:pt x="5243" y="670"/>
                    <a:pt x="5703" y="854"/>
                  </a:cubicBezTo>
                  <a:cubicBezTo>
                    <a:pt x="6214" y="1061"/>
                    <a:pt x="6745" y="1277"/>
                    <a:pt x="7295" y="1277"/>
                  </a:cubicBezTo>
                  <a:cubicBezTo>
                    <a:pt x="7348" y="1277"/>
                    <a:pt x="7400" y="1275"/>
                    <a:pt x="7453" y="1271"/>
                  </a:cubicBezTo>
                  <a:cubicBezTo>
                    <a:pt x="7489" y="1259"/>
                    <a:pt x="7489" y="1199"/>
                    <a:pt x="7453" y="1199"/>
                  </a:cubicBezTo>
                  <a:cubicBezTo>
                    <a:pt x="6489" y="1176"/>
                    <a:pt x="5727" y="664"/>
                    <a:pt x="4882" y="283"/>
                  </a:cubicBezTo>
                  <a:cubicBezTo>
                    <a:pt x="4645" y="179"/>
                    <a:pt x="4415" y="114"/>
                    <a:pt x="4195" y="114"/>
                  </a:cubicBezTo>
                  <a:cubicBezTo>
                    <a:pt x="3961" y="114"/>
                    <a:pt x="3739" y="188"/>
                    <a:pt x="3536" y="366"/>
                  </a:cubicBezTo>
                  <a:cubicBezTo>
                    <a:pt x="3275" y="96"/>
                    <a:pt x="2927" y="0"/>
                    <a:pt x="2565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3"/>
            <p:cNvSpPr/>
            <p:nvPr/>
          </p:nvSpPr>
          <p:spPr>
            <a:xfrm>
              <a:off x="3459950" y="3149025"/>
              <a:ext cx="189025" cy="28300"/>
            </a:xfrm>
            <a:custGeom>
              <a:rect b="b" l="l" r="r" t="t"/>
              <a:pathLst>
                <a:path extrusionOk="0" h="1132" w="7561">
                  <a:moveTo>
                    <a:pt x="12" y="1"/>
                  </a:moveTo>
                  <a:cubicBezTo>
                    <a:pt x="0" y="1"/>
                    <a:pt x="0" y="13"/>
                    <a:pt x="12" y="13"/>
                  </a:cubicBezTo>
                  <a:cubicBezTo>
                    <a:pt x="536" y="298"/>
                    <a:pt x="1143" y="310"/>
                    <a:pt x="1727" y="358"/>
                  </a:cubicBezTo>
                  <a:cubicBezTo>
                    <a:pt x="2048" y="382"/>
                    <a:pt x="2358" y="405"/>
                    <a:pt x="2679" y="429"/>
                  </a:cubicBezTo>
                  <a:cubicBezTo>
                    <a:pt x="3084" y="453"/>
                    <a:pt x="3596" y="429"/>
                    <a:pt x="3810" y="870"/>
                  </a:cubicBezTo>
                  <a:cubicBezTo>
                    <a:pt x="3826" y="916"/>
                    <a:pt x="3871" y="942"/>
                    <a:pt x="3917" y="942"/>
                  </a:cubicBezTo>
                  <a:cubicBezTo>
                    <a:pt x="3942" y="942"/>
                    <a:pt x="3968" y="934"/>
                    <a:pt x="3989" y="917"/>
                  </a:cubicBezTo>
                  <a:lnTo>
                    <a:pt x="4013" y="917"/>
                  </a:lnTo>
                  <a:cubicBezTo>
                    <a:pt x="4247" y="774"/>
                    <a:pt x="4498" y="723"/>
                    <a:pt x="4755" y="723"/>
                  </a:cubicBezTo>
                  <a:cubicBezTo>
                    <a:pt x="5137" y="723"/>
                    <a:pt x="5530" y="837"/>
                    <a:pt x="5894" y="929"/>
                  </a:cubicBezTo>
                  <a:cubicBezTo>
                    <a:pt x="6430" y="1048"/>
                    <a:pt x="6977" y="1120"/>
                    <a:pt x="7525" y="1132"/>
                  </a:cubicBezTo>
                  <a:cubicBezTo>
                    <a:pt x="7549" y="1120"/>
                    <a:pt x="7561" y="1096"/>
                    <a:pt x="7537" y="1096"/>
                  </a:cubicBezTo>
                  <a:cubicBezTo>
                    <a:pt x="6763" y="1036"/>
                    <a:pt x="6061" y="798"/>
                    <a:pt x="5322" y="608"/>
                  </a:cubicBezTo>
                  <a:cubicBezTo>
                    <a:pt x="5139" y="550"/>
                    <a:pt x="4952" y="521"/>
                    <a:pt x="4766" y="521"/>
                  </a:cubicBezTo>
                  <a:cubicBezTo>
                    <a:pt x="4493" y="521"/>
                    <a:pt x="4225" y="583"/>
                    <a:pt x="3977" y="703"/>
                  </a:cubicBezTo>
                  <a:cubicBezTo>
                    <a:pt x="3679" y="227"/>
                    <a:pt x="3060" y="274"/>
                    <a:pt x="2536" y="263"/>
                  </a:cubicBezTo>
                  <a:cubicBezTo>
                    <a:pt x="1691" y="227"/>
                    <a:pt x="822" y="274"/>
                    <a:pt x="12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3"/>
            <p:cNvSpPr/>
            <p:nvPr/>
          </p:nvSpPr>
          <p:spPr>
            <a:xfrm>
              <a:off x="3486150" y="3101700"/>
              <a:ext cx="143175" cy="17775"/>
            </a:xfrm>
            <a:custGeom>
              <a:rect b="b" l="l" r="r" t="t"/>
              <a:pathLst>
                <a:path extrusionOk="0" h="711" w="5727">
                  <a:moveTo>
                    <a:pt x="24" y="1"/>
                  </a:moveTo>
                  <a:cubicBezTo>
                    <a:pt x="0" y="1"/>
                    <a:pt x="0" y="24"/>
                    <a:pt x="24" y="24"/>
                  </a:cubicBezTo>
                  <a:cubicBezTo>
                    <a:pt x="524" y="155"/>
                    <a:pt x="1036" y="286"/>
                    <a:pt x="1548" y="370"/>
                  </a:cubicBezTo>
                  <a:cubicBezTo>
                    <a:pt x="2060" y="465"/>
                    <a:pt x="2619" y="441"/>
                    <a:pt x="3072" y="667"/>
                  </a:cubicBezTo>
                  <a:cubicBezTo>
                    <a:pt x="3084" y="673"/>
                    <a:pt x="3093" y="676"/>
                    <a:pt x="3102" y="676"/>
                  </a:cubicBezTo>
                  <a:cubicBezTo>
                    <a:pt x="3111" y="676"/>
                    <a:pt x="3119" y="673"/>
                    <a:pt x="3131" y="667"/>
                  </a:cubicBezTo>
                  <a:cubicBezTo>
                    <a:pt x="3143" y="679"/>
                    <a:pt x="3155" y="691"/>
                    <a:pt x="3179" y="691"/>
                  </a:cubicBezTo>
                  <a:cubicBezTo>
                    <a:pt x="3377" y="664"/>
                    <a:pt x="3574" y="654"/>
                    <a:pt x="3770" y="654"/>
                  </a:cubicBezTo>
                  <a:cubicBezTo>
                    <a:pt x="4241" y="654"/>
                    <a:pt x="4708" y="710"/>
                    <a:pt x="5177" y="710"/>
                  </a:cubicBezTo>
                  <a:cubicBezTo>
                    <a:pt x="5356" y="710"/>
                    <a:pt x="5535" y="702"/>
                    <a:pt x="5715" y="679"/>
                  </a:cubicBezTo>
                  <a:cubicBezTo>
                    <a:pt x="5727" y="667"/>
                    <a:pt x="5727" y="643"/>
                    <a:pt x="5703" y="643"/>
                  </a:cubicBezTo>
                  <a:cubicBezTo>
                    <a:pt x="5640" y="647"/>
                    <a:pt x="5576" y="649"/>
                    <a:pt x="5513" y="649"/>
                  </a:cubicBezTo>
                  <a:cubicBezTo>
                    <a:pt x="4945" y="649"/>
                    <a:pt x="4365" y="520"/>
                    <a:pt x="3796" y="520"/>
                  </a:cubicBezTo>
                  <a:cubicBezTo>
                    <a:pt x="3588" y="520"/>
                    <a:pt x="3382" y="537"/>
                    <a:pt x="3179" y="584"/>
                  </a:cubicBezTo>
                  <a:cubicBezTo>
                    <a:pt x="3179" y="560"/>
                    <a:pt x="3155" y="536"/>
                    <a:pt x="3131" y="524"/>
                  </a:cubicBezTo>
                  <a:cubicBezTo>
                    <a:pt x="2715" y="298"/>
                    <a:pt x="2191" y="310"/>
                    <a:pt x="1726" y="251"/>
                  </a:cubicBezTo>
                  <a:cubicBezTo>
                    <a:pt x="1155" y="179"/>
                    <a:pt x="583" y="96"/>
                    <a:pt x="24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3"/>
            <p:cNvSpPr/>
            <p:nvPr/>
          </p:nvSpPr>
          <p:spPr>
            <a:xfrm>
              <a:off x="3482950" y="3046500"/>
              <a:ext cx="85375" cy="45800"/>
            </a:xfrm>
            <a:custGeom>
              <a:rect b="b" l="l" r="r" t="t"/>
              <a:pathLst>
                <a:path extrusionOk="0" h="1832" w="3415">
                  <a:moveTo>
                    <a:pt x="20" y="1"/>
                  </a:moveTo>
                  <a:cubicBezTo>
                    <a:pt x="10" y="1"/>
                    <a:pt x="1" y="9"/>
                    <a:pt x="9" y="18"/>
                  </a:cubicBezTo>
                  <a:cubicBezTo>
                    <a:pt x="378" y="423"/>
                    <a:pt x="842" y="637"/>
                    <a:pt x="1366" y="816"/>
                  </a:cubicBezTo>
                  <a:cubicBezTo>
                    <a:pt x="1962" y="1018"/>
                    <a:pt x="3033" y="1161"/>
                    <a:pt x="3307" y="1804"/>
                  </a:cubicBezTo>
                  <a:cubicBezTo>
                    <a:pt x="3315" y="1823"/>
                    <a:pt x="3329" y="1831"/>
                    <a:pt x="3344" y="1831"/>
                  </a:cubicBezTo>
                  <a:cubicBezTo>
                    <a:pt x="3376" y="1831"/>
                    <a:pt x="3414" y="1796"/>
                    <a:pt x="3414" y="1756"/>
                  </a:cubicBezTo>
                  <a:cubicBezTo>
                    <a:pt x="3236" y="1161"/>
                    <a:pt x="2605" y="1101"/>
                    <a:pt x="2069" y="947"/>
                  </a:cubicBezTo>
                  <a:cubicBezTo>
                    <a:pt x="1354" y="732"/>
                    <a:pt x="569" y="554"/>
                    <a:pt x="33" y="6"/>
                  </a:cubicBezTo>
                  <a:cubicBezTo>
                    <a:pt x="29" y="2"/>
                    <a:pt x="25" y="1"/>
                    <a:pt x="20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3"/>
            <p:cNvSpPr/>
            <p:nvPr/>
          </p:nvSpPr>
          <p:spPr>
            <a:xfrm>
              <a:off x="3564750" y="3065400"/>
              <a:ext cx="100475" cy="34500"/>
            </a:xfrm>
            <a:custGeom>
              <a:rect b="b" l="l" r="r" t="t"/>
              <a:pathLst>
                <a:path extrusionOk="0" h="1380" w="4019">
                  <a:moveTo>
                    <a:pt x="3989" y="248"/>
                  </a:moveTo>
                  <a:cubicBezTo>
                    <a:pt x="3985" y="248"/>
                    <a:pt x="3981" y="248"/>
                    <a:pt x="3976" y="250"/>
                  </a:cubicBezTo>
                  <a:cubicBezTo>
                    <a:pt x="2750" y="738"/>
                    <a:pt x="904" y="0"/>
                    <a:pt x="35" y="1286"/>
                  </a:cubicBezTo>
                  <a:cubicBezTo>
                    <a:pt x="0" y="1330"/>
                    <a:pt x="36" y="1380"/>
                    <a:pt x="76" y="1380"/>
                  </a:cubicBezTo>
                  <a:cubicBezTo>
                    <a:pt x="90" y="1380"/>
                    <a:pt x="106" y="1373"/>
                    <a:pt x="118" y="1357"/>
                  </a:cubicBezTo>
                  <a:cubicBezTo>
                    <a:pt x="1107" y="262"/>
                    <a:pt x="2726" y="702"/>
                    <a:pt x="3988" y="286"/>
                  </a:cubicBezTo>
                  <a:cubicBezTo>
                    <a:pt x="4019" y="276"/>
                    <a:pt x="4014" y="248"/>
                    <a:pt x="3989" y="248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3"/>
            <p:cNvSpPr/>
            <p:nvPr/>
          </p:nvSpPr>
          <p:spPr>
            <a:xfrm>
              <a:off x="3664425" y="3027225"/>
              <a:ext cx="825" cy="450"/>
            </a:xfrm>
            <a:custGeom>
              <a:rect b="b" l="l" r="r" t="t"/>
              <a:pathLst>
                <a:path extrusionOk="0" h="18" w="33">
                  <a:moveTo>
                    <a:pt x="28" y="1"/>
                  </a:moveTo>
                  <a:cubicBezTo>
                    <a:pt x="28" y="1"/>
                    <a:pt x="26" y="1"/>
                    <a:pt x="25" y="3"/>
                  </a:cubicBezTo>
                  <a:lnTo>
                    <a:pt x="1" y="3"/>
                  </a:lnTo>
                  <a:cubicBezTo>
                    <a:pt x="1" y="3"/>
                    <a:pt x="1" y="15"/>
                    <a:pt x="1" y="15"/>
                  </a:cubicBezTo>
                  <a:lnTo>
                    <a:pt x="13" y="15"/>
                  </a:lnTo>
                  <a:cubicBezTo>
                    <a:pt x="15" y="17"/>
                    <a:pt x="16" y="17"/>
                    <a:pt x="18" y="17"/>
                  </a:cubicBezTo>
                  <a:cubicBezTo>
                    <a:pt x="26" y="17"/>
                    <a:pt x="32" y="1"/>
                    <a:pt x="28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3"/>
            <p:cNvSpPr/>
            <p:nvPr/>
          </p:nvSpPr>
          <p:spPr>
            <a:xfrm>
              <a:off x="3569725" y="3029025"/>
              <a:ext cx="91675" cy="29000"/>
            </a:xfrm>
            <a:custGeom>
              <a:rect b="b" l="l" r="r" t="t"/>
              <a:pathLst>
                <a:path extrusionOk="0" h="1160" w="3667">
                  <a:moveTo>
                    <a:pt x="3643" y="0"/>
                  </a:moveTo>
                  <a:cubicBezTo>
                    <a:pt x="3640" y="0"/>
                    <a:pt x="3637" y="1"/>
                    <a:pt x="3634" y="2"/>
                  </a:cubicBezTo>
                  <a:cubicBezTo>
                    <a:pt x="2491" y="550"/>
                    <a:pt x="1003" y="110"/>
                    <a:pt x="38" y="1062"/>
                  </a:cubicBezTo>
                  <a:cubicBezTo>
                    <a:pt x="1" y="1100"/>
                    <a:pt x="30" y="1160"/>
                    <a:pt x="67" y="1160"/>
                  </a:cubicBezTo>
                  <a:cubicBezTo>
                    <a:pt x="77" y="1160"/>
                    <a:pt x="88" y="1155"/>
                    <a:pt x="98" y="1145"/>
                  </a:cubicBezTo>
                  <a:cubicBezTo>
                    <a:pt x="1062" y="217"/>
                    <a:pt x="2539" y="657"/>
                    <a:pt x="3646" y="38"/>
                  </a:cubicBezTo>
                  <a:cubicBezTo>
                    <a:pt x="3666" y="28"/>
                    <a:pt x="3661" y="0"/>
                    <a:pt x="3643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3"/>
            <p:cNvSpPr/>
            <p:nvPr/>
          </p:nvSpPr>
          <p:spPr>
            <a:xfrm>
              <a:off x="3490700" y="2997400"/>
              <a:ext cx="82550" cy="53375"/>
            </a:xfrm>
            <a:custGeom>
              <a:rect b="b" l="l" r="r" t="t"/>
              <a:pathLst>
                <a:path extrusionOk="0" h="2135" w="3302">
                  <a:moveTo>
                    <a:pt x="16" y="0"/>
                  </a:moveTo>
                  <a:cubicBezTo>
                    <a:pt x="10" y="0"/>
                    <a:pt x="0" y="9"/>
                    <a:pt x="9" y="17"/>
                  </a:cubicBezTo>
                  <a:cubicBezTo>
                    <a:pt x="342" y="434"/>
                    <a:pt x="782" y="755"/>
                    <a:pt x="1271" y="958"/>
                  </a:cubicBezTo>
                  <a:cubicBezTo>
                    <a:pt x="1866" y="1232"/>
                    <a:pt x="2866" y="1458"/>
                    <a:pt x="3176" y="2101"/>
                  </a:cubicBezTo>
                  <a:cubicBezTo>
                    <a:pt x="3189" y="2124"/>
                    <a:pt x="3212" y="2135"/>
                    <a:pt x="3235" y="2135"/>
                  </a:cubicBezTo>
                  <a:cubicBezTo>
                    <a:pt x="3269" y="2135"/>
                    <a:pt x="3302" y="2109"/>
                    <a:pt x="3295" y="2065"/>
                  </a:cubicBezTo>
                  <a:cubicBezTo>
                    <a:pt x="3247" y="1541"/>
                    <a:pt x="2461" y="1279"/>
                    <a:pt x="2044" y="1125"/>
                  </a:cubicBezTo>
                  <a:cubicBezTo>
                    <a:pt x="1318" y="851"/>
                    <a:pt x="532" y="636"/>
                    <a:pt x="20" y="5"/>
                  </a:cubicBezTo>
                  <a:cubicBezTo>
                    <a:pt x="20" y="2"/>
                    <a:pt x="18" y="0"/>
                    <a:pt x="16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3"/>
            <p:cNvSpPr/>
            <p:nvPr/>
          </p:nvSpPr>
          <p:spPr>
            <a:xfrm>
              <a:off x="3510400" y="2961975"/>
              <a:ext cx="65350" cy="55825"/>
            </a:xfrm>
            <a:custGeom>
              <a:rect b="b" l="l" r="r" t="t"/>
              <a:pathLst>
                <a:path extrusionOk="0" h="2233" w="2614">
                  <a:moveTo>
                    <a:pt x="34" y="1"/>
                  </a:moveTo>
                  <a:cubicBezTo>
                    <a:pt x="15" y="1"/>
                    <a:pt x="1" y="12"/>
                    <a:pt x="18" y="29"/>
                  </a:cubicBezTo>
                  <a:cubicBezTo>
                    <a:pt x="375" y="458"/>
                    <a:pt x="852" y="720"/>
                    <a:pt x="1316" y="1018"/>
                  </a:cubicBezTo>
                  <a:cubicBezTo>
                    <a:pt x="1792" y="1327"/>
                    <a:pt x="2221" y="1744"/>
                    <a:pt x="2542" y="2220"/>
                  </a:cubicBezTo>
                  <a:cubicBezTo>
                    <a:pt x="2551" y="2229"/>
                    <a:pt x="2562" y="2232"/>
                    <a:pt x="2573" y="2232"/>
                  </a:cubicBezTo>
                  <a:cubicBezTo>
                    <a:pt x="2594" y="2232"/>
                    <a:pt x="2614" y="2219"/>
                    <a:pt x="2614" y="2196"/>
                  </a:cubicBezTo>
                  <a:cubicBezTo>
                    <a:pt x="2507" y="1708"/>
                    <a:pt x="2090" y="1387"/>
                    <a:pt x="1697" y="1125"/>
                  </a:cubicBezTo>
                  <a:cubicBezTo>
                    <a:pt x="1137" y="756"/>
                    <a:pt x="518" y="506"/>
                    <a:pt x="54" y="6"/>
                  </a:cubicBezTo>
                  <a:cubicBezTo>
                    <a:pt x="48" y="2"/>
                    <a:pt x="40" y="1"/>
                    <a:pt x="34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3"/>
            <p:cNvSpPr/>
            <p:nvPr/>
          </p:nvSpPr>
          <p:spPr>
            <a:xfrm>
              <a:off x="3572900" y="2991800"/>
              <a:ext cx="77475" cy="29675"/>
            </a:xfrm>
            <a:custGeom>
              <a:rect b="b" l="l" r="r" t="t"/>
              <a:pathLst>
                <a:path extrusionOk="0" h="1187" w="3099">
                  <a:moveTo>
                    <a:pt x="3064" y="1"/>
                  </a:moveTo>
                  <a:cubicBezTo>
                    <a:pt x="3061" y="1"/>
                    <a:pt x="3058" y="2"/>
                    <a:pt x="3055" y="3"/>
                  </a:cubicBezTo>
                  <a:cubicBezTo>
                    <a:pt x="2507" y="360"/>
                    <a:pt x="1947" y="479"/>
                    <a:pt x="1316" y="634"/>
                  </a:cubicBezTo>
                  <a:cubicBezTo>
                    <a:pt x="876" y="741"/>
                    <a:pt x="423" y="837"/>
                    <a:pt x="42" y="1099"/>
                  </a:cubicBezTo>
                  <a:cubicBezTo>
                    <a:pt x="1" y="1119"/>
                    <a:pt x="32" y="1186"/>
                    <a:pt x="73" y="1186"/>
                  </a:cubicBezTo>
                  <a:cubicBezTo>
                    <a:pt x="78" y="1186"/>
                    <a:pt x="84" y="1185"/>
                    <a:pt x="90" y="1182"/>
                  </a:cubicBezTo>
                  <a:cubicBezTo>
                    <a:pt x="650" y="896"/>
                    <a:pt x="1197" y="801"/>
                    <a:pt x="1804" y="658"/>
                  </a:cubicBezTo>
                  <a:cubicBezTo>
                    <a:pt x="2245" y="551"/>
                    <a:pt x="2745" y="372"/>
                    <a:pt x="3078" y="51"/>
                  </a:cubicBezTo>
                  <a:cubicBezTo>
                    <a:pt x="3099" y="30"/>
                    <a:pt x="3084" y="1"/>
                    <a:pt x="3064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3"/>
            <p:cNvSpPr/>
            <p:nvPr/>
          </p:nvSpPr>
          <p:spPr>
            <a:xfrm>
              <a:off x="3533550" y="2930600"/>
              <a:ext cx="46025" cy="46775"/>
            </a:xfrm>
            <a:custGeom>
              <a:rect b="b" l="l" r="r" t="t"/>
              <a:pathLst>
                <a:path extrusionOk="0" h="1871" w="1841">
                  <a:moveTo>
                    <a:pt x="20" y="0"/>
                  </a:moveTo>
                  <a:cubicBezTo>
                    <a:pt x="10" y="0"/>
                    <a:pt x="1" y="14"/>
                    <a:pt x="9" y="22"/>
                  </a:cubicBezTo>
                  <a:cubicBezTo>
                    <a:pt x="223" y="368"/>
                    <a:pt x="497" y="677"/>
                    <a:pt x="807" y="939"/>
                  </a:cubicBezTo>
                  <a:cubicBezTo>
                    <a:pt x="1152" y="1237"/>
                    <a:pt x="1462" y="1558"/>
                    <a:pt x="1795" y="1868"/>
                  </a:cubicBezTo>
                  <a:cubicBezTo>
                    <a:pt x="1797" y="1870"/>
                    <a:pt x="1800" y="1871"/>
                    <a:pt x="1803" y="1871"/>
                  </a:cubicBezTo>
                  <a:cubicBezTo>
                    <a:pt x="1818" y="1871"/>
                    <a:pt x="1840" y="1851"/>
                    <a:pt x="1831" y="1832"/>
                  </a:cubicBezTo>
                  <a:cubicBezTo>
                    <a:pt x="1652" y="1511"/>
                    <a:pt x="1319" y="1272"/>
                    <a:pt x="1033" y="1046"/>
                  </a:cubicBezTo>
                  <a:cubicBezTo>
                    <a:pt x="640" y="760"/>
                    <a:pt x="307" y="403"/>
                    <a:pt x="33" y="10"/>
                  </a:cubicBezTo>
                  <a:cubicBezTo>
                    <a:pt x="29" y="3"/>
                    <a:pt x="24" y="0"/>
                    <a:pt x="20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3"/>
            <p:cNvSpPr/>
            <p:nvPr/>
          </p:nvSpPr>
          <p:spPr>
            <a:xfrm>
              <a:off x="3576225" y="2954900"/>
              <a:ext cx="60475" cy="38750"/>
            </a:xfrm>
            <a:custGeom>
              <a:rect b="b" l="l" r="r" t="t"/>
              <a:pathLst>
                <a:path extrusionOk="0" h="1550" w="2419">
                  <a:moveTo>
                    <a:pt x="2384" y="0"/>
                  </a:moveTo>
                  <a:cubicBezTo>
                    <a:pt x="2381" y="0"/>
                    <a:pt x="2377" y="1"/>
                    <a:pt x="2374" y="3"/>
                  </a:cubicBezTo>
                  <a:cubicBezTo>
                    <a:pt x="1660" y="598"/>
                    <a:pt x="457" y="550"/>
                    <a:pt x="17" y="1491"/>
                  </a:cubicBezTo>
                  <a:cubicBezTo>
                    <a:pt x="1" y="1523"/>
                    <a:pt x="32" y="1549"/>
                    <a:pt x="62" y="1549"/>
                  </a:cubicBezTo>
                  <a:cubicBezTo>
                    <a:pt x="77" y="1549"/>
                    <a:pt x="92" y="1543"/>
                    <a:pt x="100" y="1527"/>
                  </a:cubicBezTo>
                  <a:cubicBezTo>
                    <a:pt x="564" y="646"/>
                    <a:pt x="1719" y="670"/>
                    <a:pt x="2398" y="39"/>
                  </a:cubicBezTo>
                  <a:cubicBezTo>
                    <a:pt x="2418" y="28"/>
                    <a:pt x="2403" y="0"/>
                    <a:pt x="2384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3"/>
            <p:cNvSpPr/>
            <p:nvPr/>
          </p:nvSpPr>
          <p:spPr>
            <a:xfrm>
              <a:off x="3579000" y="2921425"/>
              <a:ext cx="42825" cy="42325"/>
            </a:xfrm>
            <a:custGeom>
              <a:rect b="b" l="l" r="r" t="t"/>
              <a:pathLst>
                <a:path extrusionOk="0" h="1693" w="1713">
                  <a:moveTo>
                    <a:pt x="1684" y="0"/>
                  </a:moveTo>
                  <a:cubicBezTo>
                    <a:pt x="1679" y="0"/>
                    <a:pt x="1673" y="3"/>
                    <a:pt x="1668" y="8"/>
                  </a:cubicBezTo>
                  <a:cubicBezTo>
                    <a:pt x="1060" y="496"/>
                    <a:pt x="108" y="758"/>
                    <a:pt x="1" y="1651"/>
                  </a:cubicBezTo>
                  <a:cubicBezTo>
                    <a:pt x="1" y="1675"/>
                    <a:pt x="21" y="1693"/>
                    <a:pt x="38" y="1693"/>
                  </a:cubicBezTo>
                  <a:cubicBezTo>
                    <a:pt x="48" y="1693"/>
                    <a:pt x="56" y="1688"/>
                    <a:pt x="60" y="1675"/>
                  </a:cubicBezTo>
                  <a:cubicBezTo>
                    <a:pt x="120" y="1437"/>
                    <a:pt x="227" y="1223"/>
                    <a:pt x="370" y="1044"/>
                  </a:cubicBezTo>
                  <a:cubicBezTo>
                    <a:pt x="525" y="877"/>
                    <a:pt x="691" y="746"/>
                    <a:pt x="882" y="639"/>
                  </a:cubicBezTo>
                  <a:cubicBezTo>
                    <a:pt x="1179" y="473"/>
                    <a:pt x="1453" y="270"/>
                    <a:pt x="1703" y="44"/>
                  </a:cubicBezTo>
                  <a:cubicBezTo>
                    <a:pt x="1712" y="26"/>
                    <a:pt x="1701" y="0"/>
                    <a:pt x="1684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3"/>
            <p:cNvSpPr/>
            <p:nvPr/>
          </p:nvSpPr>
          <p:spPr>
            <a:xfrm>
              <a:off x="3552000" y="2885375"/>
              <a:ext cx="48175" cy="63875"/>
            </a:xfrm>
            <a:custGeom>
              <a:rect b="b" l="l" r="r" t="t"/>
              <a:pathLst>
                <a:path extrusionOk="0" h="2555" w="1927">
                  <a:moveTo>
                    <a:pt x="1920" y="1"/>
                  </a:moveTo>
                  <a:cubicBezTo>
                    <a:pt x="1917" y="1"/>
                    <a:pt x="1914" y="4"/>
                    <a:pt x="1914" y="10"/>
                  </a:cubicBezTo>
                  <a:cubicBezTo>
                    <a:pt x="1914" y="664"/>
                    <a:pt x="1533" y="1153"/>
                    <a:pt x="1295" y="1700"/>
                  </a:cubicBezTo>
                  <a:lnTo>
                    <a:pt x="1259" y="1784"/>
                  </a:lnTo>
                  <a:lnTo>
                    <a:pt x="1224" y="1843"/>
                  </a:lnTo>
                  <a:cubicBezTo>
                    <a:pt x="1212" y="1819"/>
                    <a:pt x="1200" y="1819"/>
                    <a:pt x="1188" y="1807"/>
                  </a:cubicBezTo>
                  <a:cubicBezTo>
                    <a:pt x="1093" y="1569"/>
                    <a:pt x="938" y="1355"/>
                    <a:pt x="747" y="1188"/>
                  </a:cubicBezTo>
                  <a:cubicBezTo>
                    <a:pt x="485" y="915"/>
                    <a:pt x="212" y="676"/>
                    <a:pt x="33" y="331"/>
                  </a:cubicBezTo>
                  <a:cubicBezTo>
                    <a:pt x="30" y="328"/>
                    <a:pt x="25" y="326"/>
                    <a:pt x="21" y="326"/>
                  </a:cubicBezTo>
                  <a:cubicBezTo>
                    <a:pt x="10" y="326"/>
                    <a:pt x="1" y="335"/>
                    <a:pt x="9" y="343"/>
                  </a:cubicBezTo>
                  <a:cubicBezTo>
                    <a:pt x="164" y="629"/>
                    <a:pt x="354" y="879"/>
                    <a:pt x="581" y="1117"/>
                  </a:cubicBezTo>
                  <a:cubicBezTo>
                    <a:pt x="807" y="1391"/>
                    <a:pt x="974" y="1665"/>
                    <a:pt x="1176" y="1950"/>
                  </a:cubicBezTo>
                  <a:cubicBezTo>
                    <a:pt x="1176" y="1956"/>
                    <a:pt x="1182" y="1959"/>
                    <a:pt x="1189" y="1959"/>
                  </a:cubicBezTo>
                  <a:cubicBezTo>
                    <a:pt x="1197" y="1959"/>
                    <a:pt x="1206" y="1956"/>
                    <a:pt x="1212" y="1950"/>
                  </a:cubicBezTo>
                  <a:lnTo>
                    <a:pt x="1212" y="1950"/>
                  </a:lnTo>
                  <a:cubicBezTo>
                    <a:pt x="1152" y="2141"/>
                    <a:pt x="1128" y="2343"/>
                    <a:pt x="1140" y="2546"/>
                  </a:cubicBezTo>
                  <a:cubicBezTo>
                    <a:pt x="1140" y="2552"/>
                    <a:pt x="1146" y="2555"/>
                    <a:pt x="1152" y="2555"/>
                  </a:cubicBezTo>
                  <a:cubicBezTo>
                    <a:pt x="1158" y="2555"/>
                    <a:pt x="1164" y="2552"/>
                    <a:pt x="1164" y="2546"/>
                  </a:cubicBezTo>
                  <a:cubicBezTo>
                    <a:pt x="1212" y="2343"/>
                    <a:pt x="1224" y="2141"/>
                    <a:pt x="1271" y="1927"/>
                  </a:cubicBezTo>
                  <a:cubicBezTo>
                    <a:pt x="1295" y="1891"/>
                    <a:pt x="1307" y="1855"/>
                    <a:pt x="1319" y="1807"/>
                  </a:cubicBezTo>
                  <a:cubicBezTo>
                    <a:pt x="1331" y="1772"/>
                    <a:pt x="1331" y="1736"/>
                    <a:pt x="1343" y="1712"/>
                  </a:cubicBezTo>
                  <a:cubicBezTo>
                    <a:pt x="1414" y="1522"/>
                    <a:pt x="1545" y="1355"/>
                    <a:pt x="1628" y="1188"/>
                  </a:cubicBezTo>
                  <a:cubicBezTo>
                    <a:pt x="1819" y="819"/>
                    <a:pt x="1914" y="414"/>
                    <a:pt x="1926" y="10"/>
                  </a:cubicBezTo>
                  <a:cubicBezTo>
                    <a:pt x="1926" y="4"/>
                    <a:pt x="1923" y="1"/>
                    <a:pt x="1920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5" name="Google Shape;275;p3"/>
          <p:cNvGrpSpPr/>
          <p:nvPr/>
        </p:nvGrpSpPr>
        <p:grpSpPr>
          <a:xfrm rot="-7362489">
            <a:off x="8014572" y="-2472249"/>
            <a:ext cx="2205127" cy="4812972"/>
            <a:chOff x="7386050" y="661025"/>
            <a:chExt cx="1576975" cy="3441950"/>
          </a:xfrm>
        </p:grpSpPr>
        <p:sp>
          <p:nvSpPr>
            <p:cNvPr id="276" name="Google Shape;276;p3"/>
            <p:cNvSpPr/>
            <p:nvPr/>
          </p:nvSpPr>
          <p:spPr>
            <a:xfrm>
              <a:off x="7386050" y="661025"/>
              <a:ext cx="1576975" cy="2190650"/>
            </a:xfrm>
            <a:custGeom>
              <a:rect b="b" l="l" r="r" t="t"/>
              <a:pathLst>
                <a:path extrusionOk="0" h="87626" w="63079">
                  <a:moveTo>
                    <a:pt x="21923" y="1"/>
                  </a:moveTo>
                  <a:cubicBezTo>
                    <a:pt x="21397" y="1"/>
                    <a:pt x="20850" y="26"/>
                    <a:pt x="20281" y="79"/>
                  </a:cubicBezTo>
                  <a:cubicBezTo>
                    <a:pt x="20281" y="79"/>
                    <a:pt x="16012" y="79"/>
                    <a:pt x="12109" y="4949"/>
                  </a:cubicBezTo>
                  <a:cubicBezTo>
                    <a:pt x="8239" y="9786"/>
                    <a:pt x="8506" y="7951"/>
                    <a:pt x="5404" y="16024"/>
                  </a:cubicBezTo>
                  <a:cubicBezTo>
                    <a:pt x="2302" y="24063"/>
                    <a:pt x="1435" y="28399"/>
                    <a:pt x="1134" y="33069"/>
                  </a:cubicBezTo>
                  <a:cubicBezTo>
                    <a:pt x="801" y="37739"/>
                    <a:pt x="0" y="39407"/>
                    <a:pt x="1735" y="47613"/>
                  </a:cubicBezTo>
                  <a:cubicBezTo>
                    <a:pt x="3436" y="55852"/>
                    <a:pt x="3303" y="55652"/>
                    <a:pt x="5437" y="59955"/>
                  </a:cubicBezTo>
                  <a:cubicBezTo>
                    <a:pt x="7572" y="64225"/>
                    <a:pt x="6672" y="69428"/>
                    <a:pt x="8106" y="73231"/>
                  </a:cubicBezTo>
                  <a:cubicBezTo>
                    <a:pt x="9574" y="77034"/>
                    <a:pt x="12176" y="76333"/>
                    <a:pt x="12609" y="80370"/>
                  </a:cubicBezTo>
                  <a:cubicBezTo>
                    <a:pt x="13043" y="84372"/>
                    <a:pt x="15845" y="84973"/>
                    <a:pt x="19681" y="85240"/>
                  </a:cubicBezTo>
                  <a:cubicBezTo>
                    <a:pt x="22857" y="85461"/>
                    <a:pt x="24707" y="87625"/>
                    <a:pt x="27407" y="87625"/>
                  </a:cubicBezTo>
                  <a:cubicBezTo>
                    <a:pt x="27969" y="87625"/>
                    <a:pt x="28567" y="87532"/>
                    <a:pt x="29221" y="87308"/>
                  </a:cubicBezTo>
                  <a:cubicBezTo>
                    <a:pt x="32990" y="86007"/>
                    <a:pt x="34958" y="73798"/>
                    <a:pt x="34958" y="73798"/>
                  </a:cubicBezTo>
                  <a:lnTo>
                    <a:pt x="34258" y="69428"/>
                  </a:lnTo>
                  <a:lnTo>
                    <a:pt x="34258" y="69428"/>
                  </a:lnTo>
                  <a:cubicBezTo>
                    <a:pt x="34258" y="69429"/>
                    <a:pt x="35526" y="73798"/>
                    <a:pt x="38795" y="75866"/>
                  </a:cubicBezTo>
                  <a:cubicBezTo>
                    <a:pt x="42097" y="77934"/>
                    <a:pt x="44765" y="84806"/>
                    <a:pt x="49836" y="85140"/>
                  </a:cubicBezTo>
                  <a:cubicBezTo>
                    <a:pt x="49972" y="85149"/>
                    <a:pt x="50103" y="85153"/>
                    <a:pt x="50229" y="85153"/>
                  </a:cubicBezTo>
                  <a:cubicBezTo>
                    <a:pt x="54866" y="85153"/>
                    <a:pt x="53588" y="79340"/>
                    <a:pt x="56641" y="77067"/>
                  </a:cubicBezTo>
                  <a:cubicBezTo>
                    <a:pt x="59810" y="74699"/>
                    <a:pt x="63079" y="66093"/>
                    <a:pt x="60510" y="59822"/>
                  </a:cubicBezTo>
                  <a:cubicBezTo>
                    <a:pt x="57942" y="53517"/>
                    <a:pt x="60543" y="48680"/>
                    <a:pt x="55607" y="43743"/>
                  </a:cubicBezTo>
                  <a:cubicBezTo>
                    <a:pt x="50670" y="38806"/>
                    <a:pt x="55473" y="33169"/>
                    <a:pt x="48768" y="26865"/>
                  </a:cubicBezTo>
                  <a:cubicBezTo>
                    <a:pt x="45032" y="23362"/>
                    <a:pt x="45266" y="19826"/>
                    <a:pt x="40095" y="16190"/>
                  </a:cubicBezTo>
                  <a:cubicBezTo>
                    <a:pt x="35146" y="12742"/>
                    <a:pt x="33712" y="1"/>
                    <a:pt x="21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3"/>
            <p:cNvSpPr/>
            <p:nvPr/>
          </p:nvSpPr>
          <p:spPr>
            <a:xfrm>
              <a:off x="7775225" y="2297475"/>
              <a:ext cx="1023959" cy="429780"/>
            </a:xfrm>
            <a:custGeom>
              <a:rect b="b" l="l" r="r" t="t"/>
              <a:pathLst>
                <a:path extrusionOk="0" fill="none" h="19849" w="45333">
                  <a:moveTo>
                    <a:pt x="1" y="19848"/>
                  </a:moveTo>
                  <a:cubicBezTo>
                    <a:pt x="1" y="19848"/>
                    <a:pt x="7306" y="16946"/>
                    <a:pt x="11309" y="11142"/>
                  </a:cubicBezTo>
                  <a:cubicBezTo>
                    <a:pt x="15345" y="5371"/>
                    <a:pt x="19615" y="1"/>
                    <a:pt x="19615" y="1"/>
                  </a:cubicBezTo>
                  <a:cubicBezTo>
                    <a:pt x="19615" y="1"/>
                    <a:pt x="25619" y="6005"/>
                    <a:pt x="34792" y="8040"/>
                  </a:cubicBezTo>
                  <a:cubicBezTo>
                    <a:pt x="43965" y="10075"/>
                    <a:pt x="45333" y="11776"/>
                    <a:pt x="45333" y="11776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3"/>
            <p:cNvSpPr/>
            <p:nvPr/>
          </p:nvSpPr>
          <p:spPr>
            <a:xfrm>
              <a:off x="7648645" y="2179075"/>
              <a:ext cx="1232668" cy="335250"/>
            </a:xfrm>
            <a:custGeom>
              <a:rect b="b" l="l" r="r" t="t"/>
              <a:pathLst>
                <a:path extrusionOk="0" fill="none" h="13410" w="54573">
                  <a:moveTo>
                    <a:pt x="1" y="13410"/>
                  </a:moveTo>
                  <a:cubicBezTo>
                    <a:pt x="1" y="13410"/>
                    <a:pt x="3837" y="10308"/>
                    <a:pt x="12109" y="8506"/>
                  </a:cubicBezTo>
                  <a:cubicBezTo>
                    <a:pt x="20382" y="6672"/>
                    <a:pt x="23851" y="0"/>
                    <a:pt x="23851" y="0"/>
                  </a:cubicBezTo>
                  <a:cubicBezTo>
                    <a:pt x="23851" y="0"/>
                    <a:pt x="26520" y="2569"/>
                    <a:pt x="34959" y="3703"/>
                  </a:cubicBezTo>
                  <a:cubicBezTo>
                    <a:pt x="43365" y="4804"/>
                    <a:pt x="54573" y="6572"/>
                    <a:pt x="54573" y="6572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3"/>
            <p:cNvSpPr/>
            <p:nvPr/>
          </p:nvSpPr>
          <p:spPr>
            <a:xfrm>
              <a:off x="7568031" y="2029800"/>
              <a:ext cx="1271089" cy="251875"/>
            </a:xfrm>
            <a:custGeom>
              <a:rect b="b" l="l" r="r" t="t"/>
              <a:pathLst>
                <a:path extrusionOk="0" fill="none" h="10075" w="56274">
                  <a:moveTo>
                    <a:pt x="56274" y="1335"/>
                  </a:moveTo>
                  <a:cubicBezTo>
                    <a:pt x="56274" y="1335"/>
                    <a:pt x="46400" y="0"/>
                    <a:pt x="40096" y="1268"/>
                  </a:cubicBezTo>
                  <a:cubicBezTo>
                    <a:pt x="33791" y="2569"/>
                    <a:pt x="26719" y="3203"/>
                    <a:pt x="26719" y="3203"/>
                  </a:cubicBezTo>
                  <a:cubicBezTo>
                    <a:pt x="26719" y="3203"/>
                    <a:pt x="23384" y="5938"/>
                    <a:pt x="17480" y="6338"/>
                  </a:cubicBezTo>
                  <a:cubicBezTo>
                    <a:pt x="11542" y="6738"/>
                    <a:pt x="0" y="10074"/>
                    <a:pt x="0" y="10074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3"/>
            <p:cNvSpPr/>
            <p:nvPr/>
          </p:nvSpPr>
          <p:spPr>
            <a:xfrm>
              <a:off x="7463294" y="1775450"/>
              <a:ext cx="1334402" cy="276050"/>
            </a:xfrm>
            <a:custGeom>
              <a:rect b="b" l="l" r="r" t="t"/>
              <a:pathLst>
                <a:path extrusionOk="0" fill="none" h="11042" w="59077">
                  <a:moveTo>
                    <a:pt x="1" y="10141"/>
                  </a:moveTo>
                  <a:cubicBezTo>
                    <a:pt x="1" y="10141"/>
                    <a:pt x="6072" y="5037"/>
                    <a:pt x="19148" y="8039"/>
                  </a:cubicBezTo>
                  <a:cubicBezTo>
                    <a:pt x="32224" y="11042"/>
                    <a:pt x="36327" y="8373"/>
                    <a:pt x="43765" y="4170"/>
                  </a:cubicBezTo>
                  <a:cubicBezTo>
                    <a:pt x="51171" y="0"/>
                    <a:pt x="59076" y="100"/>
                    <a:pt x="59076" y="100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3"/>
            <p:cNvSpPr/>
            <p:nvPr/>
          </p:nvSpPr>
          <p:spPr>
            <a:xfrm>
              <a:off x="7414325" y="1511925"/>
              <a:ext cx="1275991" cy="311075"/>
            </a:xfrm>
            <a:custGeom>
              <a:rect b="b" l="l" r="r" t="t"/>
              <a:pathLst>
                <a:path extrusionOk="0" fill="none" h="12443" w="56875">
                  <a:moveTo>
                    <a:pt x="56874" y="267"/>
                  </a:moveTo>
                  <a:cubicBezTo>
                    <a:pt x="56874" y="267"/>
                    <a:pt x="49769" y="0"/>
                    <a:pt x="42264" y="5704"/>
                  </a:cubicBezTo>
                  <a:cubicBezTo>
                    <a:pt x="34758" y="11409"/>
                    <a:pt x="33324" y="12443"/>
                    <a:pt x="23684" y="11008"/>
                  </a:cubicBezTo>
                  <a:cubicBezTo>
                    <a:pt x="14043" y="9574"/>
                    <a:pt x="0" y="9774"/>
                    <a:pt x="0" y="9774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3"/>
            <p:cNvSpPr/>
            <p:nvPr/>
          </p:nvSpPr>
          <p:spPr>
            <a:xfrm>
              <a:off x="7414325" y="1289275"/>
              <a:ext cx="1138674" cy="387800"/>
            </a:xfrm>
            <a:custGeom>
              <a:rect b="b" l="l" r="r" t="t"/>
              <a:pathLst>
                <a:path extrusionOk="0" fill="none" h="15512" w="51805">
                  <a:moveTo>
                    <a:pt x="1" y="9807"/>
                  </a:moveTo>
                  <a:cubicBezTo>
                    <a:pt x="1" y="9807"/>
                    <a:pt x="5037" y="3836"/>
                    <a:pt x="17079" y="9674"/>
                  </a:cubicBezTo>
                  <a:cubicBezTo>
                    <a:pt x="29155" y="15511"/>
                    <a:pt x="31656" y="13576"/>
                    <a:pt x="37127" y="7906"/>
                  </a:cubicBezTo>
                  <a:cubicBezTo>
                    <a:pt x="42598" y="2202"/>
                    <a:pt x="51804" y="0"/>
                    <a:pt x="51804" y="0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3"/>
            <p:cNvSpPr/>
            <p:nvPr/>
          </p:nvSpPr>
          <p:spPr>
            <a:xfrm>
              <a:off x="7482900" y="1071600"/>
              <a:ext cx="934864" cy="405325"/>
            </a:xfrm>
            <a:custGeom>
              <a:rect b="b" l="l" r="r" t="t"/>
              <a:pathLst>
                <a:path extrusionOk="0" fill="none" h="16213" w="43131">
                  <a:moveTo>
                    <a:pt x="43131" y="1"/>
                  </a:moveTo>
                  <a:cubicBezTo>
                    <a:pt x="43131" y="1"/>
                    <a:pt x="37060" y="1035"/>
                    <a:pt x="32356" y="8640"/>
                  </a:cubicBezTo>
                  <a:cubicBezTo>
                    <a:pt x="27653" y="16212"/>
                    <a:pt x="14444" y="10942"/>
                    <a:pt x="0" y="5205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3"/>
            <p:cNvSpPr/>
            <p:nvPr/>
          </p:nvSpPr>
          <p:spPr>
            <a:xfrm>
              <a:off x="7569150" y="929850"/>
              <a:ext cx="721381" cy="302725"/>
            </a:xfrm>
            <a:custGeom>
              <a:rect b="b" l="l" r="r" t="t"/>
              <a:pathLst>
                <a:path extrusionOk="0" fill="none" h="12109" w="33324">
                  <a:moveTo>
                    <a:pt x="0" y="934"/>
                  </a:moveTo>
                  <a:cubicBezTo>
                    <a:pt x="0" y="934"/>
                    <a:pt x="14244" y="6004"/>
                    <a:pt x="19447" y="12109"/>
                  </a:cubicBezTo>
                  <a:cubicBezTo>
                    <a:pt x="23584" y="5170"/>
                    <a:pt x="33324" y="0"/>
                    <a:pt x="33324" y="0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3"/>
            <p:cNvSpPr/>
            <p:nvPr/>
          </p:nvSpPr>
          <p:spPr>
            <a:xfrm>
              <a:off x="7666134" y="824993"/>
              <a:ext cx="548726" cy="200989"/>
            </a:xfrm>
            <a:custGeom>
              <a:rect b="b" l="l" r="r" t="t"/>
              <a:pathLst>
                <a:path extrusionOk="0" fill="none" h="9074" w="25319">
                  <a:moveTo>
                    <a:pt x="1" y="0"/>
                  </a:moveTo>
                  <a:cubicBezTo>
                    <a:pt x="1" y="0"/>
                    <a:pt x="8006" y="3436"/>
                    <a:pt x="13343" y="9074"/>
                  </a:cubicBezTo>
                  <a:cubicBezTo>
                    <a:pt x="17947" y="834"/>
                    <a:pt x="25319" y="501"/>
                    <a:pt x="25319" y="501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3"/>
            <p:cNvSpPr/>
            <p:nvPr/>
          </p:nvSpPr>
          <p:spPr>
            <a:xfrm>
              <a:off x="7929775" y="899825"/>
              <a:ext cx="572100" cy="3203150"/>
            </a:xfrm>
            <a:custGeom>
              <a:rect b="b" l="l" r="r" t="t"/>
              <a:pathLst>
                <a:path extrusionOk="0" h="128126" w="22884">
                  <a:moveTo>
                    <a:pt x="0" y="0"/>
                  </a:moveTo>
                  <a:cubicBezTo>
                    <a:pt x="1" y="3"/>
                    <a:pt x="6872" y="38896"/>
                    <a:pt x="11575" y="63646"/>
                  </a:cubicBezTo>
                  <a:cubicBezTo>
                    <a:pt x="16278" y="88430"/>
                    <a:pt x="17346" y="127858"/>
                    <a:pt x="17346" y="127858"/>
                  </a:cubicBezTo>
                  <a:lnTo>
                    <a:pt x="22883" y="128125"/>
                  </a:lnTo>
                  <a:cubicBezTo>
                    <a:pt x="22883" y="128125"/>
                    <a:pt x="22016" y="98504"/>
                    <a:pt x="14010" y="60844"/>
                  </a:cubicBezTo>
                  <a:cubicBezTo>
                    <a:pt x="6005" y="23185"/>
                    <a:pt x="1" y="2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7" name="Google Shape;287;p3"/>
          <p:cNvGrpSpPr/>
          <p:nvPr/>
        </p:nvGrpSpPr>
        <p:grpSpPr>
          <a:xfrm rot="-3364333">
            <a:off x="8025649" y="2231884"/>
            <a:ext cx="1500020" cy="3270096"/>
            <a:chOff x="3345650" y="2840950"/>
            <a:chExt cx="370900" cy="808575"/>
          </a:xfrm>
        </p:grpSpPr>
        <p:sp>
          <p:nvSpPr>
            <p:cNvPr id="288" name="Google Shape;288;p3"/>
            <p:cNvSpPr/>
            <p:nvPr/>
          </p:nvSpPr>
          <p:spPr>
            <a:xfrm>
              <a:off x="3486400" y="2932175"/>
              <a:ext cx="95900" cy="717350"/>
            </a:xfrm>
            <a:custGeom>
              <a:rect b="b" l="l" r="r" t="t"/>
              <a:pathLst>
                <a:path extrusionOk="0" h="28694" w="3836">
                  <a:moveTo>
                    <a:pt x="3818" y="1"/>
                  </a:moveTo>
                  <a:cubicBezTo>
                    <a:pt x="3809" y="1"/>
                    <a:pt x="3800" y="7"/>
                    <a:pt x="3800" y="19"/>
                  </a:cubicBezTo>
                  <a:cubicBezTo>
                    <a:pt x="3467" y="3781"/>
                    <a:pt x="3086" y="7520"/>
                    <a:pt x="2574" y="11258"/>
                  </a:cubicBezTo>
                  <a:cubicBezTo>
                    <a:pt x="2074" y="14949"/>
                    <a:pt x="1502" y="18628"/>
                    <a:pt x="943" y="22307"/>
                  </a:cubicBezTo>
                  <a:cubicBezTo>
                    <a:pt x="776" y="23319"/>
                    <a:pt x="621" y="24331"/>
                    <a:pt x="466" y="25355"/>
                  </a:cubicBezTo>
                  <a:cubicBezTo>
                    <a:pt x="311" y="26403"/>
                    <a:pt x="50" y="27498"/>
                    <a:pt x="14" y="28558"/>
                  </a:cubicBezTo>
                  <a:cubicBezTo>
                    <a:pt x="1" y="28644"/>
                    <a:pt x="69" y="28694"/>
                    <a:pt x="136" y="28694"/>
                  </a:cubicBezTo>
                  <a:cubicBezTo>
                    <a:pt x="189" y="28694"/>
                    <a:pt x="241" y="28662"/>
                    <a:pt x="252" y="28594"/>
                  </a:cubicBezTo>
                  <a:cubicBezTo>
                    <a:pt x="478" y="27713"/>
                    <a:pt x="550" y="26772"/>
                    <a:pt x="692" y="25867"/>
                  </a:cubicBezTo>
                  <a:cubicBezTo>
                    <a:pt x="835" y="24939"/>
                    <a:pt x="966" y="23998"/>
                    <a:pt x="1109" y="23069"/>
                  </a:cubicBezTo>
                  <a:cubicBezTo>
                    <a:pt x="1383" y="21200"/>
                    <a:pt x="1657" y="19331"/>
                    <a:pt x="1919" y="17473"/>
                  </a:cubicBezTo>
                  <a:cubicBezTo>
                    <a:pt x="2455" y="13782"/>
                    <a:pt x="2931" y="10091"/>
                    <a:pt x="3300" y="6389"/>
                  </a:cubicBezTo>
                  <a:cubicBezTo>
                    <a:pt x="3514" y="4269"/>
                    <a:pt x="3729" y="2150"/>
                    <a:pt x="3836" y="19"/>
                  </a:cubicBezTo>
                  <a:cubicBezTo>
                    <a:pt x="3836" y="7"/>
                    <a:pt x="3827" y="1"/>
                    <a:pt x="3818" y="1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3"/>
            <p:cNvSpPr/>
            <p:nvPr/>
          </p:nvSpPr>
          <p:spPr>
            <a:xfrm>
              <a:off x="3537325" y="2851675"/>
              <a:ext cx="44075" cy="80975"/>
            </a:xfrm>
            <a:custGeom>
              <a:rect b="b" l="l" r="r" t="t"/>
              <a:pathLst>
                <a:path extrusionOk="0" h="3239" w="1763">
                  <a:moveTo>
                    <a:pt x="84" y="0"/>
                  </a:moveTo>
                  <a:lnTo>
                    <a:pt x="84" y="0"/>
                  </a:lnTo>
                  <a:cubicBezTo>
                    <a:pt x="1" y="2548"/>
                    <a:pt x="1763" y="3239"/>
                    <a:pt x="1763" y="3239"/>
                  </a:cubicBezTo>
                  <a:cubicBezTo>
                    <a:pt x="1406" y="2167"/>
                    <a:pt x="1168" y="2060"/>
                    <a:pt x="727" y="1298"/>
                  </a:cubicBezTo>
                  <a:cubicBezTo>
                    <a:pt x="477" y="881"/>
                    <a:pt x="263" y="441"/>
                    <a:pt x="84" y="0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3"/>
            <p:cNvSpPr/>
            <p:nvPr/>
          </p:nvSpPr>
          <p:spPr>
            <a:xfrm>
              <a:off x="3581400" y="2840950"/>
              <a:ext cx="34850" cy="91400"/>
            </a:xfrm>
            <a:custGeom>
              <a:rect b="b" l="l" r="r" t="t"/>
              <a:pathLst>
                <a:path extrusionOk="0" h="3656" w="1394">
                  <a:moveTo>
                    <a:pt x="1274" y="1"/>
                  </a:moveTo>
                  <a:lnTo>
                    <a:pt x="1274" y="1"/>
                  </a:lnTo>
                  <a:cubicBezTo>
                    <a:pt x="869" y="584"/>
                    <a:pt x="619" y="1251"/>
                    <a:pt x="536" y="1953"/>
                  </a:cubicBezTo>
                  <a:cubicBezTo>
                    <a:pt x="369" y="3156"/>
                    <a:pt x="0" y="3656"/>
                    <a:pt x="0" y="3656"/>
                  </a:cubicBezTo>
                  <a:cubicBezTo>
                    <a:pt x="536" y="3334"/>
                    <a:pt x="917" y="2811"/>
                    <a:pt x="1083" y="2203"/>
                  </a:cubicBezTo>
                  <a:cubicBezTo>
                    <a:pt x="1393" y="1168"/>
                    <a:pt x="1060" y="429"/>
                    <a:pt x="1274" y="1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3"/>
            <p:cNvSpPr/>
            <p:nvPr/>
          </p:nvSpPr>
          <p:spPr>
            <a:xfrm>
              <a:off x="3587050" y="2889475"/>
              <a:ext cx="62225" cy="56575"/>
            </a:xfrm>
            <a:custGeom>
              <a:rect b="b" l="l" r="r" t="t"/>
              <a:pathLst>
                <a:path extrusionOk="0" h="2263" w="2489">
                  <a:moveTo>
                    <a:pt x="2489" y="0"/>
                  </a:moveTo>
                  <a:lnTo>
                    <a:pt x="2489" y="0"/>
                  </a:lnTo>
                  <a:cubicBezTo>
                    <a:pt x="2131" y="393"/>
                    <a:pt x="1727" y="751"/>
                    <a:pt x="1286" y="1036"/>
                  </a:cubicBezTo>
                  <a:cubicBezTo>
                    <a:pt x="798" y="1370"/>
                    <a:pt x="357" y="1786"/>
                    <a:pt x="0" y="2263"/>
                  </a:cubicBezTo>
                  <a:cubicBezTo>
                    <a:pt x="250" y="2048"/>
                    <a:pt x="941" y="2120"/>
                    <a:pt x="1572" y="1584"/>
                  </a:cubicBezTo>
                  <a:cubicBezTo>
                    <a:pt x="2191" y="1036"/>
                    <a:pt x="2489" y="1"/>
                    <a:pt x="2489" y="0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3"/>
            <p:cNvSpPr/>
            <p:nvPr/>
          </p:nvSpPr>
          <p:spPr>
            <a:xfrm>
              <a:off x="3581975" y="2931750"/>
              <a:ext cx="76825" cy="52700"/>
            </a:xfrm>
            <a:custGeom>
              <a:rect b="b" l="l" r="r" t="t"/>
              <a:pathLst>
                <a:path extrusionOk="0" h="2108" w="3073">
                  <a:moveTo>
                    <a:pt x="3073" y="0"/>
                  </a:moveTo>
                  <a:cubicBezTo>
                    <a:pt x="2620" y="393"/>
                    <a:pt x="2120" y="714"/>
                    <a:pt x="1584" y="965"/>
                  </a:cubicBezTo>
                  <a:cubicBezTo>
                    <a:pt x="1001" y="1250"/>
                    <a:pt x="465" y="1643"/>
                    <a:pt x="1" y="2108"/>
                  </a:cubicBezTo>
                  <a:cubicBezTo>
                    <a:pt x="310" y="1917"/>
                    <a:pt x="1060" y="2096"/>
                    <a:pt x="1822" y="1596"/>
                  </a:cubicBezTo>
                  <a:cubicBezTo>
                    <a:pt x="2573" y="1096"/>
                    <a:pt x="3073" y="0"/>
                    <a:pt x="3073" y="0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3"/>
            <p:cNvSpPr/>
            <p:nvPr/>
          </p:nvSpPr>
          <p:spPr>
            <a:xfrm>
              <a:off x="3582275" y="2973700"/>
              <a:ext cx="90525" cy="43200"/>
            </a:xfrm>
            <a:custGeom>
              <a:rect b="b" l="l" r="r" t="t"/>
              <a:pathLst>
                <a:path extrusionOk="0" h="1728" w="3621">
                  <a:moveTo>
                    <a:pt x="3620" y="1"/>
                  </a:moveTo>
                  <a:cubicBezTo>
                    <a:pt x="3084" y="334"/>
                    <a:pt x="2501" y="596"/>
                    <a:pt x="1882" y="775"/>
                  </a:cubicBezTo>
                  <a:cubicBezTo>
                    <a:pt x="1203" y="977"/>
                    <a:pt x="572" y="1311"/>
                    <a:pt x="1" y="1727"/>
                  </a:cubicBezTo>
                  <a:cubicBezTo>
                    <a:pt x="85" y="1688"/>
                    <a:pt x="192" y="1677"/>
                    <a:pt x="318" y="1677"/>
                  </a:cubicBezTo>
                  <a:cubicBezTo>
                    <a:pt x="499" y="1677"/>
                    <a:pt x="719" y="1700"/>
                    <a:pt x="966" y="1700"/>
                  </a:cubicBezTo>
                  <a:cubicBezTo>
                    <a:pt x="1279" y="1700"/>
                    <a:pt x="1636" y="1662"/>
                    <a:pt x="2013" y="1489"/>
                  </a:cubicBezTo>
                  <a:cubicBezTo>
                    <a:pt x="2906" y="1072"/>
                    <a:pt x="3620" y="1"/>
                    <a:pt x="3620" y="1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3"/>
            <p:cNvSpPr/>
            <p:nvPr/>
          </p:nvSpPr>
          <p:spPr>
            <a:xfrm>
              <a:off x="3581975" y="3015075"/>
              <a:ext cx="104800" cy="36800"/>
            </a:xfrm>
            <a:custGeom>
              <a:rect b="b" l="l" r="r" t="t"/>
              <a:pathLst>
                <a:path extrusionOk="0" h="1472" w="4192">
                  <a:moveTo>
                    <a:pt x="4192" y="1"/>
                  </a:moveTo>
                  <a:lnTo>
                    <a:pt x="4192" y="1"/>
                  </a:lnTo>
                  <a:cubicBezTo>
                    <a:pt x="3549" y="287"/>
                    <a:pt x="2882" y="477"/>
                    <a:pt x="2192" y="572"/>
                  </a:cubicBezTo>
                  <a:cubicBezTo>
                    <a:pt x="1418" y="703"/>
                    <a:pt x="679" y="953"/>
                    <a:pt x="1" y="1322"/>
                  </a:cubicBezTo>
                  <a:cubicBezTo>
                    <a:pt x="49" y="1308"/>
                    <a:pt x="102" y="1302"/>
                    <a:pt x="160" y="1302"/>
                  </a:cubicBezTo>
                  <a:cubicBezTo>
                    <a:pt x="473" y="1302"/>
                    <a:pt x="934" y="1471"/>
                    <a:pt x="1502" y="1471"/>
                  </a:cubicBezTo>
                  <a:cubicBezTo>
                    <a:pt x="1728" y="1471"/>
                    <a:pt x="1970" y="1445"/>
                    <a:pt x="2227" y="1370"/>
                  </a:cubicBezTo>
                  <a:cubicBezTo>
                    <a:pt x="3251" y="1061"/>
                    <a:pt x="4192" y="1"/>
                    <a:pt x="4192" y="1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3"/>
            <p:cNvSpPr/>
            <p:nvPr/>
          </p:nvSpPr>
          <p:spPr>
            <a:xfrm>
              <a:off x="3583175" y="3056450"/>
              <a:ext cx="113725" cy="34125"/>
            </a:xfrm>
            <a:custGeom>
              <a:rect b="b" l="l" r="r" t="t"/>
              <a:pathLst>
                <a:path extrusionOk="0" h="1365" w="4549">
                  <a:moveTo>
                    <a:pt x="4549" y="1"/>
                  </a:moveTo>
                  <a:cubicBezTo>
                    <a:pt x="3846" y="251"/>
                    <a:pt x="3120" y="406"/>
                    <a:pt x="2382" y="465"/>
                  </a:cubicBezTo>
                  <a:cubicBezTo>
                    <a:pt x="1548" y="537"/>
                    <a:pt x="751" y="751"/>
                    <a:pt x="0" y="1096"/>
                  </a:cubicBezTo>
                  <a:cubicBezTo>
                    <a:pt x="37" y="1088"/>
                    <a:pt x="76" y="1085"/>
                    <a:pt x="118" y="1085"/>
                  </a:cubicBezTo>
                  <a:cubicBezTo>
                    <a:pt x="487" y="1085"/>
                    <a:pt x="1035" y="1365"/>
                    <a:pt x="1759" y="1365"/>
                  </a:cubicBezTo>
                  <a:cubicBezTo>
                    <a:pt x="1947" y="1365"/>
                    <a:pt x="2146" y="1346"/>
                    <a:pt x="2358" y="1299"/>
                  </a:cubicBezTo>
                  <a:cubicBezTo>
                    <a:pt x="3477" y="1060"/>
                    <a:pt x="4549" y="1"/>
                    <a:pt x="4549" y="1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3"/>
            <p:cNvSpPr/>
            <p:nvPr/>
          </p:nvSpPr>
          <p:spPr>
            <a:xfrm>
              <a:off x="3573650" y="3110475"/>
              <a:ext cx="122950" cy="23100"/>
            </a:xfrm>
            <a:custGeom>
              <a:rect b="b" l="l" r="r" t="t"/>
              <a:pathLst>
                <a:path extrusionOk="0" h="924" w="4918">
                  <a:moveTo>
                    <a:pt x="1772" y="0"/>
                  </a:moveTo>
                  <a:cubicBezTo>
                    <a:pt x="817" y="0"/>
                    <a:pt x="0" y="197"/>
                    <a:pt x="0" y="197"/>
                  </a:cubicBezTo>
                  <a:cubicBezTo>
                    <a:pt x="473" y="197"/>
                    <a:pt x="1180" y="924"/>
                    <a:pt x="2365" y="924"/>
                  </a:cubicBezTo>
                  <a:cubicBezTo>
                    <a:pt x="2374" y="924"/>
                    <a:pt x="2384" y="924"/>
                    <a:pt x="2394" y="924"/>
                  </a:cubicBezTo>
                  <a:cubicBezTo>
                    <a:pt x="3584" y="912"/>
                    <a:pt x="4918" y="43"/>
                    <a:pt x="4918" y="42"/>
                  </a:cubicBezTo>
                  <a:lnTo>
                    <a:pt x="4918" y="42"/>
                  </a:lnTo>
                  <a:cubicBezTo>
                    <a:pt x="4521" y="104"/>
                    <a:pt x="4120" y="133"/>
                    <a:pt x="3720" y="133"/>
                  </a:cubicBezTo>
                  <a:cubicBezTo>
                    <a:pt x="3340" y="133"/>
                    <a:pt x="2961" y="107"/>
                    <a:pt x="2584" y="54"/>
                  </a:cubicBezTo>
                  <a:cubicBezTo>
                    <a:pt x="2312" y="16"/>
                    <a:pt x="2037" y="0"/>
                    <a:pt x="1772" y="0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3"/>
            <p:cNvSpPr/>
            <p:nvPr/>
          </p:nvSpPr>
          <p:spPr>
            <a:xfrm>
              <a:off x="3572450" y="3161925"/>
              <a:ext cx="137250" cy="28750"/>
            </a:xfrm>
            <a:custGeom>
              <a:rect b="b" l="l" r="r" t="t"/>
              <a:pathLst>
                <a:path extrusionOk="0" h="1150" w="5490">
                  <a:moveTo>
                    <a:pt x="1151" y="0"/>
                  </a:moveTo>
                  <a:cubicBezTo>
                    <a:pt x="483" y="0"/>
                    <a:pt x="1" y="68"/>
                    <a:pt x="1" y="68"/>
                  </a:cubicBezTo>
                  <a:cubicBezTo>
                    <a:pt x="549" y="116"/>
                    <a:pt x="1251" y="1021"/>
                    <a:pt x="2584" y="1140"/>
                  </a:cubicBezTo>
                  <a:cubicBezTo>
                    <a:pt x="2667" y="1146"/>
                    <a:pt x="2751" y="1149"/>
                    <a:pt x="2835" y="1149"/>
                  </a:cubicBezTo>
                  <a:cubicBezTo>
                    <a:pt x="4107" y="1149"/>
                    <a:pt x="5490" y="437"/>
                    <a:pt x="5490" y="437"/>
                  </a:cubicBezTo>
                  <a:lnTo>
                    <a:pt x="5490" y="437"/>
                  </a:lnTo>
                  <a:cubicBezTo>
                    <a:pt x="5359" y="443"/>
                    <a:pt x="5229" y="445"/>
                    <a:pt x="5099" y="445"/>
                  </a:cubicBezTo>
                  <a:cubicBezTo>
                    <a:pt x="4360" y="445"/>
                    <a:pt x="3624" y="359"/>
                    <a:pt x="2906" y="187"/>
                  </a:cubicBezTo>
                  <a:cubicBezTo>
                    <a:pt x="2302" y="41"/>
                    <a:pt x="1670" y="0"/>
                    <a:pt x="1151" y="0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3"/>
            <p:cNvSpPr/>
            <p:nvPr/>
          </p:nvSpPr>
          <p:spPr>
            <a:xfrm>
              <a:off x="3567400" y="3207950"/>
              <a:ext cx="144675" cy="39025"/>
            </a:xfrm>
            <a:custGeom>
              <a:rect b="b" l="l" r="r" t="t"/>
              <a:pathLst>
                <a:path extrusionOk="0" h="1561" w="5787">
                  <a:moveTo>
                    <a:pt x="31" y="1"/>
                  </a:moveTo>
                  <a:cubicBezTo>
                    <a:pt x="11" y="1"/>
                    <a:pt x="0" y="1"/>
                    <a:pt x="0" y="1"/>
                  </a:cubicBezTo>
                  <a:cubicBezTo>
                    <a:pt x="560" y="120"/>
                    <a:pt x="1191" y="1180"/>
                    <a:pt x="2596" y="1477"/>
                  </a:cubicBezTo>
                  <a:cubicBezTo>
                    <a:pt x="2865" y="1537"/>
                    <a:pt x="3147" y="1561"/>
                    <a:pt x="3428" y="1561"/>
                  </a:cubicBezTo>
                  <a:cubicBezTo>
                    <a:pt x="4618" y="1561"/>
                    <a:pt x="5787" y="1132"/>
                    <a:pt x="5787" y="1132"/>
                  </a:cubicBezTo>
                  <a:cubicBezTo>
                    <a:pt x="4858" y="1061"/>
                    <a:pt x="3941" y="858"/>
                    <a:pt x="3060" y="525"/>
                  </a:cubicBezTo>
                  <a:cubicBezTo>
                    <a:pt x="1757" y="21"/>
                    <a:pt x="262" y="1"/>
                    <a:pt x="31" y="1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3"/>
            <p:cNvSpPr/>
            <p:nvPr/>
          </p:nvSpPr>
          <p:spPr>
            <a:xfrm>
              <a:off x="3560250" y="3266600"/>
              <a:ext cx="149750" cy="58450"/>
            </a:xfrm>
            <a:custGeom>
              <a:rect b="b" l="l" r="r" t="t"/>
              <a:pathLst>
                <a:path extrusionOk="0" h="2338" w="5990">
                  <a:moveTo>
                    <a:pt x="1" y="1"/>
                  </a:moveTo>
                  <a:lnTo>
                    <a:pt x="1" y="1"/>
                  </a:lnTo>
                  <a:cubicBezTo>
                    <a:pt x="572" y="239"/>
                    <a:pt x="1072" y="1465"/>
                    <a:pt x="2525" y="2037"/>
                  </a:cubicBezTo>
                  <a:cubicBezTo>
                    <a:pt x="3129" y="2269"/>
                    <a:pt x="3830" y="2337"/>
                    <a:pt x="4443" y="2337"/>
                  </a:cubicBezTo>
                  <a:cubicBezTo>
                    <a:pt x="5303" y="2337"/>
                    <a:pt x="5990" y="2203"/>
                    <a:pt x="5990" y="2203"/>
                  </a:cubicBezTo>
                  <a:cubicBezTo>
                    <a:pt x="5001" y="1965"/>
                    <a:pt x="4061" y="1584"/>
                    <a:pt x="3180" y="1084"/>
                  </a:cubicBezTo>
                  <a:cubicBezTo>
                    <a:pt x="1763" y="263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3"/>
            <p:cNvSpPr/>
            <p:nvPr/>
          </p:nvSpPr>
          <p:spPr>
            <a:xfrm>
              <a:off x="3550425" y="3329700"/>
              <a:ext cx="166125" cy="64500"/>
            </a:xfrm>
            <a:custGeom>
              <a:rect b="b" l="l" r="r" t="t"/>
              <a:pathLst>
                <a:path extrusionOk="0" h="2580" w="6645">
                  <a:moveTo>
                    <a:pt x="1" y="1"/>
                  </a:moveTo>
                  <a:lnTo>
                    <a:pt x="1" y="1"/>
                  </a:lnTo>
                  <a:cubicBezTo>
                    <a:pt x="656" y="251"/>
                    <a:pt x="1191" y="1620"/>
                    <a:pt x="2799" y="2239"/>
                  </a:cubicBezTo>
                  <a:cubicBezTo>
                    <a:pt x="3474" y="2502"/>
                    <a:pt x="4256" y="2579"/>
                    <a:pt x="4937" y="2579"/>
                  </a:cubicBezTo>
                  <a:cubicBezTo>
                    <a:pt x="5889" y="2579"/>
                    <a:pt x="6644" y="2430"/>
                    <a:pt x="6644" y="2430"/>
                  </a:cubicBezTo>
                  <a:cubicBezTo>
                    <a:pt x="5549" y="2168"/>
                    <a:pt x="4501" y="1751"/>
                    <a:pt x="3537" y="1191"/>
                  </a:cubicBezTo>
                  <a:cubicBezTo>
                    <a:pt x="1953" y="28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3"/>
            <p:cNvSpPr/>
            <p:nvPr/>
          </p:nvSpPr>
          <p:spPr>
            <a:xfrm>
              <a:off x="3548050" y="3391325"/>
              <a:ext cx="152725" cy="76375"/>
            </a:xfrm>
            <a:custGeom>
              <a:rect b="b" l="l" r="r" t="t"/>
              <a:pathLst>
                <a:path extrusionOk="0" h="3055" w="6109">
                  <a:moveTo>
                    <a:pt x="1" y="0"/>
                  </a:moveTo>
                  <a:lnTo>
                    <a:pt x="1" y="0"/>
                  </a:lnTo>
                  <a:cubicBezTo>
                    <a:pt x="596" y="310"/>
                    <a:pt x="965" y="1679"/>
                    <a:pt x="2441" y="2453"/>
                  </a:cubicBezTo>
                  <a:cubicBezTo>
                    <a:pt x="3446" y="2972"/>
                    <a:pt x="4783" y="3055"/>
                    <a:pt x="5533" y="3055"/>
                  </a:cubicBezTo>
                  <a:cubicBezTo>
                    <a:pt x="5885" y="3055"/>
                    <a:pt x="6108" y="3036"/>
                    <a:pt x="6108" y="3036"/>
                  </a:cubicBezTo>
                  <a:cubicBezTo>
                    <a:pt x="5084" y="2667"/>
                    <a:pt x="4132" y="2155"/>
                    <a:pt x="3251" y="1524"/>
                  </a:cubicBezTo>
                  <a:cubicBezTo>
                    <a:pt x="1846" y="489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3"/>
            <p:cNvSpPr/>
            <p:nvPr/>
          </p:nvSpPr>
          <p:spPr>
            <a:xfrm>
              <a:off x="3537325" y="3449950"/>
              <a:ext cx="121475" cy="84875"/>
            </a:xfrm>
            <a:custGeom>
              <a:rect b="b" l="l" r="r" t="t"/>
              <a:pathLst>
                <a:path extrusionOk="0" h="3395" w="4859">
                  <a:moveTo>
                    <a:pt x="1" y="1"/>
                  </a:moveTo>
                  <a:cubicBezTo>
                    <a:pt x="477" y="346"/>
                    <a:pt x="620" y="1572"/>
                    <a:pt x="1787" y="2418"/>
                  </a:cubicBezTo>
                  <a:cubicBezTo>
                    <a:pt x="2954" y="3275"/>
                    <a:pt x="4859" y="3394"/>
                    <a:pt x="4859" y="3394"/>
                  </a:cubicBezTo>
                  <a:cubicBezTo>
                    <a:pt x="4025" y="2954"/>
                    <a:pt x="3275" y="2394"/>
                    <a:pt x="2608" y="1727"/>
                  </a:cubicBezTo>
                  <a:cubicBezTo>
                    <a:pt x="1525" y="656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3"/>
            <p:cNvSpPr/>
            <p:nvPr/>
          </p:nvSpPr>
          <p:spPr>
            <a:xfrm>
              <a:off x="3524525" y="3525850"/>
              <a:ext cx="83375" cy="78925"/>
            </a:xfrm>
            <a:custGeom>
              <a:rect b="b" l="l" r="r" t="t"/>
              <a:pathLst>
                <a:path extrusionOk="0" h="3157" w="3335">
                  <a:moveTo>
                    <a:pt x="1" y="1"/>
                  </a:moveTo>
                  <a:cubicBezTo>
                    <a:pt x="322" y="322"/>
                    <a:pt x="310" y="1287"/>
                    <a:pt x="1096" y="2061"/>
                  </a:cubicBezTo>
                  <a:cubicBezTo>
                    <a:pt x="1894" y="2847"/>
                    <a:pt x="3335" y="3156"/>
                    <a:pt x="3335" y="3156"/>
                  </a:cubicBezTo>
                  <a:cubicBezTo>
                    <a:pt x="2751" y="2716"/>
                    <a:pt x="2227" y="2204"/>
                    <a:pt x="1787" y="1632"/>
                  </a:cubicBezTo>
                  <a:cubicBezTo>
                    <a:pt x="1287" y="989"/>
                    <a:pt x="680" y="44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3"/>
            <p:cNvSpPr/>
            <p:nvPr/>
          </p:nvSpPr>
          <p:spPr>
            <a:xfrm>
              <a:off x="3515900" y="2901975"/>
              <a:ext cx="60150" cy="71175"/>
            </a:xfrm>
            <a:custGeom>
              <a:rect b="b" l="l" r="r" t="t"/>
              <a:pathLst>
                <a:path extrusionOk="0" h="2847" w="2406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91" y="1191"/>
                    <a:pt x="786" y="1870"/>
                  </a:cubicBezTo>
                  <a:cubicBezTo>
                    <a:pt x="1394" y="2548"/>
                    <a:pt x="2168" y="2572"/>
                    <a:pt x="2406" y="2846"/>
                  </a:cubicBezTo>
                  <a:cubicBezTo>
                    <a:pt x="2084" y="2275"/>
                    <a:pt x="1668" y="1751"/>
                    <a:pt x="1167" y="1322"/>
                  </a:cubicBezTo>
                  <a:cubicBezTo>
                    <a:pt x="715" y="941"/>
                    <a:pt x="322" y="501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3"/>
            <p:cNvSpPr/>
            <p:nvPr/>
          </p:nvSpPr>
          <p:spPr>
            <a:xfrm>
              <a:off x="3494475" y="2941275"/>
              <a:ext cx="76225" cy="65500"/>
            </a:xfrm>
            <a:custGeom>
              <a:rect b="b" l="l" r="r" t="t"/>
              <a:pathLst>
                <a:path extrusionOk="0" h="2620" w="3049">
                  <a:moveTo>
                    <a:pt x="0" y="0"/>
                  </a:moveTo>
                  <a:cubicBezTo>
                    <a:pt x="0" y="0"/>
                    <a:pt x="405" y="1238"/>
                    <a:pt x="1155" y="1857"/>
                  </a:cubicBezTo>
                  <a:cubicBezTo>
                    <a:pt x="1917" y="2477"/>
                    <a:pt x="2739" y="2369"/>
                    <a:pt x="3048" y="2619"/>
                  </a:cubicBezTo>
                  <a:cubicBezTo>
                    <a:pt x="2608" y="2072"/>
                    <a:pt x="2072" y="1584"/>
                    <a:pt x="1477" y="1203"/>
                  </a:cubicBezTo>
                  <a:cubicBezTo>
                    <a:pt x="929" y="881"/>
                    <a:pt x="429" y="476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3"/>
            <p:cNvSpPr/>
            <p:nvPr/>
          </p:nvSpPr>
          <p:spPr>
            <a:xfrm>
              <a:off x="3472150" y="2979675"/>
              <a:ext cx="92600" cy="59850"/>
            </a:xfrm>
            <a:custGeom>
              <a:rect b="b" l="l" r="r" t="t"/>
              <a:pathLst>
                <a:path extrusionOk="0" h="2394" w="3704">
                  <a:moveTo>
                    <a:pt x="0" y="0"/>
                  </a:moveTo>
                  <a:cubicBezTo>
                    <a:pt x="1" y="0"/>
                    <a:pt x="620" y="1274"/>
                    <a:pt x="1536" y="1834"/>
                  </a:cubicBezTo>
                  <a:cubicBezTo>
                    <a:pt x="2453" y="2393"/>
                    <a:pt x="3334" y="2143"/>
                    <a:pt x="3703" y="2369"/>
                  </a:cubicBezTo>
                  <a:cubicBezTo>
                    <a:pt x="3144" y="1834"/>
                    <a:pt x="2489" y="1405"/>
                    <a:pt x="1786" y="1083"/>
                  </a:cubicBezTo>
                  <a:cubicBezTo>
                    <a:pt x="1143" y="810"/>
                    <a:pt x="536" y="441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3"/>
            <p:cNvSpPr/>
            <p:nvPr/>
          </p:nvSpPr>
          <p:spPr>
            <a:xfrm>
              <a:off x="3456675" y="3024600"/>
              <a:ext cx="102700" cy="58975"/>
            </a:xfrm>
            <a:custGeom>
              <a:rect b="b" l="l" r="r" t="t"/>
              <a:pathLst>
                <a:path extrusionOk="0" h="2359" w="4108">
                  <a:moveTo>
                    <a:pt x="0" y="1"/>
                  </a:moveTo>
                  <a:cubicBezTo>
                    <a:pt x="0" y="1"/>
                    <a:pt x="750" y="1299"/>
                    <a:pt x="1762" y="1834"/>
                  </a:cubicBezTo>
                  <a:cubicBezTo>
                    <a:pt x="2774" y="2358"/>
                    <a:pt x="3691" y="2037"/>
                    <a:pt x="4108" y="2239"/>
                  </a:cubicBezTo>
                  <a:cubicBezTo>
                    <a:pt x="3465" y="1715"/>
                    <a:pt x="2739" y="1299"/>
                    <a:pt x="1965" y="1013"/>
                  </a:cubicBezTo>
                  <a:cubicBezTo>
                    <a:pt x="1262" y="763"/>
                    <a:pt x="608" y="429"/>
                    <a:pt x="0" y="1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3"/>
            <p:cNvSpPr/>
            <p:nvPr/>
          </p:nvSpPr>
          <p:spPr>
            <a:xfrm>
              <a:off x="3443275" y="3077900"/>
              <a:ext cx="117900" cy="40600"/>
            </a:xfrm>
            <a:custGeom>
              <a:rect b="b" l="l" r="r" t="t"/>
              <a:pathLst>
                <a:path extrusionOk="0" h="1624" w="4716">
                  <a:moveTo>
                    <a:pt x="1" y="0"/>
                  </a:moveTo>
                  <a:cubicBezTo>
                    <a:pt x="1" y="0"/>
                    <a:pt x="1060" y="1179"/>
                    <a:pt x="2215" y="1512"/>
                  </a:cubicBezTo>
                  <a:cubicBezTo>
                    <a:pt x="2497" y="1593"/>
                    <a:pt x="2762" y="1623"/>
                    <a:pt x="3009" y="1623"/>
                  </a:cubicBezTo>
                  <a:cubicBezTo>
                    <a:pt x="3670" y="1623"/>
                    <a:pt x="4200" y="1411"/>
                    <a:pt x="4558" y="1411"/>
                  </a:cubicBezTo>
                  <a:cubicBezTo>
                    <a:pt x="4615" y="1411"/>
                    <a:pt x="4667" y="1417"/>
                    <a:pt x="4715" y="1429"/>
                  </a:cubicBezTo>
                  <a:cubicBezTo>
                    <a:pt x="4715" y="1429"/>
                    <a:pt x="3513" y="774"/>
                    <a:pt x="2251" y="619"/>
                  </a:cubicBezTo>
                  <a:cubicBezTo>
                    <a:pt x="1477" y="524"/>
                    <a:pt x="715" y="310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3"/>
            <p:cNvSpPr/>
            <p:nvPr/>
          </p:nvSpPr>
          <p:spPr>
            <a:xfrm>
              <a:off x="3416200" y="3132050"/>
              <a:ext cx="134550" cy="37125"/>
            </a:xfrm>
            <a:custGeom>
              <a:rect b="b" l="l" r="r" t="t"/>
              <a:pathLst>
                <a:path extrusionOk="0" h="1485" w="5382">
                  <a:moveTo>
                    <a:pt x="0" y="1"/>
                  </a:moveTo>
                  <a:cubicBezTo>
                    <a:pt x="0" y="1"/>
                    <a:pt x="1298" y="1192"/>
                    <a:pt x="2619" y="1430"/>
                  </a:cubicBezTo>
                  <a:cubicBezTo>
                    <a:pt x="2824" y="1468"/>
                    <a:pt x="3019" y="1485"/>
                    <a:pt x="3205" y="1485"/>
                  </a:cubicBezTo>
                  <a:cubicBezTo>
                    <a:pt x="4138" y="1485"/>
                    <a:pt x="4825" y="1075"/>
                    <a:pt x="5274" y="1075"/>
                  </a:cubicBezTo>
                  <a:cubicBezTo>
                    <a:pt x="5312" y="1075"/>
                    <a:pt x="5347" y="1078"/>
                    <a:pt x="5382" y="1084"/>
                  </a:cubicBezTo>
                  <a:cubicBezTo>
                    <a:pt x="5382" y="1084"/>
                    <a:pt x="3977" y="489"/>
                    <a:pt x="2560" y="442"/>
                  </a:cubicBezTo>
                  <a:cubicBezTo>
                    <a:pt x="1691" y="418"/>
                    <a:pt x="822" y="263"/>
                    <a:pt x="0" y="1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3"/>
            <p:cNvSpPr/>
            <p:nvPr/>
          </p:nvSpPr>
          <p:spPr>
            <a:xfrm>
              <a:off x="3395350" y="3195475"/>
              <a:ext cx="147375" cy="29600"/>
            </a:xfrm>
            <a:custGeom>
              <a:rect b="b" l="l" r="r" t="t"/>
              <a:pathLst>
                <a:path extrusionOk="0" h="1184" w="5895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560" y="1095"/>
                    <a:pt x="2989" y="1179"/>
                  </a:cubicBezTo>
                  <a:cubicBezTo>
                    <a:pt x="3048" y="1182"/>
                    <a:pt x="3105" y="1183"/>
                    <a:pt x="3162" y="1183"/>
                  </a:cubicBezTo>
                  <a:cubicBezTo>
                    <a:pt x="4481" y="1183"/>
                    <a:pt x="5310" y="428"/>
                    <a:pt x="5870" y="428"/>
                  </a:cubicBezTo>
                  <a:cubicBezTo>
                    <a:pt x="5878" y="428"/>
                    <a:pt x="5886" y="428"/>
                    <a:pt x="5894" y="429"/>
                  </a:cubicBezTo>
                  <a:cubicBezTo>
                    <a:pt x="5894" y="429"/>
                    <a:pt x="4731" y="99"/>
                    <a:pt x="3457" y="99"/>
                  </a:cubicBezTo>
                  <a:cubicBezTo>
                    <a:pt x="3239" y="99"/>
                    <a:pt x="3018" y="108"/>
                    <a:pt x="2799" y="131"/>
                  </a:cubicBezTo>
                  <a:cubicBezTo>
                    <a:pt x="2480" y="159"/>
                    <a:pt x="2162" y="174"/>
                    <a:pt x="1844" y="174"/>
                  </a:cubicBezTo>
                  <a:cubicBezTo>
                    <a:pt x="1224" y="174"/>
                    <a:pt x="607" y="118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3"/>
            <p:cNvSpPr/>
            <p:nvPr/>
          </p:nvSpPr>
          <p:spPr>
            <a:xfrm>
              <a:off x="3371550" y="3261400"/>
              <a:ext cx="158975" cy="34325"/>
            </a:xfrm>
            <a:custGeom>
              <a:rect b="b" l="l" r="r" t="t"/>
              <a:pathLst>
                <a:path extrusionOk="0" h="1373" w="6359">
                  <a:moveTo>
                    <a:pt x="5273" y="0"/>
                  </a:moveTo>
                  <a:cubicBezTo>
                    <a:pt x="4632" y="0"/>
                    <a:pt x="3792" y="54"/>
                    <a:pt x="3000" y="268"/>
                  </a:cubicBezTo>
                  <a:cubicBezTo>
                    <a:pt x="2106" y="497"/>
                    <a:pt x="1181" y="616"/>
                    <a:pt x="254" y="616"/>
                  </a:cubicBezTo>
                  <a:cubicBezTo>
                    <a:pt x="169" y="616"/>
                    <a:pt x="85" y="615"/>
                    <a:pt x="0" y="613"/>
                  </a:cubicBezTo>
                  <a:lnTo>
                    <a:pt x="0" y="613"/>
                  </a:lnTo>
                  <a:cubicBezTo>
                    <a:pt x="0" y="613"/>
                    <a:pt x="1547" y="1372"/>
                    <a:pt x="2997" y="1372"/>
                  </a:cubicBezTo>
                  <a:cubicBezTo>
                    <a:pt x="3130" y="1372"/>
                    <a:pt x="3263" y="1366"/>
                    <a:pt x="3393" y="1352"/>
                  </a:cubicBezTo>
                  <a:cubicBezTo>
                    <a:pt x="4941" y="1197"/>
                    <a:pt x="5739" y="125"/>
                    <a:pt x="6358" y="54"/>
                  </a:cubicBezTo>
                  <a:cubicBezTo>
                    <a:pt x="6358" y="54"/>
                    <a:pt x="5915" y="0"/>
                    <a:pt x="5273" y="0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3"/>
            <p:cNvSpPr/>
            <p:nvPr/>
          </p:nvSpPr>
          <p:spPr>
            <a:xfrm>
              <a:off x="3345650" y="3324350"/>
              <a:ext cx="176525" cy="38050"/>
            </a:xfrm>
            <a:custGeom>
              <a:rect b="b" l="l" r="r" t="t"/>
              <a:pathLst>
                <a:path extrusionOk="0" h="1522" w="7061">
                  <a:moveTo>
                    <a:pt x="5858" y="0"/>
                  </a:moveTo>
                  <a:cubicBezTo>
                    <a:pt x="5147" y="0"/>
                    <a:pt x="4215" y="60"/>
                    <a:pt x="3334" y="298"/>
                  </a:cubicBezTo>
                  <a:cubicBezTo>
                    <a:pt x="2340" y="560"/>
                    <a:pt x="1316" y="682"/>
                    <a:pt x="281" y="682"/>
                  </a:cubicBezTo>
                  <a:cubicBezTo>
                    <a:pt x="187" y="682"/>
                    <a:pt x="94" y="681"/>
                    <a:pt x="0" y="679"/>
                  </a:cubicBezTo>
                  <a:lnTo>
                    <a:pt x="0" y="679"/>
                  </a:lnTo>
                  <a:cubicBezTo>
                    <a:pt x="0" y="679"/>
                    <a:pt x="1736" y="1522"/>
                    <a:pt x="3347" y="1522"/>
                  </a:cubicBezTo>
                  <a:cubicBezTo>
                    <a:pt x="3491" y="1522"/>
                    <a:pt x="3634" y="1515"/>
                    <a:pt x="3775" y="1501"/>
                  </a:cubicBezTo>
                  <a:cubicBezTo>
                    <a:pt x="5489" y="1322"/>
                    <a:pt x="6370" y="131"/>
                    <a:pt x="7061" y="60"/>
                  </a:cubicBezTo>
                  <a:cubicBezTo>
                    <a:pt x="7061" y="60"/>
                    <a:pt x="6570" y="0"/>
                    <a:pt x="5858" y="0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3"/>
            <p:cNvSpPr/>
            <p:nvPr/>
          </p:nvSpPr>
          <p:spPr>
            <a:xfrm>
              <a:off x="3346250" y="3377325"/>
              <a:ext cx="167000" cy="45500"/>
            </a:xfrm>
            <a:custGeom>
              <a:rect b="b" l="l" r="r" t="t"/>
              <a:pathLst>
                <a:path extrusionOk="0" h="1820" w="6680">
                  <a:moveTo>
                    <a:pt x="6672" y="1"/>
                  </a:moveTo>
                  <a:cubicBezTo>
                    <a:pt x="6541" y="1"/>
                    <a:pt x="4715" y="12"/>
                    <a:pt x="3143" y="620"/>
                  </a:cubicBezTo>
                  <a:cubicBezTo>
                    <a:pt x="2131" y="1001"/>
                    <a:pt x="1072" y="1251"/>
                    <a:pt x="0" y="1334"/>
                  </a:cubicBezTo>
                  <a:cubicBezTo>
                    <a:pt x="0" y="1334"/>
                    <a:pt x="1353" y="1819"/>
                    <a:pt x="2728" y="1819"/>
                  </a:cubicBezTo>
                  <a:cubicBezTo>
                    <a:pt x="3049" y="1819"/>
                    <a:pt x="3372" y="1793"/>
                    <a:pt x="3679" y="1727"/>
                  </a:cubicBezTo>
                  <a:cubicBezTo>
                    <a:pt x="5310" y="1370"/>
                    <a:pt x="6025" y="144"/>
                    <a:pt x="6679" y="1"/>
                  </a:cubicBezTo>
                  <a:cubicBezTo>
                    <a:pt x="6679" y="1"/>
                    <a:pt x="6677" y="1"/>
                    <a:pt x="6672" y="1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3"/>
            <p:cNvSpPr/>
            <p:nvPr/>
          </p:nvSpPr>
          <p:spPr>
            <a:xfrm>
              <a:off x="3364700" y="3436275"/>
              <a:ext cx="139325" cy="53525"/>
            </a:xfrm>
            <a:custGeom>
              <a:rect b="b" l="l" r="r" t="t"/>
              <a:pathLst>
                <a:path extrusionOk="0" h="2141" w="5573">
                  <a:moveTo>
                    <a:pt x="5572" y="0"/>
                  </a:moveTo>
                  <a:lnTo>
                    <a:pt x="5572" y="0"/>
                  </a:lnTo>
                  <a:cubicBezTo>
                    <a:pt x="5572" y="0"/>
                    <a:pt x="3929" y="238"/>
                    <a:pt x="2620" y="988"/>
                  </a:cubicBezTo>
                  <a:cubicBezTo>
                    <a:pt x="1798" y="1453"/>
                    <a:pt x="917" y="1798"/>
                    <a:pt x="0" y="2012"/>
                  </a:cubicBezTo>
                  <a:cubicBezTo>
                    <a:pt x="0" y="2012"/>
                    <a:pt x="652" y="2141"/>
                    <a:pt x="1465" y="2141"/>
                  </a:cubicBezTo>
                  <a:cubicBezTo>
                    <a:pt x="2029" y="2141"/>
                    <a:pt x="2671" y="2079"/>
                    <a:pt x="3227" y="1869"/>
                  </a:cubicBezTo>
                  <a:cubicBezTo>
                    <a:pt x="4584" y="1357"/>
                    <a:pt x="5037" y="203"/>
                    <a:pt x="5572" y="0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3"/>
            <p:cNvSpPr/>
            <p:nvPr/>
          </p:nvSpPr>
          <p:spPr>
            <a:xfrm>
              <a:off x="3398025" y="3500550"/>
              <a:ext cx="100925" cy="54275"/>
            </a:xfrm>
            <a:custGeom>
              <a:rect b="b" l="l" r="r" t="t"/>
              <a:pathLst>
                <a:path extrusionOk="0" h="2171" w="4037">
                  <a:moveTo>
                    <a:pt x="4037" y="1"/>
                  </a:moveTo>
                  <a:lnTo>
                    <a:pt x="4037" y="1"/>
                  </a:lnTo>
                  <a:cubicBezTo>
                    <a:pt x="3263" y="239"/>
                    <a:pt x="2537" y="608"/>
                    <a:pt x="1882" y="1084"/>
                  </a:cubicBezTo>
                  <a:cubicBezTo>
                    <a:pt x="1310" y="1537"/>
                    <a:pt x="668" y="1894"/>
                    <a:pt x="1" y="2168"/>
                  </a:cubicBezTo>
                  <a:cubicBezTo>
                    <a:pt x="1" y="2168"/>
                    <a:pt x="63" y="2171"/>
                    <a:pt x="172" y="2171"/>
                  </a:cubicBezTo>
                  <a:cubicBezTo>
                    <a:pt x="586" y="2171"/>
                    <a:pt x="1667" y="2126"/>
                    <a:pt x="2442" y="1692"/>
                  </a:cubicBezTo>
                  <a:cubicBezTo>
                    <a:pt x="3418" y="1156"/>
                    <a:pt x="3644" y="227"/>
                    <a:pt x="4037" y="1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3"/>
            <p:cNvSpPr/>
            <p:nvPr/>
          </p:nvSpPr>
          <p:spPr>
            <a:xfrm>
              <a:off x="3449300" y="3499025"/>
              <a:ext cx="66150" cy="36450"/>
            </a:xfrm>
            <a:custGeom>
              <a:rect b="b" l="l" r="r" t="t"/>
              <a:pathLst>
                <a:path extrusionOk="0" h="1458" w="2646">
                  <a:moveTo>
                    <a:pt x="2240" y="0"/>
                  </a:moveTo>
                  <a:cubicBezTo>
                    <a:pt x="1966" y="0"/>
                    <a:pt x="1710" y="134"/>
                    <a:pt x="1486" y="324"/>
                  </a:cubicBezTo>
                  <a:cubicBezTo>
                    <a:pt x="1010" y="729"/>
                    <a:pt x="617" y="1169"/>
                    <a:pt x="21" y="1419"/>
                  </a:cubicBezTo>
                  <a:cubicBezTo>
                    <a:pt x="1" y="1429"/>
                    <a:pt x="16" y="1457"/>
                    <a:pt x="35" y="1457"/>
                  </a:cubicBezTo>
                  <a:cubicBezTo>
                    <a:pt x="39" y="1457"/>
                    <a:pt x="42" y="1457"/>
                    <a:pt x="45" y="1455"/>
                  </a:cubicBezTo>
                  <a:cubicBezTo>
                    <a:pt x="414" y="1312"/>
                    <a:pt x="772" y="1098"/>
                    <a:pt x="1081" y="836"/>
                  </a:cubicBezTo>
                  <a:cubicBezTo>
                    <a:pt x="1400" y="566"/>
                    <a:pt x="1750" y="154"/>
                    <a:pt x="2175" y="154"/>
                  </a:cubicBezTo>
                  <a:cubicBezTo>
                    <a:pt x="2274" y="154"/>
                    <a:pt x="2378" y="177"/>
                    <a:pt x="2486" y="229"/>
                  </a:cubicBezTo>
                  <a:cubicBezTo>
                    <a:pt x="2494" y="230"/>
                    <a:pt x="2502" y="231"/>
                    <a:pt x="2510" y="231"/>
                  </a:cubicBezTo>
                  <a:cubicBezTo>
                    <a:pt x="2601" y="231"/>
                    <a:pt x="2645" y="106"/>
                    <a:pt x="2557" y="62"/>
                  </a:cubicBezTo>
                  <a:cubicBezTo>
                    <a:pt x="2450" y="19"/>
                    <a:pt x="2343" y="0"/>
                    <a:pt x="2240" y="0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3"/>
            <p:cNvSpPr/>
            <p:nvPr/>
          </p:nvSpPr>
          <p:spPr>
            <a:xfrm>
              <a:off x="3505200" y="3517225"/>
              <a:ext cx="60675" cy="56950"/>
            </a:xfrm>
            <a:custGeom>
              <a:rect b="b" l="l" r="r" t="t"/>
              <a:pathLst>
                <a:path extrusionOk="0" h="2278" w="2427">
                  <a:moveTo>
                    <a:pt x="131" y="1"/>
                  </a:moveTo>
                  <a:cubicBezTo>
                    <a:pt x="0" y="1"/>
                    <a:pt x="36" y="203"/>
                    <a:pt x="167" y="203"/>
                  </a:cubicBezTo>
                  <a:cubicBezTo>
                    <a:pt x="762" y="203"/>
                    <a:pt x="1203" y="953"/>
                    <a:pt x="1524" y="1370"/>
                  </a:cubicBezTo>
                  <a:cubicBezTo>
                    <a:pt x="1786" y="1703"/>
                    <a:pt x="2072" y="2001"/>
                    <a:pt x="2393" y="2275"/>
                  </a:cubicBezTo>
                  <a:cubicBezTo>
                    <a:pt x="2398" y="2277"/>
                    <a:pt x="2402" y="2278"/>
                    <a:pt x="2405" y="2278"/>
                  </a:cubicBezTo>
                  <a:cubicBezTo>
                    <a:pt x="2421" y="2278"/>
                    <a:pt x="2427" y="2258"/>
                    <a:pt x="2417" y="2239"/>
                  </a:cubicBezTo>
                  <a:cubicBezTo>
                    <a:pt x="1929" y="1810"/>
                    <a:pt x="1607" y="1251"/>
                    <a:pt x="1226" y="727"/>
                  </a:cubicBezTo>
                  <a:cubicBezTo>
                    <a:pt x="953" y="322"/>
                    <a:pt x="655" y="1"/>
                    <a:pt x="131" y="1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3"/>
            <p:cNvSpPr/>
            <p:nvPr/>
          </p:nvSpPr>
          <p:spPr>
            <a:xfrm>
              <a:off x="3433825" y="3435975"/>
              <a:ext cx="163850" cy="67375"/>
            </a:xfrm>
            <a:custGeom>
              <a:rect b="b" l="l" r="r" t="t"/>
              <a:pathLst>
                <a:path extrusionOk="0" h="2695" w="6554">
                  <a:moveTo>
                    <a:pt x="2937" y="0"/>
                  </a:moveTo>
                  <a:cubicBezTo>
                    <a:pt x="2655" y="0"/>
                    <a:pt x="2357" y="117"/>
                    <a:pt x="2081" y="238"/>
                  </a:cubicBezTo>
                  <a:cubicBezTo>
                    <a:pt x="1760" y="381"/>
                    <a:pt x="1450" y="560"/>
                    <a:pt x="1176" y="762"/>
                  </a:cubicBezTo>
                  <a:cubicBezTo>
                    <a:pt x="807" y="1012"/>
                    <a:pt x="426" y="1215"/>
                    <a:pt x="21" y="1381"/>
                  </a:cubicBezTo>
                  <a:cubicBezTo>
                    <a:pt x="1" y="1381"/>
                    <a:pt x="15" y="1408"/>
                    <a:pt x="28" y="1408"/>
                  </a:cubicBezTo>
                  <a:cubicBezTo>
                    <a:pt x="30" y="1408"/>
                    <a:pt x="32" y="1407"/>
                    <a:pt x="33" y="1405"/>
                  </a:cubicBezTo>
                  <a:cubicBezTo>
                    <a:pt x="498" y="1262"/>
                    <a:pt x="950" y="1048"/>
                    <a:pt x="1367" y="774"/>
                  </a:cubicBezTo>
                  <a:cubicBezTo>
                    <a:pt x="1717" y="544"/>
                    <a:pt x="2349" y="154"/>
                    <a:pt x="2871" y="154"/>
                  </a:cubicBezTo>
                  <a:cubicBezTo>
                    <a:pt x="3077" y="154"/>
                    <a:pt x="3266" y="214"/>
                    <a:pt x="3415" y="369"/>
                  </a:cubicBezTo>
                  <a:cubicBezTo>
                    <a:pt x="3427" y="381"/>
                    <a:pt x="3450" y="393"/>
                    <a:pt x="3474" y="393"/>
                  </a:cubicBezTo>
                  <a:cubicBezTo>
                    <a:pt x="3438" y="405"/>
                    <a:pt x="3415" y="417"/>
                    <a:pt x="3379" y="441"/>
                  </a:cubicBezTo>
                  <a:cubicBezTo>
                    <a:pt x="3298" y="491"/>
                    <a:pt x="3363" y="594"/>
                    <a:pt x="3443" y="594"/>
                  </a:cubicBezTo>
                  <a:cubicBezTo>
                    <a:pt x="3457" y="594"/>
                    <a:pt x="3472" y="591"/>
                    <a:pt x="3486" y="584"/>
                  </a:cubicBezTo>
                  <a:cubicBezTo>
                    <a:pt x="3556" y="542"/>
                    <a:pt x="3630" y="523"/>
                    <a:pt x="3707" y="523"/>
                  </a:cubicBezTo>
                  <a:cubicBezTo>
                    <a:pt x="4244" y="523"/>
                    <a:pt x="4910" y="1433"/>
                    <a:pt x="5212" y="1715"/>
                  </a:cubicBezTo>
                  <a:cubicBezTo>
                    <a:pt x="5605" y="2096"/>
                    <a:pt x="6046" y="2417"/>
                    <a:pt x="6522" y="2691"/>
                  </a:cubicBezTo>
                  <a:cubicBezTo>
                    <a:pt x="6527" y="2693"/>
                    <a:pt x="6531" y="2694"/>
                    <a:pt x="6534" y="2694"/>
                  </a:cubicBezTo>
                  <a:cubicBezTo>
                    <a:pt x="6549" y="2694"/>
                    <a:pt x="6553" y="2677"/>
                    <a:pt x="6534" y="2667"/>
                  </a:cubicBezTo>
                  <a:cubicBezTo>
                    <a:pt x="5784" y="2215"/>
                    <a:pt x="5236" y="1536"/>
                    <a:pt x="4641" y="917"/>
                  </a:cubicBezTo>
                  <a:cubicBezTo>
                    <a:pt x="4382" y="658"/>
                    <a:pt x="4068" y="335"/>
                    <a:pt x="3708" y="335"/>
                  </a:cubicBezTo>
                  <a:cubicBezTo>
                    <a:pt x="3655" y="335"/>
                    <a:pt x="3601" y="342"/>
                    <a:pt x="3546" y="357"/>
                  </a:cubicBezTo>
                  <a:cubicBezTo>
                    <a:pt x="3581" y="334"/>
                    <a:pt x="3581" y="286"/>
                    <a:pt x="3546" y="262"/>
                  </a:cubicBezTo>
                  <a:cubicBezTo>
                    <a:pt x="3364" y="70"/>
                    <a:pt x="3155" y="0"/>
                    <a:pt x="2937" y="0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3"/>
            <p:cNvSpPr/>
            <p:nvPr/>
          </p:nvSpPr>
          <p:spPr>
            <a:xfrm>
              <a:off x="3410525" y="3375750"/>
              <a:ext cx="201800" cy="64150"/>
            </a:xfrm>
            <a:custGeom>
              <a:rect b="b" l="l" r="r" t="t"/>
              <a:pathLst>
                <a:path extrusionOk="0" h="2566" w="8072">
                  <a:moveTo>
                    <a:pt x="3694" y="0"/>
                  </a:moveTo>
                  <a:cubicBezTo>
                    <a:pt x="3334" y="0"/>
                    <a:pt x="2969" y="91"/>
                    <a:pt x="2644" y="242"/>
                  </a:cubicBezTo>
                  <a:cubicBezTo>
                    <a:pt x="2251" y="433"/>
                    <a:pt x="1906" y="719"/>
                    <a:pt x="1525" y="945"/>
                  </a:cubicBezTo>
                  <a:cubicBezTo>
                    <a:pt x="1060" y="1219"/>
                    <a:pt x="525" y="1350"/>
                    <a:pt x="1" y="1504"/>
                  </a:cubicBezTo>
                  <a:cubicBezTo>
                    <a:pt x="1" y="1504"/>
                    <a:pt x="1" y="1516"/>
                    <a:pt x="1" y="1516"/>
                  </a:cubicBezTo>
                  <a:cubicBezTo>
                    <a:pt x="739" y="1397"/>
                    <a:pt x="1430" y="1135"/>
                    <a:pt x="2073" y="766"/>
                  </a:cubicBezTo>
                  <a:cubicBezTo>
                    <a:pt x="2559" y="473"/>
                    <a:pt x="3146" y="199"/>
                    <a:pt x="3709" y="199"/>
                  </a:cubicBezTo>
                  <a:cubicBezTo>
                    <a:pt x="4014" y="199"/>
                    <a:pt x="4313" y="280"/>
                    <a:pt x="4585" y="480"/>
                  </a:cubicBezTo>
                  <a:cubicBezTo>
                    <a:pt x="4597" y="492"/>
                    <a:pt x="4609" y="504"/>
                    <a:pt x="4632" y="516"/>
                  </a:cubicBezTo>
                  <a:lnTo>
                    <a:pt x="4644" y="528"/>
                  </a:lnTo>
                  <a:cubicBezTo>
                    <a:pt x="4668" y="540"/>
                    <a:pt x="4680" y="552"/>
                    <a:pt x="4692" y="564"/>
                  </a:cubicBezTo>
                  <a:cubicBezTo>
                    <a:pt x="4710" y="582"/>
                    <a:pt x="4734" y="591"/>
                    <a:pt x="4757" y="591"/>
                  </a:cubicBezTo>
                  <a:cubicBezTo>
                    <a:pt x="4781" y="591"/>
                    <a:pt x="4805" y="582"/>
                    <a:pt x="4823" y="564"/>
                  </a:cubicBezTo>
                  <a:cubicBezTo>
                    <a:pt x="4870" y="564"/>
                    <a:pt x="4918" y="564"/>
                    <a:pt x="4966" y="576"/>
                  </a:cubicBezTo>
                  <a:cubicBezTo>
                    <a:pt x="5180" y="623"/>
                    <a:pt x="5382" y="707"/>
                    <a:pt x="5561" y="826"/>
                  </a:cubicBezTo>
                  <a:cubicBezTo>
                    <a:pt x="5847" y="1028"/>
                    <a:pt x="6121" y="1242"/>
                    <a:pt x="6371" y="1481"/>
                  </a:cubicBezTo>
                  <a:cubicBezTo>
                    <a:pt x="6883" y="1885"/>
                    <a:pt x="7430" y="2243"/>
                    <a:pt x="8014" y="2564"/>
                  </a:cubicBezTo>
                  <a:cubicBezTo>
                    <a:pt x="8018" y="2565"/>
                    <a:pt x="8022" y="2566"/>
                    <a:pt x="8026" y="2566"/>
                  </a:cubicBezTo>
                  <a:cubicBezTo>
                    <a:pt x="8063" y="2566"/>
                    <a:pt x="8071" y="2515"/>
                    <a:pt x="8049" y="2505"/>
                  </a:cubicBezTo>
                  <a:cubicBezTo>
                    <a:pt x="7407" y="2124"/>
                    <a:pt x="6799" y="1683"/>
                    <a:pt x="6264" y="1171"/>
                  </a:cubicBezTo>
                  <a:cubicBezTo>
                    <a:pt x="6049" y="957"/>
                    <a:pt x="5799" y="766"/>
                    <a:pt x="5549" y="600"/>
                  </a:cubicBezTo>
                  <a:cubicBezTo>
                    <a:pt x="5430" y="528"/>
                    <a:pt x="5299" y="469"/>
                    <a:pt x="5156" y="421"/>
                  </a:cubicBezTo>
                  <a:lnTo>
                    <a:pt x="5001" y="385"/>
                  </a:lnTo>
                  <a:cubicBezTo>
                    <a:pt x="4972" y="367"/>
                    <a:pt x="4939" y="358"/>
                    <a:pt x="4908" y="358"/>
                  </a:cubicBezTo>
                  <a:cubicBezTo>
                    <a:pt x="4876" y="358"/>
                    <a:pt x="4847" y="367"/>
                    <a:pt x="4823" y="385"/>
                  </a:cubicBezTo>
                  <a:cubicBezTo>
                    <a:pt x="4495" y="114"/>
                    <a:pt x="4098" y="0"/>
                    <a:pt x="3694" y="0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3"/>
            <p:cNvSpPr/>
            <p:nvPr/>
          </p:nvSpPr>
          <p:spPr>
            <a:xfrm>
              <a:off x="3436425" y="3322425"/>
              <a:ext cx="183275" cy="41000"/>
            </a:xfrm>
            <a:custGeom>
              <a:rect b="b" l="l" r="r" t="t"/>
              <a:pathLst>
                <a:path extrusionOk="0" h="1640" w="7331">
                  <a:moveTo>
                    <a:pt x="3073" y="1"/>
                  </a:moveTo>
                  <a:cubicBezTo>
                    <a:pt x="2890" y="1"/>
                    <a:pt x="2704" y="29"/>
                    <a:pt x="2525" y="77"/>
                  </a:cubicBezTo>
                  <a:cubicBezTo>
                    <a:pt x="2168" y="196"/>
                    <a:pt x="1822" y="327"/>
                    <a:pt x="1477" y="482"/>
                  </a:cubicBezTo>
                  <a:cubicBezTo>
                    <a:pt x="1013" y="673"/>
                    <a:pt x="525" y="792"/>
                    <a:pt x="24" y="851"/>
                  </a:cubicBezTo>
                  <a:cubicBezTo>
                    <a:pt x="1" y="851"/>
                    <a:pt x="1" y="899"/>
                    <a:pt x="24" y="899"/>
                  </a:cubicBezTo>
                  <a:cubicBezTo>
                    <a:pt x="679" y="851"/>
                    <a:pt x="1310" y="708"/>
                    <a:pt x="1918" y="458"/>
                  </a:cubicBezTo>
                  <a:cubicBezTo>
                    <a:pt x="2278" y="317"/>
                    <a:pt x="2660" y="196"/>
                    <a:pt x="3030" y="196"/>
                  </a:cubicBezTo>
                  <a:cubicBezTo>
                    <a:pt x="3345" y="196"/>
                    <a:pt x="3651" y="283"/>
                    <a:pt x="3930" y="518"/>
                  </a:cubicBezTo>
                  <a:cubicBezTo>
                    <a:pt x="3942" y="542"/>
                    <a:pt x="3977" y="542"/>
                    <a:pt x="4001" y="542"/>
                  </a:cubicBezTo>
                  <a:cubicBezTo>
                    <a:pt x="4008" y="545"/>
                    <a:pt x="4015" y="547"/>
                    <a:pt x="4022" y="547"/>
                  </a:cubicBezTo>
                  <a:cubicBezTo>
                    <a:pt x="4039" y="547"/>
                    <a:pt x="4056" y="538"/>
                    <a:pt x="4073" y="530"/>
                  </a:cubicBezTo>
                  <a:cubicBezTo>
                    <a:pt x="4199" y="422"/>
                    <a:pt x="4343" y="379"/>
                    <a:pt x="4496" y="379"/>
                  </a:cubicBezTo>
                  <a:cubicBezTo>
                    <a:pt x="4950" y="379"/>
                    <a:pt x="5482" y="757"/>
                    <a:pt x="5847" y="935"/>
                  </a:cubicBezTo>
                  <a:cubicBezTo>
                    <a:pt x="6323" y="1173"/>
                    <a:pt x="6787" y="1411"/>
                    <a:pt x="7275" y="1637"/>
                  </a:cubicBezTo>
                  <a:cubicBezTo>
                    <a:pt x="7279" y="1638"/>
                    <a:pt x="7283" y="1639"/>
                    <a:pt x="7287" y="1639"/>
                  </a:cubicBezTo>
                  <a:cubicBezTo>
                    <a:pt x="7316" y="1639"/>
                    <a:pt x="7331" y="1600"/>
                    <a:pt x="7299" y="1590"/>
                  </a:cubicBezTo>
                  <a:cubicBezTo>
                    <a:pt x="6656" y="1220"/>
                    <a:pt x="5990" y="875"/>
                    <a:pt x="5335" y="530"/>
                  </a:cubicBezTo>
                  <a:cubicBezTo>
                    <a:pt x="5055" y="386"/>
                    <a:pt x="4749" y="221"/>
                    <a:pt x="4456" y="221"/>
                  </a:cubicBezTo>
                  <a:cubicBezTo>
                    <a:pt x="4312" y="221"/>
                    <a:pt x="4170" y="261"/>
                    <a:pt x="4037" y="363"/>
                  </a:cubicBezTo>
                  <a:cubicBezTo>
                    <a:pt x="3770" y="104"/>
                    <a:pt x="3426" y="1"/>
                    <a:pt x="3073" y="1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3"/>
            <p:cNvSpPr/>
            <p:nvPr/>
          </p:nvSpPr>
          <p:spPr>
            <a:xfrm>
              <a:off x="3442975" y="3261025"/>
              <a:ext cx="176325" cy="32875"/>
            </a:xfrm>
            <a:custGeom>
              <a:rect b="b" l="l" r="r" t="t"/>
              <a:pathLst>
                <a:path extrusionOk="0" h="1315" w="7053">
                  <a:moveTo>
                    <a:pt x="3248" y="1"/>
                  </a:moveTo>
                  <a:cubicBezTo>
                    <a:pt x="2991" y="1"/>
                    <a:pt x="2728" y="49"/>
                    <a:pt x="2465" y="128"/>
                  </a:cubicBezTo>
                  <a:cubicBezTo>
                    <a:pt x="2084" y="247"/>
                    <a:pt x="1727" y="414"/>
                    <a:pt x="1358" y="545"/>
                  </a:cubicBezTo>
                  <a:cubicBezTo>
                    <a:pt x="917" y="688"/>
                    <a:pt x="465" y="795"/>
                    <a:pt x="13" y="855"/>
                  </a:cubicBezTo>
                  <a:cubicBezTo>
                    <a:pt x="1" y="855"/>
                    <a:pt x="1" y="867"/>
                    <a:pt x="13" y="867"/>
                  </a:cubicBezTo>
                  <a:cubicBezTo>
                    <a:pt x="632" y="831"/>
                    <a:pt x="1239" y="712"/>
                    <a:pt x="1822" y="509"/>
                  </a:cubicBezTo>
                  <a:cubicBezTo>
                    <a:pt x="2269" y="348"/>
                    <a:pt x="2747" y="174"/>
                    <a:pt x="3212" y="174"/>
                  </a:cubicBezTo>
                  <a:cubicBezTo>
                    <a:pt x="3503" y="174"/>
                    <a:pt x="3790" y="242"/>
                    <a:pt x="4061" y="426"/>
                  </a:cubicBezTo>
                  <a:cubicBezTo>
                    <a:pt x="4073" y="432"/>
                    <a:pt x="4087" y="435"/>
                    <a:pt x="4104" y="435"/>
                  </a:cubicBezTo>
                  <a:cubicBezTo>
                    <a:pt x="4120" y="435"/>
                    <a:pt x="4138" y="432"/>
                    <a:pt x="4156" y="426"/>
                  </a:cubicBezTo>
                  <a:lnTo>
                    <a:pt x="4156" y="426"/>
                  </a:lnTo>
                  <a:cubicBezTo>
                    <a:pt x="4108" y="450"/>
                    <a:pt x="4061" y="497"/>
                    <a:pt x="4025" y="533"/>
                  </a:cubicBezTo>
                  <a:cubicBezTo>
                    <a:pt x="3964" y="584"/>
                    <a:pt x="4015" y="660"/>
                    <a:pt x="4076" y="660"/>
                  </a:cubicBezTo>
                  <a:cubicBezTo>
                    <a:pt x="4086" y="660"/>
                    <a:pt x="4097" y="658"/>
                    <a:pt x="4108" y="652"/>
                  </a:cubicBezTo>
                  <a:cubicBezTo>
                    <a:pt x="4381" y="474"/>
                    <a:pt x="4655" y="401"/>
                    <a:pt x="4927" y="401"/>
                  </a:cubicBezTo>
                  <a:cubicBezTo>
                    <a:pt x="5654" y="401"/>
                    <a:pt x="6366" y="917"/>
                    <a:pt x="6990" y="1307"/>
                  </a:cubicBezTo>
                  <a:cubicBezTo>
                    <a:pt x="6998" y="1313"/>
                    <a:pt x="7006" y="1315"/>
                    <a:pt x="7014" y="1315"/>
                  </a:cubicBezTo>
                  <a:cubicBezTo>
                    <a:pt x="7038" y="1315"/>
                    <a:pt x="7053" y="1290"/>
                    <a:pt x="7025" y="1271"/>
                  </a:cubicBezTo>
                  <a:cubicBezTo>
                    <a:pt x="6473" y="894"/>
                    <a:pt x="5615" y="196"/>
                    <a:pt x="4835" y="196"/>
                  </a:cubicBezTo>
                  <a:cubicBezTo>
                    <a:pt x="4612" y="196"/>
                    <a:pt x="4396" y="253"/>
                    <a:pt x="4195" y="391"/>
                  </a:cubicBezTo>
                  <a:lnTo>
                    <a:pt x="4195" y="391"/>
                  </a:lnTo>
                  <a:cubicBezTo>
                    <a:pt x="4227" y="361"/>
                    <a:pt x="4222" y="303"/>
                    <a:pt x="4180" y="271"/>
                  </a:cubicBezTo>
                  <a:cubicBezTo>
                    <a:pt x="3887" y="78"/>
                    <a:pt x="3573" y="1"/>
                    <a:pt x="3248" y="1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3"/>
            <p:cNvSpPr/>
            <p:nvPr/>
          </p:nvSpPr>
          <p:spPr>
            <a:xfrm>
              <a:off x="3463525" y="3202400"/>
              <a:ext cx="187250" cy="31925"/>
            </a:xfrm>
            <a:custGeom>
              <a:rect b="b" l="l" r="r" t="t"/>
              <a:pathLst>
                <a:path extrusionOk="0" h="1277" w="7490">
                  <a:moveTo>
                    <a:pt x="2565" y="0"/>
                  </a:moveTo>
                  <a:cubicBezTo>
                    <a:pt x="2464" y="0"/>
                    <a:pt x="2363" y="8"/>
                    <a:pt x="2262" y="21"/>
                  </a:cubicBezTo>
                  <a:cubicBezTo>
                    <a:pt x="1512" y="116"/>
                    <a:pt x="774" y="259"/>
                    <a:pt x="24" y="318"/>
                  </a:cubicBezTo>
                  <a:cubicBezTo>
                    <a:pt x="0" y="318"/>
                    <a:pt x="12" y="366"/>
                    <a:pt x="24" y="366"/>
                  </a:cubicBezTo>
                  <a:cubicBezTo>
                    <a:pt x="584" y="330"/>
                    <a:pt x="1131" y="271"/>
                    <a:pt x="1679" y="223"/>
                  </a:cubicBezTo>
                  <a:cubicBezTo>
                    <a:pt x="1938" y="203"/>
                    <a:pt x="2209" y="165"/>
                    <a:pt x="2470" y="165"/>
                  </a:cubicBezTo>
                  <a:cubicBezTo>
                    <a:pt x="2833" y="165"/>
                    <a:pt x="3178" y="240"/>
                    <a:pt x="3441" y="545"/>
                  </a:cubicBezTo>
                  <a:cubicBezTo>
                    <a:pt x="3465" y="568"/>
                    <a:pt x="3495" y="580"/>
                    <a:pt x="3524" y="580"/>
                  </a:cubicBezTo>
                  <a:cubicBezTo>
                    <a:pt x="3554" y="580"/>
                    <a:pt x="3584" y="568"/>
                    <a:pt x="3608" y="545"/>
                  </a:cubicBezTo>
                  <a:cubicBezTo>
                    <a:pt x="3799" y="378"/>
                    <a:pt x="4003" y="315"/>
                    <a:pt x="4214" y="315"/>
                  </a:cubicBezTo>
                  <a:cubicBezTo>
                    <a:pt x="4712" y="315"/>
                    <a:pt x="5243" y="670"/>
                    <a:pt x="5703" y="854"/>
                  </a:cubicBezTo>
                  <a:cubicBezTo>
                    <a:pt x="6214" y="1061"/>
                    <a:pt x="6745" y="1277"/>
                    <a:pt x="7295" y="1277"/>
                  </a:cubicBezTo>
                  <a:cubicBezTo>
                    <a:pt x="7348" y="1277"/>
                    <a:pt x="7400" y="1275"/>
                    <a:pt x="7453" y="1271"/>
                  </a:cubicBezTo>
                  <a:cubicBezTo>
                    <a:pt x="7489" y="1259"/>
                    <a:pt x="7489" y="1199"/>
                    <a:pt x="7453" y="1199"/>
                  </a:cubicBezTo>
                  <a:cubicBezTo>
                    <a:pt x="6489" y="1176"/>
                    <a:pt x="5727" y="664"/>
                    <a:pt x="4882" y="283"/>
                  </a:cubicBezTo>
                  <a:cubicBezTo>
                    <a:pt x="4645" y="179"/>
                    <a:pt x="4415" y="114"/>
                    <a:pt x="4195" y="114"/>
                  </a:cubicBezTo>
                  <a:cubicBezTo>
                    <a:pt x="3961" y="114"/>
                    <a:pt x="3739" y="188"/>
                    <a:pt x="3536" y="366"/>
                  </a:cubicBezTo>
                  <a:cubicBezTo>
                    <a:pt x="3275" y="96"/>
                    <a:pt x="2927" y="0"/>
                    <a:pt x="2565" y="0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3"/>
            <p:cNvSpPr/>
            <p:nvPr/>
          </p:nvSpPr>
          <p:spPr>
            <a:xfrm>
              <a:off x="3459950" y="3149025"/>
              <a:ext cx="189025" cy="28300"/>
            </a:xfrm>
            <a:custGeom>
              <a:rect b="b" l="l" r="r" t="t"/>
              <a:pathLst>
                <a:path extrusionOk="0" h="1132" w="7561">
                  <a:moveTo>
                    <a:pt x="12" y="1"/>
                  </a:moveTo>
                  <a:cubicBezTo>
                    <a:pt x="0" y="1"/>
                    <a:pt x="0" y="13"/>
                    <a:pt x="12" y="13"/>
                  </a:cubicBezTo>
                  <a:cubicBezTo>
                    <a:pt x="536" y="298"/>
                    <a:pt x="1143" y="310"/>
                    <a:pt x="1727" y="358"/>
                  </a:cubicBezTo>
                  <a:cubicBezTo>
                    <a:pt x="2048" y="382"/>
                    <a:pt x="2358" y="405"/>
                    <a:pt x="2679" y="429"/>
                  </a:cubicBezTo>
                  <a:cubicBezTo>
                    <a:pt x="3084" y="453"/>
                    <a:pt x="3596" y="429"/>
                    <a:pt x="3810" y="870"/>
                  </a:cubicBezTo>
                  <a:cubicBezTo>
                    <a:pt x="3826" y="916"/>
                    <a:pt x="3871" y="942"/>
                    <a:pt x="3917" y="942"/>
                  </a:cubicBezTo>
                  <a:cubicBezTo>
                    <a:pt x="3942" y="942"/>
                    <a:pt x="3968" y="934"/>
                    <a:pt x="3989" y="917"/>
                  </a:cubicBezTo>
                  <a:lnTo>
                    <a:pt x="4013" y="917"/>
                  </a:lnTo>
                  <a:cubicBezTo>
                    <a:pt x="4247" y="774"/>
                    <a:pt x="4498" y="723"/>
                    <a:pt x="4755" y="723"/>
                  </a:cubicBezTo>
                  <a:cubicBezTo>
                    <a:pt x="5137" y="723"/>
                    <a:pt x="5530" y="837"/>
                    <a:pt x="5894" y="929"/>
                  </a:cubicBezTo>
                  <a:cubicBezTo>
                    <a:pt x="6430" y="1048"/>
                    <a:pt x="6977" y="1120"/>
                    <a:pt x="7525" y="1132"/>
                  </a:cubicBezTo>
                  <a:cubicBezTo>
                    <a:pt x="7549" y="1120"/>
                    <a:pt x="7561" y="1096"/>
                    <a:pt x="7537" y="1096"/>
                  </a:cubicBezTo>
                  <a:cubicBezTo>
                    <a:pt x="6763" y="1036"/>
                    <a:pt x="6061" y="798"/>
                    <a:pt x="5322" y="608"/>
                  </a:cubicBezTo>
                  <a:cubicBezTo>
                    <a:pt x="5139" y="550"/>
                    <a:pt x="4952" y="521"/>
                    <a:pt x="4766" y="521"/>
                  </a:cubicBezTo>
                  <a:cubicBezTo>
                    <a:pt x="4493" y="521"/>
                    <a:pt x="4225" y="583"/>
                    <a:pt x="3977" y="703"/>
                  </a:cubicBezTo>
                  <a:cubicBezTo>
                    <a:pt x="3679" y="227"/>
                    <a:pt x="3060" y="274"/>
                    <a:pt x="2536" y="263"/>
                  </a:cubicBezTo>
                  <a:cubicBezTo>
                    <a:pt x="1691" y="227"/>
                    <a:pt x="822" y="274"/>
                    <a:pt x="12" y="1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3"/>
            <p:cNvSpPr/>
            <p:nvPr/>
          </p:nvSpPr>
          <p:spPr>
            <a:xfrm>
              <a:off x="3486150" y="3101700"/>
              <a:ext cx="143175" cy="17775"/>
            </a:xfrm>
            <a:custGeom>
              <a:rect b="b" l="l" r="r" t="t"/>
              <a:pathLst>
                <a:path extrusionOk="0" h="711" w="5727">
                  <a:moveTo>
                    <a:pt x="24" y="1"/>
                  </a:moveTo>
                  <a:cubicBezTo>
                    <a:pt x="0" y="1"/>
                    <a:pt x="0" y="24"/>
                    <a:pt x="24" y="24"/>
                  </a:cubicBezTo>
                  <a:cubicBezTo>
                    <a:pt x="524" y="155"/>
                    <a:pt x="1036" y="286"/>
                    <a:pt x="1548" y="370"/>
                  </a:cubicBezTo>
                  <a:cubicBezTo>
                    <a:pt x="2060" y="465"/>
                    <a:pt x="2619" y="441"/>
                    <a:pt x="3072" y="667"/>
                  </a:cubicBezTo>
                  <a:cubicBezTo>
                    <a:pt x="3084" y="673"/>
                    <a:pt x="3093" y="676"/>
                    <a:pt x="3102" y="676"/>
                  </a:cubicBezTo>
                  <a:cubicBezTo>
                    <a:pt x="3111" y="676"/>
                    <a:pt x="3119" y="673"/>
                    <a:pt x="3131" y="667"/>
                  </a:cubicBezTo>
                  <a:cubicBezTo>
                    <a:pt x="3143" y="679"/>
                    <a:pt x="3155" y="691"/>
                    <a:pt x="3179" y="691"/>
                  </a:cubicBezTo>
                  <a:cubicBezTo>
                    <a:pt x="3377" y="664"/>
                    <a:pt x="3574" y="654"/>
                    <a:pt x="3770" y="654"/>
                  </a:cubicBezTo>
                  <a:cubicBezTo>
                    <a:pt x="4241" y="654"/>
                    <a:pt x="4708" y="710"/>
                    <a:pt x="5177" y="710"/>
                  </a:cubicBezTo>
                  <a:cubicBezTo>
                    <a:pt x="5356" y="710"/>
                    <a:pt x="5535" y="702"/>
                    <a:pt x="5715" y="679"/>
                  </a:cubicBezTo>
                  <a:cubicBezTo>
                    <a:pt x="5727" y="667"/>
                    <a:pt x="5727" y="643"/>
                    <a:pt x="5703" y="643"/>
                  </a:cubicBezTo>
                  <a:cubicBezTo>
                    <a:pt x="5640" y="647"/>
                    <a:pt x="5576" y="649"/>
                    <a:pt x="5513" y="649"/>
                  </a:cubicBezTo>
                  <a:cubicBezTo>
                    <a:pt x="4945" y="649"/>
                    <a:pt x="4365" y="520"/>
                    <a:pt x="3796" y="520"/>
                  </a:cubicBezTo>
                  <a:cubicBezTo>
                    <a:pt x="3588" y="520"/>
                    <a:pt x="3382" y="537"/>
                    <a:pt x="3179" y="584"/>
                  </a:cubicBezTo>
                  <a:cubicBezTo>
                    <a:pt x="3179" y="560"/>
                    <a:pt x="3155" y="536"/>
                    <a:pt x="3131" y="524"/>
                  </a:cubicBezTo>
                  <a:cubicBezTo>
                    <a:pt x="2715" y="298"/>
                    <a:pt x="2191" y="310"/>
                    <a:pt x="1726" y="251"/>
                  </a:cubicBezTo>
                  <a:cubicBezTo>
                    <a:pt x="1155" y="179"/>
                    <a:pt x="583" y="96"/>
                    <a:pt x="24" y="1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3"/>
            <p:cNvSpPr/>
            <p:nvPr/>
          </p:nvSpPr>
          <p:spPr>
            <a:xfrm>
              <a:off x="3482950" y="3046500"/>
              <a:ext cx="85375" cy="45800"/>
            </a:xfrm>
            <a:custGeom>
              <a:rect b="b" l="l" r="r" t="t"/>
              <a:pathLst>
                <a:path extrusionOk="0" h="1832" w="3415">
                  <a:moveTo>
                    <a:pt x="20" y="1"/>
                  </a:moveTo>
                  <a:cubicBezTo>
                    <a:pt x="10" y="1"/>
                    <a:pt x="1" y="9"/>
                    <a:pt x="9" y="18"/>
                  </a:cubicBezTo>
                  <a:cubicBezTo>
                    <a:pt x="378" y="423"/>
                    <a:pt x="842" y="637"/>
                    <a:pt x="1366" y="816"/>
                  </a:cubicBezTo>
                  <a:cubicBezTo>
                    <a:pt x="1962" y="1018"/>
                    <a:pt x="3033" y="1161"/>
                    <a:pt x="3307" y="1804"/>
                  </a:cubicBezTo>
                  <a:cubicBezTo>
                    <a:pt x="3315" y="1823"/>
                    <a:pt x="3329" y="1831"/>
                    <a:pt x="3344" y="1831"/>
                  </a:cubicBezTo>
                  <a:cubicBezTo>
                    <a:pt x="3376" y="1831"/>
                    <a:pt x="3414" y="1796"/>
                    <a:pt x="3414" y="1756"/>
                  </a:cubicBezTo>
                  <a:cubicBezTo>
                    <a:pt x="3236" y="1161"/>
                    <a:pt x="2605" y="1101"/>
                    <a:pt x="2069" y="947"/>
                  </a:cubicBezTo>
                  <a:cubicBezTo>
                    <a:pt x="1354" y="732"/>
                    <a:pt x="569" y="554"/>
                    <a:pt x="33" y="6"/>
                  </a:cubicBezTo>
                  <a:cubicBezTo>
                    <a:pt x="29" y="2"/>
                    <a:pt x="25" y="1"/>
                    <a:pt x="20" y="1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3"/>
            <p:cNvSpPr/>
            <p:nvPr/>
          </p:nvSpPr>
          <p:spPr>
            <a:xfrm>
              <a:off x="3564750" y="3065400"/>
              <a:ext cx="100475" cy="34500"/>
            </a:xfrm>
            <a:custGeom>
              <a:rect b="b" l="l" r="r" t="t"/>
              <a:pathLst>
                <a:path extrusionOk="0" h="1380" w="4019">
                  <a:moveTo>
                    <a:pt x="3989" y="248"/>
                  </a:moveTo>
                  <a:cubicBezTo>
                    <a:pt x="3985" y="248"/>
                    <a:pt x="3981" y="248"/>
                    <a:pt x="3976" y="250"/>
                  </a:cubicBezTo>
                  <a:cubicBezTo>
                    <a:pt x="2750" y="738"/>
                    <a:pt x="904" y="0"/>
                    <a:pt x="35" y="1286"/>
                  </a:cubicBezTo>
                  <a:cubicBezTo>
                    <a:pt x="0" y="1330"/>
                    <a:pt x="36" y="1380"/>
                    <a:pt x="76" y="1380"/>
                  </a:cubicBezTo>
                  <a:cubicBezTo>
                    <a:pt x="90" y="1380"/>
                    <a:pt x="106" y="1373"/>
                    <a:pt x="118" y="1357"/>
                  </a:cubicBezTo>
                  <a:cubicBezTo>
                    <a:pt x="1107" y="262"/>
                    <a:pt x="2726" y="702"/>
                    <a:pt x="3988" y="286"/>
                  </a:cubicBezTo>
                  <a:cubicBezTo>
                    <a:pt x="4019" y="276"/>
                    <a:pt x="4014" y="248"/>
                    <a:pt x="3989" y="248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3"/>
            <p:cNvSpPr/>
            <p:nvPr/>
          </p:nvSpPr>
          <p:spPr>
            <a:xfrm>
              <a:off x="3664425" y="3027225"/>
              <a:ext cx="825" cy="450"/>
            </a:xfrm>
            <a:custGeom>
              <a:rect b="b" l="l" r="r" t="t"/>
              <a:pathLst>
                <a:path extrusionOk="0" h="18" w="33">
                  <a:moveTo>
                    <a:pt x="28" y="1"/>
                  </a:moveTo>
                  <a:cubicBezTo>
                    <a:pt x="28" y="1"/>
                    <a:pt x="26" y="1"/>
                    <a:pt x="25" y="3"/>
                  </a:cubicBezTo>
                  <a:lnTo>
                    <a:pt x="1" y="3"/>
                  </a:lnTo>
                  <a:cubicBezTo>
                    <a:pt x="1" y="3"/>
                    <a:pt x="1" y="15"/>
                    <a:pt x="1" y="15"/>
                  </a:cubicBezTo>
                  <a:lnTo>
                    <a:pt x="13" y="15"/>
                  </a:lnTo>
                  <a:cubicBezTo>
                    <a:pt x="15" y="17"/>
                    <a:pt x="16" y="17"/>
                    <a:pt x="18" y="17"/>
                  </a:cubicBezTo>
                  <a:cubicBezTo>
                    <a:pt x="26" y="17"/>
                    <a:pt x="32" y="1"/>
                    <a:pt x="28" y="1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3"/>
            <p:cNvSpPr/>
            <p:nvPr/>
          </p:nvSpPr>
          <p:spPr>
            <a:xfrm>
              <a:off x="3569725" y="3029025"/>
              <a:ext cx="91675" cy="29000"/>
            </a:xfrm>
            <a:custGeom>
              <a:rect b="b" l="l" r="r" t="t"/>
              <a:pathLst>
                <a:path extrusionOk="0" h="1160" w="3667">
                  <a:moveTo>
                    <a:pt x="3643" y="0"/>
                  </a:moveTo>
                  <a:cubicBezTo>
                    <a:pt x="3640" y="0"/>
                    <a:pt x="3637" y="1"/>
                    <a:pt x="3634" y="2"/>
                  </a:cubicBezTo>
                  <a:cubicBezTo>
                    <a:pt x="2491" y="550"/>
                    <a:pt x="1003" y="110"/>
                    <a:pt x="38" y="1062"/>
                  </a:cubicBezTo>
                  <a:cubicBezTo>
                    <a:pt x="1" y="1100"/>
                    <a:pt x="30" y="1160"/>
                    <a:pt x="67" y="1160"/>
                  </a:cubicBezTo>
                  <a:cubicBezTo>
                    <a:pt x="77" y="1160"/>
                    <a:pt x="88" y="1155"/>
                    <a:pt x="98" y="1145"/>
                  </a:cubicBezTo>
                  <a:cubicBezTo>
                    <a:pt x="1062" y="217"/>
                    <a:pt x="2539" y="657"/>
                    <a:pt x="3646" y="38"/>
                  </a:cubicBezTo>
                  <a:cubicBezTo>
                    <a:pt x="3666" y="28"/>
                    <a:pt x="3661" y="0"/>
                    <a:pt x="3643" y="0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3"/>
            <p:cNvSpPr/>
            <p:nvPr/>
          </p:nvSpPr>
          <p:spPr>
            <a:xfrm>
              <a:off x="3490700" y="2997400"/>
              <a:ext cx="82550" cy="53375"/>
            </a:xfrm>
            <a:custGeom>
              <a:rect b="b" l="l" r="r" t="t"/>
              <a:pathLst>
                <a:path extrusionOk="0" h="2135" w="3302">
                  <a:moveTo>
                    <a:pt x="16" y="0"/>
                  </a:moveTo>
                  <a:cubicBezTo>
                    <a:pt x="10" y="0"/>
                    <a:pt x="0" y="9"/>
                    <a:pt x="9" y="17"/>
                  </a:cubicBezTo>
                  <a:cubicBezTo>
                    <a:pt x="342" y="434"/>
                    <a:pt x="782" y="755"/>
                    <a:pt x="1271" y="958"/>
                  </a:cubicBezTo>
                  <a:cubicBezTo>
                    <a:pt x="1866" y="1232"/>
                    <a:pt x="2866" y="1458"/>
                    <a:pt x="3176" y="2101"/>
                  </a:cubicBezTo>
                  <a:cubicBezTo>
                    <a:pt x="3189" y="2124"/>
                    <a:pt x="3212" y="2135"/>
                    <a:pt x="3235" y="2135"/>
                  </a:cubicBezTo>
                  <a:cubicBezTo>
                    <a:pt x="3269" y="2135"/>
                    <a:pt x="3302" y="2109"/>
                    <a:pt x="3295" y="2065"/>
                  </a:cubicBezTo>
                  <a:cubicBezTo>
                    <a:pt x="3247" y="1541"/>
                    <a:pt x="2461" y="1279"/>
                    <a:pt x="2044" y="1125"/>
                  </a:cubicBezTo>
                  <a:cubicBezTo>
                    <a:pt x="1318" y="851"/>
                    <a:pt x="532" y="636"/>
                    <a:pt x="20" y="5"/>
                  </a:cubicBezTo>
                  <a:cubicBezTo>
                    <a:pt x="20" y="2"/>
                    <a:pt x="18" y="0"/>
                    <a:pt x="16" y="0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3"/>
            <p:cNvSpPr/>
            <p:nvPr/>
          </p:nvSpPr>
          <p:spPr>
            <a:xfrm>
              <a:off x="3510400" y="2961975"/>
              <a:ext cx="65350" cy="55825"/>
            </a:xfrm>
            <a:custGeom>
              <a:rect b="b" l="l" r="r" t="t"/>
              <a:pathLst>
                <a:path extrusionOk="0" h="2233" w="2614">
                  <a:moveTo>
                    <a:pt x="34" y="1"/>
                  </a:moveTo>
                  <a:cubicBezTo>
                    <a:pt x="15" y="1"/>
                    <a:pt x="1" y="12"/>
                    <a:pt x="18" y="29"/>
                  </a:cubicBezTo>
                  <a:cubicBezTo>
                    <a:pt x="375" y="458"/>
                    <a:pt x="852" y="720"/>
                    <a:pt x="1316" y="1018"/>
                  </a:cubicBezTo>
                  <a:cubicBezTo>
                    <a:pt x="1792" y="1327"/>
                    <a:pt x="2221" y="1744"/>
                    <a:pt x="2542" y="2220"/>
                  </a:cubicBezTo>
                  <a:cubicBezTo>
                    <a:pt x="2551" y="2229"/>
                    <a:pt x="2562" y="2232"/>
                    <a:pt x="2573" y="2232"/>
                  </a:cubicBezTo>
                  <a:cubicBezTo>
                    <a:pt x="2594" y="2232"/>
                    <a:pt x="2614" y="2219"/>
                    <a:pt x="2614" y="2196"/>
                  </a:cubicBezTo>
                  <a:cubicBezTo>
                    <a:pt x="2507" y="1708"/>
                    <a:pt x="2090" y="1387"/>
                    <a:pt x="1697" y="1125"/>
                  </a:cubicBezTo>
                  <a:cubicBezTo>
                    <a:pt x="1137" y="756"/>
                    <a:pt x="518" y="506"/>
                    <a:pt x="54" y="6"/>
                  </a:cubicBezTo>
                  <a:cubicBezTo>
                    <a:pt x="48" y="2"/>
                    <a:pt x="40" y="1"/>
                    <a:pt x="34" y="1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3"/>
            <p:cNvSpPr/>
            <p:nvPr/>
          </p:nvSpPr>
          <p:spPr>
            <a:xfrm>
              <a:off x="3572900" y="2991800"/>
              <a:ext cx="77475" cy="29675"/>
            </a:xfrm>
            <a:custGeom>
              <a:rect b="b" l="l" r="r" t="t"/>
              <a:pathLst>
                <a:path extrusionOk="0" h="1187" w="3099">
                  <a:moveTo>
                    <a:pt x="3064" y="1"/>
                  </a:moveTo>
                  <a:cubicBezTo>
                    <a:pt x="3061" y="1"/>
                    <a:pt x="3058" y="2"/>
                    <a:pt x="3055" y="3"/>
                  </a:cubicBezTo>
                  <a:cubicBezTo>
                    <a:pt x="2507" y="360"/>
                    <a:pt x="1947" y="479"/>
                    <a:pt x="1316" y="634"/>
                  </a:cubicBezTo>
                  <a:cubicBezTo>
                    <a:pt x="876" y="741"/>
                    <a:pt x="423" y="837"/>
                    <a:pt x="42" y="1099"/>
                  </a:cubicBezTo>
                  <a:cubicBezTo>
                    <a:pt x="1" y="1119"/>
                    <a:pt x="32" y="1186"/>
                    <a:pt x="73" y="1186"/>
                  </a:cubicBezTo>
                  <a:cubicBezTo>
                    <a:pt x="78" y="1186"/>
                    <a:pt x="84" y="1185"/>
                    <a:pt x="90" y="1182"/>
                  </a:cubicBezTo>
                  <a:cubicBezTo>
                    <a:pt x="650" y="896"/>
                    <a:pt x="1197" y="801"/>
                    <a:pt x="1804" y="658"/>
                  </a:cubicBezTo>
                  <a:cubicBezTo>
                    <a:pt x="2245" y="551"/>
                    <a:pt x="2745" y="372"/>
                    <a:pt x="3078" y="51"/>
                  </a:cubicBezTo>
                  <a:cubicBezTo>
                    <a:pt x="3099" y="30"/>
                    <a:pt x="3084" y="1"/>
                    <a:pt x="3064" y="1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3"/>
            <p:cNvSpPr/>
            <p:nvPr/>
          </p:nvSpPr>
          <p:spPr>
            <a:xfrm>
              <a:off x="3533550" y="2930600"/>
              <a:ext cx="46025" cy="46775"/>
            </a:xfrm>
            <a:custGeom>
              <a:rect b="b" l="l" r="r" t="t"/>
              <a:pathLst>
                <a:path extrusionOk="0" h="1871" w="1841">
                  <a:moveTo>
                    <a:pt x="20" y="0"/>
                  </a:moveTo>
                  <a:cubicBezTo>
                    <a:pt x="10" y="0"/>
                    <a:pt x="1" y="14"/>
                    <a:pt x="9" y="22"/>
                  </a:cubicBezTo>
                  <a:cubicBezTo>
                    <a:pt x="223" y="368"/>
                    <a:pt x="497" y="677"/>
                    <a:pt x="807" y="939"/>
                  </a:cubicBezTo>
                  <a:cubicBezTo>
                    <a:pt x="1152" y="1237"/>
                    <a:pt x="1462" y="1558"/>
                    <a:pt x="1795" y="1868"/>
                  </a:cubicBezTo>
                  <a:cubicBezTo>
                    <a:pt x="1797" y="1870"/>
                    <a:pt x="1800" y="1871"/>
                    <a:pt x="1803" y="1871"/>
                  </a:cubicBezTo>
                  <a:cubicBezTo>
                    <a:pt x="1818" y="1871"/>
                    <a:pt x="1840" y="1851"/>
                    <a:pt x="1831" y="1832"/>
                  </a:cubicBezTo>
                  <a:cubicBezTo>
                    <a:pt x="1652" y="1511"/>
                    <a:pt x="1319" y="1272"/>
                    <a:pt x="1033" y="1046"/>
                  </a:cubicBezTo>
                  <a:cubicBezTo>
                    <a:pt x="640" y="760"/>
                    <a:pt x="307" y="403"/>
                    <a:pt x="33" y="10"/>
                  </a:cubicBezTo>
                  <a:cubicBezTo>
                    <a:pt x="29" y="3"/>
                    <a:pt x="24" y="0"/>
                    <a:pt x="20" y="0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3"/>
            <p:cNvSpPr/>
            <p:nvPr/>
          </p:nvSpPr>
          <p:spPr>
            <a:xfrm>
              <a:off x="3576225" y="2954900"/>
              <a:ext cx="60475" cy="38750"/>
            </a:xfrm>
            <a:custGeom>
              <a:rect b="b" l="l" r="r" t="t"/>
              <a:pathLst>
                <a:path extrusionOk="0" h="1550" w="2419">
                  <a:moveTo>
                    <a:pt x="2384" y="0"/>
                  </a:moveTo>
                  <a:cubicBezTo>
                    <a:pt x="2381" y="0"/>
                    <a:pt x="2377" y="1"/>
                    <a:pt x="2374" y="3"/>
                  </a:cubicBezTo>
                  <a:cubicBezTo>
                    <a:pt x="1660" y="598"/>
                    <a:pt x="457" y="550"/>
                    <a:pt x="17" y="1491"/>
                  </a:cubicBezTo>
                  <a:cubicBezTo>
                    <a:pt x="1" y="1523"/>
                    <a:pt x="32" y="1549"/>
                    <a:pt x="62" y="1549"/>
                  </a:cubicBezTo>
                  <a:cubicBezTo>
                    <a:pt x="77" y="1549"/>
                    <a:pt x="92" y="1543"/>
                    <a:pt x="100" y="1527"/>
                  </a:cubicBezTo>
                  <a:cubicBezTo>
                    <a:pt x="564" y="646"/>
                    <a:pt x="1719" y="670"/>
                    <a:pt x="2398" y="39"/>
                  </a:cubicBezTo>
                  <a:cubicBezTo>
                    <a:pt x="2418" y="28"/>
                    <a:pt x="2403" y="0"/>
                    <a:pt x="2384" y="0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3"/>
            <p:cNvSpPr/>
            <p:nvPr/>
          </p:nvSpPr>
          <p:spPr>
            <a:xfrm>
              <a:off x="3579000" y="2921425"/>
              <a:ext cx="42825" cy="42325"/>
            </a:xfrm>
            <a:custGeom>
              <a:rect b="b" l="l" r="r" t="t"/>
              <a:pathLst>
                <a:path extrusionOk="0" h="1693" w="1713">
                  <a:moveTo>
                    <a:pt x="1684" y="0"/>
                  </a:moveTo>
                  <a:cubicBezTo>
                    <a:pt x="1679" y="0"/>
                    <a:pt x="1673" y="3"/>
                    <a:pt x="1668" y="8"/>
                  </a:cubicBezTo>
                  <a:cubicBezTo>
                    <a:pt x="1060" y="496"/>
                    <a:pt x="108" y="758"/>
                    <a:pt x="1" y="1651"/>
                  </a:cubicBezTo>
                  <a:cubicBezTo>
                    <a:pt x="1" y="1675"/>
                    <a:pt x="21" y="1693"/>
                    <a:pt x="38" y="1693"/>
                  </a:cubicBezTo>
                  <a:cubicBezTo>
                    <a:pt x="48" y="1693"/>
                    <a:pt x="56" y="1688"/>
                    <a:pt x="60" y="1675"/>
                  </a:cubicBezTo>
                  <a:cubicBezTo>
                    <a:pt x="120" y="1437"/>
                    <a:pt x="227" y="1223"/>
                    <a:pt x="370" y="1044"/>
                  </a:cubicBezTo>
                  <a:cubicBezTo>
                    <a:pt x="525" y="877"/>
                    <a:pt x="691" y="746"/>
                    <a:pt x="882" y="639"/>
                  </a:cubicBezTo>
                  <a:cubicBezTo>
                    <a:pt x="1179" y="473"/>
                    <a:pt x="1453" y="270"/>
                    <a:pt x="1703" y="44"/>
                  </a:cubicBezTo>
                  <a:cubicBezTo>
                    <a:pt x="1712" y="26"/>
                    <a:pt x="1701" y="0"/>
                    <a:pt x="1684" y="0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3"/>
            <p:cNvSpPr/>
            <p:nvPr/>
          </p:nvSpPr>
          <p:spPr>
            <a:xfrm>
              <a:off x="3552000" y="2885375"/>
              <a:ext cx="48175" cy="63875"/>
            </a:xfrm>
            <a:custGeom>
              <a:rect b="b" l="l" r="r" t="t"/>
              <a:pathLst>
                <a:path extrusionOk="0" h="2555" w="1927">
                  <a:moveTo>
                    <a:pt x="1920" y="1"/>
                  </a:moveTo>
                  <a:cubicBezTo>
                    <a:pt x="1917" y="1"/>
                    <a:pt x="1914" y="4"/>
                    <a:pt x="1914" y="10"/>
                  </a:cubicBezTo>
                  <a:cubicBezTo>
                    <a:pt x="1914" y="664"/>
                    <a:pt x="1533" y="1153"/>
                    <a:pt x="1295" y="1700"/>
                  </a:cubicBezTo>
                  <a:lnTo>
                    <a:pt x="1259" y="1784"/>
                  </a:lnTo>
                  <a:lnTo>
                    <a:pt x="1224" y="1843"/>
                  </a:lnTo>
                  <a:cubicBezTo>
                    <a:pt x="1212" y="1819"/>
                    <a:pt x="1200" y="1819"/>
                    <a:pt x="1188" y="1807"/>
                  </a:cubicBezTo>
                  <a:cubicBezTo>
                    <a:pt x="1093" y="1569"/>
                    <a:pt x="938" y="1355"/>
                    <a:pt x="747" y="1188"/>
                  </a:cubicBezTo>
                  <a:cubicBezTo>
                    <a:pt x="485" y="915"/>
                    <a:pt x="212" y="676"/>
                    <a:pt x="33" y="331"/>
                  </a:cubicBezTo>
                  <a:cubicBezTo>
                    <a:pt x="30" y="328"/>
                    <a:pt x="25" y="326"/>
                    <a:pt x="21" y="326"/>
                  </a:cubicBezTo>
                  <a:cubicBezTo>
                    <a:pt x="10" y="326"/>
                    <a:pt x="1" y="335"/>
                    <a:pt x="9" y="343"/>
                  </a:cubicBezTo>
                  <a:cubicBezTo>
                    <a:pt x="164" y="629"/>
                    <a:pt x="354" y="879"/>
                    <a:pt x="581" y="1117"/>
                  </a:cubicBezTo>
                  <a:cubicBezTo>
                    <a:pt x="807" y="1391"/>
                    <a:pt x="974" y="1665"/>
                    <a:pt x="1176" y="1950"/>
                  </a:cubicBezTo>
                  <a:cubicBezTo>
                    <a:pt x="1176" y="1956"/>
                    <a:pt x="1182" y="1959"/>
                    <a:pt x="1189" y="1959"/>
                  </a:cubicBezTo>
                  <a:cubicBezTo>
                    <a:pt x="1197" y="1959"/>
                    <a:pt x="1206" y="1956"/>
                    <a:pt x="1212" y="1950"/>
                  </a:cubicBezTo>
                  <a:lnTo>
                    <a:pt x="1212" y="1950"/>
                  </a:lnTo>
                  <a:cubicBezTo>
                    <a:pt x="1152" y="2141"/>
                    <a:pt x="1128" y="2343"/>
                    <a:pt x="1140" y="2546"/>
                  </a:cubicBezTo>
                  <a:cubicBezTo>
                    <a:pt x="1140" y="2552"/>
                    <a:pt x="1146" y="2555"/>
                    <a:pt x="1152" y="2555"/>
                  </a:cubicBezTo>
                  <a:cubicBezTo>
                    <a:pt x="1158" y="2555"/>
                    <a:pt x="1164" y="2552"/>
                    <a:pt x="1164" y="2546"/>
                  </a:cubicBezTo>
                  <a:cubicBezTo>
                    <a:pt x="1212" y="2343"/>
                    <a:pt x="1224" y="2141"/>
                    <a:pt x="1271" y="1927"/>
                  </a:cubicBezTo>
                  <a:cubicBezTo>
                    <a:pt x="1295" y="1891"/>
                    <a:pt x="1307" y="1855"/>
                    <a:pt x="1319" y="1807"/>
                  </a:cubicBezTo>
                  <a:cubicBezTo>
                    <a:pt x="1331" y="1772"/>
                    <a:pt x="1331" y="1736"/>
                    <a:pt x="1343" y="1712"/>
                  </a:cubicBezTo>
                  <a:cubicBezTo>
                    <a:pt x="1414" y="1522"/>
                    <a:pt x="1545" y="1355"/>
                    <a:pt x="1628" y="1188"/>
                  </a:cubicBezTo>
                  <a:cubicBezTo>
                    <a:pt x="1819" y="819"/>
                    <a:pt x="1914" y="414"/>
                    <a:pt x="1926" y="10"/>
                  </a:cubicBezTo>
                  <a:cubicBezTo>
                    <a:pt x="1926" y="4"/>
                    <a:pt x="1923" y="1"/>
                    <a:pt x="1920" y="1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6" name="Google Shape;336;p3"/>
          <p:cNvSpPr/>
          <p:nvPr/>
        </p:nvSpPr>
        <p:spPr>
          <a:xfrm rot="-6784010">
            <a:off x="7274673" y="3251073"/>
            <a:ext cx="2454822" cy="2515042"/>
          </a:xfrm>
          <a:custGeom>
            <a:rect b="b" l="l" r="r" t="t"/>
            <a:pathLst>
              <a:path extrusionOk="0" h="21592" w="21075">
                <a:moveTo>
                  <a:pt x="10919" y="0"/>
                </a:moveTo>
                <a:cubicBezTo>
                  <a:pt x="9665" y="0"/>
                  <a:pt x="8719" y="653"/>
                  <a:pt x="8359" y="2042"/>
                </a:cubicBezTo>
                <a:cubicBezTo>
                  <a:pt x="7954" y="3590"/>
                  <a:pt x="7656" y="5078"/>
                  <a:pt x="8930" y="6090"/>
                </a:cubicBezTo>
                <a:cubicBezTo>
                  <a:pt x="9944" y="6893"/>
                  <a:pt x="9928" y="7911"/>
                  <a:pt x="9260" y="7911"/>
                </a:cubicBezTo>
                <a:cubicBezTo>
                  <a:pt x="9097" y="7911"/>
                  <a:pt x="8893" y="7850"/>
                  <a:pt x="8657" y="7709"/>
                </a:cubicBezTo>
                <a:cubicBezTo>
                  <a:pt x="7442" y="7007"/>
                  <a:pt x="7240" y="4245"/>
                  <a:pt x="7740" y="2661"/>
                </a:cubicBezTo>
                <a:cubicBezTo>
                  <a:pt x="7980" y="1902"/>
                  <a:pt x="7674" y="1564"/>
                  <a:pt x="7150" y="1564"/>
                </a:cubicBezTo>
                <a:cubicBezTo>
                  <a:pt x="6581" y="1564"/>
                  <a:pt x="5754" y="1961"/>
                  <a:pt x="5085" y="2649"/>
                </a:cubicBezTo>
                <a:cubicBezTo>
                  <a:pt x="3787" y="3983"/>
                  <a:pt x="4251" y="5709"/>
                  <a:pt x="5751" y="7197"/>
                </a:cubicBezTo>
                <a:cubicBezTo>
                  <a:pt x="7252" y="8686"/>
                  <a:pt x="8109" y="9709"/>
                  <a:pt x="7049" y="9840"/>
                </a:cubicBezTo>
                <a:cubicBezTo>
                  <a:pt x="7023" y="9844"/>
                  <a:pt x="6998" y="9845"/>
                  <a:pt x="6972" y="9845"/>
                </a:cubicBezTo>
                <a:cubicBezTo>
                  <a:pt x="5961" y="9845"/>
                  <a:pt x="5397" y="7343"/>
                  <a:pt x="4573" y="6519"/>
                </a:cubicBezTo>
                <a:cubicBezTo>
                  <a:pt x="4098" y="6044"/>
                  <a:pt x="3774" y="5658"/>
                  <a:pt x="3369" y="5658"/>
                </a:cubicBezTo>
                <a:cubicBezTo>
                  <a:pt x="3064" y="5658"/>
                  <a:pt x="2712" y="5878"/>
                  <a:pt x="2215" y="6447"/>
                </a:cubicBezTo>
                <a:cubicBezTo>
                  <a:pt x="1096" y="7745"/>
                  <a:pt x="1084" y="11305"/>
                  <a:pt x="3323" y="12531"/>
                </a:cubicBezTo>
                <a:cubicBezTo>
                  <a:pt x="4011" y="12908"/>
                  <a:pt x="4624" y="13039"/>
                  <a:pt x="5142" y="13039"/>
                </a:cubicBezTo>
                <a:cubicBezTo>
                  <a:pt x="6311" y="13039"/>
                  <a:pt x="7001" y="12377"/>
                  <a:pt x="7002" y="12376"/>
                </a:cubicBezTo>
                <a:lnTo>
                  <a:pt x="7002" y="12376"/>
                </a:lnTo>
                <a:lnTo>
                  <a:pt x="6990" y="12424"/>
                </a:lnTo>
                <a:cubicBezTo>
                  <a:pt x="3846" y="15436"/>
                  <a:pt x="858" y="18913"/>
                  <a:pt x="1" y="21556"/>
                </a:cubicBezTo>
                <a:lnTo>
                  <a:pt x="120" y="21592"/>
                </a:lnTo>
                <a:cubicBezTo>
                  <a:pt x="965" y="19008"/>
                  <a:pt x="3858" y="15615"/>
                  <a:pt x="6942" y="12650"/>
                </a:cubicBezTo>
                <a:lnTo>
                  <a:pt x="6942" y="12650"/>
                </a:lnTo>
                <a:cubicBezTo>
                  <a:pt x="6787" y="13424"/>
                  <a:pt x="6597" y="15651"/>
                  <a:pt x="8954" y="16794"/>
                </a:cubicBezTo>
                <a:cubicBezTo>
                  <a:pt x="9585" y="17102"/>
                  <a:pt x="10282" y="17231"/>
                  <a:pt x="10990" y="17231"/>
                </a:cubicBezTo>
                <a:cubicBezTo>
                  <a:pt x="11979" y="17231"/>
                  <a:pt x="12990" y="16978"/>
                  <a:pt x="13871" y="16603"/>
                </a:cubicBezTo>
                <a:cubicBezTo>
                  <a:pt x="15241" y="16032"/>
                  <a:pt x="16277" y="15174"/>
                  <a:pt x="16372" y="14543"/>
                </a:cubicBezTo>
                <a:cubicBezTo>
                  <a:pt x="16515" y="13662"/>
                  <a:pt x="15586" y="13948"/>
                  <a:pt x="14336" y="13781"/>
                </a:cubicBezTo>
                <a:cubicBezTo>
                  <a:pt x="13645" y="13698"/>
                  <a:pt x="12990" y="13436"/>
                  <a:pt x="12419" y="13031"/>
                </a:cubicBezTo>
                <a:cubicBezTo>
                  <a:pt x="11015" y="12024"/>
                  <a:pt x="11530" y="11285"/>
                  <a:pt x="12466" y="11285"/>
                </a:cubicBezTo>
                <a:cubicBezTo>
                  <a:pt x="12880" y="11285"/>
                  <a:pt x="13375" y="11429"/>
                  <a:pt x="13824" y="11757"/>
                </a:cubicBezTo>
                <a:cubicBezTo>
                  <a:pt x="14514" y="12257"/>
                  <a:pt x="15122" y="12531"/>
                  <a:pt x="15657" y="12591"/>
                </a:cubicBezTo>
                <a:cubicBezTo>
                  <a:pt x="15750" y="12605"/>
                  <a:pt x="15843" y="12612"/>
                  <a:pt x="15935" y="12612"/>
                </a:cubicBezTo>
                <a:cubicBezTo>
                  <a:pt x="16387" y="12612"/>
                  <a:pt x="16823" y="12445"/>
                  <a:pt x="17169" y="12138"/>
                </a:cubicBezTo>
                <a:cubicBezTo>
                  <a:pt x="18003" y="11448"/>
                  <a:pt x="19515" y="9364"/>
                  <a:pt x="19491" y="9114"/>
                </a:cubicBezTo>
                <a:cubicBezTo>
                  <a:pt x="19490" y="9099"/>
                  <a:pt x="19481" y="9092"/>
                  <a:pt x="19463" y="9092"/>
                </a:cubicBezTo>
                <a:cubicBezTo>
                  <a:pt x="19255" y="9092"/>
                  <a:pt x="17931" y="10043"/>
                  <a:pt x="16396" y="10186"/>
                </a:cubicBezTo>
                <a:cubicBezTo>
                  <a:pt x="16283" y="10196"/>
                  <a:pt x="16170" y="10201"/>
                  <a:pt x="16057" y="10201"/>
                </a:cubicBezTo>
                <a:cubicBezTo>
                  <a:pt x="15655" y="10201"/>
                  <a:pt x="15253" y="10135"/>
                  <a:pt x="14872" y="9995"/>
                </a:cubicBezTo>
                <a:cubicBezTo>
                  <a:pt x="12985" y="9299"/>
                  <a:pt x="13826" y="9056"/>
                  <a:pt x="14858" y="9056"/>
                </a:cubicBezTo>
                <a:cubicBezTo>
                  <a:pt x="15044" y="9056"/>
                  <a:pt x="15236" y="9064"/>
                  <a:pt x="15419" y="9078"/>
                </a:cubicBezTo>
                <a:cubicBezTo>
                  <a:pt x="15467" y="9079"/>
                  <a:pt x="15514" y="9080"/>
                  <a:pt x="15561" y="9080"/>
                </a:cubicBezTo>
                <a:cubicBezTo>
                  <a:pt x="16181" y="9080"/>
                  <a:pt x="16798" y="9007"/>
                  <a:pt x="17396" y="8852"/>
                </a:cubicBezTo>
                <a:cubicBezTo>
                  <a:pt x="18539" y="8602"/>
                  <a:pt x="19682" y="8174"/>
                  <a:pt x="19932" y="7745"/>
                </a:cubicBezTo>
                <a:cubicBezTo>
                  <a:pt x="20325" y="7043"/>
                  <a:pt x="20241" y="5888"/>
                  <a:pt x="20241" y="5888"/>
                </a:cubicBezTo>
                <a:lnTo>
                  <a:pt x="20241" y="5888"/>
                </a:lnTo>
                <a:cubicBezTo>
                  <a:pt x="19527" y="6364"/>
                  <a:pt x="18765" y="6792"/>
                  <a:pt x="17991" y="7162"/>
                </a:cubicBezTo>
                <a:cubicBezTo>
                  <a:pt x="17321" y="7462"/>
                  <a:pt x="16626" y="7698"/>
                  <a:pt x="16090" y="7698"/>
                </a:cubicBezTo>
                <a:cubicBezTo>
                  <a:pt x="15797" y="7698"/>
                  <a:pt x="15552" y="7627"/>
                  <a:pt x="15384" y="7459"/>
                </a:cubicBezTo>
                <a:cubicBezTo>
                  <a:pt x="14669" y="6721"/>
                  <a:pt x="16348" y="6721"/>
                  <a:pt x="17920" y="6007"/>
                </a:cubicBezTo>
                <a:cubicBezTo>
                  <a:pt x="18586" y="5721"/>
                  <a:pt x="19170" y="5257"/>
                  <a:pt x="19598" y="4661"/>
                </a:cubicBezTo>
                <a:cubicBezTo>
                  <a:pt x="21075" y="2471"/>
                  <a:pt x="19694" y="875"/>
                  <a:pt x="20182" y="494"/>
                </a:cubicBezTo>
                <a:cubicBezTo>
                  <a:pt x="20182" y="494"/>
                  <a:pt x="19826" y="352"/>
                  <a:pt x="19254" y="352"/>
                </a:cubicBezTo>
                <a:cubicBezTo>
                  <a:pt x="18921" y="352"/>
                  <a:pt x="18514" y="400"/>
                  <a:pt x="18062" y="554"/>
                </a:cubicBezTo>
                <a:cubicBezTo>
                  <a:pt x="17777" y="661"/>
                  <a:pt x="17503" y="792"/>
                  <a:pt x="17241" y="947"/>
                </a:cubicBezTo>
                <a:cubicBezTo>
                  <a:pt x="15634" y="1935"/>
                  <a:pt x="14657" y="3602"/>
                  <a:pt x="14467" y="4602"/>
                </a:cubicBezTo>
                <a:cubicBezTo>
                  <a:pt x="14349" y="5189"/>
                  <a:pt x="13943" y="5532"/>
                  <a:pt x="13629" y="5532"/>
                </a:cubicBezTo>
                <a:cubicBezTo>
                  <a:pt x="13403" y="5532"/>
                  <a:pt x="13225" y="5353"/>
                  <a:pt x="13240" y="4959"/>
                </a:cubicBezTo>
                <a:cubicBezTo>
                  <a:pt x="13288" y="4006"/>
                  <a:pt x="13586" y="3185"/>
                  <a:pt x="14800" y="1851"/>
                </a:cubicBezTo>
                <a:cubicBezTo>
                  <a:pt x="16026" y="530"/>
                  <a:pt x="16217" y="423"/>
                  <a:pt x="14872" y="327"/>
                </a:cubicBezTo>
                <a:cubicBezTo>
                  <a:pt x="14469" y="299"/>
                  <a:pt x="14129" y="256"/>
                  <a:pt x="13834" y="256"/>
                </a:cubicBezTo>
                <a:cubicBezTo>
                  <a:pt x="13143" y="256"/>
                  <a:pt x="12698" y="488"/>
                  <a:pt x="12264" y="1673"/>
                </a:cubicBezTo>
                <a:cubicBezTo>
                  <a:pt x="11645" y="3352"/>
                  <a:pt x="12681" y="4566"/>
                  <a:pt x="12216" y="5197"/>
                </a:cubicBezTo>
                <a:cubicBezTo>
                  <a:pt x="12008" y="5480"/>
                  <a:pt x="11595" y="5784"/>
                  <a:pt x="11255" y="5784"/>
                </a:cubicBezTo>
                <a:cubicBezTo>
                  <a:pt x="10837" y="5784"/>
                  <a:pt x="10531" y="5323"/>
                  <a:pt x="10859" y="3792"/>
                </a:cubicBezTo>
                <a:cubicBezTo>
                  <a:pt x="11454" y="1018"/>
                  <a:pt x="12871" y="208"/>
                  <a:pt x="11395" y="30"/>
                </a:cubicBezTo>
                <a:cubicBezTo>
                  <a:pt x="11232" y="10"/>
                  <a:pt x="11073" y="0"/>
                  <a:pt x="1091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7" name="Google Shape;337;p3"/>
          <p:cNvGrpSpPr/>
          <p:nvPr/>
        </p:nvGrpSpPr>
        <p:grpSpPr>
          <a:xfrm rot="-970937">
            <a:off x="7867007" y="3371364"/>
            <a:ext cx="1270127" cy="1842014"/>
            <a:chOff x="3066525" y="648600"/>
            <a:chExt cx="1270100" cy="1841975"/>
          </a:xfrm>
        </p:grpSpPr>
        <p:sp>
          <p:nvSpPr>
            <p:cNvPr id="338" name="Google Shape;338;p3"/>
            <p:cNvSpPr/>
            <p:nvPr/>
          </p:nvSpPr>
          <p:spPr>
            <a:xfrm>
              <a:off x="4012200" y="1479000"/>
              <a:ext cx="295250" cy="302750"/>
            </a:xfrm>
            <a:custGeom>
              <a:rect b="b" l="l" r="r" t="t"/>
              <a:pathLst>
                <a:path extrusionOk="0" h="12110" w="11810">
                  <a:moveTo>
                    <a:pt x="11409" y="1"/>
                  </a:moveTo>
                  <a:lnTo>
                    <a:pt x="11409" y="1"/>
                  </a:lnTo>
                  <a:cubicBezTo>
                    <a:pt x="8540" y="668"/>
                    <a:pt x="4137" y="3270"/>
                    <a:pt x="2035" y="5404"/>
                  </a:cubicBezTo>
                  <a:cubicBezTo>
                    <a:pt x="1" y="7539"/>
                    <a:pt x="401" y="9207"/>
                    <a:pt x="868" y="12109"/>
                  </a:cubicBezTo>
                  <a:cubicBezTo>
                    <a:pt x="3903" y="12076"/>
                    <a:pt x="5371" y="12076"/>
                    <a:pt x="7373" y="9774"/>
                  </a:cubicBezTo>
                  <a:cubicBezTo>
                    <a:pt x="9374" y="7439"/>
                    <a:pt x="11809" y="3036"/>
                    <a:pt x="114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3"/>
            <p:cNvSpPr/>
            <p:nvPr/>
          </p:nvSpPr>
          <p:spPr>
            <a:xfrm>
              <a:off x="4033050" y="1545725"/>
              <a:ext cx="212675" cy="235175"/>
            </a:xfrm>
            <a:custGeom>
              <a:rect b="b" l="l" r="r" t="t"/>
              <a:pathLst>
                <a:path extrusionOk="0" fill="none" h="9407" w="8507">
                  <a:moveTo>
                    <a:pt x="8507" y="0"/>
                  </a:moveTo>
                  <a:cubicBezTo>
                    <a:pt x="8073" y="500"/>
                    <a:pt x="1" y="9407"/>
                    <a:pt x="1" y="9407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3"/>
            <p:cNvSpPr/>
            <p:nvPr/>
          </p:nvSpPr>
          <p:spPr>
            <a:xfrm>
              <a:off x="3775375" y="1667475"/>
              <a:ext cx="280225" cy="330250"/>
            </a:xfrm>
            <a:custGeom>
              <a:rect b="b" l="l" r="r" t="t"/>
              <a:pathLst>
                <a:path extrusionOk="0" h="13210" w="11209">
                  <a:moveTo>
                    <a:pt x="701" y="0"/>
                  </a:moveTo>
                  <a:cubicBezTo>
                    <a:pt x="0" y="2936"/>
                    <a:pt x="1968" y="7639"/>
                    <a:pt x="3636" y="10174"/>
                  </a:cubicBezTo>
                  <a:cubicBezTo>
                    <a:pt x="5371" y="12676"/>
                    <a:pt x="6805" y="12843"/>
                    <a:pt x="9841" y="13210"/>
                  </a:cubicBezTo>
                  <a:cubicBezTo>
                    <a:pt x="10641" y="10374"/>
                    <a:pt x="11208" y="8740"/>
                    <a:pt x="9407" y="6405"/>
                  </a:cubicBezTo>
                  <a:cubicBezTo>
                    <a:pt x="7639" y="4070"/>
                    <a:pt x="3503" y="968"/>
                    <a:pt x="7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3"/>
            <p:cNvSpPr/>
            <p:nvPr/>
          </p:nvSpPr>
          <p:spPr>
            <a:xfrm>
              <a:off x="3837075" y="1739175"/>
              <a:ext cx="185150" cy="257725"/>
            </a:xfrm>
            <a:custGeom>
              <a:rect b="b" l="l" r="r" t="t"/>
              <a:pathLst>
                <a:path extrusionOk="0" fill="none" h="10309" w="7406">
                  <a:moveTo>
                    <a:pt x="1" y="1"/>
                  </a:moveTo>
                  <a:cubicBezTo>
                    <a:pt x="368" y="535"/>
                    <a:pt x="7406" y="10308"/>
                    <a:pt x="7406" y="10308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3"/>
            <p:cNvSpPr/>
            <p:nvPr/>
          </p:nvSpPr>
          <p:spPr>
            <a:xfrm>
              <a:off x="3410950" y="1129575"/>
              <a:ext cx="846450" cy="1361000"/>
            </a:xfrm>
            <a:custGeom>
              <a:rect b="b" l="l" r="r" t="t"/>
              <a:pathLst>
                <a:path extrusionOk="0" fill="none" h="54440" w="33858">
                  <a:moveTo>
                    <a:pt x="0" y="22350"/>
                  </a:moveTo>
                  <a:cubicBezTo>
                    <a:pt x="0" y="22350"/>
                    <a:pt x="18413" y="38895"/>
                    <a:pt x="17513" y="54073"/>
                  </a:cubicBezTo>
                  <a:cubicBezTo>
                    <a:pt x="17513" y="54340"/>
                    <a:pt x="17846" y="54440"/>
                    <a:pt x="17946" y="54240"/>
                  </a:cubicBezTo>
                  <a:cubicBezTo>
                    <a:pt x="33858" y="28188"/>
                    <a:pt x="17546" y="1"/>
                    <a:pt x="17546" y="1"/>
                  </a:cubicBezTo>
                </a:path>
              </a:pathLst>
            </a:custGeom>
            <a:noFill/>
            <a:ln cap="flat" cmpd="sng" w="50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3"/>
            <p:cNvSpPr/>
            <p:nvPr/>
          </p:nvSpPr>
          <p:spPr>
            <a:xfrm>
              <a:off x="3066525" y="1346825"/>
              <a:ext cx="688025" cy="679375"/>
            </a:xfrm>
            <a:custGeom>
              <a:rect b="b" l="l" r="r" t="t"/>
              <a:pathLst>
                <a:path extrusionOk="0" h="27175" w="27521">
                  <a:moveTo>
                    <a:pt x="15161" y="0"/>
                  </a:moveTo>
                  <a:cubicBezTo>
                    <a:pt x="14489" y="0"/>
                    <a:pt x="13832" y="177"/>
                    <a:pt x="13310" y="584"/>
                  </a:cubicBezTo>
                  <a:cubicBezTo>
                    <a:pt x="12209" y="1418"/>
                    <a:pt x="12209" y="3153"/>
                    <a:pt x="12176" y="4354"/>
                  </a:cubicBezTo>
                  <a:cubicBezTo>
                    <a:pt x="12143" y="5254"/>
                    <a:pt x="12176" y="6188"/>
                    <a:pt x="12309" y="7089"/>
                  </a:cubicBezTo>
                  <a:cubicBezTo>
                    <a:pt x="11976" y="6388"/>
                    <a:pt x="11609" y="5721"/>
                    <a:pt x="11209" y="5054"/>
                  </a:cubicBezTo>
                  <a:cubicBezTo>
                    <a:pt x="10463" y="3802"/>
                    <a:pt x="9292" y="1830"/>
                    <a:pt x="7622" y="1830"/>
                  </a:cubicBezTo>
                  <a:cubicBezTo>
                    <a:pt x="7424" y="1830"/>
                    <a:pt x="7218" y="1858"/>
                    <a:pt x="7006" y="1918"/>
                  </a:cubicBezTo>
                  <a:cubicBezTo>
                    <a:pt x="5705" y="2319"/>
                    <a:pt x="4504" y="3353"/>
                    <a:pt x="4304" y="4720"/>
                  </a:cubicBezTo>
                  <a:cubicBezTo>
                    <a:pt x="4137" y="6055"/>
                    <a:pt x="5304" y="7256"/>
                    <a:pt x="6138" y="8190"/>
                  </a:cubicBezTo>
                  <a:cubicBezTo>
                    <a:pt x="6772" y="8857"/>
                    <a:pt x="7473" y="9491"/>
                    <a:pt x="8173" y="10058"/>
                  </a:cubicBezTo>
                  <a:cubicBezTo>
                    <a:pt x="7439" y="9757"/>
                    <a:pt x="6672" y="9557"/>
                    <a:pt x="5972" y="9357"/>
                  </a:cubicBezTo>
                  <a:cubicBezTo>
                    <a:pt x="5183" y="9144"/>
                    <a:pt x="4151" y="8873"/>
                    <a:pt x="3188" y="8873"/>
                  </a:cubicBezTo>
                  <a:cubicBezTo>
                    <a:pt x="2196" y="8873"/>
                    <a:pt x="1276" y="9160"/>
                    <a:pt x="768" y="10091"/>
                  </a:cubicBezTo>
                  <a:cubicBezTo>
                    <a:pt x="134" y="11258"/>
                    <a:pt x="1" y="12860"/>
                    <a:pt x="801" y="13994"/>
                  </a:cubicBezTo>
                  <a:cubicBezTo>
                    <a:pt x="1602" y="15061"/>
                    <a:pt x="3303" y="15128"/>
                    <a:pt x="4504" y="15161"/>
                  </a:cubicBezTo>
                  <a:cubicBezTo>
                    <a:pt x="4729" y="15170"/>
                    <a:pt x="4956" y="15174"/>
                    <a:pt x="5185" y="15174"/>
                  </a:cubicBezTo>
                  <a:cubicBezTo>
                    <a:pt x="5869" y="15174"/>
                    <a:pt x="6564" y="15136"/>
                    <a:pt x="7239" y="15061"/>
                  </a:cubicBezTo>
                  <a:lnTo>
                    <a:pt x="7239" y="15061"/>
                  </a:lnTo>
                  <a:cubicBezTo>
                    <a:pt x="6539" y="15395"/>
                    <a:pt x="5871" y="15728"/>
                    <a:pt x="5204" y="16129"/>
                  </a:cubicBezTo>
                  <a:cubicBezTo>
                    <a:pt x="3803" y="16896"/>
                    <a:pt x="1468" y="18263"/>
                    <a:pt x="2035" y="20298"/>
                  </a:cubicBezTo>
                  <a:cubicBezTo>
                    <a:pt x="2436" y="21532"/>
                    <a:pt x="3403" y="22800"/>
                    <a:pt x="4804" y="23000"/>
                  </a:cubicBezTo>
                  <a:cubicBezTo>
                    <a:pt x="4907" y="23016"/>
                    <a:pt x="5008" y="23023"/>
                    <a:pt x="5109" y="23023"/>
                  </a:cubicBezTo>
                  <a:cubicBezTo>
                    <a:pt x="6321" y="23023"/>
                    <a:pt x="7411" y="21969"/>
                    <a:pt x="8273" y="21199"/>
                  </a:cubicBezTo>
                  <a:cubicBezTo>
                    <a:pt x="8907" y="20565"/>
                    <a:pt x="9541" y="19898"/>
                    <a:pt x="10141" y="19197"/>
                  </a:cubicBezTo>
                  <a:lnTo>
                    <a:pt x="10141" y="19197"/>
                  </a:lnTo>
                  <a:cubicBezTo>
                    <a:pt x="9841" y="19931"/>
                    <a:pt x="9641" y="20699"/>
                    <a:pt x="9441" y="21399"/>
                  </a:cubicBezTo>
                  <a:cubicBezTo>
                    <a:pt x="9007" y="23000"/>
                    <a:pt x="8307" y="25635"/>
                    <a:pt x="10141" y="26636"/>
                  </a:cubicBezTo>
                  <a:cubicBezTo>
                    <a:pt x="10745" y="26981"/>
                    <a:pt x="11456" y="27175"/>
                    <a:pt x="12159" y="27175"/>
                  </a:cubicBezTo>
                  <a:cubicBezTo>
                    <a:pt x="12815" y="27175"/>
                    <a:pt x="13463" y="27006"/>
                    <a:pt x="14011" y="26636"/>
                  </a:cubicBezTo>
                  <a:cubicBezTo>
                    <a:pt x="15111" y="25836"/>
                    <a:pt x="15145" y="24134"/>
                    <a:pt x="15211" y="22900"/>
                  </a:cubicBezTo>
                  <a:cubicBezTo>
                    <a:pt x="15278" y="21999"/>
                    <a:pt x="15211" y="21065"/>
                    <a:pt x="15145" y="20165"/>
                  </a:cubicBezTo>
                  <a:lnTo>
                    <a:pt x="15145" y="20165"/>
                  </a:lnTo>
                  <a:cubicBezTo>
                    <a:pt x="15478" y="20865"/>
                    <a:pt x="15812" y="21532"/>
                    <a:pt x="16179" y="22200"/>
                  </a:cubicBezTo>
                  <a:cubicBezTo>
                    <a:pt x="16926" y="23455"/>
                    <a:pt x="18076" y="25488"/>
                    <a:pt x="19747" y="25488"/>
                  </a:cubicBezTo>
                  <a:cubicBezTo>
                    <a:pt x="19940" y="25488"/>
                    <a:pt x="20141" y="25461"/>
                    <a:pt x="20348" y="25402"/>
                  </a:cubicBezTo>
                  <a:cubicBezTo>
                    <a:pt x="21649" y="25068"/>
                    <a:pt x="22850" y="24034"/>
                    <a:pt x="23117" y="22700"/>
                  </a:cubicBezTo>
                  <a:cubicBezTo>
                    <a:pt x="23351" y="21366"/>
                    <a:pt x="22183" y="20098"/>
                    <a:pt x="21349" y="19197"/>
                  </a:cubicBezTo>
                  <a:cubicBezTo>
                    <a:pt x="20715" y="18497"/>
                    <a:pt x="20048" y="17863"/>
                    <a:pt x="19348" y="17263"/>
                  </a:cubicBezTo>
                  <a:lnTo>
                    <a:pt x="19348" y="17263"/>
                  </a:lnTo>
                  <a:cubicBezTo>
                    <a:pt x="20048" y="17563"/>
                    <a:pt x="20815" y="17830"/>
                    <a:pt x="21516" y="18030"/>
                  </a:cubicBezTo>
                  <a:cubicBezTo>
                    <a:pt x="22328" y="18267"/>
                    <a:pt x="23389" y="18564"/>
                    <a:pt x="24373" y="18564"/>
                  </a:cubicBezTo>
                  <a:cubicBezTo>
                    <a:pt x="25328" y="18564"/>
                    <a:pt x="26210" y="18284"/>
                    <a:pt x="26720" y="17396"/>
                  </a:cubicBezTo>
                  <a:cubicBezTo>
                    <a:pt x="27353" y="16295"/>
                    <a:pt x="27520" y="14661"/>
                    <a:pt x="26820" y="13493"/>
                  </a:cubicBezTo>
                  <a:cubicBezTo>
                    <a:pt x="26019" y="12359"/>
                    <a:pt x="24318" y="12326"/>
                    <a:pt x="23084" y="12226"/>
                  </a:cubicBezTo>
                  <a:cubicBezTo>
                    <a:pt x="22740" y="12200"/>
                    <a:pt x="22391" y="12189"/>
                    <a:pt x="22041" y="12189"/>
                  </a:cubicBezTo>
                  <a:cubicBezTo>
                    <a:pt x="21474" y="12189"/>
                    <a:pt x="20905" y="12218"/>
                    <a:pt x="20348" y="12259"/>
                  </a:cubicBezTo>
                  <a:cubicBezTo>
                    <a:pt x="21049" y="11992"/>
                    <a:pt x="21716" y="11659"/>
                    <a:pt x="22383" y="11258"/>
                  </a:cubicBezTo>
                  <a:cubicBezTo>
                    <a:pt x="23851" y="10491"/>
                    <a:pt x="26186" y="9157"/>
                    <a:pt x="25652" y="7156"/>
                  </a:cubicBezTo>
                  <a:cubicBezTo>
                    <a:pt x="25319" y="5888"/>
                    <a:pt x="24251" y="4654"/>
                    <a:pt x="22917" y="4387"/>
                  </a:cubicBezTo>
                  <a:cubicBezTo>
                    <a:pt x="22799" y="4366"/>
                    <a:pt x="22682" y="4357"/>
                    <a:pt x="22566" y="4357"/>
                  </a:cubicBezTo>
                  <a:cubicBezTo>
                    <a:pt x="21367" y="4357"/>
                    <a:pt x="20266" y="5389"/>
                    <a:pt x="19414" y="6088"/>
                  </a:cubicBezTo>
                  <a:cubicBezTo>
                    <a:pt x="18514" y="6855"/>
                    <a:pt x="17747" y="7723"/>
                    <a:pt x="17013" y="8657"/>
                  </a:cubicBezTo>
                  <a:cubicBezTo>
                    <a:pt x="17413" y="7689"/>
                    <a:pt x="17713" y="6689"/>
                    <a:pt x="17980" y="5721"/>
                  </a:cubicBezTo>
                  <a:cubicBezTo>
                    <a:pt x="18380" y="4087"/>
                    <a:pt x="19014" y="1518"/>
                    <a:pt x="17180" y="517"/>
                  </a:cubicBezTo>
                  <a:cubicBezTo>
                    <a:pt x="16583" y="193"/>
                    <a:pt x="15864" y="0"/>
                    <a:pt x="151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3"/>
            <p:cNvSpPr/>
            <p:nvPr/>
          </p:nvSpPr>
          <p:spPr>
            <a:xfrm>
              <a:off x="3346725" y="1700000"/>
              <a:ext cx="58400" cy="283550"/>
            </a:xfrm>
            <a:custGeom>
              <a:rect b="b" l="l" r="r" t="t"/>
              <a:pathLst>
                <a:path extrusionOk="0" fill="none" h="11342" w="2336">
                  <a:moveTo>
                    <a:pt x="1602" y="8606"/>
                  </a:moveTo>
                  <a:cubicBezTo>
                    <a:pt x="1969" y="5738"/>
                    <a:pt x="2336" y="2869"/>
                    <a:pt x="1869" y="0"/>
                  </a:cubicBezTo>
                  <a:cubicBezTo>
                    <a:pt x="1602" y="3836"/>
                    <a:pt x="968" y="7606"/>
                    <a:pt x="1" y="11342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3"/>
            <p:cNvSpPr/>
            <p:nvPr/>
          </p:nvSpPr>
          <p:spPr>
            <a:xfrm>
              <a:off x="3198300" y="1710825"/>
              <a:ext cx="193475" cy="174325"/>
            </a:xfrm>
            <a:custGeom>
              <a:rect b="b" l="l" r="r" t="t"/>
              <a:pathLst>
                <a:path extrusionOk="0" fill="none" h="6973" w="7739">
                  <a:moveTo>
                    <a:pt x="167" y="6972"/>
                  </a:moveTo>
                  <a:cubicBezTo>
                    <a:pt x="2835" y="4804"/>
                    <a:pt x="5371" y="2503"/>
                    <a:pt x="7739" y="1"/>
                  </a:cubicBezTo>
                  <a:cubicBezTo>
                    <a:pt x="5070" y="1735"/>
                    <a:pt x="2502" y="3603"/>
                    <a:pt x="0" y="5505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3"/>
            <p:cNvSpPr/>
            <p:nvPr/>
          </p:nvSpPr>
          <p:spPr>
            <a:xfrm>
              <a:off x="3188275" y="1699150"/>
              <a:ext cx="193500" cy="122625"/>
            </a:xfrm>
            <a:custGeom>
              <a:rect b="b" l="l" r="r" t="t"/>
              <a:pathLst>
                <a:path extrusionOk="0" fill="none" h="4905" w="7740">
                  <a:moveTo>
                    <a:pt x="7740" y="1"/>
                  </a:moveTo>
                  <a:cubicBezTo>
                    <a:pt x="5004" y="1402"/>
                    <a:pt x="2436" y="3003"/>
                    <a:pt x="1" y="4904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3"/>
            <p:cNvSpPr/>
            <p:nvPr/>
          </p:nvSpPr>
          <p:spPr>
            <a:xfrm>
              <a:off x="3379250" y="1689150"/>
              <a:ext cx="180150" cy="245200"/>
            </a:xfrm>
            <a:custGeom>
              <a:rect b="b" l="l" r="r" t="t"/>
              <a:pathLst>
                <a:path extrusionOk="0" fill="none" h="9808" w="7206">
                  <a:moveTo>
                    <a:pt x="7206" y="9808"/>
                  </a:moveTo>
                  <a:cubicBezTo>
                    <a:pt x="4304" y="6972"/>
                    <a:pt x="1835" y="3636"/>
                    <a:pt x="1" y="1"/>
                  </a:cubicBezTo>
                  <a:cubicBezTo>
                    <a:pt x="2369" y="2035"/>
                    <a:pt x="4270" y="4570"/>
                    <a:pt x="5871" y="7272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3"/>
            <p:cNvSpPr/>
            <p:nvPr/>
          </p:nvSpPr>
          <p:spPr>
            <a:xfrm>
              <a:off x="3412600" y="1705000"/>
              <a:ext cx="180150" cy="184325"/>
            </a:xfrm>
            <a:custGeom>
              <a:rect b="b" l="l" r="r" t="t"/>
              <a:pathLst>
                <a:path extrusionOk="0" fill="none" h="7373" w="7206">
                  <a:moveTo>
                    <a:pt x="7206" y="7372"/>
                  </a:moveTo>
                  <a:cubicBezTo>
                    <a:pt x="5138" y="4637"/>
                    <a:pt x="2703" y="2169"/>
                    <a:pt x="1" y="0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3"/>
            <p:cNvSpPr/>
            <p:nvPr/>
          </p:nvSpPr>
          <p:spPr>
            <a:xfrm>
              <a:off x="3430125" y="1694150"/>
              <a:ext cx="239350" cy="38400"/>
            </a:xfrm>
            <a:custGeom>
              <a:rect b="b" l="l" r="r" t="t"/>
              <a:pathLst>
                <a:path extrusionOk="0" fill="none" h="1536" w="9574">
                  <a:moveTo>
                    <a:pt x="7906" y="1"/>
                  </a:moveTo>
                  <a:cubicBezTo>
                    <a:pt x="5304" y="34"/>
                    <a:pt x="2602" y="201"/>
                    <a:pt x="0" y="268"/>
                  </a:cubicBezTo>
                  <a:cubicBezTo>
                    <a:pt x="3103" y="1168"/>
                    <a:pt x="6338" y="1535"/>
                    <a:pt x="9574" y="1368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3"/>
            <p:cNvSpPr/>
            <p:nvPr/>
          </p:nvSpPr>
          <p:spPr>
            <a:xfrm>
              <a:off x="3421775" y="1706675"/>
              <a:ext cx="172650" cy="57550"/>
            </a:xfrm>
            <a:custGeom>
              <a:rect b="b" l="l" r="r" t="t"/>
              <a:pathLst>
                <a:path extrusionOk="0" fill="none" h="2302" w="6906">
                  <a:moveTo>
                    <a:pt x="6906" y="2302"/>
                  </a:moveTo>
                  <a:cubicBezTo>
                    <a:pt x="4471" y="1935"/>
                    <a:pt x="2136" y="1134"/>
                    <a:pt x="1" y="0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3"/>
            <p:cNvSpPr/>
            <p:nvPr/>
          </p:nvSpPr>
          <p:spPr>
            <a:xfrm>
              <a:off x="3415100" y="1530700"/>
              <a:ext cx="223525" cy="160975"/>
            </a:xfrm>
            <a:custGeom>
              <a:rect b="b" l="l" r="r" t="t"/>
              <a:pathLst>
                <a:path extrusionOk="0" fill="none" h="6439" w="8941">
                  <a:moveTo>
                    <a:pt x="8941" y="1"/>
                  </a:moveTo>
                  <a:lnTo>
                    <a:pt x="7206" y="1368"/>
                  </a:lnTo>
                  <a:cubicBezTo>
                    <a:pt x="4904" y="3203"/>
                    <a:pt x="2569" y="5038"/>
                    <a:pt x="1" y="6439"/>
                  </a:cubicBezTo>
                  <a:cubicBezTo>
                    <a:pt x="1735" y="4104"/>
                    <a:pt x="3904" y="2002"/>
                    <a:pt x="6272" y="301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3"/>
            <p:cNvSpPr/>
            <p:nvPr/>
          </p:nvSpPr>
          <p:spPr>
            <a:xfrm>
              <a:off x="3444300" y="1576575"/>
              <a:ext cx="183475" cy="120100"/>
            </a:xfrm>
            <a:custGeom>
              <a:rect b="b" l="l" r="r" t="t"/>
              <a:pathLst>
                <a:path extrusionOk="0" fill="none" h="4804" w="7339">
                  <a:moveTo>
                    <a:pt x="7339" y="0"/>
                  </a:moveTo>
                  <a:cubicBezTo>
                    <a:pt x="6071" y="868"/>
                    <a:pt x="4770" y="1802"/>
                    <a:pt x="3536" y="2669"/>
                  </a:cubicBezTo>
                  <a:cubicBezTo>
                    <a:pt x="2402" y="3469"/>
                    <a:pt x="1268" y="4270"/>
                    <a:pt x="0" y="4804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3"/>
            <p:cNvSpPr/>
            <p:nvPr/>
          </p:nvSpPr>
          <p:spPr>
            <a:xfrm>
              <a:off x="3423450" y="1403125"/>
              <a:ext cx="59225" cy="260200"/>
            </a:xfrm>
            <a:custGeom>
              <a:rect b="b" l="l" r="r" t="t"/>
              <a:pathLst>
                <a:path extrusionOk="0" fill="none" h="10408" w="2369">
                  <a:moveTo>
                    <a:pt x="2269" y="1468"/>
                  </a:moveTo>
                  <a:cubicBezTo>
                    <a:pt x="2369" y="4570"/>
                    <a:pt x="1535" y="7672"/>
                    <a:pt x="0" y="10407"/>
                  </a:cubicBezTo>
                  <a:cubicBezTo>
                    <a:pt x="534" y="6938"/>
                    <a:pt x="768" y="3503"/>
                    <a:pt x="467" y="0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3"/>
            <p:cNvSpPr/>
            <p:nvPr/>
          </p:nvSpPr>
          <p:spPr>
            <a:xfrm>
              <a:off x="3399275" y="1448150"/>
              <a:ext cx="22525" cy="246875"/>
            </a:xfrm>
            <a:custGeom>
              <a:rect b="b" l="l" r="r" t="t"/>
              <a:pathLst>
                <a:path extrusionOk="0" fill="none" h="9875" w="901">
                  <a:moveTo>
                    <a:pt x="634" y="0"/>
                  </a:moveTo>
                  <a:cubicBezTo>
                    <a:pt x="901" y="3303"/>
                    <a:pt x="701" y="6638"/>
                    <a:pt x="0" y="9874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3"/>
            <p:cNvSpPr/>
            <p:nvPr/>
          </p:nvSpPr>
          <p:spPr>
            <a:xfrm>
              <a:off x="3231650" y="1459825"/>
              <a:ext cx="164300" cy="216850"/>
            </a:xfrm>
            <a:custGeom>
              <a:rect b="b" l="l" r="r" t="t"/>
              <a:pathLst>
                <a:path extrusionOk="0" fill="none" h="8674" w="6572">
                  <a:moveTo>
                    <a:pt x="100" y="0"/>
                  </a:moveTo>
                  <a:cubicBezTo>
                    <a:pt x="2169" y="3002"/>
                    <a:pt x="4270" y="5871"/>
                    <a:pt x="6572" y="8673"/>
                  </a:cubicBezTo>
                  <a:cubicBezTo>
                    <a:pt x="4203" y="6705"/>
                    <a:pt x="2002" y="4637"/>
                    <a:pt x="0" y="2302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3"/>
            <p:cNvSpPr/>
            <p:nvPr/>
          </p:nvSpPr>
          <p:spPr>
            <a:xfrm>
              <a:off x="3312525" y="1509850"/>
              <a:ext cx="106775" cy="171825"/>
            </a:xfrm>
            <a:custGeom>
              <a:rect b="b" l="l" r="r" t="t"/>
              <a:pathLst>
                <a:path extrusionOk="0" fill="none" h="6873" w="4271">
                  <a:moveTo>
                    <a:pt x="4271" y="6872"/>
                  </a:moveTo>
                  <a:cubicBezTo>
                    <a:pt x="3270" y="4371"/>
                    <a:pt x="1802" y="2002"/>
                    <a:pt x="1" y="1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3"/>
            <p:cNvSpPr/>
            <p:nvPr/>
          </p:nvSpPr>
          <p:spPr>
            <a:xfrm>
              <a:off x="3129075" y="1652450"/>
              <a:ext cx="246875" cy="30900"/>
            </a:xfrm>
            <a:custGeom>
              <a:rect b="b" l="l" r="r" t="t"/>
              <a:pathLst>
                <a:path extrusionOk="0" fill="none" h="1236" w="9875">
                  <a:moveTo>
                    <a:pt x="9874" y="1235"/>
                  </a:moveTo>
                  <a:cubicBezTo>
                    <a:pt x="6638" y="468"/>
                    <a:pt x="3336" y="101"/>
                    <a:pt x="0" y="1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3"/>
            <p:cNvSpPr/>
            <p:nvPr/>
          </p:nvSpPr>
          <p:spPr>
            <a:xfrm>
              <a:off x="3195775" y="1624950"/>
              <a:ext cx="163475" cy="45875"/>
            </a:xfrm>
            <a:custGeom>
              <a:rect b="b" l="l" r="r" t="t"/>
              <a:pathLst>
                <a:path extrusionOk="0" fill="none" h="1835" w="6539">
                  <a:moveTo>
                    <a:pt x="6539" y="1835"/>
                  </a:moveTo>
                  <a:cubicBezTo>
                    <a:pt x="4437" y="1034"/>
                    <a:pt x="2269" y="400"/>
                    <a:pt x="1" y="0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3"/>
            <p:cNvSpPr/>
            <p:nvPr/>
          </p:nvSpPr>
          <p:spPr>
            <a:xfrm>
              <a:off x="3233325" y="1679975"/>
              <a:ext cx="125925" cy="12525"/>
            </a:xfrm>
            <a:custGeom>
              <a:rect b="b" l="l" r="r" t="t"/>
              <a:pathLst>
                <a:path extrusionOk="0" fill="none" h="501" w="5037">
                  <a:moveTo>
                    <a:pt x="5037" y="501"/>
                  </a:moveTo>
                  <a:cubicBezTo>
                    <a:pt x="3436" y="134"/>
                    <a:pt x="1668" y="1"/>
                    <a:pt x="0" y="201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3"/>
            <p:cNvSpPr/>
            <p:nvPr/>
          </p:nvSpPr>
          <p:spPr>
            <a:xfrm>
              <a:off x="3316700" y="1594075"/>
              <a:ext cx="187675" cy="187675"/>
            </a:xfrm>
            <a:custGeom>
              <a:rect b="b" l="l" r="r" t="t"/>
              <a:pathLst>
                <a:path extrusionOk="0" h="7507" w="7507">
                  <a:moveTo>
                    <a:pt x="3770" y="1"/>
                  </a:moveTo>
                  <a:cubicBezTo>
                    <a:pt x="1669" y="1"/>
                    <a:pt x="1" y="1702"/>
                    <a:pt x="1" y="3770"/>
                  </a:cubicBezTo>
                  <a:cubicBezTo>
                    <a:pt x="1" y="5838"/>
                    <a:pt x="1669" y="7506"/>
                    <a:pt x="3770" y="7506"/>
                  </a:cubicBezTo>
                  <a:cubicBezTo>
                    <a:pt x="5838" y="7506"/>
                    <a:pt x="7506" y="5838"/>
                    <a:pt x="7506" y="3770"/>
                  </a:cubicBezTo>
                  <a:cubicBezTo>
                    <a:pt x="7506" y="1702"/>
                    <a:pt x="5838" y="1"/>
                    <a:pt x="377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3"/>
            <p:cNvSpPr/>
            <p:nvPr/>
          </p:nvSpPr>
          <p:spPr>
            <a:xfrm>
              <a:off x="3335875" y="1613275"/>
              <a:ext cx="149300" cy="150125"/>
            </a:xfrm>
            <a:custGeom>
              <a:rect b="b" l="l" r="r" t="t"/>
              <a:pathLst>
                <a:path extrusionOk="0" h="6005" w="5972">
                  <a:moveTo>
                    <a:pt x="3003" y="0"/>
                  </a:moveTo>
                  <a:cubicBezTo>
                    <a:pt x="1335" y="0"/>
                    <a:pt x="1" y="1334"/>
                    <a:pt x="1" y="3002"/>
                  </a:cubicBezTo>
                  <a:cubicBezTo>
                    <a:pt x="1" y="4637"/>
                    <a:pt x="1335" y="6004"/>
                    <a:pt x="3003" y="6004"/>
                  </a:cubicBezTo>
                  <a:cubicBezTo>
                    <a:pt x="4638" y="6004"/>
                    <a:pt x="5972" y="4637"/>
                    <a:pt x="5972" y="3002"/>
                  </a:cubicBezTo>
                  <a:cubicBezTo>
                    <a:pt x="5972" y="1334"/>
                    <a:pt x="4638" y="0"/>
                    <a:pt x="30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3"/>
            <p:cNvSpPr/>
            <p:nvPr/>
          </p:nvSpPr>
          <p:spPr>
            <a:xfrm>
              <a:off x="3363400" y="648600"/>
              <a:ext cx="973225" cy="956600"/>
            </a:xfrm>
            <a:custGeom>
              <a:rect b="b" l="l" r="r" t="t"/>
              <a:pathLst>
                <a:path extrusionOk="0" h="38264" w="38929">
                  <a:moveTo>
                    <a:pt x="21403" y="1"/>
                  </a:moveTo>
                  <a:cubicBezTo>
                    <a:pt x="20460" y="1"/>
                    <a:pt x="19536" y="252"/>
                    <a:pt x="18781" y="827"/>
                  </a:cubicBezTo>
                  <a:cubicBezTo>
                    <a:pt x="17213" y="1961"/>
                    <a:pt x="17180" y="4329"/>
                    <a:pt x="17146" y="6097"/>
                  </a:cubicBezTo>
                  <a:cubicBezTo>
                    <a:pt x="17113" y="7398"/>
                    <a:pt x="17146" y="8666"/>
                    <a:pt x="17313" y="9967"/>
                  </a:cubicBezTo>
                  <a:cubicBezTo>
                    <a:pt x="16846" y="8966"/>
                    <a:pt x="16346" y="7998"/>
                    <a:pt x="15812" y="7098"/>
                  </a:cubicBezTo>
                  <a:cubicBezTo>
                    <a:pt x="14772" y="5315"/>
                    <a:pt x="13098" y="2528"/>
                    <a:pt x="10765" y="2528"/>
                  </a:cubicBezTo>
                  <a:cubicBezTo>
                    <a:pt x="10478" y="2528"/>
                    <a:pt x="10181" y="2570"/>
                    <a:pt x="9874" y="2661"/>
                  </a:cubicBezTo>
                  <a:cubicBezTo>
                    <a:pt x="8107" y="3228"/>
                    <a:pt x="6372" y="4663"/>
                    <a:pt x="6105" y="6597"/>
                  </a:cubicBezTo>
                  <a:cubicBezTo>
                    <a:pt x="5805" y="8465"/>
                    <a:pt x="7473" y="10233"/>
                    <a:pt x="8640" y="11468"/>
                  </a:cubicBezTo>
                  <a:cubicBezTo>
                    <a:pt x="9508" y="12402"/>
                    <a:pt x="10508" y="13269"/>
                    <a:pt x="11509" y="14103"/>
                  </a:cubicBezTo>
                  <a:cubicBezTo>
                    <a:pt x="10475" y="13736"/>
                    <a:pt x="9441" y="13402"/>
                    <a:pt x="8440" y="13135"/>
                  </a:cubicBezTo>
                  <a:cubicBezTo>
                    <a:pt x="7318" y="12855"/>
                    <a:pt x="5853" y="12477"/>
                    <a:pt x="4490" y="12477"/>
                  </a:cubicBezTo>
                  <a:cubicBezTo>
                    <a:pt x="3097" y="12477"/>
                    <a:pt x="1810" y="12872"/>
                    <a:pt x="1102" y="14170"/>
                  </a:cubicBezTo>
                  <a:cubicBezTo>
                    <a:pt x="168" y="15804"/>
                    <a:pt x="1" y="18072"/>
                    <a:pt x="1135" y="19640"/>
                  </a:cubicBezTo>
                  <a:cubicBezTo>
                    <a:pt x="2269" y="21175"/>
                    <a:pt x="4637" y="21241"/>
                    <a:pt x="6372" y="21308"/>
                  </a:cubicBezTo>
                  <a:cubicBezTo>
                    <a:pt x="6741" y="21336"/>
                    <a:pt x="7110" y="21349"/>
                    <a:pt x="7478" y="21349"/>
                  </a:cubicBezTo>
                  <a:cubicBezTo>
                    <a:pt x="8410" y="21349"/>
                    <a:pt x="9343" y="21270"/>
                    <a:pt x="10275" y="21175"/>
                  </a:cubicBezTo>
                  <a:lnTo>
                    <a:pt x="10275" y="21175"/>
                  </a:lnTo>
                  <a:cubicBezTo>
                    <a:pt x="9274" y="21608"/>
                    <a:pt x="8307" y="22109"/>
                    <a:pt x="7373" y="22642"/>
                  </a:cubicBezTo>
                  <a:cubicBezTo>
                    <a:pt x="5371" y="23810"/>
                    <a:pt x="2102" y="25778"/>
                    <a:pt x="2936" y="28580"/>
                  </a:cubicBezTo>
                  <a:cubicBezTo>
                    <a:pt x="3437" y="30348"/>
                    <a:pt x="4871" y="32082"/>
                    <a:pt x="6806" y="32416"/>
                  </a:cubicBezTo>
                  <a:cubicBezTo>
                    <a:pt x="6973" y="32445"/>
                    <a:pt x="7140" y="32459"/>
                    <a:pt x="7305" y="32459"/>
                  </a:cubicBezTo>
                  <a:cubicBezTo>
                    <a:pt x="9009" y="32459"/>
                    <a:pt x="10553" y="30979"/>
                    <a:pt x="11709" y="29914"/>
                  </a:cubicBezTo>
                  <a:cubicBezTo>
                    <a:pt x="12676" y="29014"/>
                    <a:pt x="13544" y="28080"/>
                    <a:pt x="14378" y="27079"/>
                  </a:cubicBezTo>
                  <a:lnTo>
                    <a:pt x="14378" y="27079"/>
                  </a:lnTo>
                  <a:cubicBezTo>
                    <a:pt x="14011" y="28113"/>
                    <a:pt x="13677" y="29114"/>
                    <a:pt x="13377" y="30148"/>
                  </a:cubicBezTo>
                  <a:cubicBezTo>
                    <a:pt x="12777" y="32349"/>
                    <a:pt x="11809" y="36085"/>
                    <a:pt x="14344" y="37486"/>
                  </a:cubicBezTo>
                  <a:cubicBezTo>
                    <a:pt x="15201" y="37976"/>
                    <a:pt x="16222" y="38264"/>
                    <a:pt x="17231" y="38264"/>
                  </a:cubicBezTo>
                  <a:cubicBezTo>
                    <a:pt x="18147" y="38264"/>
                    <a:pt x="19053" y="38026"/>
                    <a:pt x="19815" y="37486"/>
                  </a:cubicBezTo>
                  <a:cubicBezTo>
                    <a:pt x="21349" y="36385"/>
                    <a:pt x="21449" y="33984"/>
                    <a:pt x="21516" y="32249"/>
                  </a:cubicBezTo>
                  <a:cubicBezTo>
                    <a:pt x="21549" y="30948"/>
                    <a:pt x="21516" y="29647"/>
                    <a:pt x="21383" y="28380"/>
                  </a:cubicBezTo>
                  <a:lnTo>
                    <a:pt x="21383" y="28380"/>
                  </a:lnTo>
                  <a:cubicBezTo>
                    <a:pt x="21850" y="29414"/>
                    <a:pt x="22350" y="30348"/>
                    <a:pt x="22850" y="31282"/>
                  </a:cubicBezTo>
                  <a:cubicBezTo>
                    <a:pt x="23896" y="33103"/>
                    <a:pt x="25502" y="35941"/>
                    <a:pt x="27862" y="35941"/>
                  </a:cubicBezTo>
                  <a:cubicBezTo>
                    <a:pt x="28138" y="35941"/>
                    <a:pt x="28424" y="35902"/>
                    <a:pt x="28721" y="35818"/>
                  </a:cubicBezTo>
                  <a:cubicBezTo>
                    <a:pt x="30523" y="35318"/>
                    <a:pt x="32290" y="33917"/>
                    <a:pt x="32624" y="31982"/>
                  </a:cubicBezTo>
                  <a:cubicBezTo>
                    <a:pt x="32958" y="30114"/>
                    <a:pt x="31323" y="28380"/>
                    <a:pt x="30156" y="27079"/>
                  </a:cubicBezTo>
                  <a:cubicBezTo>
                    <a:pt x="29288" y="26078"/>
                    <a:pt x="28321" y="25211"/>
                    <a:pt x="27320" y="24377"/>
                  </a:cubicBezTo>
                  <a:lnTo>
                    <a:pt x="27320" y="24377"/>
                  </a:lnTo>
                  <a:cubicBezTo>
                    <a:pt x="28354" y="24777"/>
                    <a:pt x="29355" y="25111"/>
                    <a:pt x="30389" y="25411"/>
                  </a:cubicBezTo>
                  <a:cubicBezTo>
                    <a:pt x="31512" y="25730"/>
                    <a:pt x="32998" y="26132"/>
                    <a:pt x="34385" y="26132"/>
                  </a:cubicBezTo>
                  <a:cubicBezTo>
                    <a:pt x="35756" y="26132"/>
                    <a:pt x="37031" y="25738"/>
                    <a:pt x="37761" y="24477"/>
                  </a:cubicBezTo>
                  <a:cubicBezTo>
                    <a:pt x="38662" y="22876"/>
                    <a:pt x="38929" y="20608"/>
                    <a:pt x="37794" y="18973"/>
                  </a:cubicBezTo>
                  <a:cubicBezTo>
                    <a:pt x="36694" y="17405"/>
                    <a:pt x="34292" y="17338"/>
                    <a:pt x="32557" y="17238"/>
                  </a:cubicBezTo>
                  <a:cubicBezTo>
                    <a:pt x="32057" y="17199"/>
                    <a:pt x="31552" y="17180"/>
                    <a:pt x="31044" y="17180"/>
                  </a:cubicBezTo>
                  <a:cubicBezTo>
                    <a:pt x="30263" y="17180"/>
                    <a:pt x="29476" y="17224"/>
                    <a:pt x="28688" y="17305"/>
                  </a:cubicBezTo>
                  <a:cubicBezTo>
                    <a:pt x="29722" y="16905"/>
                    <a:pt x="30689" y="16404"/>
                    <a:pt x="31623" y="15904"/>
                  </a:cubicBezTo>
                  <a:cubicBezTo>
                    <a:pt x="33658" y="14770"/>
                    <a:pt x="36960" y="12902"/>
                    <a:pt x="36193" y="10067"/>
                  </a:cubicBezTo>
                  <a:cubicBezTo>
                    <a:pt x="35693" y="8232"/>
                    <a:pt x="34292" y="6464"/>
                    <a:pt x="32357" y="6130"/>
                  </a:cubicBezTo>
                  <a:cubicBezTo>
                    <a:pt x="32186" y="6101"/>
                    <a:pt x="32017" y="6086"/>
                    <a:pt x="31848" y="6086"/>
                  </a:cubicBezTo>
                  <a:cubicBezTo>
                    <a:pt x="30142" y="6086"/>
                    <a:pt x="28571" y="7533"/>
                    <a:pt x="27387" y="8566"/>
                  </a:cubicBezTo>
                  <a:cubicBezTo>
                    <a:pt x="26153" y="9633"/>
                    <a:pt x="25052" y="10834"/>
                    <a:pt x="24018" y="12135"/>
                  </a:cubicBezTo>
                  <a:cubicBezTo>
                    <a:pt x="24552" y="10800"/>
                    <a:pt x="25019" y="9399"/>
                    <a:pt x="25352" y="8065"/>
                  </a:cubicBezTo>
                  <a:cubicBezTo>
                    <a:pt x="25886" y="5797"/>
                    <a:pt x="26820" y="2094"/>
                    <a:pt x="24218" y="727"/>
                  </a:cubicBezTo>
                  <a:cubicBezTo>
                    <a:pt x="23371" y="269"/>
                    <a:pt x="22377" y="1"/>
                    <a:pt x="214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3"/>
            <p:cNvSpPr/>
            <p:nvPr/>
          </p:nvSpPr>
          <p:spPr>
            <a:xfrm>
              <a:off x="3872925" y="889400"/>
              <a:ext cx="337775" cy="248550"/>
            </a:xfrm>
            <a:custGeom>
              <a:rect b="b" l="l" r="r" t="t"/>
              <a:pathLst>
                <a:path extrusionOk="0" fill="none" h="9942" w="13511">
                  <a:moveTo>
                    <a:pt x="9107" y="1269"/>
                  </a:moveTo>
                  <a:cubicBezTo>
                    <a:pt x="5805" y="3837"/>
                    <a:pt x="2436" y="6506"/>
                    <a:pt x="1" y="9941"/>
                  </a:cubicBezTo>
                  <a:cubicBezTo>
                    <a:pt x="4237" y="6272"/>
                    <a:pt x="8774" y="2936"/>
                    <a:pt x="13511" y="1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3"/>
            <p:cNvSpPr/>
            <p:nvPr/>
          </p:nvSpPr>
          <p:spPr>
            <a:xfrm>
              <a:off x="3887125" y="1122925"/>
              <a:ext cx="375275" cy="60050"/>
            </a:xfrm>
            <a:custGeom>
              <a:rect b="b" l="l" r="r" t="t"/>
              <a:pathLst>
                <a:path extrusionOk="0" fill="none" h="2402" w="15011">
                  <a:moveTo>
                    <a:pt x="15011" y="667"/>
                  </a:moveTo>
                  <a:cubicBezTo>
                    <a:pt x="10007" y="167"/>
                    <a:pt x="5004" y="0"/>
                    <a:pt x="0" y="167"/>
                  </a:cubicBezTo>
                  <a:cubicBezTo>
                    <a:pt x="4503" y="1134"/>
                    <a:pt x="9107" y="1835"/>
                    <a:pt x="13710" y="2402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3"/>
            <p:cNvSpPr/>
            <p:nvPr/>
          </p:nvSpPr>
          <p:spPr>
            <a:xfrm>
              <a:off x="3886275" y="1151275"/>
              <a:ext cx="325250" cy="68400"/>
            </a:xfrm>
            <a:custGeom>
              <a:rect b="b" l="l" r="r" t="t"/>
              <a:pathLst>
                <a:path extrusionOk="0" fill="none" h="2736" w="13010">
                  <a:moveTo>
                    <a:pt x="1" y="0"/>
                  </a:moveTo>
                  <a:cubicBezTo>
                    <a:pt x="4204" y="1368"/>
                    <a:pt x="8573" y="2302"/>
                    <a:pt x="13010" y="2735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3"/>
            <p:cNvSpPr/>
            <p:nvPr/>
          </p:nvSpPr>
          <p:spPr>
            <a:xfrm>
              <a:off x="3867100" y="724300"/>
              <a:ext cx="75075" cy="439500"/>
            </a:xfrm>
            <a:custGeom>
              <a:rect b="b" l="l" r="r" t="t"/>
              <a:pathLst>
                <a:path extrusionOk="0" fill="none" h="17580" w="3003">
                  <a:moveTo>
                    <a:pt x="2869" y="0"/>
                  </a:moveTo>
                  <a:cubicBezTo>
                    <a:pt x="3003" y="5938"/>
                    <a:pt x="2135" y="11909"/>
                    <a:pt x="367" y="17580"/>
                  </a:cubicBezTo>
                  <a:cubicBezTo>
                    <a:pt x="0" y="13043"/>
                    <a:pt x="634" y="8506"/>
                    <a:pt x="1635" y="4036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3"/>
            <p:cNvSpPr/>
            <p:nvPr/>
          </p:nvSpPr>
          <p:spPr>
            <a:xfrm>
              <a:off x="3842925" y="737625"/>
              <a:ext cx="15850" cy="375300"/>
            </a:xfrm>
            <a:custGeom>
              <a:rect b="b" l="l" r="r" t="t"/>
              <a:pathLst>
                <a:path extrusionOk="0" fill="none" h="15012" w="634">
                  <a:moveTo>
                    <a:pt x="634" y="1"/>
                  </a:moveTo>
                  <a:cubicBezTo>
                    <a:pt x="0" y="4971"/>
                    <a:pt x="0" y="10041"/>
                    <a:pt x="634" y="15012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3"/>
            <p:cNvSpPr/>
            <p:nvPr/>
          </p:nvSpPr>
          <p:spPr>
            <a:xfrm>
              <a:off x="3616925" y="825200"/>
              <a:ext cx="220175" cy="272725"/>
            </a:xfrm>
            <a:custGeom>
              <a:rect b="b" l="l" r="r" t="t"/>
              <a:pathLst>
                <a:path extrusionOk="0" fill="none" h="10909" w="8807">
                  <a:moveTo>
                    <a:pt x="334" y="3169"/>
                  </a:moveTo>
                  <a:cubicBezTo>
                    <a:pt x="3103" y="5738"/>
                    <a:pt x="6038" y="8340"/>
                    <a:pt x="8807" y="10908"/>
                  </a:cubicBezTo>
                  <a:cubicBezTo>
                    <a:pt x="6505" y="6839"/>
                    <a:pt x="3503" y="3136"/>
                    <a:pt x="0" y="0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3"/>
            <p:cNvSpPr/>
            <p:nvPr/>
          </p:nvSpPr>
          <p:spPr>
            <a:xfrm>
              <a:off x="3729500" y="866900"/>
              <a:ext cx="120950" cy="234350"/>
            </a:xfrm>
            <a:custGeom>
              <a:rect b="b" l="l" r="r" t="t"/>
              <a:pathLst>
                <a:path extrusionOk="0" fill="none" h="9374" w="4838">
                  <a:moveTo>
                    <a:pt x="1" y="0"/>
                  </a:moveTo>
                  <a:cubicBezTo>
                    <a:pt x="2135" y="2836"/>
                    <a:pt x="3770" y="6038"/>
                    <a:pt x="4837" y="9374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3"/>
            <p:cNvSpPr/>
            <p:nvPr/>
          </p:nvSpPr>
          <p:spPr>
            <a:xfrm>
              <a:off x="3445125" y="1062875"/>
              <a:ext cx="397825" cy="76750"/>
            </a:xfrm>
            <a:custGeom>
              <a:rect b="b" l="l" r="r" t="t"/>
              <a:pathLst>
                <a:path extrusionOk="0" fill="none" h="3070" w="15913">
                  <a:moveTo>
                    <a:pt x="1" y="0"/>
                  </a:moveTo>
                  <a:cubicBezTo>
                    <a:pt x="1068" y="100"/>
                    <a:pt x="2169" y="200"/>
                    <a:pt x="3236" y="334"/>
                  </a:cubicBezTo>
                  <a:cubicBezTo>
                    <a:pt x="7506" y="767"/>
                    <a:pt x="11809" y="1235"/>
                    <a:pt x="15912" y="2435"/>
                  </a:cubicBezTo>
                  <a:cubicBezTo>
                    <a:pt x="11676" y="3069"/>
                    <a:pt x="7339" y="3069"/>
                    <a:pt x="3070" y="2402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3"/>
            <p:cNvSpPr/>
            <p:nvPr/>
          </p:nvSpPr>
          <p:spPr>
            <a:xfrm>
              <a:off x="3504350" y="1026175"/>
              <a:ext cx="315250" cy="61725"/>
            </a:xfrm>
            <a:custGeom>
              <a:rect b="b" l="l" r="r" t="t"/>
              <a:pathLst>
                <a:path extrusionOk="0" fill="none" h="2469" w="12610">
                  <a:moveTo>
                    <a:pt x="0" y="1"/>
                  </a:moveTo>
                  <a:cubicBezTo>
                    <a:pt x="2268" y="367"/>
                    <a:pt x="4470" y="734"/>
                    <a:pt x="6705" y="1068"/>
                  </a:cubicBezTo>
                  <a:cubicBezTo>
                    <a:pt x="8706" y="1402"/>
                    <a:pt x="10708" y="1735"/>
                    <a:pt x="12609" y="2469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3"/>
            <p:cNvSpPr/>
            <p:nvPr/>
          </p:nvSpPr>
          <p:spPr>
            <a:xfrm>
              <a:off x="3519350" y="1147100"/>
              <a:ext cx="286075" cy="256050"/>
            </a:xfrm>
            <a:custGeom>
              <a:rect b="b" l="l" r="r" t="t"/>
              <a:pathLst>
                <a:path extrusionOk="0" fill="none" h="10242" w="11443">
                  <a:moveTo>
                    <a:pt x="1" y="6939"/>
                  </a:moveTo>
                  <a:cubicBezTo>
                    <a:pt x="3069" y="3636"/>
                    <a:pt x="7106" y="1168"/>
                    <a:pt x="11442" y="0"/>
                  </a:cubicBezTo>
                  <a:cubicBezTo>
                    <a:pt x="7339" y="3103"/>
                    <a:pt x="3603" y="6338"/>
                    <a:pt x="334" y="10241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3"/>
            <p:cNvSpPr/>
            <p:nvPr/>
          </p:nvSpPr>
          <p:spPr>
            <a:xfrm>
              <a:off x="3595250" y="1136250"/>
              <a:ext cx="267700" cy="241025"/>
            </a:xfrm>
            <a:custGeom>
              <a:rect b="b" l="l" r="r" t="t"/>
              <a:pathLst>
                <a:path extrusionOk="0" fill="none" h="9641" w="10708">
                  <a:moveTo>
                    <a:pt x="0" y="9641"/>
                  </a:moveTo>
                  <a:cubicBezTo>
                    <a:pt x="3036" y="5905"/>
                    <a:pt x="6671" y="2636"/>
                    <a:pt x="10708" y="1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3"/>
            <p:cNvSpPr/>
            <p:nvPr/>
          </p:nvSpPr>
          <p:spPr>
            <a:xfrm>
              <a:off x="3794550" y="1159600"/>
              <a:ext cx="69250" cy="391150"/>
            </a:xfrm>
            <a:custGeom>
              <a:rect b="b" l="l" r="r" t="t"/>
              <a:pathLst>
                <a:path extrusionOk="0" fill="none" h="15646" w="2770">
                  <a:moveTo>
                    <a:pt x="0" y="15645"/>
                  </a:moveTo>
                  <a:cubicBezTo>
                    <a:pt x="934" y="10475"/>
                    <a:pt x="1668" y="5271"/>
                    <a:pt x="2102" y="1"/>
                  </a:cubicBezTo>
                  <a:cubicBezTo>
                    <a:pt x="2569" y="4504"/>
                    <a:pt x="2769" y="8874"/>
                    <a:pt x="2435" y="13377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3"/>
            <p:cNvSpPr/>
            <p:nvPr/>
          </p:nvSpPr>
          <p:spPr>
            <a:xfrm>
              <a:off x="3762850" y="1130425"/>
              <a:ext cx="65925" cy="287725"/>
            </a:xfrm>
            <a:custGeom>
              <a:rect b="b" l="l" r="r" t="t"/>
              <a:pathLst>
                <a:path extrusionOk="0" fill="none" h="11509" w="2637">
                  <a:moveTo>
                    <a:pt x="2636" y="0"/>
                  </a:moveTo>
                  <a:cubicBezTo>
                    <a:pt x="1135" y="3670"/>
                    <a:pt x="201" y="7539"/>
                    <a:pt x="1" y="11508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3"/>
            <p:cNvSpPr/>
            <p:nvPr/>
          </p:nvSpPr>
          <p:spPr>
            <a:xfrm>
              <a:off x="3874600" y="1172950"/>
              <a:ext cx="226025" cy="285225"/>
            </a:xfrm>
            <a:custGeom>
              <a:rect b="b" l="l" r="r" t="t"/>
              <a:pathLst>
                <a:path extrusionOk="0" fill="none" h="11409" w="9041">
                  <a:moveTo>
                    <a:pt x="1" y="0"/>
                  </a:moveTo>
                  <a:cubicBezTo>
                    <a:pt x="2636" y="4103"/>
                    <a:pt x="5671" y="7906"/>
                    <a:pt x="9040" y="11409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3"/>
            <p:cNvSpPr/>
            <p:nvPr/>
          </p:nvSpPr>
          <p:spPr>
            <a:xfrm>
              <a:off x="3878775" y="1203800"/>
              <a:ext cx="122600" cy="214350"/>
            </a:xfrm>
            <a:custGeom>
              <a:rect b="b" l="l" r="r" t="t"/>
              <a:pathLst>
                <a:path extrusionOk="0" fill="none" h="8574" w="4904">
                  <a:moveTo>
                    <a:pt x="0" y="1"/>
                  </a:moveTo>
                  <a:cubicBezTo>
                    <a:pt x="1401" y="3003"/>
                    <a:pt x="3036" y="5872"/>
                    <a:pt x="4904" y="8573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3"/>
            <p:cNvSpPr/>
            <p:nvPr/>
          </p:nvSpPr>
          <p:spPr>
            <a:xfrm>
              <a:off x="3901300" y="1180450"/>
              <a:ext cx="123425" cy="136800"/>
            </a:xfrm>
            <a:custGeom>
              <a:rect b="b" l="l" r="r" t="t"/>
              <a:pathLst>
                <a:path extrusionOk="0" fill="none" h="5472" w="4937">
                  <a:moveTo>
                    <a:pt x="0" y="1"/>
                  </a:moveTo>
                  <a:cubicBezTo>
                    <a:pt x="1334" y="2102"/>
                    <a:pt x="3002" y="3937"/>
                    <a:pt x="4937" y="5471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3"/>
            <p:cNvSpPr/>
            <p:nvPr/>
          </p:nvSpPr>
          <p:spPr>
            <a:xfrm>
              <a:off x="3717000" y="996150"/>
              <a:ext cx="265200" cy="264375"/>
            </a:xfrm>
            <a:custGeom>
              <a:rect b="b" l="l" r="r" t="t"/>
              <a:pathLst>
                <a:path extrusionOk="0" h="10575" w="10608">
                  <a:moveTo>
                    <a:pt x="5304" y="1"/>
                  </a:moveTo>
                  <a:cubicBezTo>
                    <a:pt x="2369" y="1"/>
                    <a:pt x="0" y="2369"/>
                    <a:pt x="0" y="5305"/>
                  </a:cubicBezTo>
                  <a:cubicBezTo>
                    <a:pt x="0" y="8207"/>
                    <a:pt x="2369" y="10575"/>
                    <a:pt x="5304" y="10575"/>
                  </a:cubicBezTo>
                  <a:cubicBezTo>
                    <a:pt x="8206" y="10575"/>
                    <a:pt x="10608" y="8207"/>
                    <a:pt x="10608" y="5305"/>
                  </a:cubicBezTo>
                  <a:cubicBezTo>
                    <a:pt x="10608" y="2369"/>
                    <a:pt x="8206" y="1"/>
                    <a:pt x="53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3"/>
            <p:cNvSpPr/>
            <p:nvPr/>
          </p:nvSpPr>
          <p:spPr>
            <a:xfrm>
              <a:off x="3732825" y="1022025"/>
              <a:ext cx="233525" cy="212650"/>
            </a:xfrm>
            <a:custGeom>
              <a:rect b="b" l="l" r="r" t="t"/>
              <a:pathLst>
                <a:path extrusionOk="0" h="8506" w="9341">
                  <a:moveTo>
                    <a:pt x="4684" y="0"/>
                  </a:moveTo>
                  <a:cubicBezTo>
                    <a:pt x="2725" y="0"/>
                    <a:pt x="963" y="1343"/>
                    <a:pt x="501" y="3336"/>
                  </a:cubicBezTo>
                  <a:cubicBezTo>
                    <a:pt x="1" y="5604"/>
                    <a:pt x="1469" y="7905"/>
                    <a:pt x="3737" y="8406"/>
                  </a:cubicBezTo>
                  <a:cubicBezTo>
                    <a:pt x="4046" y="8473"/>
                    <a:pt x="4355" y="8505"/>
                    <a:pt x="4658" y="8505"/>
                  </a:cubicBezTo>
                  <a:cubicBezTo>
                    <a:pt x="6616" y="8505"/>
                    <a:pt x="8374" y="7163"/>
                    <a:pt x="8807" y="5170"/>
                  </a:cubicBezTo>
                  <a:cubicBezTo>
                    <a:pt x="9341" y="2869"/>
                    <a:pt x="7873" y="600"/>
                    <a:pt x="5605" y="100"/>
                  </a:cubicBezTo>
                  <a:cubicBezTo>
                    <a:pt x="5296" y="33"/>
                    <a:pt x="4987" y="0"/>
                    <a:pt x="46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3"/>
            <p:cNvSpPr/>
            <p:nvPr/>
          </p:nvSpPr>
          <p:spPr>
            <a:xfrm>
              <a:off x="3569375" y="2192850"/>
              <a:ext cx="298575" cy="294425"/>
            </a:xfrm>
            <a:custGeom>
              <a:rect b="b" l="l" r="r" t="t"/>
              <a:pathLst>
                <a:path extrusionOk="0" h="11777" w="11943">
                  <a:moveTo>
                    <a:pt x="268" y="0"/>
                  </a:moveTo>
                  <a:lnTo>
                    <a:pt x="268" y="0"/>
                  </a:lnTo>
                  <a:cubicBezTo>
                    <a:pt x="1" y="3036"/>
                    <a:pt x="2569" y="7372"/>
                    <a:pt x="4671" y="9641"/>
                  </a:cubicBezTo>
                  <a:cubicBezTo>
                    <a:pt x="6356" y="11462"/>
                    <a:pt x="7643" y="11777"/>
                    <a:pt x="9705" y="11777"/>
                  </a:cubicBezTo>
                  <a:cubicBezTo>
                    <a:pt x="10173" y="11777"/>
                    <a:pt x="10681" y="11761"/>
                    <a:pt x="11242" y="11742"/>
                  </a:cubicBezTo>
                  <a:cubicBezTo>
                    <a:pt x="11609" y="8807"/>
                    <a:pt x="11943" y="7139"/>
                    <a:pt x="9841" y="5071"/>
                  </a:cubicBezTo>
                  <a:cubicBezTo>
                    <a:pt x="7706" y="3036"/>
                    <a:pt x="3203" y="534"/>
                    <a:pt x="2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3"/>
            <p:cNvSpPr/>
            <p:nvPr/>
          </p:nvSpPr>
          <p:spPr>
            <a:xfrm>
              <a:off x="3629425" y="2257050"/>
              <a:ext cx="221025" cy="228525"/>
            </a:xfrm>
            <a:custGeom>
              <a:rect b="b" l="l" r="r" t="t"/>
              <a:pathLst>
                <a:path extrusionOk="0" fill="none" h="9141" w="8841">
                  <a:moveTo>
                    <a:pt x="1" y="1"/>
                  </a:moveTo>
                  <a:cubicBezTo>
                    <a:pt x="434" y="468"/>
                    <a:pt x="8840" y="9141"/>
                    <a:pt x="8840" y="9141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3"/>
            <p:cNvSpPr/>
            <p:nvPr/>
          </p:nvSpPr>
          <p:spPr>
            <a:xfrm>
              <a:off x="3845425" y="2202025"/>
              <a:ext cx="303575" cy="285650"/>
            </a:xfrm>
            <a:custGeom>
              <a:rect b="b" l="l" r="r" t="t"/>
              <a:pathLst>
                <a:path extrusionOk="0" h="11426" w="12143">
                  <a:moveTo>
                    <a:pt x="11909" y="0"/>
                  </a:moveTo>
                  <a:lnTo>
                    <a:pt x="11909" y="0"/>
                  </a:lnTo>
                  <a:cubicBezTo>
                    <a:pt x="9007" y="467"/>
                    <a:pt x="4403" y="2802"/>
                    <a:pt x="2202" y="4770"/>
                  </a:cubicBezTo>
                  <a:cubicBezTo>
                    <a:pt x="0" y="6705"/>
                    <a:pt x="334" y="8440"/>
                    <a:pt x="567" y="11342"/>
                  </a:cubicBezTo>
                  <a:cubicBezTo>
                    <a:pt x="1356" y="11385"/>
                    <a:pt x="2036" y="11425"/>
                    <a:pt x="2648" y="11425"/>
                  </a:cubicBezTo>
                  <a:cubicBezTo>
                    <a:pt x="4419" y="11425"/>
                    <a:pt x="5619" y="11085"/>
                    <a:pt x="7205" y="9474"/>
                  </a:cubicBezTo>
                  <a:cubicBezTo>
                    <a:pt x="9374" y="7305"/>
                    <a:pt x="12142" y="3036"/>
                    <a:pt x="119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3"/>
            <p:cNvSpPr/>
            <p:nvPr/>
          </p:nvSpPr>
          <p:spPr>
            <a:xfrm>
              <a:off x="3859600" y="2264575"/>
              <a:ext cx="228525" cy="221000"/>
            </a:xfrm>
            <a:custGeom>
              <a:rect b="b" l="l" r="r" t="t"/>
              <a:pathLst>
                <a:path extrusionOk="0" fill="none" h="8840" w="9141">
                  <a:moveTo>
                    <a:pt x="9140" y="0"/>
                  </a:moveTo>
                  <a:cubicBezTo>
                    <a:pt x="8673" y="467"/>
                    <a:pt x="0" y="8840"/>
                    <a:pt x="0" y="8840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5" name="Google Shape;385;p3"/>
          <p:cNvGrpSpPr/>
          <p:nvPr/>
        </p:nvGrpSpPr>
        <p:grpSpPr>
          <a:xfrm rot="842653">
            <a:off x="-943933" y="1991756"/>
            <a:ext cx="2260828" cy="3330941"/>
            <a:chOff x="2557750" y="3969075"/>
            <a:chExt cx="447100" cy="658725"/>
          </a:xfrm>
        </p:grpSpPr>
        <p:sp>
          <p:nvSpPr>
            <p:cNvPr id="386" name="Google Shape;386;p3"/>
            <p:cNvSpPr/>
            <p:nvPr/>
          </p:nvSpPr>
          <p:spPr>
            <a:xfrm>
              <a:off x="2557750" y="3969075"/>
              <a:ext cx="447100" cy="658725"/>
            </a:xfrm>
            <a:custGeom>
              <a:rect b="b" l="l" r="r" t="t"/>
              <a:pathLst>
                <a:path extrusionOk="0" h="26349" w="17884">
                  <a:moveTo>
                    <a:pt x="17884" y="0"/>
                  </a:moveTo>
                  <a:lnTo>
                    <a:pt x="17884" y="0"/>
                  </a:lnTo>
                  <a:cubicBezTo>
                    <a:pt x="15276" y="417"/>
                    <a:pt x="13121" y="2810"/>
                    <a:pt x="12966" y="5441"/>
                  </a:cubicBezTo>
                  <a:lnTo>
                    <a:pt x="12943" y="5584"/>
                  </a:lnTo>
                  <a:cubicBezTo>
                    <a:pt x="12133" y="6227"/>
                    <a:pt x="11383" y="6965"/>
                    <a:pt x="10728" y="7787"/>
                  </a:cubicBezTo>
                  <a:cubicBezTo>
                    <a:pt x="10704" y="5263"/>
                    <a:pt x="9478" y="3001"/>
                    <a:pt x="7537" y="1370"/>
                  </a:cubicBezTo>
                  <a:lnTo>
                    <a:pt x="7537" y="1370"/>
                  </a:lnTo>
                  <a:cubicBezTo>
                    <a:pt x="7585" y="3894"/>
                    <a:pt x="8716" y="6263"/>
                    <a:pt x="10645" y="7894"/>
                  </a:cubicBezTo>
                  <a:cubicBezTo>
                    <a:pt x="10097" y="8549"/>
                    <a:pt x="9525" y="9311"/>
                    <a:pt x="8966" y="10156"/>
                  </a:cubicBezTo>
                  <a:cubicBezTo>
                    <a:pt x="8621" y="8894"/>
                    <a:pt x="8275" y="7608"/>
                    <a:pt x="7680" y="6442"/>
                  </a:cubicBezTo>
                  <a:cubicBezTo>
                    <a:pt x="7085" y="5275"/>
                    <a:pt x="6204" y="4191"/>
                    <a:pt x="5037" y="3596"/>
                  </a:cubicBezTo>
                  <a:lnTo>
                    <a:pt x="5037" y="3596"/>
                  </a:lnTo>
                  <a:cubicBezTo>
                    <a:pt x="4918" y="4441"/>
                    <a:pt x="5120" y="5299"/>
                    <a:pt x="5596" y="6013"/>
                  </a:cubicBezTo>
                  <a:cubicBezTo>
                    <a:pt x="5942" y="6537"/>
                    <a:pt x="6418" y="6965"/>
                    <a:pt x="6751" y="7501"/>
                  </a:cubicBezTo>
                  <a:cubicBezTo>
                    <a:pt x="6989" y="7894"/>
                    <a:pt x="7144" y="8335"/>
                    <a:pt x="7394" y="8728"/>
                  </a:cubicBezTo>
                  <a:cubicBezTo>
                    <a:pt x="7751" y="9311"/>
                    <a:pt x="8299" y="9954"/>
                    <a:pt x="8954" y="10180"/>
                  </a:cubicBezTo>
                  <a:cubicBezTo>
                    <a:pt x="7990" y="11597"/>
                    <a:pt x="7156" y="13097"/>
                    <a:pt x="6454" y="14669"/>
                  </a:cubicBezTo>
                  <a:cubicBezTo>
                    <a:pt x="5825" y="14313"/>
                    <a:pt x="5110" y="14164"/>
                    <a:pt x="4388" y="14164"/>
                  </a:cubicBezTo>
                  <a:cubicBezTo>
                    <a:pt x="3975" y="14164"/>
                    <a:pt x="3559" y="14213"/>
                    <a:pt x="3156" y="14300"/>
                  </a:cubicBezTo>
                  <a:cubicBezTo>
                    <a:pt x="2048" y="14550"/>
                    <a:pt x="1012" y="15074"/>
                    <a:pt x="0" y="15597"/>
                  </a:cubicBezTo>
                  <a:cubicBezTo>
                    <a:pt x="241" y="15606"/>
                    <a:pt x="491" y="15611"/>
                    <a:pt x="749" y="15611"/>
                  </a:cubicBezTo>
                  <a:cubicBezTo>
                    <a:pt x="2599" y="15611"/>
                    <a:pt x="4831" y="15372"/>
                    <a:pt x="6430" y="14693"/>
                  </a:cubicBezTo>
                  <a:lnTo>
                    <a:pt x="6430" y="14693"/>
                  </a:lnTo>
                  <a:cubicBezTo>
                    <a:pt x="4799" y="18288"/>
                    <a:pt x="3810" y="22444"/>
                    <a:pt x="4620" y="26349"/>
                  </a:cubicBezTo>
                  <a:lnTo>
                    <a:pt x="4846" y="26301"/>
                  </a:lnTo>
                  <a:cubicBezTo>
                    <a:pt x="4549" y="24861"/>
                    <a:pt x="4477" y="23372"/>
                    <a:pt x="4632" y="21896"/>
                  </a:cubicBezTo>
                  <a:lnTo>
                    <a:pt x="4632" y="21896"/>
                  </a:lnTo>
                  <a:cubicBezTo>
                    <a:pt x="4739" y="22217"/>
                    <a:pt x="5049" y="22467"/>
                    <a:pt x="5334" y="22682"/>
                  </a:cubicBezTo>
                  <a:lnTo>
                    <a:pt x="7001" y="23896"/>
                  </a:lnTo>
                  <a:cubicBezTo>
                    <a:pt x="6894" y="23551"/>
                    <a:pt x="6751" y="23206"/>
                    <a:pt x="6596" y="22884"/>
                  </a:cubicBezTo>
                  <a:cubicBezTo>
                    <a:pt x="6418" y="22503"/>
                    <a:pt x="6168" y="22146"/>
                    <a:pt x="5882" y="21848"/>
                  </a:cubicBezTo>
                  <a:cubicBezTo>
                    <a:pt x="5573" y="21551"/>
                    <a:pt x="5192" y="21360"/>
                    <a:pt x="4763" y="21312"/>
                  </a:cubicBezTo>
                  <a:lnTo>
                    <a:pt x="4680" y="21443"/>
                  </a:lnTo>
                  <a:cubicBezTo>
                    <a:pt x="4858" y="20003"/>
                    <a:pt x="5192" y="18586"/>
                    <a:pt x="5668" y="17205"/>
                  </a:cubicBezTo>
                  <a:cubicBezTo>
                    <a:pt x="5704" y="17300"/>
                    <a:pt x="5739" y="17407"/>
                    <a:pt x="5751" y="17502"/>
                  </a:cubicBezTo>
                  <a:cubicBezTo>
                    <a:pt x="5823" y="17967"/>
                    <a:pt x="5930" y="18419"/>
                    <a:pt x="6085" y="18860"/>
                  </a:cubicBezTo>
                  <a:cubicBezTo>
                    <a:pt x="6537" y="20003"/>
                    <a:pt x="7573" y="20836"/>
                    <a:pt x="8680" y="21372"/>
                  </a:cubicBezTo>
                  <a:cubicBezTo>
                    <a:pt x="8549" y="20479"/>
                    <a:pt x="8025" y="19705"/>
                    <a:pt x="7442" y="19038"/>
                  </a:cubicBezTo>
                  <a:cubicBezTo>
                    <a:pt x="6870" y="18384"/>
                    <a:pt x="6227" y="17812"/>
                    <a:pt x="5692" y="17133"/>
                  </a:cubicBezTo>
                  <a:cubicBezTo>
                    <a:pt x="6037" y="16121"/>
                    <a:pt x="6442" y="15133"/>
                    <a:pt x="6906" y="14169"/>
                  </a:cubicBezTo>
                  <a:lnTo>
                    <a:pt x="6906" y="14193"/>
                  </a:lnTo>
                  <a:lnTo>
                    <a:pt x="6930" y="14204"/>
                  </a:lnTo>
                  <a:lnTo>
                    <a:pt x="6906" y="14157"/>
                  </a:lnTo>
                  <a:cubicBezTo>
                    <a:pt x="8763" y="10311"/>
                    <a:pt x="11276" y="7204"/>
                    <a:pt x="12883" y="5930"/>
                  </a:cubicBezTo>
                  <a:lnTo>
                    <a:pt x="13121" y="5739"/>
                  </a:lnTo>
                  <a:cubicBezTo>
                    <a:pt x="13193" y="5680"/>
                    <a:pt x="13264" y="5632"/>
                    <a:pt x="13324" y="5584"/>
                  </a:cubicBezTo>
                  <a:lnTo>
                    <a:pt x="13312" y="5572"/>
                  </a:lnTo>
                  <a:cubicBezTo>
                    <a:pt x="15169" y="4013"/>
                    <a:pt x="16717" y="2120"/>
                    <a:pt x="17884" y="0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3"/>
            <p:cNvSpPr/>
            <p:nvPr/>
          </p:nvSpPr>
          <p:spPr>
            <a:xfrm>
              <a:off x="2810750" y="4002700"/>
              <a:ext cx="56875" cy="118500"/>
            </a:xfrm>
            <a:custGeom>
              <a:rect b="b" l="l" r="r" t="t"/>
              <a:pathLst>
                <a:path extrusionOk="0" h="4740" w="2275">
                  <a:moveTo>
                    <a:pt x="489" y="1"/>
                  </a:moveTo>
                  <a:lnTo>
                    <a:pt x="489" y="1"/>
                  </a:lnTo>
                  <a:cubicBezTo>
                    <a:pt x="1" y="1739"/>
                    <a:pt x="596" y="3596"/>
                    <a:pt x="2001" y="4739"/>
                  </a:cubicBezTo>
                  <a:cubicBezTo>
                    <a:pt x="2275" y="3084"/>
                    <a:pt x="1846" y="977"/>
                    <a:pt x="489" y="1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3"/>
            <p:cNvSpPr/>
            <p:nvPr/>
          </p:nvSpPr>
          <p:spPr>
            <a:xfrm>
              <a:off x="2566075" y="4194700"/>
              <a:ext cx="183400" cy="81500"/>
            </a:xfrm>
            <a:custGeom>
              <a:rect b="b" l="l" r="r" t="t"/>
              <a:pathLst>
                <a:path extrusionOk="0" h="3260" w="7336">
                  <a:moveTo>
                    <a:pt x="1" y="0"/>
                  </a:moveTo>
                  <a:cubicBezTo>
                    <a:pt x="953" y="953"/>
                    <a:pt x="1906" y="1917"/>
                    <a:pt x="3049" y="2608"/>
                  </a:cubicBezTo>
                  <a:cubicBezTo>
                    <a:pt x="3802" y="3071"/>
                    <a:pt x="4855" y="3260"/>
                    <a:pt x="5861" y="3260"/>
                  </a:cubicBezTo>
                  <a:cubicBezTo>
                    <a:pt x="6381" y="3260"/>
                    <a:pt x="6888" y="3209"/>
                    <a:pt x="7335" y="3120"/>
                  </a:cubicBezTo>
                  <a:cubicBezTo>
                    <a:pt x="6311" y="2227"/>
                    <a:pt x="5240" y="1322"/>
                    <a:pt x="3930" y="953"/>
                  </a:cubicBezTo>
                  <a:cubicBezTo>
                    <a:pt x="3477" y="834"/>
                    <a:pt x="3025" y="750"/>
                    <a:pt x="2573" y="691"/>
                  </a:cubicBezTo>
                  <a:cubicBezTo>
                    <a:pt x="1691" y="536"/>
                    <a:pt x="834" y="310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3"/>
            <p:cNvSpPr/>
            <p:nvPr/>
          </p:nvSpPr>
          <p:spPr>
            <a:xfrm>
              <a:off x="2559825" y="4414125"/>
              <a:ext cx="127125" cy="59875"/>
            </a:xfrm>
            <a:custGeom>
              <a:rect b="b" l="l" r="r" t="t"/>
              <a:pathLst>
                <a:path extrusionOk="0" h="2395" w="5085">
                  <a:moveTo>
                    <a:pt x="4319" y="0"/>
                  </a:moveTo>
                  <a:cubicBezTo>
                    <a:pt x="3335" y="0"/>
                    <a:pt x="2372" y="341"/>
                    <a:pt x="1596" y="974"/>
                  </a:cubicBezTo>
                  <a:cubicBezTo>
                    <a:pt x="1060" y="1415"/>
                    <a:pt x="620" y="2010"/>
                    <a:pt x="1" y="2344"/>
                  </a:cubicBezTo>
                  <a:cubicBezTo>
                    <a:pt x="237" y="2378"/>
                    <a:pt x="474" y="2395"/>
                    <a:pt x="709" y="2395"/>
                  </a:cubicBezTo>
                  <a:cubicBezTo>
                    <a:pt x="2188" y="2395"/>
                    <a:pt x="3600" y="1727"/>
                    <a:pt x="4525" y="546"/>
                  </a:cubicBezTo>
                  <a:lnTo>
                    <a:pt x="5085" y="70"/>
                  </a:lnTo>
                  <a:cubicBezTo>
                    <a:pt x="4830" y="23"/>
                    <a:pt x="4574" y="0"/>
                    <a:pt x="4319" y="0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3"/>
            <p:cNvSpPr/>
            <p:nvPr/>
          </p:nvSpPr>
          <p:spPr>
            <a:xfrm>
              <a:off x="2851225" y="4149125"/>
              <a:ext cx="97675" cy="46450"/>
            </a:xfrm>
            <a:custGeom>
              <a:rect b="b" l="l" r="r" t="t"/>
              <a:pathLst>
                <a:path extrusionOk="0" h="1858" w="3907">
                  <a:moveTo>
                    <a:pt x="238" y="0"/>
                  </a:moveTo>
                  <a:cubicBezTo>
                    <a:pt x="159" y="0"/>
                    <a:pt x="80" y="1"/>
                    <a:pt x="1" y="2"/>
                  </a:cubicBezTo>
                  <a:cubicBezTo>
                    <a:pt x="465" y="656"/>
                    <a:pt x="1192" y="1049"/>
                    <a:pt x="1882" y="1430"/>
                  </a:cubicBezTo>
                  <a:cubicBezTo>
                    <a:pt x="2192" y="1633"/>
                    <a:pt x="2537" y="1776"/>
                    <a:pt x="2906" y="1847"/>
                  </a:cubicBezTo>
                  <a:cubicBezTo>
                    <a:pt x="2962" y="1854"/>
                    <a:pt x="3019" y="1858"/>
                    <a:pt x="3076" y="1858"/>
                  </a:cubicBezTo>
                  <a:cubicBezTo>
                    <a:pt x="3397" y="1858"/>
                    <a:pt x="3724" y="1742"/>
                    <a:pt x="3906" y="1490"/>
                  </a:cubicBezTo>
                  <a:cubicBezTo>
                    <a:pt x="3585" y="1133"/>
                    <a:pt x="3228" y="823"/>
                    <a:pt x="2835" y="561"/>
                  </a:cubicBezTo>
                  <a:cubicBezTo>
                    <a:pt x="2034" y="78"/>
                    <a:pt x="1162" y="0"/>
                    <a:pt x="238" y="0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3"/>
            <p:cNvSpPr/>
            <p:nvPr/>
          </p:nvSpPr>
          <p:spPr>
            <a:xfrm>
              <a:off x="2811950" y="4197975"/>
              <a:ext cx="100325" cy="69275"/>
            </a:xfrm>
            <a:custGeom>
              <a:rect b="b" l="l" r="r" t="t"/>
              <a:pathLst>
                <a:path extrusionOk="0" h="2771" w="4013">
                  <a:moveTo>
                    <a:pt x="60" y="0"/>
                  </a:moveTo>
                  <a:lnTo>
                    <a:pt x="60" y="0"/>
                  </a:lnTo>
                  <a:cubicBezTo>
                    <a:pt x="0" y="298"/>
                    <a:pt x="143" y="536"/>
                    <a:pt x="369" y="738"/>
                  </a:cubicBezTo>
                  <a:cubicBezTo>
                    <a:pt x="596" y="929"/>
                    <a:pt x="834" y="1107"/>
                    <a:pt x="1084" y="1286"/>
                  </a:cubicBezTo>
                  <a:cubicBezTo>
                    <a:pt x="1548" y="1643"/>
                    <a:pt x="1882" y="2143"/>
                    <a:pt x="2370" y="2453"/>
                  </a:cubicBezTo>
                  <a:cubicBezTo>
                    <a:pt x="2704" y="2665"/>
                    <a:pt x="3088" y="2771"/>
                    <a:pt x="3476" y="2771"/>
                  </a:cubicBezTo>
                  <a:cubicBezTo>
                    <a:pt x="3656" y="2771"/>
                    <a:pt x="3836" y="2748"/>
                    <a:pt x="4013" y="2703"/>
                  </a:cubicBezTo>
                  <a:cubicBezTo>
                    <a:pt x="3739" y="1893"/>
                    <a:pt x="3191" y="1203"/>
                    <a:pt x="2465" y="750"/>
                  </a:cubicBezTo>
                  <a:cubicBezTo>
                    <a:pt x="1727" y="322"/>
                    <a:pt x="905" y="60"/>
                    <a:pt x="60" y="0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3"/>
            <p:cNvSpPr/>
            <p:nvPr/>
          </p:nvSpPr>
          <p:spPr>
            <a:xfrm>
              <a:off x="2774150" y="4250350"/>
              <a:ext cx="84850" cy="91100"/>
            </a:xfrm>
            <a:custGeom>
              <a:rect b="b" l="l" r="r" t="t"/>
              <a:pathLst>
                <a:path extrusionOk="0" h="3644" w="3394">
                  <a:moveTo>
                    <a:pt x="48" y="1"/>
                  </a:moveTo>
                  <a:cubicBezTo>
                    <a:pt x="0" y="227"/>
                    <a:pt x="191" y="417"/>
                    <a:pt x="346" y="584"/>
                  </a:cubicBezTo>
                  <a:cubicBezTo>
                    <a:pt x="834" y="1120"/>
                    <a:pt x="1084" y="1834"/>
                    <a:pt x="1536" y="2406"/>
                  </a:cubicBezTo>
                  <a:cubicBezTo>
                    <a:pt x="2001" y="3013"/>
                    <a:pt x="2655" y="3442"/>
                    <a:pt x="3394" y="3644"/>
                  </a:cubicBezTo>
                  <a:cubicBezTo>
                    <a:pt x="2751" y="2096"/>
                    <a:pt x="1608" y="584"/>
                    <a:pt x="48" y="1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3"/>
            <p:cNvSpPr/>
            <p:nvPr/>
          </p:nvSpPr>
          <p:spPr>
            <a:xfrm>
              <a:off x="2730975" y="4324175"/>
              <a:ext cx="98250" cy="99175"/>
            </a:xfrm>
            <a:custGeom>
              <a:rect b="b" l="l" r="r" t="t"/>
              <a:pathLst>
                <a:path extrusionOk="0" h="3967" w="3930">
                  <a:moveTo>
                    <a:pt x="1" y="0"/>
                  </a:moveTo>
                  <a:lnTo>
                    <a:pt x="1" y="0"/>
                  </a:lnTo>
                  <a:cubicBezTo>
                    <a:pt x="549" y="1417"/>
                    <a:pt x="1715" y="2489"/>
                    <a:pt x="2835" y="3501"/>
                  </a:cubicBezTo>
                  <a:cubicBezTo>
                    <a:pt x="3079" y="3726"/>
                    <a:pt x="3395" y="3967"/>
                    <a:pt x="3718" y="3967"/>
                  </a:cubicBezTo>
                  <a:cubicBezTo>
                    <a:pt x="3789" y="3967"/>
                    <a:pt x="3860" y="3955"/>
                    <a:pt x="3930" y="3929"/>
                  </a:cubicBezTo>
                  <a:cubicBezTo>
                    <a:pt x="3049" y="2251"/>
                    <a:pt x="1680" y="881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4" name="Google Shape;394;p3"/>
          <p:cNvSpPr/>
          <p:nvPr/>
        </p:nvSpPr>
        <p:spPr>
          <a:xfrm rot="-2540834">
            <a:off x="-518845" y="4125478"/>
            <a:ext cx="3682993" cy="1894599"/>
          </a:xfrm>
          <a:custGeom>
            <a:rect b="b" l="l" r="r" t="t"/>
            <a:pathLst>
              <a:path extrusionOk="0" h="25688" w="49936">
                <a:moveTo>
                  <a:pt x="11038" y="1"/>
                </a:moveTo>
                <a:cubicBezTo>
                  <a:pt x="7313" y="1"/>
                  <a:pt x="3603" y="490"/>
                  <a:pt x="0" y="1458"/>
                </a:cubicBezTo>
                <a:lnTo>
                  <a:pt x="96" y="1934"/>
                </a:lnTo>
                <a:cubicBezTo>
                  <a:pt x="679" y="1720"/>
                  <a:pt x="1263" y="1530"/>
                  <a:pt x="1858" y="1387"/>
                </a:cubicBezTo>
                <a:cubicBezTo>
                  <a:pt x="2013" y="1351"/>
                  <a:pt x="2167" y="1315"/>
                  <a:pt x="2322" y="1279"/>
                </a:cubicBezTo>
                <a:cubicBezTo>
                  <a:pt x="3037" y="1125"/>
                  <a:pt x="3763" y="994"/>
                  <a:pt x="4477" y="887"/>
                </a:cubicBezTo>
                <a:cubicBezTo>
                  <a:pt x="4727" y="851"/>
                  <a:pt x="4965" y="827"/>
                  <a:pt x="5204" y="791"/>
                </a:cubicBezTo>
                <a:cubicBezTo>
                  <a:pt x="6239" y="672"/>
                  <a:pt x="7239" y="589"/>
                  <a:pt x="8144" y="541"/>
                </a:cubicBezTo>
                <a:cubicBezTo>
                  <a:pt x="9203" y="485"/>
                  <a:pt x="10109" y="471"/>
                  <a:pt x="10726" y="471"/>
                </a:cubicBezTo>
                <a:cubicBezTo>
                  <a:pt x="11275" y="471"/>
                  <a:pt x="11597" y="482"/>
                  <a:pt x="11597" y="482"/>
                </a:cubicBezTo>
                <a:cubicBezTo>
                  <a:pt x="11264" y="970"/>
                  <a:pt x="10966" y="1482"/>
                  <a:pt x="10704" y="2018"/>
                </a:cubicBezTo>
                <a:lnTo>
                  <a:pt x="10692" y="2030"/>
                </a:lnTo>
                <a:cubicBezTo>
                  <a:pt x="10573" y="2268"/>
                  <a:pt x="10478" y="2506"/>
                  <a:pt x="10395" y="2744"/>
                </a:cubicBezTo>
                <a:cubicBezTo>
                  <a:pt x="10359" y="2839"/>
                  <a:pt x="10335" y="2934"/>
                  <a:pt x="10311" y="3042"/>
                </a:cubicBezTo>
                <a:cubicBezTo>
                  <a:pt x="10276" y="3149"/>
                  <a:pt x="10264" y="3268"/>
                  <a:pt x="10252" y="3387"/>
                </a:cubicBezTo>
                <a:cubicBezTo>
                  <a:pt x="10216" y="3696"/>
                  <a:pt x="10276" y="3958"/>
                  <a:pt x="10478" y="4113"/>
                </a:cubicBezTo>
                <a:cubicBezTo>
                  <a:pt x="11383" y="4875"/>
                  <a:pt x="13538" y="4804"/>
                  <a:pt x="14752" y="5209"/>
                </a:cubicBezTo>
                <a:cubicBezTo>
                  <a:pt x="15955" y="5613"/>
                  <a:pt x="16479" y="6733"/>
                  <a:pt x="17419" y="6733"/>
                </a:cubicBezTo>
                <a:cubicBezTo>
                  <a:pt x="17574" y="6733"/>
                  <a:pt x="17741" y="6661"/>
                  <a:pt x="17848" y="6530"/>
                </a:cubicBezTo>
                <a:cubicBezTo>
                  <a:pt x="17955" y="6423"/>
                  <a:pt x="18038" y="6304"/>
                  <a:pt x="18098" y="6161"/>
                </a:cubicBezTo>
                <a:cubicBezTo>
                  <a:pt x="18122" y="6137"/>
                  <a:pt x="18134" y="6102"/>
                  <a:pt x="18146" y="6078"/>
                </a:cubicBezTo>
                <a:cubicBezTo>
                  <a:pt x="18217" y="5923"/>
                  <a:pt x="18277" y="5768"/>
                  <a:pt x="18336" y="5601"/>
                </a:cubicBezTo>
                <a:lnTo>
                  <a:pt x="18360" y="5506"/>
                </a:lnTo>
                <a:cubicBezTo>
                  <a:pt x="18522" y="5090"/>
                  <a:pt x="18672" y="4707"/>
                  <a:pt x="18954" y="4707"/>
                </a:cubicBezTo>
                <a:cubicBezTo>
                  <a:pt x="18962" y="4707"/>
                  <a:pt x="18970" y="4708"/>
                  <a:pt x="18979" y="4708"/>
                </a:cubicBezTo>
                <a:cubicBezTo>
                  <a:pt x="19027" y="4708"/>
                  <a:pt x="19074" y="4744"/>
                  <a:pt x="19086" y="4792"/>
                </a:cubicBezTo>
                <a:cubicBezTo>
                  <a:pt x="19086" y="4804"/>
                  <a:pt x="19086" y="4816"/>
                  <a:pt x="19086" y="4828"/>
                </a:cubicBezTo>
                <a:lnTo>
                  <a:pt x="19086" y="4839"/>
                </a:lnTo>
                <a:cubicBezTo>
                  <a:pt x="19086" y="5006"/>
                  <a:pt x="18920" y="5304"/>
                  <a:pt x="18705" y="5649"/>
                </a:cubicBezTo>
                <a:lnTo>
                  <a:pt x="18634" y="5780"/>
                </a:lnTo>
                <a:lnTo>
                  <a:pt x="18562" y="5875"/>
                </a:lnTo>
                <a:lnTo>
                  <a:pt x="18491" y="5994"/>
                </a:lnTo>
                <a:lnTo>
                  <a:pt x="18384" y="6161"/>
                </a:lnTo>
                <a:cubicBezTo>
                  <a:pt x="17967" y="6828"/>
                  <a:pt x="17574" y="7506"/>
                  <a:pt x="17884" y="7661"/>
                </a:cubicBezTo>
                <a:cubicBezTo>
                  <a:pt x="18515" y="8006"/>
                  <a:pt x="19979" y="9590"/>
                  <a:pt x="20551" y="9650"/>
                </a:cubicBezTo>
                <a:cubicBezTo>
                  <a:pt x="20565" y="9651"/>
                  <a:pt x="20580" y="9652"/>
                  <a:pt x="20594" y="9652"/>
                </a:cubicBezTo>
                <a:cubicBezTo>
                  <a:pt x="21142" y="9652"/>
                  <a:pt x="21948" y="8390"/>
                  <a:pt x="22539" y="8054"/>
                </a:cubicBezTo>
                <a:cubicBezTo>
                  <a:pt x="22575" y="8030"/>
                  <a:pt x="22610" y="8018"/>
                  <a:pt x="22658" y="7995"/>
                </a:cubicBezTo>
                <a:cubicBezTo>
                  <a:pt x="22730" y="7971"/>
                  <a:pt x="22789" y="7923"/>
                  <a:pt x="22837" y="7864"/>
                </a:cubicBezTo>
                <a:cubicBezTo>
                  <a:pt x="22884" y="7816"/>
                  <a:pt x="22932" y="7768"/>
                  <a:pt x="22968" y="7721"/>
                </a:cubicBezTo>
                <a:cubicBezTo>
                  <a:pt x="23122" y="7506"/>
                  <a:pt x="23265" y="7292"/>
                  <a:pt x="23384" y="7054"/>
                </a:cubicBezTo>
                <a:cubicBezTo>
                  <a:pt x="23480" y="6887"/>
                  <a:pt x="23575" y="6709"/>
                  <a:pt x="23670" y="6530"/>
                </a:cubicBezTo>
                <a:cubicBezTo>
                  <a:pt x="23718" y="6435"/>
                  <a:pt x="23765" y="6352"/>
                  <a:pt x="23813" y="6268"/>
                </a:cubicBezTo>
                <a:cubicBezTo>
                  <a:pt x="23944" y="6006"/>
                  <a:pt x="24075" y="5768"/>
                  <a:pt x="24206" y="5590"/>
                </a:cubicBezTo>
                <a:cubicBezTo>
                  <a:pt x="24242" y="5530"/>
                  <a:pt x="24277" y="5482"/>
                  <a:pt x="24313" y="5435"/>
                </a:cubicBezTo>
                <a:cubicBezTo>
                  <a:pt x="24349" y="5399"/>
                  <a:pt x="24384" y="5363"/>
                  <a:pt x="24432" y="5328"/>
                </a:cubicBezTo>
                <a:cubicBezTo>
                  <a:pt x="24444" y="5316"/>
                  <a:pt x="24456" y="5304"/>
                  <a:pt x="24480" y="5292"/>
                </a:cubicBezTo>
                <a:cubicBezTo>
                  <a:pt x="24497" y="5283"/>
                  <a:pt x="24519" y="5275"/>
                  <a:pt x="24540" y="5275"/>
                </a:cubicBezTo>
                <a:cubicBezTo>
                  <a:pt x="24548" y="5275"/>
                  <a:pt x="24556" y="5276"/>
                  <a:pt x="24563" y="5280"/>
                </a:cubicBezTo>
                <a:cubicBezTo>
                  <a:pt x="24599" y="5280"/>
                  <a:pt x="24623" y="5304"/>
                  <a:pt x="24646" y="5328"/>
                </a:cubicBezTo>
                <a:cubicBezTo>
                  <a:pt x="24706" y="5399"/>
                  <a:pt x="24682" y="5554"/>
                  <a:pt x="24611" y="5768"/>
                </a:cubicBezTo>
                <a:cubicBezTo>
                  <a:pt x="24230" y="6816"/>
                  <a:pt x="22444" y="9197"/>
                  <a:pt x="22313" y="9840"/>
                </a:cubicBezTo>
                <a:cubicBezTo>
                  <a:pt x="22301" y="9876"/>
                  <a:pt x="22301" y="9923"/>
                  <a:pt x="22313" y="9959"/>
                </a:cubicBezTo>
                <a:cubicBezTo>
                  <a:pt x="22360" y="10066"/>
                  <a:pt x="22420" y="10162"/>
                  <a:pt x="22491" y="10245"/>
                </a:cubicBezTo>
                <a:cubicBezTo>
                  <a:pt x="22860" y="10709"/>
                  <a:pt x="23622" y="11340"/>
                  <a:pt x="24039" y="11483"/>
                </a:cubicBezTo>
                <a:cubicBezTo>
                  <a:pt x="24071" y="11494"/>
                  <a:pt x="24102" y="11500"/>
                  <a:pt x="24133" y="11500"/>
                </a:cubicBezTo>
                <a:cubicBezTo>
                  <a:pt x="24590" y="11500"/>
                  <a:pt x="24961" y="10347"/>
                  <a:pt x="25385" y="10269"/>
                </a:cubicBezTo>
                <a:cubicBezTo>
                  <a:pt x="25411" y="10263"/>
                  <a:pt x="25433" y="10260"/>
                  <a:pt x="25451" y="10260"/>
                </a:cubicBezTo>
                <a:cubicBezTo>
                  <a:pt x="25738" y="10260"/>
                  <a:pt x="24988" y="10944"/>
                  <a:pt x="25504" y="11269"/>
                </a:cubicBezTo>
                <a:cubicBezTo>
                  <a:pt x="26039" y="11626"/>
                  <a:pt x="26504" y="12483"/>
                  <a:pt x="28778" y="13888"/>
                </a:cubicBezTo>
                <a:cubicBezTo>
                  <a:pt x="29249" y="14185"/>
                  <a:pt x="29647" y="14300"/>
                  <a:pt x="29986" y="14300"/>
                </a:cubicBezTo>
                <a:cubicBezTo>
                  <a:pt x="30409" y="14300"/>
                  <a:pt x="30740" y="14120"/>
                  <a:pt x="31004" y="13888"/>
                </a:cubicBezTo>
                <a:cubicBezTo>
                  <a:pt x="31350" y="13591"/>
                  <a:pt x="31564" y="13198"/>
                  <a:pt x="31731" y="13007"/>
                </a:cubicBezTo>
                <a:cubicBezTo>
                  <a:pt x="31802" y="12948"/>
                  <a:pt x="31850" y="12912"/>
                  <a:pt x="31897" y="12912"/>
                </a:cubicBezTo>
                <a:cubicBezTo>
                  <a:pt x="31921" y="12912"/>
                  <a:pt x="31957" y="12936"/>
                  <a:pt x="31969" y="12948"/>
                </a:cubicBezTo>
                <a:cubicBezTo>
                  <a:pt x="32112" y="13102"/>
                  <a:pt x="31862" y="13388"/>
                  <a:pt x="31540" y="13733"/>
                </a:cubicBezTo>
                <a:cubicBezTo>
                  <a:pt x="31004" y="14305"/>
                  <a:pt x="30266" y="15043"/>
                  <a:pt x="30742" y="15650"/>
                </a:cubicBezTo>
                <a:cubicBezTo>
                  <a:pt x="30790" y="15710"/>
                  <a:pt x="30838" y="15769"/>
                  <a:pt x="30885" y="15829"/>
                </a:cubicBezTo>
                <a:cubicBezTo>
                  <a:pt x="31135" y="16079"/>
                  <a:pt x="31433" y="16281"/>
                  <a:pt x="31754" y="16424"/>
                </a:cubicBezTo>
                <a:cubicBezTo>
                  <a:pt x="31885" y="16484"/>
                  <a:pt x="32016" y="16531"/>
                  <a:pt x="32159" y="16591"/>
                </a:cubicBezTo>
                <a:cubicBezTo>
                  <a:pt x="32719" y="16805"/>
                  <a:pt x="33374" y="16996"/>
                  <a:pt x="34112" y="17412"/>
                </a:cubicBezTo>
                <a:lnTo>
                  <a:pt x="34648" y="17710"/>
                </a:lnTo>
                <a:lnTo>
                  <a:pt x="34898" y="17841"/>
                </a:lnTo>
                <a:cubicBezTo>
                  <a:pt x="35279" y="18043"/>
                  <a:pt x="35660" y="18234"/>
                  <a:pt x="36053" y="18389"/>
                </a:cubicBezTo>
                <a:cubicBezTo>
                  <a:pt x="36207" y="18436"/>
                  <a:pt x="36350" y="18484"/>
                  <a:pt x="36493" y="18520"/>
                </a:cubicBezTo>
                <a:cubicBezTo>
                  <a:pt x="36636" y="18567"/>
                  <a:pt x="36779" y="18591"/>
                  <a:pt x="36934" y="18615"/>
                </a:cubicBezTo>
                <a:cubicBezTo>
                  <a:pt x="37077" y="18639"/>
                  <a:pt x="37231" y="18651"/>
                  <a:pt x="37374" y="18651"/>
                </a:cubicBezTo>
                <a:cubicBezTo>
                  <a:pt x="37529" y="18651"/>
                  <a:pt x="37696" y="18639"/>
                  <a:pt x="37850" y="18615"/>
                </a:cubicBezTo>
                <a:cubicBezTo>
                  <a:pt x="37934" y="18603"/>
                  <a:pt x="38005" y="18579"/>
                  <a:pt x="38077" y="18544"/>
                </a:cubicBezTo>
                <a:cubicBezTo>
                  <a:pt x="38208" y="18484"/>
                  <a:pt x="38315" y="18401"/>
                  <a:pt x="38410" y="18305"/>
                </a:cubicBezTo>
                <a:lnTo>
                  <a:pt x="38422" y="18293"/>
                </a:lnTo>
                <a:cubicBezTo>
                  <a:pt x="39017" y="17710"/>
                  <a:pt x="39529" y="16519"/>
                  <a:pt x="39886" y="15936"/>
                </a:cubicBezTo>
                <a:cubicBezTo>
                  <a:pt x="40015" y="15737"/>
                  <a:pt x="40122" y="15611"/>
                  <a:pt x="40211" y="15611"/>
                </a:cubicBezTo>
                <a:cubicBezTo>
                  <a:pt x="40287" y="15611"/>
                  <a:pt x="40349" y="15704"/>
                  <a:pt x="40398" y="15924"/>
                </a:cubicBezTo>
                <a:cubicBezTo>
                  <a:pt x="40410" y="16019"/>
                  <a:pt x="40422" y="16103"/>
                  <a:pt x="40422" y="16198"/>
                </a:cubicBezTo>
                <a:cubicBezTo>
                  <a:pt x="40363" y="17639"/>
                  <a:pt x="37958" y="19627"/>
                  <a:pt x="37958" y="19627"/>
                </a:cubicBezTo>
                <a:cubicBezTo>
                  <a:pt x="37958" y="19627"/>
                  <a:pt x="38970" y="20246"/>
                  <a:pt x="40017" y="20853"/>
                </a:cubicBezTo>
                <a:lnTo>
                  <a:pt x="40196" y="20960"/>
                </a:lnTo>
                <a:lnTo>
                  <a:pt x="40565" y="21175"/>
                </a:lnTo>
                <a:lnTo>
                  <a:pt x="40744" y="21270"/>
                </a:lnTo>
                <a:cubicBezTo>
                  <a:pt x="41220" y="21568"/>
                  <a:pt x="41708" y="21818"/>
                  <a:pt x="42220" y="22032"/>
                </a:cubicBezTo>
                <a:cubicBezTo>
                  <a:pt x="42243" y="22040"/>
                  <a:pt x="42265" y="22043"/>
                  <a:pt x="42287" y="22043"/>
                </a:cubicBezTo>
                <a:cubicBezTo>
                  <a:pt x="42855" y="22043"/>
                  <a:pt x="43006" y="19530"/>
                  <a:pt x="43293" y="19530"/>
                </a:cubicBezTo>
                <a:cubicBezTo>
                  <a:pt x="43336" y="19530"/>
                  <a:pt x="43383" y="19588"/>
                  <a:pt x="43434" y="19722"/>
                </a:cubicBezTo>
                <a:cubicBezTo>
                  <a:pt x="43518" y="19937"/>
                  <a:pt x="43554" y="20175"/>
                  <a:pt x="43542" y="20413"/>
                </a:cubicBezTo>
                <a:cubicBezTo>
                  <a:pt x="43542" y="21520"/>
                  <a:pt x="42994" y="23008"/>
                  <a:pt x="42994" y="23008"/>
                </a:cubicBezTo>
                <a:cubicBezTo>
                  <a:pt x="42994" y="23008"/>
                  <a:pt x="43308" y="24695"/>
                  <a:pt x="45333" y="24695"/>
                </a:cubicBezTo>
                <a:cubicBezTo>
                  <a:pt x="45539" y="24695"/>
                  <a:pt x="45763" y="24678"/>
                  <a:pt x="46006" y="24639"/>
                </a:cubicBezTo>
                <a:cubicBezTo>
                  <a:pt x="46302" y="24590"/>
                  <a:pt x="46600" y="24566"/>
                  <a:pt x="46898" y="24566"/>
                </a:cubicBezTo>
                <a:cubicBezTo>
                  <a:pt x="47177" y="24566"/>
                  <a:pt x="47456" y="24587"/>
                  <a:pt x="47733" y="24628"/>
                </a:cubicBezTo>
                <a:cubicBezTo>
                  <a:pt x="47852" y="24651"/>
                  <a:pt x="47971" y="24675"/>
                  <a:pt x="48090" y="24699"/>
                </a:cubicBezTo>
                <a:cubicBezTo>
                  <a:pt x="48197" y="24723"/>
                  <a:pt x="48304" y="24759"/>
                  <a:pt x="48411" y="24794"/>
                </a:cubicBezTo>
                <a:cubicBezTo>
                  <a:pt x="48554" y="24842"/>
                  <a:pt x="48709" y="24890"/>
                  <a:pt x="48828" y="24949"/>
                </a:cubicBezTo>
                <a:cubicBezTo>
                  <a:pt x="48923" y="24985"/>
                  <a:pt x="48995" y="25032"/>
                  <a:pt x="49078" y="25068"/>
                </a:cubicBezTo>
                <a:cubicBezTo>
                  <a:pt x="49149" y="25104"/>
                  <a:pt x="49221" y="25151"/>
                  <a:pt x="49292" y="25187"/>
                </a:cubicBezTo>
                <a:cubicBezTo>
                  <a:pt x="49352" y="25235"/>
                  <a:pt x="49411" y="25271"/>
                  <a:pt x="49471" y="25306"/>
                </a:cubicBezTo>
                <a:cubicBezTo>
                  <a:pt x="49638" y="25413"/>
                  <a:pt x="49792" y="25544"/>
                  <a:pt x="49935" y="25687"/>
                </a:cubicBezTo>
                <a:cubicBezTo>
                  <a:pt x="49781" y="25449"/>
                  <a:pt x="49697" y="25282"/>
                  <a:pt x="49602" y="25128"/>
                </a:cubicBezTo>
                <a:cubicBezTo>
                  <a:pt x="49304" y="24568"/>
                  <a:pt x="48995" y="24020"/>
                  <a:pt x="48685" y="23485"/>
                </a:cubicBezTo>
                <a:cubicBezTo>
                  <a:pt x="48602" y="23330"/>
                  <a:pt x="48518" y="23187"/>
                  <a:pt x="48435" y="23044"/>
                </a:cubicBezTo>
                <a:cubicBezTo>
                  <a:pt x="48340" y="22901"/>
                  <a:pt x="48280" y="22794"/>
                  <a:pt x="48209" y="22663"/>
                </a:cubicBezTo>
                <a:cubicBezTo>
                  <a:pt x="48090" y="22473"/>
                  <a:pt x="47971" y="22282"/>
                  <a:pt x="47864" y="22092"/>
                </a:cubicBezTo>
                <a:cubicBezTo>
                  <a:pt x="47828" y="22032"/>
                  <a:pt x="47792" y="21972"/>
                  <a:pt x="47745" y="21913"/>
                </a:cubicBezTo>
                <a:lnTo>
                  <a:pt x="47745" y="21901"/>
                </a:lnTo>
                <a:cubicBezTo>
                  <a:pt x="47614" y="21687"/>
                  <a:pt x="47471" y="21472"/>
                  <a:pt x="47340" y="21258"/>
                </a:cubicBezTo>
                <a:lnTo>
                  <a:pt x="47328" y="21234"/>
                </a:lnTo>
                <a:lnTo>
                  <a:pt x="47197" y="21044"/>
                </a:lnTo>
                <a:lnTo>
                  <a:pt x="46911" y="20603"/>
                </a:lnTo>
                <a:lnTo>
                  <a:pt x="46887" y="20568"/>
                </a:lnTo>
                <a:lnTo>
                  <a:pt x="46744" y="20341"/>
                </a:lnTo>
                <a:lnTo>
                  <a:pt x="46482" y="19960"/>
                </a:lnTo>
                <a:lnTo>
                  <a:pt x="46447" y="19913"/>
                </a:lnTo>
                <a:cubicBezTo>
                  <a:pt x="46399" y="19829"/>
                  <a:pt x="46352" y="19758"/>
                  <a:pt x="46304" y="19687"/>
                </a:cubicBezTo>
                <a:lnTo>
                  <a:pt x="46066" y="19329"/>
                </a:lnTo>
                <a:lnTo>
                  <a:pt x="46018" y="19258"/>
                </a:lnTo>
                <a:lnTo>
                  <a:pt x="45851" y="19032"/>
                </a:lnTo>
                <a:cubicBezTo>
                  <a:pt x="45780" y="18925"/>
                  <a:pt x="45709" y="18817"/>
                  <a:pt x="45625" y="18722"/>
                </a:cubicBezTo>
                <a:lnTo>
                  <a:pt x="45566" y="18627"/>
                </a:lnTo>
                <a:lnTo>
                  <a:pt x="45399" y="18401"/>
                </a:lnTo>
                <a:lnTo>
                  <a:pt x="45185" y="18103"/>
                </a:lnTo>
                <a:lnTo>
                  <a:pt x="45113" y="18008"/>
                </a:lnTo>
                <a:lnTo>
                  <a:pt x="44947" y="17782"/>
                </a:lnTo>
                <a:lnTo>
                  <a:pt x="44744" y="17508"/>
                </a:lnTo>
                <a:cubicBezTo>
                  <a:pt x="44708" y="17472"/>
                  <a:pt x="44685" y="17436"/>
                  <a:pt x="44649" y="17401"/>
                </a:cubicBezTo>
                <a:cubicBezTo>
                  <a:pt x="44589" y="17329"/>
                  <a:pt x="44542" y="17258"/>
                  <a:pt x="44482" y="17186"/>
                </a:cubicBezTo>
                <a:lnTo>
                  <a:pt x="44292" y="16924"/>
                </a:lnTo>
                <a:lnTo>
                  <a:pt x="44185" y="16793"/>
                </a:lnTo>
                <a:lnTo>
                  <a:pt x="44018" y="16591"/>
                </a:lnTo>
                <a:cubicBezTo>
                  <a:pt x="43958" y="16519"/>
                  <a:pt x="43899" y="16436"/>
                  <a:pt x="43827" y="16353"/>
                </a:cubicBezTo>
                <a:lnTo>
                  <a:pt x="43708" y="16210"/>
                </a:lnTo>
                <a:lnTo>
                  <a:pt x="43554" y="16007"/>
                </a:lnTo>
                <a:lnTo>
                  <a:pt x="43375" y="15793"/>
                </a:lnTo>
                <a:lnTo>
                  <a:pt x="43232" y="15626"/>
                </a:lnTo>
                <a:lnTo>
                  <a:pt x="43077" y="15436"/>
                </a:lnTo>
                <a:lnTo>
                  <a:pt x="42911" y="15245"/>
                </a:lnTo>
                <a:lnTo>
                  <a:pt x="42756" y="15067"/>
                </a:lnTo>
                <a:lnTo>
                  <a:pt x="42601" y="14876"/>
                </a:lnTo>
                <a:lnTo>
                  <a:pt x="42434" y="14698"/>
                </a:lnTo>
                <a:lnTo>
                  <a:pt x="42268" y="14507"/>
                </a:lnTo>
                <a:lnTo>
                  <a:pt x="42113" y="14329"/>
                </a:lnTo>
                <a:lnTo>
                  <a:pt x="41958" y="14162"/>
                </a:lnTo>
                <a:lnTo>
                  <a:pt x="41780" y="13960"/>
                </a:lnTo>
                <a:cubicBezTo>
                  <a:pt x="41732" y="13912"/>
                  <a:pt x="41672" y="13852"/>
                  <a:pt x="41625" y="13793"/>
                </a:cubicBezTo>
                <a:lnTo>
                  <a:pt x="41482" y="13650"/>
                </a:lnTo>
                <a:lnTo>
                  <a:pt x="41279" y="13436"/>
                </a:lnTo>
                <a:lnTo>
                  <a:pt x="41137" y="13281"/>
                </a:lnTo>
                <a:lnTo>
                  <a:pt x="40994" y="13138"/>
                </a:lnTo>
                <a:cubicBezTo>
                  <a:pt x="40922" y="13055"/>
                  <a:pt x="40851" y="12983"/>
                  <a:pt x="40779" y="12912"/>
                </a:cubicBezTo>
                <a:lnTo>
                  <a:pt x="40637" y="12769"/>
                </a:lnTo>
                <a:cubicBezTo>
                  <a:pt x="40589" y="12721"/>
                  <a:pt x="40553" y="12674"/>
                  <a:pt x="40506" y="12638"/>
                </a:cubicBezTo>
                <a:lnTo>
                  <a:pt x="40279" y="12412"/>
                </a:lnTo>
                <a:lnTo>
                  <a:pt x="40256" y="12376"/>
                </a:lnTo>
                <a:cubicBezTo>
                  <a:pt x="40208" y="12340"/>
                  <a:pt x="40172" y="12293"/>
                  <a:pt x="40125" y="12257"/>
                </a:cubicBezTo>
                <a:lnTo>
                  <a:pt x="40017" y="12150"/>
                </a:lnTo>
                <a:lnTo>
                  <a:pt x="39791" y="11924"/>
                </a:lnTo>
                <a:lnTo>
                  <a:pt x="39672" y="11816"/>
                </a:lnTo>
                <a:lnTo>
                  <a:pt x="39624" y="11769"/>
                </a:lnTo>
                <a:lnTo>
                  <a:pt x="39517" y="11662"/>
                </a:lnTo>
                <a:lnTo>
                  <a:pt x="39279" y="11447"/>
                </a:lnTo>
                <a:lnTo>
                  <a:pt x="39017" y="11185"/>
                </a:lnTo>
                <a:lnTo>
                  <a:pt x="38779" y="10971"/>
                </a:lnTo>
                <a:lnTo>
                  <a:pt x="38577" y="10793"/>
                </a:lnTo>
                <a:lnTo>
                  <a:pt x="38529" y="10745"/>
                </a:lnTo>
                <a:lnTo>
                  <a:pt x="38505" y="10733"/>
                </a:lnTo>
                <a:lnTo>
                  <a:pt x="38267" y="10519"/>
                </a:lnTo>
                <a:lnTo>
                  <a:pt x="38053" y="10328"/>
                </a:lnTo>
                <a:lnTo>
                  <a:pt x="37981" y="10269"/>
                </a:lnTo>
                <a:lnTo>
                  <a:pt x="37755" y="10066"/>
                </a:lnTo>
                <a:lnTo>
                  <a:pt x="37529" y="9876"/>
                </a:lnTo>
                <a:lnTo>
                  <a:pt x="37446" y="9816"/>
                </a:lnTo>
                <a:lnTo>
                  <a:pt x="37243" y="9638"/>
                </a:lnTo>
                <a:lnTo>
                  <a:pt x="36993" y="9435"/>
                </a:lnTo>
                <a:lnTo>
                  <a:pt x="36922" y="9376"/>
                </a:lnTo>
                <a:lnTo>
                  <a:pt x="36719" y="9209"/>
                </a:lnTo>
                <a:lnTo>
                  <a:pt x="36469" y="9007"/>
                </a:lnTo>
                <a:lnTo>
                  <a:pt x="36386" y="8935"/>
                </a:lnTo>
                <a:lnTo>
                  <a:pt x="36195" y="8792"/>
                </a:lnTo>
                <a:lnTo>
                  <a:pt x="35934" y="8590"/>
                </a:lnTo>
                <a:cubicBezTo>
                  <a:pt x="35898" y="8566"/>
                  <a:pt x="35874" y="8542"/>
                  <a:pt x="35838" y="8518"/>
                </a:cubicBezTo>
                <a:lnTo>
                  <a:pt x="35660" y="8387"/>
                </a:lnTo>
                <a:lnTo>
                  <a:pt x="35386" y="8173"/>
                </a:lnTo>
                <a:lnTo>
                  <a:pt x="35291" y="8102"/>
                </a:lnTo>
                <a:lnTo>
                  <a:pt x="35136" y="7983"/>
                </a:lnTo>
                <a:lnTo>
                  <a:pt x="34850" y="7780"/>
                </a:lnTo>
                <a:lnTo>
                  <a:pt x="34767" y="7721"/>
                </a:lnTo>
                <a:lnTo>
                  <a:pt x="34743" y="7709"/>
                </a:lnTo>
                <a:lnTo>
                  <a:pt x="34588" y="7602"/>
                </a:lnTo>
                <a:lnTo>
                  <a:pt x="34314" y="7399"/>
                </a:lnTo>
                <a:lnTo>
                  <a:pt x="34183" y="7304"/>
                </a:lnTo>
                <a:lnTo>
                  <a:pt x="34148" y="7280"/>
                </a:lnTo>
                <a:lnTo>
                  <a:pt x="34124" y="7268"/>
                </a:lnTo>
                <a:lnTo>
                  <a:pt x="34100" y="7256"/>
                </a:lnTo>
                <a:lnTo>
                  <a:pt x="34052" y="7221"/>
                </a:lnTo>
                <a:cubicBezTo>
                  <a:pt x="33957" y="7161"/>
                  <a:pt x="33862" y="7090"/>
                  <a:pt x="33767" y="7030"/>
                </a:cubicBezTo>
                <a:lnTo>
                  <a:pt x="33624" y="6935"/>
                </a:lnTo>
                <a:lnTo>
                  <a:pt x="33505" y="6852"/>
                </a:lnTo>
                <a:lnTo>
                  <a:pt x="33219" y="6673"/>
                </a:lnTo>
                <a:lnTo>
                  <a:pt x="33064" y="6566"/>
                </a:lnTo>
                <a:lnTo>
                  <a:pt x="32945" y="6482"/>
                </a:lnTo>
                <a:lnTo>
                  <a:pt x="32683" y="6316"/>
                </a:lnTo>
                <a:lnTo>
                  <a:pt x="32505" y="6209"/>
                </a:lnTo>
                <a:lnTo>
                  <a:pt x="32385" y="6125"/>
                </a:lnTo>
                <a:lnTo>
                  <a:pt x="32124" y="5971"/>
                </a:lnTo>
                <a:lnTo>
                  <a:pt x="31933" y="5851"/>
                </a:lnTo>
                <a:lnTo>
                  <a:pt x="31814" y="5780"/>
                </a:lnTo>
                <a:lnTo>
                  <a:pt x="31576" y="5637"/>
                </a:lnTo>
                <a:lnTo>
                  <a:pt x="31373" y="5518"/>
                </a:lnTo>
                <a:lnTo>
                  <a:pt x="31254" y="5447"/>
                </a:lnTo>
                <a:cubicBezTo>
                  <a:pt x="31171" y="5399"/>
                  <a:pt x="31100" y="5363"/>
                  <a:pt x="31016" y="5316"/>
                </a:cubicBezTo>
                <a:lnTo>
                  <a:pt x="30802" y="5185"/>
                </a:lnTo>
                <a:cubicBezTo>
                  <a:pt x="30766" y="5161"/>
                  <a:pt x="30719" y="5149"/>
                  <a:pt x="30683" y="5125"/>
                </a:cubicBezTo>
                <a:lnTo>
                  <a:pt x="30457" y="5006"/>
                </a:lnTo>
                <a:lnTo>
                  <a:pt x="30230" y="4875"/>
                </a:lnTo>
                <a:lnTo>
                  <a:pt x="30123" y="4816"/>
                </a:lnTo>
                <a:lnTo>
                  <a:pt x="29909" y="4697"/>
                </a:lnTo>
                <a:lnTo>
                  <a:pt x="29659" y="4566"/>
                </a:lnTo>
                <a:lnTo>
                  <a:pt x="29540" y="4506"/>
                </a:lnTo>
                <a:cubicBezTo>
                  <a:pt x="29480" y="4470"/>
                  <a:pt x="29409" y="4447"/>
                  <a:pt x="29337" y="4411"/>
                </a:cubicBezTo>
                <a:lnTo>
                  <a:pt x="29076" y="4280"/>
                </a:lnTo>
                <a:lnTo>
                  <a:pt x="28945" y="4208"/>
                </a:lnTo>
                <a:lnTo>
                  <a:pt x="28778" y="4125"/>
                </a:lnTo>
                <a:lnTo>
                  <a:pt x="28516" y="3994"/>
                </a:lnTo>
                <a:lnTo>
                  <a:pt x="28397" y="3946"/>
                </a:lnTo>
                <a:lnTo>
                  <a:pt x="28206" y="3851"/>
                </a:lnTo>
                <a:lnTo>
                  <a:pt x="27944" y="3732"/>
                </a:lnTo>
                <a:lnTo>
                  <a:pt x="27825" y="3673"/>
                </a:lnTo>
                <a:lnTo>
                  <a:pt x="27611" y="3577"/>
                </a:lnTo>
                <a:lnTo>
                  <a:pt x="27373" y="3470"/>
                </a:lnTo>
                <a:lnTo>
                  <a:pt x="27242" y="3411"/>
                </a:lnTo>
                <a:lnTo>
                  <a:pt x="27028" y="3315"/>
                </a:lnTo>
                <a:lnTo>
                  <a:pt x="26801" y="3220"/>
                </a:lnTo>
                <a:lnTo>
                  <a:pt x="26659" y="3161"/>
                </a:lnTo>
                <a:lnTo>
                  <a:pt x="26432" y="3065"/>
                </a:lnTo>
                <a:lnTo>
                  <a:pt x="26230" y="2982"/>
                </a:lnTo>
                <a:lnTo>
                  <a:pt x="26063" y="2911"/>
                </a:lnTo>
                <a:lnTo>
                  <a:pt x="25837" y="2827"/>
                </a:lnTo>
                <a:lnTo>
                  <a:pt x="25647" y="2744"/>
                </a:lnTo>
                <a:lnTo>
                  <a:pt x="25480" y="2684"/>
                </a:lnTo>
                <a:lnTo>
                  <a:pt x="25242" y="2589"/>
                </a:lnTo>
                <a:lnTo>
                  <a:pt x="25075" y="2530"/>
                </a:lnTo>
                <a:lnTo>
                  <a:pt x="24885" y="2458"/>
                </a:lnTo>
                <a:lnTo>
                  <a:pt x="24646" y="2375"/>
                </a:lnTo>
                <a:lnTo>
                  <a:pt x="24492" y="2315"/>
                </a:lnTo>
                <a:lnTo>
                  <a:pt x="24301" y="2244"/>
                </a:lnTo>
                <a:lnTo>
                  <a:pt x="24051" y="2161"/>
                </a:lnTo>
                <a:lnTo>
                  <a:pt x="23908" y="2113"/>
                </a:lnTo>
                <a:lnTo>
                  <a:pt x="23706" y="2041"/>
                </a:lnTo>
                <a:cubicBezTo>
                  <a:pt x="23622" y="2018"/>
                  <a:pt x="23539" y="1982"/>
                  <a:pt x="23444" y="1958"/>
                </a:cubicBezTo>
                <a:lnTo>
                  <a:pt x="23325" y="1922"/>
                </a:lnTo>
                <a:lnTo>
                  <a:pt x="23111" y="1851"/>
                </a:lnTo>
                <a:lnTo>
                  <a:pt x="22849" y="1768"/>
                </a:lnTo>
                <a:lnTo>
                  <a:pt x="22741" y="1732"/>
                </a:lnTo>
                <a:lnTo>
                  <a:pt x="22515" y="1660"/>
                </a:lnTo>
                <a:lnTo>
                  <a:pt x="22241" y="1589"/>
                </a:lnTo>
                <a:lnTo>
                  <a:pt x="22158" y="1565"/>
                </a:lnTo>
                <a:lnTo>
                  <a:pt x="21908" y="1494"/>
                </a:lnTo>
                <a:lnTo>
                  <a:pt x="21634" y="1410"/>
                </a:lnTo>
                <a:lnTo>
                  <a:pt x="21563" y="1399"/>
                </a:lnTo>
                <a:lnTo>
                  <a:pt x="21313" y="1327"/>
                </a:lnTo>
                <a:lnTo>
                  <a:pt x="21027" y="1256"/>
                </a:lnTo>
                <a:lnTo>
                  <a:pt x="20979" y="1244"/>
                </a:lnTo>
                <a:lnTo>
                  <a:pt x="20705" y="1172"/>
                </a:lnTo>
                <a:lnTo>
                  <a:pt x="20408" y="1101"/>
                </a:lnTo>
                <a:lnTo>
                  <a:pt x="20384" y="1101"/>
                </a:lnTo>
                <a:lnTo>
                  <a:pt x="20098" y="1029"/>
                </a:lnTo>
                <a:lnTo>
                  <a:pt x="19789" y="958"/>
                </a:lnTo>
                <a:lnTo>
                  <a:pt x="19491" y="898"/>
                </a:lnTo>
                <a:lnTo>
                  <a:pt x="19181" y="827"/>
                </a:lnTo>
                <a:lnTo>
                  <a:pt x="18872" y="768"/>
                </a:lnTo>
                <a:lnTo>
                  <a:pt x="18574" y="708"/>
                </a:lnTo>
                <a:lnTo>
                  <a:pt x="18217" y="648"/>
                </a:lnTo>
                <a:lnTo>
                  <a:pt x="17824" y="577"/>
                </a:lnTo>
                <a:cubicBezTo>
                  <a:pt x="17669" y="553"/>
                  <a:pt x="17526" y="517"/>
                  <a:pt x="17360" y="494"/>
                </a:cubicBezTo>
                <a:lnTo>
                  <a:pt x="17110" y="458"/>
                </a:lnTo>
                <a:lnTo>
                  <a:pt x="16753" y="398"/>
                </a:lnTo>
                <a:lnTo>
                  <a:pt x="16479" y="363"/>
                </a:lnTo>
                <a:lnTo>
                  <a:pt x="16133" y="315"/>
                </a:lnTo>
                <a:lnTo>
                  <a:pt x="15860" y="291"/>
                </a:lnTo>
                <a:lnTo>
                  <a:pt x="15526" y="244"/>
                </a:lnTo>
                <a:lnTo>
                  <a:pt x="15252" y="220"/>
                </a:lnTo>
                <a:lnTo>
                  <a:pt x="14907" y="184"/>
                </a:lnTo>
                <a:lnTo>
                  <a:pt x="14633" y="160"/>
                </a:lnTo>
                <a:cubicBezTo>
                  <a:pt x="14526" y="148"/>
                  <a:pt x="14407" y="136"/>
                  <a:pt x="14288" y="125"/>
                </a:cubicBezTo>
                <a:lnTo>
                  <a:pt x="14026" y="101"/>
                </a:lnTo>
                <a:lnTo>
                  <a:pt x="13800" y="89"/>
                </a:lnTo>
                <a:lnTo>
                  <a:pt x="13693" y="89"/>
                </a:lnTo>
                <a:cubicBezTo>
                  <a:pt x="13550" y="77"/>
                  <a:pt x="13419" y="65"/>
                  <a:pt x="13276" y="65"/>
                </a:cubicBezTo>
                <a:lnTo>
                  <a:pt x="13097" y="65"/>
                </a:lnTo>
                <a:cubicBezTo>
                  <a:pt x="12919" y="53"/>
                  <a:pt x="12740" y="41"/>
                  <a:pt x="12573" y="41"/>
                </a:cubicBezTo>
                <a:lnTo>
                  <a:pt x="12371" y="29"/>
                </a:lnTo>
                <a:cubicBezTo>
                  <a:pt x="12145" y="29"/>
                  <a:pt x="11919" y="17"/>
                  <a:pt x="11704" y="6"/>
                </a:cubicBezTo>
                <a:lnTo>
                  <a:pt x="11681" y="6"/>
                </a:lnTo>
                <a:cubicBezTo>
                  <a:pt x="11466" y="2"/>
                  <a:pt x="11252" y="1"/>
                  <a:pt x="1103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5" name="Google Shape;395;p3"/>
          <p:cNvGrpSpPr/>
          <p:nvPr/>
        </p:nvGrpSpPr>
        <p:grpSpPr>
          <a:xfrm rot="3450807">
            <a:off x="-42016" y="2544063"/>
            <a:ext cx="1380550" cy="3255999"/>
            <a:chOff x="6152550" y="3804050"/>
            <a:chExt cx="386075" cy="910550"/>
          </a:xfrm>
        </p:grpSpPr>
        <p:sp>
          <p:nvSpPr>
            <p:cNvPr id="396" name="Google Shape;396;p3"/>
            <p:cNvSpPr/>
            <p:nvPr/>
          </p:nvSpPr>
          <p:spPr>
            <a:xfrm>
              <a:off x="6152550" y="3804050"/>
              <a:ext cx="386075" cy="847575"/>
            </a:xfrm>
            <a:custGeom>
              <a:rect b="b" l="l" r="r" t="t"/>
              <a:pathLst>
                <a:path extrusionOk="0" h="33903" w="15443">
                  <a:moveTo>
                    <a:pt x="2736" y="1"/>
                  </a:moveTo>
                  <a:cubicBezTo>
                    <a:pt x="2631" y="1"/>
                    <a:pt x="2572" y="5"/>
                    <a:pt x="2572" y="5"/>
                  </a:cubicBezTo>
                  <a:cubicBezTo>
                    <a:pt x="1608" y="493"/>
                    <a:pt x="84" y="1458"/>
                    <a:pt x="143" y="4696"/>
                  </a:cubicBezTo>
                  <a:cubicBezTo>
                    <a:pt x="1179" y="5327"/>
                    <a:pt x="2572" y="6137"/>
                    <a:pt x="2572" y="6137"/>
                  </a:cubicBezTo>
                  <a:lnTo>
                    <a:pt x="215" y="5780"/>
                  </a:lnTo>
                  <a:lnTo>
                    <a:pt x="215" y="5780"/>
                  </a:lnTo>
                  <a:cubicBezTo>
                    <a:pt x="226" y="5935"/>
                    <a:pt x="250" y="6101"/>
                    <a:pt x="274" y="6268"/>
                  </a:cubicBezTo>
                  <a:cubicBezTo>
                    <a:pt x="917" y="10757"/>
                    <a:pt x="0" y="12507"/>
                    <a:pt x="357" y="18972"/>
                  </a:cubicBezTo>
                  <a:lnTo>
                    <a:pt x="4644" y="18972"/>
                  </a:lnTo>
                  <a:lnTo>
                    <a:pt x="596" y="21008"/>
                  </a:lnTo>
                  <a:cubicBezTo>
                    <a:pt x="1429" y="25473"/>
                    <a:pt x="3977" y="25854"/>
                    <a:pt x="5596" y="29580"/>
                  </a:cubicBezTo>
                  <a:cubicBezTo>
                    <a:pt x="5858" y="30188"/>
                    <a:pt x="6203" y="30759"/>
                    <a:pt x="6632" y="31283"/>
                  </a:cubicBezTo>
                  <a:lnTo>
                    <a:pt x="8132" y="30735"/>
                  </a:lnTo>
                  <a:lnTo>
                    <a:pt x="7037" y="31747"/>
                  </a:lnTo>
                  <a:cubicBezTo>
                    <a:pt x="9085" y="33831"/>
                    <a:pt x="11799" y="33902"/>
                    <a:pt x="11799" y="33902"/>
                  </a:cubicBezTo>
                  <a:cubicBezTo>
                    <a:pt x="11799" y="33902"/>
                    <a:pt x="14407" y="29295"/>
                    <a:pt x="15228" y="25711"/>
                  </a:cubicBezTo>
                  <a:cubicBezTo>
                    <a:pt x="15443" y="24770"/>
                    <a:pt x="15407" y="23699"/>
                    <a:pt x="15216" y="22544"/>
                  </a:cubicBezTo>
                  <a:lnTo>
                    <a:pt x="13026" y="23020"/>
                  </a:lnTo>
                  <a:lnTo>
                    <a:pt x="14990" y="21389"/>
                  </a:lnTo>
                  <a:cubicBezTo>
                    <a:pt x="14300" y="18412"/>
                    <a:pt x="12883" y="15055"/>
                    <a:pt x="12276" y="12126"/>
                  </a:cubicBezTo>
                  <a:cubicBezTo>
                    <a:pt x="11990" y="10661"/>
                    <a:pt x="11430" y="9268"/>
                    <a:pt x="10621" y="8018"/>
                  </a:cubicBezTo>
                  <a:lnTo>
                    <a:pt x="8251" y="8399"/>
                  </a:lnTo>
                  <a:lnTo>
                    <a:pt x="9763" y="6768"/>
                  </a:lnTo>
                  <a:cubicBezTo>
                    <a:pt x="8954" y="5673"/>
                    <a:pt x="8108" y="4625"/>
                    <a:pt x="7418" y="3137"/>
                  </a:cubicBezTo>
                  <a:cubicBezTo>
                    <a:pt x="6067" y="197"/>
                    <a:pt x="3420" y="1"/>
                    <a:pt x="27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3"/>
            <p:cNvSpPr/>
            <p:nvPr/>
          </p:nvSpPr>
          <p:spPr>
            <a:xfrm>
              <a:off x="6152550" y="3811600"/>
              <a:ext cx="282800" cy="838825"/>
            </a:xfrm>
            <a:custGeom>
              <a:rect b="b" l="l" r="r" t="t"/>
              <a:pathLst>
                <a:path extrusionOk="0" h="33553" w="11312">
                  <a:moveTo>
                    <a:pt x="2060" y="1"/>
                  </a:moveTo>
                  <a:cubicBezTo>
                    <a:pt x="1155" y="584"/>
                    <a:pt x="95" y="1704"/>
                    <a:pt x="143" y="4406"/>
                  </a:cubicBezTo>
                  <a:cubicBezTo>
                    <a:pt x="1179" y="5025"/>
                    <a:pt x="2572" y="5835"/>
                    <a:pt x="2572" y="5835"/>
                  </a:cubicBezTo>
                  <a:lnTo>
                    <a:pt x="215" y="5478"/>
                  </a:lnTo>
                  <a:lnTo>
                    <a:pt x="215" y="5478"/>
                  </a:lnTo>
                  <a:cubicBezTo>
                    <a:pt x="226" y="5633"/>
                    <a:pt x="250" y="5799"/>
                    <a:pt x="274" y="5966"/>
                  </a:cubicBezTo>
                  <a:cubicBezTo>
                    <a:pt x="917" y="10455"/>
                    <a:pt x="0" y="12205"/>
                    <a:pt x="357" y="18670"/>
                  </a:cubicBezTo>
                  <a:lnTo>
                    <a:pt x="4644" y="18670"/>
                  </a:lnTo>
                  <a:lnTo>
                    <a:pt x="596" y="20706"/>
                  </a:lnTo>
                  <a:cubicBezTo>
                    <a:pt x="1429" y="25171"/>
                    <a:pt x="3977" y="25552"/>
                    <a:pt x="5596" y="29278"/>
                  </a:cubicBezTo>
                  <a:cubicBezTo>
                    <a:pt x="5858" y="29886"/>
                    <a:pt x="6203" y="30457"/>
                    <a:pt x="6632" y="30981"/>
                  </a:cubicBezTo>
                  <a:lnTo>
                    <a:pt x="8132" y="30433"/>
                  </a:lnTo>
                  <a:lnTo>
                    <a:pt x="7037" y="31445"/>
                  </a:lnTo>
                  <a:cubicBezTo>
                    <a:pt x="8561" y="32993"/>
                    <a:pt x="10442" y="33434"/>
                    <a:pt x="11311" y="33553"/>
                  </a:cubicBezTo>
                  <a:cubicBezTo>
                    <a:pt x="6299" y="11562"/>
                    <a:pt x="2727" y="1739"/>
                    <a:pt x="20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3"/>
            <p:cNvSpPr/>
            <p:nvPr/>
          </p:nvSpPr>
          <p:spPr>
            <a:xfrm>
              <a:off x="6216475" y="3841875"/>
              <a:ext cx="244475" cy="872725"/>
            </a:xfrm>
            <a:custGeom>
              <a:rect b="b" l="l" r="r" t="t"/>
              <a:pathLst>
                <a:path extrusionOk="0" h="34909" w="9779">
                  <a:moveTo>
                    <a:pt x="68" y="0"/>
                  </a:moveTo>
                  <a:cubicBezTo>
                    <a:pt x="34" y="0"/>
                    <a:pt x="1" y="28"/>
                    <a:pt x="15" y="64"/>
                  </a:cubicBezTo>
                  <a:cubicBezTo>
                    <a:pt x="3218" y="11518"/>
                    <a:pt x="6230" y="23019"/>
                    <a:pt x="8909" y="34616"/>
                  </a:cubicBezTo>
                  <a:cubicBezTo>
                    <a:pt x="8956" y="34819"/>
                    <a:pt x="9111" y="34908"/>
                    <a:pt x="9273" y="34908"/>
                  </a:cubicBezTo>
                  <a:cubicBezTo>
                    <a:pt x="9518" y="34908"/>
                    <a:pt x="9778" y="34705"/>
                    <a:pt x="9707" y="34390"/>
                  </a:cubicBezTo>
                  <a:cubicBezTo>
                    <a:pt x="7016" y="22805"/>
                    <a:pt x="3861" y="11315"/>
                    <a:pt x="122" y="40"/>
                  </a:cubicBezTo>
                  <a:cubicBezTo>
                    <a:pt x="113" y="12"/>
                    <a:pt x="90" y="0"/>
                    <a:pt x="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9" name="Google Shape;399;p3"/>
          <p:cNvSpPr txBox="1"/>
          <p:nvPr>
            <p:ph type="title"/>
          </p:nvPr>
        </p:nvSpPr>
        <p:spPr>
          <a:xfrm>
            <a:off x="2020450" y="2332025"/>
            <a:ext cx="51030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9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00" name="Google Shape;400;p3"/>
          <p:cNvSpPr txBox="1"/>
          <p:nvPr>
            <p:ph idx="1" type="subTitle"/>
          </p:nvPr>
        </p:nvSpPr>
        <p:spPr>
          <a:xfrm>
            <a:off x="2391925" y="3132175"/>
            <a:ext cx="43602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1" name="Google Shape;401;p3"/>
          <p:cNvSpPr txBox="1"/>
          <p:nvPr>
            <p:ph hasCustomPrompt="1" idx="2" type="title"/>
          </p:nvPr>
        </p:nvSpPr>
        <p:spPr>
          <a:xfrm>
            <a:off x="3903525" y="1337825"/>
            <a:ext cx="13320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pic>
        <p:nvPicPr>
          <p:cNvPr id="402" name="Google Shape;402;p3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1450974" y="-1598107"/>
            <a:ext cx="3852000" cy="3445953"/>
          </a:xfrm>
          <a:prstGeom prst="rect">
            <a:avLst/>
          </a:prstGeom>
          <a:noFill/>
          <a:ln>
            <a:noFill/>
          </a:ln>
        </p:spPr>
      </p:pic>
      <p:pic>
        <p:nvPicPr>
          <p:cNvPr id="403" name="Google Shape;403;p3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6738026" y="-1188532"/>
            <a:ext cx="3852000" cy="3445953"/>
          </a:xfrm>
          <a:prstGeom prst="rect">
            <a:avLst/>
          </a:prstGeom>
          <a:noFill/>
          <a:ln>
            <a:noFill/>
          </a:ln>
        </p:spPr>
      </p:pic>
      <p:pic>
        <p:nvPicPr>
          <p:cNvPr id="404" name="Google Shape;404;p3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7000376" y="2569393"/>
            <a:ext cx="3852000" cy="3445953"/>
          </a:xfrm>
          <a:prstGeom prst="rect">
            <a:avLst/>
          </a:prstGeom>
          <a:noFill/>
          <a:ln>
            <a:noFill/>
          </a:ln>
        </p:spPr>
      </p:pic>
      <p:pic>
        <p:nvPicPr>
          <p:cNvPr id="405" name="Google Shape;405;p3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 rot="-1518675">
            <a:off x="-1049136" y="2179619"/>
            <a:ext cx="3852000" cy="34459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2">
    <p:spTree>
      <p:nvGrpSpPr>
        <p:cNvPr id="1883" name="Shape 1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" name="Google Shape;1884;p21"/>
          <p:cNvSpPr txBox="1"/>
          <p:nvPr>
            <p:ph type="title"/>
          </p:nvPr>
        </p:nvSpPr>
        <p:spPr>
          <a:xfrm>
            <a:off x="726425" y="1207825"/>
            <a:ext cx="3393000" cy="154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885" name="Google Shape;1885;p21"/>
          <p:cNvSpPr txBox="1"/>
          <p:nvPr>
            <p:ph idx="1" type="subTitle"/>
          </p:nvPr>
        </p:nvSpPr>
        <p:spPr>
          <a:xfrm>
            <a:off x="726425" y="2751298"/>
            <a:ext cx="3393000" cy="11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86" name="Google Shape;1886;p21"/>
          <p:cNvSpPr/>
          <p:nvPr/>
        </p:nvSpPr>
        <p:spPr>
          <a:xfrm flipH="1" rot="-8614070">
            <a:off x="-1284390" y="3553364"/>
            <a:ext cx="2540892" cy="2210763"/>
          </a:xfrm>
          <a:custGeom>
            <a:rect b="b" l="l" r="r" t="t"/>
            <a:pathLst>
              <a:path extrusionOk="0" h="41838" w="48469">
                <a:moveTo>
                  <a:pt x="20413" y="1"/>
                </a:moveTo>
                <a:cubicBezTo>
                  <a:pt x="18987" y="1"/>
                  <a:pt x="17569" y="147"/>
                  <a:pt x="16179" y="464"/>
                </a:cubicBezTo>
                <a:cubicBezTo>
                  <a:pt x="9107" y="2065"/>
                  <a:pt x="3736" y="8070"/>
                  <a:pt x="1968" y="14975"/>
                </a:cubicBezTo>
                <a:cubicBezTo>
                  <a:pt x="0" y="22547"/>
                  <a:pt x="2002" y="31253"/>
                  <a:pt x="6272" y="37758"/>
                </a:cubicBezTo>
                <a:cubicBezTo>
                  <a:pt x="7072" y="38925"/>
                  <a:pt x="7939" y="40093"/>
                  <a:pt x="9107" y="40893"/>
                </a:cubicBezTo>
                <a:cubicBezTo>
                  <a:pt x="9947" y="41469"/>
                  <a:pt x="10994" y="41838"/>
                  <a:pt x="12013" y="41838"/>
                </a:cubicBezTo>
                <a:cubicBezTo>
                  <a:pt x="12410" y="41838"/>
                  <a:pt x="12802" y="41782"/>
                  <a:pt x="13176" y="41660"/>
                </a:cubicBezTo>
                <a:cubicBezTo>
                  <a:pt x="15511" y="40860"/>
                  <a:pt x="16345" y="38058"/>
                  <a:pt x="18013" y="36223"/>
                </a:cubicBezTo>
                <a:cubicBezTo>
                  <a:pt x="19838" y="34232"/>
                  <a:pt x="22557" y="33572"/>
                  <a:pt x="25341" y="33572"/>
                </a:cubicBezTo>
                <a:cubicBezTo>
                  <a:pt x="26475" y="33572"/>
                  <a:pt x="27620" y="33681"/>
                  <a:pt x="28721" y="33855"/>
                </a:cubicBezTo>
                <a:cubicBezTo>
                  <a:pt x="31320" y="34220"/>
                  <a:pt x="33950" y="34849"/>
                  <a:pt x="36526" y="34849"/>
                </a:cubicBezTo>
                <a:cubicBezTo>
                  <a:pt x="37719" y="34849"/>
                  <a:pt x="38901" y="34714"/>
                  <a:pt x="40062" y="34355"/>
                </a:cubicBezTo>
                <a:cubicBezTo>
                  <a:pt x="45399" y="32721"/>
                  <a:pt x="48468" y="26550"/>
                  <a:pt x="47801" y="21012"/>
                </a:cubicBezTo>
                <a:cubicBezTo>
                  <a:pt x="47167" y="15475"/>
                  <a:pt x="43465" y="10638"/>
                  <a:pt x="39062" y="7202"/>
                </a:cubicBezTo>
                <a:cubicBezTo>
                  <a:pt x="33949" y="3216"/>
                  <a:pt x="27091" y="1"/>
                  <a:pt x="2041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87" name="Google Shape;1887;p21"/>
          <p:cNvGrpSpPr/>
          <p:nvPr/>
        </p:nvGrpSpPr>
        <p:grpSpPr>
          <a:xfrm flipH="1" rot="7084717">
            <a:off x="3605703" y="-490771"/>
            <a:ext cx="992233" cy="1839015"/>
            <a:chOff x="3321775" y="2146200"/>
            <a:chExt cx="1129175" cy="2092825"/>
          </a:xfrm>
        </p:grpSpPr>
        <p:sp>
          <p:nvSpPr>
            <p:cNvPr id="1888" name="Google Shape;1888;p21"/>
            <p:cNvSpPr/>
            <p:nvPr/>
          </p:nvSpPr>
          <p:spPr>
            <a:xfrm>
              <a:off x="3800450" y="3263300"/>
              <a:ext cx="271050" cy="975725"/>
            </a:xfrm>
            <a:custGeom>
              <a:rect b="b" l="l" r="r" t="t"/>
              <a:pathLst>
                <a:path extrusionOk="0" fill="none" h="39029" w="10842">
                  <a:moveTo>
                    <a:pt x="1" y="1"/>
                  </a:moveTo>
                  <a:cubicBezTo>
                    <a:pt x="6939" y="10341"/>
                    <a:pt x="10842" y="21016"/>
                    <a:pt x="7539" y="39029"/>
                  </a:cubicBezTo>
                </a:path>
              </a:pathLst>
            </a:custGeom>
            <a:noFill/>
            <a:ln cap="flat" cmpd="sng" w="50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21"/>
            <p:cNvSpPr/>
            <p:nvPr/>
          </p:nvSpPr>
          <p:spPr>
            <a:xfrm>
              <a:off x="3738750" y="2671200"/>
              <a:ext cx="251875" cy="1567000"/>
            </a:xfrm>
            <a:custGeom>
              <a:rect b="b" l="l" r="r" t="t"/>
              <a:pathLst>
                <a:path extrusionOk="0" fill="none" h="62680" w="10075">
                  <a:moveTo>
                    <a:pt x="9841" y="1"/>
                  </a:moveTo>
                  <a:cubicBezTo>
                    <a:pt x="0" y="18114"/>
                    <a:pt x="0" y="41030"/>
                    <a:pt x="10074" y="62679"/>
                  </a:cubicBezTo>
                </a:path>
              </a:pathLst>
            </a:custGeom>
            <a:noFill/>
            <a:ln cap="flat" cmpd="sng" w="50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21"/>
            <p:cNvSpPr/>
            <p:nvPr/>
          </p:nvSpPr>
          <p:spPr>
            <a:xfrm>
              <a:off x="3879675" y="2249025"/>
              <a:ext cx="514550" cy="520725"/>
            </a:xfrm>
            <a:custGeom>
              <a:rect b="b" l="l" r="r" t="t"/>
              <a:pathLst>
                <a:path extrusionOk="0" h="20829" w="20582">
                  <a:moveTo>
                    <a:pt x="5326" y="1"/>
                  </a:moveTo>
                  <a:cubicBezTo>
                    <a:pt x="5148" y="1"/>
                    <a:pt x="4980" y="40"/>
                    <a:pt x="4837" y="143"/>
                  </a:cubicBezTo>
                  <a:cubicBezTo>
                    <a:pt x="4237" y="510"/>
                    <a:pt x="4170" y="1344"/>
                    <a:pt x="4170" y="2077"/>
                  </a:cubicBezTo>
                  <a:cubicBezTo>
                    <a:pt x="4137" y="2344"/>
                    <a:pt x="4137" y="2544"/>
                    <a:pt x="4137" y="2711"/>
                  </a:cubicBezTo>
                  <a:lnTo>
                    <a:pt x="4137" y="2878"/>
                  </a:lnTo>
                  <a:cubicBezTo>
                    <a:pt x="4070" y="3078"/>
                    <a:pt x="4070" y="3245"/>
                    <a:pt x="4037" y="3478"/>
                  </a:cubicBezTo>
                  <a:cubicBezTo>
                    <a:pt x="4037" y="3645"/>
                    <a:pt x="4037" y="3745"/>
                    <a:pt x="4003" y="3879"/>
                  </a:cubicBezTo>
                  <a:cubicBezTo>
                    <a:pt x="3870" y="4713"/>
                    <a:pt x="3703" y="5513"/>
                    <a:pt x="3470" y="6314"/>
                  </a:cubicBezTo>
                  <a:cubicBezTo>
                    <a:pt x="3270" y="6881"/>
                    <a:pt x="3036" y="7415"/>
                    <a:pt x="2836" y="8015"/>
                  </a:cubicBezTo>
                  <a:cubicBezTo>
                    <a:pt x="2702" y="8382"/>
                    <a:pt x="2536" y="8749"/>
                    <a:pt x="2369" y="9149"/>
                  </a:cubicBezTo>
                  <a:cubicBezTo>
                    <a:pt x="2135" y="9683"/>
                    <a:pt x="1869" y="10250"/>
                    <a:pt x="1635" y="10817"/>
                  </a:cubicBezTo>
                  <a:cubicBezTo>
                    <a:pt x="834" y="12585"/>
                    <a:pt x="1" y="14520"/>
                    <a:pt x="601" y="16521"/>
                  </a:cubicBezTo>
                  <a:lnTo>
                    <a:pt x="701" y="16888"/>
                  </a:lnTo>
                  <a:cubicBezTo>
                    <a:pt x="801" y="17021"/>
                    <a:pt x="834" y="17088"/>
                    <a:pt x="868" y="17222"/>
                  </a:cubicBezTo>
                  <a:cubicBezTo>
                    <a:pt x="968" y="17322"/>
                    <a:pt x="1001" y="17422"/>
                    <a:pt x="1035" y="17522"/>
                  </a:cubicBezTo>
                  <a:cubicBezTo>
                    <a:pt x="1035" y="17555"/>
                    <a:pt x="1101" y="17555"/>
                    <a:pt x="1101" y="17588"/>
                  </a:cubicBezTo>
                  <a:cubicBezTo>
                    <a:pt x="1135" y="17689"/>
                    <a:pt x="1168" y="17822"/>
                    <a:pt x="1268" y="17889"/>
                  </a:cubicBezTo>
                  <a:cubicBezTo>
                    <a:pt x="1301" y="17989"/>
                    <a:pt x="1368" y="18055"/>
                    <a:pt x="1435" y="18156"/>
                  </a:cubicBezTo>
                  <a:cubicBezTo>
                    <a:pt x="1502" y="18222"/>
                    <a:pt x="1535" y="18322"/>
                    <a:pt x="1635" y="18389"/>
                  </a:cubicBezTo>
                  <a:lnTo>
                    <a:pt x="1668" y="18422"/>
                  </a:lnTo>
                  <a:cubicBezTo>
                    <a:pt x="1802" y="18556"/>
                    <a:pt x="1935" y="18723"/>
                    <a:pt x="2102" y="18856"/>
                  </a:cubicBezTo>
                  <a:cubicBezTo>
                    <a:pt x="2269" y="19023"/>
                    <a:pt x="2369" y="19156"/>
                    <a:pt x="2536" y="19256"/>
                  </a:cubicBezTo>
                  <a:lnTo>
                    <a:pt x="2936" y="19523"/>
                  </a:lnTo>
                  <a:cubicBezTo>
                    <a:pt x="3169" y="19690"/>
                    <a:pt x="3470" y="19857"/>
                    <a:pt x="3770" y="20024"/>
                  </a:cubicBezTo>
                  <a:cubicBezTo>
                    <a:pt x="3837" y="20057"/>
                    <a:pt x="3970" y="20090"/>
                    <a:pt x="4037" y="20157"/>
                  </a:cubicBezTo>
                  <a:lnTo>
                    <a:pt x="4103" y="20157"/>
                  </a:lnTo>
                  <a:cubicBezTo>
                    <a:pt x="4170" y="20190"/>
                    <a:pt x="4304" y="20224"/>
                    <a:pt x="4370" y="20257"/>
                  </a:cubicBezTo>
                  <a:cubicBezTo>
                    <a:pt x="4470" y="20324"/>
                    <a:pt x="4604" y="20357"/>
                    <a:pt x="4671" y="20390"/>
                  </a:cubicBezTo>
                  <a:cubicBezTo>
                    <a:pt x="4771" y="20457"/>
                    <a:pt x="4871" y="20491"/>
                    <a:pt x="4971" y="20524"/>
                  </a:cubicBezTo>
                  <a:cubicBezTo>
                    <a:pt x="5171" y="20557"/>
                    <a:pt x="5438" y="20657"/>
                    <a:pt x="5638" y="20691"/>
                  </a:cubicBezTo>
                  <a:cubicBezTo>
                    <a:pt x="5705" y="20691"/>
                    <a:pt x="5805" y="20724"/>
                    <a:pt x="5871" y="20724"/>
                  </a:cubicBezTo>
                  <a:cubicBezTo>
                    <a:pt x="6227" y="20791"/>
                    <a:pt x="6591" y="20828"/>
                    <a:pt x="6951" y="20828"/>
                  </a:cubicBezTo>
                  <a:cubicBezTo>
                    <a:pt x="7841" y="20828"/>
                    <a:pt x="8709" y="20603"/>
                    <a:pt x="9374" y="20057"/>
                  </a:cubicBezTo>
                  <a:cubicBezTo>
                    <a:pt x="9808" y="19723"/>
                    <a:pt x="10174" y="19356"/>
                    <a:pt x="10508" y="18956"/>
                  </a:cubicBezTo>
                  <a:cubicBezTo>
                    <a:pt x="10541" y="18856"/>
                    <a:pt x="10608" y="18823"/>
                    <a:pt x="10641" y="18789"/>
                  </a:cubicBezTo>
                  <a:cubicBezTo>
                    <a:pt x="11642" y="17488"/>
                    <a:pt x="12376" y="15987"/>
                    <a:pt x="13544" y="14820"/>
                  </a:cubicBezTo>
                  <a:cubicBezTo>
                    <a:pt x="15311" y="13119"/>
                    <a:pt x="17480" y="11884"/>
                    <a:pt x="19615" y="10784"/>
                  </a:cubicBezTo>
                  <a:cubicBezTo>
                    <a:pt x="19615" y="10717"/>
                    <a:pt x="19648" y="10717"/>
                    <a:pt x="19648" y="10717"/>
                  </a:cubicBezTo>
                  <a:cubicBezTo>
                    <a:pt x="20015" y="10550"/>
                    <a:pt x="20448" y="10317"/>
                    <a:pt x="20515" y="9883"/>
                  </a:cubicBezTo>
                  <a:cubicBezTo>
                    <a:pt x="20582" y="9649"/>
                    <a:pt x="20482" y="9349"/>
                    <a:pt x="20382" y="9149"/>
                  </a:cubicBezTo>
                  <a:cubicBezTo>
                    <a:pt x="20215" y="8982"/>
                    <a:pt x="19981" y="8816"/>
                    <a:pt x="19715" y="8715"/>
                  </a:cubicBezTo>
                  <a:cubicBezTo>
                    <a:pt x="19000" y="8442"/>
                    <a:pt x="18232" y="8301"/>
                    <a:pt x="17445" y="8301"/>
                  </a:cubicBezTo>
                  <a:cubicBezTo>
                    <a:pt x="16983" y="8301"/>
                    <a:pt x="16514" y="8350"/>
                    <a:pt x="16045" y="8449"/>
                  </a:cubicBezTo>
                  <a:cubicBezTo>
                    <a:pt x="16179" y="8182"/>
                    <a:pt x="16346" y="7882"/>
                    <a:pt x="16412" y="7648"/>
                  </a:cubicBezTo>
                  <a:cubicBezTo>
                    <a:pt x="16512" y="7448"/>
                    <a:pt x="16579" y="7214"/>
                    <a:pt x="16646" y="7014"/>
                  </a:cubicBezTo>
                  <a:cubicBezTo>
                    <a:pt x="16746" y="6614"/>
                    <a:pt x="16712" y="6147"/>
                    <a:pt x="16579" y="5780"/>
                  </a:cubicBezTo>
                  <a:cubicBezTo>
                    <a:pt x="16512" y="5513"/>
                    <a:pt x="16346" y="5313"/>
                    <a:pt x="16145" y="5146"/>
                  </a:cubicBezTo>
                  <a:cubicBezTo>
                    <a:pt x="15879" y="4933"/>
                    <a:pt x="15505" y="4869"/>
                    <a:pt x="15110" y="4869"/>
                  </a:cubicBezTo>
                  <a:cubicBezTo>
                    <a:pt x="15011" y="4869"/>
                    <a:pt x="14911" y="4873"/>
                    <a:pt x="14811" y="4879"/>
                  </a:cubicBezTo>
                  <a:cubicBezTo>
                    <a:pt x="14511" y="4946"/>
                    <a:pt x="14211" y="4979"/>
                    <a:pt x="13910" y="5113"/>
                  </a:cubicBezTo>
                  <a:cubicBezTo>
                    <a:pt x="13143" y="5380"/>
                    <a:pt x="12409" y="5880"/>
                    <a:pt x="11742" y="6447"/>
                  </a:cubicBezTo>
                  <a:cubicBezTo>
                    <a:pt x="11942" y="6047"/>
                    <a:pt x="12042" y="5647"/>
                    <a:pt x="12143" y="5213"/>
                  </a:cubicBezTo>
                  <a:cubicBezTo>
                    <a:pt x="12209" y="4813"/>
                    <a:pt x="12243" y="4412"/>
                    <a:pt x="12243" y="4045"/>
                  </a:cubicBezTo>
                  <a:cubicBezTo>
                    <a:pt x="12243" y="3278"/>
                    <a:pt x="11942" y="2511"/>
                    <a:pt x="11342" y="2177"/>
                  </a:cubicBezTo>
                  <a:cubicBezTo>
                    <a:pt x="11158" y="2067"/>
                    <a:pt x="10934" y="2018"/>
                    <a:pt x="10703" y="2018"/>
                  </a:cubicBezTo>
                  <a:cubicBezTo>
                    <a:pt x="10514" y="2018"/>
                    <a:pt x="10321" y="2051"/>
                    <a:pt x="10141" y="2111"/>
                  </a:cubicBezTo>
                  <a:cubicBezTo>
                    <a:pt x="9841" y="2177"/>
                    <a:pt x="9541" y="2311"/>
                    <a:pt x="9307" y="2478"/>
                  </a:cubicBezTo>
                  <a:cubicBezTo>
                    <a:pt x="8874" y="2745"/>
                    <a:pt x="8507" y="3111"/>
                    <a:pt x="8140" y="3512"/>
                  </a:cubicBezTo>
                  <a:cubicBezTo>
                    <a:pt x="8073" y="3378"/>
                    <a:pt x="8073" y="3312"/>
                    <a:pt x="8040" y="3178"/>
                  </a:cubicBezTo>
                  <a:cubicBezTo>
                    <a:pt x="7739" y="2144"/>
                    <a:pt x="7206" y="1177"/>
                    <a:pt x="6372" y="476"/>
                  </a:cubicBezTo>
                  <a:cubicBezTo>
                    <a:pt x="6172" y="309"/>
                    <a:pt x="5905" y="143"/>
                    <a:pt x="5671" y="43"/>
                  </a:cubicBezTo>
                  <a:cubicBezTo>
                    <a:pt x="5555" y="17"/>
                    <a:pt x="5439" y="1"/>
                    <a:pt x="53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21"/>
            <p:cNvSpPr/>
            <p:nvPr/>
          </p:nvSpPr>
          <p:spPr>
            <a:xfrm>
              <a:off x="4009775" y="2275925"/>
              <a:ext cx="406975" cy="389475"/>
            </a:xfrm>
            <a:custGeom>
              <a:rect b="b" l="l" r="r" t="t"/>
              <a:pathLst>
                <a:path extrusionOk="0" fill="none" h="15579" w="16279">
                  <a:moveTo>
                    <a:pt x="0" y="15578"/>
                  </a:moveTo>
                  <a:cubicBezTo>
                    <a:pt x="2836" y="9040"/>
                    <a:pt x="9807" y="2102"/>
                    <a:pt x="16279" y="1"/>
                  </a:cubicBezTo>
                </a:path>
              </a:pathLst>
            </a:custGeom>
            <a:solidFill>
              <a:schemeClr val="lt2"/>
            </a:solidFill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21"/>
            <p:cNvSpPr/>
            <p:nvPr/>
          </p:nvSpPr>
          <p:spPr>
            <a:xfrm>
              <a:off x="4405875" y="2251000"/>
              <a:ext cx="35050" cy="49050"/>
            </a:xfrm>
            <a:custGeom>
              <a:rect b="b" l="l" r="r" t="t"/>
              <a:pathLst>
                <a:path extrusionOk="0" h="1962" w="1402">
                  <a:moveTo>
                    <a:pt x="558" y="1"/>
                  </a:moveTo>
                  <a:cubicBezTo>
                    <a:pt x="516" y="1"/>
                    <a:pt x="474" y="10"/>
                    <a:pt x="435" y="30"/>
                  </a:cubicBezTo>
                  <a:cubicBezTo>
                    <a:pt x="134" y="130"/>
                    <a:pt x="1" y="631"/>
                    <a:pt x="168" y="1198"/>
                  </a:cubicBezTo>
                  <a:cubicBezTo>
                    <a:pt x="310" y="1652"/>
                    <a:pt x="572" y="1961"/>
                    <a:pt x="832" y="1961"/>
                  </a:cubicBezTo>
                  <a:cubicBezTo>
                    <a:pt x="878" y="1961"/>
                    <a:pt x="923" y="1952"/>
                    <a:pt x="968" y="1932"/>
                  </a:cubicBezTo>
                  <a:cubicBezTo>
                    <a:pt x="1268" y="1832"/>
                    <a:pt x="1402" y="1298"/>
                    <a:pt x="1202" y="764"/>
                  </a:cubicBezTo>
                  <a:cubicBezTo>
                    <a:pt x="1060" y="310"/>
                    <a:pt x="797" y="1"/>
                    <a:pt x="558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21"/>
            <p:cNvSpPr/>
            <p:nvPr/>
          </p:nvSpPr>
          <p:spPr>
            <a:xfrm>
              <a:off x="3996425" y="2243400"/>
              <a:ext cx="320250" cy="419500"/>
            </a:xfrm>
            <a:custGeom>
              <a:rect b="b" l="l" r="r" t="t"/>
              <a:pathLst>
                <a:path extrusionOk="0" fill="none" h="16780" w="12810">
                  <a:moveTo>
                    <a:pt x="1" y="16779"/>
                  </a:moveTo>
                  <a:cubicBezTo>
                    <a:pt x="4837" y="7506"/>
                    <a:pt x="9341" y="2736"/>
                    <a:pt x="12810" y="1"/>
                  </a:cubicBezTo>
                </a:path>
              </a:pathLst>
            </a:custGeom>
            <a:solidFill>
              <a:schemeClr val="lt2"/>
            </a:solidFill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21"/>
            <p:cNvSpPr/>
            <p:nvPr/>
          </p:nvSpPr>
          <p:spPr>
            <a:xfrm>
              <a:off x="4301650" y="2218100"/>
              <a:ext cx="40875" cy="43950"/>
            </a:xfrm>
            <a:custGeom>
              <a:rect b="b" l="l" r="r" t="t"/>
              <a:pathLst>
                <a:path extrusionOk="0" h="1758" w="1635">
                  <a:moveTo>
                    <a:pt x="489" y="1"/>
                  </a:moveTo>
                  <a:cubicBezTo>
                    <a:pt x="405" y="1"/>
                    <a:pt x="329" y="26"/>
                    <a:pt x="267" y="79"/>
                  </a:cubicBezTo>
                  <a:cubicBezTo>
                    <a:pt x="0" y="279"/>
                    <a:pt x="100" y="779"/>
                    <a:pt x="367" y="1246"/>
                  </a:cubicBezTo>
                  <a:cubicBezTo>
                    <a:pt x="637" y="1565"/>
                    <a:pt x="925" y="1758"/>
                    <a:pt x="1164" y="1758"/>
                  </a:cubicBezTo>
                  <a:cubicBezTo>
                    <a:pt x="1251" y="1758"/>
                    <a:pt x="1331" y="1733"/>
                    <a:pt x="1401" y="1680"/>
                  </a:cubicBezTo>
                  <a:cubicBezTo>
                    <a:pt x="1635" y="1446"/>
                    <a:pt x="1601" y="946"/>
                    <a:pt x="1268" y="512"/>
                  </a:cubicBezTo>
                  <a:cubicBezTo>
                    <a:pt x="1022" y="193"/>
                    <a:pt x="723" y="1"/>
                    <a:pt x="489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21"/>
            <p:cNvSpPr/>
            <p:nvPr/>
          </p:nvSpPr>
          <p:spPr>
            <a:xfrm>
              <a:off x="4009775" y="2404350"/>
              <a:ext cx="420325" cy="261050"/>
            </a:xfrm>
            <a:custGeom>
              <a:rect b="b" l="l" r="r" t="t"/>
              <a:pathLst>
                <a:path extrusionOk="0" fill="none" h="10442" w="16813">
                  <a:moveTo>
                    <a:pt x="0" y="10441"/>
                  </a:moveTo>
                  <a:cubicBezTo>
                    <a:pt x="3970" y="4471"/>
                    <a:pt x="10241" y="701"/>
                    <a:pt x="16812" y="1"/>
                  </a:cubicBezTo>
                </a:path>
              </a:pathLst>
            </a:custGeom>
            <a:solidFill>
              <a:schemeClr val="lt2"/>
            </a:solidFill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21"/>
            <p:cNvSpPr/>
            <p:nvPr/>
          </p:nvSpPr>
          <p:spPr>
            <a:xfrm>
              <a:off x="4422575" y="2380825"/>
              <a:ext cx="28375" cy="51125"/>
            </a:xfrm>
            <a:custGeom>
              <a:rect b="b" l="l" r="r" t="t"/>
              <a:pathLst>
                <a:path extrusionOk="0" h="2045" w="1135">
                  <a:moveTo>
                    <a:pt x="562" y="1"/>
                  </a:moveTo>
                  <a:cubicBezTo>
                    <a:pt x="542" y="1"/>
                    <a:pt x="521" y="3"/>
                    <a:pt x="500" y="8"/>
                  </a:cubicBezTo>
                  <a:cubicBezTo>
                    <a:pt x="234" y="41"/>
                    <a:pt x="0" y="541"/>
                    <a:pt x="67" y="1108"/>
                  </a:cubicBezTo>
                  <a:cubicBezTo>
                    <a:pt x="99" y="1653"/>
                    <a:pt x="377" y="2044"/>
                    <a:pt x="636" y="2044"/>
                  </a:cubicBezTo>
                  <a:cubicBezTo>
                    <a:pt x="646" y="2044"/>
                    <a:pt x="657" y="2044"/>
                    <a:pt x="667" y="2042"/>
                  </a:cubicBezTo>
                  <a:cubicBezTo>
                    <a:pt x="967" y="1942"/>
                    <a:pt x="1134" y="1442"/>
                    <a:pt x="1134" y="908"/>
                  </a:cubicBezTo>
                  <a:cubicBezTo>
                    <a:pt x="1103" y="411"/>
                    <a:pt x="840" y="1"/>
                    <a:pt x="562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21"/>
            <p:cNvSpPr/>
            <p:nvPr/>
          </p:nvSpPr>
          <p:spPr>
            <a:xfrm>
              <a:off x="3953050" y="2168350"/>
              <a:ext cx="145975" cy="455350"/>
            </a:xfrm>
            <a:custGeom>
              <a:rect b="b" l="l" r="r" t="t"/>
              <a:pathLst>
                <a:path extrusionOk="0" fill="none" h="18214" w="5839">
                  <a:moveTo>
                    <a:pt x="1" y="18214"/>
                  </a:moveTo>
                  <a:cubicBezTo>
                    <a:pt x="4437" y="12543"/>
                    <a:pt x="5838" y="6572"/>
                    <a:pt x="4604" y="1"/>
                  </a:cubicBezTo>
                </a:path>
              </a:pathLst>
            </a:custGeom>
            <a:solidFill>
              <a:schemeClr val="lt2"/>
            </a:solidFill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21"/>
            <p:cNvSpPr/>
            <p:nvPr/>
          </p:nvSpPr>
          <p:spPr>
            <a:xfrm>
              <a:off x="4041450" y="2146200"/>
              <a:ext cx="50075" cy="29300"/>
            </a:xfrm>
            <a:custGeom>
              <a:rect b="b" l="l" r="r" t="t"/>
              <a:pathLst>
                <a:path extrusionOk="0" h="1172" w="2003">
                  <a:moveTo>
                    <a:pt x="1324" y="0"/>
                  </a:moveTo>
                  <a:cubicBezTo>
                    <a:pt x="1196" y="0"/>
                    <a:pt x="1053" y="17"/>
                    <a:pt x="901" y="53"/>
                  </a:cubicBezTo>
                  <a:cubicBezTo>
                    <a:pt x="368" y="186"/>
                    <a:pt x="1" y="553"/>
                    <a:pt x="1" y="820"/>
                  </a:cubicBezTo>
                  <a:cubicBezTo>
                    <a:pt x="25" y="1041"/>
                    <a:pt x="286" y="1172"/>
                    <a:pt x="634" y="1172"/>
                  </a:cubicBezTo>
                  <a:cubicBezTo>
                    <a:pt x="759" y="1172"/>
                    <a:pt x="895" y="1155"/>
                    <a:pt x="1035" y="1120"/>
                  </a:cubicBezTo>
                  <a:cubicBezTo>
                    <a:pt x="1569" y="987"/>
                    <a:pt x="2002" y="620"/>
                    <a:pt x="1969" y="320"/>
                  </a:cubicBezTo>
                  <a:cubicBezTo>
                    <a:pt x="1920" y="124"/>
                    <a:pt x="1675" y="0"/>
                    <a:pt x="1324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21"/>
            <p:cNvSpPr/>
            <p:nvPr/>
          </p:nvSpPr>
          <p:spPr>
            <a:xfrm>
              <a:off x="4009775" y="2373500"/>
              <a:ext cx="316900" cy="291900"/>
            </a:xfrm>
            <a:custGeom>
              <a:rect b="b" l="l" r="r" t="t"/>
              <a:pathLst>
                <a:path extrusionOk="0" fill="none" h="11676" w="12676">
                  <a:moveTo>
                    <a:pt x="0" y="11675"/>
                  </a:moveTo>
                  <a:cubicBezTo>
                    <a:pt x="3836" y="5404"/>
                    <a:pt x="7672" y="2502"/>
                    <a:pt x="12676" y="0"/>
                  </a:cubicBezTo>
                </a:path>
              </a:pathLst>
            </a:custGeom>
            <a:solidFill>
              <a:schemeClr val="lt2"/>
            </a:solidFill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21"/>
            <p:cNvSpPr/>
            <p:nvPr/>
          </p:nvSpPr>
          <p:spPr>
            <a:xfrm>
              <a:off x="4316650" y="2348575"/>
              <a:ext cx="34225" cy="48200"/>
            </a:xfrm>
            <a:custGeom>
              <a:rect b="b" l="l" r="r" t="t"/>
              <a:pathLst>
                <a:path extrusionOk="0" h="1928" w="1369">
                  <a:moveTo>
                    <a:pt x="460" y="1"/>
                  </a:moveTo>
                  <a:cubicBezTo>
                    <a:pt x="417" y="1"/>
                    <a:pt x="374" y="10"/>
                    <a:pt x="334" y="30"/>
                  </a:cubicBezTo>
                  <a:cubicBezTo>
                    <a:pt x="67" y="164"/>
                    <a:pt x="1" y="664"/>
                    <a:pt x="167" y="1198"/>
                  </a:cubicBezTo>
                  <a:cubicBezTo>
                    <a:pt x="338" y="1623"/>
                    <a:pt x="604" y="1928"/>
                    <a:pt x="865" y="1928"/>
                  </a:cubicBezTo>
                  <a:cubicBezTo>
                    <a:pt x="911" y="1928"/>
                    <a:pt x="956" y="1918"/>
                    <a:pt x="1001" y="1898"/>
                  </a:cubicBezTo>
                  <a:cubicBezTo>
                    <a:pt x="1302" y="1798"/>
                    <a:pt x="1368" y="1231"/>
                    <a:pt x="1168" y="731"/>
                  </a:cubicBezTo>
                  <a:cubicBezTo>
                    <a:pt x="998" y="305"/>
                    <a:pt x="707" y="1"/>
                    <a:pt x="460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21"/>
            <p:cNvSpPr/>
            <p:nvPr/>
          </p:nvSpPr>
          <p:spPr>
            <a:xfrm>
              <a:off x="3953050" y="2225900"/>
              <a:ext cx="184325" cy="397800"/>
            </a:xfrm>
            <a:custGeom>
              <a:rect b="b" l="l" r="r" t="t"/>
              <a:pathLst>
                <a:path extrusionOk="0" fill="none" h="15912" w="7373">
                  <a:moveTo>
                    <a:pt x="1" y="15912"/>
                  </a:moveTo>
                  <a:cubicBezTo>
                    <a:pt x="5572" y="11475"/>
                    <a:pt x="6772" y="6905"/>
                    <a:pt x="7373" y="0"/>
                  </a:cubicBezTo>
                </a:path>
              </a:pathLst>
            </a:custGeom>
            <a:solidFill>
              <a:schemeClr val="lt2"/>
            </a:solidFill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21"/>
            <p:cNvSpPr/>
            <p:nvPr/>
          </p:nvSpPr>
          <p:spPr>
            <a:xfrm>
              <a:off x="4111500" y="2203375"/>
              <a:ext cx="49225" cy="28375"/>
            </a:xfrm>
            <a:custGeom>
              <a:rect b="b" l="l" r="r" t="t"/>
              <a:pathLst>
                <a:path extrusionOk="0" h="1135" w="1969">
                  <a:moveTo>
                    <a:pt x="1068" y="1"/>
                  </a:moveTo>
                  <a:cubicBezTo>
                    <a:pt x="568" y="34"/>
                    <a:pt x="68" y="267"/>
                    <a:pt x="34" y="534"/>
                  </a:cubicBezTo>
                  <a:cubicBezTo>
                    <a:pt x="1" y="835"/>
                    <a:pt x="401" y="1135"/>
                    <a:pt x="901" y="1135"/>
                  </a:cubicBezTo>
                  <a:cubicBezTo>
                    <a:pt x="1435" y="1135"/>
                    <a:pt x="1902" y="901"/>
                    <a:pt x="1936" y="568"/>
                  </a:cubicBezTo>
                  <a:cubicBezTo>
                    <a:pt x="1969" y="301"/>
                    <a:pt x="1569" y="1"/>
                    <a:pt x="1068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21"/>
            <p:cNvSpPr/>
            <p:nvPr/>
          </p:nvSpPr>
          <p:spPr>
            <a:xfrm>
              <a:off x="3943050" y="2514700"/>
              <a:ext cx="427000" cy="255050"/>
            </a:xfrm>
            <a:custGeom>
              <a:rect b="b" l="l" r="r" t="t"/>
              <a:pathLst>
                <a:path extrusionOk="0" h="10202" w="17080">
                  <a:moveTo>
                    <a:pt x="14869" y="1"/>
                  </a:moveTo>
                  <a:cubicBezTo>
                    <a:pt x="10466" y="1"/>
                    <a:pt x="6766" y="1789"/>
                    <a:pt x="5505" y="2592"/>
                  </a:cubicBezTo>
                  <a:cubicBezTo>
                    <a:pt x="5471" y="2592"/>
                    <a:pt x="5471" y="2625"/>
                    <a:pt x="5438" y="2625"/>
                  </a:cubicBezTo>
                  <a:lnTo>
                    <a:pt x="5405" y="2692"/>
                  </a:lnTo>
                  <a:cubicBezTo>
                    <a:pt x="5238" y="2758"/>
                    <a:pt x="5104" y="2892"/>
                    <a:pt x="4971" y="2959"/>
                  </a:cubicBezTo>
                  <a:cubicBezTo>
                    <a:pt x="4837" y="3059"/>
                    <a:pt x="4671" y="3192"/>
                    <a:pt x="4571" y="3259"/>
                  </a:cubicBezTo>
                  <a:cubicBezTo>
                    <a:pt x="4270" y="3526"/>
                    <a:pt x="4004" y="3726"/>
                    <a:pt x="3737" y="3959"/>
                  </a:cubicBezTo>
                  <a:cubicBezTo>
                    <a:pt x="3403" y="4260"/>
                    <a:pt x="3003" y="4593"/>
                    <a:pt x="2669" y="4960"/>
                  </a:cubicBezTo>
                  <a:cubicBezTo>
                    <a:pt x="1635" y="6061"/>
                    <a:pt x="735" y="7295"/>
                    <a:pt x="1" y="8629"/>
                  </a:cubicBezTo>
                  <a:lnTo>
                    <a:pt x="401" y="8896"/>
                  </a:lnTo>
                  <a:cubicBezTo>
                    <a:pt x="634" y="9063"/>
                    <a:pt x="935" y="9230"/>
                    <a:pt x="1235" y="9397"/>
                  </a:cubicBezTo>
                  <a:cubicBezTo>
                    <a:pt x="1302" y="9430"/>
                    <a:pt x="1435" y="9463"/>
                    <a:pt x="1502" y="9530"/>
                  </a:cubicBezTo>
                  <a:lnTo>
                    <a:pt x="1568" y="9530"/>
                  </a:lnTo>
                  <a:cubicBezTo>
                    <a:pt x="1635" y="9563"/>
                    <a:pt x="1769" y="9597"/>
                    <a:pt x="1835" y="9630"/>
                  </a:cubicBezTo>
                  <a:cubicBezTo>
                    <a:pt x="1935" y="9697"/>
                    <a:pt x="2069" y="9730"/>
                    <a:pt x="2136" y="9763"/>
                  </a:cubicBezTo>
                  <a:cubicBezTo>
                    <a:pt x="2236" y="9830"/>
                    <a:pt x="2336" y="9864"/>
                    <a:pt x="2436" y="9897"/>
                  </a:cubicBezTo>
                  <a:cubicBezTo>
                    <a:pt x="2636" y="9930"/>
                    <a:pt x="2903" y="10030"/>
                    <a:pt x="3103" y="10064"/>
                  </a:cubicBezTo>
                  <a:cubicBezTo>
                    <a:pt x="3170" y="10064"/>
                    <a:pt x="3270" y="10097"/>
                    <a:pt x="3336" y="10097"/>
                  </a:cubicBezTo>
                  <a:cubicBezTo>
                    <a:pt x="3692" y="10164"/>
                    <a:pt x="4056" y="10201"/>
                    <a:pt x="4416" y="10201"/>
                  </a:cubicBezTo>
                  <a:cubicBezTo>
                    <a:pt x="5306" y="10201"/>
                    <a:pt x="6174" y="9976"/>
                    <a:pt x="6839" y="9430"/>
                  </a:cubicBezTo>
                  <a:cubicBezTo>
                    <a:pt x="7273" y="9096"/>
                    <a:pt x="7639" y="8729"/>
                    <a:pt x="7973" y="8329"/>
                  </a:cubicBezTo>
                  <a:cubicBezTo>
                    <a:pt x="8006" y="8229"/>
                    <a:pt x="8073" y="8196"/>
                    <a:pt x="8106" y="8162"/>
                  </a:cubicBezTo>
                  <a:cubicBezTo>
                    <a:pt x="9107" y="6861"/>
                    <a:pt x="9841" y="5360"/>
                    <a:pt x="11009" y="4193"/>
                  </a:cubicBezTo>
                  <a:cubicBezTo>
                    <a:pt x="12776" y="2492"/>
                    <a:pt x="14945" y="1257"/>
                    <a:pt x="17080" y="157"/>
                  </a:cubicBezTo>
                  <a:cubicBezTo>
                    <a:pt x="16329" y="49"/>
                    <a:pt x="15590" y="1"/>
                    <a:pt x="1486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21"/>
            <p:cNvSpPr/>
            <p:nvPr/>
          </p:nvSpPr>
          <p:spPr>
            <a:xfrm>
              <a:off x="3880500" y="2301775"/>
              <a:ext cx="265225" cy="467975"/>
            </a:xfrm>
            <a:custGeom>
              <a:rect b="b" l="l" r="r" t="t"/>
              <a:pathLst>
                <a:path extrusionOk="0" h="18719" w="10609">
                  <a:moveTo>
                    <a:pt x="4171" y="1"/>
                  </a:moveTo>
                  <a:cubicBezTo>
                    <a:pt x="4137" y="234"/>
                    <a:pt x="4137" y="434"/>
                    <a:pt x="4137" y="601"/>
                  </a:cubicBezTo>
                  <a:lnTo>
                    <a:pt x="4137" y="768"/>
                  </a:lnTo>
                  <a:cubicBezTo>
                    <a:pt x="4104" y="1001"/>
                    <a:pt x="4104" y="1202"/>
                    <a:pt x="4037" y="1368"/>
                  </a:cubicBezTo>
                  <a:cubicBezTo>
                    <a:pt x="4037" y="1535"/>
                    <a:pt x="4037" y="1635"/>
                    <a:pt x="4004" y="1769"/>
                  </a:cubicBezTo>
                  <a:cubicBezTo>
                    <a:pt x="3870" y="2603"/>
                    <a:pt x="3704" y="3403"/>
                    <a:pt x="3470" y="4204"/>
                  </a:cubicBezTo>
                  <a:cubicBezTo>
                    <a:pt x="3270" y="4771"/>
                    <a:pt x="3036" y="5338"/>
                    <a:pt x="2836" y="5905"/>
                  </a:cubicBezTo>
                  <a:cubicBezTo>
                    <a:pt x="2736" y="6272"/>
                    <a:pt x="2569" y="6672"/>
                    <a:pt x="2403" y="7039"/>
                  </a:cubicBezTo>
                  <a:cubicBezTo>
                    <a:pt x="2136" y="7573"/>
                    <a:pt x="1902" y="8140"/>
                    <a:pt x="1635" y="8707"/>
                  </a:cubicBezTo>
                  <a:cubicBezTo>
                    <a:pt x="835" y="10508"/>
                    <a:pt x="1" y="12410"/>
                    <a:pt x="601" y="14411"/>
                  </a:cubicBezTo>
                  <a:lnTo>
                    <a:pt x="735" y="14778"/>
                  </a:lnTo>
                  <a:cubicBezTo>
                    <a:pt x="801" y="14911"/>
                    <a:pt x="835" y="14978"/>
                    <a:pt x="902" y="15112"/>
                  </a:cubicBezTo>
                  <a:cubicBezTo>
                    <a:pt x="968" y="15212"/>
                    <a:pt x="1002" y="15312"/>
                    <a:pt x="1068" y="15412"/>
                  </a:cubicBezTo>
                  <a:cubicBezTo>
                    <a:pt x="1068" y="15445"/>
                    <a:pt x="1102" y="15445"/>
                    <a:pt x="1102" y="15478"/>
                  </a:cubicBezTo>
                  <a:cubicBezTo>
                    <a:pt x="1135" y="15579"/>
                    <a:pt x="1168" y="15712"/>
                    <a:pt x="1268" y="15779"/>
                  </a:cubicBezTo>
                  <a:cubicBezTo>
                    <a:pt x="1302" y="15879"/>
                    <a:pt x="1402" y="15945"/>
                    <a:pt x="1435" y="16046"/>
                  </a:cubicBezTo>
                  <a:cubicBezTo>
                    <a:pt x="1502" y="16112"/>
                    <a:pt x="1569" y="16212"/>
                    <a:pt x="1635" y="16279"/>
                  </a:cubicBezTo>
                  <a:lnTo>
                    <a:pt x="1669" y="16346"/>
                  </a:lnTo>
                  <a:cubicBezTo>
                    <a:pt x="1802" y="16446"/>
                    <a:pt x="1936" y="16613"/>
                    <a:pt x="2102" y="16746"/>
                  </a:cubicBezTo>
                  <a:cubicBezTo>
                    <a:pt x="2236" y="16879"/>
                    <a:pt x="2403" y="16980"/>
                    <a:pt x="2569" y="17113"/>
                  </a:cubicBezTo>
                  <a:lnTo>
                    <a:pt x="2636" y="17213"/>
                  </a:lnTo>
                  <a:cubicBezTo>
                    <a:pt x="2736" y="17280"/>
                    <a:pt x="2803" y="17313"/>
                    <a:pt x="2903" y="17413"/>
                  </a:cubicBezTo>
                  <a:cubicBezTo>
                    <a:pt x="3136" y="17580"/>
                    <a:pt x="3437" y="17747"/>
                    <a:pt x="3737" y="17914"/>
                  </a:cubicBezTo>
                  <a:cubicBezTo>
                    <a:pt x="3804" y="17947"/>
                    <a:pt x="3937" y="17980"/>
                    <a:pt x="4004" y="18047"/>
                  </a:cubicBezTo>
                  <a:lnTo>
                    <a:pt x="4070" y="18047"/>
                  </a:lnTo>
                  <a:cubicBezTo>
                    <a:pt x="4137" y="18080"/>
                    <a:pt x="4271" y="18114"/>
                    <a:pt x="4337" y="18147"/>
                  </a:cubicBezTo>
                  <a:cubicBezTo>
                    <a:pt x="4437" y="18214"/>
                    <a:pt x="4571" y="18247"/>
                    <a:pt x="4638" y="18280"/>
                  </a:cubicBezTo>
                  <a:cubicBezTo>
                    <a:pt x="4738" y="18347"/>
                    <a:pt x="4838" y="18381"/>
                    <a:pt x="4938" y="18414"/>
                  </a:cubicBezTo>
                  <a:cubicBezTo>
                    <a:pt x="5138" y="18447"/>
                    <a:pt x="5405" y="18547"/>
                    <a:pt x="5605" y="18581"/>
                  </a:cubicBezTo>
                  <a:cubicBezTo>
                    <a:pt x="5672" y="18581"/>
                    <a:pt x="5772" y="18614"/>
                    <a:pt x="5838" y="18614"/>
                  </a:cubicBezTo>
                  <a:cubicBezTo>
                    <a:pt x="6194" y="18681"/>
                    <a:pt x="6558" y="18718"/>
                    <a:pt x="6918" y="18718"/>
                  </a:cubicBezTo>
                  <a:cubicBezTo>
                    <a:pt x="7808" y="18718"/>
                    <a:pt x="8676" y="18493"/>
                    <a:pt x="9341" y="17947"/>
                  </a:cubicBezTo>
                  <a:cubicBezTo>
                    <a:pt x="9775" y="17613"/>
                    <a:pt x="10141" y="17246"/>
                    <a:pt x="10475" y="16846"/>
                  </a:cubicBezTo>
                  <a:cubicBezTo>
                    <a:pt x="10508" y="16746"/>
                    <a:pt x="10575" y="16713"/>
                    <a:pt x="10608" y="16679"/>
                  </a:cubicBezTo>
                  <a:cubicBezTo>
                    <a:pt x="10575" y="15545"/>
                    <a:pt x="10075" y="14511"/>
                    <a:pt x="9541" y="13444"/>
                  </a:cubicBezTo>
                  <a:cubicBezTo>
                    <a:pt x="9107" y="12710"/>
                    <a:pt x="8540" y="11909"/>
                    <a:pt x="8173" y="11075"/>
                  </a:cubicBezTo>
                  <a:cubicBezTo>
                    <a:pt x="8140" y="11042"/>
                    <a:pt x="8140" y="11042"/>
                    <a:pt x="8140" y="11009"/>
                  </a:cubicBezTo>
                  <a:lnTo>
                    <a:pt x="8140" y="10942"/>
                  </a:lnTo>
                  <a:cubicBezTo>
                    <a:pt x="8107" y="10875"/>
                    <a:pt x="8040" y="10742"/>
                    <a:pt x="8007" y="10608"/>
                  </a:cubicBezTo>
                  <a:cubicBezTo>
                    <a:pt x="7973" y="10508"/>
                    <a:pt x="7940" y="10375"/>
                    <a:pt x="7873" y="10208"/>
                  </a:cubicBezTo>
                  <a:cubicBezTo>
                    <a:pt x="7873" y="10175"/>
                    <a:pt x="7840" y="10075"/>
                    <a:pt x="7840" y="10008"/>
                  </a:cubicBezTo>
                  <a:cubicBezTo>
                    <a:pt x="7806" y="9708"/>
                    <a:pt x="7773" y="9441"/>
                    <a:pt x="7773" y="9174"/>
                  </a:cubicBezTo>
                  <a:cubicBezTo>
                    <a:pt x="7706" y="8640"/>
                    <a:pt x="7706" y="8140"/>
                    <a:pt x="7706" y="7673"/>
                  </a:cubicBezTo>
                  <a:cubicBezTo>
                    <a:pt x="7673" y="6706"/>
                    <a:pt x="7640" y="5705"/>
                    <a:pt x="7306" y="4771"/>
                  </a:cubicBezTo>
                  <a:cubicBezTo>
                    <a:pt x="7206" y="4537"/>
                    <a:pt x="7106" y="4237"/>
                    <a:pt x="6939" y="4004"/>
                  </a:cubicBezTo>
                  <a:cubicBezTo>
                    <a:pt x="6506" y="3336"/>
                    <a:pt x="5938" y="2769"/>
                    <a:pt x="5438" y="2202"/>
                  </a:cubicBezTo>
                  <a:cubicBezTo>
                    <a:pt x="4838" y="1535"/>
                    <a:pt x="4304" y="768"/>
                    <a:pt x="41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21"/>
            <p:cNvSpPr/>
            <p:nvPr/>
          </p:nvSpPr>
          <p:spPr>
            <a:xfrm>
              <a:off x="3387650" y="2867400"/>
              <a:ext cx="483700" cy="475550"/>
            </a:xfrm>
            <a:custGeom>
              <a:rect b="b" l="l" r="r" t="t"/>
              <a:pathLst>
                <a:path extrusionOk="0" h="19022" w="19348">
                  <a:moveTo>
                    <a:pt x="11996" y="0"/>
                  </a:moveTo>
                  <a:cubicBezTo>
                    <a:pt x="11837" y="0"/>
                    <a:pt x="11684" y="45"/>
                    <a:pt x="11542" y="125"/>
                  </a:cubicBezTo>
                  <a:cubicBezTo>
                    <a:pt x="11342" y="259"/>
                    <a:pt x="11175" y="426"/>
                    <a:pt x="11009" y="626"/>
                  </a:cubicBezTo>
                  <a:cubicBezTo>
                    <a:pt x="10442" y="1426"/>
                    <a:pt x="10141" y="2394"/>
                    <a:pt x="10108" y="3394"/>
                  </a:cubicBezTo>
                  <a:lnTo>
                    <a:pt x="10108" y="3728"/>
                  </a:lnTo>
                  <a:cubicBezTo>
                    <a:pt x="9674" y="3428"/>
                    <a:pt x="9274" y="3161"/>
                    <a:pt x="8807" y="2994"/>
                  </a:cubicBezTo>
                  <a:cubicBezTo>
                    <a:pt x="8507" y="2927"/>
                    <a:pt x="8273" y="2827"/>
                    <a:pt x="7973" y="2827"/>
                  </a:cubicBezTo>
                  <a:cubicBezTo>
                    <a:pt x="7540" y="2827"/>
                    <a:pt x="7173" y="2927"/>
                    <a:pt x="6872" y="3161"/>
                  </a:cubicBezTo>
                  <a:cubicBezTo>
                    <a:pt x="6439" y="3595"/>
                    <a:pt x="6305" y="4328"/>
                    <a:pt x="6472" y="5062"/>
                  </a:cubicBezTo>
                  <a:cubicBezTo>
                    <a:pt x="6505" y="5396"/>
                    <a:pt x="6639" y="5729"/>
                    <a:pt x="6806" y="6063"/>
                  </a:cubicBezTo>
                  <a:cubicBezTo>
                    <a:pt x="6972" y="6397"/>
                    <a:pt x="7173" y="6730"/>
                    <a:pt x="7373" y="7064"/>
                  </a:cubicBezTo>
                  <a:cubicBezTo>
                    <a:pt x="6672" y="6730"/>
                    <a:pt x="5938" y="6397"/>
                    <a:pt x="5171" y="6296"/>
                  </a:cubicBezTo>
                  <a:cubicBezTo>
                    <a:pt x="5021" y="6280"/>
                    <a:pt x="4879" y="6271"/>
                    <a:pt x="4742" y="6271"/>
                  </a:cubicBezTo>
                  <a:cubicBezTo>
                    <a:pt x="4604" y="6271"/>
                    <a:pt x="4471" y="6280"/>
                    <a:pt x="4337" y="6296"/>
                  </a:cubicBezTo>
                  <a:cubicBezTo>
                    <a:pt x="3870" y="6330"/>
                    <a:pt x="3470" y="6497"/>
                    <a:pt x="3203" y="6797"/>
                  </a:cubicBezTo>
                  <a:cubicBezTo>
                    <a:pt x="3036" y="6964"/>
                    <a:pt x="2970" y="7164"/>
                    <a:pt x="2936" y="7431"/>
                  </a:cubicBezTo>
                  <a:cubicBezTo>
                    <a:pt x="2870" y="7764"/>
                    <a:pt x="2970" y="8164"/>
                    <a:pt x="3136" y="8565"/>
                  </a:cubicBezTo>
                  <a:cubicBezTo>
                    <a:pt x="3203" y="8765"/>
                    <a:pt x="3337" y="8932"/>
                    <a:pt x="3470" y="9098"/>
                  </a:cubicBezTo>
                  <a:lnTo>
                    <a:pt x="3970" y="9732"/>
                  </a:lnTo>
                  <a:cubicBezTo>
                    <a:pt x="2803" y="9732"/>
                    <a:pt x="1635" y="10066"/>
                    <a:pt x="701" y="10733"/>
                  </a:cubicBezTo>
                  <a:cubicBezTo>
                    <a:pt x="501" y="10833"/>
                    <a:pt x="301" y="11000"/>
                    <a:pt x="168" y="11233"/>
                  </a:cubicBezTo>
                  <a:cubicBezTo>
                    <a:pt x="34" y="11433"/>
                    <a:pt x="1" y="11734"/>
                    <a:pt x="134" y="11934"/>
                  </a:cubicBezTo>
                  <a:cubicBezTo>
                    <a:pt x="301" y="12267"/>
                    <a:pt x="701" y="12401"/>
                    <a:pt x="1102" y="12501"/>
                  </a:cubicBezTo>
                  <a:lnTo>
                    <a:pt x="1135" y="12501"/>
                  </a:lnTo>
                  <a:cubicBezTo>
                    <a:pt x="1368" y="12568"/>
                    <a:pt x="1669" y="12634"/>
                    <a:pt x="1936" y="12734"/>
                  </a:cubicBezTo>
                  <a:cubicBezTo>
                    <a:pt x="3804" y="13268"/>
                    <a:pt x="5672" y="13835"/>
                    <a:pt x="7339" y="14903"/>
                  </a:cubicBezTo>
                  <a:cubicBezTo>
                    <a:pt x="8640" y="15670"/>
                    <a:pt x="9608" y="16904"/>
                    <a:pt x="10775" y="17805"/>
                  </a:cubicBezTo>
                  <a:lnTo>
                    <a:pt x="10875" y="17938"/>
                  </a:lnTo>
                  <a:cubicBezTo>
                    <a:pt x="11276" y="18238"/>
                    <a:pt x="11676" y="18505"/>
                    <a:pt x="12143" y="18739"/>
                  </a:cubicBezTo>
                  <a:cubicBezTo>
                    <a:pt x="12579" y="18934"/>
                    <a:pt x="13042" y="19021"/>
                    <a:pt x="13517" y="19021"/>
                  </a:cubicBezTo>
                  <a:cubicBezTo>
                    <a:pt x="14096" y="19021"/>
                    <a:pt x="14692" y="18892"/>
                    <a:pt x="15278" y="18672"/>
                  </a:cubicBezTo>
                  <a:cubicBezTo>
                    <a:pt x="15378" y="18639"/>
                    <a:pt x="15512" y="18605"/>
                    <a:pt x="15612" y="18572"/>
                  </a:cubicBezTo>
                  <a:cubicBezTo>
                    <a:pt x="15812" y="18472"/>
                    <a:pt x="15979" y="18405"/>
                    <a:pt x="16179" y="18272"/>
                  </a:cubicBezTo>
                  <a:cubicBezTo>
                    <a:pt x="16513" y="18072"/>
                    <a:pt x="16880" y="17805"/>
                    <a:pt x="17213" y="17504"/>
                  </a:cubicBezTo>
                  <a:cubicBezTo>
                    <a:pt x="17313" y="17471"/>
                    <a:pt x="17347" y="17438"/>
                    <a:pt x="17380" y="17404"/>
                  </a:cubicBezTo>
                  <a:lnTo>
                    <a:pt x="17613" y="17171"/>
                  </a:lnTo>
                  <a:cubicBezTo>
                    <a:pt x="17780" y="17004"/>
                    <a:pt x="17880" y="16904"/>
                    <a:pt x="18014" y="16737"/>
                  </a:cubicBezTo>
                  <a:lnTo>
                    <a:pt x="18114" y="16637"/>
                  </a:lnTo>
                  <a:cubicBezTo>
                    <a:pt x="18147" y="16570"/>
                    <a:pt x="18214" y="16470"/>
                    <a:pt x="18281" y="16404"/>
                  </a:cubicBezTo>
                  <a:cubicBezTo>
                    <a:pt x="18381" y="16170"/>
                    <a:pt x="18547" y="15970"/>
                    <a:pt x="18681" y="15737"/>
                  </a:cubicBezTo>
                  <a:lnTo>
                    <a:pt x="18681" y="15670"/>
                  </a:lnTo>
                  <a:cubicBezTo>
                    <a:pt x="18714" y="15570"/>
                    <a:pt x="18781" y="15470"/>
                    <a:pt x="18814" y="15403"/>
                  </a:cubicBezTo>
                  <a:lnTo>
                    <a:pt x="18948" y="15136"/>
                  </a:lnTo>
                  <a:cubicBezTo>
                    <a:pt x="18981" y="14936"/>
                    <a:pt x="19048" y="14769"/>
                    <a:pt x="19114" y="14569"/>
                  </a:cubicBezTo>
                  <a:cubicBezTo>
                    <a:pt x="19114" y="14469"/>
                    <a:pt x="19148" y="14436"/>
                    <a:pt x="19148" y="14336"/>
                  </a:cubicBezTo>
                  <a:cubicBezTo>
                    <a:pt x="19148" y="14269"/>
                    <a:pt x="19181" y="14169"/>
                    <a:pt x="19181" y="14069"/>
                  </a:cubicBezTo>
                  <a:cubicBezTo>
                    <a:pt x="19215" y="13969"/>
                    <a:pt x="19215" y="13835"/>
                    <a:pt x="19215" y="13768"/>
                  </a:cubicBezTo>
                  <a:cubicBezTo>
                    <a:pt x="19348" y="11834"/>
                    <a:pt x="18214" y="10299"/>
                    <a:pt x="17280" y="8898"/>
                  </a:cubicBezTo>
                  <a:cubicBezTo>
                    <a:pt x="16379" y="7664"/>
                    <a:pt x="15479" y="6497"/>
                    <a:pt x="14711" y="5229"/>
                  </a:cubicBezTo>
                  <a:cubicBezTo>
                    <a:pt x="14511" y="4895"/>
                    <a:pt x="14344" y="4562"/>
                    <a:pt x="14178" y="4162"/>
                  </a:cubicBezTo>
                  <a:cubicBezTo>
                    <a:pt x="14011" y="3828"/>
                    <a:pt x="13844" y="3461"/>
                    <a:pt x="13711" y="3094"/>
                  </a:cubicBezTo>
                  <a:lnTo>
                    <a:pt x="13477" y="2327"/>
                  </a:lnTo>
                  <a:cubicBezTo>
                    <a:pt x="13444" y="2160"/>
                    <a:pt x="13344" y="1927"/>
                    <a:pt x="13310" y="1660"/>
                  </a:cubicBezTo>
                  <a:cubicBezTo>
                    <a:pt x="13144" y="993"/>
                    <a:pt x="12877" y="259"/>
                    <a:pt x="12310" y="59"/>
                  </a:cubicBezTo>
                  <a:cubicBezTo>
                    <a:pt x="12204" y="19"/>
                    <a:pt x="12099" y="0"/>
                    <a:pt x="119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21"/>
            <p:cNvSpPr/>
            <p:nvPr/>
          </p:nvSpPr>
          <p:spPr>
            <a:xfrm>
              <a:off x="3321775" y="2973100"/>
              <a:ext cx="443675" cy="265200"/>
            </a:xfrm>
            <a:custGeom>
              <a:rect b="b" l="l" r="r" t="t"/>
              <a:pathLst>
                <a:path extrusionOk="0" fill="none" h="10608" w="17747">
                  <a:moveTo>
                    <a:pt x="17747" y="10608"/>
                  </a:moveTo>
                  <a:cubicBezTo>
                    <a:pt x="13844" y="5337"/>
                    <a:pt x="6172" y="534"/>
                    <a:pt x="1" y="0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21"/>
            <p:cNvSpPr/>
            <p:nvPr/>
          </p:nvSpPr>
          <p:spPr>
            <a:xfrm>
              <a:off x="3404325" y="2923900"/>
              <a:ext cx="371975" cy="310250"/>
            </a:xfrm>
            <a:custGeom>
              <a:rect b="b" l="l" r="r" t="t"/>
              <a:pathLst>
                <a:path extrusionOk="0" fill="none" h="12410" w="14879">
                  <a:moveTo>
                    <a:pt x="14878" y="12409"/>
                  </a:moveTo>
                  <a:cubicBezTo>
                    <a:pt x="8640" y="5071"/>
                    <a:pt x="3637" y="1735"/>
                    <a:pt x="1" y="0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21"/>
            <p:cNvSpPr/>
            <p:nvPr/>
          </p:nvSpPr>
          <p:spPr>
            <a:xfrm>
              <a:off x="3382650" y="2901275"/>
              <a:ext cx="32550" cy="41925"/>
            </a:xfrm>
            <a:custGeom>
              <a:rect b="b" l="l" r="r" t="t"/>
              <a:pathLst>
                <a:path extrusionOk="0" h="1677" w="1302">
                  <a:moveTo>
                    <a:pt x="809" y="1"/>
                  </a:moveTo>
                  <a:cubicBezTo>
                    <a:pt x="570" y="1"/>
                    <a:pt x="303" y="226"/>
                    <a:pt x="167" y="605"/>
                  </a:cubicBezTo>
                  <a:cubicBezTo>
                    <a:pt x="1" y="1039"/>
                    <a:pt x="34" y="1539"/>
                    <a:pt x="268" y="1639"/>
                  </a:cubicBezTo>
                  <a:cubicBezTo>
                    <a:pt x="318" y="1664"/>
                    <a:pt x="372" y="1676"/>
                    <a:pt x="427" y="1676"/>
                  </a:cubicBezTo>
                  <a:cubicBezTo>
                    <a:pt x="665" y="1676"/>
                    <a:pt x="933" y="1451"/>
                    <a:pt x="1068" y="1072"/>
                  </a:cubicBezTo>
                  <a:cubicBezTo>
                    <a:pt x="1302" y="605"/>
                    <a:pt x="1202" y="138"/>
                    <a:pt x="968" y="38"/>
                  </a:cubicBezTo>
                  <a:cubicBezTo>
                    <a:pt x="918" y="13"/>
                    <a:pt x="864" y="1"/>
                    <a:pt x="8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21"/>
            <p:cNvSpPr/>
            <p:nvPr/>
          </p:nvSpPr>
          <p:spPr>
            <a:xfrm>
              <a:off x="3335125" y="3074000"/>
              <a:ext cx="430325" cy="164300"/>
            </a:xfrm>
            <a:custGeom>
              <a:rect b="b" l="l" r="r" t="t"/>
              <a:pathLst>
                <a:path extrusionOk="0" fill="none" h="6572" w="17213">
                  <a:moveTo>
                    <a:pt x="17213" y="6572"/>
                  </a:moveTo>
                  <a:cubicBezTo>
                    <a:pt x="12443" y="2035"/>
                    <a:pt x="6071" y="1"/>
                    <a:pt x="0" y="668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21"/>
            <p:cNvSpPr/>
            <p:nvPr/>
          </p:nvSpPr>
          <p:spPr>
            <a:xfrm>
              <a:off x="3611150" y="2806300"/>
              <a:ext cx="196000" cy="383650"/>
            </a:xfrm>
            <a:custGeom>
              <a:rect b="b" l="l" r="r" t="t"/>
              <a:pathLst>
                <a:path extrusionOk="0" fill="none" h="15346" w="7840">
                  <a:moveTo>
                    <a:pt x="7839" y="15345"/>
                  </a:moveTo>
                  <a:cubicBezTo>
                    <a:pt x="2702" y="11176"/>
                    <a:pt x="201" y="6105"/>
                    <a:pt x="1" y="1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21"/>
            <p:cNvSpPr/>
            <p:nvPr/>
          </p:nvSpPr>
          <p:spPr>
            <a:xfrm>
              <a:off x="3587025" y="2786200"/>
              <a:ext cx="49050" cy="24400"/>
            </a:xfrm>
            <a:custGeom>
              <a:rect b="b" l="l" r="r" t="t"/>
              <a:pathLst>
                <a:path extrusionOk="0" h="976" w="1962">
                  <a:moveTo>
                    <a:pt x="791" y="1"/>
                  </a:moveTo>
                  <a:cubicBezTo>
                    <a:pt x="342" y="1"/>
                    <a:pt x="1" y="193"/>
                    <a:pt x="32" y="471"/>
                  </a:cubicBezTo>
                  <a:cubicBezTo>
                    <a:pt x="65" y="705"/>
                    <a:pt x="532" y="972"/>
                    <a:pt x="1032" y="972"/>
                  </a:cubicBezTo>
                  <a:cubicBezTo>
                    <a:pt x="1069" y="974"/>
                    <a:pt x="1105" y="975"/>
                    <a:pt x="1140" y="975"/>
                  </a:cubicBezTo>
                  <a:cubicBezTo>
                    <a:pt x="1593" y="975"/>
                    <a:pt x="1961" y="783"/>
                    <a:pt x="1900" y="505"/>
                  </a:cubicBezTo>
                  <a:cubicBezTo>
                    <a:pt x="1866" y="238"/>
                    <a:pt x="1466" y="4"/>
                    <a:pt x="899" y="4"/>
                  </a:cubicBezTo>
                  <a:cubicBezTo>
                    <a:pt x="862" y="2"/>
                    <a:pt x="826" y="1"/>
                    <a:pt x="7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21"/>
            <p:cNvSpPr/>
            <p:nvPr/>
          </p:nvSpPr>
          <p:spPr>
            <a:xfrm>
              <a:off x="3421850" y="3041475"/>
              <a:ext cx="343600" cy="196825"/>
            </a:xfrm>
            <a:custGeom>
              <a:rect b="b" l="l" r="r" t="t"/>
              <a:pathLst>
                <a:path extrusionOk="0" fill="none" h="7873" w="13744">
                  <a:moveTo>
                    <a:pt x="13744" y="7873"/>
                  </a:moveTo>
                  <a:cubicBezTo>
                    <a:pt x="9007" y="3036"/>
                    <a:pt x="4971" y="1268"/>
                    <a:pt x="0" y="1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21"/>
            <p:cNvSpPr/>
            <p:nvPr/>
          </p:nvSpPr>
          <p:spPr>
            <a:xfrm>
              <a:off x="3402675" y="3020575"/>
              <a:ext cx="25875" cy="45175"/>
            </a:xfrm>
            <a:custGeom>
              <a:rect b="b" l="l" r="r" t="t"/>
              <a:pathLst>
                <a:path extrusionOk="0" h="1807" w="1035">
                  <a:moveTo>
                    <a:pt x="526" y="0"/>
                  </a:moveTo>
                  <a:cubicBezTo>
                    <a:pt x="246" y="0"/>
                    <a:pt x="32" y="326"/>
                    <a:pt x="0" y="803"/>
                  </a:cubicBezTo>
                  <a:cubicBezTo>
                    <a:pt x="0" y="1304"/>
                    <a:pt x="167" y="1771"/>
                    <a:pt x="401" y="1804"/>
                  </a:cubicBezTo>
                  <a:cubicBezTo>
                    <a:pt x="414" y="1805"/>
                    <a:pt x="428" y="1806"/>
                    <a:pt x="442" y="1806"/>
                  </a:cubicBezTo>
                  <a:cubicBezTo>
                    <a:pt x="722" y="1806"/>
                    <a:pt x="937" y="1481"/>
                    <a:pt x="1001" y="1003"/>
                  </a:cubicBezTo>
                  <a:cubicBezTo>
                    <a:pt x="1034" y="503"/>
                    <a:pt x="868" y="36"/>
                    <a:pt x="567" y="3"/>
                  </a:cubicBezTo>
                  <a:cubicBezTo>
                    <a:pt x="553" y="1"/>
                    <a:pt x="540" y="0"/>
                    <a:pt x="5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21"/>
            <p:cNvSpPr/>
            <p:nvPr/>
          </p:nvSpPr>
          <p:spPr>
            <a:xfrm>
              <a:off x="3561125" y="2871350"/>
              <a:ext cx="246025" cy="318600"/>
            </a:xfrm>
            <a:custGeom>
              <a:rect b="b" l="l" r="r" t="t"/>
              <a:pathLst>
                <a:path extrusionOk="0" fill="none" h="12744" w="9841">
                  <a:moveTo>
                    <a:pt x="9840" y="12743"/>
                  </a:moveTo>
                  <a:cubicBezTo>
                    <a:pt x="3903" y="9941"/>
                    <a:pt x="1901" y="6072"/>
                    <a:pt x="0" y="1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21"/>
            <p:cNvSpPr/>
            <p:nvPr/>
          </p:nvSpPr>
          <p:spPr>
            <a:xfrm>
              <a:off x="3536925" y="2851550"/>
              <a:ext cx="46725" cy="26625"/>
            </a:xfrm>
            <a:custGeom>
              <a:rect b="b" l="l" r="r" t="t"/>
              <a:pathLst>
                <a:path extrusionOk="0" h="1065" w="1869">
                  <a:moveTo>
                    <a:pt x="1165" y="0"/>
                  </a:moveTo>
                  <a:cubicBezTo>
                    <a:pt x="1030" y="0"/>
                    <a:pt x="884" y="19"/>
                    <a:pt x="735" y="59"/>
                  </a:cubicBezTo>
                  <a:cubicBezTo>
                    <a:pt x="301" y="192"/>
                    <a:pt x="1" y="493"/>
                    <a:pt x="67" y="759"/>
                  </a:cubicBezTo>
                  <a:cubicBezTo>
                    <a:pt x="142" y="958"/>
                    <a:pt x="438" y="1064"/>
                    <a:pt x="778" y="1064"/>
                  </a:cubicBezTo>
                  <a:cubicBezTo>
                    <a:pt x="894" y="1064"/>
                    <a:pt x="1016" y="1052"/>
                    <a:pt x="1135" y="1026"/>
                  </a:cubicBezTo>
                  <a:cubicBezTo>
                    <a:pt x="1569" y="893"/>
                    <a:pt x="1869" y="559"/>
                    <a:pt x="1802" y="292"/>
                  </a:cubicBezTo>
                  <a:cubicBezTo>
                    <a:pt x="1732" y="105"/>
                    <a:pt x="1481" y="0"/>
                    <a:pt x="11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21"/>
            <p:cNvSpPr/>
            <p:nvPr/>
          </p:nvSpPr>
          <p:spPr>
            <a:xfrm>
              <a:off x="3415175" y="3155425"/>
              <a:ext cx="423675" cy="187525"/>
            </a:xfrm>
            <a:custGeom>
              <a:rect b="b" l="l" r="r" t="t"/>
              <a:pathLst>
                <a:path extrusionOk="0" h="7501" w="16947">
                  <a:moveTo>
                    <a:pt x="5533" y="1"/>
                  </a:moveTo>
                  <a:cubicBezTo>
                    <a:pt x="3824" y="1"/>
                    <a:pt x="1898" y="246"/>
                    <a:pt x="1" y="980"/>
                  </a:cubicBezTo>
                  <a:cubicBezTo>
                    <a:pt x="234" y="1047"/>
                    <a:pt x="534" y="1113"/>
                    <a:pt x="768" y="1213"/>
                  </a:cubicBezTo>
                  <a:cubicBezTo>
                    <a:pt x="2636" y="1747"/>
                    <a:pt x="4537" y="2314"/>
                    <a:pt x="6205" y="3382"/>
                  </a:cubicBezTo>
                  <a:cubicBezTo>
                    <a:pt x="7506" y="4149"/>
                    <a:pt x="8440" y="5383"/>
                    <a:pt x="9607" y="6284"/>
                  </a:cubicBezTo>
                  <a:lnTo>
                    <a:pt x="9741" y="6417"/>
                  </a:lnTo>
                  <a:cubicBezTo>
                    <a:pt x="10108" y="6717"/>
                    <a:pt x="10541" y="6984"/>
                    <a:pt x="10975" y="7218"/>
                  </a:cubicBezTo>
                  <a:cubicBezTo>
                    <a:pt x="11411" y="7413"/>
                    <a:pt x="11881" y="7500"/>
                    <a:pt x="12360" y="7500"/>
                  </a:cubicBezTo>
                  <a:cubicBezTo>
                    <a:pt x="12944" y="7500"/>
                    <a:pt x="13543" y="7371"/>
                    <a:pt x="14111" y="7151"/>
                  </a:cubicBezTo>
                  <a:cubicBezTo>
                    <a:pt x="14244" y="7118"/>
                    <a:pt x="14378" y="7084"/>
                    <a:pt x="14444" y="7051"/>
                  </a:cubicBezTo>
                  <a:cubicBezTo>
                    <a:pt x="14644" y="6951"/>
                    <a:pt x="14845" y="6884"/>
                    <a:pt x="15045" y="6751"/>
                  </a:cubicBezTo>
                  <a:cubicBezTo>
                    <a:pt x="15378" y="6551"/>
                    <a:pt x="15745" y="6284"/>
                    <a:pt x="16079" y="5983"/>
                  </a:cubicBezTo>
                  <a:cubicBezTo>
                    <a:pt x="16179" y="5950"/>
                    <a:pt x="16212" y="5917"/>
                    <a:pt x="16246" y="5883"/>
                  </a:cubicBezTo>
                  <a:lnTo>
                    <a:pt x="16446" y="5650"/>
                  </a:lnTo>
                  <a:cubicBezTo>
                    <a:pt x="16612" y="5483"/>
                    <a:pt x="16746" y="5383"/>
                    <a:pt x="16879" y="5216"/>
                  </a:cubicBezTo>
                  <a:lnTo>
                    <a:pt x="16946" y="5116"/>
                  </a:lnTo>
                  <a:cubicBezTo>
                    <a:pt x="16045" y="4082"/>
                    <a:pt x="14945" y="3115"/>
                    <a:pt x="13877" y="2381"/>
                  </a:cubicBezTo>
                  <a:cubicBezTo>
                    <a:pt x="13477" y="2114"/>
                    <a:pt x="13077" y="1881"/>
                    <a:pt x="12710" y="1647"/>
                  </a:cubicBezTo>
                  <a:cubicBezTo>
                    <a:pt x="12409" y="1547"/>
                    <a:pt x="12109" y="1380"/>
                    <a:pt x="11809" y="1247"/>
                  </a:cubicBezTo>
                  <a:cubicBezTo>
                    <a:pt x="11676" y="1147"/>
                    <a:pt x="11542" y="1080"/>
                    <a:pt x="11375" y="1047"/>
                  </a:cubicBezTo>
                  <a:cubicBezTo>
                    <a:pt x="11242" y="980"/>
                    <a:pt x="11075" y="913"/>
                    <a:pt x="10942" y="880"/>
                  </a:cubicBezTo>
                  <a:cubicBezTo>
                    <a:pt x="10908" y="813"/>
                    <a:pt x="10908" y="813"/>
                    <a:pt x="10875" y="813"/>
                  </a:cubicBezTo>
                  <a:cubicBezTo>
                    <a:pt x="10808" y="813"/>
                    <a:pt x="10808" y="780"/>
                    <a:pt x="10775" y="780"/>
                  </a:cubicBezTo>
                  <a:cubicBezTo>
                    <a:pt x="9917" y="487"/>
                    <a:pt x="7940" y="1"/>
                    <a:pt x="55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21"/>
            <p:cNvSpPr/>
            <p:nvPr/>
          </p:nvSpPr>
          <p:spPr>
            <a:xfrm>
              <a:off x="3650350" y="2907225"/>
              <a:ext cx="221000" cy="435725"/>
            </a:xfrm>
            <a:custGeom>
              <a:rect b="b" l="l" r="r" t="t"/>
              <a:pathLst>
                <a:path extrusionOk="0" h="17429" w="8840">
                  <a:moveTo>
                    <a:pt x="2636" y="0"/>
                  </a:moveTo>
                  <a:lnTo>
                    <a:pt x="2636" y="0"/>
                  </a:lnTo>
                  <a:cubicBezTo>
                    <a:pt x="2669" y="701"/>
                    <a:pt x="2335" y="1501"/>
                    <a:pt x="1968" y="2202"/>
                  </a:cubicBezTo>
                  <a:cubicBezTo>
                    <a:pt x="1635" y="2835"/>
                    <a:pt x="1201" y="3469"/>
                    <a:pt x="1001" y="4136"/>
                  </a:cubicBezTo>
                  <a:cubicBezTo>
                    <a:pt x="934" y="4370"/>
                    <a:pt x="868" y="4670"/>
                    <a:pt x="834" y="4904"/>
                  </a:cubicBezTo>
                  <a:cubicBezTo>
                    <a:pt x="701" y="5838"/>
                    <a:pt x="868" y="6705"/>
                    <a:pt x="1034" y="7572"/>
                  </a:cubicBezTo>
                  <a:cubicBezTo>
                    <a:pt x="1134" y="8006"/>
                    <a:pt x="1201" y="8473"/>
                    <a:pt x="1301" y="8906"/>
                  </a:cubicBezTo>
                  <a:cubicBezTo>
                    <a:pt x="1335" y="9173"/>
                    <a:pt x="1368" y="9407"/>
                    <a:pt x="1368" y="9674"/>
                  </a:cubicBezTo>
                  <a:lnTo>
                    <a:pt x="1368" y="9874"/>
                  </a:lnTo>
                  <a:lnTo>
                    <a:pt x="1368" y="10307"/>
                  </a:lnTo>
                  <a:cubicBezTo>
                    <a:pt x="1368" y="10374"/>
                    <a:pt x="1335" y="10508"/>
                    <a:pt x="1335" y="10641"/>
                  </a:cubicBezTo>
                  <a:lnTo>
                    <a:pt x="1335" y="10674"/>
                  </a:lnTo>
                  <a:lnTo>
                    <a:pt x="1335" y="10741"/>
                  </a:lnTo>
                  <a:cubicBezTo>
                    <a:pt x="1201" y="11575"/>
                    <a:pt x="868" y="12376"/>
                    <a:pt x="601" y="13176"/>
                  </a:cubicBezTo>
                  <a:cubicBezTo>
                    <a:pt x="267" y="14177"/>
                    <a:pt x="0" y="15211"/>
                    <a:pt x="200" y="16212"/>
                  </a:cubicBezTo>
                  <a:lnTo>
                    <a:pt x="334" y="16345"/>
                  </a:lnTo>
                  <a:cubicBezTo>
                    <a:pt x="701" y="16645"/>
                    <a:pt x="1134" y="16912"/>
                    <a:pt x="1601" y="17146"/>
                  </a:cubicBezTo>
                  <a:cubicBezTo>
                    <a:pt x="2022" y="17341"/>
                    <a:pt x="2484" y="17428"/>
                    <a:pt x="2959" y="17428"/>
                  </a:cubicBezTo>
                  <a:cubicBezTo>
                    <a:pt x="3537" y="17428"/>
                    <a:pt x="4136" y="17299"/>
                    <a:pt x="4704" y="17079"/>
                  </a:cubicBezTo>
                  <a:cubicBezTo>
                    <a:pt x="4837" y="17046"/>
                    <a:pt x="4971" y="17012"/>
                    <a:pt x="5037" y="16979"/>
                  </a:cubicBezTo>
                  <a:cubicBezTo>
                    <a:pt x="5271" y="16879"/>
                    <a:pt x="5438" y="16812"/>
                    <a:pt x="5638" y="16679"/>
                  </a:cubicBezTo>
                  <a:cubicBezTo>
                    <a:pt x="5971" y="16479"/>
                    <a:pt x="6338" y="16212"/>
                    <a:pt x="6672" y="15911"/>
                  </a:cubicBezTo>
                  <a:cubicBezTo>
                    <a:pt x="6772" y="15878"/>
                    <a:pt x="6805" y="15845"/>
                    <a:pt x="6839" y="15811"/>
                  </a:cubicBezTo>
                  <a:lnTo>
                    <a:pt x="7039" y="15578"/>
                  </a:lnTo>
                  <a:cubicBezTo>
                    <a:pt x="7205" y="15411"/>
                    <a:pt x="7339" y="15311"/>
                    <a:pt x="7472" y="15144"/>
                  </a:cubicBezTo>
                  <a:cubicBezTo>
                    <a:pt x="7506" y="15078"/>
                    <a:pt x="7539" y="15078"/>
                    <a:pt x="7539" y="15044"/>
                  </a:cubicBezTo>
                  <a:cubicBezTo>
                    <a:pt x="7639" y="14977"/>
                    <a:pt x="7706" y="14877"/>
                    <a:pt x="7773" y="14811"/>
                  </a:cubicBezTo>
                  <a:cubicBezTo>
                    <a:pt x="7873" y="14577"/>
                    <a:pt x="8039" y="14377"/>
                    <a:pt x="8173" y="14144"/>
                  </a:cubicBezTo>
                  <a:lnTo>
                    <a:pt x="8173" y="14077"/>
                  </a:lnTo>
                  <a:cubicBezTo>
                    <a:pt x="8206" y="13977"/>
                    <a:pt x="8273" y="13877"/>
                    <a:pt x="8306" y="13810"/>
                  </a:cubicBezTo>
                  <a:lnTo>
                    <a:pt x="8440" y="13543"/>
                  </a:lnTo>
                  <a:cubicBezTo>
                    <a:pt x="8473" y="13343"/>
                    <a:pt x="8540" y="13176"/>
                    <a:pt x="8606" y="12976"/>
                  </a:cubicBezTo>
                  <a:cubicBezTo>
                    <a:pt x="8606" y="12876"/>
                    <a:pt x="8640" y="12843"/>
                    <a:pt x="8640" y="12743"/>
                  </a:cubicBezTo>
                  <a:cubicBezTo>
                    <a:pt x="8640" y="12676"/>
                    <a:pt x="8673" y="12576"/>
                    <a:pt x="8673" y="12476"/>
                  </a:cubicBezTo>
                  <a:cubicBezTo>
                    <a:pt x="8707" y="12376"/>
                    <a:pt x="8707" y="12242"/>
                    <a:pt x="8707" y="12175"/>
                  </a:cubicBezTo>
                  <a:cubicBezTo>
                    <a:pt x="8840" y="10241"/>
                    <a:pt x="7706" y="8706"/>
                    <a:pt x="6572" y="7205"/>
                  </a:cubicBezTo>
                  <a:cubicBezTo>
                    <a:pt x="5704" y="6004"/>
                    <a:pt x="4804" y="4837"/>
                    <a:pt x="4037" y="3536"/>
                  </a:cubicBezTo>
                  <a:cubicBezTo>
                    <a:pt x="3836" y="3202"/>
                    <a:pt x="3670" y="2869"/>
                    <a:pt x="3503" y="2502"/>
                  </a:cubicBezTo>
                  <a:cubicBezTo>
                    <a:pt x="3336" y="2168"/>
                    <a:pt x="3169" y="1801"/>
                    <a:pt x="3036" y="1401"/>
                  </a:cubicBezTo>
                  <a:lnTo>
                    <a:pt x="2802" y="667"/>
                  </a:lnTo>
                  <a:cubicBezTo>
                    <a:pt x="2769" y="500"/>
                    <a:pt x="2669" y="234"/>
                    <a:pt x="26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8" name="Google Shape;1918;p21"/>
          <p:cNvGrpSpPr/>
          <p:nvPr/>
        </p:nvGrpSpPr>
        <p:grpSpPr>
          <a:xfrm>
            <a:off x="3730435" y="3713466"/>
            <a:ext cx="2176120" cy="1473255"/>
            <a:chOff x="4159060" y="3694416"/>
            <a:chExt cx="2176120" cy="1473255"/>
          </a:xfrm>
        </p:grpSpPr>
        <p:grpSp>
          <p:nvGrpSpPr>
            <p:cNvPr id="1919" name="Google Shape;1919;p21"/>
            <p:cNvGrpSpPr/>
            <p:nvPr/>
          </p:nvGrpSpPr>
          <p:grpSpPr>
            <a:xfrm>
              <a:off x="4902504" y="4429988"/>
              <a:ext cx="1432676" cy="737683"/>
              <a:chOff x="4102175" y="4352175"/>
              <a:chExt cx="1709025" cy="879975"/>
            </a:xfrm>
          </p:grpSpPr>
          <p:sp>
            <p:nvSpPr>
              <p:cNvPr id="1920" name="Google Shape;1920;p21"/>
              <p:cNvSpPr/>
              <p:nvPr/>
            </p:nvSpPr>
            <p:spPr>
              <a:xfrm>
                <a:off x="4412200" y="4352175"/>
                <a:ext cx="1157350" cy="879975"/>
              </a:xfrm>
              <a:custGeom>
                <a:rect b="b" l="l" r="r" t="t"/>
                <a:pathLst>
                  <a:path extrusionOk="0" h="35199" w="46294">
                    <a:moveTo>
                      <a:pt x="44561" y="28907"/>
                    </a:moveTo>
                    <a:cubicBezTo>
                      <a:pt x="44773" y="26445"/>
                      <a:pt x="44226" y="22736"/>
                      <a:pt x="45138" y="21065"/>
                    </a:cubicBezTo>
                    <a:cubicBezTo>
                      <a:pt x="46050" y="19423"/>
                      <a:pt x="46293" y="17630"/>
                      <a:pt x="45047" y="16870"/>
                    </a:cubicBezTo>
                    <a:cubicBezTo>
                      <a:pt x="43831" y="16080"/>
                      <a:pt x="45229" y="13648"/>
                      <a:pt x="43406" y="12037"/>
                    </a:cubicBezTo>
                    <a:cubicBezTo>
                      <a:pt x="41582" y="10426"/>
                      <a:pt x="41947" y="9241"/>
                      <a:pt x="41217" y="8055"/>
                    </a:cubicBezTo>
                    <a:cubicBezTo>
                      <a:pt x="40457" y="6870"/>
                      <a:pt x="37995" y="5867"/>
                      <a:pt x="37995" y="5867"/>
                    </a:cubicBezTo>
                    <a:cubicBezTo>
                      <a:pt x="37995" y="5867"/>
                      <a:pt x="41065" y="9423"/>
                      <a:pt x="39819" y="11277"/>
                    </a:cubicBezTo>
                    <a:cubicBezTo>
                      <a:pt x="38603" y="13101"/>
                      <a:pt x="35564" y="14560"/>
                      <a:pt x="36445" y="16718"/>
                    </a:cubicBezTo>
                    <a:cubicBezTo>
                      <a:pt x="37296" y="18876"/>
                      <a:pt x="38117" y="20062"/>
                      <a:pt x="36475" y="22554"/>
                    </a:cubicBezTo>
                    <a:cubicBezTo>
                      <a:pt x="34834" y="25016"/>
                      <a:pt x="34652" y="26384"/>
                      <a:pt x="35381" y="27965"/>
                    </a:cubicBezTo>
                    <a:cubicBezTo>
                      <a:pt x="36111" y="29515"/>
                      <a:pt x="34469" y="33375"/>
                      <a:pt x="32706" y="33922"/>
                    </a:cubicBezTo>
                    <a:cubicBezTo>
                      <a:pt x="30974" y="34469"/>
                      <a:pt x="33922" y="31703"/>
                      <a:pt x="32615" y="28420"/>
                    </a:cubicBezTo>
                    <a:cubicBezTo>
                      <a:pt x="31339" y="25107"/>
                      <a:pt x="31795" y="22828"/>
                      <a:pt x="32068" y="19970"/>
                    </a:cubicBezTo>
                    <a:cubicBezTo>
                      <a:pt x="32342" y="17144"/>
                      <a:pt x="31156" y="12007"/>
                      <a:pt x="26749" y="9423"/>
                    </a:cubicBezTo>
                    <a:cubicBezTo>
                      <a:pt x="22341" y="6870"/>
                      <a:pt x="19879" y="1"/>
                      <a:pt x="19879" y="1"/>
                    </a:cubicBezTo>
                    <a:cubicBezTo>
                      <a:pt x="19879" y="1"/>
                      <a:pt x="17873" y="3739"/>
                      <a:pt x="18785" y="8055"/>
                    </a:cubicBezTo>
                    <a:cubicBezTo>
                      <a:pt x="19697" y="12372"/>
                      <a:pt x="17053" y="16049"/>
                      <a:pt x="18968" y="18694"/>
                    </a:cubicBezTo>
                    <a:cubicBezTo>
                      <a:pt x="20882" y="21369"/>
                      <a:pt x="24925" y="25563"/>
                      <a:pt x="25290" y="28147"/>
                    </a:cubicBezTo>
                    <a:cubicBezTo>
                      <a:pt x="25655" y="30700"/>
                      <a:pt x="27570" y="30062"/>
                      <a:pt x="26931" y="32645"/>
                    </a:cubicBezTo>
                    <a:cubicBezTo>
                      <a:pt x="26323" y="35199"/>
                      <a:pt x="24104" y="34469"/>
                      <a:pt x="23557" y="32250"/>
                    </a:cubicBezTo>
                    <a:cubicBezTo>
                      <a:pt x="23010" y="30031"/>
                      <a:pt x="20518" y="24469"/>
                      <a:pt x="16870" y="22888"/>
                    </a:cubicBezTo>
                    <a:cubicBezTo>
                      <a:pt x="13192" y="21338"/>
                      <a:pt x="11095" y="22433"/>
                      <a:pt x="10062" y="19150"/>
                    </a:cubicBezTo>
                    <a:cubicBezTo>
                      <a:pt x="9059" y="15837"/>
                      <a:pt x="6353" y="16961"/>
                      <a:pt x="5989" y="15442"/>
                    </a:cubicBezTo>
                    <a:cubicBezTo>
                      <a:pt x="5563" y="13891"/>
                      <a:pt x="4226" y="12767"/>
                      <a:pt x="2615" y="12584"/>
                    </a:cubicBezTo>
                    <a:cubicBezTo>
                      <a:pt x="1703" y="12493"/>
                      <a:pt x="760" y="12736"/>
                      <a:pt x="1" y="13314"/>
                    </a:cubicBezTo>
                    <a:cubicBezTo>
                      <a:pt x="1" y="13314"/>
                      <a:pt x="2767" y="12767"/>
                      <a:pt x="3496" y="15381"/>
                    </a:cubicBezTo>
                    <a:cubicBezTo>
                      <a:pt x="4226" y="17995"/>
                      <a:pt x="2888" y="21034"/>
                      <a:pt x="4773" y="22858"/>
                    </a:cubicBezTo>
                    <a:cubicBezTo>
                      <a:pt x="6657" y="24682"/>
                      <a:pt x="5381" y="26718"/>
                      <a:pt x="8846" y="29089"/>
                    </a:cubicBezTo>
                    <a:cubicBezTo>
                      <a:pt x="12341" y="31460"/>
                      <a:pt x="13071" y="31369"/>
                      <a:pt x="14621" y="33132"/>
                    </a:cubicBezTo>
                    <a:cubicBezTo>
                      <a:pt x="15350" y="33952"/>
                      <a:pt x="16293" y="34317"/>
                      <a:pt x="17083" y="34712"/>
                    </a:cubicBezTo>
                    <a:lnTo>
                      <a:pt x="39485" y="34712"/>
                    </a:lnTo>
                    <a:cubicBezTo>
                      <a:pt x="39758" y="34074"/>
                      <a:pt x="40184" y="33557"/>
                      <a:pt x="40731" y="33162"/>
                    </a:cubicBezTo>
                    <a:cubicBezTo>
                      <a:pt x="42615" y="31886"/>
                      <a:pt x="44318" y="31399"/>
                      <a:pt x="44561" y="2890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1" name="Google Shape;1921;p21"/>
              <p:cNvSpPr/>
              <p:nvPr/>
            </p:nvSpPr>
            <p:spPr>
              <a:xfrm>
                <a:off x="4102175" y="4979075"/>
                <a:ext cx="622375" cy="240925"/>
              </a:xfrm>
              <a:custGeom>
                <a:rect b="b" l="l" r="r" t="t"/>
                <a:pathLst>
                  <a:path extrusionOk="0" h="9637" w="24895">
                    <a:moveTo>
                      <a:pt x="11824" y="1916"/>
                    </a:moveTo>
                    <a:cubicBezTo>
                      <a:pt x="8146" y="2098"/>
                      <a:pt x="3952" y="2372"/>
                      <a:pt x="2736" y="1186"/>
                    </a:cubicBezTo>
                    <a:cubicBezTo>
                      <a:pt x="1550" y="1"/>
                      <a:pt x="0" y="791"/>
                      <a:pt x="0" y="791"/>
                    </a:cubicBezTo>
                    <a:cubicBezTo>
                      <a:pt x="0" y="791"/>
                      <a:pt x="2462" y="1521"/>
                      <a:pt x="3101" y="3466"/>
                    </a:cubicBezTo>
                    <a:cubicBezTo>
                      <a:pt x="3739" y="5655"/>
                      <a:pt x="4681" y="7752"/>
                      <a:pt x="5958" y="9636"/>
                    </a:cubicBezTo>
                    <a:lnTo>
                      <a:pt x="24894" y="9636"/>
                    </a:lnTo>
                    <a:cubicBezTo>
                      <a:pt x="22736" y="7448"/>
                      <a:pt x="21338" y="7114"/>
                      <a:pt x="18602" y="6050"/>
                    </a:cubicBezTo>
                    <a:cubicBezTo>
                      <a:pt x="15563" y="4864"/>
                      <a:pt x="15472" y="1734"/>
                      <a:pt x="11824" y="191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2" name="Google Shape;1922;p21"/>
              <p:cNvSpPr/>
              <p:nvPr/>
            </p:nvSpPr>
            <p:spPr>
              <a:xfrm>
                <a:off x="5469225" y="4964650"/>
                <a:ext cx="341975" cy="255350"/>
              </a:xfrm>
              <a:custGeom>
                <a:rect b="b" l="l" r="r" t="t"/>
                <a:pathLst>
                  <a:path extrusionOk="0" h="10214" w="13679">
                    <a:moveTo>
                      <a:pt x="12401" y="0"/>
                    </a:moveTo>
                    <a:cubicBezTo>
                      <a:pt x="12401" y="0"/>
                      <a:pt x="12128" y="3010"/>
                      <a:pt x="9818" y="3374"/>
                    </a:cubicBezTo>
                    <a:cubicBezTo>
                      <a:pt x="7538" y="3709"/>
                      <a:pt x="4559" y="3769"/>
                      <a:pt x="4134" y="6019"/>
                    </a:cubicBezTo>
                    <a:cubicBezTo>
                      <a:pt x="3708" y="8268"/>
                      <a:pt x="3860" y="9058"/>
                      <a:pt x="2614" y="9332"/>
                    </a:cubicBezTo>
                    <a:cubicBezTo>
                      <a:pt x="1702" y="9514"/>
                      <a:pt x="669" y="9605"/>
                      <a:pt x="0" y="10213"/>
                    </a:cubicBezTo>
                    <a:lnTo>
                      <a:pt x="10578" y="10213"/>
                    </a:lnTo>
                    <a:cubicBezTo>
                      <a:pt x="10882" y="8238"/>
                      <a:pt x="12249" y="7873"/>
                      <a:pt x="12949" y="6535"/>
                    </a:cubicBezTo>
                    <a:cubicBezTo>
                      <a:pt x="13678" y="5107"/>
                      <a:pt x="12401" y="0"/>
                      <a:pt x="124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3" name="Google Shape;1923;p21"/>
              <p:cNvSpPr/>
              <p:nvPr/>
            </p:nvSpPr>
            <p:spPr>
              <a:xfrm>
                <a:off x="4102175" y="4352175"/>
                <a:ext cx="1686225" cy="867825"/>
              </a:xfrm>
              <a:custGeom>
                <a:rect b="b" l="l" r="r" t="t"/>
                <a:pathLst>
                  <a:path extrusionOk="0" h="34713" w="67449">
                    <a:moveTo>
                      <a:pt x="1186" y="25624"/>
                    </a:moveTo>
                    <a:cubicBezTo>
                      <a:pt x="760" y="25624"/>
                      <a:pt x="365" y="25715"/>
                      <a:pt x="0" y="25898"/>
                    </a:cubicBezTo>
                    <a:cubicBezTo>
                      <a:pt x="0" y="25898"/>
                      <a:pt x="152" y="25928"/>
                      <a:pt x="426" y="26050"/>
                    </a:cubicBezTo>
                    <a:cubicBezTo>
                      <a:pt x="471" y="26043"/>
                      <a:pt x="518" y="26040"/>
                      <a:pt x="566" y="26040"/>
                    </a:cubicBezTo>
                    <a:cubicBezTo>
                      <a:pt x="2167" y="26040"/>
                      <a:pt x="5290" y="29364"/>
                      <a:pt x="5319" y="29393"/>
                    </a:cubicBezTo>
                    <a:lnTo>
                      <a:pt x="5350" y="29424"/>
                    </a:lnTo>
                    <a:lnTo>
                      <a:pt x="5441" y="29454"/>
                    </a:lnTo>
                    <a:cubicBezTo>
                      <a:pt x="5441" y="29454"/>
                      <a:pt x="10882" y="31247"/>
                      <a:pt x="12493" y="33405"/>
                    </a:cubicBezTo>
                    <a:cubicBezTo>
                      <a:pt x="12858" y="33922"/>
                      <a:pt x="13313" y="34348"/>
                      <a:pt x="13800" y="34712"/>
                    </a:cubicBezTo>
                    <a:lnTo>
                      <a:pt x="14924" y="34712"/>
                    </a:lnTo>
                    <a:cubicBezTo>
                      <a:pt x="14165" y="34348"/>
                      <a:pt x="13465" y="33770"/>
                      <a:pt x="12949" y="33071"/>
                    </a:cubicBezTo>
                    <a:cubicBezTo>
                      <a:pt x="11338" y="30913"/>
                      <a:pt x="6322" y="29150"/>
                      <a:pt x="5684" y="28937"/>
                    </a:cubicBezTo>
                    <a:cubicBezTo>
                      <a:pt x="5289" y="28572"/>
                      <a:pt x="2979" y="26171"/>
                      <a:pt x="1186" y="25624"/>
                    </a:cubicBezTo>
                    <a:close/>
                    <a:moveTo>
                      <a:pt x="13982" y="12615"/>
                    </a:moveTo>
                    <a:cubicBezTo>
                      <a:pt x="13405" y="12736"/>
                      <a:pt x="12858" y="12980"/>
                      <a:pt x="12402" y="13314"/>
                    </a:cubicBezTo>
                    <a:cubicBezTo>
                      <a:pt x="12638" y="13292"/>
                      <a:pt x="12874" y="13271"/>
                      <a:pt x="13100" y="13271"/>
                    </a:cubicBezTo>
                    <a:cubicBezTo>
                      <a:pt x="13194" y="13271"/>
                      <a:pt x="13285" y="13275"/>
                      <a:pt x="13374" y="13283"/>
                    </a:cubicBezTo>
                    <a:cubicBezTo>
                      <a:pt x="13648" y="13223"/>
                      <a:pt x="13921" y="13192"/>
                      <a:pt x="14195" y="13192"/>
                    </a:cubicBezTo>
                    <a:cubicBezTo>
                      <a:pt x="14742" y="13192"/>
                      <a:pt x="15259" y="13375"/>
                      <a:pt x="15715" y="13709"/>
                    </a:cubicBezTo>
                    <a:cubicBezTo>
                      <a:pt x="16079" y="14043"/>
                      <a:pt x="16383" y="14439"/>
                      <a:pt x="16596" y="14894"/>
                    </a:cubicBezTo>
                    <a:cubicBezTo>
                      <a:pt x="16779" y="15350"/>
                      <a:pt x="16900" y="15837"/>
                      <a:pt x="16900" y="16353"/>
                    </a:cubicBezTo>
                    <a:cubicBezTo>
                      <a:pt x="16900" y="17296"/>
                      <a:pt x="17721" y="18116"/>
                      <a:pt x="18481" y="18876"/>
                    </a:cubicBezTo>
                    <a:cubicBezTo>
                      <a:pt x="19028" y="19393"/>
                      <a:pt x="19545" y="19940"/>
                      <a:pt x="19666" y="20396"/>
                    </a:cubicBezTo>
                    <a:cubicBezTo>
                      <a:pt x="19849" y="21095"/>
                      <a:pt x="20791" y="22220"/>
                      <a:pt x="22159" y="23314"/>
                    </a:cubicBezTo>
                    <a:cubicBezTo>
                      <a:pt x="23496" y="24347"/>
                      <a:pt x="24955" y="25229"/>
                      <a:pt x="26536" y="25867"/>
                    </a:cubicBezTo>
                    <a:cubicBezTo>
                      <a:pt x="28268" y="26597"/>
                      <a:pt x="29727" y="28147"/>
                      <a:pt x="31034" y="30031"/>
                    </a:cubicBezTo>
                    <a:cubicBezTo>
                      <a:pt x="32037" y="31521"/>
                      <a:pt x="32949" y="33071"/>
                      <a:pt x="33739" y="34682"/>
                    </a:cubicBezTo>
                    <a:lnTo>
                      <a:pt x="34378" y="34712"/>
                    </a:lnTo>
                    <a:cubicBezTo>
                      <a:pt x="33527" y="32980"/>
                      <a:pt x="32554" y="31308"/>
                      <a:pt x="31490" y="29697"/>
                    </a:cubicBezTo>
                    <a:cubicBezTo>
                      <a:pt x="30122" y="27752"/>
                      <a:pt x="28572" y="26141"/>
                      <a:pt x="26748" y="25381"/>
                    </a:cubicBezTo>
                    <a:cubicBezTo>
                      <a:pt x="25229" y="24743"/>
                      <a:pt x="23800" y="23892"/>
                      <a:pt x="22523" y="22888"/>
                    </a:cubicBezTo>
                    <a:cubicBezTo>
                      <a:pt x="21216" y="21855"/>
                      <a:pt x="20365" y="20852"/>
                      <a:pt x="20213" y="20244"/>
                    </a:cubicBezTo>
                    <a:cubicBezTo>
                      <a:pt x="20031" y="19636"/>
                      <a:pt x="19453" y="19059"/>
                      <a:pt x="18876" y="18481"/>
                    </a:cubicBezTo>
                    <a:cubicBezTo>
                      <a:pt x="18207" y="17782"/>
                      <a:pt x="17478" y="17083"/>
                      <a:pt x="17478" y="16353"/>
                    </a:cubicBezTo>
                    <a:cubicBezTo>
                      <a:pt x="17478" y="15776"/>
                      <a:pt x="17326" y="15198"/>
                      <a:pt x="17113" y="14682"/>
                    </a:cubicBezTo>
                    <a:cubicBezTo>
                      <a:pt x="16870" y="14135"/>
                      <a:pt x="16505" y="13648"/>
                      <a:pt x="16049" y="13283"/>
                    </a:cubicBezTo>
                    <a:cubicBezTo>
                      <a:pt x="15532" y="12828"/>
                      <a:pt x="14864" y="12615"/>
                      <a:pt x="14195" y="12615"/>
                    </a:cubicBezTo>
                    <a:close/>
                    <a:moveTo>
                      <a:pt x="32280" y="1"/>
                    </a:moveTo>
                    <a:cubicBezTo>
                      <a:pt x="32280" y="1"/>
                      <a:pt x="32128" y="305"/>
                      <a:pt x="31916" y="852"/>
                    </a:cubicBezTo>
                    <a:cubicBezTo>
                      <a:pt x="31672" y="4590"/>
                      <a:pt x="33557" y="7964"/>
                      <a:pt x="35198" y="10882"/>
                    </a:cubicBezTo>
                    <a:cubicBezTo>
                      <a:pt x="36353" y="12949"/>
                      <a:pt x="37356" y="14742"/>
                      <a:pt x="37356" y="16201"/>
                    </a:cubicBezTo>
                    <a:cubicBezTo>
                      <a:pt x="37417" y="18177"/>
                      <a:pt x="37812" y="20153"/>
                      <a:pt x="38572" y="21977"/>
                    </a:cubicBezTo>
                    <a:cubicBezTo>
                      <a:pt x="39332" y="23922"/>
                      <a:pt x="40274" y="25806"/>
                      <a:pt x="41369" y="27600"/>
                    </a:cubicBezTo>
                    <a:cubicBezTo>
                      <a:pt x="42220" y="29028"/>
                      <a:pt x="42706" y="31855"/>
                      <a:pt x="42980" y="34712"/>
                    </a:cubicBezTo>
                    <a:lnTo>
                      <a:pt x="43557" y="34712"/>
                    </a:lnTo>
                    <a:cubicBezTo>
                      <a:pt x="43253" y="31764"/>
                      <a:pt x="42767" y="28816"/>
                      <a:pt x="41855" y="27296"/>
                    </a:cubicBezTo>
                    <a:cubicBezTo>
                      <a:pt x="40791" y="25533"/>
                      <a:pt x="39879" y="23679"/>
                      <a:pt x="39089" y="21794"/>
                    </a:cubicBezTo>
                    <a:cubicBezTo>
                      <a:pt x="38360" y="20001"/>
                      <a:pt x="37964" y="18116"/>
                      <a:pt x="37934" y="16201"/>
                    </a:cubicBezTo>
                    <a:cubicBezTo>
                      <a:pt x="37934" y="14590"/>
                      <a:pt x="36901" y="12736"/>
                      <a:pt x="35715" y="10609"/>
                    </a:cubicBezTo>
                    <a:cubicBezTo>
                      <a:pt x="34043" y="7660"/>
                      <a:pt x="32128" y="4256"/>
                      <a:pt x="32493" y="548"/>
                    </a:cubicBezTo>
                    <a:cubicBezTo>
                      <a:pt x="32372" y="183"/>
                      <a:pt x="32280" y="1"/>
                      <a:pt x="32280" y="1"/>
                    </a:cubicBezTo>
                    <a:close/>
                    <a:moveTo>
                      <a:pt x="50366" y="5867"/>
                    </a:moveTo>
                    <a:lnTo>
                      <a:pt x="50366" y="5867"/>
                    </a:lnTo>
                    <a:cubicBezTo>
                      <a:pt x="50366" y="5867"/>
                      <a:pt x="50639" y="6201"/>
                      <a:pt x="51004" y="6688"/>
                    </a:cubicBezTo>
                    <a:cubicBezTo>
                      <a:pt x="52098" y="7751"/>
                      <a:pt x="52858" y="9119"/>
                      <a:pt x="53223" y="10578"/>
                    </a:cubicBezTo>
                    <a:cubicBezTo>
                      <a:pt x="53588" y="12098"/>
                      <a:pt x="53588" y="13466"/>
                      <a:pt x="53375" y="13861"/>
                    </a:cubicBezTo>
                    <a:lnTo>
                      <a:pt x="53375" y="13891"/>
                    </a:lnTo>
                    <a:cubicBezTo>
                      <a:pt x="52858" y="14651"/>
                      <a:pt x="52646" y="15594"/>
                      <a:pt x="52828" y="16505"/>
                    </a:cubicBezTo>
                    <a:cubicBezTo>
                      <a:pt x="53010" y="17539"/>
                      <a:pt x="53497" y="18451"/>
                      <a:pt x="54226" y="19211"/>
                    </a:cubicBezTo>
                    <a:cubicBezTo>
                      <a:pt x="55260" y="20335"/>
                      <a:pt x="54226" y="22341"/>
                      <a:pt x="53314" y="24104"/>
                    </a:cubicBezTo>
                    <a:cubicBezTo>
                      <a:pt x="52585" y="25472"/>
                      <a:pt x="51946" y="26749"/>
                      <a:pt x="52250" y="27630"/>
                    </a:cubicBezTo>
                    <a:cubicBezTo>
                      <a:pt x="52767" y="28998"/>
                      <a:pt x="51642" y="30335"/>
                      <a:pt x="49971" y="32372"/>
                    </a:cubicBezTo>
                    <a:cubicBezTo>
                      <a:pt x="49606" y="32797"/>
                      <a:pt x="49211" y="33253"/>
                      <a:pt x="48816" y="33740"/>
                    </a:cubicBezTo>
                    <a:cubicBezTo>
                      <a:pt x="48572" y="34044"/>
                      <a:pt x="48329" y="34348"/>
                      <a:pt x="48086" y="34712"/>
                    </a:cubicBezTo>
                    <a:lnTo>
                      <a:pt x="48816" y="34712"/>
                    </a:lnTo>
                    <a:cubicBezTo>
                      <a:pt x="48998" y="34500"/>
                      <a:pt x="49150" y="34287"/>
                      <a:pt x="49302" y="34104"/>
                    </a:cubicBezTo>
                    <a:cubicBezTo>
                      <a:pt x="49667" y="33618"/>
                      <a:pt x="50062" y="33162"/>
                      <a:pt x="50427" y="32706"/>
                    </a:cubicBezTo>
                    <a:cubicBezTo>
                      <a:pt x="52250" y="30548"/>
                      <a:pt x="53436" y="29089"/>
                      <a:pt x="52828" y="27448"/>
                    </a:cubicBezTo>
                    <a:cubicBezTo>
                      <a:pt x="52615" y="26810"/>
                      <a:pt x="53223" y="25624"/>
                      <a:pt x="53861" y="24347"/>
                    </a:cubicBezTo>
                    <a:cubicBezTo>
                      <a:pt x="54864" y="22433"/>
                      <a:pt x="55989" y="20274"/>
                      <a:pt x="54682" y="18815"/>
                    </a:cubicBezTo>
                    <a:cubicBezTo>
                      <a:pt x="54044" y="18147"/>
                      <a:pt x="53618" y="17326"/>
                      <a:pt x="53436" y="16414"/>
                    </a:cubicBezTo>
                    <a:cubicBezTo>
                      <a:pt x="53284" y="15654"/>
                      <a:pt x="53436" y="14864"/>
                      <a:pt x="53861" y="14195"/>
                    </a:cubicBezTo>
                    <a:lnTo>
                      <a:pt x="53861" y="14165"/>
                    </a:lnTo>
                    <a:cubicBezTo>
                      <a:pt x="54135" y="13679"/>
                      <a:pt x="54196" y="12128"/>
                      <a:pt x="53770" y="10457"/>
                    </a:cubicBezTo>
                    <a:cubicBezTo>
                      <a:pt x="53405" y="8937"/>
                      <a:pt x="52646" y="7569"/>
                      <a:pt x="51582" y="6444"/>
                    </a:cubicBezTo>
                    <a:cubicBezTo>
                      <a:pt x="51187" y="6232"/>
                      <a:pt x="50761" y="6049"/>
                      <a:pt x="50366" y="5867"/>
                    </a:cubicBezTo>
                    <a:close/>
                    <a:moveTo>
                      <a:pt x="67083" y="24499"/>
                    </a:moveTo>
                    <a:cubicBezTo>
                      <a:pt x="67053" y="24834"/>
                      <a:pt x="66992" y="25138"/>
                      <a:pt x="66901" y="25442"/>
                    </a:cubicBezTo>
                    <a:cubicBezTo>
                      <a:pt x="66901" y="27600"/>
                      <a:pt x="65624" y="28785"/>
                      <a:pt x="64652" y="29727"/>
                    </a:cubicBezTo>
                    <a:cubicBezTo>
                      <a:pt x="64044" y="30275"/>
                      <a:pt x="63558" y="30731"/>
                      <a:pt x="63466" y="31308"/>
                    </a:cubicBezTo>
                    <a:cubicBezTo>
                      <a:pt x="63345" y="31946"/>
                      <a:pt x="62980" y="32554"/>
                      <a:pt x="62494" y="33010"/>
                    </a:cubicBezTo>
                    <a:cubicBezTo>
                      <a:pt x="61825" y="33618"/>
                      <a:pt x="61065" y="34135"/>
                      <a:pt x="60214" y="34469"/>
                    </a:cubicBezTo>
                    <a:lnTo>
                      <a:pt x="59819" y="34652"/>
                    </a:lnTo>
                    <a:lnTo>
                      <a:pt x="59697" y="34712"/>
                    </a:lnTo>
                    <a:lnTo>
                      <a:pt x="61035" y="34712"/>
                    </a:lnTo>
                    <a:cubicBezTo>
                      <a:pt x="61703" y="34378"/>
                      <a:pt x="62342" y="33952"/>
                      <a:pt x="62889" y="33436"/>
                    </a:cubicBezTo>
                    <a:cubicBezTo>
                      <a:pt x="63466" y="32889"/>
                      <a:pt x="63862" y="32190"/>
                      <a:pt x="64014" y="31399"/>
                    </a:cubicBezTo>
                    <a:cubicBezTo>
                      <a:pt x="64105" y="31004"/>
                      <a:pt x="64530" y="30639"/>
                      <a:pt x="65047" y="30123"/>
                    </a:cubicBezTo>
                    <a:cubicBezTo>
                      <a:pt x="66020" y="29241"/>
                      <a:pt x="67235" y="28056"/>
                      <a:pt x="67448" y="26080"/>
                    </a:cubicBezTo>
                    <a:cubicBezTo>
                      <a:pt x="67266" y="25168"/>
                      <a:pt x="67083" y="24499"/>
                      <a:pt x="67083" y="2449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24" name="Google Shape;1924;p21"/>
            <p:cNvGrpSpPr/>
            <p:nvPr/>
          </p:nvGrpSpPr>
          <p:grpSpPr>
            <a:xfrm>
              <a:off x="4387657" y="3694416"/>
              <a:ext cx="1252400" cy="1473059"/>
              <a:chOff x="2634050" y="3784550"/>
              <a:chExt cx="1220425" cy="1435450"/>
            </a:xfrm>
          </p:grpSpPr>
          <p:sp>
            <p:nvSpPr>
              <p:cNvPr id="1925" name="Google Shape;1925;p21"/>
              <p:cNvSpPr/>
              <p:nvPr/>
            </p:nvSpPr>
            <p:spPr>
              <a:xfrm>
                <a:off x="3062625" y="4406125"/>
                <a:ext cx="486375" cy="813875"/>
              </a:xfrm>
              <a:custGeom>
                <a:rect b="b" l="l" r="r" t="t"/>
                <a:pathLst>
                  <a:path extrusionOk="0" h="32555" w="19455">
                    <a:moveTo>
                      <a:pt x="18390" y="32554"/>
                    </a:moveTo>
                    <a:cubicBezTo>
                      <a:pt x="15229" y="29059"/>
                      <a:pt x="12463" y="25259"/>
                      <a:pt x="10092" y="21186"/>
                    </a:cubicBezTo>
                    <a:cubicBezTo>
                      <a:pt x="1" y="3648"/>
                      <a:pt x="457" y="1095"/>
                      <a:pt x="457" y="1095"/>
                    </a:cubicBezTo>
                    <a:cubicBezTo>
                      <a:pt x="457" y="1095"/>
                      <a:pt x="578" y="1"/>
                      <a:pt x="1399" y="2554"/>
                    </a:cubicBezTo>
                    <a:cubicBezTo>
                      <a:pt x="2189" y="5107"/>
                      <a:pt x="6141" y="12706"/>
                      <a:pt x="11582" y="21855"/>
                    </a:cubicBezTo>
                    <a:cubicBezTo>
                      <a:pt x="13861" y="25655"/>
                      <a:pt x="16506" y="29241"/>
                      <a:pt x="19454" y="3255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6" name="Google Shape;1926;p21"/>
              <p:cNvSpPr/>
              <p:nvPr/>
            </p:nvSpPr>
            <p:spPr>
              <a:xfrm>
                <a:off x="2820975" y="3784550"/>
                <a:ext cx="262200" cy="674025"/>
              </a:xfrm>
              <a:custGeom>
                <a:rect b="b" l="l" r="r" t="t"/>
                <a:pathLst>
                  <a:path extrusionOk="0" h="26961" w="10488">
                    <a:moveTo>
                      <a:pt x="10488" y="26961"/>
                    </a:moveTo>
                    <a:cubicBezTo>
                      <a:pt x="10488" y="19271"/>
                      <a:pt x="1" y="0"/>
                      <a:pt x="1" y="0"/>
                    </a:cubicBezTo>
                    <a:cubicBezTo>
                      <a:pt x="1" y="0"/>
                      <a:pt x="2524" y="10699"/>
                      <a:pt x="4834" y="17630"/>
                    </a:cubicBezTo>
                    <a:cubicBezTo>
                      <a:pt x="7174" y="24590"/>
                      <a:pt x="10488" y="26961"/>
                      <a:pt x="10488" y="2696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7" name="Google Shape;1927;p21"/>
              <p:cNvSpPr/>
              <p:nvPr/>
            </p:nvSpPr>
            <p:spPr>
              <a:xfrm>
                <a:off x="3105950" y="4119650"/>
                <a:ext cx="137550" cy="398200"/>
              </a:xfrm>
              <a:custGeom>
                <a:rect b="b" l="l" r="r" t="t"/>
                <a:pathLst>
                  <a:path extrusionOk="0" h="15928" w="5502">
                    <a:moveTo>
                      <a:pt x="4590" y="1"/>
                    </a:moveTo>
                    <a:cubicBezTo>
                      <a:pt x="4590" y="1"/>
                      <a:pt x="2493" y="5593"/>
                      <a:pt x="1277" y="9514"/>
                    </a:cubicBezTo>
                    <a:cubicBezTo>
                      <a:pt x="61" y="13405"/>
                      <a:pt x="0" y="15928"/>
                      <a:pt x="0" y="15928"/>
                    </a:cubicBezTo>
                    <a:cubicBezTo>
                      <a:pt x="5502" y="13314"/>
                      <a:pt x="4590" y="1"/>
                      <a:pt x="45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8" name="Google Shape;1928;p21"/>
              <p:cNvSpPr/>
              <p:nvPr/>
            </p:nvSpPr>
            <p:spPr>
              <a:xfrm>
                <a:off x="3220700" y="4311150"/>
                <a:ext cx="286500" cy="433150"/>
              </a:xfrm>
              <a:custGeom>
                <a:rect b="b" l="l" r="r" t="t"/>
                <a:pathLst>
                  <a:path extrusionOk="0" h="17326" w="11460">
                    <a:moveTo>
                      <a:pt x="0" y="17326"/>
                    </a:moveTo>
                    <a:cubicBezTo>
                      <a:pt x="4408" y="14985"/>
                      <a:pt x="11459" y="0"/>
                      <a:pt x="11459" y="0"/>
                    </a:cubicBezTo>
                    <a:cubicBezTo>
                      <a:pt x="11459" y="0"/>
                      <a:pt x="6018" y="5563"/>
                      <a:pt x="3131" y="9879"/>
                    </a:cubicBezTo>
                    <a:cubicBezTo>
                      <a:pt x="243" y="14225"/>
                      <a:pt x="0" y="17326"/>
                      <a:pt x="0" y="1732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9" name="Google Shape;1929;p21"/>
              <p:cNvSpPr/>
              <p:nvPr/>
            </p:nvSpPr>
            <p:spPr>
              <a:xfrm>
                <a:off x="3163700" y="4172850"/>
                <a:ext cx="215825" cy="463550"/>
              </a:xfrm>
              <a:custGeom>
                <a:rect b="b" l="l" r="r" t="t"/>
                <a:pathLst>
                  <a:path extrusionOk="0" h="18542" w="8633">
                    <a:moveTo>
                      <a:pt x="122" y="18542"/>
                    </a:moveTo>
                    <a:cubicBezTo>
                      <a:pt x="3952" y="17326"/>
                      <a:pt x="8633" y="0"/>
                      <a:pt x="8633" y="0"/>
                    </a:cubicBezTo>
                    <a:cubicBezTo>
                      <a:pt x="8633" y="0"/>
                      <a:pt x="3435" y="8420"/>
                      <a:pt x="1733" y="12645"/>
                    </a:cubicBezTo>
                    <a:cubicBezTo>
                      <a:pt x="0" y="16839"/>
                      <a:pt x="122" y="18542"/>
                      <a:pt x="122" y="1854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0" name="Google Shape;1930;p21"/>
              <p:cNvSpPr/>
              <p:nvPr/>
            </p:nvSpPr>
            <p:spPr>
              <a:xfrm>
                <a:off x="3286050" y="4423600"/>
                <a:ext cx="285725" cy="440775"/>
              </a:xfrm>
              <a:custGeom>
                <a:rect b="b" l="l" r="r" t="t"/>
                <a:pathLst>
                  <a:path extrusionOk="0" h="17631" w="11429">
                    <a:moveTo>
                      <a:pt x="0" y="17569"/>
                    </a:moveTo>
                    <a:cubicBezTo>
                      <a:pt x="1459" y="17630"/>
                      <a:pt x="3040" y="15776"/>
                      <a:pt x="5167" y="11065"/>
                    </a:cubicBezTo>
                    <a:cubicBezTo>
                      <a:pt x="7265" y="6323"/>
                      <a:pt x="11429" y="1"/>
                      <a:pt x="11429" y="1"/>
                    </a:cubicBezTo>
                    <a:cubicBezTo>
                      <a:pt x="11429" y="1"/>
                      <a:pt x="5563" y="6171"/>
                      <a:pt x="3040" y="10761"/>
                    </a:cubicBezTo>
                    <a:cubicBezTo>
                      <a:pt x="517" y="15381"/>
                      <a:pt x="0" y="17569"/>
                      <a:pt x="0" y="1756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1" name="Google Shape;1931;p21"/>
              <p:cNvSpPr/>
              <p:nvPr/>
            </p:nvSpPr>
            <p:spPr>
              <a:xfrm>
                <a:off x="3479825" y="4874225"/>
                <a:ext cx="312325" cy="279650"/>
              </a:xfrm>
              <a:custGeom>
                <a:rect b="b" l="l" r="r" t="t"/>
                <a:pathLst>
                  <a:path extrusionOk="0" h="11186" w="12493">
                    <a:moveTo>
                      <a:pt x="4651" y="6079"/>
                    </a:moveTo>
                    <a:cubicBezTo>
                      <a:pt x="669" y="8906"/>
                      <a:pt x="0" y="11186"/>
                      <a:pt x="0" y="11186"/>
                    </a:cubicBezTo>
                    <a:cubicBezTo>
                      <a:pt x="4681" y="10213"/>
                      <a:pt x="12493" y="0"/>
                      <a:pt x="12493" y="0"/>
                    </a:cubicBezTo>
                    <a:cubicBezTo>
                      <a:pt x="12493" y="0"/>
                      <a:pt x="8663" y="3222"/>
                      <a:pt x="4651" y="607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2" name="Google Shape;1932;p21"/>
              <p:cNvSpPr/>
              <p:nvPr/>
            </p:nvSpPr>
            <p:spPr>
              <a:xfrm>
                <a:off x="3496525" y="5004175"/>
                <a:ext cx="345025" cy="203675"/>
              </a:xfrm>
              <a:custGeom>
                <a:rect b="b" l="l" r="r" t="t"/>
                <a:pathLst>
                  <a:path extrusionOk="0" h="8147" w="13801">
                    <a:moveTo>
                      <a:pt x="13800" y="0"/>
                    </a:moveTo>
                    <a:cubicBezTo>
                      <a:pt x="13800" y="0"/>
                      <a:pt x="9819" y="3678"/>
                      <a:pt x="6384" y="3951"/>
                    </a:cubicBezTo>
                    <a:cubicBezTo>
                      <a:pt x="2919" y="4255"/>
                      <a:pt x="1" y="6748"/>
                      <a:pt x="1" y="6748"/>
                    </a:cubicBezTo>
                    <a:cubicBezTo>
                      <a:pt x="7843" y="8146"/>
                      <a:pt x="13800" y="0"/>
                      <a:pt x="138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3" name="Google Shape;1933;p21"/>
              <p:cNvSpPr/>
              <p:nvPr/>
            </p:nvSpPr>
            <p:spPr>
              <a:xfrm>
                <a:off x="3386350" y="4582425"/>
                <a:ext cx="323725" cy="457475"/>
              </a:xfrm>
              <a:custGeom>
                <a:rect b="b" l="l" r="r" t="t"/>
                <a:pathLst>
                  <a:path extrusionOk="0" h="18299" w="12949">
                    <a:moveTo>
                      <a:pt x="0" y="18086"/>
                    </a:moveTo>
                    <a:cubicBezTo>
                      <a:pt x="1703" y="18299"/>
                      <a:pt x="5380" y="15137"/>
                      <a:pt x="6931" y="10700"/>
                    </a:cubicBezTo>
                    <a:cubicBezTo>
                      <a:pt x="8481" y="6232"/>
                      <a:pt x="12949" y="0"/>
                      <a:pt x="12949" y="0"/>
                    </a:cubicBezTo>
                    <a:cubicBezTo>
                      <a:pt x="12949" y="0"/>
                      <a:pt x="6809" y="6201"/>
                      <a:pt x="5016" y="10396"/>
                    </a:cubicBezTo>
                    <a:cubicBezTo>
                      <a:pt x="3253" y="14560"/>
                      <a:pt x="0" y="18086"/>
                      <a:pt x="0" y="1808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4" name="Google Shape;1934;p21"/>
              <p:cNvSpPr/>
              <p:nvPr/>
            </p:nvSpPr>
            <p:spPr>
              <a:xfrm>
                <a:off x="3333925" y="4476800"/>
                <a:ext cx="335875" cy="484825"/>
              </a:xfrm>
              <a:custGeom>
                <a:rect b="b" l="l" r="r" t="t"/>
                <a:pathLst>
                  <a:path extrusionOk="0" h="19393" w="13435">
                    <a:moveTo>
                      <a:pt x="0" y="19180"/>
                    </a:moveTo>
                    <a:cubicBezTo>
                      <a:pt x="1368" y="19393"/>
                      <a:pt x="4407" y="15320"/>
                      <a:pt x="6414" y="10639"/>
                    </a:cubicBezTo>
                    <a:cubicBezTo>
                      <a:pt x="8389" y="5988"/>
                      <a:pt x="13435" y="0"/>
                      <a:pt x="13435" y="0"/>
                    </a:cubicBezTo>
                    <a:cubicBezTo>
                      <a:pt x="10912" y="2098"/>
                      <a:pt x="8632" y="4469"/>
                      <a:pt x="6657" y="7052"/>
                    </a:cubicBezTo>
                    <a:cubicBezTo>
                      <a:pt x="3496" y="11277"/>
                      <a:pt x="0" y="19180"/>
                      <a:pt x="0" y="1918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5" name="Google Shape;1935;p21"/>
              <p:cNvSpPr/>
              <p:nvPr/>
            </p:nvSpPr>
            <p:spPr>
              <a:xfrm>
                <a:off x="3437250" y="4744275"/>
                <a:ext cx="358700" cy="360975"/>
              </a:xfrm>
              <a:custGeom>
                <a:rect b="b" l="l" r="r" t="t"/>
                <a:pathLst>
                  <a:path extrusionOk="0" h="14439" w="14348">
                    <a:moveTo>
                      <a:pt x="1" y="14439"/>
                    </a:moveTo>
                    <a:cubicBezTo>
                      <a:pt x="4044" y="13952"/>
                      <a:pt x="14348" y="1"/>
                      <a:pt x="14348" y="1"/>
                    </a:cubicBezTo>
                    <a:cubicBezTo>
                      <a:pt x="14348" y="1"/>
                      <a:pt x="11187" y="2250"/>
                      <a:pt x="6293" y="6475"/>
                    </a:cubicBezTo>
                    <a:cubicBezTo>
                      <a:pt x="1430" y="10700"/>
                      <a:pt x="1" y="14439"/>
                      <a:pt x="1" y="1443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6" name="Google Shape;1936;p21"/>
              <p:cNvSpPr/>
              <p:nvPr/>
            </p:nvSpPr>
            <p:spPr>
              <a:xfrm>
                <a:off x="3336200" y="5146250"/>
                <a:ext cx="136050" cy="73750"/>
              </a:xfrm>
              <a:custGeom>
                <a:rect b="b" l="l" r="r" t="t"/>
                <a:pathLst>
                  <a:path extrusionOk="0" h="2950" w="5442">
                    <a:moveTo>
                      <a:pt x="0" y="2949"/>
                    </a:moveTo>
                    <a:lnTo>
                      <a:pt x="3405" y="2949"/>
                    </a:lnTo>
                    <a:cubicBezTo>
                      <a:pt x="4195" y="2068"/>
                      <a:pt x="4894" y="1095"/>
                      <a:pt x="5441" y="1"/>
                    </a:cubicBezTo>
                    <a:cubicBezTo>
                      <a:pt x="4195" y="305"/>
                      <a:pt x="2189" y="1460"/>
                      <a:pt x="0" y="294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7" name="Google Shape;1937;p21"/>
              <p:cNvSpPr/>
              <p:nvPr/>
            </p:nvSpPr>
            <p:spPr>
              <a:xfrm>
                <a:off x="2926600" y="4998075"/>
                <a:ext cx="449125" cy="125425"/>
              </a:xfrm>
              <a:custGeom>
                <a:rect b="b" l="l" r="r" t="t"/>
                <a:pathLst>
                  <a:path extrusionOk="0" h="5017" w="17965">
                    <a:moveTo>
                      <a:pt x="17965" y="1065"/>
                    </a:moveTo>
                    <a:cubicBezTo>
                      <a:pt x="16962" y="1"/>
                      <a:pt x="14773" y="62"/>
                      <a:pt x="10913" y="1247"/>
                    </a:cubicBezTo>
                    <a:cubicBezTo>
                      <a:pt x="7053" y="2432"/>
                      <a:pt x="1" y="4864"/>
                      <a:pt x="1" y="4864"/>
                    </a:cubicBezTo>
                    <a:cubicBezTo>
                      <a:pt x="1" y="4864"/>
                      <a:pt x="2524" y="5016"/>
                      <a:pt x="6658" y="4165"/>
                    </a:cubicBezTo>
                    <a:cubicBezTo>
                      <a:pt x="10761" y="3284"/>
                      <a:pt x="17965" y="1065"/>
                      <a:pt x="17965" y="106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8" name="Google Shape;1938;p21"/>
              <p:cNvSpPr/>
              <p:nvPr/>
            </p:nvSpPr>
            <p:spPr>
              <a:xfrm>
                <a:off x="3048950" y="5061925"/>
                <a:ext cx="376925" cy="158075"/>
              </a:xfrm>
              <a:custGeom>
                <a:rect b="b" l="l" r="r" t="t"/>
                <a:pathLst>
                  <a:path extrusionOk="0" h="6323" w="15077">
                    <a:moveTo>
                      <a:pt x="1" y="6322"/>
                    </a:moveTo>
                    <a:lnTo>
                      <a:pt x="3922" y="6322"/>
                    </a:lnTo>
                    <a:cubicBezTo>
                      <a:pt x="8876" y="4407"/>
                      <a:pt x="15077" y="1246"/>
                      <a:pt x="15077" y="1246"/>
                    </a:cubicBezTo>
                    <a:cubicBezTo>
                      <a:pt x="12007" y="0"/>
                      <a:pt x="4773" y="3617"/>
                      <a:pt x="1" y="632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9" name="Google Shape;1939;p21"/>
              <p:cNvSpPr/>
              <p:nvPr/>
            </p:nvSpPr>
            <p:spPr>
              <a:xfrm>
                <a:off x="3447150" y="5180450"/>
                <a:ext cx="49400" cy="39550"/>
              </a:xfrm>
              <a:custGeom>
                <a:rect b="b" l="l" r="r" t="t"/>
                <a:pathLst>
                  <a:path extrusionOk="0" h="1582" w="1976">
                    <a:moveTo>
                      <a:pt x="0" y="1581"/>
                    </a:moveTo>
                    <a:lnTo>
                      <a:pt x="1702" y="1581"/>
                    </a:lnTo>
                    <a:cubicBezTo>
                      <a:pt x="1824" y="1065"/>
                      <a:pt x="1915" y="518"/>
                      <a:pt x="1976" y="1"/>
                    </a:cubicBezTo>
                    <a:cubicBezTo>
                      <a:pt x="1216" y="396"/>
                      <a:pt x="547" y="943"/>
                      <a:pt x="0" y="158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0" name="Google Shape;1940;p21"/>
              <p:cNvSpPr/>
              <p:nvPr/>
            </p:nvSpPr>
            <p:spPr>
              <a:xfrm>
                <a:off x="3542875" y="5156900"/>
                <a:ext cx="311600" cy="63100"/>
              </a:xfrm>
              <a:custGeom>
                <a:rect b="b" l="l" r="r" t="t"/>
                <a:pathLst>
                  <a:path extrusionOk="0" h="2524" w="12464">
                    <a:moveTo>
                      <a:pt x="4743" y="1125"/>
                    </a:moveTo>
                    <a:cubicBezTo>
                      <a:pt x="3071" y="1186"/>
                      <a:pt x="1460" y="1672"/>
                      <a:pt x="1" y="2523"/>
                    </a:cubicBezTo>
                    <a:lnTo>
                      <a:pt x="6506" y="2523"/>
                    </a:lnTo>
                    <a:cubicBezTo>
                      <a:pt x="8573" y="1855"/>
                      <a:pt x="10548" y="1004"/>
                      <a:pt x="12463" y="1"/>
                    </a:cubicBezTo>
                    <a:cubicBezTo>
                      <a:pt x="12463" y="1"/>
                      <a:pt x="7782" y="943"/>
                      <a:pt x="4743" y="112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1" name="Google Shape;1941;p21"/>
              <p:cNvSpPr/>
              <p:nvPr/>
            </p:nvSpPr>
            <p:spPr>
              <a:xfrm>
                <a:off x="2653050" y="4300500"/>
                <a:ext cx="450650" cy="218125"/>
              </a:xfrm>
              <a:custGeom>
                <a:rect b="b" l="l" r="r" t="t"/>
                <a:pathLst>
                  <a:path extrusionOk="0" h="8725" w="18026">
                    <a:moveTo>
                      <a:pt x="7296" y="5563"/>
                    </a:moveTo>
                    <a:cubicBezTo>
                      <a:pt x="10578" y="7478"/>
                      <a:pt x="14256" y="8572"/>
                      <a:pt x="18025" y="8724"/>
                    </a:cubicBezTo>
                    <a:cubicBezTo>
                      <a:pt x="17387" y="7508"/>
                      <a:pt x="14499" y="6505"/>
                      <a:pt x="9575" y="4803"/>
                    </a:cubicBezTo>
                    <a:cubicBezTo>
                      <a:pt x="4651" y="3131"/>
                      <a:pt x="1" y="1"/>
                      <a:pt x="1" y="1"/>
                    </a:cubicBezTo>
                    <a:cubicBezTo>
                      <a:pt x="1" y="1"/>
                      <a:pt x="1794" y="2341"/>
                      <a:pt x="7296" y="556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2" name="Google Shape;1942;p21"/>
              <p:cNvSpPr/>
              <p:nvPr/>
            </p:nvSpPr>
            <p:spPr>
              <a:xfrm>
                <a:off x="2634050" y="4445650"/>
                <a:ext cx="520550" cy="173275"/>
              </a:xfrm>
              <a:custGeom>
                <a:rect b="b" l="l" r="r" t="t"/>
                <a:pathLst>
                  <a:path extrusionOk="0" h="6931" w="20822">
                    <a:moveTo>
                      <a:pt x="20822" y="6930"/>
                    </a:moveTo>
                    <a:cubicBezTo>
                      <a:pt x="20062" y="5684"/>
                      <a:pt x="16171" y="4225"/>
                      <a:pt x="11703" y="3526"/>
                    </a:cubicBezTo>
                    <a:cubicBezTo>
                      <a:pt x="7204" y="2827"/>
                      <a:pt x="1" y="0"/>
                      <a:pt x="1" y="0"/>
                    </a:cubicBezTo>
                    <a:cubicBezTo>
                      <a:pt x="2827" y="1824"/>
                      <a:pt x="5776" y="3435"/>
                      <a:pt x="8846" y="4772"/>
                    </a:cubicBezTo>
                    <a:cubicBezTo>
                      <a:pt x="13709" y="6839"/>
                      <a:pt x="20822" y="6930"/>
                      <a:pt x="20822" y="693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3" name="Google Shape;1943;p21"/>
              <p:cNvSpPr/>
              <p:nvPr/>
            </p:nvSpPr>
            <p:spPr>
              <a:xfrm>
                <a:off x="2694075" y="4609775"/>
                <a:ext cx="522075" cy="122375"/>
              </a:xfrm>
              <a:custGeom>
                <a:rect b="b" l="l" r="r" t="t"/>
                <a:pathLst>
                  <a:path extrusionOk="0" h="4895" w="20883">
                    <a:moveTo>
                      <a:pt x="20883" y="4894"/>
                    </a:moveTo>
                    <a:cubicBezTo>
                      <a:pt x="18998" y="2706"/>
                      <a:pt x="15655" y="1764"/>
                      <a:pt x="11582" y="1551"/>
                    </a:cubicBezTo>
                    <a:cubicBezTo>
                      <a:pt x="7478" y="1369"/>
                      <a:pt x="1" y="1"/>
                      <a:pt x="1" y="1"/>
                    </a:cubicBezTo>
                    <a:cubicBezTo>
                      <a:pt x="2919" y="1460"/>
                      <a:pt x="6019" y="2584"/>
                      <a:pt x="9211" y="3344"/>
                    </a:cubicBezTo>
                    <a:cubicBezTo>
                      <a:pt x="13041" y="4195"/>
                      <a:pt x="16962" y="4712"/>
                      <a:pt x="20883" y="489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4" name="Google Shape;1944;p21"/>
              <p:cNvSpPr/>
              <p:nvPr/>
            </p:nvSpPr>
            <p:spPr>
              <a:xfrm>
                <a:off x="2727525" y="4765550"/>
                <a:ext cx="554750" cy="122375"/>
              </a:xfrm>
              <a:custGeom>
                <a:rect b="b" l="l" r="r" t="t"/>
                <a:pathLst>
                  <a:path extrusionOk="0" h="4895" w="22190">
                    <a:moveTo>
                      <a:pt x="22189" y="3648"/>
                    </a:moveTo>
                    <a:cubicBezTo>
                      <a:pt x="20700" y="1308"/>
                      <a:pt x="15259" y="2159"/>
                      <a:pt x="11064" y="2584"/>
                    </a:cubicBezTo>
                    <a:cubicBezTo>
                      <a:pt x="6900" y="2980"/>
                      <a:pt x="0" y="1"/>
                      <a:pt x="0" y="1"/>
                    </a:cubicBezTo>
                    <a:cubicBezTo>
                      <a:pt x="0" y="1"/>
                      <a:pt x="4256" y="3223"/>
                      <a:pt x="9514" y="4074"/>
                    </a:cubicBezTo>
                    <a:cubicBezTo>
                      <a:pt x="14803" y="4894"/>
                      <a:pt x="22189" y="3648"/>
                      <a:pt x="22189" y="364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5" name="Google Shape;1945;p21"/>
              <p:cNvSpPr/>
              <p:nvPr/>
            </p:nvSpPr>
            <p:spPr>
              <a:xfrm>
                <a:off x="2794400" y="4888650"/>
                <a:ext cx="533450" cy="95025"/>
              </a:xfrm>
              <a:custGeom>
                <a:rect b="b" l="l" r="r" t="t"/>
                <a:pathLst>
                  <a:path extrusionOk="0" h="3801" w="21338">
                    <a:moveTo>
                      <a:pt x="21338" y="2250"/>
                    </a:moveTo>
                    <a:cubicBezTo>
                      <a:pt x="20244" y="1338"/>
                      <a:pt x="18845" y="852"/>
                      <a:pt x="17386" y="852"/>
                    </a:cubicBezTo>
                    <a:cubicBezTo>
                      <a:pt x="14864" y="822"/>
                      <a:pt x="12554" y="1369"/>
                      <a:pt x="8055" y="518"/>
                    </a:cubicBezTo>
                    <a:cubicBezTo>
                      <a:pt x="5380" y="1"/>
                      <a:pt x="2614" y="122"/>
                      <a:pt x="0" y="913"/>
                    </a:cubicBezTo>
                    <a:cubicBezTo>
                      <a:pt x="1094" y="943"/>
                      <a:pt x="2189" y="1034"/>
                      <a:pt x="3252" y="1217"/>
                    </a:cubicBezTo>
                    <a:cubicBezTo>
                      <a:pt x="5076" y="1490"/>
                      <a:pt x="6687" y="2341"/>
                      <a:pt x="11915" y="3253"/>
                    </a:cubicBezTo>
                    <a:cubicBezTo>
                      <a:pt x="15107" y="3800"/>
                      <a:pt x="18359" y="3436"/>
                      <a:pt x="21338" y="225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6" name="Google Shape;1946;p21"/>
            <p:cNvGrpSpPr/>
            <p:nvPr/>
          </p:nvGrpSpPr>
          <p:grpSpPr>
            <a:xfrm>
              <a:off x="4159060" y="4439610"/>
              <a:ext cx="701773" cy="702653"/>
              <a:chOff x="5856000" y="4600650"/>
              <a:chExt cx="618575" cy="619350"/>
            </a:xfrm>
          </p:grpSpPr>
          <p:sp>
            <p:nvSpPr>
              <p:cNvPr id="1947" name="Google Shape;1947;p21"/>
              <p:cNvSpPr/>
              <p:nvPr/>
            </p:nvSpPr>
            <p:spPr>
              <a:xfrm>
                <a:off x="5909200" y="5028475"/>
                <a:ext cx="438475" cy="120100"/>
              </a:xfrm>
              <a:custGeom>
                <a:rect b="b" l="l" r="r" t="t"/>
                <a:pathLst>
                  <a:path extrusionOk="0" h="4804" w="17539">
                    <a:moveTo>
                      <a:pt x="3617" y="4469"/>
                    </a:moveTo>
                    <a:cubicBezTo>
                      <a:pt x="5380" y="4803"/>
                      <a:pt x="8085" y="4317"/>
                      <a:pt x="11915" y="2827"/>
                    </a:cubicBezTo>
                    <a:cubicBezTo>
                      <a:pt x="15745" y="1338"/>
                      <a:pt x="17538" y="3952"/>
                      <a:pt x="17538" y="3952"/>
                    </a:cubicBezTo>
                    <a:cubicBezTo>
                      <a:pt x="17447" y="3648"/>
                      <a:pt x="17356" y="3344"/>
                      <a:pt x="17234" y="3040"/>
                    </a:cubicBezTo>
                    <a:cubicBezTo>
                      <a:pt x="16201" y="1"/>
                      <a:pt x="13678" y="1855"/>
                      <a:pt x="7174" y="1642"/>
                    </a:cubicBezTo>
                    <a:cubicBezTo>
                      <a:pt x="7022" y="1642"/>
                      <a:pt x="6870" y="1642"/>
                      <a:pt x="6718" y="1612"/>
                    </a:cubicBezTo>
                    <a:lnTo>
                      <a:pt x="5228" y="2615"/>
                    </a:lnTo>
                    <a:cubicBezTo>
                      <a:pt x="3040" y="4104"/>
                      <a:pt x="0" y="1672"/>
                      <a:pt x="0" y="1672"/>
                    </a:cubicBezTo>
                    <a:cubicBezTo>
                      <a:pt x="0" y="1672"/>
                      <a:pt x="1915" y="4165"/>
                      <a:pt x="3617" y="4469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8" name="Google Shape;1948;p21"/>
              <p:cNvSpPr/>
              <p:nvPr/>
            </p:nvSpPr>
            <p:spPr>
              <a:xfrm>
                <a:off x="6325600" y="4613575"/>
                <a:ext cx="148975" cy="421775"/>
              </a:xfrm>
              <a:custGeom>
                <a:rect b="b" l="l" r="r" t="t"/>
                <a:pathLst>
                  <a:path extrusionOk="0" h="16871" w="5959">
                    <a:moveTo>
                      <a:pt x="791" y="15685"/>
                    </a:moveTo>
                    <a:cubicBezTo>
                      <a:pt x="791" y="15685"/>
                      <a:pt x="3041" y="14408"/>
                      <a:pt x="4500" y="8177"/>
                    </a:cubicBezTo>
                    <a:cubicBezTo>
                      <a:pt x="5959" y="1916"/>
                      <a:pt x="5533" y="1"/>
                      <a:pt x="5533" y="1"/>
                    </a:cubicBezTo>
                    <a:cubicBezTo>
                      <a:pt x="4135" y="2432"/>
                      <a:pt x="2858" y="4925"/>
                      <a:pt x="1734" y="7508"/>
                    </a:cubicBezTo>
                    <a:cubicBezTo>
                      <a:pt x="700" y="9879"/>
                      <a:pt x="92" y="12402"/>
                      <a:pt x="1" y="15016"/>
                    </a:cubicBezTo>
                    <a:cubicBezTo>
                      <a:pt x="1" y="15016"/>
                      <a:pt x="92" y="16870"/>
                      <a:pt x="791" y="15685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9" name="Google Shape;1949;p21"/>
              <p:cNvSpPr/>
              <p:nvPr/>
            </p:nvSpPr>
            <p:spPr>
              <a:xfrm>
                <a:off x="6343100" y="4672850"/>
                <a:ext cx="120075" cy="335900"/>
              </a:xfrm>
              <a:custGeom>
                <a:rect b="b" l="l" r="r" t="t"/>
                <a:pathLst>
                  <a:path extrusionOk="0" h="13436" w="4803">
                    <a:moveTo>
                      <a:pt x="4803" y="1"/>
                    </a:moveTo>
                    <a:cubicBezTo>
                      <a:pt x="3252" y="3131"/>
                      <a:pt x="334" y="9514"/>
                      <a:pt x="0" y="13435"/>
                    </a:cubicBezTo>
                    <a:lnTo>
                      <a:pt x="91" y="13314"/>
                    </a:lnTo>
                    <a:cubicBezTo>
                      <a:pt x="91" y="13314"/>
                      <a:pt x="2341" y="12037"/>
                      <a:pt x="3800" y="5806"/>
                    </a:cubicBezTo>
                    <a:cubicBezTo>
                      <a:pt x="4255" y="3891"/>
                      <a:pt x="4590" y="1946"/>
                      <a:pt x="48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0" name="Google Shape;1950;p21"/>
              <p:cNvSpPr/>
              <p:nvPr/>
            </p:nvSpPr>
            <p:spPr>
              <a:xfrm>
                <a:off x="6235175" y="4600650"/>
                <a:ext cx="131500" cy="431650"/>
              </a:xfrm>
              <a:custGeom>
                <a:rect b="b" l="l" r="r" t="t"/>
                <a:pathLst>
                  <a:path extrusionOk="0" h="17266" w="5260">
                    <a:moveTo>
                      <a:pt x="4013" y="15898"/>
                    </a:moveTo>
                    <a:cubicBezTo>
                      <a:pt x="4013" y="15898"/>
                      <a:pt x="5259" y="13649"/>
                      <a:pt x="3314" y="7539"/>
                    </a:cubicBezTo>
                    <a:cubicBezTo>
                      <a:pt x="1338" y="1430"/>
                      <a:pt x="1" y="1"/>
                      <a:pt x="1" y="1"/>
                    </a:cubicBezTo>
                    <a:cubicBezTo>
                      <a:pt x="62" y="2797"/>
                      <a:pt x="244" y="5594"/>
                      <a:pt x="578" y="8360"/>
                    </a:cubicBezTo>
                    <a:cubicBezTo>
                      <a:pt x="913" y="10943"/>
                      <a:pt x="1703" y="13436"/>
                      <a:pt x="2980" y="15685"/>
                    </a:cubicBezTo>
                    <a:cubicBezTo>
                      <a:pt x="2980" y="15685"/>
                      <a:pt x="3983" y="17266"/>
                      <a:pt x="4013" y="15867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1" name="Google Shape;1951;p21"/>
              <p:cNvSpPr/>
              <p:nvPr/>
            </p:nvSpPr>
            <p:spPr>
              <a:xfrm>
                <a:off x="6264825" y="4651575"/>
                <a:ext cx="101850" cy="349575"/>
              </a:xfrm>
              <a:custGeom>
                <a:rect b="b" l="l" r="r" t="t"/>
                <a:pathLst>
                  <a:path extrusionOk="0" h="13983" w="4074">
                    <a:moveTo>
                      <a:pt x="31" y="0"/>
                    </a:moveTo>
                    <a:cubicBezTo>
                      <a:pt x="304" y="3466"/>
                      <a:pt x="1064" y="10457"/>
                      <a:pt x="2797" y="13982"/>
                    </a:cubicBezTo>
                    <a:lnTo>
                      <a:pt x="2797" y="13861"/>
                    </a:lnTo>
                    <a:cubicBezTo>
                      <a:pt x="2797" y="13800"/>
                      <a:pt x="4073" y="11612"/>
                      <a:pt x="2098" y="5502"/>
                    </a:cubicBezTo>
                    <a:cubicBezTo>
                      <a:pt x="1520" y="3618"/>
                      <a:pt x="821" y="1794"/>
                      <a:pt x="0" y="0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2" name="Google Shape;1952;p21"/>
              <p:cNvSpPr/>
              <p:nvPr/>
            </p:nvSpPr>
            <p:spPr>
              <a:xfrm>
                <a:off x="6029250" y="4702475"/>
                <a:ext cx="308550" cy="318425"/>
              </a:xfrm>
              <a:custGeom>
                <a:rect b="b" l="l" r="r" t="t"/>
                <a:pathLst>
                  <a:path extrusionOk="0" h="12737" w="12342">
                    <a:moveTo>
                      <a:pt x="11642" y="11551"/>
                    </a:moveTo>
                    <a:cubicBezTo>
                      <a:pt x="11642" y="11551"/>
                      <a:pt x="11551" y="8968"/>
                      <a:pt x="6718" y="4743"/>
                    </a:cubicBezTo>
                    <a:cubicBezTo>
                      <a:pt x="1885" y="518"/>
                      <a:pt x="1" y="1"/>
                      <a:pt x="1" y="1"/>
                    </a:cubicBezTo>
                    <a:cubicBezTo>
                      <a:pt x="1490" y="2372"/>
                      <a:pt x="3101" y="4651"/>
                      <a:pt x="4834" y="6870"/>
                    </a:cubicBezTo>
                    <a:cubicBezTo>
                      <a:pt x="6445" y="8907"/>
                      <a:pt x="8420" y="10639"/>
                      <a:pt x="10639" y="11916"/>
                    </a:cubicBezTo>
                    <a:cubicBezTo>
                      <a:pt x="10639" y="11916"/>
                      <a:pt x="12341" y="12737"/>
                      <a:pt x="11642" y="11551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3" name="Google Shape;1953;p21"/>
              <p:cNvSpPr/>
              <p:nvPr/>
            </p:nvSpPr>
            <p:spPr>
              <a:xfrm>
                <a:off x="6081675" y="4730600"/>
                <a:ext cx="240150" cy="263700"/>
              </a:xfrm>
              <a:custGeom>
                <a:rect b="b" l="l" r="r" t="t"/>
                <a:pathLst>
                  <a:path extrusionOk="0" h="10548" w="9606">
                    <a:moveTo>
                      <a:pt x="1" y="1"/>
                    </a:moveTo>
                    <a:cubicBezTo>
                      <a:pt x="2037" y="2858"/>
                      <a:pt x="6262" y="8420"/>
                      <a:pt x="9606" y="10548"/>
                    </a:cubicBezTo>
                    <a:cubicBezTo>
                      <a:pt x="9576" y="10517"/>
                      <a:pt x="9576" y="10457"/>
                      <a:pt x="9545" y="10426"/>
                    </a:cubicBezTo>
                    <a:cubicBezTo>
                      <a:pt x="9545" y="10426"/>
                      <a:pt x="9454" y="7843"/>
                      <a:pt x="4621" y="3618"/>
                    </a:cubicBezTo>
                    <a:cubicBezTo>
                      <a:pt x="3162" y="2311"/>
                      <a:pt x="1612" y="1095"/>
                      <a:pt x="1" y="1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4" name="Google Shape;1954;p21"/>
              <p:cNvSpPr/>
              <p:nvPr/>
            </p:nvSpPr>
            <p:spPr>
              <a:xfrm>
                <a:off x="5911475" y="4850675"/>
                <a:ext cx="417200" cy="160350"/>
              </a:xfrm>
              <a:custGeom>
                <a:rect b="b" l="l" r="r" t="t"/>
                <a:pathLst>
                  <a:path extrusionOk="0" h="6414" w="16688">
                    <a:moveTo>
                      <a:pt x="15533" y="5623"/>
                    </a:moveTo>
                    <a:cubicBezTo>
                      <a:pt x="15533" y="5623"/>
                      <a:pt x="14317" y="3344"/>
                      <a:pt x="8116" y="1672"/>
                    </a:cubicBezTo>
                    <a:cubicBezTo>
                      <a:pt x="1915" y="0"/>
                      <a:pt x="0" y="365"/>
                      <a:pt x="0" y="365"/>
                    </a:cubicBezTo>
                    <a:cubicBezTo>
                      <a:pt x="2402" y="1824"/>
                      <a:pt x="4833" y="3192"/>
                      <a:pt x="7356" y="4407"/>
                    </a:cubicBezTo>
                    <a:cubicBezTo>
                      <a:pt x="9697" y="5532"/>
                      <a:pt x="12219" y="6231"/>
                      <a:pt x="14803" y="6414"/>
                    </a:cubicBezTo>
                    <a:cubicBezTo>
                      <a:pt x="14803" y="6414"/>
                      <a:pt x="16688" y="6414"/>
                      <a:pt x="15533" y="5654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5" name="Google Shape;1955;p21"/>
              <p:cNvSpPr/>
              <p:nvPr/>
            </p:nvSpPr>
            <p:spPr>
              <a:xfrm>
                <a:off x="5970750" y="4862075"/>
                <a:ext cx="332100" cy="131475"/>
              </a:xfrm>
              <a:custGeom>
                <a:rect b="b" l="l" r="r" t="t"/>
                <a:pathLst>
                  <a:path extrusionOk="0" h="5259" w="13284">
                    <a:moveTo>
                      <a:pt x="0" y="0"/>
                    </a:moveTo>
                    <a:cubicBezTo>
                      <a:pt x="3070" y="1672"/>
                      <a:pt x="9332" y="4803"/>
                      <a:pt x="13283" y="5258"/>
                    </a:cubicBezTo>
                    <a:cubicBezTo>
                      <a:pt x="13222" y="5228"/>
                      <a:pt x="13192" y="5198"/>
                      <a:pt x="13162" y="5167"/>
                    </a:cubicBezTo>
                    <a:cubicBezTo>
                      <a:pt x="13162" y="5167"/>
                      <a:pt x="11946" y="2888"/>
                      <a:pt x="5745" y="1216"/>
                    </a:cubicBezTo>
                    <a:cubicBezTo>
                      <a:pt x="3860" y="699"/>
                      <a:pt x="1946" y="274"/>
                      <a:pt x="0" y="0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6" name="Google Shape;1956;p21"/>
              <p:cNvSpPr/>
              <p:nvPr/>
            </p:nvSpPr>
            <p:spPr>
              <a:xfrm>
                <a:off x="5856000" y="4907650"/>
                <a:ext cx="586650" cy="312350"/>
              </a:xfrm>
              <a:custGeom>
                <a:rect b="b" l="l" r="r" t="t"/>
                <a:pathLst>
                  <a:path extrusionOk="0" h="12494" w="23466">
                    <a:moveTo>
                      <a:pt x="21764" y="6323"/>
                    </a:moveTo>
                    <a:cubicBezTo>
                      <a:pt x="20852" y="3770"/>
                      <a:pt x="19666" y="2372"/>
                      <a:pt x="15563" y="3192"/>
                    </a:cubicBezTo>
                    <a:cubicBezTo>
                      <a:pt x="11490" y="4013"/>
                      <a:pt x="7599" y="3891"/>
                      <a:pt x="5198" y="3192"/>
                    </a:cubicBezTo>
                    <a:cubicBezTo>
                      <a:pt x="2797" y="2493"/>
                      <a:pt x="0" y="1"/>
                      <a:pt x="0" y="1"/>
                    </a:cubicBezTo>
                    <a:cubicBezTo>
                      <a:pt x="0" y="1"/>
                      <a:pt x="2827" y="6262"/>
                      <a:pt x="9302" y="6475"/>
                    </a:cubicBezTo>
                    <a:cubicBezTo>
                      <a:pt x="15806" y="6688"/>
                      <a:pt x="18329" y="4834"/>
                      <a:pt x="19362" y="7873"/>
                    </a:cubicBezTo>
                    <a:cubicBezTo>
                      <a:pt x="20305" y="10548"/>
                      <a:pt x="19910" y="11399"/>
                      <a:pt x="20791" y="12493"/>
                    </a:cubicBezTo>
                    <a:lnTo>
                      <a:pt x="23466" y="12493"/>
                    </a:lnTo>
                    <a:cubicBezTo>
                      <a:pt x="22919" y="10305"/>
                      <a:pt x="22250" y="7660"/>
                      <a:pt x="21764" y="632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1957" name="Google Shape;1957;p21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2494150" y="3306005"/>
            <a:ext cx="3742525" cy="33479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8" name="Google Shape;1958;p21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3534825" y="3713475"/>
            <a:ext cx="2958175" cy="2646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9" name="Google Shape;1959;p21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2727500" y="-1547225"/>
            <a:ext cx="2958175" cy="264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12_1">
    <p:spTree>
      <p:nvGrpSpPr>
        <p:cNvPr id="1960" name="Shape 1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1" name="Google Shape;1961;p22"/>
          <p:cNvSpPr txBox="1"/>
          <p:nvPr>
            <p:ph idx="1" type="subTitle"/>
          </p:nvPr>
        </p:nvSpPr>
        <p:spPr>
          <a:xfrm>
            <a:off x="720000" y="1300488"/>
            <a:ext cx="4434000" cy="254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62" name="Google Shape;1962;p22"/>
          <p:cNvSpPr txBox="1"/>
          <p:nvPr>
            <p:ph type="title"/>
          </p:nvPr>
        </p:nvSpPr>
        <p:spPr>
          <a:xfrm>
            <a:off x="720000" y="540000"/>
            <a:ext cx="443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963" name="Google Shape;1963;p22"/>
          <p:cNvSpPr/>
          <p:nvPr/>
        </p:nvSpPr>
        <p:spPr>
          <a:xfrm rot="-8362606">
            <a:off x="6230616" y="-109618"/>
            <a:ext cx="4386705" cy="6261985"/>
          </a:xfrm>
          <a:custGeom>
            <a:rect b="b" l="l" r="r" t="t"/>
            <a:pathLst>
              <a:path extrusionOk="0" h="46528" w="46234">
                <a:moveTo>
                  <a:pt x="25849" y="0"/>
                </a:moveTo>
                <a:cubicBezTo>
                  <a:pt x="24318" y="0"/>
                  <a:pt x="22209" y="712"/>
                  <a:pt x="20882" y="1007"/>
                </a:cubicBezTo>
                <a:cubicBezTo>
                  <a:pt x="16346" y="1974"/>
                  <a:pt x="11943" y="4009"/>
                  <a:pt x="8440" y="7111"/>
                </a:cubicBezTo>
                <a:cubicBezTo>
                  <a:pt x="3737" y="11214"/>
                  <a:pt x="601" y="17219"/>
                  <a:pt x="268" y="23490"/>
                </a:cubicBezTo>
                <a:cubicBezTo>
                  <a:pt x="1" y="29794"/>
                  <a:pt x="2536" y="36199"/>
                  <a:pt x="7339" y="40235"/>
                </a:cubicBezTo>
                <a:cubicBezTo>
                  <a:pt x="11075" y="43437"/>
                  <a:pt x="15912" y="45072"/>
                  <a:pt x="20749" y="45906"/>
                </a:cubicBezTo>
                <a:cubicBezTo>
                  <a:pt x="22937" y="46293"/>
                  <a:pt x="25159" y="46527"/>
                  <a:pt x="27367" y="46527"/>
                </a:cubicBezTo>
                <a:cubicBezTo>
                  <a:pt x="29536" y="46527"/>
                  <a:pt x="31693" y="46301"/>
                  <a:pt x="33792" y="45772"/>
                </a:cubicBezTo>
                <a:cubicBezTo>
                  <a:pt x="38061" y="44738"/>
                  <a:pt x="42097" y="42337"/>
                  <a:pt x="44533" y="38701"/>
                </a:cubicBezTo>
                <a:cubicBezTo>
                  <a:pt x="45400" y="37400"/>
                  <a:pt x="46100" y="35865"/>
                  <a:pt x="46134" y="34264"/>
                </a:cubicBezTo>
                <a:cubicBezTo>
                  <a:pt x="46234" y="31562"/>
                  <a:pt x="44533" y="29060"/>
                  <a:pt x="42398" y="27359"/>
                </a:cubicBezTo>
                <a:cubicBezTo>
                  <a:pt x="40263" y="25658"/>
                  <a:pt x="37728" y="24524"/>
                  <a:pt x="35426" y="23123"/>
                </a:cubicBezTo>
                <a:cubicBezTo>
                  <a:pt x="33091" y="21688"/>
                  <a:pt x="30889" y="19820"/>
                  <a:pt x="29989" y="17285"/>
                </a:cubicBezTo>
                <a:cubicBezTo>
                  <a:pt x="29255" y="15284"/>
                  <a:pt x="29388" y="13116"/>
                  <a:pt x="29655" y="10981"/>
                </a:cubicBezTo>
                <a:cubicBezTo>
                  <a:pt x="29889" y="8879"/>
                  <a:pt x="30189" y="6711"/>
                  <a:pt x="29822" y="4643"/>
                </a:cubicBezTo>
                <a:cubicBezTo>
                  <a:pt x="29488" y="2942"/>
                  <a:pt x="28388" y="440"/>
                  <a:pt x="26420" y="40"/>
                </a:cubicBezTo>
                <a:cubicBezTo>
                  <a:pt x="26242" y="12"/>
                  <a:pt x="26050" y="0"/>
                  <a:pt x="2584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64" name="Google Shape;1964;p22"/>
          <p:cNvGrpSpPr/>
          <p:nvPr/>
        </p:nvGrpSpPr>
        <p:grpSpPr>
          <a:xfrm flipH="1" rot="-2700000">
            <a:off x="6741754" y="1083441"/>
            <a:ext cx="1406305" cy="1866438"/>
            <a:chOff x="3151425" y="238225"/>
            <a:chExt cx="598500" cy="794325"/>
          </a:xfrm>
        </p:grpSpPr>
        <p:sp>
          <p:nvSpPr>
            <p:cNvPr id="1965" name="Google Shape;1965;p22"/>
            <p:cNvSpPr/>
            <p:nvPr/>
          </p:nvSpPr>
          <p:spPr>
            <a:xfrm>
              <a:off x="3442075" y="721075"/>
              <a:ext cx="223925" cy="213350"/>
            </a:xfrm>
            <a:custGeom>
              <a:rect b="b" l="l" r="r" t="t"/>
              <a:pathLst>
                <a:path extrusionOk="0" h="8534" w="8957">
                  <a:moveTo>
                    <a:pt x="6738" y="0"/>
                  </a:moveTo>
                  <a:cubicBezTo>
                    <a:pt x="6281" y="0"/>
                    <a:pt x="5766" y="81"/>
                    <a:pt x="5201" y="296"/>
                  </a:cubicBezTo>
                  <a:cubicBezTo>
                    <a:pt x="4784" y="453"/>
                    <a:pt x="4389" y="667"/>
                    <a:pt x="4022" y="925"/>
                  </a:cubicBezTo>
                  <a:cubicBezTo>
                    <a:pt x="2555" y="1952"/>
                    <a:pt x="1753" y="3704"/>
                    <a:pt x="1197" y="5355"/>
                  </a:cubicBezTo>
                  <a:cubicBezTo>
                    <a:pt x="854" y="6377"/>
                    <a:pt x="537" y="7400"/>
                    <a:pt x="47" y="8363"/>
                  </a:cubicBezTo>
                  <a:cubicBezTo>
                    <a:pt x="1" y="8454"/>
                    <a:pt x="88" y="8533"/>
                    <a:pt x="173" y="8533"/>
                  </a:cubicBezTo>
                  <a:cubicBezTo>
                    <a:pt x="208" y="8533"/>
                    <a:pt x="243" y="8520"/>
                    <a:pt x="267" y="8487"/>
                  </a:cubicBezTo>
                  <a:cubicBezTo>
                    <a:pt x="940" y="7542"/>
                    <a:pt x="1376" y="6479"/>
                    <a:pt x="1812" y="5410"/>
                  </a:cubicBezTo>
                  <a:cubicBezTo>
                    <a:pt x="2183" y="5006"/>
                    <a:pt x="2615" y="4648"/>
                    <a:pt x="3114" y="4428"/>
                  </a:cubicBezTo>
                  <a:cubicBezTo>
                    <a:pt x="4041" y="4030"/>
                    <a:pt x="5275" y="3548"/>
                    <a:pt x="6793" y="2049"/>
                  </a:cubicBezTo>
                  <a:cubicBezTo>
                    <a:pt x="7191" y="1649"/>
                    <a:pt x="7563" y="1131"/>
                    <a:pt x="8746" y="942"/>
                  </a:cubicBezTo>
                  <a:cubicBezTo>
                    <a:pt x="8888" y="920"/>
                    <a:pt x="8956" y="709"/>
                    <a:pt x="8824" y="622"/>
                  </a:cubicBezTo>
                  <a:cubicBezTo>
                    <a:pt x="8479" y="400"/>
                    <a:pt x="7753" y="0"/>
                    <a:pt x="67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22"/>
            <p:cNvSpPr/>
            <p:nvPr/>
          </p:nvSpPr>
          <p:spPr>
            <a:xfrm>
              <a:off x="3477050" y="371025"/>
              <a:ext cx="212225" cy="420975"/>
            </a:xfrm>
            <a:custGeom>
              <a:rect b="b" l="l" r="r" t="t"/>
              <a:pathLst>
                <a:path extrusionOk="0" h="16839" w="8489">
                  <a:moveTo>
                    <a:pt x="8026" y="1"/>
                  </a:moveTo>
                  <a:cubicBezTo>
                    <a:pt x="7985" y="1"/>
                    <a:pt x="7945" y="8"/>
                    <a:pt x="7911" y="22"/>
                  </a:cubicBezTo>
                  <a:cubicBezTo>
                    <a:pt x="5669" y="926"/>
                    <a:pt x="4183" y="2975"/>
                    <a:pt x="3169" y="5081"/>
                  </a:cubicBezTo>
                  <a:cubicBezTo>
                    <a:pt x="2628" y="6213"/>
                    <a:pt x="2179" y="7387"/>
                    <a:pt x="1779" y="8575"/>
                  </a:cubicBezTo>
                  <a:cubicBezTo>
                    <a:pt x="1362" y="9813"/>
                    <a:pt x="1014" y="11051"/>
                    <a:pt x="788" y="12336"/>
                  </a:cubicBezTo>
                  <a:cubicBezTo>
                    <a:pt x="665" y="13033"/>
                    <a:pt x="591" y="13725"/>
                    <a:pt x="528" y="14427"/>
                  </a:cubicBezTo>
                  <a:cubicBezTo>
                    <a:pt x="458" y="15143"/>
                    <a:pt x="284" y="15894"/>
                    <a:pt x="51" y="16573"/>
                  </a:cubicBezTo>
                  <a:cubicBezTo>
                    <a:pt x="1" y="16726"/>
                    <a:pt x="126" y="16839"/>
                    <a:pt x="247" y="16839"/>
                  </a:cubicBezTo>
                  <a:cubicBezTo>
                    <a:pt x="314" y="16839"/>
                    <a:pt x="380" y="16803"/>
                    <a:pt x="413" y="16720"/>
                  </a:cubicBezTo>
                  <a:cubicBezTo>
                    <a:pt x="638" y="16142"/>
                    <a:pt x="780" y="15545"/>
                    <a:pt x="853" y="14931"/>
                  </a:cubicBezTo>
                  <a:cubicBezTo>
                    <a:pt x="926" y="14321"/>
                    <a:pt x="1069" y="13716"/>
                    <a:pt x="1179" y="13111"/>
                  </a:cubicBezTo>
                  <a:cubicBezTo>
                    <a:pt x="1404" y="11868"/>
                    <a:pt x="1738" y="10643"/>
                    <a:pt x="2105" y="9437"/>
                  </a:cubicBezTo>
                  <a:cubicBezTo>
                    <a:pt x="2458" y="8254"/>
                    <a:pt x="2922" y="7098"/>
                    <a:pt x="3421" y="5974"/>
                  </a:cubicBezTo>
                  <a:cubicBezTo>
                    <a:pt x="3458" y="5887"/>
                    <a:pt x="3499" y="5796"/>
                    <a:pt x="3540" y="5709"/>
                  </a:cubicBezTo>
                  <a:cubicBezTo>
                    <a:pt x="3733" y="5451"/>
                    <a:pt x="3953" y="5218"/>
                    <a:pt x="4169" y="4979"/>
                  </a:cubicBezTo>
                  <a:cubicBezTo>
                    <a:pt x="4384" y="4742"/>
                    <a:pt x="4577" y="4480"/>
                    <a:pt x="4788" y="4241"/>
                  </a:cubicBezTo>
                  <a:cubicBezTo>
                    <a:pt x="5201" y="3764"/>
                    <a:pt x="5646" y="3311"/>
                    <a:pt x="6105" y="2875"/>
                  </a:cubicBezTo>
                  <a:cubicBezTo>
                    <a:pt x="6562" y="2443"/>
                    <a:pt x="7013" y="1999"/>
                    <a:pt x="7470" y="1572"/>
                  </a:cubicBezTo>
                  <a:cubicBezTo>
                    <a:pt x="7860" y="1210"/>
                    <a:pt x="8488" y="779"/>
                    <a:pt x="8300" y="174"/>
                  </a:cubicBezTo>
                  <a:cubicBezTo>
                    <a:pt x="8267" y="58"/>
                    <a:pt x="8143" y="1"/>
                    <a:pt x="80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22"/>
            <p:cNvSpPr/>
            <p:nvPr/>
          </p:nvSpPr>
          <p:spPr>
            <a:xfrm>
              <a:off x="3499050" y="588850"/>
              <a:ext cx="83500" cy="116150"/>
            </a:xfrm>
            <a:custGeom>
              <a:rect b="b" l="l" r="r" t="t"/>
              <a:pathLst>
                <a:path extrusionOk="0" h="4646" w="3340">
                  <a:moveTo>
                    <a:pt x="2849" y="1"/>
                  </a:moveTo>
                  <a:cubicBezTo>
                    <a:pt x="2746" y="1"/>
                    <a:pt x="2640" y="47"/>
                    <a:pt x="2550" y="137"/>
                  </a:cubicBezTo>
                  <a:cubicBezTo>
                    <a:pt x="2308" y="380"/>
                    <a:pt x="2170" y="779"/>
                    <a:pt x="2055" y="1100"/>
                  </a:cubicBezTo>
                  <a:cubicBezTo>
                    <a:pt x="1931" y="1458"/>
                    <a:pt x="1817" y="1820"/>
                    <a:pt x="1688" y="2178"/>
                  </a:cubicBezTo>
                  <a:cubicBezTo>
                    <a:pt x="1551" y="2563"/>
                    <a:pt x="1386" y="2953"/>
                    <a:pt x="1165" y="3297"/>
                  </a:cubicBezTo>
                  <a:cubicBezTo>
                    <a:pt x="890" y="3723"/>
                    <a:pt x="492" y="4030"/>
                    <a:pt x="97" y="4343"/>
                  </a:cubicBezTo>
                  <a:cubicBezTo>
                    <a:pt x="1" y="4415"/>
                    <a:pt x="42" y="4540"/>
                    <a:pt x="124" y="4595"/>
                  </a:cubicBezTo>
                  <a:cubicBezTo>
                    <a:pt x="143" y="4623"/>
                    <a:pt x="176" y="4645"/>
                    <a:pt x="212" y="4645"/>
                  </a:cubicBezTo>
                  <a:cubicBezTo>
                    <a:pt x="228" y="4645"/>
                    <a:pt x="245" y="4641"/>
                    <a:pt x="262" y="4631"/>
                  </a:cubicBezTo>
                  <a:cubicBezTo>
                    <a:pt x="913" y="4237"/>
                    <a:pt x="1523" y="3824"/>
                    <a:pt x="2037" y="3251"/>
                  </a:cubicBezTo>
                  <a:cubicBezTo>
                    <a:pt x="2556" y="2682"/>
                    <a:pt x="2986" y="2031"/>
                    <a:pt x="3188" y="1279"/>
                  </a:cubicBezTo>
                  <a:cubicBezTo>
                    <a:pt x="3271" y="954"/>
                    <a:pt x="3339" y="499"/>
                    <a:pt x="3155" y="192"/>
                  </a:cubicBezTo>
                  <a:cubicBezTo>
                    <a:pt x="3080" y="62"/>
                    <a:pt x="2967" y="1"/>
                    <a:pt x="2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22"/>
            <p:cNvSpPr/>
            <p:nvPr/>
          </p:nvSpPr>
          <p:spPr>
            <a:xfrm>
              <a:off x="3493100" y="503900"/>
              <a:ext cx="32825" cy="136050"/>
            </a:xfrm>
            <a:custGeom>
              <a:rect b="b" l="l" r="r" t="t"/>
              <a:pathLst>
                <a:path extrusionOk="0" h="5442" w="1313">
                  <a:moveTo>
                    <a:pt x="965" y="0"/>
                  </a:moveTo>
                  <a:cubicBezTo>
                    <a:pt x="699" y="0"/>
                    <a:pt x="506" y="315"/>
                    <a:pt x="390" y="517"/>
                  </a:cubicBezTo>
                  <a:cubicBezTo>
                    <a:pt x="42" y="1105"/>
                    <a:pt x="0" y="1825"/>
                    <a:pt x="28" y="2490"/>
                  </a:cubicBezTo>
                  <a:cubicBezTo>
                    <a:pt x="64" y="3457"/>
                    <a:pt x="298" y="4393"/>
                    <a:pt x="519" y="5328"/>
                  </a:cubicBezTo>
                  <a:cubicBezTo>
                    <a:pt x="535" y="5406"/>
                    <a:pt x="598" y="5441"/>
                    <a:pt x="659" y="5441"/>
                  </a:cubicBezTo>
                  <a:cubicBezTo>
                    <a:pt x="736" y="5441"/>
                    <a:pt x="811" y="5386"/>
                    <a:pt x="794" y="5287"/>
                  </a:cubicBezTo>
                  <a:cubicBezTo>
                    <a:pt x="785" y="5250"/>
                    <a:pt x="779" y="5214"/>
                    <a:pt x="771" y="5177"/>
                  </a:cubicBezTo>
                  <a:cubicBezTo>
                    <a:pt x="840" y="5177"/>
                    <a:pt x="904" y="5127"/>
                    <a:pt x="885" y="5044"/>
                  </a:cubicBezTo>
                  <a:cubicBezTo>
                    <a:pt x="724" y="4314"/>
                    <a:pt x="647" y="3531"/>
                    <a:pt x="734" y="2792"/>
                  </a:cubicBezTo>
                  <a:cubicBezTo>
                    <a:pt x="779" y="2398"/>
                    <a:pt x="872" y="2017"/>
                    <a:pt x="995" y="1641"/>
                  </a:cubicBezTo>
                  <a:cubicBezTo>
                    <a:pt x="1110" y="1306"/>
                    <a:pt x="1238" y="967"/>
                    <a:pt x="1275" y="610"/>
                  </a:cubicBezTo>
                  <a:cubicBezTo>
                    <a:pt x="1298" y="384"/>
                    <a:pt x="1312" y="50"/>
                    <a:pt x="1018" y="4"/>
                  </a:cubicBezTo>
                  <a:cubicBezTo>
                    <a:pt x="1000" y="2"/>
                    <a:pt x="982" y="0"/>
                    <a:pt x="9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22"/>
            <p:cNvSpPr/>
            <p:nvPr/>
          </p:nvSpPr>
          <p:spPr>
            <a:xfrm>
              <a:off x="3272575" y="333800"/>
              <a:ext cx="185200" cy="246850"/>
            </a:xfrm>
            <a:custGeom>
              <a:rect b="b" l="l" r="r" t="t"/>
              <a:pathLst>
                <a:path extrusionOk="0" h="9874" w="7408">
                  <a:moveTo>
                    <a:pt x="307" y="1"/>
                  </a:moveTo>
                  <a:cubicBezTo>
                    <a:pt x="135" y="1"/>
                    <a:pt x="1" y="231"/>
                    <a:pt x="181" y="342"/>
                  </a:cubicBezTo>
                  <a:cubicBezTo>
                    <a:pt x="516" y="544"/>
                    <a:pt x="778" y="837"/>
                    <a:pt x="1089" y="1071"/>
                  </a:cubicBezTo>
                  <a:cubicBezTo>
                    <a:pt x="1406" y="1305"/>
                    <a:pt x="1718" y="1534"/>
                    <a:pt x="2016" y="1782"/>
                  </a:cubicBezTo>
                  <a:cubicBezTo>
                    <a:pt x="2626" y="2286"/>
                    <a:pt x="3189" y="2841"/>
                    <a:pt x="3708" y="3437"/>
                  </a:cubicBezTo>
                  <a:cubicBezTo>
                    <a:pt x="4726" y="4607"/>
                    <a:pt x="5565" y="5945"/>
                    <a:pt x="6243" y="7344"/>
                  </a:cubicBezTo>
                  <a:cubicBezTo>
                    <a:pt x="6436" y="7734"/>
                    <a:pt x="6611" y="8138"/>
                    <a:pt x="6762" y="8546"/>
                  </a:cubicBezTo>
                  <a:cubicBezTo>
                    <a:pt x="6918" y="8963"/>
                    <a:pt x="7033" y="9404"/>
                    <a:pt x="7206" y="9812"/>
                  </a:cubicBezTo>
                  <a:cubicBezTo>
                    <a:pt x="7226" y="9856"/>
                    <a:pt x="7260" y="9874"/>
                    <a:pt x="7294" y="9874"/>
                  </a:cubicBezTo>
                  <a:cubicBezTo>
                    <a:pt x="7350" y="9874"/>
                    <a:pt x="7407" y="9825"/>
                    <a:pt x="7405" y="9757"/>
                  </a:cubicBezTo>
                  <a:cubicBezTo>
                    <a:pt x="7363" y="8982"/>
                    <a:pt x="7079" y="8174"/>
                    <a:pt x="6821" y="7446"/>
                  </a:cubicBezTo>
                  <a:cubicBezTo>
                    <a:pt x="6556" y="6688"/>
                    <a:pt x="6230" y="5945"/>
                    <a:pt x="5817" y="5258"/>
                  </a:cubicBezTo>
                  <a:cubicBezTo>
                    <a:pt x="4978" y="3864"/>
                    <a:pt x="3928" y="2607"/>
                    <a:pt x="2704" y="1534"/>
                  </a:cubicBezTo>
                  <a:cubicBezTo>
                    <a:pt x="2364" y="1236"/>
                    <a:pt x="2012" y="956"/>
                    <a:pt x="1644" y="690"/>
                  </a:cubicBezTo>
                  <a:cubicBezTo>
                    <a:pt x="1470" y="562"/>
                    <a:pt x="1282" y="438"/>
                    <a:pt x="1089" y="337"/>
                  </a:cubicBezTo>
                  <a:cubicBezTo>
                    <a:pt x="869" y="218"/>
                    <a:pt x="630" y="154"/>
                    <a:pt x="410" y="30"/>
                  </a:cubicBezTo>
                  <a:cubicBezTo>
                    <a:pt x="376" y="9"/>
                    <a:pt x="341" y="1"/>
                    <a:pt x="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22"/>
            <p:cNvSpPr/>
            <p:nvPr/>
          </p:nvSpPr>
          <p:spPr>
            <a:xfrm>
              <a:off x="3317275" y="443425"/>
              <a:ext cx="158750" cy="212425"/>
            </a:xfrm>
            <a:custGeom>
              <a:rect b="b" l="l" r="r" t="t"/>
              <a:pathLst>
                <a:path extrusionOk="0" h="8497" w="6350">
                  <a:moveTo>
                    <a:pt x="215" y="1"/>
                  </a:moveTo>
                  <a:cubicBezTo>
                    <a:pt x="29" y="1"/>
                    <a:pt x="1" y="292"/>
                    <a:pt x="196" y="322"/>
                  </a:cubicBezTo>
                  <a:cubicBezTo>
                    <a:pt x="516" y="373"/>
                    <a:pt x="819" y="492"/>
                    <a:pt x="1113" y="621"/>
                  </a:cubicBezTo>
                  <a:cubicBezTo>
                    <a:pt x="1401" y="749"/>
                    <a:pt x="1695" y="868"/>
                    <a:pt x="1979" y="1015"/>
                  </a:cubicBezTo>
                  <a:cubicBezTo>
                    <a:pt x="2525" y="1295"/>
                    <a:pt x="3048" y="1634"/>
                    <a:pt x="3498" y="2060"/>
                  </a:cubicBezTo>
                  <a:cubicBezTo>
                    <a:pt x="4538" y="3051"/>
                    <a:pt x="5116" y="4349"/>
                    <a:pt x="5382" y="5743"/>
                  </a:cubicBezTo>
                  <a:cubicBezTo>
                    <a:pt x="5469" y="6174"/>
                    <a:pt x="5524" y="6610"/>
                    <a:pt x="5570" y="7046"/>
                  </a:cubicBezTo>
                  <a:cubicBezTo>
                    <a:pt x="5621" y="7499"/>
                    <a:pt x="5653" y="7927"/>
                    <a:pt x="5791" y="8361"/>
                  </a:cubicBezTo>
                  <a:cubicBezTo>
                    <a:pt x="5819" y="8456"/>
                    <a:pt x="5892" y="8496"/>
                    <a:pt x="5970" y="8496"/>
                  </a:cubicBezTo>
                  <a:cubicBezTo>
                    <a:pt x="6081" y="8496"/>
                    <a:pt x="6203" y="8416"/>
                    <a:pt x="6222" y="8297"/>
                  </a:cubicBezTo>
                  <a:cubicBezTo>
                    <a:pt x="6350" y="7476"/>
                    <a:pt x="6185" y="6583"/>
                    <a:pt x="6038" y="5775"/>
                  </a:cubicBezTo>
                  <a:cubicBezTo>
                    <a:pt x="5892" y="4964"/>
                    <a:pt x="5662" y="4151"/>
                    <a:pt x="5291" y="3414"/>
                  </a:cubicBezTo>
                  <a:cubicBezTo>
                    <a:pt x="4671" y="2189"/>
                    <a:pt x="3657" y="1203"/>
                    <a:pt x="2452" y="557"/>
                  </a:cubicBezTo>
                  <a:cubicBezTo>
                    <a:pt x="2117" y="377"/>
                    <a:pt x="1746" y="227"/>
                    <a:pt x="1374" y="144"/>
                  </a:cubicBezTo>
                  <a:cubicBezTo>
                    <a:pt x="998" y="61"/>
                    <a:pt x="618" y="43"/>
                    <a:pt x="237" y="2"/>
                  </a:cubicBezTo>
                  <a:cubicBezTo>
                    <a:pt x="229" y="1"/>
                    <a:pt x="222" y="1"/>
                    <a:pt x="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22"/>
            <p:cNvSpPr/>
            <p:nvPr/>
          </p:nvSpPr>
          <p:spPr>
            <a:xfrm>
              <a:off x="3447350" y="433300"/>
              <a:ext cx="28100" cy="214900"/>
            </a:xfrm>
            <a:custGeom>
              <a:rect b="b" l="l" r="r" t="t"/>
              <a:pathLst>
                <a:path extrusionOk="0" h="8596" w="1124">
                  <a:moveTo>
                    <a:pt x="396" y="1"/>
                  </a:moveTo>
                  <a:cubicBezTo>
                    <a:pt x="308" y="1"/>
                    <a:pt x="218" y="53"/>
                    <a:pt x="198" y="164"/>
                  </a:cubicBezTo>
                  <a:cubicBezTo>
                    <a:pt x="74" y="837"/>
                    <a:pt x="1" y="1480"/>
                    <a:pt x="14" y="2168"/>
                  </a:cubicBezTo>
                  <a:cubicBezTo>
                    <a:pt x="33" y="2865"/>
                    <a:pt x="120" y="3566"/>
                    <a:pt x="184" y="4264"/>
                  </a:cubicBezTo>
                  <a:cubicBezTo>
                    <a:pt x="249" y="4965"/>
                    <a:pt x="312" y="5667"/>
                    <a:pt x="386" y="6368"/>
                  </a:cubicBezTo>
                  <a:cubicBezTo>
                    <a:pt x="459" y="7075"/>
                    <a:pt x="524" y="7813"/>
                    <a:pt x="729" y="8497"/>
                  </a:cubicBezTo>
                  <a:cubicBezTo>
                    <a:pt x="751" y="8566"/>
                    <a:pt x="806" y="8595"/>
                    <a:pt x="865" y="8595"/>
                  </a:cubicBezTo>
                  <a:cubicBezTo>
                    <a:pt x="947" y="8595"/>
                    <a:pt x="1036" y="8538"/>
                    <a:pt x="1046" y="8450"/>
                  </a:cubicBezTo>
                  <a:cubicBezTo>
                    <a:pt x="1124" y="7771"/>
                    <a:pt x="1060" y="7052"/>
                    <a:pt x="1005" y="6368"/>
                  </a:cubicBezTo>
                  <a:cubicBezTo>
                    <a:pt x="950" y="5667"/>
                    <a:pt x="886" y="4960"/>
                    <a:pt x="821" y="4259"/>
                  </a:cubicBezTo>
                  <a:cubicBezTo>
                    <a:pt x="761" y="3576"/>
                    <a:pt x="698" y="2888"/>
                    <a:pt x="638" y="2204"/>
                  </a:cubicBezTo>
                  <a:cubicBezTo>
                    <a:pt x="579" y="1553"/>
                    <a:pt x="486" y="865"/>
                    <a:pt x="583" y="209"/>
                  </a:cubicBezTo>
                  <a:cubicBezTo>
                    <a:pt x="603" y="74"/>
                    <a:pt x="501" y="1"/>
                    <a:pt x="3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22"/>
            <p:cNvSpPr/>
            <p:nvPr/>
          </p:nvSpPr>
          <p:spPr>
            <a:xfrm>
              <a:off x="3476000" y="537450"/>
              <a:ext cx="127150" cy="163300"/>
            </a:xfrm>
            <a:custGeom>
              <a:rect b="b" l="l" r="r" t="t"/>
              <a:pathLst>
                <a:path extrusionOk="0" h="6532" w="5086">
                  <a:moveTo>
                    <a:pt x="4657" y="1"/>
                  </a:moveTo>
                  <a:cubicBezTo>
                    <a:pt x="4639" y="1"/>
                    <a:pt x="4620" y="2"/>
                    <a:pt x="4600" y="5"/>
                  </a:cubicBezTo>
                  <a:cubicBezTo>
                    <a:pt x="3188" y="225"/>
                    <a:pt x="1996" y="1463"/>
                    <a:pt x="1234" y="2602"/>
                  </a:cubicBezTo>
                  <a:cubicBezTo>
                    <a:pt x="858" y="3165"/>
                    <a:pt x="551" y="3770"/>
                    <a:pt x="326" y="4408"/>
                  </a:cubicBezTo>
                  <a:cubicBezTo>
                    <a:pt x="216" y="4720"/>
                    <a:pt x="111" y="5046"/>
                    <a:pt x="56" y="5371"/>
                  </a:cubicBezTo>
                  <a:cubicBezTo>
                    <a:pt x="1" y="5711"/>
                    <a:pt x="28" y="6073"/>
                    <a:pt x="79" y="6412"/>
                  </a:cubicBezTo>
                  <a:cubicBezTo>
                    <a:pt x="89" y="6487"/>
                    <a:pt x="160" y="6531"/>
                    <a:pt x="229" y="6531"/>
                  </a:cubicBezTo>
                  <a:cubicBezTo>
                    <a:pt x="282" y="6531"/>
                    <a:pt x="334" y="6504"/>
                    <a:pt x="354" y="6444"/>
                  </a:cubicBezTo>
                  <a:cubicBezTo>
                    <a:pt x="735" y="5275"/>
                    <a:pt x="1023" y="4083"/>
                    <a:pt x="1707" y="3042"/>
                  </a:cubicBezTo>
                  <a:cubicBezTo>
                    <a:pt x="2041" y="2532"/>
                    <a:pt x="2436" y="2060"/>
                    <a:pt x="2885" y="1652"/>
                  </a:cubicBezTo>
                  <a:cubicBezTo>
                    <a:pt x="3404" y="1180"/>
                    <a:pt x="3990" y="748"/>
                    <a:pt x="4697" y="638"/>
                  </a:cubicBezTo>
                  <a:cubicBezTo>
                    <a:pt x="5086" y="577"/>
                    <a:pt x="5017" y="1"/>
                    <a:pt x="46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22"/>
            <p:cNvSpPr/>
            <p:nvPr/>
          </p:nvSpPr>
          <p:spPr>
            <a:xfrm>
              <a:off x="3387000" y="594225"/>
              <a:ext cx="103725" cy="386075"/>
            </a:xfrm>
            <a:custGeom>
              <a:rect b="b" l="l" r="r" t="t"/>
              <a:pathLst>
                <a:path extrusionOk="0" h="15443" w="4149">
                  <a:moveTo>
                    <a:pt x="227" y="0"/>
                  </a:moveTo>
                  <a:cubicBezTo>
                    <a:pt x="61" y="0"/>
                    <a:pt x="0" y="288"/>
                    <a:pt x="176" y="339"/>
                  </a:cubicBezTo>
                  <a:cubicBezTo>
                    <a:pt x="511" y="436"/>
                    <a:pt x="823" y="629"/>
                    <a:pt x="1112" y="826"/>
                  </a:cubicBezTo>
                  <a:cubicBezTo>
                    <a:pt x="1391" y="1014"/>
                    <a:pt x="1666" y="1220"/>
                    <a:pt x="1920" y="1440"/>
                  </a:cubicBezTo>
                  <a:cubicBezTo>
                    <a:pt x="2432" y="1889"/>
                    <a:pt x="2841" y="2462"/>
                    <a:pt x="3093" y="3095"/>
                  </a:cubicBezTo>
                  <a:cubicBezTo>
                    <a:pt x="3423" y="3912"/>
                    <a:pt x="3382" y="5068"/>
                    <a:pt x="3414" y="6118"/>
                  </a:cubicBezTo>
                  <a:cubicBezTo>
                    <a:pt x="3442" y="6962"/>
                    <a:pt x="3103" y="9039"/>
                    <a:pt x="2841" y="10158"/>
                  </a:cubicBezTo>
                  <a:cubicBezTo>
                    <a:pt x="2621" y="11098"/>
                    <a:pt x="1699" y="14404"/>
                    <a:pt x="1479" y="15344"/>
                  </a:cubicBezTo>
                  <a:cubicBezTo>
                    <a:pt x="1464" y="15412"/>
                    <a:pt x="1468" y="15443"/>
                    <a:pt x="1489" y="15443"/>
                  </a:cubicBezTo>
                  <a:cubicBezTo>
                    <a:pt x="1622" y="15443"/>
                    <a:pt x="2410" y="14191"/>
                    <a:pt x="2731" y="13382"/>
                  </a:cubicBezTo>
                  <a:cubicBezTo>
                    <a:pt x="3886" y="10470"/>
                    <a:pt x="4052" y="7315"/>
                    <a:pt x="4098" y="6393"/>
                  </a:cubicBezTo>
                  <a:cubicBezTo>
                    <a:pt x="4148" y="5425"/>
                    <a:pt x="4066" y="3912"/>
                    <a:pt x="3736" y="2995"/>
                  </a:cubicBezTo>
                  <a:cubicBezTo>
                    <a:pt x="3482" y="2284"/>
                    <a:pt x="3048" y="1641"/>
                    <a:pt x="2506" y="1119"/>
                  </a:cubicBezTo>
                  <a:cubicBezTo>
                    <a:pt x="2199" y="821"/>
                    <a:pt x="1865" y="555"/>
                    <a:pt x="1474" y="381"/>
                  </a:cubicBezTo>
                  <a:cubicBezTo>
                    <a:pt x="1080" y="197"/>
                    <a:pt x="681" y="115"/>
                    <a:pt x="263" y="5"/>
                  </a:cubicBezTo>
                  <a:cubicBezTo>
                    <a:pt x="250" y="2"/>
                    <a:pt x="238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22"/>
            <p:cNvSpPr/>
            <p:nvPr/>
          </p:nvSpPr>
          <p:spPr>
            <a:xfrm>
              <a:off x="3231900" y="558100"/>
              <a:ext cx="226675" cy="91600"/>
            </a:xfrm>
            <a:custGeom>
              <a:rect b="b" l="l" r="r" t="t"/>
              <a:pathLst>
                <a:path extrusionOk="0" h="3664" w="9067">
                  <a:moveTo>
                    <a:pt x="4133" y="1"/>
                  </a:moveTo>
                  <a:cubicBezTo>
                    <a:pt x="2564" y="1"/>
                    <a:pt x="1450" y="1070"/>
                    <a:pt x="887" y="1752"/>
                  </a:cubicBezTo>
                  <a:cubicBezTo>
                    <a:pt x="1" y="2821"/>
                    <a:pt x="185" y="3251"/>
                    <a:pt x="282" y="3348"/>
                  </a:cubicBezTo>
                  <a:cubicBezTo>
                    <a:pt x="359" y="3427"/>
                    <a:pt x="443" y="3458"/>
                    <a:pt x="531" y="3458"/>
                  </a:cubicBezTo>
                  <a:cubicBezTo>
                    <a:pt x="755" y="3458"/>
                    <a:pt x="1004" y="3257"/>
                    <a:pt x="1230" y="3133"/>
                  </a:cubicBezTo>
                  <a:cubicBezTo>
                    <a:pt x="1575" y="2940"/>
                    <a:pt x="1914" y="2747"/>
                    <a:pt x="2276" y="2601"/>
                  </a:cubicBezTo>
                  <a:cubicBezTo>
                    <a:pt x="2657" y="2440"/>
                    <a:pt x="3065" y="2371"/>
                    <a:pt x="3473" y="2307"/>
                  </a:cubicBezTo>
                  <a:cubicBezTo>
                    <a:pt x="3886" y="2243"/>
                    <a:pt x="4308" y="2197"/>
                    <a:pt x="4729" y="2197"/>
                  </a:cubicBezTo>
                  <a:cubicBezTo>
                    <a:pt x="5482" y="2201"/>
                    <a:pt x="6238" y="2307"/>
                    <a:pt x="6949" y="2555"/>
                  </a:cubicBezTo>
                  <a:cubicBezTo>
                    <a:pt x="7279" y="2669"/>
                    <a:pt x="7586" y="2817"/>
                    <a:pt x="7889" y="2991"/>
                  </a:cubicBezTo>
                  <a:cubicBezTo>
                    <a:pt x="8211" y="3174"/>
                    <a:pt x="8513" y="3353"/>
                    <a:pt x="8770" y="3619"/>
                  </a:cubicBezTo>
                  <a:cubicBezTo>
                    <a:pt x="8800" y="3650"/>
                    <a:pt x="8835" y="3663"/>
                    <a:pt x="8870" y="3663"/>
                  </a:cubicBezTo>
                  <a:cubicBezTo>
                    <a:pt x="8973" y="3663"/>
                    <a:pt x="9067" y="3549"/>
                    <a:pt x="8981" y="3454"/>
                  </a:cubicBezTo>
                  <a:cubicBezTo>
                    <a:pt x="8761" y="3215"/>
                    <a:pt x="8541" y="2963"/>
                    <a:pt x="8283" y="2762"/>
                  </a:cubicBezTo>
                  <a:cubicBezTo>
                    <a:pt x="8361" y="2707"/>
                    <a:pt x="8421" y="2614"/>
                    <a:pt x="8431" y="2523"/>
                  </a:cubicBezTo>
                  <a:cubicBezTo>
                    <a:pt x="8448" y="2358"/>
                    <a:pt x="8329" y="2257"/>
                    <a:pt x="8215" y="2165"/>
                  </a:cubicBezTo>
                  <a:cubicBezTo>
                    <a:pt x="7555" y="1634"/>
                    <a:pt x="6926" y="1001"/>
                    <a:pt x="6183" y="582"/>
                  </a:cubicBezTo>
                  <a:cubicBezTo>
                    <a:pt x="5434" y="165"/>
                    <a:pt x="4748" y="1"/>
                    <a:pt x="41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22"/>
            <p:cNvSpPr/>
            <p:nvPr/>
          </p:nvSpPr>
          <p:spPr>
            <a:xfrm>
              <a:off x="3256575" y="433175"/>
              <a:ext cx="119825" cy="52850"/>
            </a:xfrm>
            <a:custGeom>
              <a:rect b="b" l="l" r="r" t="t"/>
              <a:pathLst>
                <a:path extrusionOk="0" h="2114" w="4793">
                  <a:moveTo>
                    <a:pt x="2190" y="0"/>
                  </a:moveTo>
                  <a:cubicBezTo>
                    <a:pt x="1813" y="0"/>
                    <a:pt x="1441" y="89"/>
                    <a:pt x="1124" y="296"/>
                  </a:cubicBezTo>
                  <a:cubicBezTo>
                    <a:pt x="849" y="476"/>
                    <a:pt x="637" y="755"/>
                    <a:pt x="468" y="1031"/>
                  </a:cubicBezTo>
                  <a:cubicBezTo>
                    <a:pt x="321" y="1265"/>
                    <a:pt x="0" y="1623"/>
                    <a:pt x="110" y="1915"/>
                  </a:cubicBezTo>
                  <a:cubicBezTo>
                    <a:pt x="165" y="2063"/>
                    <a:pt x="278" y="2113"/>
                    <a:pt x="407" y="2113"/>
                  </a:cubicBezTo>
                  <a:cubicBezTo>
                    <a:pt x="591" y="2113"/>
                    <a:pt x="808" y="2012"/>
                    <a:pt x="940" y="1947"/>
                  </a:cubicBezTo>
                  <a:cubicBezTo>
                    <a:pt x="1298" y="1778"/>
                    <a:pt x="1624" y="1590"/>
                    <a:pt x="2009" y="1490"/>
                  </a:cubicBezTo>
                  <a:cubicBezTo>
                    <a:pt x="2413" y="1382"/>
                    <a:pt x="2865" y="1324"/>
                    <a:pt x="3315" y="1324"/>
                  </a:cubicBezTo>
                  <a:cubicBezTo>
                    <a:pt x="3770" y="1324"/>
                    <a:pt x="4224" y="1383"/>
                    <a:pt x="4627" y="1513"/>
                  </a:cubicBezTo>
                  <a:cubicBezTo>
                    <a:pt x="4639" y="1517"/>
                    <a:pt x="4651" y="1518"/>
                    <a:pt x="4663" y="1518"/>
                  </a:cubicBezTo>
                  <a:cubicBezTo>
                    <a:pt x="4744" y="1518"/>
                    <a:pt x="4793" y="1426"/>
                    <a:pt x="4756" y="1365"/>
                  </a:cubicBezTo>
                  <a:cubicBezTo>
                    <a:pt x="4760" y="1278"/>
                    <a:pt x="4705" y="1219"/>
                    <a:pt x="4646" y="1164"/>
                  </a:cubicBezTo>
                  <a:cubicBezTo>
                    <a:pt x="4495" y="1017"/>
                    <a:pt x="4316" y="902"/>
                    <a:pt x="4155" y="764"/>
                  </a:cubicBezTo>
                  <a:cubicBezTo>
                    <a:pt x="3880" y="526"/>
                    <a:pt x="3560" y="351"/>
                    <a:pt x="3219" y="209"/>
                  </a:cubicBezTo>
                  <a:cubicBezTo>
                    <a:pt x="2902" y="78"/>
                    <a:pt x="2544" y="0"/>
                    <a:pt x="21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22"/>
            <p:cNvSpPr/>
            <p:nvPr/>
          </p:nvSpPr>
          <p:spPr>
            <a:xfrm>
              <a:off x="3334075" y="736500"/>
              <a:ext cx="126825" cy="296050"/>
            </a:xfrm>
            <a:custGeom>
              <a:rect b="b" l="l" r="r" t="t"/>
              <a:pathLst>
                <a:path extrusionOk="0" h="11842" w="5073">
                  <a:moveTo>
                    <a:pt x="691" y="1"/>
                  </a:moveTo>
                  <a:cubicBezTo>
                    <a:pt x="684" y="1"/>
                    <a:pt x="677" y="1"/>
                    <a:pt x="670" y="1"/>
                  </a:cubicBezTo>
                  <a:cubicBezTo>
                    <a:pt x="331" y="10"/>
                    <a:pt x="1" y="262"/>
                    <a:pt x="115" y="628"/>
                  </a:cubicBezTo>
                  <a:cubicBezTo>
                    <a:pt x="335" y="1330"/>
                    <a:pt x="1330" y="1257"/>
                    <a:pt x="1885" y="1445"/>
                  </a:cubicBezTo>
                  <a:cubicBezTo>
                    <a:pt x="2252" y="1569"/>
                    <a:pt x="2615" y="1739"/>
                    <a:pt x="2930" y="1968"/>
                  </a:cubicBezTo>
                  <a:cubicBezTo>
                    <a:pt x="3074" y="2073"/>
                    <a:pt x="3233" y="2169"/>
                    <a:pt x="3371" y="2285"/>
                  </a:cubicBezTo>
                  <a:cubicBezTo>
                    <a:pt x="3550" y="2518"/>
                    <a:pt x="3706" y="2765"/>
                    <a:pt x="3838" y="3027"/>
                  </a:cubicBezTo>
                  <a:cubicBezTo>
                    <a:pt x="4499" y="4343"/>
                    <a:pt x="4449" y="5834"/>
                    <a:pt x="4069" y="7237"/>
                  </a:cubicBezTo>
                  <a:cubicBezTo>
                    <a:pt x="3724" y="8521"/>
                    <a:pt x="2087" y="10076"/>
                    <a:pt x="1844" y="10984"/>
                  </a:cubicBezTo>
                  <a:cubicBezTo>
                    <a:pt x="1802" y="11149"/>
                    <a:pt x="1899" y="11841"/>
                    <a:pt x="2124" y="11841"/>
                  </a:cubicBezTo>
                  <a:cubicBezTo>
                    <a:pt x="2124" y="11841"/>
                    <a:pt x="2125" y="11841"/>
                    <a:pt x="2125" y="11841"/>
                  </a:cubicBezTo>
                  <a:cubicBezTo>
                    <a:pt x="2395" y="11841"/>
                    <a:pt x="3694" y="10631"/>
                    <a:pt x="4499" y="8200"/>
                  </a:cubicBezTo>
                  <a:cubicBezTo>
                    <a:pt x="4746" y="7457"/>
                    <a:pt x="5032" y="6366"/>
                    <a:pt x="5036" y="5581"/>
                  </a:cubicBezTo>
                  <a:cubicBezTo>
                    <a:pt x="5059" y="5553"/>
                    <a:pt x="5072" y="5521"/>
                    <a:pt x="5072" y="5481"/>
                  </a:cubicBezTo>
                  <a:cubicBezTo>
                    <a:pt x="5072" y="5311"/>
                    <a:pt x="5068" y="5151"/>
                    <a:pt x="5027" y="4985"/>
                  </a:cubicBezTo>
                  <a:cubicBezTo>
                    <a:pt x="5022" y="4971"/>
                    <a:pt x="5017" y="4954"/>
                    <a:pt x="5013" y="4935"/>
                  </a:cubicBezTo>
                  <a:cubicBezTo>
                    <a:pt x="4958" y="4302"/>
                    <a:pt x="4816" y="3682"/>
                    <a:pt x="4568" y="3091"/>
                  </a:cubicBezTo>
                  <a:cubicBezTo>
                    <a:pt x="4037" y="1817"/>
                    <a:pt x="2981" y="725"/>
                    <a:pt x="1679" y="234"/>
                  </a:cubicBezTo>
                  <a:cubicBezTo>
                    <a:pt x="1374" y="122"/>
                    <a:pt x="1020" y="1"/>
                    <a:pt x="6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22"/>
            <p:cNvSpPr/>
            <p:nvPr/>
          </p:nvSpPr>
          <p:spPr>
            <a:xfrm>
              <a:off x="3465650" y="729575"/>
              <a:ext cx="150200" cy="137025"/>
            </a:xfrm>
            <a:custGeom>
              <a:rect b="b" l="l" r="r" t="t"/>
              <a:pathLst>
                <a:path extrusionOk="0" h="5481" w="6008">
                  <a:moveTo>
                    <a:pt x="5889" y="1"/>
                  </a:moveTo>
                  <a:cubicBezTo>
                    <a:pt x="5882" y="1"/>
                    <a:pt x="5875" y="1"/>
                    <a:pt x="5867" y="3"/>
                  </a:cubicBezTo>
                  <a:cubicBezTo>
                    <a:pt x="5194" y="130"/>
                    <a:pt x="4542" y="410"/>
                    <a:pt x="3951" y="745"/>
                  </a:cubicBezTo>
                  <a:cubicBezTo>
                    <a:pt x="3346" y="1093"/>
                    <a:pt x="2745" y="1465"/>
                    <a:pt x="2231" y="1942"/>
                  </a:cubicBezTo>
                  <a:cubicBezTo>
                    <a:pt x="1731" y="2410"/>
                    <a:pt x="1263" y="2932"/>
                    <a:pt x="865" y="3487"/>
                  </a:cubicBezTo>
                  <a:cubicBezTo>
                    <a:pt x="484" y="4020"/>
                    <a:pt x="99" y="4630"/>
                    <a:pt x="16" y="5294"/>
                  </a:cubicBezTo>
                  <a:cubicBezTo>
                    <a:pt x="1" y="5395"/>
                    <a:pt x="100" y="5480"/>
                    <a:pt x="192" y="5480"/>
                  </a:cubicBezTo>
                  <a:cubicBezTo>
                    <a:pt x="238" y="5480"/>
                    <a:pt x="282" y="5459"/>
                    <a:pt x="309" y="5409"/>
                  </a:cubicBezTo>
                  <a:cubicBezTo>
                    <a:pt x="626" y="4863"/>
                    <a:pt x="878" y="4290"/>
                    <a:pt x="1250" y="3772"/>
                  </a:cubicBezTo>
                  <a:cubicBezTo>
                    <a:pt x="1625" y="3244"/>
                    <a:pt x="2066" y="2767"/>
                    <a:pt x="2529" y="2314"/>
                  </a:cubicBezTo>
                  <a:cubicBezTo>
                    <a:pt x="2997" y="1851"/>
                    <a:pt x="3464" y="1373"/>
                    <a:pt x="4019" y="1015"/>
                  </a:cubicBezTo>
                  <a:cubicBezTo>
                    <a:pt x="4601" y="635"/>
                    <a:pt x="5230" y="378"/>
                    <a:pt x="5895" y="195"/>
                  </a:cubicBezTo>
                  <a:cubicBezTo>
                    <a:pt x="6008" y="164"/>
                    <a:pt x="5998" y="1"/>
                    <a:pt x="58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22"/>
            <p:cNvSpPr/>
            <p:nvPr/>
          </p:nvSpPr>
          <p:spPr>
            <a:xfrm>
              <a:off x="3151425" y="238225"/>
              <a:ext cx="190700" cy="186225"/>
            </a:xfrm>
            <a:custGeom>
              <a:rect b="b" l="l" r="r" t="t"/>
              <a:pathLst>
                <a:path extrusionOk="0" h="7449" w="7628">
                  <a:moveTo>
                    <a:pt x="2496" y="1"/>
                  </a:moveTo>
                  <a:cubicBezTo>
                    <a:pt x="2356" y="1"/>
                    <a:pt x="2213" y="39"/>
                    <a:pt x="2074" y="129"/>
                  </a:cubicBezTo>
                  <a:cubicBezTo>
                    <a:pt x="1533" y="478"/>
                    <a:pt x="1740" y="1253"/>
                    <a:pt x="1950" y="1734"/>
                  </a:cubicBezTo>
                  <a:cubicBezTo>
                    <a:pt x="2119" y="2110"/>
                    <a:pt x="2367" y="2454"/>
                    <a:pt x="2665" y="2734"/>
                  </a:cubicBezTo>
                  <a:cubicBezTo>
                    <a:pt x="2597" y="2752"/>
                    <a:pt x="2523" y="2775"/>
                    <a:pt x="2455" y="2798"/>
                  </a:cubicBezTo>
                  <a:cubicBezTo>
                    <a:pt x="2134" y="2894"/>
                    <a:pt x="1827" y="3027"/>
                    <a:pt x="1537" y="3202"/>
                  </a:cubicBezTo>
                  <a:cubicBezTo>
                    <a:pt x="942" y="3554"/>
                    <a:pt x="436" y="4045"/>
                    <a:pt x="74" y="4637"/>
                  </a:cubicBezTo>
                  <a:cubicBezTo>
                    <a:pt x="1" y="4756"/>
                    <a:pt x="11" y="4903"/>
                    <a:pt x="129" y="4999"/>
                  </a:cubicBezTo>
                  <a:cubicBezTo>
                    <a:pt x="587" y="5359"/>
                    <a:pt x="1140" y="5538"/>
                    <a:pt x="1691" y="5538"/>
                  </a:cubicBezTo>
                  <a:cubicBezTo>
                    <a:pt x="2139" y="5538"/>
                    <a:pt x="2585" y="5420"/>
                    <a:pt x="2978" y="5183"/>
                  </a:cubicBezTo>
                  <a:cubicBezTo>
                    <a:pt x="3033" y="6119"/>
                    <a:pt x="3601" y="6994"/>
                    <a:pt x="4449" y="7425"/>
                  </a:cubicBezTo>
                  <a:cubicBezTo>
                    <a:pt x="4478" y="7441"/>
                    <a:pt x="4511" y="7448"/>
                    <a:pt x="4544" y="7448"/>
                  </a:cubicBezTo>
                  <a:cubicBezTo>
                    <a:pt x="4626" y="7448"/>
                    <a:pt x="4711" y="7405"/>
                    <a:pt x="4756" y="7343"/>
                  </a:cubicBezTo>
                  <a:cubicBezTo>
                    <a:pt x="5238" y="6669"/>
                    <a:pt x="5294" y="5876"/>
                    <a:pt x="5087" y="5133"/>
                  </a:cubicBezTo>
                  <a:lnTo>
                    <a:pt x="5087" y="5133"/>
                  </a:lnTo>
                  <a:cubicBezTo>
                    <a:pt x="5358" y="5232"/>
                    <a:pt x="5645" y="5277"/>
                    <a:pt x="5936" y="5277"/>
                  </a:cubicBezTo>
                  <a:cubicBezTo>
                    <a:pt x="6448" y="5277"/>
                    <a:pt x="6974" y="5140"/>
                    <a:pt x="7453" y="4930"/>
                  </a:cubicBezTo>
                  <a:cubicBezTo>
                    <a:pt x="7586" y="4871"/>
                    <a:pt x="7628" y="4720"/>
                    <a:pt x="7582" y="4591"/>
                  </a:cubicBezTo>
                  <a:cubicBezTo>
                    <a:pt x="7298" y="3743"/>
                    <a:pt x="6610" y="3087"/>
                    <a:pt x="5779" y="2798"/>
                  </a:cubicBezTo>
                  <a:cubicBezTo>
                    <a:pt x="6280" y="2248"/>
                    <a:pt x="6513" y="1473"/>
                    <a:pt x="6380" y="726"/>
                  </a:cubicBezTo>
                  <a:cubicBezTo>
                    <a:pt x="6359" y="606"/>
                    <a:pt x="6255" y="506"/>
                    <a:pt x="6131" y="506"/>
                  </a:cubicBezTo>
                  <a:cubicBezTo>
                    <a:pt x="6117" y="506"/>
                    <a:pt x="6102" y="507"/>
                    <a:pt x="6087" y="510"/>
                  </a:cubicBezTo>
                  <a:cubicBezTo>
                    <a:pt x="5284" y="665"/>
                    <a:pt x="4578" y="1120"/>
                    <a:pt x="4100" y="1761"/>
                  </a:cubicBezTo>
                  <a:cubicBezTo>
                    <a:pt x="4009" y="1399"/>
                    <a:pt x="3858" y="1050"/>
                    <a:pt x="3628" y="739"/>
                  </a:cubicBezTo>
                  <a:cubicBezTo>
                    <a:pt x="3374" y="390"/>
                    <a:pt x="2944" y="1"/>
                    <a:pt x="24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22"/>
            <p:cNvSpPr/>
            <p:nvPr/>
          </p:nvSpPr>
          <p:spPr>
            <a:xfrm>
              <a:off x="3198100" y="273225"/>
              <a:ext cx="118000" cy="121000"/>
            </a:xfrm>
            <a:custGeom>
              <a:rect b="b" l="l" r="r" t="t"/>
              <a:pathLst>
                <a:path extrusionOk="0" h="4840" w="4720">
                  <a:moveTo>
                    <a:pt x="1399" y="609"/>
                  </a:moveTo>
                  <a:cubicBezTo>
                    <a:pt x="1716" y="944"/>
                    <a:pt x="2000" y="1339"/>
                    <a:pt x="2138" y="1769"/>
                  </a:cubicBezTo>
                  <a:cubicBezTo>
                    <a:pt x="2156" y="1836"/>
                    <a:pt x="2227" y="1873"/>
                    <a:pt x="2296" y="1873"/>
                  </a:cubicBezTo>
                  <a:cubicBezTo>
                    <a:pt x="2351" y="1873"/>
                    <a:pt x="2405" y="1851"/>
                    <a:pt x="2432" y="1802"/>
                  </a:cubicBezTo>
                  <a:cubicBezTo>
                    <a:pt x="2652" y="1417"/>
                    <a:pt x="2862" y="1064"/>
                    <a:pt x="3160" y="761"/>
                  </a:cubicBezTo>
                  <a:lnTo>
                    <a:pt x="3160" y="761"/>
                  </a:lnTo>
                  <a:cubicBezTo>
                    <a:pt x="3082" y="1155"/>
                    <a:pt x="2972" y="1531"/>
                    <a:pt x="2766" y="1889"/>
                  </a:cubicBezTo>
                  <a:cubicBezTo>
                    <a:pt x="2697" y="2012"/>
                    <a:pt x="2747" y="2137"/>
                    <a:pt x="2885" y="2169"/>
                  </a:cubicBezTo>
                  <a:cubicBezTo>
                    <a:pt x="3399" y="2297"/>
                    <a:pt x="3852" y="2490"/>
                    <a:pt x="4215" y="2852"/>
                  </a:cubicBezTo>
                  <a:cubicBezTo>
                    <a:pt x="3683" y="2852"/>
                    <a:pt x="3137" y="2622"/>
                    <a:pt x="2729" y="2306"/>
                  </a:cubicBezTo>
                  <a:cubicBezTo>
                    <a:pt x="2700" y="2283"/>
                    <a:pt x="2666" y="2273"/>
                    <a:pt x="2633" y="2273"/>
                  </a:cubicBezTo>
                  <a:cubicBezTo>
                    <a:pt x="2533" y="2273"/>
                    <a:pt x="2433" y="2363"/>
                    <a:pt x="2454" y="2476"/>
                  </a:cubicBezTo>
                  <a:cubicBezTo>
                    <a:pt x="2550" y="2985"/>
                    <a:pt x="2509" y="3513"/>
                    <a:pt x="2367" y="4008"/>
                  </a:cubicBezTo>
                  <a:lnTo>
                    <a:pt x="2326" y="3718"/>
                  </a:lnTo>
                  <a:cubicBezTo>
                    <a:pt x="2280" y="3411"/>
                    <a:pt x="2225" y="3072"/>
                    <a:pt x="2248" y="2760"/>
                  </a:cubicBezTo>
                  <a:cubicBezTo>
                    <a:pt x="2255" y="2646"/>
                    <a:pt x="2159" y="2526"/>
                    <a:pt x="2045" y="2526"/>
                  </a:cubicBezTo>
                  <a:cubicBezTo>
                    <a:pt x="2017" y="2526"/>
                    <a:pt x="1987" y="2533"/>
                    <a:pt x="1958" y="2549"/>
                  </a:cubicBezTo>
                  <a:cubicBezTo>
                    <a:pt x="1704" y="2689"/>
                    <a:pt x="1420" y="2777"/>
                    <a:pt x="1142" y="2777"/>
                  </a:cubicBezTo>
                  <a:cubicBezTo>
                    <a:pt x="946" y="2777"/>
                    <a:pt x="752" y="2733"/>
                    <a:pt x="574" y="2632"/>
                  </a:cubicBezTo>
                  <a:cubicBezTo>
                    <a:pt x="986" y="2380"/>
                    <a:pt x="1418" y="2237"/>
                    <a:pt x="1899" y="2122"/>
                  </a:cubicBezTo>
                  <a:cubicBezTo>
                    <a:pt x="2133" y="2063"/>
                    <a:pt x="2115" y="1765"/>
                    <a:pt x="1909" y="1720"/>
                  </a:cubicBezTo>
                  <a:cubicBezTo>
                    <a:pt x="1693" y="1379"/>
                    <a:pt x="1477" y="1009"/>
                    <a:pt x="1399" y="609"/>
                  </a:cubicBezTo>
                  <a:close/>
                  <a:moveTo>
                    <a:pt x="1181" y="0"/>
                  </a:moveTo>
                  <a:cubicBezTo>
                    <a:pt x="1102" y="0"/>
                    <a:pt x="1027" y="46"/>
                    <a:pt x="1018" y="146"/>
                  </a:cubicBezTo>
                  <a:cubicBezTo>
                    <a:pt x="963" y="757"/>
                    <a:pt x="1238" y="1265"/>
                    <a:pt x="1560" y="1747"/>
                  </a:cubicBezTo>
                  <a:cubicBezTo>
                    <a:pt x="1028" y="1847"/>
                    <a:pt x="505" y="2127"/>
                    <a:pt x="102" y="2471"/>
                  </a:cubicBezTo>
                  <a:cubicBezTo>
                    <a:pt x="0" y="2554"/>
                    <a:pt x="5" y="2705"/>
                    <a:pt x="106" y="2783"/>
                  </a:cubicBezTo>
                  <a:cubicBezTo>
                    <a:pt x="430" y="3039"/>
                    <a:pt x="855" y="3195"/>
                    <a:pt x="1273" y="3195"/>
                  </a:cubicBezTo>
                  <a:cubicBezTo>
                    <a:pt x="1477" y="3195"/>
                    <a:pt x="1679" y="3158"/>
                    <a:pt x="1867" y="3077"/>
                  </a:cubicBezTo>
                  <a:cubicBezTo>
                    <a:pt x="1876" y="3297"/>
                    <a:pt x="1886" y="3517"/>
                    <a:pt x="1913" y="3737"/>
                  </a:cubicBezTo>
                  <a:cubicBezTo>
                    <a:pt x="1954" y="4067"/>
                    <a:pt x="2046" y="4370"/>
                    <a:pt x="2129" y="4691"/>
                  </a:cubicBezTo>
                  <a:cubicBezTo>
                    <a:pt x="2151" y="4787"/>
                    <a:pt x="2228" y="4839"/>
                    <a:pt x="2307" y="4839"/>
                  </a:cubicBezTo>
                  <a:cubicBezTo>
                    <a:pt x="2371" y="4839"/>
                    <a:pt x="2437" y="4804"/>
                    <a:pt x="2477" y="4728"/>
                  </a:cubicBezTo>
                  <a:cubicBezTo>
                    <a:pt x="2784" y="4127"/>
                    <a:pt x="2894" y="3485"/>
                    <a:pt x="2849" y="2829"/>
                  </a:cubicBezTo>
                  <a:lnTo>
                    <a:pt x="2849" y="2829"/>
                  </a:lnTo>
                  <a:cubicBezTo>
                    <a:pt x="3041" y="2948"/>
                    <a:pt x="3252" y="3040"/>
                    <a:pt x="3477" y="3100"/>
                  </a:cubicBezTo>
                  <a:cubicBezTo>
                    <a:pt x="3679" y="3153"/>
                    <a:pt x="3873" y="3172"/>
                    <a:pt x="4069" y="3172"/>
                  </a:cubicBezTo>
                  <a:cubicBezTo>
                    <a:pt x="4229" y="3172"/>
                    <a:pt x="4390" y="3159"/>
                    <a:pt x="4559" y="3141"/>
                  </a:cubicBezTo>
                  <a:cubicBezTo>
                    <a:pt x="4682" y="3127"/>
                    <a:pt x="4720" y="2980"/>
                    <a:pt x="4655" y="2888"/>
                  </a:cubicBezTo>
                  <a:cubicBezTo>
                    <a:pt x="4320" y="2389"/>
                    <a:pt x="3770" y="1953"/>
                    <a:pt x="3165" y="1847"/>
                  </a:cubicBezTo>
                  <a:cubicBezTo>
                    <a:pt x="3367" y="1362"/>
                    <a:pt x="3545" y="852"/>
                    <a:pt x="3596" y="334"/>
                  </a:cubicBezTo>
                  <a:cubicBezTo>
                    <a:pt x="3610" y="210"/>
                    <a:pt x="3518" y="138"/>
                    <a:pt x="3417" y="138"/>
                  </a:cubicBezTo>
                  <a:cubicBezTo>
                    <a:pt x="3380" y="138"/>
                    <a:pt x="3341" y="148"/>
                    <a:pt x="3307" y="169"/>
                  </a:cubicBezTo>
                  <a:cubicBezTo>
                    <a:pt x="2881" y="444"/>
                    <a:pt x="2477" y="843"/>
                    <a:pt x="2252" y="1311"/>
                  </a:cubicBezTo>
                  <a:cubicBezTo>
                    <a:pt x="1981" y="861"/>
                    <a:pt x="1716" y="435"/>
                    <a:pt x="1325" y="59"/>
                  </a:cubicBezTo>
                  <a:cubicBezTo>
                    <a:pt x="1287" y="21"/>
                    <a:pt x="1233" y="0"/>
                    <a:pt x="11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22"/>
            <p:cNvSpPr/>
            <p:nvPr/>
          </p:nvSpPr>
          <p:spPr>
            <a:xfrm>
              <a:off x="3347950" y="319225"/>
              <a:ext cx="171075" cy="207950"/>
            </a:xfrm>
            <a:custGeom>
              <a:rect b="b" l="l" r="r" t="t"/>
              <a:pathLst>
                <a:path extrusionOk="0" h="8318" w="6843">
                  <a:moveTo>
                    <a:pt x="3842" y="1"/>
                  </a:moveTo>
                  <a:cubicBezTo>
                    <a:pt x="3788" y="1"/>
                    <a:pt x="3736" y="18"/>
                    <a:pt x="3696" y="58"/>
                  </a:cubicBezTo>
                  <a:cubicBezTo>
                    <a:pt x="3201" y="567"/>
                    <a:pt x="2821" y="1177"/>
                    <a:pt x="2623" y="1865"/>
                  </a:cubicBezTo>
                  <a:cubicBezTo>
                    <a:pt x="2536" y="2168"/>
                    <a:pt x="2440" y="2543"/>
                    <a:pt x="2449" y="2901"/>
                  </a:cubicBezTo>
                  <a:cubicBezTo>
                    <a:pt x="2142" y="2667"/>
                    <a:pt x="1803" y="2488"/>
                    <a:pt x="1436" y="2369"/>
                  </a:cubicBezTo>
                  <a:cubicBezTo>
                    <a:pt x="1232" y="2304"/>
                    <a:pt x="1006" y="2239"/>
                    <a:pt x="785" y="2239"/>
                  </a:cubicBezTo>
                  <a:cubicBezTo>
                    <a:pt x="662" y="2239"/>
                    <a:pt x="541" y="2259"/>
                    <a:pt x="427" y="2310"/>
                  </a:cubicBezTo>
                  <a:cubicBezTo>
                    <a:pt x="83" y="2461"/>
                    <a:pt x="0" y="2828"/>
                    <a:pt x="5" y="3172"/>
                  </a:cubicBezTo>
                  <a:cubicBezTo>
                    <a:pt x="9" y="3859"/>
                    <a:pt x="381" y="4530"/>
                    <a:pt x="945" y="4928"/>
                  </a:cubicBezTo>
                  <a:cubicBezTo>
                    <a:pt x="1385" y="5235"/>
                    <a:pt x="1918" y="5377"/>
                    <a:pt x="2449" y="5377"/>
                  </a:cubicBezTo>
                  <a:cubicBezTo>
                    <a:pt x="1968" y="6263"/>
                    <a:pt x="2206" y="7381"/>
                    <a:pt x="2802" y="8221"/>
                  </a:cubicBezTo>
                  <a:cubicBezTo>
                    <a:pt x="2847" y="8284"/>
                    <a:pt x="2927" y="8317"/>
                    <a:pt x="3005" y="8317"/>
                  </a:cubicBezTo>
                  <a:cubicBezTo>
                    <a:pt x="3063" y="8317"/>
                    <a:pt x="3121" y="8299"/>
                    <a:pt x="3165" y="8262"/>
                  </a:cubicBezTo>
                  <a:cubicBezTo>
                    <a:pt x="3761" y="7722"/>
                    <a:pt x="4151" y="6996"/>
                    <a:pt x="4284" y="6221"/>
                  </a:cubicBezTo>
                  <a:cubicBezTo>
                    <a:pt x="4811" y="6859"/>
                    <a:pt x="5618" y="7263"/>
                    <a:pt x="6448" y="7354"/>
                  </a:cubicBezTo>
                  <a:cubicBezTo>
                    <a:pt x="6456" y="7355"/>
                    <a:pt x="6464" y="7355"/>
                    <a:pt x="6473" y="7355"/>
                  </a:cubicBezTo>
                  <a:cubicBezTo>
                    <a:pt x="6593" y="7355"/>
                    <a:pt x="6733" y="7262"/>
                    <a:pt x="6737" y="7129"/>
                  </a:cubicBezTo>
                  <a:cubicBezTo>
                    <a:pt x="6737" y="6414"/>
                    <a:pt x="6627" y="5639"/>
                    <a:pt x="6255" y="5015"/>
                  </a:cubicBezTo>
                  <a:cubicBezTo>
                    <a:pt x="6090" y="4736"/>
                    <a:pt x="5852" y="4497"/>
                    <a:pt x="5567" y="4350"/>
                  </a:cubicBezTo>
                  <a:cubicBezTo>
                    <a:pt x="5903" y="4139"/>
                    <a:pt x="6200" y="3883"/>
                    <a:pt x="6411" y="3548"/>
                  </a:cubicBezTo>
                  <a:cubicBezTo>
                    <a:pt x="6733" y="3038"/>
                    <a:pt x="6843" y="2401"/>
                    <a:pt x="6581" y="1846"/>
                  </a:cubicBezTo>
                  <a:cubicBezTo>
                    <a:pt x="6534" y="1744"/>
                    <a:pt x="6443" y="1696"/>
                    <a:pt x="6344" y="1696"/>
                  </a:cubicBezTo>
                  <a:cubicBezTo>
                    <a:pt x="6309" y="1696"/>
                    <a:pt x="6273" y="1702"/>
                    <a:pt x="6238" y="1713"/>
                  </a:cubicBezTo>
                  <a:cubicBezTo>
                    <a:pt x="5673" y="1893"/>
                    <a:pt x="5160" y="2185"/>
                    <a:pt x="4724" y="2571"/>
                  </a:cubicBezTo>
                  <a:cubicBezTo>
                    <a:pt x="4857" y="1700"/>
                    <a:pt x="4682" y="810"/>
                    <a:pt x="4064" y="100"/>
                  </a:cubicBezTo>
                  <a:cubicBezTo>
                    <a:pt x="4011" y="41"/>
                    <a:pt x="3925" y="1"/>
                    <a:pt x="38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22"/>
            <p:cNvSpPr/>
            <p:nvPr/>
          </p:nvSpPr>
          <p:spPr>
            <a:xfrm>
              <a:off x="3382450" y="352775"/>
              <a:ext cx="113800" cy="140450"/>
            </a:xfrm>
            <a:custGeom>
              <a:rect b="b" l="l" r="r" t="t"/>
              <a:pathLst>
                <a:path extrusionOk="0" h="5618" w="4552">
                  <a:moveTo>
                    <a:pt x="2280" y="693"/>
                  </a:moveTo>
                  <a:cubicBezTo>
                    <a:pt x="2312" y="922"/>
                    <a:pt x="2354" y="1146"/>
                    <a:pt x="2386" y="1372"/>
                  </a:cubicBezTo>
                  <a:cubicBezTo>
                    <a:pt x="2441" y="1747"/>
                    <a:pt x="2523" y="2164"/>
                    <a:pt x="2454" y="2536"/>
                  </a:cubicBezTo>
                  <a:cubicBezTo>
                    <a:pt x="2424" y="2687"/>
                    <a:pt x="2555" y="2784"/>
                    <a:pt x="2686" y="2784"/>
                  </a:cubicBezTo>
                  <a:cubicBezTo>
                    <a:pt x="2734" y="2784"/>
                    <a:pt x="2782" y="2770"/>
                    <a:pt x="2821" y="2742"/>
                  </a:cubicBezTo>
                  <a:cubicBezTo>
                    <a:pt x="3124" y="2522"/>
                    <a:pt x="3431" y="2293"/>
                    <a:pt x="3757" y="2105"/>
                  </a:cubicBezTo>
                  <a:lnTo>
                    <a:pt x="3757" y="2105"/>
                  </a:lnTo>
                  <a:cubicBezTo>
                    <a:pt x="3573" y="2477"/>
                    <a:pt x="3344" y="2830"/>
                    <a:pt x="3023" y="3095"/>
                  </a:cubicBezTo>
                  <a:cubicBezTo>
                    <a:pt x="2922" y="3178"/>
                    <a:pt x="2940" y="3311"/>
                    <a:pt x="3027" y="3394"/>
                  </a:cubicBezTo>
                  <a:cubicBezTo>
                    <a:pt x="3372" y="3701"/>
                    <a:pt x="3664" y="4068"/>
                    <a:pt x="3876" y="4475"/>
                  </a:cubicBezTo>
                  <a:cubicBezTo>
                    <a:pt x="3450" y="4270"/>
                    <a:pt x="3023" y="3976"/>
                    <a:pt x="2766" y="3609"/>
                  </a:cubicBezTo>
                  <a:cubicBezTo>
                    <a:pt x="2734" y="3564"/>
                    <a:pt x="2687" y="3544"/>
                    <a:pt x="2640" y="3544"/>
                  </a:cubicBezTo>
                  <a:cubicBezTo>
                    <a:pt x="2553" y="3544"/>
                    <a:pt x="2464" y="3609"/>
                    <a:pt x="2449" y="3701"/>
                  </a:cubicBezTo>
                  <a:cubicBezTo>
                    <a:pt x="2377" y="4210"/>
                    <a:pt x="2225" y="4687"/>
                    <a:pt x="1890" y="5063"/>
                  </a:cubicBezTo>
                  <a:cubicBezTo>
                    <a:pt x="1886" y="4884"/>
                    <a:pt x="1886" y="4706"/>
                    <a:pt x="1899" y="4531"/>
                  </a:cubicBezTo>
                  <a:cubicBezTo>
                    <a:pt x="1918" y="4247"/>
                    <a:pt x="1936" y="3912"/>
                    <a:pt x="2060" y="3650"/>
                  </a:cubicBezTo>
                  <a:cubicBezTo>
                    <a:pt x="2092" y="3582"/>
                    <a:pt x="2051" y="3476"/>
                    <a:pt x="1973" y="3453"/>
                  </a:cubicBezTo>
                  <a:cubicBezTo>
                    <a:pt x="1615" y="3339"/>
                    <a:pt x="1294" y="3237"/>
                    <a:pt x="1005" y="2990"/>
                  </a:cubicBezTo>
                  <a:cubicBezTo>
                    <a:pt x="798" y="2816"/>
                    <a:pt x="625" y="2600"/>
                    <a:pt x="500" y="2367"/>
                  </a:cubicBezTo>
                  <a:lnTo>
                    <a:pt x="500" y="2367"/>
                  </a:lnTo>
                  <a:cubicBezTo>
                    <a:pt x="991" y="2403"/>
                    <a:pt x="1436" y="2582"/>
                    <a:pt x="1899" y="2775"/>
                  </a:cubicBezTo>
                  <a:cubicBezTo>
                    <a:pt x="1928" y="2787"/>
                    <a:pt x="1956" y="2792"/>
                    <a:pt x="1983" y="2792"/>
                  </a:cubicBezTo>
                  <a:cubicBezTo>
                    <a:pt x="2132" y="2792"/>
                    <a:pt x="2242" y="2630"/>
                    <a:pt x="2206" y="2494"/>
                  </a:cubicBezTo>
                  <a:cubicBezTo>
                    <a:pt x="2229" y="2462"/>
                    <a:pt x="2239" y="2417"/>
                    <a:pt x="2225" y="2362"/>
                  </a:cubicBezTo>
                  <a:cubicBezTo>
                    <a:pt x="2134" y="2022"/>
                    <a:pt x="2096" y="1674"/>
                    <a:pt x="2138" y="1321"/>
                  </a:cubicBezTo>
                  <a:cubicBezTo>
                    <a:pt x="2161" y="1156"/>
                    <a:pt x="2193" y="898"/>
                    <a:pt x="2280" y="693"/>
                  </a:cubicBezTo>
                  <a:close/>
                  <a:moveTo>
                    <a:pt x="2432" y="0"/>
                  </a:moveTo>
                  <a:cubicBezTo>
                    <a:pt x="2383" y="0"/>
                    <a:pt x="2335" y="15"/>
                    <a:pt x="2299" y="45"/>
                  </a:cubicBezTo>
                  <a:cubicBezTo>
                    <a:pt x="1725" y="519"/>
                    <a:pt x="1675" y="1463"/>
                    <a:pt x="1793" y="2183"/>
                  </a:cubicBezTo>
                  <a:cubicBezTo>
                    <a:pt x="1443" y="2024"/>
                    <a:pt x="1049" y="1959"/>
                    <a:pt x="658" y="1959"/>
                  </a:cubicBezTo>
                  <a:cubicBezTo>
                    <a:pt x="497" y="1959"/>
                    <a:pt x="336" y="1970"/>
                    <a:pt x="180" y="1990"/>
                  </a:cubicBezTo>
                  <a:cubicBezTo>
                    <a:pt x="51" y="2009"/>
                    <a:pt x="0" y="2142"/>
                    <a:pt x="38" y="2252"/>
                  </a:cubicBezTo>
                  <a:cubicBezTo>
                    <a:pt x="276" y="2953"/>
                    <a:pt x="964" y="3646"/>
                    <a:pt x="1734" y="3738"/>
                  </a:cubicBezTo>
                  <a:cubicBezTo>
                    <a:pt x="1683" y="4003"/>
                    <a:pt x="1601" y="4261"/>
                    <a:pt x="1569" y="4536"/>
                  </a:cubicBezTo>
                  <a:cubicBezTo>
                    <a:pt x="1533" y="4847"/>
                    <a:pt x="1537" y="5159"/>
                    <a:pt x="1564" y="5472"/>
                  </a:cubicBezTo>
                  <a:cubicBezTo>
                    <a:pt x="1574" y="5565"/>
                    <a:pt x="1656" y="5618"/>
                    <a:pt x="1738" y="5618"/>
                  </a:cubicBezTo>
                  <a:cubicBezTo>
                    <a:pt x="1777" y="5618"/>
                    <a:pt x="1816" y="5606"/>
                    <a:pt x="1848" y="5582"/>
                  </a:cubicBezTo>
                  <a:cubicBezTo>
                    <a:pt x="2307" y="5228"/>
                    <a:pt x="2674" y="4710"/>
                    <a:pt x="2780" y="4136"/>
                  </a:cubicBezTo>
                  <a:cubicBezTo>
                    <a:pt x="2913" y="4278"/>
                    <a:pt x="3055" y="4412"/>
                    <a:pt x="3224" y="4531"/>
                  </a:cubicBezTo>
                  <a:cubicBezTo>
                    <a:pt x="3499" y="4729"/>
                    <a:pt x="3816" y="4866"/>
                    <a:pt x="4138" y="4966"/>
                  </a:cubicBezTo>
                  <a:cubicBezTo>
                    <a:pt x="4157" y="4972"/>
                    <a:pt x="4177" y="4975"/>
                    <a:pt x="4196" y="4975"/>
                  </a:cubicBezTo>
                  <a:cubicBezTo>
                    <a:pt x="4299" y="4975"/>
                    <a:pt x="4391" y="4894"/>
                    <a:pt x="4371" y="4778"/>
                  </a:cubicBezTo>
                  <a:cubicBezTo>
                    <a:pt x="4275" y="4132"/>
                    <a:pt x="3945" y="3563"/>
                    <a:pt x="3412" y="3197"/>
                  </a:cubicBezTo>
                  <a:cubicBezTo>
                    <a:pt x="3789" y="2710"/>
                    <a:pt x="4187" y="2252"/>
                    <a:pt x="4468" y="1696"/>
                  </a:cubicBezTo>
                  <a:cubicBezTo>
                    <a:pt x="4552" y="1535"/>
                    <a:pt x="4395" y="1359"/>
                    <a:pt x="4232" y="1359"/>
                  </a:cubicBezTo>
                  <a:cubicBezTo>
                    <a:pt x="4200" y="1359"/>
                    <a:pt x="4168" y="1366"/>
                    <a:pt x="4138" y="1381"/>
                  </a:cubicBezTo>
                  <a:cubicBezTo>
                    <a:pt x="3697" y="1601"/>
                    <a:pt x="3257" y="1802"/>
                    <a:pt x="2867" y="2100"/>
                  </a:cubicBezTo>
                  <a:cubicBezTo>
                    <a:pt x="2862" y="1834"/>
                    <a:pt x="2872" y="1564"/>
                    <a:pt x="2853" y="1302"/>
                  </a:cubicBezTo>
                  <a:cubicBezTo>
                    <a:pt x="2826" y="908"/>
                    <a:pt x="2762" y="500"/>
                    <a:pt x="2629" y="128"/>
                  </a:cubicBezTo>
                  <a:cubicBezTo>
                    <a:pt x="2600" y="44"/>
                    <a:pt x="2515" y="0"/>
                    <a:pt x="24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22"/>
            <p:cNvSpPr/>
            <p:nvPr/>
          </p:nvSpPr>
          <p:spPr>
            <a:xfrm>
              <a:off x="3219875" y="717175"/>
              <a:ext cx="155500" cy="134500"/>
            </a:xfrm>
            <a:custGeom>
              <a:rect b="b" l="l" r="r" t="t"/>
              <a:pathLst>
                <a:path extrusionOk="0" h="5380" w="6220">
                  <a:moveTo>
                    <a:pt x="2457" y="0"/>
                  </a:moveTo>
                  <a:cubicBezTo>
                    <a:pt x="1961" y="0"/>
                    <a:pt x="1467" y="105"/>
                    <a:pt x="1074" y="374"/>
                  </a:cubicBezTo>
                  <a:cubicBezTo>
                    <a:pt x="932" y="471"/>
                    <a:pt x="955" y="691"/>
                    <a:pt x="1083" y="787"/>
                  </a:cubicBezTo>
                  <a:cubicBezTo>
                    <a:pt x="1427" y="1039"/>
                    <a:pt x="1789" y="1263"/>
                    <a:pt x="2166" y="1470"/>
                  </a:cubicBezTo>
                  <a:cubicBezTo>
                    <a:pt x="1335" y="1709"/>
                    <a:pt x="592" y="2227"/>
                    <a:pt x="79" y="2933"/>
                  </a:cubicBezTo>
                  <a:cubicBezTo>
                    <a:pt x="1" y="3043"/>
                    <a:pt x="14" y="3217"/>
                    <a:pt x="130" y="3295"/>
                  </a:cubicBezTo>
                  <a:cubicBezTo>
                    <a:pt x="544" y="3560"/>
                    <a:pt x="1021" y="3692"/>
                    <a:pt x="1499" y="3692"/>
                  </a:cubicBezTo>
                  <a:cubicBezTo>
                    <a:pt x="1707" y="3692"/>
                    <a:pt x="1916" y="3667"/>
                    <a:pt x="2120" y="3617"/>
                  </a:cubicBezTo>
                  <a:lnTo>
                    <a:pt x="2120" y="3617"/>
                  </a:lnTo>
                  <a:cubicBezTo>
                    <a:pt x="1863" y="4011"/>
                    <a:pt x="1629" y="4423"/>
                    <a:pt x="1423" y="4846"/>
                  </a:cubicBezTo>
                  <a:cubicBezTo>
                    <a:pt x="1340" y="5011"/>
                    <a:pt x="1482" y="5166"/>
                    <a:pt x="1629" y="5198"/>
                  </a:cubicBezTo>
                  <a:cubicBezTo>
                    <a:pt x="1816" y="5243"/>
                    <a:pt x="2008" y="5266"/>
                    <a:pt x="2200" y="5266"/>
                  </a:cubicBezTo>
                  <a:cubicBezTo>
                    <a:pt x="2791" y="5266"/>
                    <a:pt x="3384" y="5056"/>
                    <a:pt x="3830" y="4658"/>
                  </a:cubicBezTo>
                  <a:cubicBezTo>
                    <a:pt x="4055" y="4455"/>
                    <a:pt x="4234" y="4222"/>
                    <a:pt x="4367" y="3960"/>
                  </a:cubicBezTo>
                  <a:cubicBezTo>
                    <a:pt x="4522" y="4400"/>
                    <a:pt x="4742" y="4819"/>
                    <a:pt x="4973" y="5231"/>
                  </a:cubicBezTo>
                  <a:cubicBezTo>
                    <a:pt x="5028" y="5331"/>
                    <a:pt x="5117" y="5380"/>
                    <a:pt x="5206" y="5380"/>
                  </a:cubicBezTo>
                  <a:cubicBezTo>
                    <a:pt x="5301" y="5380"/>
                    <a:pt x="5395" y="5325"/>
                    <a:pt x="5449" y="5221"/>
                  </a:cubicBezTo>
                  <a:cubicBezTo>
                    <a:pt x="6169" y="3883"/>
                    <a:pt x="6220" y="2163"/>
                    <a:pt x="5045" y="1058"/>
                  </a:cubicBezTo>
                  <a:cubicBezTo>
                    <a:pt x="4999" y="1013"/>
                    <a:pt x="4946" y="994"/>
                    <a:pt x="4896" y="994"/>
                  </a:cubicBezTo>
                  <a:cubicBezTo>
                    <a:pt x="4868" y="994"/>
                    <a:pt x="4841" y="1000"/>
                    <a:pt x="4816" y="1011"/>
                  </a:cubicBezTo>
                  <a:cubicBezTo>
                    <a:pt x="4505" y="594"/>
                    <a:pt x="4041" y="296"/>
                    <a:pt x="3523" y="150"/>
                  </a:cubicBezTo>
                  <a:cubicBezTo>
                    <a:pt x="3193" y="58"/>
                    <a:pt x="2825" y="0"/>
                    <a:pt x="24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22"/>
            <p:cNvSpPr/>
            <p:nvPr/>
          </p:nvSpPr>
          <p:spPr>
            <a:xfrm>
              <a:off x="3242700" y="718025"/>
              <a:ext cx="110800" cy="135000"/>
            </a:xfrm>
            <a:custGeom>
              <a:rect b="b" l="l" r="r" t="t"/>
              <a:pathLst>
                <a:path extrusionOk="0" h="5400" w="4432">
                  <a:moveTo>
                    <a:pt x="1620" y="1"/>
                  </a:moveTo>
                  <a:cubicBezTo>
                    <a:pt x="1432" y="1"/>
                    <a:pt x="1243" y="15"/>
                    <a:pt x="1055" y="33"/>
                  </a:cubicBezTo>
                  <a:cubicBezTo>
                    <a:pt x="730" y="69"/>
                    <a:pt x="409" y="74"/>
                    <a:pt x="134" y="272"/>
                  </a:cubicBezTo>
                  <a:cubicBezTo>
                    <a:pt x="28" y="345"/>
                    <a:pt x="0" y="537"/>
                    <a:pt x="92" y="634"/>
                  </a:cubicBezTo>
                  <a:cubicBezTo>
                    <a:pt x="464" y="1015"/>
                    <a:pt x="885" y="1331"/>
                    <a:pt x="1340" y="1610"/>
                  </a:cubicBezTo>
                  <a:cubicBezTo>
                    <a:pt x="1560" y="1748"/>
                    <a:pt x="1785" y="1872"/>
                    <a:pt x="2009" y="2000"/>
                  </a:cubicBezTo>
                  <a:cubicBezTo>
                    <a:pt x="2083" y="2042"/>
                    <a:pt x="2155" y="2078"/>
                    <a:pt x="2234" y="2115"/>
                  </a:cubicBezTo>
                  <a:cubicBezTo>
                    <a:pt x="1844" y="2715"/>
                    <a:pt x="1523" y="3367"/>
                    <a:pt x="1660" y="4114"/>
                  </a:cubicBezTo>
                  <a:cubicBezTo>
                    <a:pt x="1683" y="4230"/>
                    <a:pt x="1775" y="4297"/>
                    <a:pt x="1877" y="4297"/>
                  </a:cubicBezTo>
                  <a:cubicBezTo>
                    <a:pt x="1924" y="4297"/>
                    <a:pt x="1973" y="4283"/>
                    <a:pt x="2018" y="4252"/>
                  </a:cubicBezTo>
                  <a:cubicBezTo>
                    <a:pt x="2312" y="4046"/>
                    <a:pt x="2637" y="3890"/>
                    <a:pt x="2926" y="3678"/>
                  </a:cubicBezTo>
                  <a:cubicBezTo>
                    <a:pt x="3059" y="3583"/>
                    <a:pt x="3183" y="3477"/>
                    <a:pt x="3302" y="3371"/>
                  </a:cubicBezTo>
                  <a:cubicBezTo>
                    <a:pt x="3344" y="4074"/>
                    <a:pt x="3601" y="4715"/>
                    <a:pt x="4013" y="5316"/>
                  </a:cubicBezTo>
                  <a:cubicBezTo>
                    <a:pt x="4054" y="5375"/>
                    <a:pt x="4105" y="5399"/>
                    <a:pt x="4155" y="5399"/>
                  </a:cubicBezTo>
                  <a:cubicBezTo>
                    <a:pt x="4295" y="5399"/>
                    <a:pt x="4431" y="5216"/>
                    <a:pt x="4335" y="5054"/>
                  </a:cubicBezTo>
                  <a:cubicBezTo>
                    <a:pt x="3926" y="4394"/>
                    <a:pt x="3743" y="3574"/>
                    <a:pt x="3715" y="2808"/>
                  </a:cubicBezTo>
                  <a:cubicBezTo>
                    <a:pt x="3710" y="2695"/>
                    <a:pt x="3615" y="2639"/>
                    <a:pt x="3519" y="2639"/>
                  </a:cubicBezTo>
                  <a:cubicBezTo>
                    <a:pt x="3454" y="2639"/>
                    <a:pt x="3389" y="2664"/>
                    <a:pt x="3348" y="2715"/>
                  </a:cubicBezTo>
                  <a:cubicBezTo>
                    <a:pt x="3023" y="3124"/>
                    <a:pt x="2574" y="3477"/>
                    <a:pt x="2096" y="3729"/>
                  </a:cubicBezTo>
                  <a:cubicBezTo>
                    <a:pt x="2151" y="3119"/>
                    <a:pt x="2509" y="2565"/>
                    <a:pt x="2849" y="2069"/>
                  </a:cubicBezTo>
                  <a:cubicBezTo>
                    <a:pt x="2955" y="1912"/>
                    <a:pt x="2852" y="1675"/>
                    <a:pt x="2661" y="1675"/>
                  </a:cubicBezTo>
                  <a:cubicBezTo>
                    <a:pt x="2646" y="1675"/>
                    <a:pt x="2630" y="1677"/>
                    <a:pt x="2614" y="1680"/>
                  </a:cubicBezTo>
                  <a:cubicBezTo>
                    <a:pt x="2600" y="1682"/>
                    <a:pt x="2585" y="1684"/>
                    <a:pt x="2571" y="1684"/>
                  </a:cubicBezTo>
                  <a:cubicBezTo>
                    <a:pt x="2407" y="1684"/>
                    <a:pt x="2221" y="1531"/>
                    <a:pt x="2087" y="1455"/>
                  </a:cubicBezTo>
                  <a:cubicBezTo>
                    <a:pt x="1895" y="1345"/>
                    <a:pt x="1702" y="1229"/>
                    <a:pt x="1514" y="1111"/>
                  </a:cubicBezTo>
                  <a:cubicBezTo>
                    <a:pt x="1247" y="941"/>
                    <a:pt x="987" y="757"/>
                    <a:pt x="748" y="547"/>
                  </a:cubicBezTo>
                  <a:cubicBezTo>
                    <a:pt x="900" y="510"/>
                    <a:pt x="1069" y="496"/>
                    <a:pt x="1207" y="478"/>
                  </a:cubicBezTo>
                  <a:cubicBezTo>
                    <a:pt x="1355" y="461"/>
                    <a:pt x="1505" y="453"/>
                    <a:pt x="1655" y="453"/>
                  </a:cubicBezTo>
                  <a:cubicBezTo>
                    <a:pt x="1783" y="453"/>
                    <a:pt x="1910" y="458"/>
                    <a:pt x="2037" y="469"/>
                  </a:cubicBezTo>
                  <a:cubicBezTo>
                    <a:pt x="2546" y="514"/>
                    <a:pt x="2959" y="657"/>
                    <a:pt x="3339" y="1001"/>
                  </a:cubicBezTo>
                  <a:cubicBezTo>
                    <a:pt x="3363" y="1022"/>
                    <a:pt x="3389" y="1031"/>
                    <a:pt x="3415" y="1031"/>
                  </a:cubicBezTo>
                  <a:cubicBezTo>
                    <a:pt x="3510" y="1031"/>
                    <a:pt x="3594" y="903"/>
                    <a:pt x="3518" y="812"/>
                  </a:cubicBezTo>
                  <a:cubicBezTo>
                    <a:pt x="3169" y="391"/>
                    <a:pt x="2591" y="107"/>
                    <a:pt x="2045" y="29"/>
                  </a:cubicBezTo>
                  <a:cubicBezTo>
                    <a:pt x="1904" y="9"/>
                    <a:pt x="1762" y="1"/>
                    <a:pt x="16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22"/>
            <p:cNvSpPr/>
            <p:nvPr/>
          </p:nvSpPr>
          <p:spPr>
            <a:xfrm>
              <a:off x="3582525" y="438500"/>
              <a:ext cx="167400" cy="214225"/>
            </a:xfrm>
            <a:custGeom>
              <a:rect b="b" l="l" r="r" t="t"/>
              <a:pathLst>
                <a:path extrusionOk="0" h="8569" w="6696">
                  <a:moveTo>
                    <a:pt x="3371" y="0"/>
                  </a:moveTo>
                  <a:cubicBezTo>
                    <a:pt x="3230" y="0"/>
                    <a:pt x="3082" y="40"/>
                    <a:pt x="2953" y="93"/>
                  </a:cubicBezTo>
                  <a:cubicBezTo>
                    <a:pt x="2495" y="282"/>
                    <a:pt x="2110" y="602"/>
                    <a:pt x="1757" y="946"/>
                  </a:cubicBezTo>
                  <a:cubicBezTo>
                    <a:pt x="1247" y="1442"/>
                    <a:pt x="798" y="2001"/>
                    <a:pt x="482" y="2638"/>
                  </a:cubicBezTo>
                  <a:cubicBezTo>
                    <a:pt x="170" y="3271"/>
                    <a:pt x="0" y="3986"/>
                    <a:pt x="64" y="4693"/>
                  </a:cubicBezTo>
                  <a:cubicBezTo>
                    <a:pt x="152" y="5692"/>
                    <a:pt x="692" y="6591"/>
                    <a:pt x="1280" y="7403"/>
                  </a:cubicBezTo>
                  <a:cubicBezTo>
                    <a:pt x="1555" y="7783"/>
                    <a:pt x="1848" y="8164"/>
                    <a:pt x="2238" y="8435"/>
                  </a:cubicBezTo>
                  <a:lnTo>
                    <a:pt x="2184" y="8356"/>
                  </a:lnTo>
                  <a:lnTo>
                    <a:pt x="2184" y="8356"/>
                  </a:lnTo>
                  <a:cubicBezTo>
                    <a:pt x="2245" y="8418"/>
                    <a:pt x="2312" y="8474"/>
                    <a:pt x="2385" y="8522"/>
                  </a:cubicBezTo>
                  <a:cubicBezTo>
                    <a:pt x="2419" y="8547"/>
                    <a:pt x="2456" y="8569"/>
                    <a:pt x="2497" y="8569"/>
                  </a:cubicBezTo>
                  <a:cubicBezTo>
                    <a:pt x="2501" y="8569"/>
                    <a:pt x="2505" y="8569"/>
                    <a:pt x="2508" y="8568"/>
                  </a:cubicBezTo>
                  <a:cubicBezTo>
                    <a:pt x="2587" y="8558"/>
                    <a:pt x="2628" y="8467"/>
                    <a:pt x="2646" y="8389"/>
                  </a:cubicBezTo>
                  <a:cubicBezTo>
                    <a:pt x="2743" y="7986"/>
                    <a:pt x="2697" y="7546"/>
                    <a:pt x="2513" y="7169"/>
                  </a:cubicBezTo>
                  <a:lnTo>
                    <a:pt x="2513" y="7169"/>
                  </a:lnTo>
                  <a:cubicBezTo>
                    <a:pt x="3050" y="7559"/>
                    <a:pt x="3660" y="7848"/>
                    <a:pt x="4316" y="7953"/>
                  </a:cubicBezTo>
                  <a:cubicBezTo>
                    <a:pt x="4479" y="7978"/>
                    <a:pt x="4644" y="7991"/>
                    <a:pt x="4810" y="7991"/>
                  </a:cubicBezTo>
                  <a:cubicBezTo>
                    <a:pt x="5306" y="7991"/>
                    <a:pt x="5802" y="7874"/>
                    <a:pt x="6228" y="7623"/>
                  </a:cubicBezTo>
                  <a:cubicBezTo>
                    <a:pt x="6265" y="7605"/>
                    <a:pt x="6306" y="7578"/>
                    <a:pt x="6320" y="7540"/>
                  </a:cubicBezTo>
                  <a:cubicBezTo>
                    <a:pt x="6343" y="7491"/>
                    <a:pt x="6324" y="7436"/>
                    <a:pt x="6306" y="7389"/>
                  </a:cubicBezTo>
                  <a:cubicBezTo>
                    <a:pt x="5985" y="6560"/>
                    <a:pt x="5503" y="5720"/>
                    <a:pt x="4701" y="5349"/>
                  </a:cubicBezTo>
                  <a:cubicBezTo>
                    <a:pt x="5215" y="5289"/>
                    <a:pt x="5715" y="5101"/>
                    <a:pt x="6136" y="4799"/>
                  </a:cubicBezTo>
                  <a:cubicBezTo>
                    <a:pt x="6164" y="4780"/>
                    <a:pt x="6196" y="4752"/>
                    <a:pt x="6200" y="4716"/>
                  </a:cubicBezTo>
                  <a:cubicBezTo>
                    <a:pt x="6206" y="4688"/>
                    <a:pt x="6187" y="4661"/>
                    <a:pt x="6168" y="4638"/>
                  </a:cubicBezTo>
                  <a:cubicBezTo>
                    <a:pt x="5861" y="4189"/>
                    <a:pt x="5380" y="3859"/>
                    <a:pt x="4852" y="3734"/>
                  </a:cubicBezTo>
                  <a:cubicBezTo>
                    <a:pt x="5526" y="3152"/>
                    <a:pt x="6214" y="2538"/>
                    <a:pt x="6563" y="1721"/>
                  </a:cubicBezTo>
                  <a:cubicBezTo>
                    <a:pt x="6655" y="1505"/>
                    <a:pt x="6695" y="1212"/>
                    <a:pt x="6498" y="1093"/>
                  </a:cubicBezTo>
                  <a:cubicBezTo>
                    <a:pt x="6416" y="1042"/>
                    <a:pt x="6316" y="1042"/>
                    <a:pt x="6219" y="1042"/>
                  </a:cubicBezTo>
                  <a:cubicBezTo>
                    <a:pt x="5224" y="1074"/>
                    <a:pt x="4246" y="1487"/>
                    <a:pt x="3527" y="2180"/>
                  </a:cubicBezTo>
                  <a:cubicBezTo>
                    <a:pt x="3757" y="1734"/>
                    <a:pt x="3889" y="1245"/>
                    <a:pt x="3907" y="749"/>
                  </a:cubicBezTo>
                  <a:cubicBezTo>
                    <a:pt x="3912" y="519"/>
                    <a:pt x="3884" y="263"/>
                    <a:pt x="3710" y="111"/>
                  </a:cubicBezTo>
                  <a:cubicBezTo>
                    <a:pt x="3616" y="31"/>
                    <a:pt x="3496" y="0"/>
                    <a:pt x="33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22"/>
            <p:cNvSpPr/>
            <p:nvPr/>
          </p:nvSpPr>
          <p:spPr>
            <a:xfrm>
              <a:off x="3584000" y="427550"/>
              <a:ext cx="111725" cy="231550"/>
            </a:xfrm>
            <a:custGeom>
              <a:rect b="b" l="l" r="r" t="t"/>
              <a:pathLst>
                <a:path extrusionOk="0" h="9262" w="4469">
                  <a:moveTo>
                    <a:pt x="2982" y="692"/>
                  </a:moveTo>
                  <a:lnTo>
                    <a:pt x="2982" y="692"/>
                  </a:lnTo>
                  <a:cubicBezTo>
                    <a:pt x="2913" y="1554"/>
                    <a:pt x="2674" y="2384"/>
                    <a:pt x="2257" y="3145"/>
                  </a:cubicBezTo>
                  <a:cubicBezTo>
                    <a:pt x="2179" y="3287"/>
                    <a:pt x="2316" y="3480"/>
                    <a:pt x="2464" y="3493"/>
                  </a:cubicBezTo>
                  <a:cubicBezTo>
                    <a:pt x="2780" y="3521"/>
                    <a:pt x="2995" y="3746"/>
                    <a:pt x="3184" y="3984"/>
                  </a:cubicBezTo>
                  <a:cubicBezTo>
                    <a:pt x="3404" y="4269"/>
                    <a:pt x="3596" y="4585"/>
                    <a:pt x="3766" y="4906"/>
                  </a:cubicBezTo>
                  <a:cubicBezTo>
                    <a:pt x="3766" y="4906"/>
                    <a:pt x="3766" y="4911"/>
                    <a:pt x="3770" y="4915"/>
                  </a:cubicBezTo>
                  <a:cubicBezTo>
                    <a:pt x="3730" y="4929"/>
                    <a:pt x="3692" y="4947"/>
                    <a:pt x="3679" y="4951"/>
                  </a:cubicBezTo>
                  <a:cubicBezTo>
                    <a:pt x="3486" y="5021"/>
                    <a:pt x="3298" y="5067"/>
                    <a:pt x="3097" y="5099"/>
                  </a:cubicBezTo>
                  <a:cubicBezTo>
                    <a:pt x="2937" y="5121"/>
                    <a:pt x="2778" y="5132"/>
                    <a:pt x="2619" y="5132"/>
                  </a:cubicBezTo>
                  <a:cubicBezTo>
                    <a:pt x="2413" y="5132"/>
                    <a:pt x="2207" y="5114"/>
                    <a:pt x="2000" y="5080"/>
                  </a:cubicBezTo>
                  <a:cubicBezTo>
                    <a:pt x="1987" y="5078"/>
                    <a:pt x="1973" y="5077"/>
                    <a:pt x="1960" y="5077"/>
                  </a:cubicBezTo>
                  <a:cubicBezTo>
                    <a:pt x="1731" y="5077"/>
                    <a:pt x="1630" y="5400"/>
                    <a:pt x="1817" y="5539"/>
                  </a:cubicBezTo>
                  <a:cubicBezTo>
                    <a:pt x="2794" y="6259"/>
                    <a:pt x="3129" y="7510"/>
                    <a:pt x="2707" y="8611"/>
                  </a:cubicBezTo>
                  <a:cubicBezTo>
                    <a:pt x="2587" y="8511"/>
                    <a:pt x="2468" y="8401"/>
                    <a:pt x="2358" y="8286"/>
                  </a:cubicBezTo>
                  <a:cubicBezTo>
                    <a:pt x="2311" y="8234"/>
                    <a:pt x="2258" y="8212"/>
                    <a:pt x="2208" y="8212"/>
                  </a:cubicBezTo>
                  <a:cubicBezTo>
                    <a:pt x="2184" y="8212"/>
                    <a:pt x="2160" y="8217"/>
                    <a:pt x="2138" y="8226"/>
                  </a:cubicBezTo>
                  <a:cubicBezTo>
                    <a:pt x="1721" y="7726"/>
                    <a:pt x="1395" y="7116"/>
                    <a:pt x="1116" y="6553"/>
                  </a:cubicBezTo>
                  <a:cubicBezTo>
                    <a:pt x="919" y="6149"/>
                    <a:pt x="720" y="5732"/>
                    <a:pt x="620" y="5296"/>
                  </a:cubicBezTo>
                  <a:cubicBezTo>
                    <a:pt x="519" y="4865"/>
                    <a:pt x="538" y="4424"/>
                    <a:pt x="620" y="3994"/>
                  </a:cubicBezTo>
                  <a:cubicBezTo>
                    <a:pt x="771" y="3228"/>
                    <a:pt x="1143" y="2494"/>
                    <a:pt x="1624" y="1884"/>
                  </a:cubicBezTo>
                  <a:cubicBezTo>
                    <a:pt x="1858" y="1586"/>
                    <a:pt x="2096" y="1292"/>
                    <a:pt x="2404" y="1067"/>
                  </a:cubicBezTo>
                  <a:cubicBezTo>
                    <a:pt x="2587" y="934"/>
                    <a:pt x="2784" y="806"/>
                    <a:pt x="2982" y="692"/>
                  </a:cubicBezTo>
                  <a:close/>
                  <a:moveTo>
                    <a:pt x="3265" y="1"/>
                  </a:moveTo>
                  <a:cubicBezTo>
                    <a:pt x="3231" y="1"/>
                    <a:pt x="3194" y="9"/>
                    <a:pt x="3156" y="26"/>
                  </a:cubicBezTo>
                  <a:cubicBezTo>
                    <a:pt x="1982" y="576"/>
                    <a:pt x="1019" y="1590"/>
                    <a:pt x="483" y="2769"/>
                  </a:cubicBezTo>
                  <a:cubicBezTo>
                    <a:pt x="184" y="3434"/>
                    <a:pt x="1" y="4163"/>
                    <a:pt x="42" y="4892"/>
                  </a:cubicBezTo>
                  <a:cubicBezTo>
                    <a:pt x="83" y="5645"/>
                    <a:pt x="445" y="6373"/>
                    <a:pt x="794" y="7034"/>
                  </a:cubicBezTo>
                  <a:cubicBezTo>
                    <a:pt x="982" y="7396"/>
                    <a:pt x="1207" y="7740"/>
                    <a:pt x="1463" y="8056"/>
                  </a:cubicBezTo>
                  <a:cubicBezTo>
                    <a:pt x="1702" y="8355"/>
                    <a:pt x="1977" y="8593"/>
                    <a:pt x="2261" y="8831"/>
                  </a:cubicBezTo>
                  <a:cubicBezTo>
                    <a:pt x="2381" y="8974"/>
                    <a:pt x="2509" y="9098"/>
                    <a:pt x="2656" y="9212"/>
                  </a:cubicBezTo>
                  <a:cubicBezTo>
                    <a:pt x="2702" y="9246"/>
                    <a:pt x="2751" y="9261"/>
                    <a:pt x="2798" y="9261"/>
                  </a:cubicBezTo>
                  <a:cubicBezTo>
                    <a:pt x="2898" y="9261"/>
                    <a:pt x="2993" y="9195"/>
                    <a:pt x="3046" y="9102"/>
                  </a:cubicBezTo>
                  <a:cubicBezTo>
                    <a:pt x="3656" y="7961"/>
                    <a:pt x="3468" y="6585"/>
                    <a:pt x="2665" y="5635"/>
                  </a:cubicBezTo>
                  <a:cubicBezTo>
                    <a:pt x="2917" y="5626"/>
                    <a:pt x="3169" y="5599"/>
                    <a:pt x="3417" y="5544"/>
                  </a:cubicBezTo>
                  <a:cubicBezTo>
                    <a:pt x="3747" y="5470"/>
                    <a:pt x="4468" y="5364"/>
                    <a:pt x="4303" y="4879"/>
                  </a:cubicBezTo>
                  <a:cubicBezTo>
                    <a:pt x="4155" y="4439"/>
                    <a:pt x="3848" y="3994"/>
                    <a:pt x="3560" y="3636"/>
                  </a:cubicBezTo>
                  <a:cubicBezTo>
                    <a:pt x="3372" y="3397"/>
                    <a:pt x="3142" y="3182"/>
                    <a:pt x="2867" y="3067"/>
                  </a:cubicBezTo>
                  <a:cubicBezTo>
                    <a:pt x="3285" y="2200"/>
                    <a:pt x="3514" y="1256"/>
                    <a:pt x="3518" y="293"/>
                  </a:cubicBezTo>
                  <a:cubicBezTo>
                    <a:pt x="3518" y="140"/>
                    <a:pt x="3410" y="1"/>
                    <a:pt x="32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22"/>
            <p:cNvSpPr/>
            <p:nvPr/>
          </p:nvSpPr>
          <p:spPr>
            <a:xfrm>
              <a:off x="3585950" y="441275"/>
              <a:ext cx="93125" cy="206675"/>
            </a:xfrm>
            <a:custGeom>
              <a:rect b="b" l="l" r="r" t="t"/>
              <a:pathLst>
                <a:path extrusionOk="0" h="8267" w="3725">
                  <a:moveTo>
                    <a:pt x="2904" y="0"/>
                  </a:moveTo>
                  <a:cubicBezTo>
                    <a:pt x="2878" y="0"/>
                    <a:pt x="2852" y="5"/>
                    <a:pt x="2826" y="14"/>
                  </a:cubicBezTo>
                  <a:cubicBezTo>
                    <a:pt x="2060" y="275"/>
                    <a:pt x="1501" y="927"/>
                    <a:pt x="1055" y="1583"/>
                  </a:cubicBezTo>
                  <a:cubicBezTo>
                    <a:pt x="620" y="2224"/>
                    <a:pt x="253" y="2982"/>
                    <a:pt x="134" y="3756"/>
                  </a:cubicBezTo>
                  <a:cubicBezTo>
                    <a:pt x="1" y="4623"/>
                    <a:pt x="409" y="5503"/>
                    <a:pt x="822" y="6242"/>
                  </a:cubicBezTo>
                  <a:cubicBezTo>
                    <a:pt x="1243" y="6994"/>
                    <a:pt x="1771" y="7627"/>
                    <a:pt x="2395" y="8214"/>
                  </a:cubicBezTo>
                  <a:cubicBezTo>
                    <a:pt x="2433" y="8251"/>
                    <a:pt x="2477" y="8267"/>
                    <a:pt x="2521" y="8267"/>
                  </a:cubicBezTo>
                  <a:cubicBezTo>
                    <a:pt x="2634" y="8267"/>
                    <a:pt x="2747" y="8163"/>
                    <a:pt x="2767" y="8053"/>
                  </a:cubicBezTo>
                  <a:cubicBezTo>
                    <a:pt x="2816" y="8021"/>
                    <a:pt x="2858" y="7975"/>
                    <a:pt x="2871" y="7902"/>
                  </a:cubicBezTo>
                  <a:cubicBezTo>
                    <a:pt x="3023" y="7132"/>
                    <a:pt x="2894" y="6379"/>
                    <a:pt x="2578" y="5668"/>
                  </a:cubicBezTo>
                  <a:cubicBezTo>
                    <a:pt x="2418" y="5316"/>
                    <a:pt x="2174" y="5003"/>
                    <a:pt x="1895" y="4724"/>
                  </a:cubicBezTo>
                  <a:lnTo>
                    <a:pt x="1895" y="4724"/>
                  </a:lnTo>
                  <a:cubicBezTo>
                    <a:pt x="1980" y="4730"/>
                    <a:pt x="2065" y="4733"/>
                    <a:pt x="2151" y="4733"/>
                  </a:cubicBezTo>
                  <a:cubicBezTo>
                    <a:pt x="2647" y="4733"/>
                    <a:pt x="3147" y="4634"/>
                    <a:pt x="3596" y="4481"/>
                  </a:cubicBezTo>
                  <a:cubicBezTo>
                    <a:pt x="3688" y="4449"/>
                    <a:pt x="3724" y="4320"/>
                    <a:pt x="3688" y="4237"/>
                  </a:cubicBezTo>
                  <a:cubicBezTo>
                    <a:pt x="3495" y="3830"/>
                    <a:pt x="3311" y="3439"/>
                    <a:pt x="2987" y="3119"/>
                  </a:cubicBezTo>
                  <a:cubicBezTo>
                    <a:pt x="2799" y="2935"/>
                    <a:pt x="2551" y="2724"/>
                    <a:pt x="2285" y="2628"/>
                  </a:cubicBezTo>
                  <a:cubicBezTo>
                    <a:pt x="2702" y="1885"/>
                    <a:pt x="3009" y="1055"/>
                    <a:pt x="3101" y="216"/>
                  </a:cubicBezTo>
                  <a:cubicBezTo>
                    <a:pt x="3112" y="85"/>
                    <a:pt x="3014" y="0"/>
                    <a:pt x="29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87" name="Google Shape;1987;p22"/>
          <p:cNvGrpSpPr/>
          <p:nvPr/>
        </p:nvGrpSpPr>
        <p:grpSpPr>
          <a:xfrm rot="819268">
            <a:off x="8152200" y="2128751"/>
            <a:ext cx="1496321" cy="2048105"/>
            <a:chOff x="-940075" y="1241575"/>
            <a:chExt cx="1027729" cy="1406714"/>
          </a:xfrm>
        </p:grpSpPr>
        <p:sp>
          <p:nvSpPr>
            <p:cNvPr id="1988" name="Google Shape;1988;p22"/>
            <p:cNvSpPr/>
            <p:nvPr/>
          </p:nvSpPr>
          <p:spPr>
            <a:xfrm>
              <a:off x="-940075" y="1241575"/>
              <a:ext cx="1027729" cy="1406714"/>
            </a:xfrm>
            <a:custGeom>
              <a:rect b="b" l="l" r="r" t="t"/>
              <a:pathLst>
                <a:path extrusionOk="0" h="21443" w="15666">
                  <a:moveTo>
                    <a:pt x="8536" y="0"/>
                  </a:moveTo>
                  <a:cubicBezTo>
                    <a:pt x="8214" y="0"/>
                    <a:pt x="7919" y="265"/>
                    <a:pt x="7705" y="665"/>
                  </a:cubicBezTo>
                  <a:cubicBezTo>
                    <a:pt x="7498" y="1041"/>
                    <a:pt x="7371" y="1546"/>
                    <a:pt x="7366" y="2051"/>
                  </a:cubicBezTo>
                  <a:cubicBezTo>
                    <a:pt x="7347" y="3334"/>
                    <a:pt x="8058" y="5183"/>
                    <a:pt x="8310" y="5793"/>
                  </a:cubicBezTo>
                  <a:cubicBezTo>
                    <a:pt x="8241" y="6466"/>
                    <a:pt x="8127" y="7489"/>
                    <a:pt x="8104" y="7540"/>
                  </a:cubicBezTo>
                  <a:cubicBezTo>
                    <a:pt x="8063" y="7421"/>
                    <a:pt x="7976" y="7214"/>
                    <a:pt x="7921" y="7099"/>
                  </a:cubicBezTo>
                  <a:cubicBezTo>
                    <a:pt x="7911" y="7082"/>
                    <a:pt x="7907" y="7063"/>
                    <a:pt x="7898" y="7049"/>
                  </a:cubicBezTo>
                  <a:cubicBezTo>
                    <a:pt x="7756" y="6361"/>
                    <a:pt x="7311" y="4508"/>
                    <a:pt x="6581" y="3522"/>
                  </a:cubicBezTo>
                  <a:cubicBezTo>
                    <a:pt x="6338" y="3196"/>
                    <a:pt x="6031" y="2931"/>
                    <a:pt x="5720" y="2766"/>
                  </a:cubicBezTo>
                  <a:cubicBezTo>
                    <a:pt x="5488" y="2643"/>
                    <a:pt x="5255" y="2574"/>
                    <a:pt x="5046" y="2574"/>
                  </a:cubicBezTo>
                  <a:cubicBezTo>
                    <a:pt x="4882" y="2574"/>
                    <a:pt x="4732" y="2616"/>
                    <a:pt x="4609" y="2707"/>
                  </a:cubicBezTo>
                  <a:cubicBezTo>
                    <a:pt x="4353" y="2899"/>
                    <a:pt x="4284" y="3293"/>
                    <a:pt x="4367" y="3742"/>
                  </a:cubicBezTo>
                  <a:cubicBezTo>
                    <a:pt x="4440" y="4151"/>
                    <a:pt x="4637" y="4600"/>
                    <a:pt x="4930" y="4985"/>
                  </a:cubicBezTo>
                  <a:cubicBezTo>
                    <a:pt x="5944" y="6324"/>
                    <a:pt x="7411" y="7063"/>
                    <a:pt x="7834" y="7260"/>
                  </a:cubicBezTo>
                  <a:cubicBezTo>
                    <a:pt x="7916" y="7429"/>
                    <a:pt x="8003" y="7604"/>
                    <a:pt x="8086" y="7778"/>
                  </a:cubicBezTo>
                  <a:cubicBezTo>
                    <a:pt x="8072" y="7842"/>
                    <a:pt x="8067" y="7902"/>
                    <a:pt x="8054" y="7967"/>
                  </a:cubicBezTo>
                  <a:cubicBezTo>
                    <a:pt x="7999" y="8369"/>
                    <a:pt x="7788" y="9897"/>
                    <a:pt x="7765" y="10103"/>
                  </a:cubicBezTo>
                  <a:cubicBezTo>
                    <a:pt x="7678" y="9920"/>
                    <a:pt x="7572" y="9736"/>
                    <a:pt x="7466" y="9563"/>
                  </a:cubicBezTo>
                  <a:cubicBezTo>
                    <a:pt x="7150" y="8801"/>
                    <a:pt x="6266" y="6834"/>
                    <a:pt x="5174" y="5921"/>
                  </a:cubicBezTo>
                  <a:cubicBezTo>
                    <a:pt x="4812" y="5613"/>
                    <a:pt x="4321" y="5338"/>
                    <a:pt x="3839" y="5169"/>
                  </a:cubicBezTo>
                  <a:cubicBezTo>
                    <a:pt x="3529" y="5060"/>
                    <a:pt x="3224" y="4996"/>
                    <a:pt x="2960" y="4996"/>
                  </a:cubicBezTo>
                  <a:cubicBezTo>
                    <a:pt x="2678" y="4996"/>
                    <a:pt x="2443" y="5070"/>
                    <a:pt x="2298" y="5243"/>
                  </a:cubicBezTo>
                  <a:cubicBezTo>
                    <a:pt x="2046" y="5541"/>
                    <a:pt x="2147" y="6109"/>
                    <a:pt x="2427" y="6691"/>
                  </a:cubicBezTo>
                  <a:cubicBezTo>
                    <a:pt x="2693" y="7241"/>
                    <a:pt x="3123" y="7810"/>
                    <a:pt x="3569" y="8182"/>
                  </a:cubicBezTo>
                  <a:cubicBezTo>
                    <a:pt x="4797" y="9214"/>
                    <a:pt x="7063" y="9755"/>
                    <a:pt x="7513" y="9855"/>
                  </a:cubicBezTo>
                  <a:cubicBezTo>
                    <a:pt x="7586" y="10026"/>
                    <a:pt x="7655" y="10213"/>
                    <a:pt x="7724" y="10452"/>
                  </a:cubicBezTo>
                  <a:cubicBezTo>
                    <a:pt x="7710" y="10589"/>
                    <a:pt x="7636" y="11525"/>
                    <a:pt x="7631" y="11631"/>
                  </a:cubicBezTo>
                  <a:cubicBezTo>
                    <a:pt x="7591" y="11567"/>
                    <a:pt x="7540" y="11506"/>
                    <a:pt x="7494" y="11451"/>
                  </a:cubicBezTo>
                  <a:cubicBezTo>
                    <a:pt x="7398" y="11337"/>
                    <a:pt x="7292" y="11231"/>
                    <a:pt x="7182" y="11131"/>
                  </a:cubicBezTo>
                  <a:cubicBezTo>
                    <a:pt x="6715" y="10663"/>
                    <a:pt x="5279" y="9374"/>
                    <a:pt x="2761" y="8558"/>
                  </a:cubicBezTo>
                  <a:cubicBezTo>
                    <a:pt x="2545" y="8489"/>
                    <a:pt x="2331" y="8443"/>
                    <a:pt x="2124" y="8420"/>
                  </a:cubicBezTo>
                  <a:cubicBezTo>
                    <a:pt x="2014" y="8407"/>
                    <a:pt x="1906" y="8401"/>
                    <a:pt x="1801" y="8401"/>
                  </a:cubicBezTo>
                  <a:cubicBezTo>
                    <a:pt x="976" y="8401"/>
                    <a:pt x="348" y="8792"/>
                    <a:pt x="193" y="9411"/>
                  </a:cubicBezTo>
                  <a:cubicBezTo>
                    <a:pt x="1" y="10181"/>
                    <a:pt x="532" y="10970"/>
                    <a:pt x="1688" y="11369"/>
                  </a:cubicBezTo>
                  <a:cubicBezTo>
                    <a:pt x="1798" y="11410"/>
                    <a:pt x="1913" y="11442"/>
                    <a:pt x="2037" y="11474"/>
                  </a:cubicBezTo>
                  <a:cubicBezTo>
                    <a:pt x="2614" y="11619"/>
                    <a:pt x="3279" y="11672"/>
                    <a:pt x="3940" y="11672"/>
                  </a:cubicBezTo>
                  <a:cubicBezTo>
                    <a:pt x="5303" y="11672"/>
                    <a:pt x="6645" y="11448"/>
                    <a:pt x="7146" y="11355"/>
                  </a:cubicBezTo>
                  <a:cubicBezTo>
                    <a:pt x="7223" y="11429"/>
                    <a:pt x="7301" y="11502"/>
                    <a:pt x="7375" y="11584"/>
                  </a:cubicBezTo>
                  <a:cubicBezTo>
                    <a:pt x="7453" y="11667"/>
                    <a:pt x="7521" y="11777"/>
                    <a:pt x="7623" y="11842"/>
                  </a:cubicBezTo>
                  <a:cubicBezTo>
                    <a:pt x="7623" y="11860"/>
                    <a:pt x="7618" y="11979"/>
                    <a:pt x="7618" y="12158"/>
                  </a:cubicBezTo>
                  <a:cubicBezTo>
                    <a:pt x="7607" y="12157"/>
                    <a:pt x="7596" y="12157"/>
                    <a:pt x="7585" y="12157"/>
                  </a:cubicBezTo>
                  <a:cubicBezTo>
                    <a:pt x="7536" y="12157"/>
                    <a:pt x="7485" y="12164"/>
                    <a:pt x="7443" y="12172"/>
                  </a:cubicBezTo>
                  <a:cubicBezTo>
                    <a:pt x="7398" y="12177"/>
                    <a:pt x="7352" y="12190"/>
                    <a:pt x="7306" y="12200"/>
                  </a:cubicBezTo>
                  <a:cubicBezTo>
                    <a:pt x="7018" y="12078"/>
                    <a:pt x="6319" y="11817"/>
                    <a:pt x="5568" y="11817"/>
                  </a:cubicBezTo>
                  <a:cubicBezTo>
                    <a:pt x="5384" y="11817"/>
                    <a:pt x="5198" y="11832"/>
                    <a:pt x="5013" y="11869"/>
                  </a:cubicBezTo>
                  <a:cubicBezTo>
                    <a:pt x="4678" y="11933"/>
                    <a:pt x="4251" y="12098"/>
                    <a:pt x="3889" y="12304"/>
                  </a:cubicBezTo>
                  <a:cubicBezTo>
                    <a:pt x="3449" y="12557"/>
                    <a:pt x="3119" y="12873"/>
                    <a:pt x="3174" y="13167"/>
                  </a:cubicBezTo>
                  <a:cubicBezTo>
                    <a:pt x="3261" y="13604"/>
                    <a:pt x="3847" y="13871"/>
                    <a:pt x="4489" y="13871"/>
                  </a:cubicBezTo>
                  <a:cubicBezTo>
                    <a:pt x="4622" y="13871"/>
                    <a:pt x="4756" y="13860"/>
                    <a:pt x="4890" y="13836"/>
                  </a:cubicBezTo>
                  <a:cubicBezTo>
                    <a:pt x="4899" y="13836"/>
                    <a:pt x="4912" y="13832"/>
                    <a:pt x="4926" y="13827"/>
                  </a:cubicBezTo>
                  <a:cubicBezTo>
                    <a:pt x="5976" y="13621"/>
                    <a:pt x="7159" y="12539"/>
                    <a:pt x="7398" y="12310"/>
                  </a:cubicBezTo>
                  <a:cubicBezTo>
                    <a:pt x="7421" y="12300"/>
                    <a:pt x="7449" y="12295"/>
                    <a:pt x="7476" y="12291"/>
                  </a:cubicBezTo>
                  <a:cubicBezTo>
                    <a:pt x="7517" y="12287"/>
                    <a:pt x="7568" y="12287"/>
                    <a:pt x="7614" y="12282"/>
                  </a:cubicBezTo>
                  <a:cubicBezTo>
                    <a:pt x="7614" y="12704"/>
                    <a:pt x="7614" y="13318"/>
                    <a:pt x="7627" y="13612"/>
                  </a:cubicBezTo>
                  <a:cubicBezTo>
                    <a:pt x="7646" y="14116"/>
                    <a:pt x="8118" y="20958"/>
                    <a:pt x="8118" y="21105"/>
                  </a:cubicBezTo>
                  <a:cubicBezTo>
                    <a:pt x="8113" y="21355"/>
                    <a:pt x="8197" y="21442"/>
                    <a:pt x="8280" y="21442"/>
                  </a:cubicBezTo>
                  <a:cubicBezTo>
                    <a:pt x="8362" y="21442"/>
                    <a:pt x="8443" y="21355"/>
                    <a:pt x="8434" y="21257"/>
                  </a:cubicBezTo>
                  <a:cubicBezTo>
                    <a:pt x="8429" y="21147"/>
                    <a:pt x="8008" y="14230"/>
                    <a:pt x="7980" y="13777"/>
                  </a:cubicBezTo>
                  <a:cubicBezTo>
                    <a:pt x="7966" y="13515"/>
                    <a:pt x="7962" y="12854"/>
                    <a:pt x="7957" y="12365"/>
                  </a:cubicBezTo>
                  <a:lnTo>
                    <a:pt x="7957" y="12365"/>
                  </a:lnTo>
                  <a:cubicBezTo>
                    <a:pt x="8008" y="12369"/>
                    <a:pt x="8054" y="12374"/>
                    <a:pt x="8099" y="12382"/>
                  </a:cubicBezTo>
                  <a:cubicBezTo>
                    <a:pt x="8182" y="12401"/>
                    <a:pt x="8264" y="12424"/>
                    <a:pt x="8342" y="12452"/>
                  </a:cubicBezTo>
                  <a:cubicBezTo>
                    <a:pt x="8618" y="12818"/>
                    <a:pt x="9392" y="13781"/>
                    <a:pt x="10145" y="14130"/>
                  </a:cubicBezTo>
                  <a:cubicBezTo>
                    <a:pt x="10158" y="14135"/>
                    <a:pt x="10167" y="14139"/>
                    <a:pt x="10177" y="14139"/>
                  </a:cubicBezTo>
                  <a:cubicBezTo>
                    <a:pt x="10421" y="14246"/>
                    <a:pt x="10713" y="14302"/>
                    <a:pt x="10986" y="14302"/>
                  </a:cubicBezTo>
                  <a:cubicBezTo>
                    <a:pt x="11368" y="14302"/>
                    <a:pt x="11711" y="14190"/>
                    <a:pt x="11824" y="13946"/>
                  </a:cubicBezTo>
                  <a:cubicBezTo>
                    <a:pt x="11934" y="13703"/>
                    <a:pt x="11653" y="13368"/>
                    <a:pt x="11273" y="13070"/>
                  </a:cubicBezTo>
                  <a:cubicBezTo>
                    <a:pt x="10984" y="12846"/>
                    <a:pt x="10645" y="12644"/>
                    <a:pt x="10374" y="12520"/>
                  </a:cubicBezTo>
                  <a:cubicBezTo>
                    <a:pt x="9914" y="12307"/>
                    <a:pt x="9390" y="12254"/>
                    <a:pt x="8977" y="12254"/>
                  </a:cubicBezTo>
                  <a:cubicBezTo>
                    <a:pt x="8694" y="12254"/>
                    <a:pt x="8463" y="12279"/>
                    <a:pt x="8338" y="12295"/>
                  </a:cubicBezTo>
                  <a:cubicBezTo>
                    <a:pt x="8269" y="12272"/>
                    <a:pt x="8192" y="12255"/>
                    <a:pt x="8118" y="12240"/>
                  </a:cubicBezTo>
                  <a:cubicBezTo>
                    <a:pt x="8076" y="12236"/>
                    <a:pt x="8017" y="12227"/>
                    <a:pt x="7957" y="12222"/>
                  </a:cubicBezTo>
                  <a:lnTo>
                    <a:pt x="7957" y="11759"/>
                  </a:lnTo>
                  <a:cubicBezTo>
                    <a:pt x="8063" y="11709"/>
                    <a:pt x="8159" y="11644"/>
                    <a:pt x="8260" y="11594"/>
                  </a:cubicBezTo>
                  <a:cubicBezTo>
                    <a:pt x="8425" y="11506"/>
                    <a:pt x="8599" y="11438"/>
                    <a:pt x="8783" y="11387"/>
                  </a:cubicBezTo>
                  <a:cubicBezTo>
                    <a:pt x="8797" y="11383"/>
                    <a:pt x="8815" y="11379"/>
                    <a:pt x="8833" y="11369"/>
                  </a:cubicBezTo>
                  <a:cubicBezTo>
                    <a:pt x="9307" y="11561"/>
                    <a:pt x="11501" y="12386"/>
                    <a:pt x="13174" y="12386"/>
                  </a:cubicBezTo>
                  <a:cubicBezTo>
                    <a:pt x="13267" y="12386"/>
                    <a:pt x="13358" y="12383"/>
                    <a:pt x="13447" y="12378"/>
                  </a:cubicBezTo>
                  <a:cubicBezTo>
                    <a:pt x="13653" y="12365"/>
                    <a:pt x="13850" y="12337"/>
                    <a:pt x="14043" y="12300"/>
                  </a:cubicBezTo>
                  <a:cubicBezTo>
                    <a:pt x="14960" y="12117"/>
                    <a:pt x="15666" y="11635"/>
                    <a:pt x="15621" y="10920"/>
                  </a:cubicBezTo>
                  <a:cubicBezTo>
                    <a:pt x="15593" y="10466"/>
                    <a:pt x="15226" y="10108"/>
                    <a:pt x="14694" y="9878"/>
                  </a:cubicBezTo>
                  <a:cubicBezTo>
                    <a:pt x="14275" y="9699"/>
                    <a:pt x="13749" y="9596"/>
                    <a:pt x="13218" y="9596"/>
                  </a:cubicBezTo>
                  <a:cubicBezTo>
                    <a:pt x="13139" y="9596"/>
                    <a:pt x="13059" y="9598"/>
                    <a:pt x="12979" y="9603"/>
                  </a:cubicBezTo>
                  <a:cubicBezTo>
                    <a:pt x="11360" y="9704"/>
                    <a:pt x="9420" y="10892"/>
                    <a:pt x="8884" y="11241"/>
                  </a:cubicBezTo>
                  <a:cubicBezTo>
                    <a:pt x="8797" y="11264"/>
                    <a:pt x="8714" y="11286"/>
                    <a:pt x="8632" y="11319"/>
                  </a:cubicBezTo>
                  <a:cubicBezTo>
                    <a:pt x="8471" y="11379"/>
                    <a:pt x="8319" y="11447"/>
                    <a:pt x="8173" y="11529"/>
                  </a:cubicBezTo>
                  <a:cubicBezTo>
                    <a:pt x="8099" y="11571"/>
                    <a:pt x="8027" y="11612"/>
                    <a:pt x="7962" y="11663"/>
                  </a:cubicBezTo>
                  <a:cubicBezTo>
                    <a:pt x="7962" y="11539"/>
                    <a:pt x="8012" y="10727"/>
                    <a:pt x="8027" y="10549"/>
                  </a:cubicBezTo>
                  <a:cubicBezTo>
                    <a:pt x="8186" y="10411"/>
                    <a:pt x="8342" y="10255"/>
                    <a:pt x="8508" y="10126"/>
                  </a:cubicBezTo>
                  <a:cubicBezTo>
                    <a:pt x="8567" y="10081"/>
                    <a:pt x="8626" y="10035"/>
                    <a:pt x="8687" y="9988"/>
                  </a:cubicBezTo>
                  <a:cubicBezTo>
                    <a:pt x="9392" y="9961"/>
                    <a:pt x="11722" y="9815"/>
                    <a:pt x="12984" y="9190"/>
                  </a:cubicBezTo>
                  <a:cubicBezTo>
                    <a:pt x="13475" y="8953"/>
                    <a:pt x="13864" y="8572"/>
                    <a:pt x="14084" y="8164"/>
                  </a:cubicBezTo>
                  <a:cubicBezTo>
                    <a:pt x="14286" y="7787"/>
                    <a:pt x="14336" y="7389"/>
                    <a:pt x="14176" y="7063"/>
                  </a:cubicBezTo>
                  <a:cubicBezTo>
                    <a:pt x="13997" y="6701"/>
                    <a:pt x="13570" y="6513"/>
                    <a:pt x="13056" y="6485"/>
                  </a:cubicBezTo>
                  <a:cubicBezTo>
                    <a:pt x="13009" y="6482"/>
                    <a:pt x="12962" y="6481"/>
                    <a:pt x="12914" y="6481"/>
                  </a:cubicBezTo>
                  <a:cubicBezTo>
                    <a:pt x="12482" y="6481"/>
                    <a:pt x="12004" y="6592"/>
                    <a:pt x="11571" y="6807"/>
                  </a:cubicBezTo>
                  <a:cubicBezTo>
                    <a:pt x="10250" y="7457"/>
                    <a:pt x="8852" y="9438"/>
                    <a:pt x="8539" y="9897"/>
                  </a:cubicBezTo>
                  <a:cubicBezTo>
                    <a:pt x="8531" y="9906"/>
                    <a:pt x="8522" y="9910"/>
                    <a:pt x="8516" y="9920"/>
                  </a:cubicBezTo>
                  <a:cubicBezTo>
                    <a:pt x="8361" y="10039"/>
                    <a:pt x="8192" y="10177"/>
                    <a:pt x="8044" y="10323"/>
                  </a:cubicBezTo>
                  <a:cubicBezTo>
                    <a:pt x="8072" y="10053"/>
                    <a:pt x="8269" y="8416"/>
                    <a:pt x="8319" y="8022"/>
                  </a:cubicBezTo>
                  <a:cubicBezTo>
                    <a:pt x="8461" y="7857"/>
                    <a:pt x="8581" y="7664"/>
                    <a:pt x="8714" y="7494"/>
                  </a:cubicBezTo>
                  <a:cubicBezTo>
                    <a:pt x="8723" y="7485"/>
                    <a:pt x="8728" y="7476"/>
                    <a:pt x="8736" y="7471"/>
                  </a:cubicBezTo>
                  <a:cubicBezTo>
                    <a:pt x="9402" y="7264"/>
                    <a:pt x="11369" y="6600"/>
                    <a:pt x="12313" y="5692"/>
                  </a:cubicBezTo>
                  <a:cubicBezTo>
                    <a:pt x="12567" y="5453"/>
                    <a:pt x="12759" y="5164"/>
                    <a:pt x="12883" y="4866"/>
                  </a:cubicBezTo>
                  <a:cubicBezTo>
                    <a:pt x="13121" y="4303"/>
                    <a:pt x="13121" y="3710"/>
                    <a:pt x="12823" y="3399"/>
                  </a:cubicBezTo>
                  <a:cubicBezTo>
                    <a:pt x="12674" y="3241"/>
                    <a:pt x="12456" y="3170"/>
                    <a:pt x="12203" y="3170"/>
                  </a:cubicBezTo>
                  <a:cubicBezTo>
                    <a:pt x="12044" y="3170"/>
                    <a:pt x="11870" y="3198"/>
                    <a:pt x="11691" y="3252"/>
                  </a:cubicBezTo>
                  <a:cubicBezTo>
                    <a:pt x="11273" y="3376"/>
                    <a:pt x="10828" y="3632"/>
                    <a:pt x="10461" y="3981"/>
                  </a:cubicBezTo>
                  <a:cubicBezTo>
                    <a:pt x="9485" y="4912"/>
                    <a:pt x="8760" y="6829"/>
                    <a:pt x="8563" y="7384"/>
                  </a:cubicBezTo>
                  <a:cubicBezTo>
                    <a:pt x="8499" y="7467"/>
                    <a:pt x="8429" y="7554"/>
                    <a:pt x="8370" y="7645"/>
                  </a:cubicBezTo>
                  <a:cubicBezTo>
                    <a:pt x="8393" y="7461"/>
                    <a:pt x="8467" y="6572"/>
                    <a:pt x="8535" y="5706"/>
                  </a:cubicBezTo>
                  <a:cubicBezTo>
                    <a:pt x="8861" y="4990"/>
                    <a:pt x="9654" y="3128"/>
                    <a:pt x="9672" y="1890"/>
                  </a:cubicBezTo>
                  <a:cubicBezTo>
                    <a:pt x="9677" y="1647"/>
                    <a:pt x="9644" y="1408"/>
                    <a:pt x="9589" y="1188"/>
                  </a:cubicBezTo>
                  <a:cubicBezTo>
                    <a:pt x="9424" y="523"/>
                    <a:pt x="9022" y="10"/>
                    <a:pt x="8544" y="0"/>
                  </a:cubicBezTo>
                  <a:cubicBezTo>
                    <a:pt x="8541" y="0"/>
                    <a:pt x="8539" y="0"/>
                    <a:pt x="85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22"/>
            <p:cNvSpPr/>
            <p:nvPr/>
          </p:nvSpPr>
          <p:spPr>
            <a:xfrm>
              <a:off x="-434613" y="1241575"/>
              <a:ext cx="123661" cy="80363"/>
            </a:xfrm>
            <a:custGeom>
              <a:rect b="b" l="l" r="r" t="t"/>
              <a:pathLst>
                <a:path extrusionOk="0" h="1225" w="1885">
                  <a:moveTo>
                    <a:pt x="831" y="0"/>
                  </a:moveTo>
                  <a:cubicBezTo>
                    <a:pt x="509" y="0"/>
                    <a:pt x="214" y="265"/>
                    <a:pt x="0" y="665"/>
                  </a:cubicBezTo>
                  <a:cubicBezTo>
                    <a:pt x="353" y="927"/>
                    <a:pt x="766" y="1115"/>
                    <a:pt x="1202" y="1193"/>
                  </a:cubicBezTo>
                  <a:cubicBezTo>
                    <a:pt x="1319" y="1212"/>
                    <a:pt x="1440" y="1225"/>
                    <a:pt x="1559" y="1225"/>
                  </a:cubicBezTo>
                  <a:cubicBezTo>
                    <a:pt x="1669" y="1225"/>
                    <a:pt x="1779" y="1214"/>
                    <a:pt x="1884" y="1188"/>
                  </a:cubicBezTo>
                  <a:cubicBezTo>
                    <a:pt x="1719" y="523"/>
                    <a:pt x="1317" y="10"/>
                    <a:pt x="839" y="0"/>
                  </a:cubicBezTo>
                  <a:cubicBezTo>
                    <a:pt x="836" y="0"/>
                    <a:pt x="834" y="0"/>
                    <a:pt x="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22"/>
            <p:cNvSpPr/>
            <p:nvPr/>
          </p:nvSpPr>
          <p:spPr>
            <a:xfrm>
              <a:off x="-183752" y="1407351"/>
              <a:ext cx="394" cy="2821"/>
            </a:xfrm>
            <a:custGeom>
              <a:rect b="b" l="l" r="r" t="t"/>
              <a:pathLst>
                <a:path extrusionOk="0" h="43" w="6">
                  <a:moveTo>
                    <a:pt x="1" y="0"/>
                  </a:moveTo>
                  <a:cubicBezTo>
                    <a:pt x="1" y="3"/>
                    <a:pt x="1" y="5"/>
                    <a:pt x="2" y="8"/>
                  </a:cubicBezTo>
                  <a:lnTo>
                    <a:pt x="2" y="8"/>
                  </a:lnTo>
                  <a:lnTo>
                    <a:pt x="1" y="0"/>
                  </a:lnTo>
                  <a:close/>
                  <a:moveTo>
                    <a:pt x="2" y="8"/>
                  </a:moveTo>
                  <a:lnTo>
                    <a:pt x="5" y="42"/>
                  </a:lnTo>
                  <a:lnTo>
                    <a:pt x="5" y="32"/>
                  </a:lnTo>
                  <a:cubicBezTo>
                    <a:pt x="5" y="23"/>
                    <a:pt x="3" y="15"/>
                    <a:pt x="2" y="8"/>
                  </a:cubicBezTo>
                  <a:close/>
                </a:path>
              </a:pathLst>
            </a:custGeom>
            <a:solidFill>
              <a:srgbClr val="7CA3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22"/>
            <p:cNvSpPr/>
            <p:nvPr/>
          </p:nvSpPr>
          <p:spPr>
            <a:xfrm>
              <a:off x="-173190" y="1449467"/>
              <a:ext cx="93943" cy="111393"/>
            </a:xfrm>
            <a:custGeom>
              <a:rect b="b" l="l" r="r" t="t"/>
              <a:pathLst>
                <a:path extrusionOk="0" h="1698" w="1432">
                  <a:moveTo>
                    <a:pt x="513" y="1"/>
                  </a:moveTo>
                  <a:cubicBezTo>
                    <a:pt x="354" y="1"/>
                    <a:pt x="180" y="29"/>
                    <a:pt x="1" y="83"/>
                  </a:cubicBezTo>
                  <a:cubicBezTo>
                    <a:pt x="193" y="738"/>
                    <a:pt x="532" y="1339"/>
                    <a:pt x="1119" y="1656"/>
                  </a:cubicBezTo>
                  <a:cubicBezTo>
                    <a:pt x="1142" y="1670"/>
                    <a:pt x="1169" y="1684"/>
                    <a:pt x="1193" y="1697"/>
                  </a:cubicBezTo>
                  <a:cubicBezTo>
                    <a:pt x="1431" y="1134"/>
                    <a:pt x="1431" y="541"/>
                    <a:pt x="1133" y="230"/>
                  </a:cubicBezTo>
                  <a:cubicBezTo>
                    <a:pt x="984" y="72"/>
                    <a:pt x="766" y="1"/>
                    <a:pt x="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22"/>
            <p:cNvSpPr/>
            <p:nvPr/>
          </p:nvSpPr>
          <p:spPr>
            <a:xfrm>
              <a:off x="-83578" y="1667003"/>
              <a:ext cx="84037" cy="110147"/>
            </a:xfrm>
            <a:custGeom>
              <a:rect b="b" l="l" r="r" t="t"/>
              <a:pathLst>
                <a:path extrusionOk="0" h="1679" w="1281">
                  <a:moveTo>
                    <a:pt x="0" y="0"/>
                  </a:moveTo>
                  <a:cubicBezTo>
                    <a:pt x="15" y="367"/>
                    <a:pt x="97" y="734"/>
                    <a:pt x="285" y="1046"/>
                  </a:cubicBezTo>
                  <a:cubicBezTo>
                    <a:pt x="455" y="1330"/>
                    <a:pt x="726" y="1560"/>
                    <a:pt x="1028" y="1679"/>
                  </a:cubicBezTo>
                  <a:cubicBezTo>
                    <a:pt x="1230" y="1302"/>
                    <a:pt x="1280" y="904"/>
                    <a:pt x="1120" y="578"/>
                  </a:cubicBezTo>
                  <a:cubicBezTo>
                    <a:pt x="941" y="216"/>
                    <a:pt x="514" y="2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22"/>
            <p:cNvSpPr/>
            <p:nvPr/>
          </p:nvSpPr>
          <p:spPr>
            <a:xfrm>
              <a:off x="-22502" y="1889590"/>
              <a:ext cx="110147" cy="158889"/>
            </a:xfrm>
            <a:custGeom>
              <a:rect b="b" l="l" r="r" t="t"/>
              <a:pathLst>
                <a:path extrusionOk="0" h="2422" w="1679">
                  <a:moveTo>
                    <a:pt x="707" y="0"/>
                  </a:moveTo>
                  <a:cubicBezTo>
                    <a:pt x="258" y="610"/>
                    <a:pt x="1" y="1359"/>
                    <a:pt x="15" y="2115"/>
                  </a:cubicBezTo>
                  <a:cubicBezTo>
                    <a:pt x="15" y="2220"/>
                    <a:pt x="24" y="2326"/>
                    <a:pt x="56" y="2422"/>
                  </a:cubicBezTo>
                  <a:cubicBezTo>
                    <a:pt x="973" y="2239"/>
                    <a:pt x="1679" y="1757"/>
                    <a:pt x="1634" y="1042"/>
                  </a:cubicBezTo>
                  <a:cubicBezTo>
                    <a:pt x="1606" y="588"/>
                    <a:pt x="1239" y="230"/>
                    <a:pt x="7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22"/>
            <p:cNvSpPr/>
            <p:nvPr/>
          </p:nvSpPr>
          <p:spPr>
            <a:xfrm>
              <a:off x="-272445" y="2098991"/>
              <a:ext cx="115264" cy="80888"/>
            </a:xfrm>
            <a:custGeom>
              <a:rect b="b" l="l" r="r" t="t"/>
              <a:pathLst>
                <a:path extrusionOk="0" h="1233" w="1757">
                  <a:moveTo>
                    <a:pt x="1096" y="0"/>
                  </a:moveTo>
                  <a:cubicBezTo>
                    <a:pt x="661" y="148"/>
                    <a:pt x="275" y="459"/>
                    <a:pt x="73" y="872"/>
                  </a:cubicBezTo>
                  <a:cubicBezTo>
                    <a:pt x="41" y="936"/>
                    <a:pt x="13" y="1005"/>
                    <a:pt x="0" y="1069"/>
                  </a:cubicBezTo>
                  <a:cubicBezTo>
                    <a:pt x="244" y="1176"/>
                    <a:pt x="536" y="1232"/>
                    <a:pt x="809" y="1232"/>
                  </a:cubicBezTo>
                  <a:cubicBezTo>
                    <a:pt x="1191" y="1232"/>
                    <a:pt x="1534" y="1120"/>
                    <a:pt x="1647" y="876"/>
                  </a:cubicBezTo>
                  <a:cubicBezTo>
                    <a:pt x="1757" y="633"/>
                    <a:pt x="1476" y="298"/>
                    <a:pt x="10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22"/>
            <p:cNvSpPr/>
            <p:nvPr/>
          </p:nvSpPr>
          <p:spPr>
            <a:xfrm>
              <a:off x="-659037" y="1410369"/>
              <a:ext cx="94205" cy="76755"/>
            </a:xfrm>
            <a:custGeom>
              <a:rect b="b" l="l" r="r" t="t"/>
              <a:pathLst>
                <a:path extrusionOk="0" h="1170" w="1436">
                  <a:moveTo>
                    <a:pt x="762" y="1"/>
                  </a:moveTo>
                  <a:cubicBezTo>
                    <a:pt x="598" y="1"/>
                    <a:pt x="448" y="43"/>
                    <a:pt x="325" y="134"/>
                  </a:cubicBezTo>
                  <a:cubicBezTo>
                    <a:pt x="69" y="326"/>
                    <a:pt x="0" y="720"/>
                    <a:pt x="83" y="1169"/>
                  </a:cubicBezTo>
                  <a:cubicBezTo>
                    <a:pt x="670" y="1142"/>
                    <a:pt x="1233" y="748"/>
                    <a:pt x="1436" y="193"/>
                  </a:cubicBezTo>
                  <a:cubicBezTo>
                    <a:pt x="1204" y="70"/>
                    <a:pt x="971" y="1"/>
                    <a:pt x="7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22"/>
            <p:cNvSpPr/>
            <p:nvPr/>
          </p:nvSpPr>
          <p:spPr>
            <a:xfrm>
              <a:off x="-805919" y="1569256"/>
              <a:ext cx="117691" cy="111262"/>
            </a:xfrm>
            <a:custGeom>
              <a:rect b="b" l="l" r="r" t="t"/>
              <a:pathLst>
                <a:path extrusionOk="0" h="1696" w="1794">
                  <a:moveTo>
                    <a:pt x="915" y="1"/>
                  </a:moveTo>
                  <a:cubicBezTo>
                    <a:pt x="633" y="1"/>
                    <a:pt x="398" y="75"/>
                    <a:pt x="253" y="248"/>
                  </a:cubicBezTo>
                  <a:cubicBezTo>
                    <a:pt x="1" y="546"/>
                    <a:pt x="102" y="1114"/>
                    <a:pt x="382" y="1696"/>
                  </a:cubicBezTo>
                  <a:lnTo>
                    <a:pt x="528" y="1696"/>
                  </a:lnTo>
                  <a:cubicBezTo>
                    <a:pt x="735" y="1692"/>
                    <a:pt x="946" y="1664"/>
                    <a:pt x="1124" y="1568"/>
                  </a:cubicBezTo>
                  <a:cubicBezTo>
                    <a:pt x="1436" y="1399"/>
                    <a:pt x="1607" y="1045"/>
                    <a:pt x="1702" y="705"/>
                  </a:cubicBezTo>
                  <a:cubicBezTo>
                    <a:pt x="1753" y="532"/>
                    <a:pt x="1789" y="353"/>
                    <a:pt x="1794" y="174"/>
                  </a:cubicBezTo>
                  <a:cubicBezTo>
                    <a:pt x="1484" y="65"/>
                    <a:pt x="1179" y="1"/>
                    <a:pt x="9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22"/>
            <p:cNvSpPr/>
            <p:nvPr/>
          </p:nvSpPr>
          <p:spPr>
            <a:xfrm>
              <a:off x="-940075" y="1792630"/>
              <a:ext cx="150164" cy="194774"/>
            </a:xfrm>
            <a:custGeom>
              <a:rect b="b" l="l" r="r" t="t"/>
              <a:pathLst>
                <a:path extrusionOk="0" h="2969" w="2289">
                  <a:moveTo>
                    <a:pt x="1801" y="1"/>
                  </a:moveTo>
                  <a:cubicBezTo>
                    <a:pt x="976" y="1"/>
                    <a:pt x="348" y="392"/>
                    <a:pt x="193" y="1011"/>
                  </a:cubicBezTo>
                  <a:cubicBezTo>
                    <a:pt x="1" y="1781"/>
                    <a:pt x="532" y="2570"/>
                    <a:pt x="1688" y="2969"/>
                  </a:cubicBezTo>
                  <a:cubicBezTo>
                    <a:pt x="1863" y="2905"/>
                    <a:pt x="2018" y="2804"/>
                    <a:pt x="2124" y="2648"/>
                  </a:cubicBezTo>
                  <a:cubicBezTo>
                    <a:pt x="2257" y="2441"/>
                    <a:pt x="2276" y="2185"/>
                    <a:pt x="2280" y="1942"/>
                  </a:cubicBezTo>
                  <a:cubicBezTo>
                    <a:pt x="2289" y="1378"/>
                    <a:pt x="2257" y="818"/>
                    <a:pt x="2170" y="263"/>
                  </a:cubicBezTo>
                  <a:cubicBezTo>
                    <a:pt x="2160" y="181"/>
                    <a:pt x="2147" y="98"/>
                    <a:pt x="2124" y="20"/>
                  </a:cubicBezTo>
                  <a:cubicBezTo>
                    <a:pt x="2014" y="7"/>
                    <a:pt x="1906" y="1"/>
                    <a:pt x="18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22"/>
            <p:cNvSpPr/>
            <p:nvPr/>
          </p:nvSpPr>
          <p:spPr>
            <a:xfrm>
              <a:off x="-735528" y="2048740"/>
              <a:ext cx="119200" cy="102865"/>
            </a:xfrm>
            <a:custGeom>
              <a:rect b="b" l="l" r="r" t="t"/>
              <a:pathLst>
                <a:path extrusionOk="0" h="1568" w="1817">
                  <a:moveTo>
                    <a:pt x="771" y="0"/>
                  </a:moveTo>
                  <a:cubicBezTo>
                    <a:pt x="331" y="253"/>
                    <a:pt x="1" y="569"/>
                    <a:pt x="56" y="863"/>
                  </a:cubicBezTo>
                  <a:cubicBezTo>
                    <a:pt x="143" y="1300"/>
                    <a:pt x="729" y="1567"/>
                    <a:pt x="1371" y="1567"/>
                  </a:cubicBezTo>
                  <a:cubicBezTo>
                    <a:pt x="1504" y="1567"/>
                    <a:pt x="1638" y="1556"/>
                    <a:pt x="1772" y="1532"/>
                  </a:cubicBezTo>
                  <a:cubicBezTo>
                    <a:pt x="1785" y="1473"/>
                    <a:pt x="1789" y="1409"/>
                    <a:pt x="1794" y="1348"/>
                  </a:cubicBezTo>
                  <a:cubicBezTo>
                    <a:pt x="1817" y="895"/>
                    <a:pt x="1584" y="440"/>
                    <a:pt x="1203" y="193"/>
                  </a:cubicBezTo>
                  <a:cubicBezTo>
                    <a:pt x="1070" y="106"/>
                    <a:pt x="923" y="46"/>
                    <a:pt x="7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99" name="Google Shape;1999;p22"/>
          <p:cNvGrpSpPr/>
          <p:nvPr/>
        </p:nvGrpSpPr>
        <p:grpSpPr>
          <a:xfrm rot="-7390954">
            <a:off x="8054809" y="3747677"/>
            <a:ext cx="1238083" cy="1406846"/>
            <a:chOff x="-1010725" y="1320475"/>
            <a:chExt cx="1514897" cy="1721394"/>
          </a:xfrm>
        </p:grpSpPr>
        <p:sp>
          <p:nvSpPr>
            <p:cNvPr id="2000" name="Google Shape;2000;p22"/>
            <p:cNvSpPr/>
            <p:nvPr/>
          </p:nvSpPr>
          <p:spPr>
            <a:xfrm>
              <a:off x="-809054" y="1320475"/>
              <a:ext cx="1312669" cy="1254201"/>
            </a:xfrm>
            <a:custGeom>
              <a:rect b="b" l="l" r="r" t="t"/>
              <a:pathLst>
                <a:path extrusionOk="0" h="13514" w="14144">
                  <a:moveTo>
                    <a:pt x="10310" y="1"/>
                  </a:moveTo>
                  <a:cubicBezTo>
                    <a:pt x="9699" y="1"/>
                    <a:pt x="9092" y="51"/>
                    <a:pt x="8553" y="229"/>
                  </a:cubicBezTo>
                  <a:cubicBezTo>
                    <a:pt x="7330" y="633"/>
                    <a:pt x="5372" y="1808"/>
                    <a:pt x="3069" y="4170"/>
                  </a:cubicBezTo>
                  <a:cubicBezTo>
                    <a:pt x="762" y="6530"/>
                    <a:pt x="184" y="8994"/>
                    <a:pt x="102" y="10141"/>
                  </a:cubicBezTo>
                  <a:cubicBezTo>
                    <a:pt x="0" y="11525"/>
                    <a:pt x="872" y="12914"/>
                    <a:pt x="963" y="13098"/>
                  </a:cubicBezTo>
                  <a:cubicBezTo>
                    <a:pt x="963" y="13098"/>
                    <a:pt x="2615" y="13514"/>
                    <a:pt x="3846" y="13514"/>
                  </a:cubicBezTo>
                  <a:cubicBezTo>
                    <a:pt x="4077" y="13514"/>
                    <a:pt x="4293" y="13499"/>
                    <a:pt x="4481" y="13464"/>
                  </a:cubicBezTo>
                  <a:cubicBezTo>
                    <a:pt x="5848" y="13212"/>
                    <a:pt x="7751" y="11828"/>
                    <a:pt x="8879" y="10645"/>
                  </a:cubicBezTo>
                  <a:cubicBezTo>
                    <a:pt x="10007" y="9457"/>
                    <a:pt x="11925" y="7095"/>
                    <a:pt x="12433" y="6132"/>
                  </a:cubicBezTo>
                  <a:cubicBezTo>
                    <a:pt x="13286" y="4509"/>
                    <a:pt x="13832" y="2486"/>
                    <a:pt x="13851" y="1693"/>
                  </a:cubicBezTo>
                  <a:cubicBezTo>
                    <a:pt x="13878" y="587"/>
                    <a:pt x="14144" y="106"/>
                    <a:pt x="14144" y="106"/>
                  </a:cubicBezTo>
                  <a:cubicBezTo>
                    <a:pt x="14144" y="106"/>
                    <a:pt x="13797" y="84"/>
                    <a:pt x="13133" y="84"/>
                  </a:cubicBezTo>
                  <a:cubicBezTo>
                    <a:pt x="12996" y="84"/>
                    <a:pt x="12845" y="85"/>
                    <a:pt x="12681" y="87"/>
                  </a:cubicBezTo>
                  <a:cubicBezTo>
                    <a:pt x="12652" y="88"/>
                    <a:pt x="12623" y="88"/>
                    <a:pt x="12593" y="88"/>
                  </a:cubicBezTo>
                  <a:cubicBezTo>
                    <a:pt x="11921" y="88"/>
                    <a:pt x="11112" y="1"/>
                    <a:pt x="10310" y="1"/>
                  </a:cubicBezTo>
                  <a:close/>
                </a:path>
              </a:pathLst>
            </a:custGeom>
            <a:solidFill>
              <a:schemeClr val="lt2">
                <a:alpha val="736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22"/>
            <p:cNvSpPr/>
            <p:nvPr/>
          </p:nvSpPr>
          <p:spPr>
            <a:xfrm>
              <a:off x="-796710" y="1485023"/>
              <a:ext cx="1101625" cy="1072855"/>
            </a:xfrm>
            <a:custGeom>
              <a:rect b="b" l="l" r="r" t="t"/>
              <a:pathLst>
                <a:path extrusionOk="0" h="11560" w="11870">
                  <a:moveTo>
                    <a:pt x="10528" y="0"/>
                  </a:moveTo>
                  <a:cubicBezTo>
                    <a:pt x="9624" y="0"/>
                    <a:pt x="8718" y="287"/>
                    <a:pt x="7990" y="828"/>
                  </a:cubicBezTo>
                  <a:cubicBezTo>
                    <a:pt x="7072" y="1506"/>
                    <a:pt x="6477" y="2515"/>
                    <a:pt x="5738" y="3382"/>
                  </a:cubicBezTo>
                  <a:cubicBezTo>
                    <a:pt x="4018" y="5405"/>
                    <a:pt x="1431" y="6789"/>
                    <a:pt x="1" y="8927"/>
                  </a:cubicBezTo>
                  <a:cubicBezTo>
                    <a:pt x="121" y="10096"/>
                    <a:pt x="771" y="11141"/>
                    <a:pt x="849" y="11302"/>
                  </a:cubicBezTo>
                  <a:cubicBezTo>
                    <a:pt x="849" y="11302"/>
                    <a:pt x="1408" y="11439"/>
                    <a:pt x="2119" y="11559"/>
                  </a:cubicBezTo>
                  <a:cubicBezTo>
                    <a:pt x="2716" y="11155"/>
                    <a:pt x="3312" y="10751"/>
                    <a:pt x="3903" y="10349"/>
                  </a:cubicBezTo>
                  <a:cubicBezTo>
                    <a:pt x="4995" y="9610"/>
                    <a:pt x="6086" y="8872"/>
                    <a:pt x="7086" y="8010"/>
                  </a:cubicBezTo>
                  <a:cubicBezTo>
                    <a:pt x="8668" y="6638"/>
                    <a:pt x="9999" y="4973"/>
                    <a:pt x="10975" y="3125"/>
                  </a:cubicBezTo>
                  <a:cubicBezTo>
                    <a:pt x="11461" y="2213"/>
                    <a:pt x="11870" y="1190"/>
                    <a:pt x="11714" y="172"/>
                  </a:cubicBezTo>
                  <a:cubicBezTo>
                    <a:pt x="11329" y="57"/>
                    <a:pt x="10929" y="0"/>
                    <a:pt x="10528" y="0"/>
                  </a:cubicBezTo>
                  <a:close/>
                </a:path>
              </a:pathLst>
            </a:custGeom>
            <a:solidFill>
              <a:schemeClr val="lt2">
                <a:alpha val="736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22"/>
            <p:cNvSpPr/>
            <p:nvPr/>
          </p:nvSpPr>
          <p:spPr>
            <a:xfrm>
              <a:off x="-1010725" y="1321310"/>
              <a:ext cx="1514897" cy="1720558"/>
            </a:xfrm>
            <a:custGeom>
              <a:rect b="b" l="l" r="r" t="t"/>
              <a:pathLst>
                <a:path extrusionOk="0" h="18539" w="16323">
                  <a:moveTo>
                    <a:pt x="12868" y="0"/>
                  </a:moveTo>
                  <a:cubicBezTo>
                    <a:pt x="12900" y="198"/>
                    <a:pt x="12946" y="395"/>
                    <a:pt x="13001" y="584"/>
                  </a:cubicBezTo>
                  <a:cubicBezTo>
                    <a:pt x="13103" y="946"/>
                    <a:pt x="13230" y="1363"/>
                    <a:pt x="13442" y="1693"/>
                  </a:cubicBezTo>
                  <a:cubicBezTo>
                    <a:pt x="13207" y="1867"/>
                    <a:pt x="12974" y="2042"/>
                    <a:pt x="12745" y="2220"/>
                  </a:cubicBezTo>
                  <a:cubicBezTo>
                    <a:pt x="12483" y="1803"/>
                    <a:pt x="12244" y="1382"/>
                    <a:pt x="12102" y="904"/>
                  </a:cubicBezTo>
                  <a:cubicBezTo>
                    <a:pt x="12015" y="606"/>
                    <a:pt x="11969" y="308"/>
                    <a:pt x="11947" y="10"/>
                  </a:cubicBezTo>
                  <a:cubicBezTo>
                    <a:pt x="11905" y="10"/>
                    <a:pt x="11864" y="15"/>
                    <a:pt x="11823" y="19"/>
                  </a:cubicBezTo>
                  <a:cubicBezTo>
                    <a:pt x="11850" y="345"/>
                    <a:pt x="11920" y="671"/>
                    <a:pt x="12015" y="973"/>
                  </a:cubicBezTo>
                  <a:cubicBezTo>
                    <a:pt x="12157" y="1431"/>
                    <a:pt x="12373" y="1894"/>
                    <a:pt x="12694" y="2262"/>
                  </a:cubicBezTo>
                  <a:cubicBezTo>
                    <a:pt x="12621" y="2317"/>
                    <a:pt x="12552" y="2372"/>
                    <a:pt x="12483" y="2427"/>
                  </a:cubicBezTo>
                  <a:cubicBezTo>
                    <a:pt x="12282" y="2582"/>
                    <a:pt x="12085" y="2743"/>
                    <a:pt x="11886" y="2904"/>
                  </a:cubicBezTo>
                  <a:cubicBezTo>
                    <a:pt x="11524" y="2385"/>
                    <a:pt x="11204" y="1858"/>
                    <a:pt x="10984" y="1257"/>
                  </a:cubicBezTo>
                  <a:cubicBezTo>
                    <a:pt x="10860" y="914"/>
                    <a:pt x="10781" y="569"/>
                    <a:pt x="10726" y="226"/>
                  </a:cubicBezTo>
                  <a:cubicBezTo>
                    <a:pt x="10686" y="239"/>
                    <a:pt x="10644" y="253"/>
                    <a:pt x="10599" y="271"/>
                  </a:cubicBezTo>
                  <a:cubicBezTo>
                    <a:pt x="10658" y="620"/>
                    <a:pt x="10758" y="963"/>
                    <a:pt x="10874" y="1280"/>
                  </a:cubicBezTo>
                  <a:cubicBezTo>
                    <a:pt x="11089" y="1877"/>
                    <a:pt x="11401" y="2477"/>
                    <a:pt x="11827" y="2954"/>
                  </a:cubicBezTo>
                  <a:cubicBezTo>
                    <a:pt x="11594" y="3147"/>
                    <a:pt x="11359" y="3344"/>
                    <a:pt x="11126" y="3541"/>
                  </a:cubicBezTo>
                  <a:cubicBezTo>
                    <a:pt x="11061" y="3458"/>
                    <a:pt x="10988" y="3376"/>
                    <a:pt x="10929" y="3298"/>
                  </a:cubicBezTo>
                  <a:cubicBezTo>
                    <a:pt x="10813" y="3143"/>
                    <a:pt x="10703" y="2986"/>
                    <a:pt x="10603" y="2826"/>
                  </a:cubicBezTo>
                  <a:cubicBezTo>
                    <a:pt x="10401" y="2504"/>
                    <a:pt x="10222" y="2170"/>
                    <a:pt x="10070" y="1826"/>
                  </a:cubicBezTo>
                  <a:cubicBezTo>
                    <a:pt x="9911" y="1445"/>
                    <a:pt x="9791" y="1060"/>
                    <a:pt x="9700" y="666"/>
                  </a:cubicBezTo>
                  <a:cubicBezTo>
                    <a:pt x="9663" y="688"/>
                    <a:pt x="9621" y="711"/>
                    <a:pt x="9581" y="730"/>
                  </a:cubicBezTo>
                  <a:cubicBezTo>
                    <a:pt x="9672" y="1115"/>
                    <a:pt x="9805" y="1496"/>
                    <a:pt x="9960" y="1849"/>
                  </a:cubicBezTo>
                  <a:cubicBezTo>
                    <a:pt x="10112" y="2201"/>
                    <a:pt x="10296" y="2542"/>
                    <a:pt x="10502" y="2862"/>
                  </a:cubicBezTo>
                  <a:cubicBezTo>
                    <a:pt x="10608" y="3027"/>
                    <a:pt x="10722" y="3188"/>
                    <a:pt x="10841" y="3340"/>
                  </a:cubicBezTo>
                  <a:cubicBezTo>
                    <a:pt x="10906" y="3422"/>
                    <a:pt x="10978" y="3518"/>
                    <a:pt x="11057" y="3600"/>
                  </a:cubicBezTo>
                  <a:cubicBezTo>
                    <a:pt x="11029" y="3623"/>
                    <a:pt x="11002" y="3647"/>
                    <a:pt x="10974" y="3670"/>
                  </a:cubicBezTo>
                  <a:cubicBezTo>
                    <a:pt x="10965" y="3674"/>
                    <a:pt x="10956" y="3683"/>
                    <a:pt x="10951" y="3697"/>
                  </a:cubicBezTo>
                  <a:cubicBezTo>
                    <a:pt x="10648" y="3954"/>
                    <a:pt x="10356" y="4220"/>
                    <a:pt x="10062" y="4491"/>
                  </a:cubicBezTo>
                  <a:cubicBezTo>
                    <a:pt x="9539" y="3926"/>
                    <a:pt x="9052" y="3340"/>
                    <a:pt x="8663" y="2669"/>
                  </a:cubicBezTo>
                  <a:cubicBezTo>
                    <a:pt x="8470" y="2330"/>
                    <a:pt x="8301" y="1981"/>
                    <a:pt x="8154" y="1624"/>
                  </a:cubicBezTo>
                  <a:cubicBezTo>
                    <a:pt x="8117" y="1651"/>
                    <a:pt x="8085" y="1674"/>
                    <a:pt x="8049" y="1702"/>
                  </a:cubicBezTo>
                  <a:cubicBezTo>
                    <a:pt x="8195" y="2060"/>
                    <a:pt x="8370" y="2408"/>
                    <a:pt x="8567" y="2743"/>
                  </a:cubicBezTo>
                  <a:cubicBezTo>
                    <a:pt x="8952" y="3403"/>
                    <a:pt x="9420" y="4041"/>
                    <a:pt x="9993" y="4555"/>
                  </a:cubicBezTo>
                  <a:cubicBezTo>
                    <a:pt x="9598" y="4917"/>
                    <a:pt x="9213" y="5283"/>
                    <a:pt x="8838" y="5664"/>
                  </a:cubicBezTo>
                  <a:cubicBezTo>
                    <a:pt x="8571" y="5412"/>
                    <a:pt x="8301" y="5160"/>
                    <a:pt x="8057" y="4885"/>
                  </a:cubicBezTo>
                  <a:cubicBezTo>
                    <a:pt x="7759" y="4555"/>
                    <a:pt x="7489" y="4206"/>
                    <a:pt x="7246" y="3835"/>
                  </a:cubicBezTo>
                  <a:cubicBezTo>
                    <a:pt x="7031" y="3505"/>
                    <a:pt x="6842" y="3160"/>
                    <a:pt x="6673" y="2802"/>
                  </a:cubicBezTo>
                  <a:cubicBezTo>
                    <a:pt x="6636" y="2834"/>
                    <a:pt x="6599" y="2867"/>
                    <a:pt x="6563" y="2899"/>
                  </a:cubicBezTo>
                  <a:cubicBezTo>
                    <a:pt x="6728" y="3238"/>
                    <a:pt x="6912" y="3564"/>
                    <a:pt x="7113" y="3876"/>
                  </a:cubicBezTo>
                  <a:cubicBezTo>
                    <a:pt x="7553" y="4555"/>
                    <a:pt x="8108" y="5238"/>
                    <a:pt x="8768" y="5729"/>
                  </a:cubicBezTo>
                  <a:cubicBezTo>
                    <a:pt x="8360" y="6136"/>
                    <a:pt x="7962" y="6554"/>
                    <a:pt x="7567" y="6976"/>
                  </a:cubicBezTo>
                  <a:cubicBezTo>
                    <a:pt x="7274" y="6760"/>
                    <a:pt x="6980" y="6554"/>
                    <a:pt x="6705" y="6307"/>
                  </a:cubicBezTo>
                  <a:cubicBezTo>
                    <a:pt x="6375" y="6009"/>
                    <a:pt x="6076" y="5678"/>
                    <a:pt x="5811" y="5321"/>
                  </a:cubicBezTo>
                  <a:cubicBezTo>
                    <a:pt x="5558" y="4981"/>
                    <a:pt x="5348" y="4618"/>
                    <a:pt x="5164" y="4248"/>
                  </a:cubicBezTo>
                  <a:cubicBezTo>
                    <a:pt x="5128" y="4284"/>
                    <a:pt x="5096" y="4320"/>
                    <a:pt x="5058" y="4358"/>
                  </a:cubicBezTo>
                  <a:cubicBezTo>
                    <a:pt x="5238" y="4720"/>
                    <a:pt x="5453" y="5063"/>
                    <a:pt x="5691" y="5385"/>
                  </a:cubicBezTo>
                  <a:cubicBezTo>
                    <a:pt x="5957" y="5747"/>
                    <a:pt x="6260" y="6077"/>
                    <a:pt x="6590" y="6375"/>
                  </a:cubicBezTo>
                  <a:cubicBezTo>
                    <a:pt x="6865" y="6623"/>
                    <a:pt x="7168" y="6870"/>
                    <a:pt x="7498" y="7054"/>
                  </a:cubicBezTo>
                  <a:cubicBezTo>
                    <a:pt x="7086" y="7503"/>
                    <a:pt x="6677" y="7962"/>
                    <a:pt x="6279" y="8430"/>
                  </a:cubicBezTo>
                  <a:cubicBezTo>
                    <a:pt x="5664" y="7962"/>
                    <a:pt x="5063" y="7480"/>
                    <a:pt x="4508" y="6934"/>
                  </a:cubicBezTo>
                  <a:cubicBezTo>
                    <a:pt x="4233" y="6665"/>
                    <a:pt x="3972" y="6379"/>
                    <a:pt x="3720" y="6087"/>
                  </a:cubicBezTo>
                  <a:cubicBezTo>
                    <a:pt x="3701" y="6123"/>
                    <a:pt x="3678" y="6159"/>
                    <a:pt x="3655" y="6191"/>
                  </a:cubicBezTo>
                  <a:cubicBezTo>
                    <a:pt x="3917" y="6490"/>
                    <a:pt x="4192" y="6775"/>
                    <a:pt x="4472" y="7050"/>
                  </a:cubicBezTo>
                  <a:cubicBezTo>
                    <a:pt x="5013" y="7577"/>
                    <a:pt x="5595" y="8077"/>
                    <a:pt x="6224" y="8498"/>
                  </a:cubicBezTo>
                  <a:cubicBezTo>
                    <a:pt x="5985" y="8783"/>
                    <a:pt x="5746" y="9072"/>
                    <a:pt x="5513" y="9361"/>
                  </a:cubicBezTo>
                  <a:cubicBezTo>
                    <a:pt x="4848" y="9159"/>
                    <a:pt x="4210" y="8851"/>
                    <a:pt x="3650" y="8439"/>
                  </a:cubicBezTo>
                  <a:cubicBezTo>
                    <a:pt x="3371" y="8227"/>
                    <a:pt x="3109" y="7994"/>
                    <a:pt x="2876" y="7738"/>
                  </a:cubicBezTo>
                  <a:cubicBezTo>
                    <a:pt x="2857" y="7783"/>
                    <a:pt x="2839" y="7829"/>
                    <a:pt x="2821" y="7870"/>
                  </a:cubicBezTo>
                  <a:cubicBezTo>
                    <a:pt x="3527" y="8627"/>
                    <a:pt x="4476" y="9182"/>
                    <a:pt x="5467" y="9421"/>
                  </a:cubicBezTo>
                  <a:cubicBezTo>
                    <a:pt x="5411" y="9484"/>
                    <a:pt x="5361" y="9548"/>
                    <a:pt x="5310" y="9618"/>
                  </a:cubicBezTo>
                  <a:cubicBezTo>
                    <a:pt x="5054" y="9933"/>
                    <a:pt x="4806" y="10255"/>
                    <a:pt x="4563" y="10585"/>
                  </a:cubicBezTo>
                  <a:cubicBezTo>
                    <a:pt x="4045" y="10475"/>
                    <a:pt x="3545" y="10346"/>
                    <a:pt x="3068" y="10104"/>
                  </a:cubicBezTo>
                  <a:cubicBezTo>
                    <a:pt x="2806" y="9971"/>
                    <a:pt x="2569" y="9806"/>
                    <a:pt x="2339" y="9626"/>
                  </a:cubicBezTo>
                  <a:cubicBezTo>
                    <a:pt x="2330" y="9677"/>
                    <a:pt x="2325" y="9723"/>
                    <a:pt x="2317" y="9768"/>
                  </a:cubicBezTo>
                  <a:cubicBezTo>
                    <a:pt x="2541" y="9943"/>
                    <a:pt x="2779" y="10090"/>
                    <a:pt x="3026" y="10214"/>
                  </a:cubicBezTo>
                  <a:cubicBezTo>
                    <a:pt x="3485" y="10443"/>
                    <a:pt x="4004" y="10621"/>
                    <a:pt x="4522" y="10640"/>
                  </a:cubicBezTo>
                  <a:cubicBezTo>
                    <a:pt x="4298" y="10943"/>
                    <a:pt x="4078" y="11245"/>
                    <a:pt x="3862" y="11548"/>
                  </a:cubicBezTo>
                  <a:cubicBezTo>
                    <a:pt x="3398" y="11525"/>
                    <a:pt x="2958" y="11457"/>
                    <a:pt x="2518" y="11273"/>
                  </a:cubicBezTo>
                  <a:cubicBezTo>
                    <a:pt x="2467" y="11250"/>
                    <a:pt x="2417" y="11227"/>
                    <a:pt x="2372" y="11205"/>
                  </a:cubicBezTo>
                  <a:lnTo>
                    <a:pt x="2372" y="11205"/>
                  </a:lnTo>
                  <a:cubicBezTo>
                    <a:pt x="2380" y="11260"/>
                    <a:pt x="2394" y="11309"/>
                    <a:pt x="2408" y="11360"/>
                  </a:cubicBezTo>
                  <a:cubicBezTo>
                    <a:pt x="2421" y="11370"/>
                    <a:pt x="2435" y="11374"/>
                    <a:pt x="2454" y="11383"/>
                  </a:cubicBezTo>
                  <a:cubicBezTo>
                    <a:pt x="2848" y="11549"/>
                    <a:pt x="3304" y="11667"/>
                    <a:pt x="3749" y="11667"/>
                  </a:cubicBezTo>
                  <a:cubicBezTo>
                    <a:pt x="3759" y="11667"/>
                    <a:pt x="3769" y="11667"/>
                    <a:pt x="3779" y="11667"/>
                  </a:cubicBezTo>
                  <a:lnTo>
                    <a:pt x="3779" y="11667"/>
                  </a:lnTo>
                  <a:cubicBezTo>
                    <a:pt x="3513" y="12048"/>
                    <a:pt x="3252" y="12437"/>
                    <a:pt x="2995" y="12828"/>
                  </a:cubicBezTo>
                  <a:cubicBezTo>
                    <a:pt x="2789" y="13144"/>
                    <a:pt x="2586" y="13465"/>
                    <a:pt x="2389" y="13786"/>
                  </a:cubicBezTo>
                  <a:cubicBezTo>
                    <a:pt x="1509" y="15226"/>
                    <a:pt x="670" y="16721"/>
                    <a:pt x="50" y="18298"/>
                  </a:cubicBezTo>
                  <a:cubicBezTo>
                    <a:pt x="0" y="18425"/>
                    <a:pt x="123" y="18538"/>
                    <a:pt x="237" y="18538"/>
                  </a:cubicBezTo>
                  <a:cubicBezTo>
                    <a:pt x="288" y="18538"/>
                    <a:pt x="337" y="18515"/>
                    <a:pt x="367" y="18459"/>
                  </a:cubicBezTo>
                  <a:cubicBezTo>
                    <a:pt x="1248" y="16780"/>
                    <a:pt x="2101" y="15098"/>
                    <a:pt x="3109" y="13493"/>
                  </a:cubicBezTo>
                  <a:cubicBezTo>
                    <a:pt x="3183" y="13373"/>
                    <a:pt x="3261" y="13254"/>
                    <a:pt x="3335" y="13140"/>
                  </a:cubicBezTo>
                  <a:cubicBezTo>
                    <a:pt x="3591" y="12740"/>
                    <a:pt x="3857" y="12342"/>
                    <a:pt x="4127" y="11952"/>
                  </a:cubicBezTo>
                  <a:cubicBezTo>
                    <a:pt x="4389" y="12272"/>
                    <a:pt x="4738" y="12539"/>
                    <a:pt x="5063" y="12795"/>
                  </a:cubicBezTo>
                  <a:cubicBezTo>
                    <a:pt x="5393" y="13053"/>
                    <a:pt x="5737" y="13286"/>
                    <a:pt x="6091" y="13506"/>
                  </a:cubicBezTo>
                  <a:cubicBezTo>
                    <a:pt x="6178" y="13506"/>
                    <a:pt x="6260" y="13502"/>
                    <a:pt x="6338" y="13497"/>
                  </a:cubicBezTo>
                  <a:cubicBezTo>
                    <a:pt x="6306" y="13474"/>
                    <a:pt x="6269" y="13455"/>
                    <a:pt x="6237" y="13433"/>
                  </a:cubicBezTo>
                  <a:cubicBezTo>
                    <a:pt x="5856" y="13203"/>
                    <a:pt x="5490" y="12951"/>
                    <a:pt x="5136" y="12685"/>
                  </a:cubicBezTo>
                  <a:cubicBezTo>
                    <a:pt x="4806" y="12429"/>
                    <a:pt x="4503" y="12140"/>
                    <a:pt x="4169" y="11887"/>
                  </a:cubicBezTo>
                  <a:cubicBezTo>
                    <a:pt x="4421" y="11521"/>
                    <a:pt x="4683" y="11163"/>
                    <a:pt x="4944" y="10805"/>
                  </a:cubicBezTo>
                  <a:cubicBezTo>
                    <a:pt x="5246" y="11158"/>
                    <a:pt x="5650" y="11457"/>
                    <a:pt x="6017" y="11727"/>
                  </a:cubicBezTo>
                  <a:cubicBezTo>
                    <a:pt x="6430" y="12035"/>
                    <a:pt x="6857" y="12310"/>
                    <a:pt x="7301" y="12557"/>
                  </a:cubicBezTo>
                  <a:cubicBezTo>
                    <a:pt x="7545" y="12695"/>
                    <a:pt x="7792" y="12818"/>
                    <a:pt x="8044" y="12938"/>
                  </a:cubicBezTo>
                  <a:cubicBezTo>
                    <a:pt x="8095" y="12911"/>
                    <a:pt x="8150" y="12883"/>
                    <a:pt x="8205" y="12850"/>
                  </a:cubicBezTo>
                  <a:cubicBezTo>
                    <a:pt x="7915" y="12722"/>
                    <a:pt x="7631" y="12580"/>
                    <a:pt x="7352" y="12424"/>
                  </a:cubicBezTo>
                  <a:cubicBezTo>
                    <a:pt x="6916" y="12181"/>
                    <a:pt x="6499" y="11910"/>
                    <a:pt x="6095" y="11612"/>
                  </a:cubicBezTo>
                  <a:cubicBezTo>
                    <a:pt x="5894" y="11461"/>
                    <a:pt x="5691" y="11305"/>
                    <a:pt x="5498" y="11140"/>
                  </a:cubicBezTo>
                  <a:cubicBezTo>
                    <a:pt x="5333" y="11002"/>
                    <a:pt x="5173" y="10851"/>
                    <a:pt x="5008" y="10723"/>
                  </a:cubicBezTo>
                  <a:cubicBezTo>
                    <a:pt x="5228" y="10424"/>
                    <a:pt x="5448" y="10132"/>
                    <a:pt x="5678" y="9842"/>
                  </a:cubicBezTo>
                  <a:cubicBezTo>
                    <a:pt x="5981" y="10191"/>
                    <a:pt x="6366" y="10494"/>
                    <a:pt x="6728" y="10773"/>
                  </a:cubicBezTo>
                  <a:cubicBezTo>
                    <a:pt x="7154" y="11095"/>
                    <a:pt x="7604" y="11383"/>
                    <a:pt x="8076" y="11635"/>
                  </a:cubicBezTo>
                  <a:cubicBezTo>
                    <a:pt x="8457" y="11842"/>
                    <a:pt x="8851" y="12025"/>
                    <a:pt x="9255" y="12185"/>
                  </a:cubicBezTo>
                  <a:cubicBezTo>
                    <a:pt x="9268" y="12176"/>
                    <a:pt x="9282" y="12168"/>
                    <a:pt x="9296" y="12158"/>
                  </a:cubicBezTo>
                  <a:cubicBezTo>
                    <a:pt x="9333" y="12130"/>
                    <a:pt x="9365" y="12107"/>
                    <a:pt x="9401" y="12080"/>
                  </a:cubicBezTo>
                  <a:cubicBezTo>
                    <a:pt x="8957" y="11915"/>
                    <a:pt x="8525" y="11722"/>
                    <a:pt x="8104" y="11493"/>
                  </a:cubicBezTo>
                  <a:cubicBezTo>
                    <a:pt x="7649" y="11245"/>
                    <a:pt x="7219" y="10966"/>
                    <a:pt x="6806" y="10659"/>
                  </a:cubicBezTo>
                  <a:cubicBezTo>
                    <a:pt x="6434" y="10379"/>
                    <a:pt x="6099" y="10058"/>
                    <a:pt x="5742" y="9755"/>
                  </a:cubicBezTo>
                  <a:cubicBezTo>
                    <a:pt x="5985" y="9452"/>
                    <a:pt x="6228" y="9150"/>
                    <a:pt x="6480" y="8851"/>
                  </a:cubicBezTo>
                  <a:cubicBezTo>
                    <a:pt x="6586" y="8980"/>
                    <a:pt x="6719" y="9095"/>
                    <a:pt x="6833" y="9205"/>
                  </a:cubicBezTo>
                  <a:cubicBezTo>
                    <a:pt x="7003" y="9361"/>
                    <a:pt x="7172" y="9507"/>
                    <a:pt x="7352" y="9654"/>
                  </a:cubicBezTo>
                  <a:cubicBezTo>
                    <a:pt x="7718" y="9952"/>
                    <a:pt x="8108" y="10223"/>
                    <a:pt x="8516" y="10462"/>
                  </a:cubicBezTo>
                  <a:cubicBezTo>
                    <a:pt x="9099" y="10810"/>
                    <a:pt x="9713" y="11099"/>
                    <a:pt x="10356" y="11309"/>
                  </a:cubicBezTo>
                  <a:cubicBezTo>
                    <a:pt x="10373" y="11296"/>
                    <a:pt x="10392" y="11277"/>
                    <a:pt x="10411" y="11260"/>
                  </a:cubicBezTo>
                  <a:cubicBezTo>
                    <a:pt x="10428" y="11245"/>
                    <a:pt x="10447" y="11232"/>
                    <a:pt x="10461" y="11213"/>
                  </a:cubicBezTo>
                  <a:cubicBezTo>
                    <a:pt x="9814" y="10979"/>
                    <a:pt x="9186" y="10699"/>
                    <a:pt x="8595" y="10346"/>
                  </a:cubicBezTo>
                  <a:cubicBezTo>
                    <a:pt x="8205" y="10113"/>
                    <a:pt x="7828" y="9856"/>
                    <a:pt x="7475" y="9576"/>
                  </a:cubicBezTo>
                  <a:cubicBezTo>
                    <a:pt x="7283" y="9425"/>
                    <a:pt x="7094" y="9264"/>
                    <a:pt x="6912" y="9099"/>
                  </a:cubicBezTo>
                  <a:cubicBezTo>
                    <a:pt x="6796" y="8989"/>
                    <a:pt x="6682" y="8860"/>
                    <a:pt x="6558" y="8756"/>
                  </a:cubicBezTo>
                  <a:cubicBezTo>
                    <a:pt x="6939" y="8301"/>
                    <a:pt x="7333" y="7852"/>
                    <a:pt x="7732" y="7412"/>
                  </a:cubicBezTo>
                  <a:cubicBezTo>
                    <a:pt x="7865" y="7558"/>
                    <a:pt x="8021" y="7691"/>
                    <a:pt x="8159" y="7820"/>
                  </a:cubicBezTo>
                  <a:cubicBezTo>
                    <a:pt x="8356" y="8003"/>
                    <a:pt x="8557" y="8178"/>
                    <a:pt x="8768" y="8347"/>
                  </a:cubicBezTo>
                  <a:cubicBezTo>
                    <a:pt x="9640" y="9044"/>
                    <a:pt x="10603" y="9603"/>
                    <a:pt x="11626" y="10016"/>
                  </a:cubicBezTo>
                  <a:cubicBezTo>
                    <a:pt x="11658" y="9980"/>
                    <a:pt x="11689" y="9943"/>
                    <a:pt x="11721" y="9906"/>
                  </a:cubicBezTo>
                  <a:cubicBezTo>
                    <a:pt x="11094" y="9654"/>
                    <a:pt x="10493" y="9342"/>
                    <a:pt x="9920" y="8985"/>
                  </a:cubicBezTo>
                  <a:cubicBezTo>
                    <a:pt x="9507" y="8728"/>
                    <a:pt x="9113" y="8443"/>
                    <a:pt x="8736" y="8136"/>
                  </a:cubicBezTo>
                  <a:cubicBezTo>
                    <a:pt x="8530" y="7967"/>
                    <a:pt x="8328" y="7793"/>
                    <a:pt x="8136" y="7609"/>
                  </a:cubicBezTo>
                  <a:cubicBezTo>
                    <a:pt x="8030" y="7512"/>
                    <a:pt x="7934" y="7402"/>
                    <a:pt x="7828" y="7306"/>
                  </a:cubicBezTo>
                  <a:cubicBezTo>
                    <a:pt x="8254" y="6843"/>
                    <a:pt x="8690" y="6389"/>
                    <a:pt x="9135" y="5944"/>
                  </a:cubicBezTo>
                  <a:cubicBezTo>
                    <a:pt x="9768" y="6655"/>
                    <a:pt x="10580" y="7242"/>
                    <a:pt x="11387" y="7723"/>
                  </a:cubicBezTo>
                  <a:cubicBezTo>
                    <a:pt x="11869" y="8013"/>
                    <a:pt x="12382" y="8274"/>
                    <a:pt x="12914" y="8489"/>
                  </a:cubicBezTo>
                  <a:cubicBezTo>
                    <a:pt x="12946" y="8448"/>
                    <a:pt x="12978" y="8411"/>
                    <a:pt x="13010" y="8371"/>
                  </a:cubicBezTo>
                  <a:cubicBezTo>
                    <a:pt x="12479" y="8150"/>
                    <a:pt x="11960" y="7903"/>
                    <a:pt x="11465" y="7604"/>
                  </a:cubicBezTo>
                  <a:cubicBezTo>
                    <a:pt x="11029" y="7347"/>
                    <a:pt x="10612" y="7059"/>
                    <a:pt x="10218" y="6742"/>
                  </a:cubicBezTo>
                  <a:cubicBezTo>
                    <a:pt x="9869" y="6466"/>
                    <a:pt x="9548" y="6159"/>
                    <a:pt x="9223" y="5861"/>
                  </a:cubicBezTo>
                  <a:cubicBezTo>
                    <a:pt x="9287" y="5797"/>
                    <a:pt x="9351" y="5733"/>
                    <a:pt x="9416" y="5674"/>
                  </a:cubicBezTo>
                  <a:cubicBezTo>
                    <a:pt x="9663" y="5426"/>
                    <a:pt x="9915" y="5187"/>
                    <a:pt x="10172" y="4949"/>
                  </a:cubicBezTo>
                  <a:cubicBezTo>
                    <a:pt x="10277" y="5069"/>
                    <a:pt x="10396" y="5173"/>
                    <a:pt x="10506" y="5279"/>
                  </a:cubicBezTo>
                  <a:cubicBezTo>
                    <a:pt x="10681" y="5448"/>
                    <a:pt x="10864" y="5619"/>
                    <a:pt x="11052" y="5779"/>
                  </a:cubicBezTo>
                  <a:cubicBezTo>
                    <a:pt x="11446" y="6123"/>
                    <a:pt x="11859" y="6444"/>
                    <a:pt x="12290" y="6742"/>
                  </a:cubicBezTo>
                  <a:cubicBezTo>
                    <a:pt x="12717" y="7040"/>
                    <a:pt x="13162" y="7325"/>
                    <a:pt x="13625" y="7577"/>
                  </a:cubicBezTo>
                  <a:cubicBezTo>
                    <a:pt x="13657" y="7535"/>
                    <a:pt x="13685" y="7494"/>
                    <a:pt x="13717" y="7457"/>
                  </a:cubicBezTo>
                  <a:cubicBezTo>
                    <a:pt x="13262" y="7209"/>
                    <a:pt x="12818" y="6944"/>
                    <a:pt x="12387" y="6650"/>
                  </a:cubicBezTo>
                  <a:cubicBezTo>
                    <a:pt x="11965" y="6356"/>
                    <a:pt x="11562" y="6045"/>
                    <a:pt x="11171" y="5710"/>
                  </a:cubicBezTo>
                  <a:cubicBezTo>
                    <a:pt x="10970" y="5536"/>
                    <a:pt x="10773" y="5357"/>
                    <a:pt x="10580" y="5173"/>
                  </a:cubicBezTo>
                  <a:cubicBezTo>
                    <a:pt x="10474" y="5077"/>
                    <a:pt x="10373" y="4967"/>
                    <a:pt x="10263" y="4862"/>
                  </a:cubicBezTo>
                  <a:cubicBezTo>
                    <a:pt x="10571" y="4582"/>
                    <a:pt x="10883" y="4303"/>
                    <a:pt x="11194" y="4027"/>
                  </a:cubicBezTo>
                  <a:cubicBezTo>
                    <a:pt x="11369" y="4216"/>
                    <a:pt x="11571" y="4385"/>
                    <a:pt x="11759" y="4546"/>
                  </a:cubicBezTo>
                  <a:cubicBezTo>
                    <a:pt x="12057" y="4802"/>
                    <a:pt x="12369" y="5046"/>
                    <a:pt x="12699" y="5266"/>
                  </a:cubicBezTo>
                  <a:cubicBezTo>
                    <a:pt x="13277" y="5655"/>
                    <a:pt x="13895" y="5990"/>
                    <a:pt x="14551" y="6233"/>
                  </a:cubicBezTo>
                  <a:cubicBezTo>
                    <a:pt x="14565" y="6210"/>
                    <a:pt x="14574" y="6187"/>
                    <a:pt x="14589" y="6164"/>
                  </a:cubicBezTo>
                  <a:cubicBezTo>
                    <a:pt x="13956" y="5875"/>
                    <a:pt x="13345" y="5554"/>
                    <a:pt x="12767" y="5160"/>
                  </a:cubicBezTo>
                  <a:cubicBezTo>
                    <a:pt x="12451" y="4940"/>
                    <a:pt x="12144" y="4705"/>
                    <a:pt x="11850" y="4453"/>
                  </a:cubicBezTo>
                  <a:cubicBezTo>
                    <a:pt x="11662" y="4293"/>
                    <a:pt x="11488" y="4110"/>
                    <a:pt x="11304" y="3935"/>
                  </a:cubicBezTo>
                  <a:cubicBezTo>
                    <a:pt x="11562" y="3710"/>
                    <a:pt x="11818" y="3490"/>
                    <a:pt x="12085" y="3275"/>
                  </a:cubicBezTo>
                  <a:cubicBezTo>
                    <a:pt x="12263" y="3495"/>
                    <a:pt x="12474" y="3693"/>
                    <a:pt x="12680" y="3880"/>
                  </a:cubicBezTo>
                  <a:cubicBezTo>
                    <a:pt x="12932" y="4119"/>
                    <a:pt x="13203" y="4343"/>
                    <a:pt x="13482" y="4550"/>
                  </a:cubicBezTo>
                  <a:cubicBezTo>
                    <a:pt x="13933" y="4889"/>
                    <a:pt x="14423" y="5206"/>
                    <a:pt x="14941" y="5448"/>
                  </a:cubicBezTo>
                  <a:cubicBezTo>
                    <a:pt x="14955" y="5412"/>
                    <a:pt x="14968" y="5380"/>
                    <a:pt x="14987" y="5344"/>
                  </a:cubicBezTo>
                  <a:cubicBezTo>
                    <a:pt x="14500" y="5073"/>
                    <a:pt x="14028" y="4788"/>
                    <a:pt x="13579" y="4453"/>
                  </a:cubicBezTo>
                  <a:cubicBezTo>
                    <a:pt x="13285" y="4238"/>
                    <a:pt x="13006" y="4000"/>
                    <a:pt x="12735" y="3752"/>
                  </a:cubicBezTo>
                  <a:cubicBezTo>
                    <a:pt x="12542" y="3573"/>
                    <a:pt x="12369" y="3376"/>
                    <a:pt x="12180" y="3192"/>
                  </a:cubicBezTo>
                  <a:cubicBezTo>
                    <a:pt x="12432" y="2986"/>
                    <a:pt x="12684" y="2785"/>
                    <a:pt x="12942" y="2582"/>
                  </a:cubicBezTo>
                  <a:cubicBezTo>
                    <a:pt x="13327" y="3014"/>
                    <a:pt x="13795" y="3385"/>
                    <a:pt x="14248" y="3725"/>
                  </a:cubicBezTo>
                  <a:cubicBezTo>
                    <a:pt x="14593" y="3986"/>
                    <a:pt x="14959" y="4243"/>
                    <a:pt x="15340" y="4463"/>
                  </a:cubicBezTo>
                  <a:cubicBezTo>
                    <a:pt x="15359" y="4413"/>
                    <a:pt x="15377" y="4366"/>
                    <a:pt x="15391" y="4320"/>
                  </a:cubicBezTo>
                  <a:cubicBezTo>
                    <a:pt x="15029" y="4096"/>
                    <a:pt x="14666" y="3871"/>
                    <a:pt x="14322" y="3615"/>
                  </a:cubicBezTo>
                  <a:cubicBezTo>
                    <a:pt x="13868" y="3275"/>
                    <a:pt x="13460" y="2885"/>
                    <a:pt x="13038" y="2504"/>
                  </a:cubicBezTo>
                  <a:cubicBezTo>
                    <a:pt x="13097" y="2459"/>
                    <a:pt x="13152" y="2417"/>
                    <a:pt x="13213" y="2372"/>
                  </a:cubicBezTo>
                  <a:cubicBezTo>
                    <a:pt x="13405" y="2225"/>
                    <a:pt x="13598" y="2074"/>
                    <a:pt x="13795" y="1932"/>
                  </a:cubicBezTo>
                  <a:cubicBezTo>
                    <a:pt x="14125" y="2271"/>
                    <a:pt x="14528" y="2565"/>
                    <a:pt x="14909" y="2834"/>
                  </a:cubicBezTo>
                  <a:cubicBezTo>
                    <a:pt x="15161" y="3014"/>
                    <a:pt x="15427" y="3198"/>
                    <a:pt x="15702" y="3357"/>
                  </a:cubicBezTo>
                  <a:cubicBezTo>
                    <a:pt x="15717" y="3308"/>
                    <a:pt x="15730" y="3261"/>
                    <a:pt x="15744" y="3215"/>
                  </a:cubicBezTo>
                  <a:cubicBezTo>
                    <a:pt x="15482" y="3060"/>
                    <a:pt x="15230" y="2899"/>
                    <a:pt x="14983" y="2724"/>
                  </a:cubicBezTo>
                  <a:cubicBezTo>
                    <a:pt x="14748" y="2555"/>
                    <a:pt x="14519" y="2381"/>
                    <a:pt x="14295" y="2197"/>
                  </a:cubicBezTo>
                  <a:cubicBezTo>
                    <a:pt x="14161" y="2083"/>
                    <a:pt x="14028" y="1968"/>
                    <a:pt x="13895" y="1854"/>
                  </a:cubicBezTo>
                  <a:cubicBezTo>
                    <a:pt x="14088" y="1706"/>
                    <a:pt x="14286" y="1564"/>
                    <a:pt x="14483" y="1422"/>
                  </a:cubicBezTo>
                  <a:cubicBezTo>
                    <a:pt x="14565" y="1509"/>
                    <a:pt x="14661" y="1592"/>
                    <a:pt x="14748" y="1670"/>
                  </a:cubicBezTo>
                  <a:cubicBezTo>
                    <a:pt x="14936" y="1831"/>
                    <a:pt x="15129" y="1977"/>
                    <a:pt x="15331" y="2119"/>
                  </a:cubicBezTo>
                  <a:cubicBezTo>
                    <a:pt x="15519" y="2248"/>
                    <a:pt x="15717" y="2367"/>
                    <a:pt x="15922" y="2472"/>
                  </a:cubicBezTo>
                  <a:cubicBezTo>
                    <a:pt x="15927" y="2432"/>
                    <a:pt x="15937" y="2390"/>
                    <a:pt x="15946" y="2349"/>
                  </a:cubicBezTo>
                  <a:cubicBezTo>
                    <a:pt x="15757" y="2243"/>
                    <a:pt x="15579" y="2133"/>
                    <a:pt x="15400" y="2014"/>
                  </a:cubicBezTo>
                  <a:cubicBezTo>
                    <a:pt x="15203" y="1877"/>
                    <a:pt x="15010" y="1729"/>
                    <a:pt x="14822" y="1574"/>
                  </a:cubicBezTo>
                  <a:cubicBezTo>
                    <a:pt x="14744" y="1500"/>
                    <a:pt x="14661" y="1427"/>
                    <a:pt x="14583" y="1348"/>
                  </a:cubicBezTo>
                  <a:cubicBezTo>
                    <a:pt x="14735" y="1238"/>
                    <a:pt x="14891" y="1128"/>
                    <a:pt x="15046" y="1018"/>
                  </a:cubicBezTo>
                  <a:cubicBezTo>
                    <a:pt x="15175" y="1147"/>
                    <a:pt x="15359" y="1234"/>
                    <a:pt x="15519" y="1308"/>
                  </a:cubicBezTo>
                  <a:cubicBezTo>
                    <a:pt x="15684" y="1386"/>
                    <a:pt x="15859" y="1450"/>
                    <a:pt x="16033" y="1505"/>
                  </a:cubicBezTo>
                  <a:cubicBezTo>
                    <a:pt x="16037" y="1464"/>
                    <a:pt x="16037" y="1422"/>
                    <a:pt x="16041" y="1382"/>
                  </a:cubicBezTo>
                  <a:cubicBezTo>
                    <a:pt x="15895" y="1340"/>
                    <a:pt x="15749" y="1285"/>
                    <a:pt x="15607" y="1221"/>
                  </a:cubicBezTo>
                  <a:cubicBezTo>
                    <a:pt x="15442" y="1151"/>
                    <a:pt x="15281" y="1041"/>
                    <a:pt x="15111" y="973"/>
                  </a:cubicBezTo>
                  <a:cubicBezTo>
                    <a:pt x="15148" y="950"/>
                    <a:pt x="15180" y="927"/>
                    <a:pt x="15211" y="904"/>
                  </a:cubicBezTo>
                  <a:cubicBezTo>
                    <a:pt x="15552" y="666"/>
                    <a:pt x="15895" y="432"/>
                    <a:pt x="16244" y="207"/>
                  </a:cubicBezTo>
                  <a:cubicBezTo>
                    <a:pt x="16257" y="198"/>
                    <a:pt x="16271" y="188"/>
                    <a:pt x="16285" y="175"/>
                  </a:cubicBezTo>
                  <a:cubicBezTo>
                    <a:pt x="16308" y="125"/>
                    <a:pt x="16322" y="101"/>
                    <a:pt x="16322" y="101"/>
                  </a:cubicBezTo>
                  <a:cubicBezTo>
                    <a:pt x="16317" y="101"/>
                    <a:pt x="16138" y="88"/>
                    <a:pt x="15808" y="83"/>
                  </a:cubicBezTo>
                  <a:cubicBezTo>
                    <a:pt x="15519" y="262"/>
                    <a:pt x="15230" y="450"/>
                    <a:pt x="14941" y="639"/>
                  </a:cubicBezTo>
                  <a:cubicBezTo>
                    <a:pt x="14896" y="455"/>
                    <a:pt x="14854" y="271"/>
                    <a:pt x="14831" y="78"/>
                  </a:cubicBezTo>
                  <a:lnTo>
                    <a:pt x="14735" y="78"/>
                  </a:lnTo>
                  <a:cubicBezTo>
                    <a:pt x="14754" y="285"/>
                    <a:pt x="14790" y="496"/>
                    <a:pt x="14858" y="694"/>
                  </a:cubicBezTo>
                  <a:cubicBezTo>
                    <a:pt x="14831" y="711"/>
                    <a:pt x="14803" y="730"/>
                    <a:pt x="14776" y="749"/>
                  </a:cubicBezTo>
                  <a:cubicBezTo>
                    <a:pt x="14616" y="859"/>
                    <a:pt x="14455" y="969"/>
                    <a:pt x="14295" y="1079"/>
                  </a:cubicBezTo>
                  <a:cubicBezTo>
                    <a:pt x="14176" y="794"/>
                    <a:pt x="14083" y="505"/>
                    <a:pt x="14060" y="193"/>
                  </a:cubicBezTo>
                  <a:cubicBezTo>
                    <a:pt x="14056" y="148"/>
                    <a:pt x="14051" y="101"/>
                    <a:pt x="14051" y="55"/>
                  </a:cubicBezTo>
                  <a:cubicBezTo>
                    <a:pt x="14020" y="55"/>
                    <a:pt x="13983" y="55"/>
                    <a:pt x="13950" y="51"/>
                  </a:cubicBezTo>
                  <a:lnTo>
                    <a:pt x="13950" y="51"/>
                  </a:lnTo>
                  <a:cubicBezTo>
                    <a:pt x="13950" y="88"/>
                    <a:pt x="13950" y="125"/>
                    <a:pt x="13956" y="161"/>
                  </a:cubicBezTo>
                  <a:cubicBezTo>
                    <a:pt x="13983" y="491"/>
                    <a:pt x="14066" y="831"/>
                    <a:pt x="14235" y="1120"/>
                  </a:cubicBezTo>
                  <a:cubicBezTo>
                    <a:pt x="13996" y="1285"/>
                    <a:pt x="13763" y="1454"/>
                    <a:pt x="13529" y="1629"/>
                  </a:cubicBezTo>
                  <a:cubicBezTo>
                    <a:pt x="13460" y="1482"/>
                    <a:pt x="13382" y="1340"/>
                    <a:pt x="13323" y="1189"/>
                  </a:cubicBezTo>
                  <a:cubicBezTo>
                    <a:pt x="13230" y="969"/>
                    <a:pt x="13152" y="743"/>
                    <a:pt x="13093" y="510"/>
                  </a:cubicBezTo>
                  <a:cubicBezTo>
                    <a:pt x="13048" y="340"/>
                    <a:pt x="13020" y="175"/>
                    <a:pt x="12993" y="6"/>
                  </a:cubicBezTo>
                  <a:cubicBezTo>
                    <a:pt x="12951" y="0"/>
                    <a:pt x="12910" y="0"/>
                    <a:pt x="12868" y="0"/>
                  </a:cubicBezTo>
                  <a:close/>
                </a:path>
              </a:pathLst>
            </a:custGeom>
            <a:solidFill>
              <a:schemeClr val="lt2">
                <a:alpha val="736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03" name="Google Shape;2003;p22"/>
          <p:cNvGrpSpPr/>
          <p:nvPr/>
        </p:nvGrpSpPr>
        <p:grpSpPr>
          <a:xfrm rot="-7390987">
            <a:off x="7382217" y="4159624"/>
            <a:ext cx="1514851" cy="1721341"/>
            <a:chOff x="-1010725" y="1320475"/>
            <a:chExt cx="1514897" cy="1721394"/>
          </a:xfrm>
        </p:grpSpPr>
        <p:sp>
          <p:nvSpPr>
            <p:cNvPr id="2004" name="Google Shape;2004;p22"/>
            <p:cNvSpPr/>
            <p:nvPr/>
          </p:nvSpPr>
          <p:spPr>
            <a:xfrm>
              <a:off x="-809054" y="1320475"/>
              <a:ext cx="1312669" cy="1254201"/>
            </a:xfrm>
            <a:custGeom>
              <a:rect b="b" l="l" r="r" t="t"/>
              <a:pathLst>
                <a:path extrusionOk="0" h="13514" w="14144">
                  <a:moveTo>
                    <a:pt x="10310" y="1"/>
                  </a:moveTo>
                  <a:cubicBezTo>
                    <a:pt x="9699" y="1"/>
                    <a:pt x="9092" y="51"/>
                    <a:pt x="8553" y="229"/>
                  </a:cubicBezTo>
                  <a:cubicBezTo>
                    <a:pt x="7330" y="633"/>
                    <a:pt x="5372" y="1808"/>
                    <a:pt x="3069" y="4170"/>
                  </a:cubicBezTo>
                  <a:cubicBezTo>
                    <a:pt x="762" y="6530"/>
                    <a:pt x="184" y="8994"/>
                    <a:pt x="102" y="10141"/>
                  </a:cubicBezTo>
                  <a:cubicBezTo>
                    <a:pt x="0" y="11525"/>
                    <a:pt x="872" y="12914"/>
                    <a:pt x="963" y="13098"/>
                  </a:cubicBezTo>
                  <a:cubicBezTo>
                    <a:pt x="963" y="13098"/>
                    <a:pt x="2615" y="13514"/>
                    <a:pt x="3846" y="13514"/>
                  </a:cubicBezTo>
                  <a:cubicBezTo>
                    <a:pt x="4077" y="13514"/>
                    <a:pt x="4293" y="13499"/>
                    <a:pt x="4481" y="13464"/>
                  </a:cubicBezTo>
                  <a:cubicBezTo>
                    <a:pt x="5848" y="13212"/>
                    <a:pt x="7751" y="11828"/>
                    <a:pt x="8879" y="10645"/>
                  </a:cubicBezTo>
                  <a:cubicBezTo>
                    <a:pt x="10007" y="9457"/>
                    <a:pt x="11925" y="7095"/>
                    <a:pt x="12433" y="6132"/>
                  </a:cubicBezTo>
                  <a:cubicBezTo>
                    <a:pt x="13286" y="4509"/>
                    <a:pt x="13832" y="2486"/>
                    <a:pt x="13851" y="1693"/>
                  </a:cubicBezTo>
                  <a:cubicBezTo>
                    <a:pt x="13878" y="587"/>
                    <a:pt x="14144" y="106"/>
                    <a:pt x="14144" y="106"/>
                  </a:cubicBezTo>
                  <a:cubicBezTo>
                    <a:pt x="14144" y="106"/>
                    <a:pt x="13797" y="84"/>
                    <a:pt x="13133" y="84"/>
                  </a:cubicBezTo>
                  <a:cubicBezTo>
                    <a:pt x="12996" y="84"/>
                    <a:pt x="12845" y="85"/>
                    <a:pt x="12681" y="87"/>
                  </a:cubicBezTo>
                  <a:cubicBezTo>
                    <a:pt x="12652" y="88"/>
                    <a:pt x="12623" y="88"/>
                    <a:pt x="12593" y="88"/>
                  </a:cubicBezTo>
                  <a:cubicBezTo>
                    <a:pt x="11921" y="88"/>
                    <a:pt x="11112" y="1"/>
                    <a:pt x="10310" y="1"/>
                  </a:cubicBezTo>
                  <a:close/>
                </a:path>
              </a:pathLst>
            </a:custGeom>
            <a:solidFill>
              <a:schemeClr val="lt2">
                <a:alpha val="736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22"/>
            <p:cNvSpPr/>
            <p:nvPr/>
          </p:nvSpPr>
          <p:spPr>
            <a:xfrm>
              <a:off x="-796710" y="1485023"/>
              <a:ext cx="1101625" cy="1072855"/>
            </a:xfrm>
            <a:custGeom>
              <a:rect b="b" l="l" r="r" t="t"/>
              <a:pathLst>
                <a:path extrusionOk="0" h="11560" w="11870">
                  <a:moveTo>
                    <a:pt x="10528" y="0"/>
                  </a:moveTo>
                  <a:cubicBezTo>
                    <a:pt x="9624" y="0"/>
                    <a:pt x="8718" y="287"/>
                    <a:pt x="7990" y="828"/>
                  </a:cubicBezTo>
                  <a:cubicBezTo>
                    <a:pt x="7072" y="1506"/>
                    <a:pt x="6477" y="2515"/>
                    <a:pt x="5738" y="3382"/>
                  </a:cubicBezTo>
                  <a:cubicBezTo>
                    <a:pt x="4018" y="5405"/>
                    <a:pt x="1431" y="6789"/>
                    <a:pt x="1" y="8927"/>
                  </a:cubicBezTo>
                  <a:cubicBezTo>
                    <a:pt x="121" y="10096"/>
                    <a:pt x="771" y="11141"/>
                    <a:pt x="849" y="11302"/>
                  </a:cubicBezTo>
                  <a:cubicBezTo>
                    <a:pt x="849" y="11302"/>
                    <a:pt x="1408" y="11439"/>
                    <a:pt x="2119" y="11559"/>
                  </a:cubicBezTo>
                  <a:cubicBezTo>
                    <a:pt x="2716" y="11155"/>
                    <a:pt x="3312" y="10751"/>
                    <a:pt x="3903" y="10349"/>
                  </a:cubicBezTo>
                  <a:cubicBezTo>
                    <a:pt x="4995" y="9610"/>
                    <a:pt x="6086" y="8872"/>
                    <a:pt x="7086" y="8010"/>
                  </a:cubicBezTo>
                  <a:cubicBezTo>
                    <a:pt x="8668" y="6638"/>
                    <a:pt x="9999" y="4973"/>
                    <a:pt x="10975" y="3125"/>
                  </a:cubicBezTo>
                  <a:cubicBezTo>
                    <a:pt x="11461" y="2213"/>
                    <a:pt x="11870" y="1190"/>
                    <a:pt x="11714" y="172"/>
                  </a:cubicBezTo>
                  <a:cubicBezTo>
                    <a:pt x="11329" y="57"/>
                    <a:pt x="10929" y="0"/>
                    <a:pt x="10528" y="0"/>
                  </a:cubicBezTo>
                  <a:close/>
                </a:path>
              </a:pathLst>
            </a:custGeom>
            <a:solidFill>
              <a:schemeClr val="lt2">
                <a:alpha val="736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22"/>
            <p:cNvSpPr/>
            <p:nvPr/>
          </p:nvSpPr>
          <p:spPr>
            <a:xfrm>
              <a:off x="-1010725" y="1321310"/>
              <a:ext cx="1514897" cy="1720558"/>
            </a:xfrm>
            <a:custGeom>
              <a:rect b="b" l="l" r="r" t="t"/>
              <a:pathLst>
                <a:path extrusionOk="0" h="18539" w="16323">
                  <a:moveTo>
                    <a:pt x="12868" y="0"/>
                  </a:moveTo>
                  <a:cubicBezTo>
                    <a:pt x="12900" y="198"/>
                    <a:pt x="12946" y="395"/>
                    <a:pt x="13001" y="584"/>
                  </a:cubicBezTo>
                  <a:cubicBezTo>
                    <a:pt x="13103" y="946"/>
                    <a:pt x="13230" y="1363"/>
                    <a:pt x="13442" y="1693"/>
                  </a:cubicBezTo>
                  <a:cubicBezTo>
                    <a:pt x="13207" y="1867"/>
                    <a:pt x="12974" y="2042"/>
                    <a:pt x="12745" y="2220"/>
                  </a:cubicBezTo>
                  <a:cubicBezTo>
                    <a:pt x="12483" y="1803"/>
                    <a:pt x="12244" y="1382"/>
                    <a:pt x="12102" y="904"/>
                  </a:cubicBezTo>
                  <a:cubicBezTo>
                    <a:pt x="12015" y="606"/>
                    <a:pt x="11969" y="308"/>
                    <a:pt x="11947" y="10"/>
                  </a:cubicBezTo>
                  <a:cubicBezTo>
                    <a:pt x="11905" y="10"/>
                    <a:pt x="11864" y="15"/>
                    <a:pt x="11823" y="19"/>
                  </a:cubicBezTo>
                  <a:cubicBezTo>
                    <a:pt x="11850" y="345"/>
                    <a:pt x="11920" y="671"/>
                    <a:pt x="12015" y="973"/>
                  </a:cubicBezTo>
                  <a:cubicBezTo>
                    <a:pt x="12157" y="1431"/>
                    <a:pt x="12373" y="1894"/>
                    <a:pt x="12694" y="2262"/>
                  </a:cubicBezTo>
                  <a:cubicBezTo>
                    <a:pt x="12621" y="2317"/>
                    <a:pt x="12552" y="2372"/>
                    <a:pt x="12483" y="2427"/>
                  </a:cubicBezTo>
                  <a:cubicBezTo>
                    <a:pt x="12282" y="2582"/>
                    <a:pt x="12085" y="2743"/>
                    <a:pt x="11886" y="2904"/>
                  </a:cubicBezTo>
                  <a:cubicBezTo>
                    <a:pt x="11524" y="2385"/>
                    <a:pt x="11204" y="1858"/>
                    <a:pt x="10984" y="1257"/>
                  </a:cubicBezTo>
                  <a:cubicBezTo>
                    <a:pt x="10860" y="914"/>
                    <a:pt x="10781" y="569"/>
                    <a:pt x="10726" y="226"/>
                  </a:cubicBezTo>
                  <a:cubicBezTo>
                    <a:pt x="10686" y="239"/>
                    <a:pt x="10644" y="253"/>
                    <a:pt x="10599" y="271"/>
                  </a:cubicBezTo>
                  <a:cubicBezTo>
                    <a:pt x="10658" y="620"/>
                    <a:pt x="10758" y="963"/>
                    <a:pt x="10874" y="1280"/>
                  </a:cubicBezTo>
                  <a:cubicBezTo>
                    <a:pt x="11089" y="1877"/>
                    <a:pt x="11401" y="2477"/>
                    <a:pt x="11827" y="2954"/>
                  </a:cubicBezTo>
                  <a:cubicBezTo>
                    <a:pt x="11594" y="3147"/>
                    <a:pt x="11359" y="3344"/>
                    <a:pt x="11126" y="3541"/>
                  </a:cubicBezTo>
                  <a:cubicBezTo>
                    <a:pt x="11061" y="3458"/>
                    <a:pt x="10988" y="3376"/>
                    <a:pt x="10929" y="3298"/>
                  </a:cubicBezTo>
                  <a:cubicBezTo>
                    <a:pt x="10813" y="3143"/>
                    <a:pt x="10703" y="2986"/>
                    <a:pt x="10603" y="2826"/>
                  </a:cubicBezTo>
                  <a:cubicBezTo>
                    <a:pt x="10401" y="2504"/>
                    <a:pt x="10222" y="2170"/>
                    <a:pt x="10070" y="1826"/>
                  </a:cubicBezTo>
                  <a:cubicBezTo>
                    <a:pt x="9911" y="1445"/>
                    <a:pt x="9791" y="1060"/>
                    <a:pt x="9700" y="666"/>
                  </a:cubicBezTo>
                  <a:cubicBezTo>
                    <a:pt x="9663" y="688"/>
                    <a:pt x="9621" y="711"/>
                    <a:pt x="9581" y="730"/>
                  </a:cubicBezTo>
                  <a:cubicBezTo>
                    <a:pt x="9672" y="1115"/>
                    <a:pt x="9805" y="1496"/>
                    <a:pt x="9960" y="1849"/>
                  </a:cubicBezTo>
                  <a:cubicBezTo>
                    <a:pt x="10112" y="2201"/>
                    <a:pt x="10296" y="2542"/>
                    <a:pt x="10502" y="2862"/>
                  </a:cubicBezTo>
                  <a:cubicBezTo>
                    <a:pt x="10608" y="3027"/>
                    <a:pt x="10722" y="3188"/>
                    <a:pt x="10841" y="3340"/>
                  </a:cubicBezTo>
                  <a:cubicBezTo>
                    <a:pt x="10906" y="3422"/>
                    <a:pt x="10978" y="3518"/>
                    <a:pt x="11057" y="3600"/>
                  </a:cubicBezTo>
                  <a:cubicBezTo>
                    <a:pt x="11029" y="3623"/>
                    <a:pt x="11002" y="3647"/>
                    <a:pt x="10974" y="3670"/>
                  </a:cubicBezTo>
                  <a:cubicBezTo>
                    <a:pt x="10965" y="3674"/>
                    <a:pt x="10956" y="3683"/>
                    <a:pt x="10951" y="3697"/>
                  </a:cubicBezTo>
                  <a:cubicBezTo>
                    <a:pt x="10648" y="3954"/>
                    <a:pt x="10356" y="4220"/>
                    <a:pt x="10062" y="4491"/>
                  </a:cubicBezTo>
                  <a:cubicBezTo>
                    <a:pt x="9539" y="3926"/>
                    <a:pt x="9052" y="3340"/>
                    <a:pt x="8663" y="2669"/>
                  </a:cubicBezTo>
                  <a:cubicBezTo>
                    <a:pt x="8470" y="2330"/>
                    <a:pt x="8301" y="1981"/>
                    <a:pt x="8154" y="1624"/>
                  </a:cubicBezTo>
                  <a:cubicBezTo>
                    <a:pt x="8117" y="1651"/>
                    <a:pt x="8085" y="1674"/>
                    <a:pt x="8049" y="1702"/>
                  </a:cubicBezTo>
                  <a:cubicBezTo>
                    <a:pt x="8195" y="2060"/>
                    <a:pt x="8370" y="2408"/>
                    <a:pt x="8567" y="2743"/>
                  </a:cubicBezTo>
                  <a:cubicBezTo>
                    <a:pt x="8952" y="3403"/>
                    <a:pt x="9420" y="4041"/>
                    <a:pt x="9993" y="4555"/>
                  </a:cubicBezTo>
                  <a:cubicBezTo>
                    <a:pt x="9598" y="4917"/>
                    <a:pt x="9213" y="5283"/>
                    <a:pt x="8838" y="5664"/>
                  </a:cubicBezTo>
                  <a:cubicBezTo>
                    <a:pt x="8571" y="5412"/>
                    <a:pt x="8301" y="5160"/>
                    <a:pt x="8057" y="4885"/>
                  </a:cubicBezTo>
                  <a:cubicBezTo>
                    <a:pt x="7759" y="4555"/>
                    <a:pt x="7489" y="4206"/>
                    <a:pt x="7246" y="3835"/>
                  </a:cubicBezTo>
                  <a:cubicBezTo>
                    <a:pt x="7031" y="3505"/>
                    <a:pt x="6842" y="3160"/>
                    <a:pt x="6673" y="2802"/>
                  </a:cubicBezTo>
                  <a:cubicBezTo>
                    <a:pt x="6636" y="2834"/>
                    <a:pt x="6599" y="2867"/>
                    <a:pt x="6563" y="2899"/>
                  </a:cubicBezTo>
                  <a:cubicBezTo>
                    <a:pt x="6728" y="3238"/>
                    <a:pt x="6912" y="3564"/>
                    <a:pt x="7113" y="3876"/>
                  </a:cubicBezTo>
                  <a:cubicBezTo>
                    <a:pt x="7553" y="4555"/>
                    <a:pt x="8108" y="5238"/>
                    <a:pt x="8768" y="5729"/>
                  </a:cubicBezTo>
                  <a:cubicBezTo>
                    <a:pt x="8360" y="6136"/>
                    <a:pt x="7962" y="6554"/>
                    <a:pt x="7567" y="6976"/>
                  </a:cubicBezTo>
                  <a:cubicBezTo>
                    <a:pt x="7274" y="6760"/>
                    <a:pt x="6980" y="6554"/>
                    <a:pt x="6705" y="6307"/>
                  </a:cubicBezTo>
                  <a:cubicBezTo>
                    <a:pt x="6375" y="6009"/>
                    <a:pt x="6076" y="5678"/>
                    <a:pt x="5811" y="5321"/>
                  </a:cubicBezTo>
                  <a:cubicBezTo>
                    <a:pt x="5558" y="4981"/>
                    <a:pt x="5348" y="4618"/>
                    <a:pt x="5164" y="4248"/>
                  </a:cubicBezTo>
                  <a:cubicBezTo>
                    <a:pt x="5128" y="4284"/>
                    <a:pt x="5096" y="4320"/>
                    <a:pt x="5058" y="4358"/>
                  </a:cubicBezTo>
                  <a:cubicBezTo>
                    <a:pt x="5238" y="4720"/>
                    <a:pt x="5453" y="5063"/>
                    <a:pt x="5691" y="5385"/>
                  </a:cubicBezTo>
                  <a:cubicBezTo>
                    <a:pt x="5957" y="5747"/>
                    <a:pt x="6260" y="6077"/>
                    <a:pt x="6590" y="6375"/>
                  </a:cubicBezTo>
                  <a:cubicBezTo>
                    <a:pt x="6865" y="6623"/>
                    <a:pt x="7168" y="6870"/>
                    <a:pt x="7498" y="7054"/>
                  </a:cubicBezTo>
                  <a:cubicBezTo>
                    <a:pt x="7086" y="7503"/>
                    <a:pt x="6677" y="7962"/>
                    <a:pt x="6279" y="8430"/>
                  </a:cubicBezTo>
                  <a:cubicBezTo>
                    <a:pt x="5664" y="7962"/>
                    <a:pt x="5063" y="7480"/>
                    <a:pt x="4508" y="6934"/>
                  </a:cubicBezTo>
                  <a:cubicBezTo>
                    <a:pt x="4233" y="6665"/>
                    <a:pt x="3972" y="6379"/>
                    <a:pt x="3720" y="6087"/>
                  </a:cubicBezTo>
                  <a:cubicBezTo>
                    <a:pt x="3701" y="6123"/>
                    <a:pt x="3678" y="6159"/>
                    <a:pt x="3655" y="6191"/>
                  </a:cubicBezTo>
                  <a:cubicBezTo>
                    <a:pt x="3917" y="6490"/>
                    <a:pt x="4192" y="6775"/>
                    <a:pt x="4472" y="7050"/>
                  </a:cubicBezTo>
                  <a:cubicBezTo>
                    <a:pt x="5013" y="7577"/>
                    <a:pt x="5595" y="8077"/>
                    <a:pt x="6224" y="8498"/>
                  </a:cubicBezTo>
                  <a:cubicBezTo>
                    <a:pt x="5985" y="8783"/>
                    <a:pt x="5746" y="9072"/>
                    <a:pt x="5513" y="9361"/>
                  </a:cubicBezTo>
                  <a:cubicBezTo>
                    <a:pt x="4848" y="9159"/>
                    <a:pt x="4210" y="8851"/>
                    <a:pt x="3650" y="8439"/>
                  </a:cubicBezTo>
                  <a:cubicBezTo>
                    <a:pt x="3371" y="8227"/>
                    <a:pt x="3109" y="7994"/>
                    <a:pt x="2876" y="7738"/>
                  </a:cubicBezTo>
                  <a:cubicBezTo>
                    <a:pt x="2857" y="7783"/>
                    <a:pt x="2839" y="7829"/>
                    <a:pt x="2821" y="7870"/>
                  </a:cubicBezTo>
                  <a:cubicBezTo>
                    <a:pt x="3527" y="8627"/>
                    <a:pt x="4476" y="9182"/>
                    <a:pt x="5467" y="9421"/>
                  </a:cubicBezTo>
                  <a:cubicBezTo>
                    <a:pt x="5411" y="9484"/>
                    <a:pt x="5361" y="9548"/>
                    <a:pt x="5310" y="9618"/>
                  </a:cubicBezTo>
                  <a:cubicBezTo>
                    <a:pt x="5054" y="9933"/>
                    <a:pt x="4806" y="10255"/>
                    <a:pt x="4563" y="10585"/>
                  </a:cubicBezTo>
                  <a:cubicBezTo>
                    <a:pt x="4045" y="10475"/>
                    <a:pt x="3545" y="10346"/>
                    <a:pt x="3068" y="10104"/>
                  </a:cubicBezTo>
                  <a:cubicBezTo>
                    <a:pt x="2806" y="9971"/>
                    <a:pt x="2569" y="9806"/>
                    <a:pt x="2339" y="9626"/>
                  </a:cubicBezTo>
                  <a:cubicBezTo>
                    <a:pt x="2330" y="9677"/>
                    <a:pt x="2325" y="9723"/>
                    <a:pt x="2317" y="9768"/>
                  </a:cubicBezTo>
                  <a:cubicBezTo>
                    <a:pt x="2541" y="9943"/>
                    <a:pt x="2779" y="10090"/>
                    <a:pt x="3026" y="10214"/>
                  </a:cubicBezTo>
                  <a:cubicBezTo>
                    <a:pt x="3485" y="10443"/>
                    <a:pt x="4004" y="10621"/>
                    <a:pt x="4522" y="10640"/>
                  </a:cubicBezTo>
                  <a:cubicBezTo>
                    <a:pt x="4298" y="10943"/>
                    <a:pt x="4078" y="11245"/>
                    <a:pt x="3862" y="11548"/>
                  </a:cubicBezTo>
                  <a:cubicBezTo>
                    <a:pt x="3398" y="11525"/>
                    <a:pt x="2958" y="11457"/>
                    <a:pt x="2518" y="11273"/>
                  </a:cubicBezTo>
                  <a:cubicBezTo>
                    <a:pt x="2467" y="11250"/>
                    <a:pt x="2417" y="11227"/>
                    <a:pt x="2372" y="11205"/>
                  </a:cubicBezTo>
                  <a:lnTo>
                    <a:pt x="2372" y="11205"/>
                  </a:lnTo>
                  <a:cubicBezTo>
                    <a:pt x="2380" y="11260"/>
                    <a:pt x="2394" y="11309"/>
                    <a:pt x="2408" y="11360"/>
                  </a:cubicBezTo>
                  <a:cubicBezTo>
                    <a:pt x="2421" y="11370"/>
                    <a:pt x="2435" y="11374"/>
                    <a:pt x="2454" y="11383"/>
                  </a:cubicBezTo>
                  <a:cubicBezTo>
                    <a:pt x="2848" y="11549"/>
                    <a:pt x="3304" y="11667"/>
                    <a:pt x="3749" y="11667"/>
                  </a:cubicBezTo>
                  <a:cubicBezTo>
                    <a:pt x="3759" y="11667"/>
                    <a:pt x="3769" y="11667"/>
                    <a:pt x="3779" y="11667"/>
                  </a:cubicBezTo>
                  <a:lnTo>
                    <a:pt x="3779" y="11667"/>
                  </a:lnTo>
                  <a:cubicBezTo>
                    <a:pt x="3513" y="12048"/>
                    <a:pt x="3252" y="12437"/>
                    <a:pt x="2995" y="12828"/>
                  </a:cubicBezTo>
                  <a:cubicBezTo>
                    <a:pt x="2789" y="13144"/>
                    <a:pt x="2586" y="13465"/>
                    <a:pt x="2389" y="13786"/>
                  </a:cubicBezTo>
                  <a:cubicBezTo>
                    <a:pt x="1509" y="15226"/>
                    <a:pt x="670" y="16721"/>
                    <a:pt x="50" y="18298"/>
                  </a:cubicBezTo>
                  <a:cubicBezTo>
                    <a:pt x="0" y="18425"/>
                    <a:pt x="123" y="18538"/>
                    <a:pt x="237" y="18538"/>
                  </a:cubicBezTo>
                  <a:cubicBezTo>
                    <a:pt x="288" y="18538"/>
                    <a:pt x="337" y="18515"/>
                    <a:pt x="367" y="18459"/>
                  </a:cubicBezTo>
                  <a:cubicBezTo>
                    <a:pt x="1248" y="16780"/>
                    <a:pt x="2101" y="15098"/>
                    <a:pt x="3109" y="13493"/>
                  </a:cubicBezTo>
                  <a:cubicBezTo>
                    <a:pt x="3183" y="13373"/>
                    <a:pt x="3261" y="13254"/>
                    <a:pt x="3335" y="13140"/>
                  </a:cubicBezTo>
                  <a:cubicBezTo>
                    <a:pt x="3591" y="12740"/>
                    <a:pt x="3857" y="12342"/>
                    <a:pt x="4127" y="11952"/>
                  </a:cubicBezTo>
                  <a:cubicBezTo>
                    <a:pt x="4389" y="12272"/>
                    <a:pt x="4738" y="12539"/>
                    <a:pt x="5063" y="12795"/>
                  </a:cubicBezTo>
                  <a:cubicBezTo>
                    <a:pt x="5393" y="13053"/>
                    <a:pt x="5737" y="13286"/>
                    <a:pt x="6091" y="13506"/>
                  </a:cubicBezTo>
                  <a:cubicBezTo>
                    <a:pt x="6178" y="13506"/>
                    <a:pt x="6260" y="13502"/>
                    <a:pt x="6338" y="13497"/>
                  </a:cubicBezTo>
                  <a:cubicBezTo>
                    <a:pt x="6306" y="13474"/>
                    <a:pt x="6269" y="13455"/>
                    <a:pt x="6237" y="13433"/>
                  </a:cubicBezTo>
                  <a:cubicBezTo>
                    <a:pt x="5856" y="13203"/>
                    <a:pt x="5490" y="12951"/>
                    <a:pt x="5136" y="12685"/>
                  </a:cubicBezTo>
                  <a:cubicBezTo>
                    <a:pt x="4806" y="12429"/>
                    <a:pt x="4503" y="12140"/>
                    <a:pt x="4169" y="11887"/>
                  </a:cubicBezTo>
                  <a:cubicBezTo>
                    <a:pt x="4421" y="11521"/>
                    <a:pt x="4683" y="11163"/>
                    <a:pt x="4944" y="10805"/>
                  </a:cubicBezTo>
                  <a:cubicBezTo>
                    <a:pt x="5246" y="11158"/>
                    <a:pt x="5650" y="11457"/>
                    <a:pt x="6017" y="11727"/>
                  </a:cubicBezTo>
                  <a:cubicBezTo>
                    <a:pt x="6430" y="12035"/>
                    <a:pt x="6857" y="12310"/>
                    <a:pt x="7301" y="12557"/>
                  </a:cubicBezTo>
                  <a:cubicBezTo>
                    <a:pt x="7545" y="12695"/>
                    <a:pt x="7792" y="12818"/>
                    <a:pt x="8044" y="12938"/>
                  </a:cubicBezTo>
                  <a:cubicBezTo>
                    <a:pt x="8095" y="12911"/>
                    <a:pt x="8150" y="12883"/>
                    <a:pt x="8205" y="12850"/>
                  </a:cubicBezTo>
                  <a:cubicBezTo>
                    <a:pt x="7915" y="12722"/>
                    <a:pt x="7631" y="12580"/>
                    <a:pt x="7352" y="12424"/>
                  </a:cubicBezTo>
                  <a:cubicBezTo>
                    <a:pt x="6916" y="12181"/>
                    <a:pt x="6499" y="11910"/>
                    <a:pt x="6095" y="11612"/>
                  </a:cubicBezTo>
                  <a:cubicBezTo>
                    <a:pt x="5894" y="11461"/>
                    <a:pt x="5691" y="11305"/>
                    <a:pt x="5498" y="11140"/>
                  </a:cubicBezTo>
                  <a:cubicBezTo>
                    <a:pt x="5333" y="11002"/>
                    <a:pt x="5173" y="10851"/>
                    <a:pt x="5008" y="10723"/>
                  </a:cubicBezTo>
                  <a:cubicBezTo>
                    <a:pt x="5228" y="10424"/>
                    <a:pt x="5448" y="10132"/>
                    <a:pt x="5678" y="9842"/>
                  </a:cubicBezTo>
                  <a:cubicBezTo>
                    <a:pt x="5981" y="10191"/>
                    <a:pt x="6366" y="10494"/>
                    <a:pt x="6728" y="10773"/>
                  </a:cubicBezTo>
                  <a:cubicBezTo>
                    <a:pt x="7154" y="11095"/>
                    <a:pt x="7604" y="11383"/>
                    <a:pt x="8076" y="11635"/>
                  </a:cubicBezTo>
                  <a:cubicBezTo>
                    <a:pt x="8457" y="11842"/>
                    <a:pt x="8851" y="12025"/>
                    <a:pt x="9255" y="12185"/>
                  </a:cubicBezTo>
                  <a:cubicBezTo>
                    <a:pt x="9268" y="12176"/>
                    <a:pt x="9282" y="12168"/>
                    <a:pt x="9296" y="12158"/>
                  </a:cubicBezTo>
                  <a:cubicBezTo>
                    <a:pt x="9333" y="12130"/>
                    <a:pt x="9365" y="12107"/>
                    <a:pt x="9401" y="12080"/>
                  </a:cubicBezTo>
                  <a:cubicBezTo>
                    <a:pt x="8957" y="11915"/>
                    <a:pt x="8525" y="11722"/>
                    <a:pt x="8104" y="11493"/>
                  </a:cubicBezTo>
                  <a:cubicBezTo>
                    <a:pt x="7649" y="11245"/>
                    <a:pt x="7219" y="10966"/>
                    <a:pt x="6806" y="10659"/>
                  </a:cubicBezTo>
                  <a:cubicBezTo>
                    <a:pt x="6434" y="10379"/>
                    <a:pt x="6099" y="10058"/>
                    <a:pt x="5742" y="9755"/>
                  </a:cubicBezTo>
                  <a:cubicBezTo>
                    <a:pt x="5985" y="9452"/>
                    <a:pt x="6228" y="9150"/>
                    <a:pt x="6480" y="8851"/>
                  </a:cubicBezTo>
                  <a:cubicBezTo>
                    <a:pt x="6586" y="8980"/>
                    <a:pt x="6719" y="9095"/>
                    <a:pt x="6833" y="9205"/>
                  </a:cubicBezTo>
                  <a:cubicBezTo>
                    <a:pt x="7003" y="9361"/>
                    <a:pt x="7172" y="9507"/>
                    <a:pt x="7352" y="9654"/>
                  </a:cubicBezTo>
                  <a:cubicBezTo>
                    <a:pt x="7718" y="9952"/>
                    <a:pt x="8108" y="10223"/>
                    <a:pt x="8516" y="10462"/>
                  </a:cubicBezTo>
                  <a:cubicBezTo>
                    <a:pt x="9099" y="10810"/>
                    <a:pt x="9713" y="11099"/>
                    <a:pt x="10356" y="11309"/>
                  </a:cubicBezTo>
                  <a:cubicBezTo>
                    <a:pt x="10373" y="11296"/>
                    <a:pt x="10392" y="11277"/>
                    <a:pt x="10411" y="11260"/>
                  </a:cubicBezTo>
                  <a:cubicBezTo>
                    <a:pt x="10428" y="11245"/>
                    <a:pt x="10447" y="11232"/>
                    <a:pt x="10461" y="11213"/>
                  </a:cubicBezTo>
                  <a:cubicBezTo>
                    <a:pt x="9814" y="10979"/>
                    <a:pt x="9186" y="10699"/>
                    <a:pt x="8595" y="10346"/>
                  </a:cubicBezTo>
                  <a:cubicBezTo>
                    <a:pt x="8205" y="10113"/>
                    <a:pt x="7828" y="9856"/>
                    <a:pt x="7475" y="9576"/>
                  </a:cubicBezTo>
                  <a:cubicBezTo>
                    <a:pt x="7283" y="9425"/>
                    <a:pt x="7094" y="9264"/>
                    <a:pt x="6912" y="9099"/>
                  </a:cubicBezTo>
                  <a:cubicBezTo>
                    <a:pt x="6796" y="8989"/>
                    <a:pt x="6682" y="8860"/>
                    <a:pt x="6558" y="8756"/>
                  </a:cubicBezTo>
                  <a:cubicBezTo>
                    <a:pt x="6939" y="8301"/>
                    <a:pt x="7333" y="7852"/>
                    <a:pt x="7732" y="7412"/>
                  </a:cubicBezTo>
                  <a:cubicBezTo>
                    <a:pt x="7865" y="7558"/>
                    <a:pt x="8021" y="7691"/>
                    <a:pt x="8159" y="7820"/>
                  </a:cubicBezTo>
                  <a:cubicBezTo>
                    <a:pt x="8356" y="8003"/>
                    <a:pt x="8557" y="8178"/>
                    <a:pt x="8768" y="8347"/>
                  </a:cubicBezTo>
                  <a:cubicBezTo>
                    <a:pt x="9640" y="9044"/>
                    <a:pt x="10603" y="9603"/>
                    <a:pt x="11626" y="10016"/>
                  </a:cubicBezTo>
                  <a:cubicBezTo>
                    <a:pt x="11658" y="9980"/>
                    <a:pt x="11689" y="9943"/>
                    <a:pt x="11721" y="9906"/>
                  </a:cubicBezTo>
                  <a:cubicBezTo>
                    <a:pt x="11094" y="9654"/>
                    <a:pt x="10493" y="9342"/>
                    <a:pt x="9920" y="8985"/>
                  </a:cubicBezTo>
                  <a:cubicBezTo>
                    <a:pt x="9507" y="8728"/>
                    <a:pt x="9113" y="8443"/>
                    <a:pt x="8736" y="8136"/>
                  </a:cubicBezTo>
                  <a:cubicBezTo>
                    <a:pt x="8530" y="7967"/>
                    <a:pt x="8328" y="7793"/>
                    <a:pt x="8136" y="7609"/>
                  </a:cubicBezTo>
                  <a:cubicBezTo>
                    <a:pt x="8030" y="7512"/>
                    <a:pt x="7934" y="7402"/>
                    <a:pt x="7828" y="7306"/>
                  </a:cubicBezTo>
                  <a:cubicBezTo>
                    <a:pt x="8254" y="6843"/>
                    <a:pt x="8690" y="6389"/>
                    <a:pt x="9135" y="5944"/>
                  </a:cubicBezTo>
                  <a:cubicBezTo>
                    <a:pt x="9768" y="6655"/>
                    <a:pt x="10580" y="7242"/>
                    <a:pt x="11387" y="7723"/>
                  </a:cubicBezTo>
                  <a:cubicBezTo>
                    <a:pt x="11869" y="8013"/>
                    <a:pt x="12382" y="8274"/>
                    <a:pt x="12914" y="8489"/>
                  </a:cubicBezTo>
                  <a:cubicBezTo>
                    <a:pt x="12946" y="8448"/>
                    <a:pt x="12978" y="8411"/>
                    <a:pt x="13010" y="8371"/>
                  </a:cubicBezTo>
                  <a:cubicBezTo>
                    <a:pt x="12479" y="8150"/>
                    <a:pt x="11960" y="7903"/>
                    <a:pt x="11465" y="7604"/>
                  </a:cubicBezTo>
                  <a:cubicBezTo>
                    <a:pt x="11029" y="7347"/>
                    <a:pt x="10612" y="7059"/>
                    <a:pt x="10218" y="6742"/>
                  </a:cubicBezTo>
                  <a:cubicBezTo>
                    <a:pt x="9869" y="6466"/>
                    <a:pt x="9548" y="6159"/>
                    <a:pt x="9223" y="5861"/>
                  </a:cubicBezTo>
                  <a:cubicBezTo>
                    <a:pt x="9287" y="5797"/>
                    <a:pt x="9351" y="5733"/>
                    <a:pt x="9416" y="5674"/>
                  </a:cubicBezTo>
                  <a:cubicBezTo>
                    <a:pt x="9663" y="5426"/>
                    <a:pt x="9915" y="5187"/>
                    <a:pt x="10172" y="4949"/>
                  </a:cubicBezTo>
                  <a:cubicBezTo>
                    <a:pt x="10277" y="5069"/>
                    <a:pt x="10396" y="5173"/>
                    <a:pt x="10506" y="5279"/>
                  </a:cubicBezTo>
                  <a:cubicBezTo>
                    <a:pt x="10681" y="5448"/>
                    <a:pt x="10864" y="5619"/>
                    <a:pt x="11052" y="5779"/>
                  </a:cubicBezTo>
                  <a:cubicBezTo>
                    <a:pt x="11446" y="6123"/>
                    <a:pt x="11859" y="6444"/>
                    <a:pt x="12290" y="6742"/>
                  </a:cubicBezTo>
                  <a:cubicBezTo>
                    <a:pt x="12717" y="7040"/>
                    <a:pt x="13162" y="7325"/>
                    <a:pt x="13625" y="7577"/>
                  </a:cubicBezTo>
                  <a:cubicBezTo>
                    <a:pt x="13657" y="7535"/>
                    <a:pt x="13685" y="7494"/>
                    <a:pt x="13717" y="7457"/>
                  </a:cubicBezTo>
                  <a:cubicBezTo>
                    <a:pt x="13262" y="7209"/>
                    <a:pt x="12818" y="6944"/>
                    <a:pt x="12387" y="6650"/>
                  </a:cubicBezTo>
                  <a:cubicBezTo>
                    <a:pt x="11965" y="6356"/>
                    <a:pt x="11562" y="6045"/>
                    <a:pt x="11171" y="5710"/>
                  </a:cubicBezTo>
                  <a:cubicBezTo>
                    <a:pt x="10970" y="5536"/>
                    <a:pt x="10773" y="5357"/>
                    <a:pt x="10580" y="5173"/>
                  </a:cubicBezTo>
                  <a:cubicBezTo>
                    <a:pt x="10474" y="5077"/>
                    <a:pt x="10373" y="4967"/>
                    <a:pt x="10263" y="4862"/>
                  </a:cubicBezTo>
                  <a:cubicBezTo>
                    <a:pt x="10571" y="4582"/>
                    <a:pt x="10883" y="4303"/>
                    <a:pt x="11194" y="4027"/>
                  </a:cubicBezTo>
                  <a:cubicBezTo>
                    <a:pt x="11369" y="4216"/>
                    <a:pt x="11571" y="4385"/>
                    <a:pt x="11759" y="4546"/>
                  </a:cubicBezTo>
                  <a:cubicBezTo>
                    <a:pt x="12057" y="4802"/>
                    <a:pt x="12369" y="5046"/>
                    <a:pt x="12699" y="5266"/>
                  </a:cubicBezTo>
                  <a:cubicBezTo>
                    <a:pt x="13277" y="5655"/>
                    <a:pt x="13895" y="5990"/>
                    <a:pt x="14551" y="6233"/>
                  </a:cubicBezTo>
                  <a:cubicBezTo>
                    <a:pt x="14565" y="6210"/>
                    <a:pt x="14574" y="6187"/>
                    <a:pt x="14589" y="6164"/>
                  </a:cubicBezTo>
                  <a:cubicBezTo>
                    <a:pt x="13956" y="5875"/>
                    <a:pt x="13345" y="5554"/>
                    <a:pt x="12767" y="5160"/>
                  </a:cubicBezTo>
                  <a:cubicBezTo>
                    <a:pt x="12451" y="4940"/>
                    <a:pt x="12144" y="4705"/>
                    <a:pt x="11850" y="4453"/>
                  </a:cubicBezTo>
                  <a:cubicBezTo>
                    <a:pt x="11662" y="4293"/>
                    <a:pt x="11488" y="4110"/>
                    <a:pt x="11304" y="3935"/>
                  </a:cubicBezTo>
                  <a:cubicBezTo>
                    <a:pt x="11562" y="3710"/>
                    <a:pt x="11818" y="3490"/>
                    <a:pt x="12085" y="3275"/>
                  </a:cubicBezTo>
                  <a:cubicBezTo>
                    <a:pt x="12263" y="3495"/>
                    <a:pt x="12474" y="3693"/>
                    <a:pt x="12680" y="3880"/>
                  </a:cubicBezTo>
                  <a:cubicBezTo>
                    <a:pt x="12932" y="4119"/>
                    <a:pt x="13203" y="4343"/>
                    <a:pt x="13482" y="4550"/>
                  </a:cubicBezTo>
                  <a:cubicBezTo>
                    <a:pt x="13933" y="4889"/>
                    <a:pt x="14423" y="5206"/>
                    <a:pt x="14941" y="5448"/>
                  </a:cubicBezTo>
                  <a:cubicBezTo>
                    <a:pt x="14955" y="5412"/>
                    <a:pt x="14968" y="5380"/>
                    <a:pt x="14987" y="5344"/>
                  </a:cubicBezTo>
                  <a:cubicBezTo>
                    <a:pt x="14500" y="5073"/>
                    <a:pt x="14028" y="4788"/>
                    <a:pt x="13579" y="4453"/>
                  </a:cubicBezTo>
                  <a:cubicBezTo>
                    <a:pt x="13285" y="4238"/>
                    <a:pt x="13006" y="4000"/>
                    <a:pt x="12735" y="3752"/>
                  </a:cubicBezTo>
                  <a:cubicBezTo>
                    <a:pt x="12542" y="3573"/>
                    <a:pt x="12369" y="3376"/>
                    <a:pt x="12180" y="3192"/>
                  </a:cubicBezTo>
                  <a:cubicBezTo>
                    <a:pt x="12432" y="2986"/>
                    <a:pt x="12684" y="2785"/>
                    <a:pt x="12942" y="2582"/>
                  </a:cubicBezTo>
                  <a:cubicBezTo>
                    <a:pt x="13327" y="3014"/>
                    <a:pt x="13795" y="3385"/>
                    <a:pt x="14248" y="3725"/>
                  </a:cubicBezTo>
                  <a:cubicBezTo>
                    <a:pt x="14593" y="3986"/>
                    <a:pt x="14959" y="4243"/>
                    <a:pt x="15340" y="4463"/>
                  </a:cubicBezTo>
                  <a:cubicBezTo>
                    <a:pt x="15359" y="4413"/>
                    <a:pt x="15377" y="4366"/>
                    <a:pt x="15391" y="4320"/>
                  </a:cubicBezTo>
                  <a:cubicBezTo>
                    <a:pt x="15029" y="4096"/>
                    <a:pt x="14666" y="3871"/>
                    <a:pt x="14322" y="3615"/>
                  </a:cubicBezTo>
                  <a:cubicBezTo>
                    <a:pt x="13868" y="3275"/>
                    <a:pt x="13460" y="2885"/>
                    <a:pt x="13038" y="2504"/>
                  </a:cubicBezTo>
                  <a:cubicBezTo>
                    <a:pt x="13097" y="2459"/>
                    <a:pt x="13152" y="2417"/>
                    <a:pt x="13213" y="2372"/>
                  </a:cubicBezTo>
                  <a:cubicBezTo>
                    <a:pt x="13405" y="2225"/>
                    <a:pt x="13598" y="2074"/>
                    <a:pt x="13795" y="1932"/>
                  </a:cubicBezTo>
                  <a:cubicBezTo>
                    <a:pt x="14125" y="2271"/>
                    <a:pt x="14528" y="2565"/>
                    <a:pt x="14909" y="2834"/>
                  </a:cubicBezTo>
                  <a:cubicBezTo>
                    <a:pt x="15161" y="3014"/>
                    <a:pt x="15427" y="3198"/>
                    <a:pt x="15702" y="3357"/>
                  </a:cubicBezTo>
                  <a:cubicBezTo>
                    <a:pt x="15717" y="3308"/>
                    <a:pt x="15730" y="3261"/>
                    <a:pt x="15744" y="3215"/>
                  </a:cubicBezTo>
                  <a:cubicBezTo>
                    <a:pt x="15482" y="3060"/>
                    <a:pt x="15230" y="2899"/>
                    <a:pt x="14983" y="2724"/>
                  </a:cubicBezTo>
                  <a:cubicBezTo>
                    <a:pt x="14748" y="2555"/>
                    <a:pt x="14519" y="2381"/>
                    <a:pt x="14295" y="2197"/>
                  </a:cubicBezTo>
                  <a:cubicBezTo>
                    <a:pt x="14161" y="2083"/>
                    <a:pt x="14028" y="1968"/>
                    <a:pt x="13895" y="1854"/>
                  </a:cubicBezTo>
                  <a:cubicBezTo>
                    <a:pt x="14088" y="1706"/>
                    <a:pt x="14286" y="1564"/>
                    <a:pt x="14483" y="1422"/>
                  </a:cubicBezTo>
                  <a:cubicBezTo>
                    <a:pt x="14565" y="1509"/>
                    <a:pt x="14661" y="1592"/>
                    <a:pt x="14748" y="1670"/>
                  </a:cubicBezTo>
                  <a:cubicBezTo>
                    <a:pt x="14936" y="1831"/>
                    <a:pt x="15129" y="1977"/>
                    <a:pt x="15331" y="2119"/>
                  </a:cubicBezTo>
                  <a:cubicBezTo>
                    <a:pt x="15519" y="2248"/>
                    <a:pt x="15717" y="2367"/>
                    <a:pt x="15922" y="2472"/>
                  </a:cubicBezTo>
                  <a:cubicBezTo>
                    <a:pt x="15927" y="2432"/>
                    <a:pt x="15937" y="2390"/>
                    <a:pt x="15946" y="2349"/>
                  </a:cubicBezTo>
                  <a:cubicBezTo>
                    <a:pt x="15757" y="2243"/>
                    <a:pt x="15579" y="2133"/>
                    <a:pt x="15400" y="2014"/>
                  </a:cubicBezTo>
                  <a:cubicBezTo>
                    <a:pt x="15203" y="1877"/>
                    <a:pt x="15010" y="1729"/>
                    <a:pt x="14822" y="1574"/>
                  </a:cubicBezTo>
                  <a:cubicBezTo>
                    <a:pt x="14744" y="1500"/>
                    <a:pt x="14661" y="1427"/>
                    <a:pt x="14583" y="1348"/>
                  </a:cubicBezTo>
                  <a:cubicBezTo>
                    <a:pt x="14735" y="1238"/>
                    <a:pt x="14891" y="1128"/>
                    <a:pt x="15046" y="1018"/>
                  </a:cubicBezTo>
                  <a:cubicBezTo>
                    <a:pt x="15175" y="1147"/>
                    <a:pt x="15359" y="1234"/>
                    <a:pt x="15519" y="1308"/>
                  </a:cubicBezTo>
                  <a:cubicBezTo>
                    <a:pt x="15684" y="1386"/>
                    <a:pt x="15859" y="1450"/>
                    <a:pt x="16033" y="1505"/>
                  </a:cubicBezTo>
                  <a:cubicBezTo>
                    <a:pt x="16037" y="1464"/>
                    <a:pt x="16037" y="1422"/>
                    <a:pt x="16041" y="1382"/>
                  </a:cubicBezTo>
                  <a:cubicBezTo>
                    <a:pt x="15895" y="1340"/>
                    <a:pt x="15749" y="1285"/>
                    <a:pt x="15607" y="1221"/>
                  </a:cubicBezTo>
                  <a:cubicBezTo>
                    <a:pt x="15442" y="1151"/>
                    <a:pt x="15281" y="1041"/>
                    <a:pt x="15111" y="973"/>
                  </a:cubicBezTo>
                  <a:cubicBezTo>
                    <a:pt x="15148" y="950"/>
                    <a:pt x="15180" y="927"/>
                    <a:pt x="15211" y="904"/>
                  </a:cubicBezTo>
                  <a:cubicBezTo>
                    <a:pt x="15552" y="666"/>
                    <a:pt x="15895" y="432"/>
                    <a:pt x="16244" y="207"/>
                  </a:cubicBezTo>
                  <a:cubicBezTo>
                    <a:pt x="16257" y="198"/>
                    <a:pt x="16271" y="188"/>
                    <a:pt x="16285" y="175"/>
                  </a:cubicBezTo>
                  <a:cubicBezTo>
                    <a:pt x="16308" y="125"/>
                    <a:pt x="16322" y="101"/>
                    <a:pt x="16322" y="101"/>
                  </a:cubicBezTo>
                  <a:cubicBezTo>
                    <a:pt x="16317" y="101"/>
                    <a:pt x="16138" y="88"/>
                    <a:pt x="15808" y="83"/>
                  </a:cubicBezTo>
                  <a:cubicBezTo>
                    <a:pt x="15519" y="262"/>
                    <a:pt x="15230" y="450"/>
                    <a:pt x="14941" y="639"/>
                  </a:cubicBezTo>
                  <a:cubicBezTo>
                    <a:pt x="14896" y="455"/>
                    <a:pt x="14854" y="271"/>
                    <a:pt x="14831" y="78"/>
                  </a:cubicBezTo>
                  <a:lnTo>
                    <a:pt x="14735" y="78"/>
                  </a:lnTo>
                  <a:cubicBezTo>
                    <a:pt x="14754" y="285"/>
                    <a:pt x="14790" y="496"/>
                    <a:pt x="14858" y="694"/>
                  </a:cubicBezTo>
                  <a:cubicBezTo>
                    <a:pt x="14831" y="711"/>
                    <a:pt x="14803" y="730"/>
                    <a:pt x="14776" y="749"/>
                  </a:cubicBezTo>
                  <a:cubicBezTo>
                    <a:pt x="14616" y="859"/>
                    <a:pt x="14455" y="969"/>
                    <a:pt x="14295" y="1079"/>
                  </a:cubicBezTo>
                  <a:cubicBezTo>
                    <a:pt x="14176" y="794"/>
                    <a:pt x="14083" y="505"/>
                    <a:pt x="14060" y="193"/>
                  </a:cubicBezTo>
                  <a:cubicBezTo>
                    <a:pt x="14056" y="148"/>
                    <a:pt x="14051" y="101"/>
                    <a:pt x="14051" y="55"/>
                  </a:cubicBezTo>
                  <a:cubicBezTo>
                    <a:pt x="14020" y="55"/>
                    <a:pt x="13983" y="55"/>
                    <a:pt x="13950" y="51"/>
                  </a:cubicBezTo>
                  <a:lnTo>
                    <a:pt x="13950" y="51"/>
                  </a:lnTo>
                  <a:cubicBezTo>
                    <a:pt x="13950" y="88"/>
                    <a:pt x="13950" y="125"/>
                    <a:pt x="13956" y="161"/>
                  </a:cubicBezTo>
                  <a:cubicBezTo>
                    <a:pt x="13983" y="491"/>
                    <a:pt x="14066" y="831"/>
                    <a:pt x="14235" y="1120"/>
                  </a:cubicBezTo>
                  <a:cubicBezTo>
                    <a:pt x="13996" y="1285"/>
                    <a:pt x="13763" y="1454"/>
                    <a:pt x="13529" y="1629"/>
                  </a:cubicBezTo>
                  <a:cubicBezTo>
                    <a:pt x="13460" y="1482"/>
                    <a:pt x="13382" y="1340"/>
                    <a:pt x="13323" y="1189"/>
                  </a:cubicBezTo>
                  <a:cubicBezTo>
                    <a:pt x="13230" y="969"/>
                    <a:pt x="13152" y="743"/>
                    <a:pt x="13093" y="510"/>
                  </a:cubicBezTo>
                  <a:cubicBezTo>
                    <a:pt x="13048" y="340"/>
                    <a:pt x="13020" y="175"/>
                    <a:pt x="12993" y="6"/>
                  </a:cubicBezTo>
                  <a:cubicBezTo>
                    <a:pt x="12951" y="0"/>
                    <a:pt x="12910" y="0"/>
                    <a:pt x="12868" y="0"/>
                  </a:cubicBezTo>
                  <a:close/>
                </a:path>
              </a:pathLst>
            </a:custGeom>
            <a:solidFill>
              <a:schemeClr val="lt2">
                <a:alpha val="736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07" name="Google Shape;2007;p22"/>
          <p:cNvGrpSpPr/>
          <p:nvPr/>
        </p:nvGrpSpPr>
        <p:grpSpPr>
          <a:xfrm rot="-1800044">
            <a:off x="7033588" y="2473891"/>
            <a:ext cx="1281002" cy="2044410"/>
            <a:chOff x="6582775" y="1593150"/>
            <a:chExt cx="339850" cy="542375"/>
          </a:xfrm>
        </p:grpSpPr>
        <p:sp>
          <p:nvSpPr>
            <p:cNvPr id="2008" name="Google Shape;2008;p22"/>
            <p:cNvSpPr/>
            <p:nvPr/>
          </p:nvSpPr>
          <p:spPr>
            <a:xfrm>
              <a:off x="6729050" y="1693225"/>
              <a:ext cx="117325" cy="159750"/>
            </a:xfrm>
            <a:custGeom>
              <a:rect b="b" l="l" r="r" t="t"/>
              <a:pathLst>
                <a:path extrusionOk="0" h="6390" w="4693">
                  <a:moveTo>
                    <a:pt x="4614" y="1"/>
                  </a:moveTo>
                  <a:lnTo>
                    <a:pt x="4614" y="1"/>
                  </a:lnTo>
                  <a:cubicBezTo>
                    <a:pt x="4527" y="633"/>
                    <a:pt x="4147" y="1147"/>
                    <a:pt x="3670" y="1588"/>
                  </a:cubicBezTo>
                  <a:cubicBezTo>
                    <a:pt x="3372" y="1863"/>
                    <a:pt x="3037" y="2111"/>
                    <a:pt x="2711" y="2339"/>
                  </a:cubicBezTo>
                  <a:cubicBezTo>
                    <a:pt x="2404" y="2555"/>
                    <a:pt x="2092" y="2771"/>
                    <a:pt x="1808" y="3023"/>
                  </a:cubicBezTo>
                  <a:cubicBezTo>
                    <a:pt x="1738" y="3082"/>
                    <a:pt x="1670" y="3152"/>
                    <a:pt x="1606" y="3220"/>
                  </a:cubicBezTo>
                  <a:cubicBezTo>
                    <a:pt x="995" y="3848"/>
                    <a:pt x="555" y="4752"/>
                    <a:pt x="239" y="5637"/>
                  </a:cubicBezTo>
                  <a:cubicBezTo>
                    <a:pt x="203" y="5747"/>
                    <a:pt x="166" y="5853"/>
                    <a:pt x="129" y="5963"/>
                  </a:cubicBezTo>
                  <a:cubicBezTo>
                    <a:pt x="111" y="6027"/>
                    <a:pt x="87" y="6087"/>
                    <a:pt x="70" y="6151"/>
                  </a:cubicBezTo>
                  <a:cubicBezTo>
                    <a:pt x="47" y="6233"/>
                    <a:pt x="24" y="6312"/>
                    <a:pt x="1" y="6390"/>
                  </a:cubicBezTo>
                  <a:cubicBezTo>
                    <a:pt x="42" y="6329"/>
                    <a:pt x="83" y="6274"/>
                    <a:pt x="129" y="6219"/>
                  </a:cubicBezTo>
                  <a:cubicBezTo>
                    <a:pt x="148" y="6197"/>
                    <a:pt x="170" y="6174"/>
                    <a:pt x="189" y="6151"/>
                  </a:cubicBezTo>
                  <a:cubicBezTo>
                    <a:pt x="216" y="6123"/>
                    <a:pt x="239" y="6096"/>
                    <a:pt x="267" y="6068"/>
                  </a:cubicBezTo>
                  <a:cubicBezTo>
                    <a:pt x="762" y="5554"/>
                    <a:pt x="1431" y="5215"/>
                    <a:pt x="2060" y="4839"/>
                  </a:cubicBezTo>
                  <a:cubicBezTo>
                    <a:pt x="2322" y="4684"/>
                    <a:pt x="2574" y="4523"/>
                    <a:pt x="2807" y="4339"/>
                  </a:cubicBezTo>
                  <a:cubicBezTo>
                    <a:pt x="3142" y="4073"/>
                    <a:pt x="3431" y="3761"/>
                    <a:pt x="3679" y="3418"/>
                  </a:cubicBezTo>
                  <a:cubicBezTo>
                    <a:pt x="4367" y="2445"/>
                    <a:pt x="4692" y="1202"/>
                    <a:pt x="46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22"/>
            <p:cNvSpPr/>
            <p:nvPr/>
          </p:nvSpPr>
          <p:spPr>
            <a:xfrm>
              <a:off x="6744750" y="1802500"/>
              <a:ext cx="117550" cy="159725"/>
            </a:xfrm>
            <a:custGeom>
              <a:rect b="b" l="l" r="r" t="t"/>
              <a:pathLst>
                <a:path extrusionOk="0" h="6389" w="4702">
                  <a:moveTo>
                    <a:pt x="4619" y="0"/>
                  </a:moveTo>
                  <a:lnTo>
                    <a:pt x="4619" y="0"/>
                  </a:lnTo>
                  <a:cubicBezTo>
                    <a:pt x="4505" y="808"/>
                    <a:pt x="3913" y="1427"/>
                    <a:pt x="3252" y="1941"/>
                  </a:cubicBezTo>
                  <a:cubicBezTo>
                    <a:pt x="3074" y="2083"/>
                    <a:pt x="2895" y="2211"/>
                    <a:pt x="2712" y="2335"/>
                  </a:cubicBezTo>
                  <a:cubicBezTo>
                    <a:pt x="2454" y="2518"/>
                    <a:pt x="2198" y="2697"/>
                    <a:pt x="1955" y="2894"/>
                  </a:cubicBezTo>
                  <a:cubicBezTo>
                    <a:pt x="1836" y="2995"/>
                    <a:pt x="1716" y="3105"/>
                    <a:pt x="1606" y="3220"/>
                  </a:cubicBezTo>
                  <a:cubicBezTo>
                    <a:pt x="983" y="3862"/>
                    <a:pt x="533" y="4798"/>
                    <a:pt x="217" y="5696"/>
                  </a:cubicBezTo>
                  <a:lnTo>
                    <a:pt x="217" y="5700"/>
                  </a:lnTo>
                  <a:cubicBezTo>
                    <a:pt x="134" y="5935"/>
                    <a:pt x="65" y="6164"/>
                    <a:pt x="1" y="6388"/>
                  </a:cubicBezTo>
                  <a:cubicBezTo>
                    <a:pt x="92" y="6261"/>
                    <a:pt x="189" y="6141"/>
                    <a:pt x="299" y="6036"/>
                  </a:cubicBezTo>
                  <a:cubicBezTo>
                    <a:pt x="854" y="5476"/>
                    <a:pt x="1606" y="5128"/>
                    <a:pt x="2289" y="4701"/>
                  </a:cubicBezTo>
                  <a:lnTo>
                    <a:pt x="2289" y="4697"/>
                  </a:lnTo>
                  <a:cubicBezTo>
                    <a:pt x="2469" y="4587"/>
                    <a:pt x="2642" y="4468"/>
                    <a:pt x="2808" y="4339"/>
                  </a:cubicBezTo>
                  <a:cubicBezTo>
                    <a:pt x="3037" y="4155"/>
                    <a:pt x="3243" y="3954"/>
                    <a:pt x="3432" y="3734"/>
                  </a:cubicBezTo>
                  <a:cubicBezTo>
                    <a:pt x="4289" y="2720"/>
                    <a:pt x="4702" y="1335"/>
                    <a:pt x="46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22"/>
            <p:cNvSpPr/>
            <p:nvPr/>
          </p:nvSpPr>
          <p:spPr>
            <a:xfrm>
              <a:off x="6766875" y="1914875"/>
              <a:ext cx="155750" cy="120725"/>
            </a:xfrm>
            <a:custGeom>
              <a:rect b="b" l="l" r="r" t="t"/>
              <a:pathLst>
                <a:path extrusionOk="0" h="4829" w="6230">
                  <a:moveTo>
                    <a:pt x="6229" y="0"/>
                  </a:moveTo>
                  <a:lnTo>
                    <a:pt x="6229" y="0"/>
                  </a:lnTo>
                  <a:cubicBezTo>
                    <a:pt x="5802" y="940"/>
                    <a:pt x="4725" y="1380"/>
                    <a:pt x="3743" y="1706"/>
                  </a:cubicBezTo>
                  <a:cubicBezTo>
                    <a:pt x="3601" y="1756"/>
                    <a:pt x="3450" y="1806"/>
                    <a:pt x="3307" y="1857"/>
                  </a:cubicBezTo>
                  <a:cubicBezTo>
                    <a:pt x="3004" y="1963"/>
                    <a:pt x="2712" y="2081"/>
                    <a:pt x="2432" y="2242"/>
                  </a:cubicBezTo>
                  <a:cubicBezTo>
                    <a:pt x="2134" y="2412"/>
                    <a:pt x="1844" y="2632"/>
                    <a:pt x="1574" y="2879"/>
                  </a:cubicBezTo>
                  <a:cubicBezTo>
                    <a:pt x="1125" y="3297"/>
                    <a:pt x="716" y="3792"/>
                    <a:pt x="363" y="4287"/>
                  </a:cubicBezTo>
                  <a:cubicBezTo>
                    <a:pt x="235" y="4467"/>
                    <a:pt x="111" y="4650"/>
                    <a:pt x="1" y="4829"/>
                  </a:cubicBezTo>
                  <a:cubicBezTo>
                    <a:pt x="148" y="4714"/>
                    <a:pt x="308" y="4613"/>
                    <a:pt x="473" y="4526"/>
                  </a:cubicBezTo>
                  <a:cubicBezTo>
                    <a:pt x="913" y="4306"/>
                    <a:pt x="1400" y="4177"/>
                    <a:pt x="1891" y="4054"/>
                  </a:cubicBezTo>
                  <a:cubicBezTo>
                    <a:pt x="2358" y="3939"/>
                    <a:pt x="2831" y="3829"/>
                    <a:pt x="3271" y="3654"/>
                  </a:cubicBezTo>
                  <a:cubicBezTo>
                    <a:pt x="3450" y="3582"/>
                    <a:pt x="3624" y="3499"/>
                    <a:pt x="3794" y="3402"/>
                  </a:cubicBezTo>
                  <a:cubicBezTo>
                    <a:pt x="5032" y="2697"/>
                    <a:pt x="5912" y="1398"/>
                    <a:pt x="62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22"/>
            <p:cNvSpPr/>
            <p:nvPr/>
          </p:nvSpPr>
          <p:spPr>
            <a:xfrm>
              <a:off x="6617975" y="1693225"/>
              <a:ext cx="117550" cy="159750"/>
            </a:xfrm>
            <a:custGeom>
              <a:rect b="b" l="l" r="r" t="t"/>
              <a:pathLst>
                <a:path extrusionOk="0" h="6390" w="4702">
                  <a:moveTo>
                    <a:pt x="83" y="1"/>
                  </a:moveTo>
                  <a:lnTo>
                    <a:pt x="83" y="1"/>
                  </a:lnTo>
                  <a:cubicBezTo>
                    <a:pt x="0" y="1349"/>
                    <a:pt x="417" y="2748"/>
                    <a:pt x="1294" y="3761"/>
                  </a:cubicBezTo>
                  <a:cubicBezTo>
                    <a:pt x="1472" y="3973"/>
                    <a:pt x="1674" y="4165"/>
                    <a:pt x="1894" y="4339"/>
                  </a:cubicBezTo>
                  <a:cubicBezTo>
                    <a:pt x="2128" y="4523"/>
                    <a:pt x="2384" y="4688"/>
                    <a:pt x="2642" y="4839"/>
                  </a:cubicBezTo>
                  <a:cubicBezTo>
                    <a:pt x="3228" y="5192"/>
                    <a:pt x="3843" y="5504"/>
                    <a:pt x="4325" y="5954"/>
                  </a:cubicBezTo>
                  <a:cubicBezTo>
                    <a:pt x="4388" y="6018"/>
                    <a:pt x="4453" y="6082"/>
                    <a:pt x="4513" y="6151"/>
                  </a:cubicBezTo>
                  <a:cubicBezTo>
                    <a:pt x="4536" y="6174"/>
                    <a:pt x="4554" y="6197"/>
                    <a:pt x="4572" y="6219"/>
                  </a:cubicBezTo>
                  <a:cubicBezTo>
                    <a:pt x="4619" y="6274"/>
                    <a:pt x="4659" y="6329"/>
                    <a:pt x="4701" y="6390"/>
                  </a:cubicBezTo>
                  <a:cubicBezTo>
                    <a:pt x="4682" y="6312"/>
                    <a:pt x="4655" y="6233"/>
                    <a:pt x="4632" y="6151"/>
                  </a:cubicBezTo>
                  <a:cubicBezTo>
                    <a:pt x="4613" y="6087"/>
                    <a:pt x="4595" y="6027"/>
                    <a:pt x="4572" y="5963"/>
                  </a:cubicBezTo>
                  <a:cubicBezTo>
                    <a:pt x="4499" y="5729"/>
                    <a:pt x="4412" y="5486"/>
                    <a:pt x="4316" y="5247"/>
                  </a:cubicBezTo>
                  <a:cubicBezTo>
                    <a:pt x="4035" y="4546"/>
                    <a:pt x="3669" y="3853"/>
                    <a:pt x="3197" y="3330"/>
                  </a:cubicBezTo>
                  <a:cubicBezTo>
                    <a:pt x="3165" y="3289"/>
                    <a:pt x="3133" y="3253"/>
                    <a:pt x="3095" y="3220"/>
                  </a:cubicBezTo>
                  <a:cubicBezTo>
                    <a:pt x="2765" y="2877"/>
                    <a:pt x="2375" y="2610"/>
                    <a:pt x="1986" y="2339"/>
                  </a:cubicBezTo>
                  <a:cubicBezTo>
                    <a:pt x="1931" y="2299"/>
                    <a:pt x="1871" y="2257"/>
                    <a:pt x="1812" y="2212"/>
                  </a:cubicBezTo>
                  <a:cubicBezTo>
                    <a:pt x="1018" y="1643"/>
                    <a:pt x="220" y="955"/>
                    <a:pt x="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22"/>
            <p:cNvSpPr/>
            <p:nvPr/>
          </p:nvSpPr>
          <p:spPr>
            <a:xfrm>
              <a:off x="6588600" y="1841825"/>
              <a:ext cx="156175" cy="120400"/>
            </a:xfrm>
            <a:custGeom>
              <a:rect b="b" l="l" r="r" t="t"/>
              <a:pathLst>
                <a:path extrusionOk="0" h="4816" w="6247">
                  <a:moveTo>
                    <a:pt x="1" y="0"/>
                  </a:moveTo>
                  <a:lnTo>
                    <a:pt x="1" y="0"/>
                  </a:lnTo>
                  <a:cubicBezTo>
                    <a:pt x="240" y="1046"/>
                    <a:pt x="794" y="2032"/>
                    <a:pt x="1574" y="2757"/>
                  </a:cubicBezTo>
                  <a:cubicBezTo>
                    <a:pt x="1899" y="3060"/>
                    <a:pt x="2266" y="3312"/>
                    <a:pt x="2661" y="3509"/>
                  </a:cubicBezTo>
                  <a:lnTo>
                    <a:pt x="2661" y="3513"/>
                  </a:lnTo>
                  <a:cubicBezTo>
                    <a:pt x="2761" y="3559"/>
                    <a:pt x="2867" y="3605"/>
                    <a:pt x="2968" y="3646"/>
                  </a:cubicBezTo>
                  <a:cubicBezTo>
                    <a:pt x="3968" y="4050"/>
                    <a:pt x="5128" y="4091"/>
                    <a:pt x="6022" y="4660"/>
                  </a:cubicBezTo>
                  <a:cubicBezTo>
                    <a:pt x="6101" y="4705"/>
                    <a:pt x="6173" y="4756"/>
                    <a:pt x="6247" y="4815"/>
                  </a:cubicBezTo>
                  <a:cubicBezTo>
                    <a:pt x="6160" y="4678"/>
                    <a:pt x="6069" y="4540"/>
                    <a:pt x="5972" y="4403"/>
                  </a:cubicBezTo>
                  <a:lnTo>
                    <a:pt x="5967" y="4398"/>
                  </a:lnTo>
                  <a:cubicBezTo>
                    <a:pt x="5390" y="3564"/>
                    <a:pt x="4647" y="2711"/>
                    <a:pt x="3802" y="2234"/>
                  </a:cubicBezTo>
                  <a:cubicBezTo>
                    <a:pt x="3477" y="2046"/>
                    <a:pt x="3119" y="1913"/>
                    <a:pt x="2761" y="1794"/>
                  </a:cubicBezTo>
                  <a:cubicBezTo>
                    <a:pt x="2674" y="1761"/>
                    <a:pt x="2583" y="1729"/>
                    <a:pt x="2492" y="1702"/>
                  </a:cubicBezTo>
                  <a:cubicBezTo>
                    <a:pt x="2234" y="1615"/>
                    <a:pt x="1969" y="1523"/>
                    <a:pt x="1707" y="1413"/>
                  </a:cubicBezTo>
                  <a:cubicBezTo>
                    <a:pt x="987" y="1111"/>
                    <a:pt x="318" y="69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22"/>
            <p:cNvSpPr/>
            <p:nvPr/>
          </p:nvSpPr>
          <p:spPr>
            <a:xfrm>
              <a:off x="6582775" y="1973550"/>
              <a:ext cx="189875" cy="56775"/>
            </a:xfrm>
            <a:custGeom>
              <a:rect b="b" l="l" r="r" t="t"/>
              <a:pathLst>
                <a:path extrusionOk="0" h="2271" w="7595">
                  <a:moveTo>
                    <a:pt x="1" y="1"/>
                  </a:moveTo>
                  <a:lnTo>
                    <a:pt x="1" y="1"/>
                  </a:lnTo>
                  <a:cubicBezTo>
                    <a:pt x="490" y="707"/>
                    <a:pt x="1151" y="1298"/>
                    <a:pt x="1912" y="1702"/>
                  </a:cubicBezTo>
                  <a:cubicBezTo>
                    <a:pt x="2495" y="2014"/>
                    <a:pt x="3137" y="2211"/>
                    <a:pt x="3798" y="2257"/>
                  </a:cubicBezTo>
                  <a:cubicBezTo>
                    <a:pt x="3902" y="2266"/>
                    <a:pt x="4008" y="2270"/>
                    <a:pt x="4118" y="2270"/>
                  </a:cubicBezTo>
                  <a:cubicBezTo>
                    <a:pt x="4982" y="2266"/>
                    <a:pt x="5859" y="2008"/>
                    <a:pt x="6713" y="2008"/>
                  </a:cubicBezTo>
                  <a:cubicBezTo>
                    <a:pt x="6826" y="2008"/>
                    <a:pt x="6938" y="2013"/>
                    <a:pt x="7049" y="2023"/>
                  </a:cubicBezTo>
                  <a:cubicBezTo>
                    <a:pt x="7227" y="2041"/>
                    <a:pt x="7411" y="2073"/>
                    <a:pt x="7595" y="2124"/>
                  </a:cubicBezTo>
                  <a:cubicBezTo>
                    <a:pt x="7379" y="1973"/>
                    <a:pt x="7149" y="1817"/>
                    <a:pt x="6911" y="1670"/>
                  </a:cubicBezTo>
                  <a:cubicBezTo>
                    <a:pt x="6122" y="1184"/>
                    <a:pt x="5219" y="757"/>
                    <a:pt x="4361" y="642"/>
                  </a:cubicBezTo>
                  <a:cubicBezTo>
                    <a:pt x="4178" y="620"/>
                    <a:pt x="3991" y="611"/>
                    <a:pt x="3804" y="611"/>
                  </a:cubicBezTo>
                  <a:cubicBezTo>
                    <a:pt x="3692" y="611"/>
                    <a:pt x="3579" y="614"/>
                    <a:pt x="3468" y="619"/>
                  </a:cubicBezTo>
                  <a:cubicBezTo>
                    <a:pt x="3293" y="625"/>
                    <a:pt x="3119" y="634"/>
                    <a:pt x="2945" y="647"/>
                  </a:cubicBezTo>
                  <a:cubicBezTo>
                    <a:pt x="2706" y="662"/>
                    <a:pt x="2460" y="673"/>
                    <a:pt x="2213" y="673"/>
                  </a:cubicBezTo>
                  <a:cubicBezTo>
                    <a:pt x="2076" y="673"/>
                    <a:pt x="1939" y="669"/>
                    <a:pt x="1802" y="661"/>
                  </a:cubicBezTo>
                  <a:cubicBezTo>
                    <a:pt x="1129" y="619"/>
                    <a:pt x="482" y="454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22"/>
            <p:cNvSpPr/>
            <p:nvPr/>
          </p:nvSpPr>
          <p:spPr>
            <a:xfrm>
              <a:off x="6725725" y="1719025"/>
              <a:ext cx="123400" cy="416500"/>
            </a:xfrm>
            <a:custGeom>
              <a:rect b="b" l="l" r="r" t="t"/>
              <a:pathLst>
                <a:path extrusionOk="0" h="16660" w="4936">
                  <a:moveTo>
                    <a:pt x="400" y="1"/>
                  </a:moveTo>
                  <a:cubicBezTo>
                    <a:pt x="348" y="1"/>
                    <a:pt x="303" y="36"/>
                    <a:pt x="294" y="84"/>
                  </a:cubicBezTo>
                  <a:cubicBezTo>
                    <a:pt x="83" y="1514"/>
                    <a:pt x="0" y="2954"/>
                    <a:pt x="6" y="4399"/>
                  </a:cubicBezTo>
                  <a:cubicBezTo>
                    <a:pt x="15" y="5843"/>
                    <a:pt x="120" y="7293"/>
                    <a:pt x="372" y="8723"/>
                  </a:cubicBezTo>
                  <a:cubicBezTo>
                    <a:pt x="620" y="10154"/>
                    <a:pt x="1018" y="11571"/>
                    <a:pt x="1624" y="12915"/>
                  </a:cubicBezTo>
                  <a:cubicBezTo>
                    <a:pt x="1936" y="13579"/>
                    <a:pt x="2294" y="14231"/>
                    <a:pt x="2711" y="14845"/>
                  </a:cubicBezTo>
                  <a:cubicBezTo>
                    <a:pt x="3143" y="15451"/>
                    <a:pt x="3628" y="16020"/>
                    <a:pt x="4170" y="16542"/>
                  </a:cubicBezTo>
                  <a:cubicBezTo>
                    <a:pt x="4170" y="16542"/>
                    <a:pt x="4174" y="16547"/>
                    <a:pt x="4178" y="16551"/>
                  </a:cubicBezTo>
                  <a:cubicBezTo>
                    <a:pt x="4259" y="16624"/>
                    <a:pt x="4361" y="16660"/>
                    <a:pt x="4462" y="16660"/>
                  </a:cubicBezTo>
                  <a:cubicBezTo>
                    <a:pt x="4579" y="16660"/>
                    <a:pt x="4695" y="16611"/>
                    <a:pt x="4779" y="16515"/>
                  </a:cubicBezTo>
                  <a:cubicBezTo>
                    <a:pt x="4936" y="16341"/>
                    <a:pt x="4921" y="16075"/>
                    <a:pt x="4747" y="15914"/>
                  </a:cubicBezTo>
                  <a:lnTo>
                    <a:pt x="4739" y="15910"/>
                  </a:lnTo>
                  <a:cubicBezTo>
                    <a:pt x="4225" y="15451"/>
                    <a:pt x="3757" y="14946"/>
                    <a:pt x="3335" y="14396"/>
                  </a:cubicBezTo>
                  <a:cubicBezTo>
                    <a:pt x="2923" y="13837"/>
                    <a:pt x="2565" y="13240"/>
                    <a:pt x="2243" y="12616"/>
                  </a:cubicBezTo>
                  <a:cubicBezTo>
                    <a:pt x="1619" y="11365"/>
                    <a:pt x="1184" y="10012"/>
                    <a:pt x="886" y="8622"/>
                  </a:cubicBezTo>
                  <a:cubicBezTo>
                    <a:pt x="588" y="7238"/>
                    <a:pt x="427" y="5816"/>
                    <a:pt x="364" y="4395"/>
                  </a:cubicBezTo>
                  <a:cubicBezTo>
                    <a:pt x="303" y="2968"/>
                    <a:pt x="331" y="1533"/>
                    <a:pt x="487" y="115"/>
                  </a:cubicBezTo>
                  <a:lnTo>
                    <a:pt x="491" y="111"/>
                  </a:lnTo>
                  <a:cubicBezTo>
                    <a:pt x="496" y="56"/>
                    <a:pt x="459" y="10"/>
                    <a:pt x="409" y="1"/>
                  </a:cubicBezTo>
                  <a:cubicBezTo>
                    <a:pt x="406" y="1"/>
                    <a:pt x="403" y="1"/>
                    <a:pt x="4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22"/>
            <p:cNvSpPr/>
            <p:nvPr/>
          </p:nvSpPr>
          <p:spPr>
            <a:xfrm>
              <a:off x="6728025" y="1593150"/>
              <a:ext cx="45325" cy="152275"/>
            </a:xfrm>
            <a:custGeom>
              <a:rect b="b" l="l" r="r" t="t"/>
              <a:pathLst>
                <a:path extrusionOk="0" h="6091" w="1813">
                  <a:moveTo>
                    <a:pt x="1083" y="1"/>
                  </a:moveTo>
                  <a:cubicBezTo>
                    <a:pt x="1358" y="762"/>
                    <a:pt x="991" y="1588"/>
                    <a:pt x="624" y="2308"/>
                  </a:cubicBezTo>
                  <a:cubicBezTo>
                    <a:pt x="532" y="2477"/>
                    <a:pt x="445" y="2651"/>
                    <a:pt x="367" y="2826"/>
                  </a:cubicBezTo>
                  <a:cubicBezTo>
                    <a:pt x="294" y="2986"/>
                    <a:pt x="230" y="3151"/>
                    <a:pt x="179" y="3321"/>
                  </a:cubicBezTo>
                  <a:cubicBezTo>
                    <a:pt x="138" y="3459"/>
                    <a:pt x="106" y="3610"/>
                    <a:pt x="88" y="3756"/>
                  </a:cubicBezTo>
                  <a:cubicBezTo>
                    <a:pt x="1" y="4348"/>
                    <a:pt x="42" y="5000"/>
                    <a:pt x="138" y="5600"/>
                  </a:cubicBezTo>
                  <a:cubicBezTo>
                    <a:pt x="166" y="5770"/>
                    <a:pt x="193" y="5935"/>
                    <a:pt x="230" y="6090"/>
                  </a:cubicBezTo>
                  <a:cubicBezTo>
                    <a:pt x="248" y="5921"/>
                    <a:pt x="294" y="5760"/>
                    <a:pt x="349" y="5600"/>
                  </a:cubicBezTo>
                  <a:lnTo>
                    <a:pt x="354" y="5595"/>
                  </a:lnTo>
                  <a:cubicBezTo>
                    <a:pt x="564" y="5013"/>
                    <a:pt x="981" y="4490"/>
                    <a:pt x="1284" y="3927"/>
                  </a:cubicBezTo>
                  <a:cubicBezTo>
                    <a:pt x="1330" y="3834"/>
                    <a:pt x="1377" y="3743"/>
                    <a:pt x="1417" y="3651"/>
                  </a:cubicBezTo>
                  <a:cubicBezTo>
                    <a:pt x="1542" y="3366"/>
                    <a:pt x="1629" y="3068"/>
                    <a:pt x="1669" y="2765"/>
                  </a:cubicBezTo>
                  <a:cubicBezTo>
                    <a:pt x="1812" y="1825"/>
                    <a:pt x="1587" y="822"/>
                    <a:pt x="10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22"/>
            <p:cNvSpPr/>
            <p:nvPr/>
          </p:nvSpPr>
          <p:spPr>
            <a:xfrm>
              <a:off x="6677125" y="1704225"/>
              <a:ext cx="3675" cy="1775"/>
            </a:xfrm>
            <a:custGeom>
              <a:rect b="b" l="l" r="r" t="t"/>
              <a:pathLst>
                <a:path extrusionOk="0" h="71" w="147">
                  <a:moveTo>
                    <a:pt x="147" y="1"/>
                  </a:moveTo>
                  <a:lnTo>
                    <a:pt x="147" y="1"/>
                  </a:lnTo>
                  <a:cubicBezTo>
                    <a:pt x="96" y="15"/>
                    <a:pt x="46" y="38"/>
                    <a:pt x="1" y="7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22"/>
            <p:cNvSpPr/>
            <p:nvPr/>
          </p:nvSpPr>
          <p:spPr>
            <a:xfrm>
              <a:off x="6680800" y="1703425"/>
              <a:ext cx="1600" cy="825"/>
            </a:xfrm>
            <a:custGeom>
              <a:rect b="b" l="l" r="r" t="t"/>
              <a:pathLst>
                <a:path extrusionOk="0" h="33" w="64">
                  <a:moveTo>
                    <a:pt x="64" y="1"/>
                  </a:moveTo>
                  <a:lnTo>
                    <a:pt x="0" y="33"/>
                  </a:lnTo>
                  <a:cubicBezTo>
                    <a:pt x="19" y="28"/>
                    <a:pt x="36" y="24"/>
                    <a:pt x="55" y="20"/>
                  </a:cubicBezTo>
                  <a:cubicBezTo>
                    <a:pt x="59" y="15"/>
                    <a:pt x="59" y="11"/>
                    <a:pt x="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22"/>
            <p:cNvSpPr/>
            <p:nvPr/>
          </p:nvSpPr>
          <p:spPr>
            <a:xfrm>
              <a:off x="6627825" y="1989025"/>
              <a:ext cx="49900" cy="40975"/>
            </a:xfrm>
            <a:custGeom>
              <a:rect b="b" l="l" r="r" t="t"/>
              <a:pathLst>
                <a:path extrusionOk="0" h="1639" w="1996">
                  <a:moveTo>
                    <a:pt x="1666" y="0"/>
                  </a:moveTo>
                  <a:cubicBezTo>
                    <a:pt x="1491" y="6"/>
                    <a:pt x="1317" y="15"/>
                    <a:pt x="1143" y="28"/>
                  </a:cubicBezTo>
                  <a:cubicBezTo>
                    <a:pt x="904" y="43"/>
                    <a:pt x="658" y="54"/>
                    <a:pt x="411" y="54"/>
                  </a:cubicBezTo>
                  <a:cubicBezTo>
                    <a:pt x="274" y="54"/>
                    <a:pt x="137" y="50"/>
                    <a:pt x="0" y="42"/>
                  </a:cubicBezTo>
                  <a:lnTo>
                    <a:pt x="0" y="42"/>
                  </a:lnTo>
                  <a:cubicBezTo>
                    <a:pt x="19" y="258"/>
                    <a:pt x="32" y="474"/>
                    <a:pt x="55" y="684"/>
                  </a:cubicBezTo>
                  <a:cubicBezTo>
                    <a:pt x="70" y="817"/>
                    <a:pt x="83" y="950"/>
                    <a:pt x="110" y="1083"/>
                  </a:cubicBezTo>
                  <a:cubicBezTo>
                    <a:pt x="693" y="1395"/>
                    <a:pt x="1335" y="1592"/>
                    <a:pt x="1996" y="1638"/>
                  </a:cubicBezTo>
                  <a:cubicBezTo>
                    <a:pt x="1954" y="1088"/>
                    <a:pt x="1821" y="542"/>
                    <a:pt x="16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22"/>
            <p:cNvSpPr/>
            <p:nvPr/>
          </p:nvSpPr>
          <p:spPr>
            <a:xfrm>
              <a:off x="6627925" y="1877150"/>
              <a:ext cx="29725" cy="52400"/>
            </a:xfrm>
            <a:custGeom>
              <a:rect b="b" l="l" r="r" t="t"/>
              <a:pathLst>
                <a:path extrusionOk="0" h="2096" w="1189">
                  <a:moveTo>
                    <a:pt x="134" y="0"/>
                  </a:moveTo>
                  <a:cubicBezTo>
                    <a:pt x="79" y="449"/>
                    <a:pt x="33" y="894"/>
                    <a:pt x="1" y="1344"/>
                  </a:cubicBezTo>
                  <a:cubicBezTo>
                    <a:pt x="326" y="1647"/>
                    <a:pt x="693" y="1899"/>
                    <a:pt x="1088" y="2096"/>
                  </a:cubicBezTo>
                  <a:cubicBezTo>
                    <a:pt x="1069" y="1944"/>
                    <a:pt x="1061" y="1793"/>
                    <a:pt x="1061" y="1637"/>
                  </a:cubicBezTo>
                  <a:cubicBezTo>
                    <a:pt x="1051" y="1211"/>
                    <a:pt x="1101" y="794"/>
                    <a:pt x="1188" y="381"/>
                  </a:cubicBezTo>
                  <a:cubicBezTo>
                    <a:pt x="1101" y="348"/>
                    <a:pt x="1010" y="316"/>
                    <a:pt x="919" y="289"/>
                  </a:cubicBezTo>
                  <a:cubicBezTo>
                    <a:pt x="661" y="202"/>
                    <a:pt x="396" y="11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22"/>
            <p:cNvSpPr/>
            <p:nvPr/>
          </p:nvSpPr>
          <p:spPr>
            <a:xfrm>
              <a:off x="6650300" y="1748500"/>
              <a:ext cx="47600" cy="65700"/>
            </a:xfrm>
            <a:custGeom>
              <a:rect b="b" l="l" r="r" t="t"/>
              <a:pathLst>
                <a:path extrusionOk="0" h="2628" w="1904">
                  <a:moveTo>
                    <a:pt x="519" y="1"/>
                  </a:moveTo>
                  <a:cubicBezTo>
                    <a:pt x="326" y="514"/>
                    <a:pt x="151" y="1028"/>
                    <a:pt x="1" y="1550"/>
                  </a:cubicBezTo>
                  <a:cubicBezTo>
                    <a:pt x="179" y="1762"/>
                    <a:pt x="381" y="1954"/>
                    <a:pt x="601" y="2128"/>
                  </a:cubicBezTo>
                  <a:cubicBezTo>
                    <a:pt x="835" y="2312"/>
                    <a:pt x="1091" y="2477"/>
                    <a:pt x="1349" y="2628"/>
                  </a:cubicBezTo>
                  <a:cubicBezTo>
                    <a:pt x="1559" y="2128"/>
                    <a:pt x="1757" y="1629"/>
                    <a:pt x="1904" y="1119"/>
                  </a:cubicBezTo>
                  <a:cubicBezTo>
                    <a:pt x="1872" y="1078"/>
                    <a:pt x="1840" y="1042"/>
                    <a:pt x="1802" y="1009"/>
                  </a:cubicBezTo>
                  <a:cubicBezTo>
                    <a:pt x="1472" y="666"/>
                    <a:pt x="1082" y="399"/>
                    <a:pt x="693" y="128"/>
                  </a:cubicBezTo>
                  <a:cubicBezTo>
                    <a:pt x="638" y="88"/>
                    <a:pt x="578" y="46"/>
                    <a:pt x="5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22"/>
            <p:cNvSpPr/>
            <p:nvPr/>
          </p:nvSpPr>
          <p:spPr>
            <a:xfrm>
              <a:off x="6774225" y="1732900"/>
              <a:ext cx="46800" cy="81300"/>
            </a:xfrm>
            <a:custGeom>
              <a:rect b="b" l="l" r="r" t="t"/>
              <a:pathLst>
                <a:path extrusionOk="0" h="3252" w="1872">
                  <a:moveTo>
                    <a:pt x="1863" y="1"/>
                  </a:moveTo>
                  <a:lnTo>
                    <a:pt x="1863" y="1"/>
                  </a:lnTo>
                  <a:cubicBezTo>
                    <a:pt x="1565" y="276"/>
                    <a:pt x="1230" y="524"/>
                    <a:pt x="904" y="752"/>
                  </a:cubicBezTo>
                  <a:cubicBezTo>
                    <a:pt x="597" y="968"/>
                    <a:pt x="285" y="1184"/>
                    <a:pt x="1" y="1436"/>
                  </a:cubicBezTo>
                  <a:cubicBezTo>
                    <a:pt x="47" y="2041"/>
                    <a:pt x="138" y="2642"/>
                    <a:pt x="253" y="3252"/>
                  </a:cubicBezTo>
                  <a:cubicBezTo>
                    <a:pt x="515" y="3097"/>
                    <a:pt x="767" y="2936"/>
                    <a:pt x="1000" y="2752"/>
                  </a:cubicBezTo>
                  <a:cubicBezTo>
                    <a:pt x="1335" y="2486"/>
                    <a:pt x="1624" y="2174"/>
                    <a:pt x="1872" y="1831"/>
                  </a:cubicBezTo>
                  <a:cubicBezTo>
                    <a:pt x="1849" y="1220"/>
                    <a:pt x="1844" y="615"/>
                    <a:pt x="18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22"/>
            <p:cNvSpPr/>
            <p:nvPr/>
          </p:nvSpPr>
          <p:spPr>
            <a:xfrm>
              <a:off x="6793600" y="1851000"/>
              <a:ext cx="36950" cy="68925"/>
            </a:xfrm>
            <a:custGeom>
              <a:rect b="b" l="l" r="r" t="t"/>
              <a:pathLst>
                <a:path extrusionOk="0" h="2757" w="1478">
                  <a:moveTo>
                    <a:pt x="1298" y="1"/>
                  </a:moveTo>
                  <a:cubicBezTo>
                    <a:pt x="1120" y="143"/>
                    <a:pt x="941" y="271"/>
                    <a:pt x="758" y="395"/>
                  </a:cubicBezTo>
                  <a:cubicBezTo>
                    <a:pt x="500" y="578"/>
                    <a:pt x="244" y="757"/>
                    <a:pt x="1" y="954"/>
                  </a:cubicBezTo>
                  <a:cubicBezTo>
                    <a:pt x="134" y="1555"/>
                    <a:pt x="253" y="2156"/>
                    <a:pt x="335" y="2757"/>
                  </a:cubicBezTo>
                  <a:cubicBezTo>
                    <a:pt x="515" y="2647"/>
                    <a:pt x="688" y="2528"/>
                    <a:pt x="854" y="2399"/>
                  </a:cubicBezTo>
                  <a:cubicBezTo>
                    <a:pt x="1083" y="2215"/>
                    <a:pt x="1289" y="2014"/>
                    <a:pt x="1478" y="1794"/>
                  </a:cubicBezTo>
                  <a:cubicBezTo>
                    <a:pt x="1450" y="1578"/>
                    <a:pt x="1431" y="1362"/>
                    <a:pt x="1408" y="1142"/>
                  </a:cubicBezTo>
                  <a:cubicBezTo>
                    <a:pt x="1372" y="761"/>
                    <a:pt x="1336" y="381"/>
                    <a:pt x="12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22"/>
            <p:cNvSpPr/>
            <p:nvPr/>
          </p:nvSpPr>
          <p:spPr>
            <a:xfrm>
              <a:off x="6806200" y="1961275"/>
              <a:ext cx="55525" cy="54950"/>
            </a:xfrm>
            <a:custGeom>
              <a:rect b="b" l="l" r="r" t="t"/>
              <a:pathLst>
                <a:path extrusionOk="0" h="2198" w="2221">
                  <a:moveTo>
                    <a:pt x="1734" y="1"/>
                  </a:moveTo>
                  <a:cubicBezTo>
                    <a:pt x="1431" y="107"/>
                    <a:pt x="1139" y="225"/>
                    <a:pt x="859" y="386"/>
                  </a:cubicBezTo>
                  <a:cubicBezTo>
                    <a:pt x="561" y="556"/>
                    <a:pt x="271" y="776"/>
                    <a:pt x="1" y="1023"/>
                  </a:cubicBezTo>
                  <a:cubicBezTo>
                    <a:pt x="24" y="1258"/>
                    <a:pt x="61" y="1487"/>
                    <a:pt x="125" y="1711"/>
                  </a:cubicBezTo>
                  <a:cubicBezTo>
                    <a:pt x="171" y="1881"/>
                    <a:pt x="235" y="2042"/>
                    <a:pt x="318" y="2198"/>
                  </a:cubicBezTo>
                  <a:cubicBezTo>
                    <a:pt x="785" y="2083"/>
                    <a:pt x="1258" y="1973"/>
                    <a:pt x="1698" y="1798"/>
                  </a:cubicBezTo>
                  <a:cubicBezTo>
                    <a:pt x="1877" y="1726"/>
                    <a:pt x="2051" y="1643"/>
                    <a:pt x="2221" y="1546"/>
                  </a:cubicBezTo>
                  <a:cubicBezTo>
                    <a:pt x="2180" y="1271"/>
                    <a:pt x="2111" y="1000"/>
                    <a:pt x="2019" y="739"/>
                  </a:cubicBezTo>
                  <a:cubicBezTo>
                    <a:pt x="1937" y="487"/>
                    <a:pt x="1835" y="244"/>
                    <a:pt x="17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22"/>
            <p:cNvSpPr/>
            <p:nvPr/>
          </p:nvSpPr>
          <p:spPr>
            <a:xfrm>
              <a:off x="6730200" y="1662275"/>
              <a:ext cx="39575" cy="29050"/>
            </a:xfrm>
            <a:custGeom>
              <a:rect b="b" l="l" r="r" t="t"/>
              <a:pathLst>
                <a:path extrusionOk="0" h="1162" w="1583">
                  <a:moveTo>
                    <a:pt x="1582" y="0"/>
                  </a:moveTo>
                  <a:lnTo>
                    <a:pt x="1582" y="0"/>
                  </a:lnTo>
                  <a:cubicBezTo>
                    <a:pt x="1211" y="6"/>
                    <a:pt x="845" y="24"/>
                    <a:pt x="473" y="55"/>
                  </a:cubicBezTo>
                  <a:cubicBezTo>
                    <a:pt x="429" y="59"/>
                    <a:pt x="384" y="65"/>
                    <a:pt x="339" y="65"/>
                  </a:cubicBezTo>
                  <a:cubicBezTo>
                    <a:pt x="319" y="65"/>
                    <a:pt x="300" y="64"/>
                    <a:pt x="280" y="61"/>
                  </a:cubicBezTo>
                  <a:cubicBezTo>
                    <a:pt x="207" y="221"/>
                    <a:pt x="143" y="386"/>
                    <a:pt x="92" y="556"/>
                  </a:cubicBezTo>
                  <a:cubicBezTo>
                    <a:pt x="51" y="694"/>
                    <a:pt x="19" y="845"/>
                    <a:pt x="1" y="991"/>
                  </a:cubicBezTo>
                  <a:cubicBezTo>
                    <a:pt x="358" y="1001"/>
                    <a:pt x="712" y="1046"/>
                    <a:pt x="1060" y="1129"/>
                  </a:cubicBezTo>
                  <a:cubicBezTo>
                    <a:pt x="1106" y="1138"/>
                    <a:pt x="1152" y="1147"/>
                    <a:pt x="1197" y="1162"/>
                  </a:cubicBezTo>
                  <a:cubicBezTo>
                    <a:pt x="1243" y="1069"/>
                    <a:pt x="1290" y="978"/>
                    <a:pt x="1330" y="886"/>
                  </a:cubicBezTo>
                  <a:cubicBezTo>
                    <a:pt x="1455" y="601"/>
                    <a:pt x="1542" y="303"/>
                    <a:pt x="15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25" name="Google Shape;2025;p22"/>
          <p:cNvGrpSpPr/>
          <p:nvPr/>
        </p:nvGrpSpPr>
        <p:grpSpPr>
          <a:xfrm>
            <a:off x="8009821" y="2031804"/>
            <a:ext cx="1092568" cy="3073695"/>
            <a:chOff x="4639475" y="1989050"/>
            <a:chExt cx="1236356" cy="3478211"/>
          </a:xfrm>
        </p:grpSpPr>
        <p:sp>
          <p:nvSpPr>
            <p:cNvPr id="2026" name="Google Shape;2026;p22"/>
            <p:cNvSpPr/>
            <p:nvPr/>
          </p:nvSpPr>
          <p:spPr>
            <a:xfrm>
              <a:off x="4639475" y="1989050"/>
              <a:ext cx="1236356" cy="2941008"/>
            </a:xfrm>
            <a:custGeom>
              <a:rect b="b" l="l" r="r" t="t"/>
              <a:pathLst>
                <a:path extrusionOk="0" h="22791" w="9581">
                  <a:moveTo>
                    <a:pt x="2049" y="0"/>
                  </a:moveTo>
                  <a:cubicBezTo>
                    <a:pt x="1839" y="0"/>
                    <a:pt x="1662" y="41"/>
                    <a:pt x="1536" y="117"/>
                  </a:cubicBezTo>
                  <a:cubicBezTo>
                    <a:pt x="1032" y="425"/>
                    <a:pt x="514" y="883"/>
                    <a:pt x="317" y="2076"/>
                  </a:cubicBezTo>
                  <a:cubicBezTo>
                    <a:pt x="280" y="2296"/>
                    <a:pt x="253" y="2534"/>
                    <a:pt x="243" y="2805"/>
                  </a:cubicBezTo>
                  <a:cubicBezTo>
                    <a:pt x="225" y="3186"/>
                    <a:pt x="198" y="3612"/>
                    <a:pt x="170" y="4057"/>
                  </a:cubicBezTo>
                  <a:cubicBezTo>
                    <a:pt x="124" y="4735"/>
                    <a:pt x="73" y="5461"/>
                    <a:pt x="41" y="6139"/>
                  </a:cubicBezTo>
                  <a:cubicBezTo>
                    <a:pt x="37" y="6286"/>
                    <a:pt x="1514" y="6593"/>
                    <a:pt x="1508" y="6735"/>
                  </a:cubicBezTo>
                  <a:cubicBezTo>
                    <a:pt x="1500" y="6978"/>
                    <a:pt x="5" y="7047"/>
                    <a:pt x="5" y="7267"/>
                  </a:cubicBezTo>
                  <a:cubicBezTo>
                    <a:pt x="1" y="7400"/>
                    <a:pt x="1" y="7533"/>
                    <a:pt x="5" y="7656"/>
                  </a:cubicBezTo>
                  <a:cubicBezTo>
                    <a:pt x="5" y="7910"/>
                    <a:pt x="14" y="8139"/>
                    <a:pt x="37" y="8331"/>
                  </a:cubicBezTo>
                  <a:cubicBezTo>
                    <a:pt x="83" y="8835"/>
                    <a:pt x="230" y="9427"/>
                    <a:pt x="422" y="10060"/>
                  </a:cubicBezTo>
                  <a:cubicBezTo>
                    <a:pt x="711" y="10991"/>
                    <a:pt x="1114" y="12004"/>
                    <a:pt x="1508" y="12963"/>
                  </a:cubicBezTo>
                  <a:cubicBezTo>
                    <a:pt x="1775" y="13610"/>
                    <a:pt x="1821" y="14073"/>
                    <a:pt x="1789" y="14458"/>
                  </a:cubicBezTo>
                  <a:lnTo>
                    <a:pt x="1789" y="14463"/>
                  </a:lnTo>
                  <a:cubicBezTo>
                    <a:pt x="1743" y="15031"/>
                    <a:pt x="1518" y="15439"/>
                    <a:pt x="1542" y="16017"/>
                  </a:cubicBezTo>
                  <a:cubicBezTo>
                    <a:pt x="1546" y="16131"/>
                    <a:pt x="1573" y="16311"/>
                    <a:pt x="1614" y="16517"/>
                  </a:cubicBezTo>
                  <a:cubicBezTo>
                    <a:pt x="1734" y="17141"/>
                    <a:pt x="1959" y="18017"/>
                    <a:pt x="1986" y="18112"/>
                  </a:cubicBezTo>
                  <a:cubicBezTo>
                    <a:pt x="2128" y="18626"/>
                    <a:pt x="4118" y="18965"/>
                    <a:pt x="4150" y="19168"/>
                  </a:cubicBezTo>
                  <a:cubicBezTo>
                    <a:pt x="4150" y="19168"/>
                    <a:pt x="3614" y="19177"/>
                    <a:pt x="3169" y="19200"/>
                  </a:cubicBezTo>
                  <a:cubicBezTo>
                    <a:pt x="2839" y="19219"/>
                    <a:pt x="2564" y="19246"/>
                    <a:pt x="2587" y="19287"/>
                  </a:cubicBezTo>
                  <a:cubicBezTo>
                    <a:pt x="2875" y="19818"/>
                    <a:pt x="3045" y="20002"/>
                    <a:pt x="3540" y="20608"/>
                  </a:cubicBezTo>
                  <a:cubicBezTo>
                    <a:pt x="3600" y="20681"/>
                    <a:pt x="3665" y="20754"/>
                    <a:pt x="3737" y="20828"/>
                  </a:cubicBezTo>
                  <a:cubicBezTo>
                    <a:pt x="4577" y="21685"/>
                    <a:pt x="6076" y="22460"/>
                    <a:pt x="6586" y="22708"/>
                  </a:cubicBezTo>
                  <a:cubicBezTo>
                    <a:pt x="6700" y="22763"/>
                    <a:pt x="6764" y="22790"/>
                    <a:pt x="6764" y="22790"/>
                  </a:cubicBezTo>
                  <a:cubicBezTo>
                    <a:pt x="6764" y="22790"/>
                    <a:pt x="6783" y="22777"/>
                    <a:pt x="6819" y="22749"/>
                  </a:cubicBezTo>
                  <a:cubicBezTo>
                    <a:pt x="6962" y="22635"/>
                    <a:pt x="7352" y="22318"/>
                    <a:pt x="7796" y="21869"/>
                  </a:cubicBezTo>
                  <a:cubicBezTo>
                    <a:pt x="8245" y="21420"/>
                    <a:pt x="8745" y="20842"/>
                    <a:pt x="9103" y="20214"/>
                  </a:cubicBezTo>
                  <a:cubicBezTo>
                    <a:pt x="9383" y="19723"/>
                    <a:pt x="9571" y="19204"/>
                    <a:pt x="9576" y="18696"/>
                  </a:cubicBezTo>
                  <a:cubicBezTo>
                    <a:pt x="9581" y="18635"/>
                    <a:pt x="9581" y="18586"/>
                    <a:pt x="9576" y="18531"/>
                  </a:cubicBezTo>
                  <a:cubicBezTo>
                    <a:pt x="9562" y="17049"/>
                    <a:pt x="9062" y="17159"/>
                    <a:pt x="8874" y="16599"/>
                  </a:cubicBezTo>
                  <a:cubicBezTo>
                    <a:pt x="8867" y="16576"/>
                    <a:pt x="8815" y="16568"/>
                    <a:pt x="8736" y="16568"/>
                  </a:cubicBezTo>
                  <a:cubicBezTo>
                    <a:pt x="8516" y="16568"/>
                    <a:pt x="8085" y="16632"/>
                    <a:pt x="7811" y="16632"/>
                  </a:cubicBezTo>
                  <a:cubicBezTo>
                    <a:pt x="7665" y="16632"/>
                    <a:pt x="7563" y="16614"/>
                    <a:pt x="7562" y="16558"/>
                  </a:cubicBezTo>
                  <a:cubicBezTo>
                    <a:pt x="7562" y="16444"/>
                    <a:pt x="8810" y="15917"/>
                    <a:pt x="8819" y="15811"/>
                  </a:cubicBezTo>
                  <a:cubicBezTo>
                    <a:pt x="8846" y="15462"/>
                    <a:pt x="8952" y="15049"/>
                    <a:pt x="9020" y="14700"/>
                  </a:cubicBezTo>
                  <a:cubicBezTo>
                    <a:pt x="9024" y="14690"/>
                    <a:pt x="9011" y="14684"/>
                    <a:pt x="8987" y="14684"/>
                  </a:cubicBezTo>
                  <a:cubicBezTo>
                    <a:pt x="8971" y="14684"/>
                    <a:pt x="8950" y="14686"/>
                    <a:pt x="8925" y="14692"/>
                  </a:cubicBezTo>
                  <a:cubicBezTo>
                    <a:pt x="8725" y="14722"/>
                    <a:pt x="8271" y="14877"/>
                    <a:pt x="8134" y="14877"/>
                  </a:cubicBezTo>
                  <a:cubicBezTo>
                    <a:pt x="8107" y="14877"/>
                    <a:pt x="8092" y="14871"/>
                    <a:pt x="8095" y="14857"/>
                  </a:cubicBezTo>
                  <a:cubicBezTo>
                    <a:pt x="8112" y="14761"/>
                    <a:pt x="9085" y="14288"/>
                    <a:pt x="9098" y="14183"/>
                  </a:cubicBezTo>
                  <a:cubicBezTo>
                    <a:pt x="9136" y="13779"/>
                    <a:pt x="9136" y="13297"/>
                    <a:pt x="9039" y="12664"/>
                  </a:cubicBezTo>
                  <a:cubicBezTo>
                    <a:pt x="9011" y="12505"/>
                    <a:pt x="8980" y="12334"/>
                    <a:pt x="8943" y="12151"/>
                  </a:cubicBezTo>
                  <a:cubicBezTo>
                    <a:pt x="8622" y="10651"/>
                    <a:pt x="7805" y="10579"/>
                    <a:pt x="7755" y="9913"/>
                  </a:cubicBezTo>
                  <a:cubicBezTo>
                    <a:pt x="7754" y="9904"/>
                    <a:pt x="7737" y="9900"/>
                    <a:pt x="7707" y="9900"/>
                  </a:cubicBezTo>
                  <a:cubicBezTo>
                    <a:pt x="7391" y="9900"/>
                    <a:pt x="5604" y="10336"/>
                    <a:pt x="5140" y="10336"/>
                  </a:cubicBezTo>
                  <a:cubicBezTo>
                    <a:pt x="5071" y="10336"/>
                    <a:pt x="5031" y="10326"/>
                    <a:pt x="5031" y="10303"/>
                  </a:cubicBezTo>
                  <a:cubicBezTo>
                    <a:pt x="5031" y="10294"/>
                    <a:pt x="5040" y="10285"/>
                    <a:pt x="5049" y="10276"/>
                  </a:cubicBezTo>
                  <a:cubicBezTo>
                    <a:pt x="5113" y="10215"/>
                    <a:pt x="5333" y="10111"/>
                    <a:pt x="5618" y="9978"/>
                  </a:cubicBezTo>
                  <a:lnTo>
                    <a:pt x="5623" y="9978"/>
                  </a:lnTo>
                  <a:cubicBezTo>
                    <a:pt x="6416" y="9616"/>
                    <a:pt x="7733" y="9078"/>
                    <a:pt x="7727" y="8950"/>
                  </a:cubicBezTo>
                  <a:cubicBezTo>
                    <a:pt x="7718" y="8670"/>
                    <a:pt x="7695" y="8350"/>
                    <a:pt x="7654" y="8010"/>
                  </a:cubicBezTo>
                  <a:cubicBezTo>
                    <a:pt x="7549" y="7194"/>
                    <a:pt x="7320" y="6244"/>
                    <a:pt x="6792" y="5359"/>
                  </a:cubicBezTo>
                  <a:cubicBezTo>
                    <a:pt x="6714" y="5231"/>
                    <a:pt x="6636" y="5103"/>
                    <a:pt x="6554" y="4965"/>
                  </a:cubicBezTo>
                  <a:cubicBezTo>
                    <a:pt x="6109" y="4222"/>
                    <a:pt x="5586" y="3369"/>
                    <a:pt x="5081" y="2603"/>
                  </a:cubicBezTo>
                  <a:cubicBezTo>
                    <a:pt x="5075" y="2593"/>
                    <a:pt x="5062" y="2589"/>
                    <a:pt x="5043" y="2589"/>
                  </a:cubicBezTo>
                  <a:cubicBezTo>
                    <a:pt x="4877" y="2589"/>
                    <a:pt x="4260" y="2965"/>
                    <a:pt x="3843" y="3171"/>
                  </a:cubicBezTo>
                  <a:cubicBezTo>
                    <a:pt x="3682" y="3254"/>
                    <a:pt x="3551" y="3309"/>
                    <a:pt x="3488" y="3309"/>
                  </a:cubicBezTo>
                  <a:cubicBezTo>
                    <a:pt x="3471" y="3309"/>
                    <a:pt x="3459" y="3305"/>
                    <a:pt x="3453" y="3296"/>
                  </a:cubicBezTo>
                  <a:cubicBezTo>
                    <a:pt x="3375" y="3186"/>
                    <a:pt x="3839" y="2627"/>
                    <a:pt x="4160" y="2195"/>
                  </a:cubicBezTo>
                  <a:cubicBezTo>
                    <a:pt x="4302" y="2007"/>
                    <a:pt x="4412" y="1837"/>
                    <a:pt x="4444" y="1741"/>
                  </a:cubicBezTo>
                  <a:cubicBezTo>
                    <a:pt x="4453" y="1709"/>
                    <a:pt x="4453" y="1686"/>
                    <a:pt x="4444" y="1672"/>
                  </a:cubicBezTo>
                  <a:cubicBezTo>
                    <a:pt x="3985" y="1031"/>
                    <a:pt x="3582" y="549"/>
                    <a:pt x="3311" y="388"/>
                  </a:cubicBezTo>
                  <a:cubicBezTo>
                    <a:pt x="2860" y="119"/>
                    <a:pt x="2408" y="0"/>
                    <a:pt x="20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22"/>
            <p:cNvSpPr/>
            <p:nvPr/>
          </p:nvSpPr>
          <p:spPr>
            <a:xfrm>
              <a:off x="4902204" y="2011245"/>
              <a:ext cx="712057" cy="3456016"/>
            </a:xfrm>
            <a:custGeom>
              <a:rect b="b" l="l" r="r" t="t"/>
              <a:pathLst>
                <a:path extrusionOk="0" h="26782" w="5518">
                  <a:moveTo>
                    <a:pt x="73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1" y="10"/>
                    <a:pt x="931" y="4903"/>
                    <a:pt x="1115" y="5916"/>
                  </a:cubicBezTo>
                  <a:cubicBezTo>
                    <a:pt x="1261" y="6756"/>
                    <a:pt x="1422" y="7453"/>
                    <a:pt x="1610" y="8361"/>
                  </a:cubicBezTo>
                  <a:cubicBezTo>
                    <a:pt x="1954" y="10049"/>
                    <a:pt x="2353" y="11764"/>
                    <a:pt x="2725" y="13447"/>
                  </a:cubicBezTo>
                  <a:cubicBezTo>
                    <a:pt x="3468" y="16799"/>
                    <a:pt x="4137" y="20165"/>
                    <a:pt x="4733" y="23540"/>
                  </a:cubicBezTo>
                  <a:cubicBezTo>
                    <a:pt x="4907" y="24540"/>
                    <a:pt x="5077" y="25540"/>
                    <a:pt x="5238" y="26540"/>
                  </a:cubicBezTo>
                  <a:cubicBezTo>
                    <a:pt x="5282" y="26715"/>
                    <a:pt x="5352" y="26781"/>
                    <a:pt x="5411" y="26781"/>
                  </a:cubicBezTo>
                  <a:cubicBezTo>
                    <a:pt x="5467" y="26781"/>
                    <a:pt x="5513" y="26721"/>
                    <a:pt x="5517" y="26641"/>
                  </a:cubicBezTo>
                  <a:cubicBezTo>
                    <a:pt x="5109" y="24141"/>
                    <a:pt x="4586" y="21536"/>
                    <a:pt x="4091" y="19051"/>
                  </a:cubicBezTo>
                  <a:cubicBezTo>
                    <a:pt x="3422" y="15667"/>
                    <a:pt x="2560" y="12337"/>
                    <a:pt x="1913" y="8953"/>
                  </a:cubicBezTo>
                  <a:cubicBezTo>
                    <a:pt x="1720" y="7935"/>
                    <a:pt x="1491" y="7118"/>
                    <a:pt x="1275" y="6032"/>
                  </a:cubicBezTo>
                  <a:cubicBezTo>
                    <a:pt x="1087" y="5087"/>
                    <a:pt x="112" y="0"/>
                    <a:pt x="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22"/>
            <p:cNvSpPr/>
            <p:nvPr/>
          </p:nvSpPr>
          <p:spPr>
            <a:xfrm>
              <a:off x="5176160" y="2213583"/>
              <a:ext cx="36777" cy="58843"/>
            </a:xfrm>
            <a:custGeom>
              <a:rect b="b" l="l" r="r" t="t"/>
              <a:pathLst>
                <a:path extrusionOk="0" h="456" w="285">
                  <a:moveTo>
                    <a:pt x="285" y="1"/>
                  </a:moveTo>
                  <a:cubicBezTo>
                    <a:pt x="170" y="138"/>
                    <a:pt x="74" y="290"/>
                    <a:pt x="1" y="455"/>
                  </a:cubicBezTo>
                  <a:cubicBezTo>
                    <a:pt x="143" y="267"/>
                    <a:pt x="253" y="97"/>
                    <a:pt x="285" y="1"/>
                  </a:cubicBezTo>
                  <a:close/>
                </a:path>
              </a:pathLst>
            </a:custGeom>
            <a:solidFill>
              <a:srgbClr val="5C8D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22"/>
            <p:cNvSpPr/>
            <p:nvPr/>
          </p:nvSpPr>
          <p:spPr>
            <a:xfrm>
              <a:off x="4661412" y="2256941"/>
              <a:ext cx="823807" cy="505976"/>
            </a:xfrm>
            <a:custGeom>
              <a:rect b="b" l="l" r="r" t="t"/>
              <a:pathLst>
                <a:path extrusionOk="0" h="3921" w="6384">
                  <a:moveTo>
                    <a:pt x="147" y="0"/>
                  </a:moveTo>
                  <a:cubicBezTo>
                    <a:pt x="110" y="220"/>
                    <a:pt x="83" y="458"/>
                    <a:pt x="73" y="729"/>
                  </a:cubicBezTo>
                  <a:cubicBezTo>
                    <a:pt x="55" y="1110"/>
                    <a:pt x="28" y="1536"/>
                    <a:pt x="0" y="1981"/>
                  </a:cubicBezTo>
                  <a:cubicBezTo>
                    <a:pt x="853" y="2714"/>
                    <a:pt x="1848" y="3283"/>
                    <a:pt x="2912" y="3646"/>
                  </a:cubicBezTo>
                  <a:cubicBezTo>
                    <a:pt x="2921" y="3646"/>
                    <a:pt x="2930" y="3650"/>
                    <a:pt x="2940" y="3654"/>
                  </a:cubicBezTo>
                  <a:cubicBezTo>
                    <a:pt x="2976" y="3664"/>
                    <a:pt x="3017" y="3677"/>
                    <a:pt x="3054" y="3692"/>
                  </a:cubicBezTo>
                  <a:cubicBezTo>
                    <a:pt x="3478" y="3824"/>
                    <a:pt x="3920" y="3921"/>
                    <a:pt x="4359" y="3921"/>
                  </a:cubicBezTo>
                  <a:cubicBezTo>
                    <a:pt x="4562" y="3921"/>
                    <a:pt x="4763" y="3900"/>
                    <a:pt x="4962" y="3852"/>
                  </a:cubicBezTo>
                  <a:cubicBezTo>
                    <a:pt x="5531" y="3715"/>
                    <a:pt x="6030" y="3357"/>
                    <a:pt x="6384" y="2889"/>
                  </a:cubicBezTo>
                  <a:cubicBezTo>
                    <a:pt x="5939" y="2146"/>
                    <a:pt x="5416" y="1293"/>
                    <a:pt x="4911" y="527"/>
                  </a:cubicBezTo>
                  <a:cubicBezTo>
                    <a:pt x="4905" y="517"/>
                    <a:pt x="4892" y="513"/>
                    <a:pt x="4873" y="513"/>
                  </a:cubicBezTo>
                  <a:cubicBezTo>
                    <a:pt x="4707" y="513"/>
                    <a:pt x="4090" y="889"/>
                    <a:pt x="3673" y="1095"/>
                  </a:cubicBezTo>
                  <a:cubicBezTo>
                    <a:pt x="3645" y="1178"/>
                    <a:pt x="3613" y="1256"/>
                    <a:pt x="3577" y="1334"/>
                  </a:cubicBezTo>
                  <a:cubicBezTo>
                    <a:pt x="3412" y="1679"/>
                    <a:pt x="3095" y="1995"/>
                    <a:pt x="2724" y="2003"/>
                  </a:cubicBezTo>
                  <a:cubicBezTo>
                    <a:pt x="2713" y="2005"/>
                    <a:pt x="2702" y="2006"/>
                    <a:pt x="2691" y="2006"/>
                  </a:cubicBezTo>
                  <a:cubicBezTo>
                    <a:pt x="2665" y="2006"/>
                    <a:pt x="2640" y="2002"/>
                    <a:pt x="2614" y="1999"/>
                  </a:cubicBezTo>
                  <a:lnTo>
                    <a:pt x="2604" y="1999"/>
                  </a:lnTo>
                  <a:cubicBezTo>
                    <a:pt x="2417" y="1971"/>
                    <a:pt x="2252" y="1866"/>
                    <a:pt x="2087" y="1761"/>
                  </a:cubicBezTo>
                  <a:cubicBezTo>
                    <a:pt x="1518" y="1398"/>
                    <a:pt x="940" y="1023"/>
                    <a:pt x="513" y="500"/>
                  </a:cubicBezTo>
                  <a:cubicBezTo>
                    <a:pt x="385" y="339"/>
                    <a:pt x="271" y="165"/>
                    <a:pt x="1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22"/>
            <p:cNvSpPr/>
            <p:nvPr/>
          </p:nvSpPr>
          <p:spPr>
            <a:xfrm>
              <a:off x="5364948" y="3022548"/>
              <a:ext cx="272409" cy="254085"/>
            </a:xfrm>
            <a:custGeom>
              <a:rect b="b" l="l" r="r" t="t"/>
              <a:pathLst>
                <a:path extrusionOk="0" h="1969" w="2111">
                  <a:moveTo>
                    <a:pt x="2032" y="1"/>
                  </a:moveTo>
                  <a:cubicBezTo>
                    <a:pt x="1385" y="413"/>
                    <a:pt x="812" y="941"/>
                    <a:pt x="344" y="1552"/>
                  </a:cubicBezTo>
                  <a:cubicBezTo>
                    <a:pt x="234" y="1694"/>
                    <a:pt x="124" y="1844"/>
                    <a:pt x="1" y="1969"/>
                  </a:cubicBezTo>
                  <a:cubicBezTo>
                    <a:pt x="794" y="1607"/>
                    <a:pt x="2111" y="1069"/>
                    <a:pt x="2105" y="941"/>
                  </a:cubicBezTo>
                  <a:cubicBezTo>
                    <a:pt x="2096" y="661"/>
                    <a:pt x="2073" y="341"/>
                    <a:pt x="20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22"/>
            <p:cNvSpPr/>
            <p:nvPr/>
          </p:nvSpPr>
          <p:spPr>
            <a:xfrm>
              <a:off x="4640120" y="2976996"/>
              <a:ext cx="1165770" cy="685990"/>
            </a:xfrm>
            <a:custGeom>
              <a:rect b="b" l="l" r="r" t="t"/>
              <a:pathLst>
                <a:path extrusionOk="0" h="5316" w="9034">
                  <a:moveTo>
                    <a:pt x="0" y="0"/>
                  </a:moveTo>
                  <a:cubicBezTo>
                    <a:pt x="0" y="254"/>
                    <a:pt x="9" y="483"/>
                    <a:pt x="32" y="675"/>
                  </a:cubicBezTo>
                  <a:cubicBezTo>
                    <a:pt x="78" y="1179"/>
                    <a:pt x="225" y="1771"/>
                    <a:pt x="417" y="2404"/>
                  </a:cubicBezTo>
                  <a:cubicBezTo>
                    <a:pt x="1706" y="3215"/>
                    <a:pt x="3031" y="3935"/>
                    <a:pt x="4426" y="4486"/>
                  </a:cubicBezTo>
                  <a:cubicBezTo>
                    <a:pt x="4481" y="4509"/>
                    <a:pt x="4530" y="4527"/>
                    <a:pt x="4581" y="4546"/>
                  </a:cubicBezTo>
                  <a:cubicBezTo>
                    <a:pt x="5177" y="4775"/>
                    <a:pt x="5783" y="4972"/>
                    <a:pt x="6407" y="5128"/>
                  </a:cubicBezTo>
                  <a:cubicBezTo>
                    <a:pt x="6833" y="5237"/>
                    <a:pt x="7298" y="5316"/>
                    <a:pt x="7748" y="5316"/>
                  </a:cubicBezTo>
                  <a:cubicBezTo>
                    <a:pt x="8211" y="5316"/>
                    <a:pt x="8659" y="5232"/>
                    <a:pt x="9034" y="5008"/>
                  </a:cubicBezTo>
                  <a:cubicBezTo>
                    <a:pt x="9006" y="4849"/>
                    <a:pt x="8975" y="4678"/>
                    <a:pt x="8938" y="4495"/>
                  </a:cubicBezTo>
                  <a:cubicBezTo>
                    <a:pt x="8617" y="2995"/>
                    <a:pt x="7800" y="2923"/>
                    <a:pt x="7750" y="2257"/>
                  </a:cubicBezTo>
                  <a:cubicBezTo>
                    <a:pt x="7749" y="2248"/>
                    <a:pt x="7732" y="2244"/>
                    <a:pt x="7702" y="2244"/>
                  </a:cubicBezTo>
                  <a:cubicBezTo>
                    <a:pt x="7386" y="2244"/>
                    <a:pt x="5599" y="2680"/>
                    <a:pt x="5135" y="2680"/>
                  </a:cubicBezTo>
                  <a:cubicBezTo>
                    <a:pt x="5066" y="2680"/>
                    <a:pt x="5026" y="2670"/>
                    <a:pt x="5026" y="2647"/>
                  </a:cubicBezTo>
                  <a:cubicBezTo>
                    <a:pt x="5026" y="2638"/>
                    <a:pt x="5035" y="2629"/>
                    <a:pt x="5044" y="2620"/>
                  </a:cubicBezTo>
                  <a:lnTo>
                    <a:pt x="5044" y="2620"/>
                  </a:lnTo>
                  <a:cubicBezTo>
                    <a:pt x="4999" y="2626"/>
                    <a:pt x="4954" y="2629"/>
                    <a:pt x="4908" y="2629"/>
                  </a:cubicBezTo>
                  <a:cubicBezTo>
                    <a:pt x="4651" y="2629"/>
                    <a:pt x="4385" y="2537"/>
                    <a:pt x="4132" y="2413"/>
                  </a:cubicBezTo>
                  <a:cubicBezTo>
                    <a:pt x="4068" y="2381"/>
                    <a:pt x="4007" y="2349"/>
                    <a:pt x="3948" y="2317"/>
                  </a:cubicBezTo>
                  <a:lnTo>
                    <a:pt x="3944" y="2317"/>
                  </a:lnTo>
                  <a:cubicBezTo>
                    <a:pt x="3861" y="2267"/>
                    <a:pt x="3778" y="2216"/>
                    <a:pt x="3696" y="2165"/>
                  </a:cubicBezTo>
                  <a:cubicBezTo>
                    <a:pt x="2500" y="1409"/>
                    <a:pt x="1279" y="597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22"/>
            <p:cNvSpPr/>
            <p:nvPr/>
          </p:nvSpPr>
          <p:spPr>
            <a:xfrm>
              <a:off x="4835361" y="3855256"/>
              <a:ext cx="1039954" cy="531268"/>
            </a:xfrm>
            <a:custGeom>
              <a:rect b="b" l="l" r="r" t="t"/>
              <a:pathLst>
                <a:path extrusionOk="0" h="4117" w="8059">
                  <a:moveTo>
                    <a:pt x="271" y="1"/>
                  </a:moveTo>
                  <a:cubicBezTo>
                    <a:pt x="225" y="569"/>
                    <a:pt x="0" y="977"/>
                    <a:pt x="24" y="1555"/>
                  </a:cubicBezTo>
                  <a:cubicBezTo>
                    <a:pt x="28" y="1669"/>
                    <a:pt x="55" y="1849"/>
                    <a:pt x="96" y="2055"/>
                  </a:cubicBezTo>
                  <a:cubicBezTo>
                    <a:pt x="1413" y="2830"/>
                    <a:pt x="2779" y="3481"/>
                    <a:pt x="4228" y="3834"/>
                  </a:cubicBezTo>
                  <a:cubicBezTo>
                    <a:pt x="4297" y="3849"/>
                    <a:pt x="4361" y="3866"/>
                    <a:pt x="4430" y="3880"/>
                  </a:cubicBezTo>
                  <a:cubicBezTo>
                    <a:pt x="4833" y="3972"/>
                    <a:pt x="5246" y="4036"/>
                    <a:pt x="5664" y="4073"/>
                  </a:cubicBezTo>
                  <a:cubicBezTo>
                    <a:pt x="6005" y="4104"/>
                    <a:pt x="6346" y="4116"/>
                    <a:pt x="6686" y="4116"/>
                  </a:cubicBezTo>
                  <a:cubicBezTo>
                    <a:pt x="7144" y="4116"/>
                    <a:pt x="7601" y="4095"/>
                    <a:pt x="8058" y="4069"/>
                  </a:cubicBezTo>
                  <a:cubicBezTo>
                    <a:pt x="8044" y="2587"/>
                    <a:pt x="7544" y="2697"/>
                    <a:pt x="7356" y="2137"/>
                  </a:cubicBezTo>
                  <a:cubicBezTo>
                    <a:pt x="7349" y="2114"/>
                    <a:pt x="7297" y="2106"/>
                    <a:pt x="7218" y="2106"/>
                  </a:cubicBezTo>
                  <a:cubicBezTo>
                    <a:pt x="6998" y="2106"/>
                    <a:pt x="6567" y="2170"/>
                    <a:pt x="6293" y="2170"/>
                  </a:cubicBezTo>
                  <a:cubicBezTo>
                    <a:pt x="6147" y="2170"/>
                    <a:pt x="6045" y="2152"/>
                    <a:pt x="6044" y="2096"/>
                  </a:cubicBezTo>
                  <a:cubicBezTo>
                    <a:pt x="6044" y="1982"/>
                    <a:pt x="7292" y="1455"/>
                    <a:pt x="7301" y="1349"/>
                  </a:cubicBezTo>
                  <a:cubicBezTo>
                    <a:pt x="7328" y="1000"/>
                    <a:pt x="7434" y="587"/>
                    <a:pt x="7502" y="238"/>
                  </a:cubicBezTo>
                  <a:cubicBezTo>
                    <a:pt x="7506" y="228"/>
                    <a:pt x="7493" y="222"/>
                    <a:pt x="7469" y="222"/>
                  </a:cubicBezTo>
                  <a:cubicBezTo>
                    <a:pt x="7453" y="222"/>
                    <a:pt x="7432" y="224"/>
                    <a:pt x="7407" y="230"/>
                  </a:cubicBezTo>
                  <a:cubicBezTo>
                    <a:pt x="7062" y="459"/>
                    <a:pt x="6755" y="739"/>
                    <a:pt x="6484" y="1051"/>
                  </a:cubicBezTo>
                  <a:cubicBezTo>
                    <a:pt x="5898" y="1736"/>
                    <a:pt x="5337" y="2685"/>
                    <a:pt x="4451" y="2685"/>
                  </a:cubicBezTo>
                  <a:cubicBezTo>
                    <a:pt x="4431" y="2685"/>
                    <a:pt x="4410" y="2684"/>
                    <a:pt x="4389" y="2683"/>
                  </a:cubicBezTo>
                  <a:cubicBezTo>
                    <a:pt x="4316" y="2679"/>
                    <a:pt x="4242" y="2670"/>
                    <a:pt x="4168" y="2651"/>
                  </a:cubicBezTo>
                  <a:cubicBezTo>
                    <a:pt x="4105" y="2638"/>
                    <a:pt x="4041" y="2615"/>
                    <a:pt x="3976" y="2592"/>
                  </a:cubicBezTo>
                  <a:cubicBezTo>
                    <a:pt x="3582" y="2435"/>
                    <a:pt x="3247" y="2105"/>
                    <a:pt x="2926" y="1812"/>
                  </a:cubicBezTo>
                  <a:cubicBezTo>
                    <a:pt x="2137" y="1087"/>
                    <a:pt x="1243" y="454"/>
                    <a:pt x="2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22"/>
            <p:cNvSpPr/>
            <p:nvPr/>
          </p:nvSpPr>
          <p:spPr>
            <a:xfrm>
              <a:off x="4970209" y="4466529"/>
              <a:ext cx="843938" cy="344543"/>
            </a:xfrm>
            <a:custGeom>
              <a:rect b="b" l="l" r="r" t="t"/>
              <a:pathLst>
                <a:path extrusionOk="0" h="2670" w="6540">
                  <a:moveTo>
                    <a:pt x="606" y="1"/>
                  </a:moveTo>
                  <a:cubicBezTo>
                    <a:pt x="276" y="20"/>
                    <a:pt x="1" y="47"/>
                    <a:pt x="24" y="88"/>
                  </a:cubicBezTo>
                  <a:cubicBezTo>
                    <a:pt x="312" y="619"/>
                    <a:pt x="482" y="803"/>
                    <a:pt x="977" y="1409"/>
                  </a:cubicBezTo>
                  <a:cubicBezTo>
                    <a:pt x="1037" y="1482"/>
                    <a:pt x="1102" y="1555"/>
                    <a:pt x="1174" y="1629"/>
                  </a:cubicBezTo>
                  <a:cubicBezTo>
                    <a:pt x="2050" y="1891"/>
                    <a:pt x="2926" y="2138"/>
                    <a:pt x="3811" y="2353"/>
                  </a:cubicBezTo>
                  <a:cubicBezTo>
                    <a:pt x="3885" y="2372"/>
                    <a:pt x="3963" y="2390"/>
                    <a:pt x="4036" y="2408"/>
                  </a:cubicBezTo>
                  <a:cubicBezTo>
                    <a:pt x="4435" y="2500"/>
                    <a:pt x="4834" y="2592"/>
                    <a:pt x="5233" y="2670"/>
                  </a:cubicBezTo>
                  <a:cubicBezTo>
                    <a:pt x="5682" y="2221"/>
                    <a:pt x="6182" y="1643"/>
                    <a:pt x="6540" y="1015"/>
                  </a:cubicBezTo>
                  <a:cubicBezTo>
                    <a:pt x="6428" y="1010"/>
                    <a:pt x="6314" y="1006"/>
                    <a:pt x="6201" y="1006"/>
                  </a:cubicBezTo>
                  <a:cubicBezTo>
                    <a:pt x="6087" y="1006"/>
                    <a:pt x="5974" y="1010"/>
                    <a:pt x="5862" y="1019"/>
                  </a:cubicBezTo>
                  <a:cubicBezTo>
                    <a:pt x="5467" y="1051"/>
                    <a:pt x="5077" y="1138"/>
                    <a:pt x="4679" y="1184"/>
                  </a:cubicBezTo>
                  <a:cubicBezTo>
                    <a:pt x="4475" y="1206"/>
                    <a:pt x="4268" y="1217"/>
                    <a:pt x="4061" y="1217"/>
                  </a:cubicBezTo>
                  <a:cubicBezTo>
                    <a:pt x="3973" y="1217"/>
                    <a:pt x="3885" y="1215"/>
                    <a:pt x="3798" y="1212"/>
                  </a:cubicBezTo>
                  <a:cubicBezTo>
                    <a:pt x="3733" y="1207"/>
                    <a:pt x="3665" y="1203"/>
                    <a:pt x="3596" y="1193"/>
                  </a:cubicBezTo>
                  <a:cubicBezTo>
                    <a:pt x="2761" y="1120"/>
                    <a:pt x="1940" y="854"/>
                    <a:pt x="1225" y="414"/>
                  </a:cubicBezTo>
                  <a:cubicBezTo>
                    <a:pt x="1015" y="280"/>
                    <a:pt x="812" y="138"/>
                    <a:pt x="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34" name="Google Shape;2034;p22"/>
          <p:cNvGrpSpPr/>
          <p:nvPr/>
        </p:nvGrpSpPr>
        <p:grpSpPr>
          <a:xfrm rot="9476714">
            <a:off x="7184473" y="3390439"/>
            <a:ext cx="3431796" cy="3259706"/>
            <a:chOff x="-1088989" y="-1308882"/>
            <a:chExt cx="2960971" cy="2812491"/>
          </a:xfrm>
        </p:grpSpPr>
        <p:sp>
          <p:nvSpPr>
            <p:cNvPr id="2035" name="Google Shape;2035;p22"/>
            <p:cNvSpPr/>
            <p:nvPr/>
          </p:nvSpPr>
          <p:spPr>
            <a:xfrm rot="7171194">
              <a:off x="-569193" y="-1060010"/>
              <a:ext cx="1921380" cy="2314747"/>
            </a:xfrm>
            <a:custGeom>
              <a:rect b="b" l="l" r="r" t="t"/>
              <a:pathLst>
                <a:path extrusionOk="0" h="19554" w="16231">
                  <a:moveTo>
                    <a:pt x="9843" y="1"/>
                  </a:moveTo>
                  <a:cubicBezTo>
                    <a:pt x="9843" y="1"/>
                    <a:pt x="7586" y="803"/>
                    <a:pt x="6843" y="2742"/>
                  </a:cubicBezTo>
                  <a:cubicBezTo>
                    <a:pt x="6747" y="2986"/>
                    <a:pt x="6678" y="3252"/>
                    <a:pt x="6636" y="3532"/>
                  </a:cubicBezTo>
                  <a:cubicBezTo>
                    <a:pt x="6613" y="3710"/>
                    <a:pt x="6641" y="3912"/>
                    <a:pt x="6696" y="4132"/>
                  </a:cubicBezTo>
                  <a:cubicBezTo>
                    <a:pt x="6843" y="4733"/>
                    <a:pt x="7229" y="5443"/>
                    <a:pt x="7430" y="5980"/>
                  </a:cubicBezTo>
                  <a:cubicBezTo>
                    <a:pt x="7568" y="6347"/>
                    <a:pt x="7623" y="6636"/>
                    <a:pt x="7462" y="6751"/>
                  </a:cubicBezTo>
                  <a:cubicBezTo>
                    <a:pt x="7390" y="6802"/>
                    <a:pt x="7326" y="6826"/>
                    <a:pt x="7269" y="6826"/>
                  </a:cubicBezTo>
                  <a:cubicBezTo>
                    <a:pt x="7054" y="6826"/>
                    <a:pt x="6929" y="6493"/>
                    <a:pt x="6788" y="6040"/>
                  </a:cubicBezTo>
                  <a:cubicBezTo>
                    <a:pt x="6613" y="5476"/>
                    <a:pt x="6412" y="4723"/>
                    <a:pt x="5972" y="4183"/>
                  </a:cubicBezTo>
                  <a:cubicBezTo>
                    <a:pt x="5870" y="4050"/>
                    <a:pt x="5747" y="3930"/>
                    <a:pt x="5610" y="3830"/>
                  </a:cubicBezTo>
                  <a:cubicBezTo>
                    <a:pt x="5206" y="3536"/>
                    <a:pt x="4665" y="3320"/>
                    <a:pt x="4109" y="3165"/>
                  </a:cubicBezTo>
                  <a:cubicBezTo>
                    <a:pt x="2913" y="2835"/>
                    <a:pt x="1671" y="2780"/>
                    <a:pt x="1670" y="2780"/>
                  </a:cubicBezTo>
                  <a:lnTo>
                    <a:pt x="1670" y="2780"/>
                  </a:lnTo>
                  <a:cubicBezTo>
                    <a:pt x="1670" y="2780"/>
                    <a:pt x="1556" y="4123"/>
                    <a:pt x="1831" y="5371"/>
                  </a:cubicBezTo>
                  <a:cubicBezTo>
                    <a:pt x="1973" y="6031"/>
                    <a:pt x="2225" y="6659"/>
                    <a:pt x="2657" y="7054"/>
                  </a:cubicBezTo>
                  <a:cubicBezTo>
                    <a:pt x="2748" y="7136"/>
                    <a:pt x="2849" y="7214"/>
                    <a:pt x="2949" y="7278"/>
                  </a:cubicBezTo>
                  <a:cubicBezTo>
                    <a:pt x="3597" y="7714"/>
                    <a:pt x="4390" y="7851"/>
                    <a:pt x="5000" y="7953"/>
                  </a:cubicBezTo>
                  <a:cubicBezTo>
                    <a:pt x="5591" y="8053"/>
                    <a:pt x="6018" y="8118"/>
                    <a:pt x="5972" y="8397"/>
                  </a:cubicBezTo>
                  <a:cubicBezTo>
                    <a:pt x="5941" y="8590"/>
                    <a:pt x="5831" y="8665"/>
                    <a:pt x="5667" y="8665"/>
                  </a:cubicBezTo>
                  <a:cubicBezTo>
                    <a:pt x="5491" y="8665"/>
                    <a:pt x="5251" y="8579"/>
                    <a:pt x="4977" y="8461"/>
                  </a:cubicBezTo>
                  <a:cubicBezTo>
                    <a:pt x="4367" y="8195"/>
                    <a:pt x="3587" y="7769"/>
                    <a:pt x="2932" y="7741"/>
                  </a:cubicBezTo>
                  <a:cubicBezTo>
                    <a:pt x="2900" y="7740"/>
                    <a:pt x="2867" y="7739"/>
                    <a:pt x="2836" y="7739"/>
                  </a:cubicBezTo>
                  <a:cubicBezTo>
                    <a:pt x="2781" y="7739"/>
                    <a:pt x="2727" y="7742"/>
                    <a:pt x="2674" y="7750"/>
                  </a:cubicBezTo>
                  <a:cubicBezTo>
                    <a:pt x="2096" y="7828"/>
                    <a:pt x="1611" y="8053"/>
                    <a:pt x="1220" y="8319"/>
                  </a:cubicBezTo>
                  <a:cubicBezTo>
                    <a:pt x="414" y="8865"/>
                    <a:pt x="1" y="9589"/>
                    <a:pt x="1" y="9589"/>
                  </a:cubicBezTo>
                  <a:cubicBezTo>
                    <a:pt x="285" y="10007"/>
                    <a:pt x="813" y="10580"/>
                    <a:pt x="1459" y="11007"/>
                  </a:cubicBezTo>
                  <a:cubicBezTo>
                    <a:pt x="1985" y="11354"/>
                    <a:pt x="2585" y="11608"/>
                    <a:pt x="3198" y="11608"/>
                  </a:cubicBezTo>
                  <a:cubicBezTo>
                    <a:pt x="3248" y="11608"/>
                    <a:pt x="3298" y="11606"/>
                    <a:pt x="3349" y="11602"/>
                  </a:cubicBezTo>
                  <a:cubicBezTo>
                    <a:pt x="3372" y="11602"/>
                    <a:pt x="3390" y="11602"/>
                    <a:pt x="3408" y="11598"/>
                  </a:cubicBezTo>
                  <a:cubicBezTo>
                    <a:pt x="4027" y="11543"/>
                    <a:pt x="4596" y="10869"/>
                    <a:pt x="5220" y="10457"/>
                  </a:cubicBezTo>
                  <a:cubicBezTo>
                    <a:pt x="5497" y="10273"/>
                    <a:pt x="5785" y="10141"/>
                    <a:pt x="6092" y="10141"/>
                  </a:cubicBezTo>
                  <a:cubicBezTo>
                    <a:pt x="6268" y="10141"/>
                    <a:pt x="6450" y="10184"/>
                    <a:pt x="6641" y="10286"/>
                  </a:cubicBezTo>
                  <a:cubicBezTo>
                    <a:pt x="6655" y="10296"/>
                    <a:pt x="6674" y="10300"/>
                    <a:pt x="6687" y="10309"/>
                  </a:cubicBezTo>
                  <a:cubicBezTo>
                    <a:pt x="6380" y="10741"/>
                    <a:pt x="6050" y="11162"/>
                    <a:pt x="5715" y="11571"/>
                  </a:cubicBezTo>
                  <a:cubicBezTo>
                    <a:pt x="5628" y="11685"/>
                    <a:pt x="5536" y="11791"/>
                    <a:pt x="5444" y="11901"/>
                  </a:cubicBezTo>
                  <a:cubicBezTo>
                    <a:pt x="4835" y="12635"/>
                    <a:pt x="4219" y="13363"/>
                    <a:pt x="3675" y="14148"/>
                  </a:cubicBezTo>
                  <a:cubicBezTo>
                    <a:pt x="3422" y="14515"/>
                    <a:pt x="3184" y="14887"/>
                    <a:pt x="2964" y="15272"/>
                  </a:cubicBezTo>
                  <a:cubicBezTo>
                    <a:pt x="2739" y="15666"/>
                    <a:pt x="2547" y="16079"/>
                    <a:pt x="2363" y="16491"/>
                  </a:cubicBezTo>
                  <a:cubicBezTo>
                    <a:pt x="2166" y="16955"/>
                    <a:pt x="1986" y="17427"/>
                    <a:pt x="1844" y="17904"/>
                  </a:cubicBezTo>
                  <a:cubicBezTo>
                    <a:pt x="1771" y="18142"/>
                    <a:pt x="1711" y="18376"/>
                    <a:pt x="1656" y="18615"/>
                  </a:cubicBezTo>
                  <a:cubicBezTo>
                    <a:pt x="1629" y="18739"/>
                    <a:pt x="1592" y="18871"/>
                    <a:pt x="1578" y="19000"/>
                  </a:cubicBezTo>
                  <a:cubicBezTo>
                    <a:pt x="1565" y="19129"/>
                    <a:pt x="1565" y="19262"/>
                    <a:pt x="1565" y="19389"/>
                  </a:cubicBezTo>
                  <a:cubicBezTo>
                    <a:pt x="1560" y="19497"/>
                    <a:pt x="1634" y="19554"/>
                    <a:pt x="1714" y="19554"/>
                  </a:cubicBezTo>
                  <a:cubicBezTo>
                    <a:pt x="1780" y="19554"/>
                    <a:pt x="1850" y="19514"/>
                    <a:pt x="1881" y="19431"/>
                  </a:cubicBezTo>
                  <a:cubicBezTo>
                    <a:pt x="1922" y="19330"/>
                    <a:pt x="1963" y="19229"/>
                    <a:pt x="2005" y="19129"/>
                  </a:cubicBezTo>
                  <a:cubicBezTo>
                    <a:pt x="2046" y="19023"/>
                    <a:pt x="2069" y="18917"/>
                    <a:pt x="2101" y="18812"/>
                  </a:cubicBezTo>
                  <a:cubicBezTo>
                    <a:pt x="2166" y="18596"/>
                    <a:pt x="2230" y="18381"/>
                    <a:pt x="2299" y="18165"/>
                  </a:cubicBezTo>
                  <a:cubicBezTo>
                    <a:pt x="2431" y="17738"/>
                    <a:pt x="2583" y="17317"/>
                    <a:pt x="2748" y="16904"/>
                  </a:cubicBezTo>
                  <a:cubicBezTo>
                    <a:pt x="2913" y="16505"/>
                    <a:pt x="3097" y="16119"/>
                    <a:pt x="3294" y="15740"/>
                  </a:cubicBezTo>
                  <a:cubicBezTo>
                    <a:pt x="3500" y="15349"/>
                    <a:pt x="3711" y="14959"/>
                    <a:pt x="3944" y="14584"/>
                  </a:cubicBezTo>
                  <a:cubicBezTo>
                    <a:pt x="4577" y="13588"/>
                    <a:pt x="5334" y="12685"/>
                    <a:pt x="6063" y="11763"/>
                  </a:cubicBezTo>
                  <a:cubicBezTo>
                    <a:pt x="6380" y="11359"/>
                    <a:pt x="6696" y="10952"/>
                    <a:pt x="6990" y="10534"/>
                  </a:cubicBezTo>
                  <a:lnTo>
                    <a:pt x="6990" y="10534"/>
                  </a:lnTo>
                  <a:cubicBezTo>
                    <a:pt x="7394" y="10933"/>
                    <a:pt x="7233" y="11437"/>
                    <a:pt x="6981" y="12038"/>
                  </a:cubicBezTo>
                  <a:cubicBezTo>
                    <a:pt x="6778" y="12502"/>
                    <a:pt x="6522" y="13029"/>
                    <a:pt x="6426" y="13607"/>
                  </a:cubicBezTo>
                  <a:cubicBezTo>
                    <a:pt x="6376" y="13909"/>
                    <a:pt x="6444" y="14208"/>
                    <a:pt x="6581" y="14496"/>
                  </a:cubicBezTo>
                  <a:cubicBezTo>
                    <a:pt x="6719" y="14790"/>
                    <a:pt x="6935" y="15074"/>
                    <a:pt x="7174" y="15327"/>
                  </a:cubicBezTo>
                  <a:cubicBezTo>
                    <a:pt x="7847" y="16042"/>
                    <a:pt x="8719" y="16542"/>
                    <a:pt x="8719" y="16542"/>
                  </a:cubicBezTo>
                  <a:cubicBezTo>
                    <a:pt x="8719" y="16542"/>
                    <a:pt x="10031" y="15537"/>
                    <a:pt x="10200" y="14051"/>
                  </a:cubicBezTo>
                  <a:cubicBezTo>
                    <a:pt x="10228" y="13799"/>
                    <a:pt x="10223" y="13529"/>
                    <a:pt x="10173" y="13249"/>
                  </a:cubicBezTo>
                  <a:cubicBezTo>
                    <a:pt x="10163" y="13213"/>
                    <a:pt x="10158" y="13175"/>
                    <a:pt x="10145" y="13134"/>
                  </a:cubicBezTo>
                  <a:cubicBezTo>
                    <a:pt x="10012" y="12597"/>
                    <a:pt x="9622" y="12112"/>
                    <a:pt x="9361" y="11736"/>
                  </a:cubicBezTo>
                  <a:cubicBezTo>
                    <a:pt x="9127" y="11405"/>
                    <a:pt x="8985" y="11162"/>
                    <a:pt x="9187" y="11034"/>
                  </a:cubicBezTo>
                  <a:cubicBezTo>
                    <a:pt x="9219" y="11014"/>
                    <a:pt x="9251" y="11004"/>
                    <a:pt x="9283" y="11004"/>
                  </a:cubicBezTo>
                  <a:cubicBezTo>
                    <a:pt x="9433" y="11004"/>
                    <a:pt x="9572" y="11227"/>
                    <a:pt x="9723" y="11557"/>
                  </a:cubicBezTo>
                  <a:cubicBezTo>
                    <a:pt x="9906" y="11956"/>
                    <a:pt x="10099" y="12510"/>
                    <a:pt x="10338" y="13010"/>
                  </a:cubicBezTo>
                  <a:cubicBezTo>
                    <a:pt x="10503" y="13350"/>
                    <a:pt x="10686" y="13666"/>
                    <a:pt x="10906" y="13886"/>
                  </a:cubicBezTo>
                  <a:cubicBezTo>
                    <a:pt x="10998" y="13983"/>
                    <a:pt x="11098" y="14061"/>
                    <a:pt x="11208" y="14116"/>
                  </a:cubicBezTo>
                  <a:cubicBezTo>
                    <a:pt x="11784" y="14404"/>
                    <a:pt x="12377" y="14508"/>
                    <a:pt x="12936" y="14508"/>
                  </a:cubicBezTo>
                  <a:cubicBezTo>
                    <a:pt x="14445" y="14508"/>
                    <a:pt x="15708" y="13744"/>
                    <a:pt x="15708" y="13744"/>
                  </a:cubicBezTo>
                  <a:cubicBezTo>
                    <a:pt x="15708" y="13744"/>
                    <a:pt x="15350" y="11557"/>
                    <a:pt x="14226" y="10451"/>
                  </a:cubicBezTo>
                  <a:cubicBezTo>
                    <a:pt x="14034" y="10259"/>
                    <a:pt x="13818" y="10103"/>
                    <a:pt x="13580" y="9989"/>
                  </a:cubicBezTo>
                  <a:cubicBezTo>
                    <a:pt x="13327" y="9873"/>
                    <a:pt x="13062" y="9796"/>
                    <a:pt x="12791" y="9746"/>
                  </a:cubicBezTo>
                  <a:cubicBezTo>
                    <a:pt x="12486" y="9690"/>
                    <a:pt x="12180" y="9672"/>
                    <a:pt x="11890" y="9672"/>
                  </a:cubicBezTo>
                  <a:cubicBezTo>
                    <a:pt x="11534" y="9672"/>
                    <a:pt x="11202" y="9699"/>
                    <a:pt x="10925" y="9714"/>
                  </a:cubicBezTo>
                  <a:cubicBezTo>
                    <a:pt x="10793" y="9722"/>
                    <a:pt x="10673" y="9728"/>
                    <a:pt x="10567" y="9728"/>
                  </a:cubicBezTo>
                  <a:cubicBezTo>
                    <a:pt x="10213" y="9728"/>
                    <a:pt x="10023" y="9661"/>
                    <a:pt x="10108" y="9392"/>
                  </a:cubicBezTo>
                  <a:cubicBezTo>
                    <a:pt x="10173" y="9178"/>
                    <a:pt x="10363" y="9107"/>
                    <a:pt x="10632" y="9107"/>
                  </a:cubicBezTo>
                  <a:cubicBezTo>
                    <a:pt x="10727" y="9107"/>
                    <a:pt x="10831" y="9116"/>
                    <a:pt x="10943" y="9130"/>
                  </a:cubicBezTo>
                  <a:cubicBezTo>
                    <a:pt x="11475" y="9200"/>
                    <a:pt x="12190" y="9401"/>
                    <a:pt x="12874" y="9401"/>
                  </a:cubicBezTo>
                  <a:cubicBezTo>
                    <a:pt x="13140" y="9397"/>
                    <a:pt x="13392" y="9369"/>
                    <a:pt x="13635" y="9287"/>
                  </a:cubicBezTo>
                  <a:cubicBezTo>
                    <a:pt x="14070" y="9140"/>
                    <a:pt x="14497" y="8681"/>
                    <a:pt x="14868" y="8122"/>
                  </a:cubicBezTo>
                  <a:cubicBezTo>
                    <a:pt x="15666" y="6935"/>
                    <a:pt x="16231" y="5293"/>
                    <a:pt x="16231" y="5293"/>
                  </a:cubicBezTo>
                  <a:cubicBezTo>
                    <a:pt x="16231" y="5293"/>
                    <a:pt x="14786" y="4742"/>
                    <a:pt x="13443" y="4609"/>
                  </a:cubicBezTo>
                  <a:cubicBezTo>
                    <a:pt x="13247" y="4588"/>
                    <a:pt x="13054" y="4576"/>
                    <a:pt x="12868" y="4576"/>
                  </a:cubicBezTo>
                  <a:cubicBezTo>
                    <a:pt x="12287" y="4576"/>
                    <a:pt x="11772" y="4692"/>
                    <a:pt x="11470" y="5009"/>
                  </a:cubicBezTo>
                  <a:cubicBezTo>
                    <a:pt x="11452" y="5022"/>
                    <a:pt x="11443" y="5036"/>
                    <a:pt x="11429" y="5054"/>
                  </a:cubicBezTo>
                  <a:cubicBezTo>
                    <a:pt x="10916" y="5655"/>
                    <a:pt x="10586" y="6274"/>
                    <a:pt x="10306" y="6709"/>
                  </a:cubicBezTo>
                  <a:cubicBezTo>
                    <a:pt x="10078" y="7058"/>
                    <a:pt x="9886" y="7286"/>
                    <a:pt x="9663" y="7286"/>
                  </a:cubicBezTo>
                  <a:cubicBezTo>
                    <a:pt x="9607" y="7286"/>
                    <a:pt x="9550" y="7272"/>
                    <a:pt x="9489" y="7242"/>
                  </a:cubicBezTo>
                  <a:cubicBezTo>
                    <a:pt x="9310" y="7149"/>
                    <a:pt x="9544" y="6833"/>
                    <a:pt x="9893" y="6393"/>
                  </a:cubicBezTo>
                  <a:cubicBezTo>
                    <a:pt x="10237" y="5948"/>
                    <a:pt x="10696" y="5375"/>
                    <a:pt x="10975" y="4774"/>
                  </a:cubicBezTo>
                  <a:cubicBezTo>
                    <a:pt x="11062" y="4577"/>
                    <a:pt x="11136" y="4380"/>
                    <a:pt x="11177" y="4183"/>
                  </a:cubicBezTo>
                  <a:cubicBezTo>
                    <a:pt x="11269" y="3760"/>
                    <a:pt x="11269" y="3348"/>
                    <a:pt x="11218" y="2954"/>
                  </a:cubicBezTo>
                  <a:cubicBezTo>
                    <a:pt x="11007" y="1312"/>
                    <a:pt x="9843" y="1"/>
                    <a:pt x="98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22"/>
            <p:cNvSpPr/>
            <p:nvPr/>
          </p:nvSpPr>
          <p:spPr>
            <a:xfrm rot="7171194">
              <a:off x="123873" y="-237323"/>
              <a:ext cx="706475" cy="723995"/>
            </a:xfrm>
            <a:custGeom>
              <a:rect b="b" l="l" r="r" t="t"/>
              <a:pathLst>
                <a:path extrusionOk="0" h="6116" w="5968">
                  <a:moveTo>
                    <a:pt x="2656" y="1"/>
                  </a:moveTo>
                  <a:cubicBezTo>
                    <a:pt x="2588" y="1"/>
                    <a:pt x="2521" y="2"/>
                    <a:pt x="2454" y="4"/>
                  </a:cubicBezTo>
                  <a:cubicBezTo>
                    <a:pt x="2592" y="371"/>
                    <a:pt x="2647" y="660"/>
                    <a:pt x="2486" y="775"/>
                  </a:cubicBezTo>
                  <a:cubicBezTo>
                    <a:pt x="2414" y="826"/>
                    <a:pt x="2350" y="850"/>
                    <a:pt x="2293" y="850"/>
                  </a:cubicBezTo>
                  <a:cubicBezTo>
                    <a:pt x="2078" y="850"/>
                    <a:pt x="1953" y="517"/>
                    <a:pt x="1812" y="64"/>
                  </a:cubicBezTo>
                  <a:cubicBezTo>
                    <a:pt x="1358" y="142"/>
                    <a:pt x="941" y="311"/>
                    <a:pt x="615" y="633"/>
                  </a:cubicBezTo>
                  <a:cubicBezTo>
                    <a:pt x="257" y="986"/>
                    <a:pt x="83" y="1467"/>
                    <a:pt x="24" y="1977"/>
                  </a:cubicBezTo>
                  <a:cubicBezTo>
                    <a:pt x="615" y="2077"/>
                    <a:pt x="1042" y="2142"/>
                    <a:pt x="996" y="2421"/>
                  </a:cubicBezTo>
                  <a:cubicBezTo>
                    <a:pt x="965" y="2614"/>
                    <a:pt x="855" y="2689"/>
                    <a:pt x="691" y="2689"/>
                  </a:cubicBezTo>
                  <a:cubicBezTo>
                    <a:pt x="515" y="2689"/>
                    <a:pt x="275" y="2603"/>
                    <a:pt x="1" y="2485"/>
                  </a:cubicBezTo>
                  <a:lnTo>
                    <a:pt x="1" y="2485"/>
                  </a:lnTo>
                  <a:cubicBezTo>
                    <a:pt x="1" y="2586"/>
                    <a:pt x="5" y="2687"/>
                    <a:pt x="10" y="2783"/>
                  </a:cubicBezTo>
                  <a:cubicBezTo>
                    <a:pt x="56" y="3353"/>
                    <a:pt x="185" y="3912"/>
                    <a:pt x="244" y="4481"/>
                  </a:cubicBezTo>
                  <a:cubicBezTo>
                    <a:pt x="521" y="4297"/>
                    <a:pt x="809" y="4165"/>
                    <a:pt x="1116" y="4165"/>
                  </a:cubicBezTo>
                  <a:cubicBezTo>
                    <a:pt x="1292" y="4165"/>
                    <a:pt x="1474" y="4208"/>
                    <a:pt x="1665" y="4310"/>
                  </a:cubicBezTo>
                  <a:cubicBezTo>
                    <a:pt x="1679" y="4320"/>
                    <a:pt x="1698" y="4324"/>
                    <a:pt x="1711" y="4333"/>
                  </a:cubicBezTo>
                  <a:cubicBezTo>
                    <a:pt x="1404" y="4765"/>
                    <a:pt x="1074" y="5186"/>
                    <a:pt x="739" y="5595"/>
                  </a:cubicBezTo>
                  <a:cubicBezTo>
                    <a:pt x="849" y="5668"/>
                    <a:pt x="964" y="5732"/>
                    <a:pt x="1087" y="5787"/>
                  </a:cubicBezTo>
                  <a:cubicBezTo>
                    <a:pt x="1404" y="5383"/>
                    <a:pt x="1720" y="4976"/>
                    <a:pt x="2014" y="4558"/>
                  </a:cubicBezTo>
                  <a:lnTo>
                    <a:pt x="2014" y="4558"/>
                  </a:lnTo>
                  <a:cubicBezTo>
                    <a:pt x="2418" y="4957"/>
                    <a:pt x="2257" y="5461"/>
                    <a:pt x="2005" y="6062"/>
                  </a:cubicBezTo>
                  <a:cubicBezTo>
                    <a:pt x="2226" y="6098"/>
                    <a:pt x="2450" y="6116"/>
                    <a:pt x="2675" y="6116"/>
                  </a:cubicBezTo>
                  <a:cubicBezTo>
                    <a:pt x="3260" y="6116"/>
                    <a:pt x="3847" y="5995"/>
                    <a:pt x="4385" y="5760"/>
                  </a:cubicBezTo>
                  <a:cubicBezTo>
                    <a:pt x="4151" y="5429"/>
                    <a:pt x="4009" y="5186"/>
                    <a:pt x="4211" y="5058"/>
                  </a:cubicBezTo>
                  <a:cubicBezTo>
                    <a:pt x="4243" y="5038"/>
                    <a:pt x="4275" y="5028"/>
                    <a:pt x="4307" y="5028"/>
                  </a:cubicBezTo>
                  <a:cubicBezTo>
                    <a:pt x="4457" y="5028"/>
                    <a:pt x="4596" y="5251"/>
                    <a:pt x="4747" y="5581"/>
                  </a:cubicBezTo>
                  <a:cubicBezTo>
                    <a:pt x="4770" y="5567"/>
                    <a:pt x="4793" y="5554"/>
                    <a:pt x="4816" y="5539"/>
                  </a:cubicBezTo>
                  <a:cubicBezTo>
                    <a:pt x="5146" y="5342"/>
                    <a:pt x="5458" y="5095"/>
                    <a:pt x="5655" y="4765"/>
                  </a:cubicBezTo>
                  <a:cubicBezTo>
                    <a:pt x="5843" y="4458"/>
                    <a:pt x="5921" y="4104"/>
                    <a:pt x="5949" y="3738"/>
                  </a:cubicBezTo>
                  <a:lnTo>
                    <a:pt x="5949" y="3738"/>
                  </a:lnTo>
                  <a:cubicBezTo>
                    <a:pt x="5817" y="3746"/>
                    <a:pt x="5697" y="3752"/>
                    <a:pt x="5591" y="3752"/>
                  </a:cubicBezTo>
                  <a:cubicBezTo>
                    <a:pt x="5237" y="3752"/>
                    <a:pt x="5047" y="3685"/>
                    <a:pt x="5132" y="3416"/>
                  </a:cubicBezTo>
                  <a:cubicBezTo>
                    <a:pt x="5197" y="3202"/>
                    <a:pt x="5387" y="3131"/>
                    <a:pt x="5656" y="3131"/>
                  </a:cubicBezTo>
                  <a:cubicBezTo>
                    <a:pt x="5751" y="3131"/>
                    <a:pt x="5855" y="3140"/>
                    <a:pt x="5967" y="3154"/>
                  </a:cubicBezTo>
                  <a:lnTo>
                    <a:pt x="5967" y="3091"/>
                  </a:lnTo>
                  <a:cubicBezTo>
                    <a:pt x="5963" y="2256"/>
                    <a:pt x="5908" y="1330"/>
                    <a:pt x="5330" y="733"/>
                  </a:cubicBezTo>
                  <a:cubicBezTo>
                    <a:pt x="5102" y="1082"/>
                    <a:pt x="4910" y="1310"/>
                    <a:pt x="4687" y="1310"/>
                  </a:cubicBezTo>
                  <a:cubicBezTo>
                    <a:pt x="4631" y="1310"/>
                    <a:pt x="4574" y="1296"/>
                    <a:pt x="4513" y="1266"/>
                  </a:cubicBezTo>
                  <a:cubicBezTo>
                    <a:pt x="4334" y="1173"/>
                    <a:pt x="4568" y="857"/>
                    <a:pt x="4917" y="417"/>
                  </a:cubicBezTo>
                  <a:cubicBezTo>
                    <a:pt x="4416" y="133"/>
                    <a:pt x="3798" y="59"/>
                    <a:pt x="3211" y="23"/>
                  </a:cubicBezTo>
                  <a:cubicBezTo>
                    <a:pt x="3029" y="9"/>
                    <a:pt x="2842" y="1"/>
                    <a:pt x="26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22"/>
            <p:cNvSpPr/>
            <p:nvPr/>
          </p:nvSpPr>
          <p:spPr>
            <a:xfrm rot="7171194">
              <a:off x="-299958" y="-262442"/>
              <a:ext cx="431722" cy="259601"/>
            </a:xfrm>
            <a:custGeom>
              <a:rect b="b" l="l" r="r" t="t"/>
              <a:pathLst>
                <a:path extrusionOk="0" h="2193" w="3647">
                  <a:moveTo>
                    <a:pt x="3564" y="0"/>
                  </a:moveTo>
                  <a:cubicBezTo>
                    <a:pt x="2491" y="688"/>
                    <a:pt x="1253" y="1101"/>
                    <a:pt x="0" y="1362"/>
                  </a:cubicBezTo>
                  <a:cubicBezTo>
                    <a:pt x="138" y="1656"/>
                    <a:pt x="354" y="1940"/>
                    <a:pt x="593" y="2193"/>
                  </a:cubicBezTo>
                  <a:cubicBezTo>
                    <a:pt x="610" y="2179"/>
                    <a:pt x="629" y="2170"/>
                    <a:pt x="648" y="2156"/>
                  </a:cubicBezTo>
                  <a:cubicBezTo>
                    <a:pt x="1486" y="1615"/>
                    <a:pt x="2417" y="1211"/>
                    <a:pt x="3389" y="972"/>
                  </a:cubicBezTo>
                  <a:cubicBezTo>
                    <a:pt x="3463" y="955"/>
                    <a:pt x="3541" y="936"/>
                    <a:pt x="3619" y="917"/>
                  </a:cubicBezTo>
                  <a:cubicBezTo>
                    <a:pt x="3647" y="665"/>
                    <a:pt x="3642" y="395"/>
                    <a:pt x="3592" y="115"/>
                  </a:cubicBezTo>
                  <a:cubicBezTo>
                    <a:pt x="3582" y="79"/>
                    <a:pt x="3577" y="41"/>
                    <a:pt x="3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22"/>
            <p:cNvSpPr/>
            <p:nvPr/>
          </p:nvSpPr>
          <p:spPr>
            <a:xfrm rot="7171194">
              <a:off x="616046" y="-726749"/>
              <a:ext cx="253090" cy="458120"/>
            </a:xfrm>
            <a:custGeom>
              <a:rect b="b" l="l" r="r" t="t"/>
              <a:pathLst>
                <a:path extrusionOk="0" h="3870" w="2138">
                  <a:moveTo>
                    <a:pt x="1625" y="1"/>
                  </a:moveTo>
                  <a:cubicBezTo>
                    <a:pt x="1570" y="1"/>
                    <a:pt x="1516" y="4"/>
                    <a:pt x="1463" y="12"/>
                  </a:cubicBezTo>
                  <a:cubicBezTo>
                    <a:pt x="885" y="90"/>
                    <a:pt x="400" y="315"/>
                    <a:pt x="9" y="581"/>
                  </a:cubicBezTo>
                  <a:cubicBezTo>
                    <a:pt x="0" y="1223"/>
                    <a:pt x="56" y="1870"/>
                    <a:pt x="129" y="2512"/>
                  </a:cubicBezTo>
                  <a:cubicBezTo>
                    <a:pt x="161" y="2764"/>
                    <a:pt x="193" y="3021"/>
                    <a:pt x="248" y="3269"/>
                  </a:cubicBezTo>
                  <a:cubicBezTo>
                    <a:pt x="774" y="3616"/>
                    <a:pt x="1374" y="3870"/>
                    <a:pt x="1987" y="3870"/>
                  </a:cubicBezTo>
                  <a:cubicBezTo>
                    <a:pt x="2037" y="3870"/>
                    <a:pt x="2087" y="3868"/>
                    <a:pt x="2138" y="3864"/>
                  </a:cubicBezTo>
                  <a:cubicBezTo>
                    <a:pt x="1825" y="2603"/>
                    <a:pt x="1683" y="1301"/>
                    <a:pt x="1721" y="3"/>
                  </a:cubicBezTo>
                  <a:cubicBezTo>
                    <a:pt x="1689" y="2"/>
                    <a:pt x="1656" y="1"/>
                    <a:pt x="16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22"/>
            <p:cNvSpPr/>
            <p:nvPr/>
          </p:nvSpPr>
          <p:spPr>
            <a:xfrm rot="7171194">
              <a:off x="861455" y="-314574"/>
              <a:ext cx="490200" cy="487122"/>
            </a:xfrm>
            <a:custGeom>
              <a:rect b="b" l="l" r="r" t="t"/>
              <a:pathLst>
                <a:path extrusionOk="0" h="4115" w="4141">
                  <a:moveTo>
                    <a:pt x="2278" y="1"/>
                  </a:moveTo>
                  <a:cubicBezTo>
                    <a:pt x="2215" y="23"/>
                    <a:pt x="2151" y="51"/>
                    <a:pt x="2091" y="78"/>
                  </a:cubicBezTo>
                  <a:cubicBezTo>
                    <a:pt x="1150" y="482"/>
                    <a:pt x="440" y="1280"/>
                    <a:pt x="0" y="2207"/>
                  </a:cubicBezTo>
                  <a:cubicBezTo>
                    <a:pt x="142" y="2867"/>
                    <a:pt x="394" y="3495"/>
                    <a:pt x="826" y="3890"/>
                  </a:cubicBezTo>
                  <a:cubicBezTo>
                    <a:pt x="917" y="3972"/>
                    <a:pt x="1018" y="4050"/>
                    <a:pt x="1118" y="4114"/>
                  </a:cubicBezTo>
                  <a:lnTo>
                    <a:pt x="1118" y="4068"/>
                  </a:lnTo>
                  <a:cubicBezTo>
                    <a:pt x="1156" y="3551"/>
                    <a:pt x="1220" y="3018"/>
                    <a:pt x="1453" y="2554"/>
                  </a:cubicBezTo>
                  <a:cubicBezTo>
                    <a:pt x="1948" y="1587"/>
                    <a:pt x="3027" y="1161"/>
                    <a:pt x="4141" y="1019"/>
                  </a:cubicBezTo>
                  <a:cubicBezTo>
                    <a:pt x="4039" y="886"/>
                    <a:pt x="3916" y="766"/>
                    <a:pt x="3779" y="666"/>
                  </a:cubicBezTo>
                  <a:cubicBezTo>
                    <a:pt x="3375" y="372"/>
                    <a:pt x="2834" y="156"/>
                    <a:pt x="22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22"/>
            <p:cNvSpPr/>
            <p:nvPr/>
          </p:nvSpPr>
          <p:spPr>
            <a:xfrm rot="7171194">
              <a:off x="707886" y="401354"/>
              <a:ext cx="551283" cy="287183"/>
            </a:xfrm>
            <a:custGeom>
              <a:rect b="b" l="l" r="r" t="t"/>
              <a:pathLst>
                <a:path extrusionOk="0" h="2426" w="4657">
                  <a:moveTo>
                    <a:pt x="2711" y="1"/>
                  </a:moveTo>
                  <a:cubicBezTo>
                    <a:pt x="2058" y="1"/>
                    <a:pt x="1414" y="207"/>
                    <a:pt x="766" y="321"/>
                  </a:cubicBezTo>
                  <a:cubicBezTo>
                    <a:pt x="588" y="353"/>
                    <a:pt x="409" y="376"/>
                    <a:pt x="230" y="393"/>
                  </a:cubicBezTo>
                  <a:cubicBezTo>
                    <a:pt x="134" y="637"/>
                    <a:pt x="65" y="903"/>
                    <a:pt x="23" y="1183"/>
                  </a:cubicBezTo>
                  <a:cubicBezTo>
                    <a:pt x="0" y="1361"/>
                    <a:pt x="28" y="1563"/>
                    <a:pt x="83" y="1783"/>
                  </a:cubicBezTo>
                  <a:cubicBezTo>
                    <a:pt x="180" y="1779"/>
                    <a:pt x="276" y="1779"/>
                    <a:pt x="368" y="1779"/>
                  </a:cubicBezTo>
                  <a:cubicBezTo>
                    <a:pt x="1372" y="1788"/>
                    <a:pt x="2372" y="1907"/>
                    <a:pt x="3353" y="2127"/>
                  </a:cubicBezTo>
                  <a:cubicBezTo>
                    <a:pt x="3693" y="2201"/>
                    <a:pt x="4032" y="2296"/>
                    <a:pt x="4362" y="2425"/>
                  </a:cubicBezTo>
                  <a:cubicBezTo>
                    <a:pt x="4449" y="2228"/>
                    <a:pt x="4523" y="2031"/>
                    <a:pt x="4564" y="1834"/>
                  </a:cubicBezTo>
                  <a:cubicBezTo>
                    <a:pt x="4656" y="1411"/>
                    <a:pt x="4656" y="999"/>
                    <a:pt x="4605" y="605"/>
                  </a:cubicBezTo>
                  <a:cubicBezTo>
                    <a:pt x="4096" y="311"/>
                    <a:pt x="3555" y="63"/>
                    <a:pt x="2972" y="13"/>
                  </a:cubicBezTo>
                  <a:cubicBezTo>
                    <a:pt x="2885" y="5"/>
                    <a:pt x="2798" y="1"/>
                    <a:pt x="27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22"/>
            <p:cNvSpPr/>
            <p:nvPr/>
          </p:nvSpPr>
          <p:spPr>
            <a:xfrm rot="7171194">
              <a:off x="-291794" y="162448"/>
              <a:ext cx="460487" cy="490318"/>
            </a:xfrm>
            <a:custGeom>
              <a:rect b="b" l="l" r="r" t="t"/>
              <a:pathLst>
                <a:path extrusionOk="0" h="4142" w="3890">
                  <a:moveTo>
                    <a:pt x="2454" y="1"/>
                  </a:moveTo>
                  <a:cubicBezTo>
                    <a:pt x="2101" y="1294"/>
                    <a:pt x="1202" y="2418"/>
                    <a:pt x="101" y="3197"/>
                  </a:cubicBezTo>
                  <a:cubicBezTo>
                    <a:pt x="69" y="3220"/>
                    <a:pt x="33" y="3243"/>
                    <a:pt x="1" y="3265"/>
                  </a:cubicBezTo>
                  <a:cubicBezTo>
                    <a:pt x="166" y="3605"/>
                    <a:pt x="349" y="3921"/>
                    <a:pt x="569" y="4141"/>
                  </a:cubicBezTo>
                  <a:cubicBezTo>
                    <a:pt x="822" y="4073"/>
                    <a:pt x="1070" y="3986"/>
                    <a:pt x="1303" y="3866"/>
                  </a:cubicBezTo>
                  <a:cubicBezTo>
                    <a:pt x="1862" y="3578"/>
                    <a:pt x="2302" y="3091"/>
                    <a:pt x="2693" y="2596"/>
                  </a:cubicBezTo>
                  <a:cubicBezTo>
                    <a:pt x="3146" y="2023"/>
                    <a:pt x="3568" y="1381"/>
                    <a:pt x="3889" y="706"/>
                  </a:cubicBezTo>
                  <a:cubicBezTo>
                    <a:pt x="3697" y="514"/>
                    <a:pt x="3481" y="358"/>
                    <a:pt x="3243" y="244"/>
                  </a:cubicBezTo>
                  <a:cubicBezTo>
                    <a:pt x="2990" y="128"/>
                    <a:pt x="2725" y="51"/>
                    <a:pt x="24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22"/>
            <p:cNvSpPr/>
            <p:nvPr/>
          </p:nvSpPr>
          <p:spPr>
            <a:xfrm rot="7171194">
              <a:off x="179859" y="496600"/>
              <a:ext cx="406270" cy="571407"/>
            </a:xfrm>
            <a:custGeom>
              <a:rect b="b" l="l" r="r" t="t"/>
              <a:pathLst>
                <a:path extrusionOk="0" h="4827" w="3432">
                  <a:moveTo>
                    <a:pt x="1398" y="1"/>
                  </a:moveTo>
                  <a:cubicBezTo>
                    <a:pt x="817" y="1"/>
                    <a:pt x="302" y="117"/>
                    <a:pt x="0" y="434"/>
                  </a:cubicBezTo>
                  <a:cubicBezTo>
                    <a:pt x="294" y="599"/>
                    <a:pt x="555" y="809"/>
                    <a:pt x="766" y="1080"/>
                  </a:cubicBezTo>
                  <a:cubicBezTo>
                    <a:pt x="1101" y="1507"/>
                    <a:pt x="1266" y="2038"/>
                    <a:pt x="1372" y="2574"/>
                  </a:cubicBezTo>
                  <a:cubicBezTo>
                    <a:pt x="1514" y="3313"/>
                    <a:pt x="1550" y="4083"/>
                    <a:pt x="1404" y="4826"/>
                  </a:cubicBezTo>
                  <a:cubicBezTo>
                    <a:pt x="1670" y="4822"/>
                    <a:pt x="1922" y="4794"/>
                    <a:pt x="2165" y="4712"/>
                  </a:cubicBezTo>
                  <a:cubicBezTo>
                    <a:pt x="2600" y="4565"/>
                    <a:pt x="3027" y="4106"/>
                    <a:pt x="3398" y="3547"/>
                  </a:cubicBezTo>
                  <a:cubicBezTo>
                    <a:pt x="3431" y="3042"/>
                    <a:pt x="3380" y="2538"/>
                    <a:pt x="3229" y="2043"/>
                  </a:cubicBezTo>
                  <a:cubicBezTo>
                    <a:pt x="2991" y="1272"/>
                    <a:pt x="2541" y="607"/>
                    <a:pt x="1973" y="34"/>
                  </a:cubicBezTo>
                  <a:cubicBezTo>
                    <a:pt x="1777" y="13"/>
                    <a:pt x="1584" y="1"/>
                    <a:pt x="13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043" name="Google Shape;2043;p22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6126600" y="2501355"/>
            <a:ext cx="3742525" cy="334799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4" name="Google Shape;2044;p22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6442150" y="-847645"/>
            <a:ext cx="3742525" cy="33479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12_1_1">
    <p:spTree>
      <p:nvGrpSpPr>
        <p:cNvPr id="2045" name="Shape 2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6" name="Google Shape;2046;p23"/>
          <p:cNvSpPr/>
          <p:nvPr/>
        </p:nvSpPr>
        <p:spPr>
          <a:xfrm rot="9481516">
            <a:off x="7430853" y="-642474"/>
            <a:ext cx="2440830" cy="3484238"/>
          </a:xfrm>
          <a:custGeom>
            <a:rect b="b" l="l" r="r" t="t"/>
            <a:pathLst>
              <a:path extrusionOk="0" h="46528" w="46234">
                <a:moveTo>
                  <a:pt x="25849" y="0"/>
                </a:moveTo>
                <a:cubicBezTo>
                  <a:pt x="24318" y="0"/>
                  <a:pt x="22209" y="712"/>
                  <a:pt x="20882" y="1007"/>
                </a:cubicBezTo>
                <a:cubicBezTo>
                  <a:pt x="16346" y="1974"/>
                  <a:pt x="11943" y="4009"/>
                  <a:pt x="8440" y="7111"/>
                </a:cubicBezTo>
                <a:cubicBezTo>
                  <a:pt x="3737" y="11214"/>
                  <a:pt x="601" y="17219"/>
                  <a:pt x="268" y="23490"/>
                </a:cubicBezTo>
                <a:cubicBezTo>
                  <a:pt x="1" y="29794"/>
                  <a:pt x="2536" y="36199"/>
                  <a:pt x="7339" y="40235"/>
                </a:cubicBezTo>
                <a:cubicBezTo>
                  <a:pt x="11075" y="43437"/>
                  <a:pt x="15912" y="45072"/>
                  <a:pt x="20749" y="45906"/>
                </a:cubicBezTo>
                <a:cubicBezTo>
                  <a:pt x="22937" y="46293"/>
                  <a:pt x="25159" y="46527"/>
                  <a:pt x="27367" y="46527"/>
                </a:cubicBezTo>
                <a:cubicBezTo>
                  <a:pt x="29536" y="46527"/>
                  <a:pt x="31693" y="46301"/>
                  <a:pt x="33792" y="45772"/>
                </a:cubicBezTo>
                <a:cubicBezTo>
                  <a:pt x="38061" y="44738"/>
                  <a:pt x="42097" y="42337"/>
                  <a:pt x="44533" y="38701"/>
                </a:cubicBezTo>
                <a:cubicBezTo>
                  <a:pt x="45400" y="37400"/>
                  <a:pt x="46100" y="35865"/>
                  <a:pt x="46134" y="34264"/>
                </a:cubicBezTo>
                <a:cubicBezTo>
                  <a:pt x="46234" y="31562"/>
                  <a:pt x="44533" y="29060"/>
                  <a:pt x="42398" y="27359"/>
                </a:cubicBezTo>
                <a:cubicBezTo>
                  <a:pt x="40263" y="25658"/>
                  <a:pt x="37728" y="24524"/>
                  <a:pt x="35426" y="23123"/>
                </a:cubicBezTo>
                <a:cubicBezTo>
                  <a:pt x="33091" y="21688"/>
                  <a:pt x="30889" y="19820"/>
                  <a:pt x="29989" y="17285"/>
                </a:cubicBezTo>
                <a:cubicBezTo>
                  <a:pt x="29255" y="15284"/>
                  <a:pt x="29388" y="13116"/>
                  <a:pt x="29655" y="10981"/>
                </a:cubicBezTo>
                <a:cubicBezTo>
                  <a:pt x="29889" y="8879"/>
                  <a:pt x="30189" y="6711"/>
                  <a:pt x="29822" y="4643"/>
                </a:cubicBezTo>
                <a:cubicBezTo>
                  <a:pt x="29488" y="2942"/>
                  <a:pt x="28388" y="440"/>
                  <a:pt x="26420" y="40"/>
                </a:cubicBezTo>
                <a:cubicBezTo>
                  <a:pt x="26242" y="12"/>
                  <a:pt x="26050" y="0"/>
                  <a:pt x="2584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7" name="Google Shape;2047;p23"/>
          <p:cNvSpPr/>
          <p:nvPr/>
        </p:nvSpPr>
        <p:spPr>
          <a:xfrm rot="4556917">
            <a:off x="-565602" y="-1126752"/>
            <a:ext cx="2440791" cy="3484263"/>
          </a:xfrm>
          <a:custGeom>
            <a:rect b="b" l="l" r="r" t="t"/>
            <a:pathLst>
              <a:path extrusionOk="0" h="46528" w="46234">
                <a:moveTo>
                  <a:pt x="25849" y="0"/>
                </a:moveTo>
                <a:cubicBezTo>
                  <a:pt x="24318" y="0"/>
                  <a:pt x="22209" y="712"/>
                  <a:pt x="20882" y="1007"/>
                </a:cubicBezTo>
                <a:cubicBezTo>
                  <a:pt x="16346" y="1974"/>
                  <a:pt x="11943" y="4009"/>
                  <a:pt x="8440" y="7111"/>
                </a:cubicBezTo>
                <a:cubicBezTo>
                  <a:pt x="3737" y="11214"/>
                  <a:pt x="601" y="17219"/>
                  <a:pt x="268" y="23490"/>
                </a:cubicBezTo>
                <a:cubicBezTo>
                  <a:pt x="1" y="29794"/>
                  <a:pt x="2536" y="36199"/>
                  <a:pt x="7339" y="40235"/>
                </a:cubicBezTo>
                <a:cubicBezTo>
                  <a:pt x="11075" y="43437"/>
                  <a:pt x="15912" y="45072"/>
                  <a:pt x="20749" y="45906"/>
                </a:cubicBezTo>
                <a:cubicBezTo>
                  <a:pt x="22937" y="46293"/>
                  <a:pt x="25159" y="46527"/>
                  <a:pt x="27367" y="46527"/>
                </a:cubicBezTo>
                <a:cubicBezTo>
                  <a:pt x="29536" y="46527"/>
                  <a:pt x="31693" y="46301"/>
                  <a:pt x="33792" y="45772"/>
                </a:cubicBezTo>
                <a:cubicBezTo>
                  <a:pt x="38061" y="44738"/>
                  <a:pt x="42097" y="42337"/>
                  <a:pt x="44533" y="38701"/>
                </a:cubicBezTo>
                <a:cubicBezTo>
                  <a:pt x="45400" y="37400"/>
                  <a:pt x="46100" y="35865"/>
                  <a:pt x="46134" y="34264"/>
                </a:cubicBezTo>
                <a:cubicBezTo>
                  <a:pt x="46234" y="31562"/>
                  <a:pt x="44533" y="29060"/>
                  <a:pt x="42398" y="27359"/>
                </a:cubicBezTo>
                <a:cubicBezTo>
                  <a:pt x="40263" y="25658"/>
                  <a:pt x="37728" y="24524"/>
                  <a:pt x="35426" y="23123"/>
                </a:cubicBezTo>
                <a:cubicBezTo>
                  <a:pt x="33091" y="21688"/>
                  <a:pt x="30889" y="19820"/>
                  <a:pt x="29989" y="17285"/>
                </a:cubicBezTo>
                <a:cubicBezTo>
                  <a:pt x="29255" y="15284"/>
                  <a:pt x="29388" y="13116"/>
                  <a:pt x="29655" y="10981"/>
                </a:cubicBezTo>
                <a:cubicBezTo>
                  <a:pt x="29889" y="8879"/>
                  <a:pt x="30189" y="6711"/>
                  <a:pt x="29822" y="4643"/>
                </a:cubicBezTo>
                <a:cubicBezTo>
                  <a:pt x="29488" y="2942"/>
                  <a:pt x="28388" y="440"/>
                  <a:pt x="26420" y="40"/>
                </a:cubicBezTo>
                <a:cubicBezTo>
                  <a:pt x="26242" y="12"/>
                  <a:pt x="26050" y="0"/>
                  <a:pt x="2584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48" name="Google Shape;2048;p23"/>
          <p:cNvGrpSpPr/>
          <p:nvPr/>
        </p:nvGrpSpPr>
        <p:grpSpPr>
          <a:xfrm rot="8336640">
            <a:off x="-393104" y="-248271"/>
            <a:ext cx="1238126" cy="1406896"/>
            <a:chOff x="-1010725" y="1320475"/>
            <a:chExt cx="1514897" cy="1721394"/>
          </a:xfrm>
        </p:grpSpPr>
        <p:sp>
          <p:nvSpPr>
            <p:cNvPr id="2049" name="Google Shape;2049;p23"/>
            <p:cNvSpPr/>
            <p:nvPr/>
          </p:nvSpPr>
          <p:spPr>
            <a:xfrm>
              <a:off x="-809054" y="1320475"/>
              <a:ext cx="1312669" cy="1254201"/>
            </a:xfrm>
            <a:custGeom>
              <a:rect b="b" l="l" r="r" t="t"/>
              <a:pathLst>
                <a:path extrusionOk="0" h="13514" w="14144">
                  <a:moveTo>
                    <a:pt x="10310" y="1"/>
                  </a:moveTo>
                  <a:cubicBezTo>
                    <a:pt x="9699" y="1"/>
                    <a:pt x="9092" y="51"/>
                    <a:pt x="8553" y="229"/>
                  </a:cubicBezTo>
                  <a:cubicBezTo>
                    <a:pt x="7330" y="633"/>
                    <a:pt x="5372" y="1808"/>
                    <a:pt x="3069" y="4170"/>
                  </a:cubicBezTo>
                  <a:cubicBezTo>
                    <a:pt x="762" y="6530"/>
                    <a:pt x="184" y="8994"/>
                    <a:pt x="102" y="10141"/>
                  </a:cubicBezTo>
                  <a:cubicBezTo>
                    <a:pt x="0" y="11525"/>
                    <a:pt x="872" y="12914"/>
                    <a:pt x="963" y="13098"/>
                  </a:cubicBezTo>
                  <a:cubicBezTo>
                    <a:pt x="963" y="13098"/>
                    <a:pt x="2615" y="13514"/>
                    <a:pt x="3846" y="13514"/>
                  </a:cubicBezTo>
                  <a:cubicBezTo>
                    <a:pt x="4077" y="13514"/>
                    <a:pt x="4293" y="13499"/>
                    <a:pt x="4481" y="13464"/>
                  </a:cubicBezTo>
                  <a:cubicBezTo>
                    <a:pt x="5848" y="13212"/>
                    <a:pt x="7751" y="11828"/>
                    <a:pt x="8879" y="10645"/>
                  </a:cubicBezTo>
                  <a:cubicBezTo>
                    <a:pt x="10007" y="9457"/>
                    <a:pt x="11925" y="7095"/>
                    <a:pt x="12433" y="6132"/>
                  </a:cubicBezTo>
                  <a:cubicBezTo>
                    <a:pt x="13286" y="4509"/>
                    <a:pt x="13832" y="2486"/>
                    <a:pt x="13851" y="1693"/>
                  </a:cubicBezTo>
                  <a:cubicBezTo>
                    <a:pt x="13878" y="587"/>
                    <a:pt x="14144" y="106"/>
                    <a:pt x="14144" y="106"/>
                  </a:cubicBezTo>
                  <a:cubicBezTo>
                    <a:pt x="14144" y="106"/>
                    <a:pt x="13797" y="84"/>
                    <a:pt x="13133" y="84"/>
                  </a:cubicBezTo>
                  <a:cubicBezTo>
                    <a:pt x="12996" y="84"/>
                    <a:pt x="12845" y="85"/>
                    <a:pt x="12681" y="87"/>
                  </a:cubicBezTo>
                  <a:cubicBezTo>
                    <a:pt x="12652" y="88"/>
                    <a:pt x="12623" y="88"/>
                    <a:pt x="12593" y="88"/>
                  </a:cubicBezTo>
                  <a:cubicBezTo>
                    <a:pt x="11921" y="88"/>
                    <a:pt x="11112" y="1"/>
                    <a:pt x="10310" y="1"/>
                  </a:cubicBezTo>
                  <a:close/>
                </a:path>
              </a:pathLst>
            </a:custGeom>
            <a:solidFill>
              <a:schemeClr val="lt2">
                <a:alpha val="736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23"/>
            <p:cNvSpPr/>
            <p:nvPr/>
          </p:nvSpPr>
          <p:spPr>
            <a:xfrm>
              <a:off x="-796710" y="1485023"/>
              <a:ext cx="1101625" cy="1072855"/>
            </a:xfrm>
            <a:custGeom>
              <a:rect b="b" l="l" r="r" t="t"/>
              <a:pathLst>
                <a:path extrusionOk="0" h="11560" w="11870">
                  <a:moveTo>
                    <a:pt x="10528" y="0"/>
                  </a:moveTo>
                  <a:cubicBezTo>
                    <a:pt x="9624" y="0"/>
                    <a:pt x="8718" y="287"/>
                    <a:pt x="7990" y="828"/>
                  </a:cubicBezTo>
                  <a:cubicBezTo>
                    <a:pt x="7072" y="1506"/>
                    <a:pt x="6477" y="2515"/>
                    <a:pt x="5738" y="3382"/>
                  </a:cubicBezTo>
                  <a:cubicBezTo>
                    <a:pt x="4018" y="5405"/>
                    <a:pt x="1431" y="6789"/>
                    <a:pt x="1" y="8927"/>
                  </a:cubicBezTo>
                  <a:cubicBezTo>
                    <a:pt x="121" y="10096"/>
                    <a:pt x="771" y="11141"/>
                    <a:pt x="849" y="11302"/>
                  </a:cubicBezTo>
                  <a:cubicBezTo>
                    <a:pt x="849" y="11302"/>
                    <a:pt x="1408" y="11439"/>
                    <a:pt x="2119" y="11559"/>
                  </a:cubicBezTo>
                  <a:cubicBezTo>
                    <a:pt x="2716" y="11155"/>
                    <a:pt x="3312" y="10751"/>
                    <a:pt x="3903" y="10349"/>
                  </a:cubicBezTo>
                  <a:cubicBezTo>
                    <a:pt x="4995" y="9610"/>
                    <a:pt x="6086" y="8872"/>
                    <a:pt x="7086" y="8010"/>
                  </a:cubicBezTo>
                  <a:cubicBezTo>
                    <a:pt x="8668" y="6638"/>
                    <a:pt x="9999" y="4973"/>
                    <a:pt x="10975" y="3125"/>
                  </a:cubicBezTo>
                  <a:cubicBezTo>
                    <a:pt x="11461" y="2213"/>
                    <a:pt x="11870" y="1190"/>
                    <a:pt x="11714" y="172"/>
                  </a:cubicBezTo>
                  <a:cubicBezTo>
                    <a:pt x="11329" y="57"/>
                    <a:pt x="10929" y="0"/>
                    <a:pt x="10528" y="0"/>
                  </a:cubicBezTo>
                  <a:close/>
                </a:path>
              </a:pathLst>
            </a:custGeom>
            <a:solidFill>
              <a:schemeClr val="lt2">
                <a:alpha val="736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23"/>
            <p:cNvSpPr/>
            <p:nvPr/>
          </p:nvSpPr>
          <p:spPr>
            <a:xfrm>
              <a:off x="-1010725" y="1321310"/>
              <a:ext cx="1514897" cy="1720558"/>
            </a:xfrm>
            <a:custGeom>
              <a:rect b="b" l="l" r="r" t="t"/>
              <a:pathLst>
                <a:path extrusionOk="0" h="18539" w="16323">
                  <a:moveTo>
                    <a:pt x="12868" y="0"/>
                  </a:moveTo>
                  <a:cubicBezTo>
                    <a:pt x="12900" y="198"/>
                    <a:pt x="12946" y="395"/>
                    <a:pt x="13001" y="584"/>
                  </a:cubicBezTo>
                  <a:cubicBezTo>
                    <a:pt x="13103" y="946"/>
                    <a:pt x="13230" y="1363"/>
                    <a:pt x="13442" y="1693"/>
                  </a:cubicBezTo>
                  <a:cubicBezTo>
                    <a:pt x="13207" y="1867"/>
                    <a:pt x="12974" y="2042"/>
                    <a:pt x="12745" y="2220"/>
                  </a:cubicBezTo>
                  <a:cubicBezTo>
                    <a:pt x="12483" y="1803"/>
                    <a:pt x="12244" y="1382"/>
                    <a:pt x="12102" y="904"/>
                  </a:cubicBezTo>
                  <a:cubicBezTo>
                    <a:pt x="12015" y="606"/>
                    <a:pt x="11969" y="308"/>
                    <a:pt x="11947" y="10"/>
                  </a:cubicBezTo>
                  <a:cubicBezTo>
                    <a:pt x="11905" y="10"/>
                    <a:pt x="11864" y="15"/>
                    <a:pt x="11823" y="19"/>
                  </a:cubicBezTo>
                  <a:cubicBezTo>
                    <a:pt x="11850" y="345"/>
                    <a:pt x="11920" y="671"/>
                    <a:pt x="12015" y="973"/>
                  </a:cubicBezTo>
                  <a:cubicBezTo>
                    <a:pt x="12157" y="1431"/>
                    <a:pt x="12373" y="1894"/>
                    <a:pt x="12694" y="2262"/>
                  </a:cubicBezTo>
                  <a:cubicBezTo>
                    <a:pt x="12621" y="2317"/>
                    <a:pt x="12552" y="2372"/>
                    <a:pt x="12483" y="2427"/>
                  </a:cubicBezTo>
                  <a:cubicBezTo>
                    <a:pt x="12282" y="2582"/>
                    <a:pt x="12085" y="2743"/>
                    <a:pt x="11886" y="2904"/>
                  </a:cubicBezTo>
                  <a:cubicBezTo>
                    <a:pt x="11524" y="2385"/>
                    <a:pt x="11204" y="1858"/>
                    <a:pt x="10984" y="1257"/>
                  </a:cubicBezTo>
                  <a:cubicBezTo>
                    <a:pt x="10860" y="914"/>
                    <a:pt x="10781" y="569"/>
                    <a:pt x="10726" y="226"/>
                  </a:cubicBezTo>
                  <a:cubicBezTo>
                    <a:pt x="10686" y="239"/>
                    <a:pt x="10644" y="253"/>
                    <a:pt x="10599" y="271"/>
                  </a:cubicBezTo>
                  <a:cubicBezTo>
                    <a:pt x="10658" y="620"/>
                    <a:pt x="10758" y="963"/>
                    <a:pt x="10874" y="1280"/>
                  </a:cubicBezTo>
                  <a:cubicBezTo>
                    <a:pt x="11089" y="1877"/>
                    <a:pt x="11401" y="2477"/>
                    <a:pt x="11827" y="2954"/>
                  </a:cubicBezTo>
                  <a:cubicBezTo>
                    <a:pt x="11594" y="3147"/>
                    <a:pt x="11359" y="3344"/>
                    <a:pt x="11126" y="3541"/>
                  </a:cubicBezTo>
                  <a:cubicBezTo>
                    <a:pt x="11061" y="3458"/>
                    <a:pt x="10988" y="3376"/>
                    <a:pt x="10929" y="3298"/>
                  </a:cubicBezTo>
                  <a:cubicBezTo>
                    <a:pt x="10813" y="3143"/>
                    <a:pt x="10703" y="2986"/>
                    <a:pt x="10603" y="2826"/>
                  </a:cubicBezTo>
                  <a:cubicBezTo>
                    <a:pt x="10401" y="2504"/>
                    <a:pt x="10222" y="2170"/>
                    <a:pt x="10070" y="1826"/>
                  </a:cubicBezTo>
                  <a:cubicBezTo>
                    <a:pt x="9911" y="1445"/>
                    <a:pt x="9791" y="1060"/>
                    <a:pt x="9700" y="666"/>
                  </a:cubicBezTo>
                  <a:cubicBezTo>
                    <a:pt x="9663" y="688"/>
                    <a:pt x="9621" y="711"/>
                    <a:pt x="9581" y="730"/>
                  </a:cubicBezTo>
                  <a:cubicBezTo>
                    <a:pt x="9672" y="1115"/>
                    <a:pt x="9805" y="1496"/>
                    <a:pt x="9960" y="1849"/>
                  </a:cubicBezTo>
                  <a:cubicBezTo>
                    <a:pt x="10112" y="2201"/>
                    <a:pt x="10296" y="2542"/>
                    <a:pt x="10502" y="2862"/>
                  </a:cubicBezTo>
                  <a:cubicBezTo>
                    <a:pt x="10608" y="3027"/>
                    <a:pt x="10722" y="3188"/>
                    <a:pt x="10841" y="3340"/>
                  </a:cubicBezTo>
                  <a:cubicBezTo>
                    <a:pt x="10906" y="3422"/>
                    <a:pt x="10978" y="3518"/>
                    <a:pt x="11057" y="3600"/>
                  </a:cubicBezTo>
                  <a:cubicBezTo>
                    <a:pt x="11029" y="3623"/>
                    <a:pt x="11002" y="3647"/>
                    <a:pt x="10974" y="3670"/>
                  </a:cubicBezTo>
                  <a:cubicBezTo>
                    <a:pt x="10965" y="3674"/>
                    <a:pt x="10956" y="3683"/>
                    <a:pt x="10951" y="3697"/>
                  </a:cubicBezTo>
                  <a:cubicBezTo>
                    <a:pt x="10648" y="3954"/>
                    <a:pt x="10356" y="4220"/>
                    <a:pt x="10062" y="4491"/>
                  </a:cubicBezTo>
                  <a:cubicBezTo>
                    <a:pt x="9539" y="3926"/>
                    <a:pt x="9052" y="3340"/>
                    <a:pt x="8663" y="2669"/>
                  </a:cubicBezTo>
                  <a:cubicBezTo>
                    <a:pt x="8470" y="2330"/>
                    <a:pt x="8301" y="1981"/>
                    <a:pt x="8154" y="1624"/>
                  </a:cubicBezTo>
                  <a:cubicBezTo>
                    <a:pt x="8117" y="1651"/>
                    <a:pt x="8085" y="1674"/>
                    <a:pt x="8049" y="1702"/>
                  </a:cubicBezTo>
                  <a:cubicBezTo>
                    <a:pt x="8195" y="2060"/>
                    <a:pt x="8370" y="2408"/>
                    <a:pt x="8567" y="2743"/>
                  </a:cubicBezTo>
                  <a:cubicBezTo>
                    <a:pt x="8952" y="3403"/>
                    <a:pt x="9420" y="4041"/>
                    <a:pt x="9993" y="4555"/>
                  </a:cubicBezTo>
                  <a:cubicBezTo>
                    <a:pt x="9598" y="4917"/>
                    <a:pt x="9213" y="5283"/>
                    <a:pt x="8838" y="5664"/>
                  </a:cubicBezTo>
                  <a:cubicBezTo>
                    <a:pt x="8571" y="5412"/>
                    <a:pt x="8301" y="5160"/>
                    <a:pt x="8057" y="4885"/>
                  </a:cubicBezTo>
                  <a:cubicBezTo>
                    <a:pt x="7759" y="4555"/>
                    <a:pt x="7489" y="4206"/>
                    <a:pt x="7246" y="3835"/>
                  </a:cubicBezTo>
                  <a:cubicBezTo>
                    <a:pt x="7031" y="3505"/>
                    <a:pt x="6842" y="3160"/>
                    <a:pt x="6673" y="2802"/>
                  </a:cubicBezTo>
                  <a:cubicBezTo>
                    <a:pt x="6636" y="2834"/>
                    <a:pt x="6599" y="2867"/>
                    <a:pt x="6563" y="2899"/>
                  </a:cubicBezTo>
                  <a:cubicBezTo>
                    <a:pt x="6728" y="3238"/>
                    <a:pt x="6912" y="3564"/>
                    <a:pt x="7113" y="3876"/>
                  </a:cubicBezTo>
                  <a:cubicBezTo>
                    <a:pt x="7553" y="4555"/>
                    <a:pt x="8108" y="5238"/>
                    <a:pt x="8768" y="5729"/>
                  </a:cubicBezTo>
                  <a:cubicBezTo>
                    <a:pt x="8360" y="6136"/>
                    <a:pt x="7962" y="6554"/>
                    <a:pt x="7567" y="6976"/>
                  </a:cubicBezTo>
                  <a:cubicBezTo>
                    <a:pt x="7274" y="6760"/>
                    <a:pt x="6980" y="6554"/>
                    <a:pt x="6705" y="6307"/>
                  </a:cubicBezTo>
                  <a:cubicBezTo>
                    <a:pt x="6375" y="6009"/>
                    <a:pt x="6076" y="5678"/>
                    <a:pt x="5811" y="5321"/>
                  </a:cubicBezTo>
                  <a:cubicBezTo>
                    <a:pt x="5558" y="4981"/>
                    <a:pt x="5348" y="4618"/>
                    <a:pt x="5164" y="4248"/>
                  </a:cubicBezTo>
                  <a:cubicBezTo>
                    <a:pt x="5128" y="4284"/>
                    <a:pt x="5096" y="4320"/>
                    <a:pt x="5058" y="4358"/>
                  </a:cubicBezTo>
                  <a:cubicBezTo>
                    <a:pt x="5238" y="4720"/>
                    <a:pt x="5453" y="5063"/>
                    <a:pt x="5691" y="5385"/>
                  </a:cubicBezTo>
                  <a:cubicBezTo>
                    <a:pt x="5957" y="5747"/>
                    <a:pt x="6260" y="6077"/>
                    <a:pt x="6590" y="6375"/>
                  </a:cubicBezTo>
                  <a:cubicBezTo>
                    <a:pt x="6865" y="6623"/>
                    <a:pt x="7168" y="6870"/>
                    <a:pt x="7498" y="7054"/>
                  </a:cubicBezTo>
                  <a:cubicBezTo>
                    <a:pt x="7086" y="7503"/>
                    <a:pt x="6677" y="7962"/>
                    <a:pt x="6279" y="8430"/>
                  </a:cubicBezTo>
                  <a:cubicBezTo>
                    <a:pt x="5664" y="7962"/>
                    <a:pt x="5063" y="7480"/>
                    <a:pt x="4508" y="6934"/>
                  </a:cubicBezTo>
                  <a:cubicBezTo>
                    <a:pt x="4233" y="6665"/>
                    <a:pt x="3972" y="6379"/>
                    <a:pt x="3720" y="6087"/>
                  </a:cubicBezTo>
                  <a:cubicBezTo>
                    <a:pt x="3701" y="6123"/>
                    <a:pt x="3678" y="6159"/>
                    <a:pt x="3655" y="6191"/>
                  </a:cubicBezTo>
                  <a:cubicBezTo>
                    <a:pt x="3917" y="6490"/>
                    <a:pt x="4192" y="6775"/>
                    <a:pt x="4472" y="7050"/>
                  </a:cubicBezTo>
                  <a:cubicBezTo>
                    <a:pt x="5013" y="7577"/>
                    <a:pt x="5595" y="8077"/>
                    <a:pt x="6224" y="8498"/>
                  </a:cubicBezTo>
                  <a:cubicBezTo>
                    <a:pt x="5985" y="8783"/>
                    <a:pt x="5746" y="9072"/>
                    <a:pt x="5513" y="9361"/>
                  </a:cubicBezTo>
                  <a:cubicBezTo>
                    <a:pt x="4848" y="9159"/>
                    <a:pt x="4210" y="8851"/>
                    <a:pt x="3650" y="8439"/>
                  </a:cubicBezTo>
                  <a:cubicBezTo>
                    <a:pt x="3371" y="8227"/>
                    <a:pt x="3109" y="7994"/>
                    <a:pt x="2876" y="7738"/>
                  </a:cubicBezTo>
                  <a:cubicBezTo>
                    <a:pt x="2857" y="7783"/>
                    <a:pt x="2839" y="7829"/>
                    <a:pt x="2821" y="7870"/>
                  </a:cubicBezTo>
                  <a:cubicBezTo>
                    <a:pt x="3527" y="8627"/>
                    <a:pt x="4476" y="9182"/>
                    <a:pt x="5467" y="9421"/>
                  </a:cubicBezTo>
                  <a:cubicBezTo>
                    <a:pt x="5411" y="9484"/>
                    <a:pt x="5361" y="9548"/>
                    <a:pt x="5310" y="9618"/>
                  </a:cubicBezTo>
                  <a:cubicBezTo>
                    <a:pt x="5054" y="9933"/>
                    <a:pt x="4806" y="10255"/>
                    <a:pt x="4563" y="10585"/>
                  </a:cubicBezTo>
                  <a:cubicBezTo>
                    <a:pt x="4045" y="10475"/>
                    <a:pt x="3545" y="10346"/>
                    <a:pt x="3068" y="10104"/>
                  </a:cubicBezTo>
                  <a:cubicBezTo>
                    <a:pt x="2806" y="9971"/>
                    <a:pt x="2569" y="9806"/>
                    <a:pt x="2339" y="9626"/>
                  </a:cubicBezTo>
                  <a:cubicBezTo>
                    <a:pt x="2330" y="9677"/>
                    <a:pt x="2325" y="9723"/>
                    <a:pt x="2317" y="9768"/>
                  </a:cubicBezTo>
                  <a:cubicBezTo>
                    <a:pt x="2541" y="9943"/>
                    <a:pt x="2779" y="10090"/>
                    <a:pt x="3026" y="10214"/>
                  </a:cubicBezTo>
                  <a:cubicBezTo>
                    <a:pt x="3485" y="10443"/>
                    <a:pt x="4004" y="10621"/>
                    <a:pt x="4522" y="10640"/>
                  </a:cubicBezTo>
                  <a:cubicBezTo>
                    <a:pt x="4298" y="10943"/>
                    <a:pt x="4078" y="11245"/>
                    <a:pt x="3862" y="11548"/>
                  </a:cubicBezTo>
                  <a:cubicBezTo>
                    <a:pt x="3398" y="11525"/>
                    <a:pt x="2958" y="11457"/>
                    <a:pt x="2518" y="11273"/>
                  </a:cubicBezTo>
                  <a:cubicBezTo>
                    <a:pt x="2467" y="11250"/>
                    <a:pt x="2417" y="11227"/>
                    <a:pt x="2372" y="11205"/>
                  </a:cubicBezTo>
                  <a:lnTo>
                    <a:pt x="2372" y="11205"/>
                  </a:lnTo>
                  <a:cubicBezTo>
                    <a:pt x="2380" y="11260"/>
                    <a:pt x="2394" y="11309"/>
                    <a:pt x="2408" y="11360"/>
                  </a:cubicBezTo>
                  <a:cubicBezTo>
                    <a:pt x="2421" y="11370"/>
                    <a:pt x="2435" y="11374"/>
                    <a:pt x="2454" y="11383"/>
                  </a:cubicBezTo>
                  <a:cubicBezTo>
                    <a:pt x="2848" y="11549"/>
                    <a:pt x="3304" y="11667"/>
                    <a:pt x="3749" y="11667"/>
                  </a:cubicBezTo>
                  <a:cubicBezTo>
                    <a:pt x="3759" y="11667"/>
                    <a:pt x="3769" y="11667"/>
                    <a:pt x="3779" y="11667"/>
                  </a:cubicBezTo>
                  <a:lnTo>
                    <a:pt x="3779" y="11667"/>
                  </a:lnTo>
                  <a:cubicBezTo>
                    <a:pt x="3513" y="12048"/>
                    <a:pt x="3252" y="12437"/>
                    <a:pt x="2995" y="12828"/>
                  </a:cubicBezTo>
                  <a:cubicBezTo>
                    <a:pt x="2789" y="13144"/>
                    <a:pt x="2586" y="13465"/>
                    <a:pt x="2389" y="13786"/>
                  </a:cubicBezTo>
                  <a:cubicBezTo>
                    <a:pt x="1509" y="15226"/>
                    <a:pt x="670" y="16721"/>
                    <a:pt x="50" y="18298"/>
                  </a:cubicBezTo>
                  <a:cubicBezTo>
                    <a:pt x="0" y="18425"/>
                    <a:pt x="123" y="18538"/>
                    <a:pt x="237" y="18538"/>
                  </a:cubicBezTo>
                  <a:cubicBezTo>
                    <a:pt x="288" y="18538"/>
                    <a:pt x="337" y="18515"/>
                    <a:pt x="367" y="18459"/>
                  </a:cubicBezTo>
                  <a:cubicBezTo>
                    <a:pt x="1248" y="16780"/>
                    <a:pt x="2101" y="15098"/>
                    <a:pt x="3109" y="13493"/>
                  </a:cubicBezTo>
                  <a:cubicBezTo>
                    <a:pt x="3183" y="13373"/>
                    <a:pt x="3261" y="13254"/>
                    <a:pt x="3335" y="13140"/>
                  </a:cubicBezTo>
                  <a:cubicBezTo>
                    <a:pt x="3591" y="12740"/>
                    <a:pt x="3857" y="12342"/>
                    <a:pt x="4127" y="11952"/>
                  </a:cubicBezTo>
                  <a:cubicBezTo>
                    <a:pt x="4389" y="12272"/>
                    <a:pt x="4738" y="12539"/>
                    <a:pt x="5063" y="12795"/>
                  </a:cubicBezTo>
                  <a:cubicBezTo>
                    <a:pt x="5393" y="13053"/>
                    <a:pt x="5737" y="13286"/>
                    <a:pt x="6091" y="13506"/>
                  </a:cubicBezTo>
                  <a:cubicBezTo>
                    <a:pt x="6178" y="13506"/>
                    <a:pt x="6260" y="13502"/>
                    <a:pt x="6338" y="13497"/>
                  </a:cubicBezTo>
                  <a:cubicBezTo>
                    <a:pt x="6306" y="13474"/>
                    <a:pt x="6269" y="13455"/>
                    <a:pt x="6237" y="13433"/>
                  </a:cubicBezTo>
                  <a:cubicBezTo>
                    <a:pt x="5856" y="13203"/>
                    <a:pt x="5490" y="12951"/>
                    <a:pt x="5136" y="12685"/>
                  </a:cubicBezTo>
                  <a:cubicBezTo>
                    <a:pt x="4806" y="12429"/>
                    <a:pt x="4503" y="12140"/>
                    <a:pt x="4169" y="11887"/>
                  </a:cubicBezTo>
                  <a:cubicBezTo>
                    <a:pt x="4421" y="11521"/>
                    <a:pt x="4683" y="11163"/>
                    <a:pt x="4944" y="10805"/>
                  </a:cubicBezTo>
                  <a:cubicBezTo>
                    <a:pt x="5246" y="11158"/>
                    <a:pt x="5650" y="11457"/>
                    <a:pt x="6017" y="11727"/>
                  </a:cubicBezTo>
                  <a:cubicBezTo>
                    <a:pt x="6430" y="12035"/>
                    <a:pt x="6857" y="12310"/>
                    <a:pt x="7301" y="12557"/>
                  </a:cubicBezTo>
                  <a:cubicBezTo>
                    <a:pt x="7545" y="12695"/>
                    <a:pt x="7792" y="12818"/>
                    <a:pt x="8044" y="12938"/>
                  </a:cubicBezTo>
                  <a:cubicBezTo>
                    <a:pt x="8095" y="12911"/>
                    <a:pt x="8150" y="12883"/>
                    <a:pt x="8205" y="12850"/>
                  </a:cubicBezTo>
                  <a:cubicBezTo>
                    <a:pt x="7915" y="12722"/>
                    <a:pt x="7631" y="12580"/>
                    <a:pt x="7352" y="12424"/>
                  </a:cubicBezTo>
                  <a:cubicBezTo>
                    <a:pt x="6916" y="12181"/>
                    <a:pt x="6499" y="11910"/>
                    <a:pt x="6095" y="11612"/>
                  </a:cubicBezTo>
                  <a:cubicBezTo>
                    <a:pt x="5894" y="11461"/>
                    <a:pt x="5691" y="11305"/>
                    <a:pt x="5498" y="11140"/>
                  </a:cubicBezTo>
                  <a:cubicBezTo>
                    <a:pt x="5333" y="11002"/>
                    <a:pt x="5173" y="10851"/>
                    <a:pt x="5008" y="10723"/>
                  </a:cubicBezTo>
                  <a:cubicBezTo>
                    <a:pt x="5228" y="10424"/>
                    <a:pt x="5448" y="10132"/>
                    <a:pt x="5678" y="9842"/>
                  </a:cubicBezTo>
                  <a:cubicBezTo>
                    <a:pt x="5981" y="10191"/>
                    <a:pt x="6366" y="10494"/>
                    <a:pt x="6728" y="10773"/>
                  </a:cubicBezTo>
                  <a:cubicBezTo>
                    <a:pt x="7154" y="11095"/>
                    <a:pt x="7604" y="11383"/>
                    <a:pt x="8076" y="11635"/>
                  </a:cubicBezTo>
                  <a:cubicBezTo>
                    <a:pt x="8457" y="11842"/>
                    <a:pt x="8851" y="12025"/>
                    <a:pt x="9255" y="12185"/>
                  </a:cubicBezTo>
                  <a:cubicBezTo>
                    <a:pt x="9268" y="12176"/>
                    <a:pt x="9282" y="12168"/>
                    <a:pt x="9296" y="12158"/>
                  </a:cubicBezTo>
                  <a:cubicBezTo>
                    <a:pt x="9333" y="12130"/>
                    <a:pt x="9365" y="12107"/>
                    <a:pt x="9401" y="12080"/>
                  </a:cubicBezTo>
                  <a:cubicBezTo>
                    <a:pt x="8957" y="11915"/>
                    <a:pt x="8525" y="11722"/>
                    <a:pt x="8104" y="11493"/>
                  </a:cubicBezTo>
                  <a:cubicBezTo>
                    <a:pt x="7649" y="11245"/>
                    <a:pt x="7219" y="10966"/>
                    <a:pt x="6806" y="10659"/>
                  </a:cubicBezTo>
                  <a:cubicBezTo>
                    <a:pt x="6434" y="10379"/>
                    <a:pt x="6099" y="10058"/>
                    <a:pt x="5742" y="9755"/>
                  </a:cubicBezTo>
                  <a:cubicBezTo>
                    <a:pt x="5985" y="9452"/>
                    <a:pt x="6228" y="9150"/>
                    <a:pt x="6480" y="8851"/>
                  </a:cubicBezTo>
                  <a:cubicBezTo>
                    <a:pt x="6586" y="8980"/>
                    <a:pt x="6719" y="9095"/>
                    <a:pt x="6833" y="9205"/>
                  </a:cubicBezTo>
                  <a:cubicBezTo>
                    <a:pt x="7003" y="9361"/>
                    <a:pt x="7172" y="9507"/>
                    <a:pt x="7352" y="9654"/>
                  </a:cubicBezTo>
                  <a:cubicBezTo>
                    <a:pt x="7718" y="9952"/>
                    <a:pt x="8108" y="10223"/>
                    <a:pt x="8516" y="10462"/>
                  </a:cubicBezTo>
                  <a:cubicBezTo>
                    <a:pt x="9099" y="10810"/>
                    <a:pt x="9713" y="11099"/>
                    <a:pt x="10356" y="11309"/>
                  </a:cubicBezTo>
                  <a:cubicBezTo>
                    <a:pt x="10373" y="11296"/>
                    <a:pt x="10392" y="11277"/>
                    <a:pt x="10411" y="11260"/>
                  </a:cubicBezTo>
                  <a:cubicBezTo>
                    <a:pt x="10428" y="11245"/>
                    <a:pt x="10447" y="11232"/>
                    <a:pt x="10461" y="11213"/>
                  </a:cubicBezTo>
                  <a:cubicBezTo>
                    <a:pt x="9814" y="10979"/>
                    <a:pt x="9186" y="10699"/>
                    <a:pt x="8595" y="10346"/>
                  </a:cubicBezTo>
                  <a:cubicBezTo>
                    <a:pt x="8205" y="10113"/>
                    <a:pt x="7828" y="9856"/>
                    <a:pt x="7475" y="9576"/>
                  </a:cubicBezTo>
                  <a:cubicBezTo>
                    <a:pt x="7283" y="9425"/>
                    <a:pt x="7094" y="9264"/>
                    <a:pt x="6912" y="9099"/>
                  </a:cubicBezTo>
                  <a:cubicBezTo>
                    <a:pt x="6796" y="8989"/>
                    <a:pt x="6682" y="8860"/>
                    <a:pt x="6558" y="8756"/>
                  </a:cubicBezTo>
                  <a:cubicBezTo>
                    <a:pt x="6939" y="8301"/>
                    <a:pt x="7333" y="7852"/>
                    <a:pt x="7732" y="7412"/>
                  </a:cubicBezTo>
                  <a:cubicBezTo>
                    <a:pt x="7865" y="7558"/>
                    <a:pt x="8021" y="7691"/>
                    <a:pt x="8159" y="7820"/>
                  </a:cubicBezTo>
                  <a:cubicBezTo>
                    <a:pt x="8356" y="8003"/>
                    <a:pt x="8557" y="8178"/>
                    <a:pt x="8768" y="8347"/>
                  </a:cubicBezTo>
                  <a:cubicBezTo>
                    <a:pt x="9640" y="9044"/>
                    <a:pt x="10603" y="9603"/>
                    <a:pt x="11626" y="10016"/>
                  </a:cubicBezTo>
                  <a:cubicBezTo>
                    <a:pt x="11658" y="9980"/>
                    <a:pt x="11689" y="9943"/>
                    <a:pt x="11721" y="9906"/>
                  </a:cubicBezTo>
                  <a:cubicBezTo>
                    <a:pt x="11094" y="9654"/>
                    <a:pt x="10493" y="9342"/>
                    <a:pt x="9920" y="8985"/>
                  </a:cubicBezTo>
                  <a:cubicBezTo>
                    <a:pt x="9507" y="8728"/>
                    <a:pt x="9113" y="8443"/>
                    <a:pt x="8736" y="8136"/>
                  </a:cubicBezTo>
                  <a:cubicBezTo>
                    <a:pt x="8530" y="7967"/>
                    <a:pt x="8328" y="7793"/>
                    <a:pt x="8136" y="7609"/>
                  </a:cubicBezTo>
                  <a:cubicBezTo>
                    <a:pt x="8030" y="7512"/>
                    <a:pt x="7934" y="7402"/>
                    <a:pt x="7828" y="7306"/>
                  </a:cubicBezTo>
                  <a:cubicBezTo>
                    <a:pt x="8254" y="6843"/>
                    <a:pt x="8690" y="6389"/>
                    <a:pt x="9135" y="5944"/>
                  </a:cubicBezTo>
                  <a:cubicBezTo>
                    <a:pt x="9768" y="6655"/>
                    <a:pt x="10580" y="7242"/>
                    <a:pt x="11387" y="7723"/>
                  </a:cubicBezTo>
                  <a:cubicBezTo>
                    <a:pt x="11869" y="8013"/>
                    <a:pt x="12382" y="8274"/>
                    <a:pt x="12914" y="8489"/>
                  </a:cubicBezTo>
                  <a:cubicBezTo>
                    <a:pt x="12946" y="8448"/>
                    <a:pt x="12978" y="8411"/>
                    <a:pt x="13010" y="8371"/>
                  </a:cubicBezTo>
                  <a:cubicBezTo>
                    <a:pt x="12479" y="8150"/>
                    <a:pt x="11960" y="7903"/>
                    <a:pt x="11465" y="7604"/>
                  </a:cubicBezTo>
                  <a:cubicBezTo>
                    <a:pt x="11029" y="7347"/>
                    <a:pt x="10612" y="7059"/>
                    <a:pt x="10218" y="6742"/>
                  </a:cubicBezTo>
                  <a:cubicBezTo>
                    <a:pt x="9869" y="6466"/>
                    <a:pt x="9548" y="6159"/>
                    <a:pt x="9223" y="5861"/>
                  </a:cubicBezTo>
                  <a:cubicBezTo>
                    <a:pt x="9287" y="5797"/>
                    <a:pt x="9351" y="5733"/>
                    <a:pt x="9416" y="5674"/>
                  </a:cubicBezTo>
                  <a:cubicBezTo>
                    <a:pt x="9663" y="5426"/>
                    <a:pt x="9915" y="5187"/>
                    <a:pt x="10172" y="4949"/>
                  </a:cubicBezTo>
                  <a:cubicBezTo>
                    <a:pt x="10277" y="5069"/>
                    <a:pt x="10396" y="5173"/>
                    <a:pt x="10506" y="5279"/>
                  </a:cubicBezTo>
                  <a:cubicBezTo>
                    <a:pt x="10681" y="5448"/>
                    <a:pt x="10864" y="5619"/>
                    <a:pt x="11052" y="5779"/>
                  </a:cubicBezTo>
                  <a:cubicBezTo>
                    <a:pt x="11446" y="6123"/>
                    <a:pt x="11859" y="6444"/>
                    <a:pt x="12290" y="6742"/>
                  </a:cubicBezTo>
                  <a:cubicBezTo>
                    <a:pt x="12717" y="7040"/>
                    <a:pt x="13162" y="7325"/>
                    <a:pt x="13625" y="7577"/>
                  </a:cubicBezTo>
                  <a:cubicBezTo>
                    <a:pt x="13657" y="7535"/>
                    <a:pt x="13685" y="7494"/>
                    <a:pt x="13717" y="7457"/>
                  </a:cubicBezTo>
                  <a:cubicBezTo>
                    <a:pt x="13262" y="7209"/>
                    <a:pt x="12818" y="6944"/>
                    <a:pt x="12387" y="6650"/>
                  </a:cubicBezTo>
                  <a:cubicBezTo>
                    <a:pt x="11965" y="6356"/>
                    <a:pt x="11562" y="6045"/>
                    <a:pt x="11171" y="5710"/>
                  </a:cubicBezTo>
                  <a:cubicBezTo>
                    <a:pt x="10970" y="5536"/>
                    <a:pt x="10773" y="5357"/>
                    <a:pt x="10580" y="5173"/>
                  </a:cubicBezTo>
                  <a:cubicBezTo>
                    <a:pt x="10474" y="5077"/>
                    <a:pt x="10373" y="4967"/>
                    <a:pt x="10263" y="4862"/>
                  </a:cubicBezTo>
                  <a:cubicBezTo>
                    <a:pt x="10571" y="4582"/>
                    <a:pt x="10883" y="4303"/>
                    <a:pt x="11194" y="4027"/>
                  </a:cubicBezTo>
                  <a:cubicBezTo>
                    <a:pt x="11369" y="4216"/>
                    <a:pt x="11571" y="4385"/>
                    <a:pt x="11759" y="4546"/>
                  </a:cubicBezTo>
                  <a:cubicBezTo>
                    <a:pt x="12057" y="4802"/>
                    <a:pt x="12369" y="5046"/>
                    <a:pt x="12699" y="5266"/>
                  </a:cubicBezTo>
                  <a:cubicBezTo>
                    <a:pt x="13277" y="5655"/>
                    <a:pt x="13895" y="5990"/>
                    <a:pt x="14551" y="6233"/>
                  </a:cubicBezTo>
                  <a:cubicBezTo>
                    <a:pt x="14565" y="6210"/>
                    <a:pt x="14574" y="6187"/>
                    <a:pt x="14589" y="6164"/>
                  </a:cubicBezTo>
                  <a:cubicBezTo>
                    <a:pt x="13956" y="5875"/>
                    <a:pt x="13345" y="5554"/>
                    <a:pt x="12767" y="5160"/>
                  </a:cubicBezTo>
                  <a:cubicBezTo>
                    <a:pt x="12451" y="4940"/>
                    <a:pt x="12144" y="4705"/>
                    <a:pt x="11850" y="4453"/>
                  </a:cubicBezTo>
                  <a:cubicBezTo>
                    <a:pt x="11662" y="4293"/>
                    <a:pt x="11488" y="4110"/>
                    <a:pt x="11304" y="3935"/>
                  </a:cubicBezTo>
                  <a:cubicBezTo>
                    <a:pt x="11562" y="3710"/>
                    <a:pt x="11818" y="3490"/>
                    <a:pt x="12085" y="3275"/>
                  </a:cubicBezTo>
                  <a:cubicBezTo>
                    <a:pt x="12263" y="3495"/>
                    <a:pt x="12474" y="3693"/>
                    <a:pt x="12680" y="3880"/>
                  </a:cubicBezTo>
                  <a:cubicBezTo>
                    <a:pt x="12932" y="4119"/>
                    <a:pt x="13203" y="4343"/>
                    <a:pt x="13482" y="4550"/>
                  </a:cubicBezTo>
                  <a:cubicBezTo>
                    <a:pt x="13933" y="4889"/>
                    <a:pt x="14423" y="5206"/>
                    <a:pt x="14941" y="5448"/>
                  </a:cubicBezTo>
                  <a:cubicBezTo>
                    <a:pt x="14955" y="5412"/>
                    <a:pt x="14968" y="5380"/>
                    <a:pt x="14987" y="5344"/>
                  </a:cubicBezTo>
                  <a:cubicBezTo>
                    <a:pt x="14500" y="5073"/>
                    <a:pt x="14028" y="4788"/>
                    <a:pt x="13579" y="4453"/>
                  </a:cubicBezTo>
                  <a:cubicBezTo>
                    <a:pt x="13285" y="4238"/>
                    <a:pt x="13006" y="4000"/>
                    <a:pt x="12735" y="3752"/>
                  </a:cubicBezTo>
                  <a:cubicBezTo>
                    <a:pt x="12542" y="3573"/>
                    <a:pt x="12369" y="3376"/>
                    <a:pt x="12180" y="3192"/>
                  </a:cubicBezTo>
                  <a:cubicBezTo>
                    <a:pt x="12432" y="2986"/>
                    <a:pt x="12684" y="2785"/>
                    <a:pt x="12942" y="2582"/>
                  </a:cubicBezTo>
                  <a:cubicBezTo>
                    <a:pt x="13327" y="3014"/>
                    <a:pt x="13795" y="3385"/>
                    <a:pt x="14248" y="3725"/>
                  </a:cubicBezTo>
                  <a:cubicBezTo>
                    <a:pt x="14593" y="3986"/>
                    <a:pt x="14959" y="4243"/>
                    <a:pt x="15340" y="4463"/>
                  </a:cubicBezTo>
                  <a:cubicBezTo>
                    <a:pt x="15359" y="4413"/>
                    <a:pt x="15377" y="4366"/>
                    <a:pt x="15391" y="4320"/>
                  </a:cubicBezTo>
                  <a:cubicBezTo>
                    <a:pt x="15029" y="4096"/>
                    <a:pt x="14666" y="3871"/>
                    <a:pt x="14322" y="3615"/>
                  </a:cubicBezTo>
                  <a:cubicBezTo>
                    <a:pt x="13868" y="3275"/>
                    <a:pt x="13460" y="2885"/>
                    <a:pt x="13038" y="2504"/>
                  </a:cubicBezTo>
                  <a:cubicBezTo>
                    <a:pt x="13097" y="2459"/>
                    <a:pt x="13152" y="2417"/>
                    <a:pt x="13213" y="2372"/>
                  </a:cubicBezTo>
                  <a:cubicBezTo>
                    <a:pt x="13405" y="2225"/>
                    <a:pt x="13598" y="2074"/>
                    <a:pt x="13795" y="1932"/>
                  </a:cubicBezTo>
                  <a:cubicBezTo>
                    <a:pt x="14125" y="2271"/>
                    <a:pt x="14528" y="2565"/>
                    <a:pt x="14909" y="2834"/>
                  </a:cubicBezTo>
                  <a:cubicBezTo>
                    <a:pt x="15161" y="3014"/>
                    <a:pt x="15427" y="3198"/>
                    <a:pt x="15702" y="3357"/>
                  </a:cubicBezTo>
                  <a:cubicBezTo>
                    <a:pt x="15717" y="3308"/>
                    <a:pt x="15730" y="3261"/>
                    <a:pt x="15744" y="3215"/>
                  </a:cubicBezTo>
                  <a:cubicBezTo>
                    <a:pt x="15482" y="3060"/>
                    <a:pt x="15230" y="2899"/>
                    <a:pt x="14983" y="2724"/>
                  </a:cubicBezTo>
                  <a:cubicBezTo>
                    <a:pt x="14748" y="2555"/>
                    <a:pt x="14519" y="2381"/>
                    <a:pt x="14295" y="2197"/>
                  </a:cubicBezTo>
                  <a:cubicBezTo>
                    <a:pt x="14161" y="2083"/>
                    <a:pt x="14028" y="1968"/>
                    <a:pt x="13895" y="1854"/>
                  </a:cubicBezTo>
                  <a:cubicBezTo>
                    <a:pt x="14088" y="1706"/>
                    <a:pt x="14286" y="1564"/>
                    <a:pt x="14483" y="1422"/>
                  </a:cubicBezTo>
                  <a:cubicBezTo>
                    <a:pt x="14565" y="1509"/>
                    <a:pt x="14661" y="1592"/>
                    <a:pt x="14748" y="1670"/>
                  </a:cubicBezTo>
                  <a:cubicBezTo>
                    <a:pt x="14936" y="1831"/>
                    <a:pt x="15129" y="1977"/>
                    <a:pt x="15331" y="2119"/>
                  </a:cubicBezTo>
                  <a:cubicBezTo>
                    <a:pt x="15519" y="2248"/>
                    <a:pt x="15717" y="2367"/>
                    <a:pt x="15922" y="2472"/>
                  </a:cubicBezTo>
                  <a:cubicBezTo>
                    <a:pt x="15927" y="2432"/>
                    <a:pt x="15937" y="2390"/>
                    <a:pt x="15946" y="2349"/>
                  </a:cubicBezTo>
                  <a:cubicBezTo>
                    <a:pt x="15757" y="2243"/>
                    <a:pt x="15579" y="2133"/>
                    <a:pt x="15400" y="2014"/>
                  </a:cubicBezTo>
                  <a:cubicBezTo>
                    <a:pt x="15203" y="1877"/>
                    <a:pt x="15010" y="1729"/>
                    <a:pt x="14822" y="1574"/>
                  </a:cubicBezTo>
                  <a:cubicBezTo>
                    <a:pt x="14744" y="1500"/>
                    <a:pt x="14661" y="1427"/>
                    <a:pt x="14583" y="1348"/>
                  </a:cubicBezTo>
                  <a:cubicBezTo>
                    <a:pt x="14735" y="1238"/>
                    <a:pt x="14891" y="1128"/>
                    <a:pt x="15046" y="1018"/>
                  </a:cubicBezTo>
                  <a:cubicBezTo>
                    <a:pt x="15175" y="1147"/>
                    <a:pt x="15359" y="1234"/>
                    <a:pt x="15519" y="1308"/>
                  </a:cubicBezTo>
                  <a:cubicBezTo>
                    <a:pt x="15684" y="1386"/>
                    <a:pt x="15859" y="1450"/>
                    <a:pt x="16033" y="1505"/>
                  </a:cubicBezTo>
                  <a:cubicBezTo>
                    <a:pt x="16037" y="1464"/>
                    <a:pt x="16037" y="1422"/>
                    <a:pt x="16041" y="1382"/>
                  </a:cubicBezTo>
                  <a:cubicBezTo>
                    <a:pt x="15895" y="1340"/>
                    <a:pt x="15749" y="1285"/>
                    <a:pt x="15607" y="1221"/>
                  </a:cubicBezTo>
                  <a:cubicBezTo>
                    <a:pt x="15442" y="1151"/>
                    <a:pt x="15281" y="1041"/>
                    <a:pt x="15111" y="973"/>
                  </a:cubicBezTo>
                  <a:cubicBezTo>
                    <a:pt x="15148" y="950"/>
                    <a:pt x="15180" y="927"/>
                    <a:pt x="15211" y="904"/>
                  </a:cubicBezTo>
                  <a:cubicBezTo>
                    <a:pt x="15552" y="666"/>
                    <a:pt x="15895" y="432"/>
                    <a:pt x="16244" y="207"/>
                  </a:cubicBezTo>
                  <a:cubicBezTo>
                    <a:pt x="16257" y="198"/>
                    <a:pt x="16271" y="188"/>
                    <a:pt x="16285" y="175"/>
                  </a:cubicBezTo>
                  <a:cubicBezTo>
                    <a:pt x="16308" y="125"/>
                    <a:pt x="16322" y="101"/>
                    <a:pt x="16322" y="101"/>
                  </a:cubicBezTo>
                  <a:cubicBezTo>
                    <a:pt x="16317" y="101"/>
                    <a:pt x="16138" y="88"/>
                    <a:pt x="15808" y="83"/>
                  </a:cubicBezTo>
                  <a:cubicBezTo>
                    <a:pt x="15519" y="262"/>
                    <a:pt x="15230" y="450"/>
                    <a:pt x="14941" y="639"/>
                  </a:cubicBezTo>
                  <a:cubicBezTo>
                    <a:pt x="14896" y="455"/>
                    <a:pt x="14854" y="271"/>
                    <a:pt x="14831" y="78"/>
                  </a:cubicBezTo>
                  <a:lnTo>
                    <a:pt x="14735" y="78"/>
                  </a:lnTo>
                  <a:cubicBezTo>
                    <a:pt x="14754" y="285"/>
                    <a:pt x="14790" y="496"/>
                    <a:pt x="14858" y="694"/>
                  </a:cubicBezTo>
                  <a:cubicBezTo>
                    <a:pt x="14831" y="711"/>
                    <a:pt x="14803" y="730"/>
                    <a:pt x="14776" y="749"/>
                  </a:cubicBezTo>
                  <a:cubicBezTo>
                    <a:pt x="14616" y="859"/>
                    <a:pt x="14455" y="969"/>
                    <a:pt x="14295" y="1079"/>
                  </a:cubicBezTo>
                  <a:cubicBezTo>
                    <a:pt x="14176" y="794"/>
                    <a:pt x="14083" y="505"/>
                    <a:pt x="14060" y="193"/>
                  </a:cubicBezTo>
                  <a:cubicBezTo>
                    <a:pt x="14056" y="148"/>
                    <a:pt x="14051" y="101"/>
                    <a:pt x="14051" y="55"/>
                  </a:cubicBezTo>
                  <a:cubicBezTo>
                    <a:pt x="14020" y="55"/>
                    <a:pt x="13983" y="55"/>
                    <a:pt x="13950" y="51"/>
                  </a:cubicBezTo>
                  <a:lnTo>
                    <a:pt x="13950" y="51"/>
                  </a:lnTo>
                  <a:cubicBezTo>
                    <a:pt x="13950" y="88"/>
                    <a:pt x="13950" y="125"/>
                    <a:pt x="13956" y="161"/>
                  </a:cubicBezTo>
                  <a:cubicBezTo>
                    <a:pt x="13983" y="491"/>
                    <a:pt x="14066" y="831"/>
                    <a:pt x="14235" y="1120"/>
                  </a:cubicBezTo>
                  <a:cubicBezTo>
                    <a:pt x="13996" y="1285"/>
                    <a:pt x="13763" y="1454"/>
                    <a:pt x="13529" y="1629"/>
                  </a:cubicBezTo>
                  <a:cubicBezTo>
                    <a:pt x="13460" y="1482"/>
                    <a:pt x="13382" y="1340"/>
                    <a:pt x="13323" y="1189"/>
                  </a:cubicBezTo>
                  <a:cubicBezTo>
                    <a:pt x="13230" y="969"/>
                    <a:pt x="13152" y="743"/>
                    <a:pt x="13093" y="510"/>
                  </a:cubicBezTo>
                  <a:cubicBezTo>
                    <a:pt x="13048" y="340"/>
                    <a:pt x="13020" y="175"/>
                    <a:pt x="12993" y="6"/>
                  </a:cubicBezTo>
                  <a:cubicBezTo>
                    <a:pt x="12951" y="0"/>
                    <a:pt x="12910" y="0"/>
                    <a:pt x="12868" y="0"/>
                  </a:cubicBezTo>
                  <a:close/>
                </a:path>
              </a:pathLst>
            </a:custGeom>
            <a:solidFill>
              <a:schemeClr val="lt2">
                <a:alpha val="736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52" name="Google Shape;2052;p23"/>
          <p:cNvGrpSpPr/>
          <p:nvPr/>
        </p:nvGrpSpPr>
        <p:grpSpPr>
          <a:xfrm rot="-9172580">
            <a:off x="7245699" y="-818509"/>
            <a:ext cx="1514855" cy="1721346"/>
            <a:chOff x="-1010725" y="1320475"/>
            <a:chExt cx="1514897" cy="1721394"/>
          </a:xfrm>
        </p:grpSpPr>
        <p:sp>
          <p:nvSpPr>
            <p:cNvPr id="2053" name="Google Shape;2053;p23"/>
            <p:cNvSpPr/>
            <p:nvPr/>
          </p:nvSpPr>
          <p:spPr>
            <a:xfrm>
              <a:off x="-809054" y="1320475"/>
              <a:ext cx="1312669" cy="1254201"/>
            </a:xfrm>
            <a:custGeom>
              <a:rect b="b" l="l" r="r" t="t"/>
              <a:pathLst>
                <a:path extrusionOk="0" h="13514" w="14144">
                  <a:moveTo>
                    <a:pt x="10310" y="1"/>
                  </a:moveTo>
                  <a:cubicBezTo>
                    <a:pt x="9699" y="1"/>
                    <a:pt x="9092" y="51"/>
                    <a:pt x="8553" y="229"/>
                  </a:cubicBezTo>
                  <a:cubicBezTo>
                    <a:pt x="7330" y="633"/>
                    <a:pt x="5372" y="1808"/>
                    <a:pt x="3069" y="4170"/>
                  </a:cubicBezTo>
                  <a:cubicBezTo>
                    <a:pt x="762" y="6530"/>
                    <a:pt x="184" y="8994"/>
                    <a:pt x="102" y="10141"/>
                  </a:cubicBezTo>
                  <a:cubicBezTo>
                    <a:pt x="0" y="11525"/>
                    <a:pt x="872" y="12914"/>
                    <a:pt x="963" y="13098"/>
                  </a:cubicBezTo>
                  <a:cubicBezTo>
                    <a:pt x="963" y="13098"/>
                    <a:pt x="2615" y="13514"/>
                    <a:pt x="3846" y="13514"/>
                  </a:cubicBezTo>
                  <a:cubicBezTo>
                    <a:pt x="4077" y="13514"/>
                    <a:pt x="4293" y="13499"/>
                    <a:pt x="4481" y="13464"/>
                  </a:cubicBezTo>
                  <a:cubicBezTo>
                    <a:pt x="5848" y="13212"/>
                    <a:pt x="7751" y="11828"/>
                    <a:pt x="8879" y="10645"/>
                  </a:cubicBezTo>
                  <a:cubicBezTo>
                    <a:pt x="10007" y="9457"/>
                    <a:pt x="11925" y="7095"/>
                    <a:pt x="12433" y="6132"/>
                  </a:cubicBezTo>
                  <a:cubicBezTo>
                    <a:pt x="13286" y="4509"/>
                    <a:pt x="13832" y="2486"/>
                    <a:pt x="13851" y="1693"/>
                  </a:cubicBezTo>
                  <a:cubicBezTo>
                    <a:pt x="13878" y="587"/>
                    <a:pt x="14144" y="106"/>
                    <a:pt x="14144" y="106"/>
                  </a:cubicBezTo>
                  <a:cubicBezTo>
                    <a:pt x="14144" y="106"/>
                    <a:pt x="13797" y="84"/>
                    <a:pt x="13133" y="84"/>
                  </a:cubicBezTo>
                  <a:cubicBezTo>
                    <a:pt x="12996" y="84"/>
                    <a:pt x="12845" y="85"/>
                    <a:pt x="12681" y="87"/>
                  </a:cubicBezTo>
                  <a:cubicBezTo>
                    <a:pt x="12652" y="88"/>
                    <a:pt x="12623" y="88"/>
                    <a:pt x="12593" y="88"/>
                  </a:cubicBezTo>
                  <a:cubicBezTo>
                    <a:pt x="11921" y="88"/>
                    <a:pt x="11112" y="1"/>
                    <a:pt x="10310" y="1"/>
                  </a:cubicBezTo>
                  <a:close/>
                </a:path>
              </a:pathLst>
            </a:custGeom>
            <a:solidFill>
              <a:schemeClr val="lt2">
                <a:alpha val="736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23"/>
            <p:cNvSpPr/>
            <p:nvPr/>
          </p:nvSpPr>
          <p:spPr>
            <a:xfrm>
              <a:off x="-796710" y="1485023"/>
              <a:ext cx="1101625" cy="1072855"/>
            </a:xfrm>
            <a:custGeom>
              <a:rect b="b" l="l" r="r" t="t"/>
              <a:pathLst>
                <a:path extrusionOk="0" h="11560" w="11870">
                  <a:moveTo>
                    <a:pt x="10528" y="0"/>
                  </a:moveTo>
                  <a:cubicBezTo>
                    <a:pt x="9624" y="0"/>
                    <a:pt x="8718" y="287"/>
                    <a:pt x="7990" y="828"/>
                  </a:cubicBezTo>
                  <a:cubicBezTo>
                    <a:pt x="7072" y="1506"/>
                    <a:pt x="6477" y="2515"/>
                    <a:pt x="5738" y="3382"/>
                  </a:cubicBezTo>
                  <a:cubicBezTo>
                    <a:pt x="4018" y="5405"/>
                    <a:pt x="1431" y="6789"/>
                    <a:pt x="1" y="8927"/>
                  </a:cubicBezTo>
                  <a:cubicBezTo>
                    <a:pt x="121" y="10096"/>
                    <a:pt x="771" y="11141"/>
                    <a:pt x="849" y="11302"/>
                  </a:cubicBezTo>
                  <a:cubicBezTo>
                    <a:pt x="849" y="11302"/>
                    <a:pt x="1408" y="11439"/>
                    <a:pt x="2119" y="11559"/>
                  </a:cubicBezTo>
                  <a:cubicBezTo>
                    <a:pt x="2716" y="11155"/>
                    <a:pt x="3312" y="10751"/>
                    <a:pt x="3903" y="10349"/>
                  </a:cubicBezTo>
                  <a:cubicBezTo>
                    <a:pt x="4995" y="9610"/>
                    <a:pt x="6086" y="8872"/>
                    <a:pt x="7086" y="8010"/>
                  </a:cubicBezTo>
                  <a:cubicBezTo>
                    <a:pt x="8668" y="6638"/>
                    <a:pt x="9999" y="4973"/>
                    <a:pt x="10975" y="3125"/>
                  </a:cubicBezTo>
                  <a:cubicBezTo>
                    <a:pt x="11461" y="2213"/>
                    <a:pt x="11870" y="1190"/>
                    <a:pt x="11714" y="172"/>
                  </a:cubicBezTo>
                  <a:cubicBezTo>
                    <a:pt x="11329" y="57"/>
                    <a:pt x="10929" y="0"/>
                    <a:pt x="10528" y="0"/>
                  </a:cubicBezTo>
                  <a:close/>
                </a:path>
              </a:pathLst>
            </a:custGeom>
            <a:solidFill>
              <a:schemeClr val="lt2">
                <a:alpha val="736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23"/>
            <p:cNvSpPr/>
            <p:nvPr/>
          </p:nvSpPr>
          <p:spPr>
            <a:xfrm>
              <a:off x="-1010725" y="1321310"/>
              <a:ext cx="1514897" cy="1720558"/>
            </a:xfrm>
            <a:custGeom>
              <a:rect b="b" l="l" r="r" t="t"/>
              <a:pathLst>
                <a:path extrusionOk="0" h="18539" w="16323">
                  <a:moveTo>
                    <a:pt x="12868" y="0"/>
                  </a:moveTo>
                  <a:cubicBezTo>
                    <a:pt x="12900" y="198"/>
                    <a:pt x="12946" y="395"/>
                    <a:pt x="13001" y="584"/>
                  </a:cubicBezTo>
                  <a:cubicBezTo>
                    <a:pt x="13103" y="946"/>
                    <a:pt x="13230" y="1363"/>
                    <a:pt x="13442" y="1693"/>
                  </a:cubicBezTo>
                  <a:cubicBezTo>
                    <a:pt x="13207" y="1867"/>
                    <a:pt x="12974" y="2042"/>
                    <a:pt x="12745" y="2220"/>
                  </a:cubicBezTo>
                  <a:cubicBezTo>
                    <a:pt x="12483" y="1803"/>
                    <a:pt x="12244" y="1382"/>
                    <a:pt x="12102" y="904"/>
                  </a:cubicBezTo>
                  <a:cubicBezTo>
                    <a:pt x="12015" y="606"/>
                    <a:pt x="11969" y="308"/>
                    <a:pt x="11947" y="10"/>
                  </a:cubicBezTo>
                  <a:cubicBezTo>
                    <a:pt x="11905" y="10"/>
                    <a:pt x="11864" y="15"/>
                    <a:pt x="11823" y="19"/>
                  </a:cubicBezTo>
                  <a:cubicBezTo>
                    <a:pt x="11850" y="345"/>
                    <a:pt x="11920" y="671"/>
                    <a:pt x="12015" y="973"/>
                  </a:cubicBezTo>
                  <a:cubicBezTo>
                    <a:pt x="12157" y="1431"/>
                    <a:pt x="12373" y="1894"/>
                    <a:pt x="12694" y="2262"/>
                  </a:cubicBezTo>
                  <a:cubicBezTo>
                    <a:pt x="12621" y="2317"/>
                    <a:pt x="12552" y="2372"/>
                    <a:pt x="12483" y="2427"/>
                  </a:cubicBezTo>
                  <a:cubicBezTo>
                    <a:pt x="12282" y="2582"/>
                    <a:pt x="12085" y="2743"/>
                    <a:pt x="11886" y="2904"/>
                  </a:cubicBezTo>
                  <a:cubicBezTo>
                    <a:pt x="11524" y="2385"/>
                    <a:pt x="11204" y="1858"/>
                    <a:pt x="10984" y="1257"/>
                  </a:cubicBezTo>
                  <a:cubicBezTo>
                    <a:pt x="10860" y="914"/>
                    <a:pt x="10781" y="569"/>
                    <a:pt x="10726" y="226"/>
                  </a:cubicBezTo>
                  <a:cubicBezTo>
                    <a:pt x="10686" y="239"/>
                    <a:pt x="10644" y="253"/>
                    <a:pt x="10599" y="271"/>
                  </a:cubicBezTo>
                  <a:cubicBezTo>
                    <a:pt x="10658" y="620"/>
                    <a:pt x="10758" y="963"/>
                    <a:pt x="10874" y="1280"/>
                  </a:cubicBezTo>
                  <a:cubicBezTo>
                    <a:pt x="11089" y="1877"/>
                    <a:pt x="11401" y="2477"/>
                    <a:pt x="11827" y="2954"/>
                  </a:cubicBezTo>
                  <a:cubicBezTo>
                    <a:pt x="11594" y="3147"/>
                    <a:pt x="11359" y="3344"/>
                    <a:pt x="11126" y="3541"/>
                  </a:cubicBezTo>
                  <a:cubicBezTo>
                    <a:pt x="11061" y="3458"/>
                    <a:pt x="10988" y="3376"/>
                    <a:pt x="10929" y="3298"/>
                  </a:cubicBezTo>
                  <a:cubicBezTo>
                    <a:pt x="10813" y="3143"/>
                    <a:pt x="10703" y="2986"/>
                    <a:pt x="10603" y="2826"/>
                  </a:cubicBezTo>
                  <a:cubicBezTo>
                    <a:pt x="10401" y="2504"/>
                    <a:pt x="10222" y="2170"/>
                    <a:pt x="10070" y="1826"/>
                  </a:cubicBezTo>
                  <a:cubicBezTo>
                    <a:pt x="9911" y="1445"/>
                    <a:pt x="9791" y="1060"/>
                    <a:pt x="9700" y="666"/>
                  </a:cubicBezTo>
                  <a:cubicBezTo>
                    <a:pt x="9663" y="688"/>
                    <a:pt x="9621" y="711"/>
                    <a:pt x="9581" y="730"/>
                  </a:cubicBezTo>
                  <a:cubicBezTo>
                    <a:pt x="9672" y="1115"/>
                    <a:pt x="9805" y="1496"/>
                    <a:pt x="9960" y="1849"/>
                  </a:cubicBezTo>
                  <a:cubicBezTo>
                    <a:pt x="10112" y="2201"/>
                    <a:pt x="10296" y="2542"/>
                    <a:pt x="10502" y="2862"/>
                  </a:cubicBezTo>
                  <a:cubicBezTo>
                    <a:pt x="10608" y="3027"/>
                    <a:pt x="10722" y="3188"/>
                    <a:pt x="10841" y="3340"/>
                  </a:cubicBezTo>
                  <a:cubicBezTo>
                    <a:pt x="10906" y="3422"/>
                    <a:pt x="10978" y="3518"/>
                    <a:pt x="11057" y="3600"/>
                  </a:cubicBezTo>
                  <a:cubicBezTo>
                    <a:pt x="11029" y="3623"/>
                    <a:pt x="11002" y="3647"/>
                    <a:pt x="10974" y="3670"/>
                  </a:cubicBezTo>
                  <a:cubicBezTo>
                    <a:pt x="10965" y="3674"/>
                    <a:pt x="10956" y="3683"/>
                    <a:pt x="10951" y="3697"/>
                  </a:cubicBezTo>
                  <a:cubicBezTo>
                    <a:pt x="10648" y="3954"/>
                    <a:pt x="10356" y="4220"/>
                    <a:pt x="10062" y="4491"/>
                  </a:cubicBezTo>
                  <a:cubicBezTo>
                    <a:pt x="9539" y="3926"/>
                    <a:pt x="9052" y="3340"/>
                    <a:pt x="8663" y="2669"/>
                  </a:cubicBezTo>
                  <a:cubicBezTo>
                    <a:pt x="8470" y="2330"/>
                    <a:pt x="8301" y="1981"/>
                    <a:pt x="8154" y="1624"/>
                  </a:cubicBezTo>
                  <a:cubicBezTo>
                    <a:pt x="8117" y="1651"/>
                    <a:pt x="8085" y="1674"/>
                    <a:pt x="8049" y="1702"/>
                  </a:cubicBezTo>
                  <a:cubicBezTo>
                    <a:pt x="8195" y="2060"/>
                    <a:pt x="8370" y="2408"/>
                    <a:pt x="8567" y="2743"/>
                  </a:cubicBezTo>
                  <a:cubicBezTo>
                    <a:pt x="8952" y="3403"/>
                    <a:pt x="9420" y="4041"/>
                    <a:pt x="9993" y="4555"/>
                  </a:cubicBezTo>
                  <a:cubicBezTo>
                    <a:pt x="9598" y="4917"/>
                    <a:pt x="9213" y="5283"/>
                    <a:pt x="8838" y="5664"/>
                  </a:cubicBezTo>
                  <a:cubicBezTo>
                    <a:pt x="8571" y="5412"/>
                    <a:pt x="8301" y="5160"/>
                    <a:pt x="8057" y="4885"/>
                  </a:cubicBezTo>
                  <a:cubicBezTo>
                    <a:pt x="7759" y="4555"/>
                    <a:pt x="7489" y="4206"/>
                    <a:pt x="7246" y="3835"/>
                  </a:cubicBezTo>
                  <a:cubicBezTo>
                    <a:pt x="7031" y="3505"/>
                    <a:pt x="6842" y="3160"/>
                    <a:pt x="6673" y="2802"/>
                  </a:cubicBezTo>
                  <a:cubicBezTo>
                    <a:pt x="6636" y="2834"/>
                    <a:pt x="6599" y="2867"/>
                    <a:pt x="6563" y="2899"/>
                  </a:cubicBezTo>
                  <a:cubicBezTo>
                    <a:pt x="6728" y="3238"/>
                    <a:pt x="6912" y="3564"/>
                    <a:pt x="7113" y="3876"/>
                  </a:cubicBezTo>
                  <a:cubicBezTo>
                    <a:pt x="7553" y="4555"/>
                    <a:pt x="8108" y="5238"/>
                    <a:pt x="8768" y="5729"/>
                  </a:cubicBezTo>
                  <a:cubicBezTo>
                    <a:pt x="8360" y="6136"/>
                    <a:pt x="7962" y="6554"/>
                    <a:pt x="7567" y="6976"/>
                  </a:cubicBezTo>
                  <a:cubicBezTo>
                    <a:pt x="7274" y="6760"/>
                    <a:pt x="6980" y="6554"/>
                    <a:pt x="6705" y="6307"/>
                  </a:cubicBezTo>
                  <a:cubicBezTo>
                    <a:pt x="6375" y="6009"/>
                    <a:pt x="6076" y="5678"/>
                    <a:pt x="5811" y="5321"/>
                  </a:cubicBezTo>
                  <a:cubicBezTo>
                    <a:pt x="5558" y="4981"/>
                    <a:pt x="5348" y="4618"/>
                    <a:pt x="5164" y="4248"/>
                  </a:cubicBezTo>
                  <a:cubicBezTo>
                    <a:pt x="5128" y="4284"/>
                    <a:pt x="5096" y="4320"/>
                    <a:pt x="5058" y="4358"/>
                  </a:cubicBezTo>
                  <a:cubicBezTo>
                    <a:pt x="5238" y="4720"/>
                    <a:pt x="5453" y="5063"/>
                    <a:pt x="5691" y="5385"/>
                  </a:cubicBezTo>
                  <a:cubicBezTo>
                    <a:pt x="5957" y="5747"/>
                    <a:pt x="6260" y="6077"/>
                    <a:pt x="6590" y="6375"/>
                  </a:cubicBezTo>
                  <a:cubicBezTo>
                    <a:pt x="6865" y="6623"/>
                    <a:pt x="7168" y="6870"/>
                    <a:pt x="7498" y="7054"/>
                  </a:cubicBezTo>
                  <a:cubicBezTo>
                    <a:pt x="7086" y="7503"/>
                    <a:pt x="6677" y="7962"/>
                    <a:pt x="6279" y="8430"/>
                  </a:cubicBezTo>
                  <a:cubicBezTo>
                    <a:pt x="5664" y="7962"/>
                    <a:pt x="5063" y="7480"/>
                    <a:pt x="4508" y="6934"/>
                  </a:cubicBezTo>
                  <a:cubicBezTo>
                    <a:pt x="4233" y="6665"/>
                    <a:pt x="3972" y="6379"/>
                    <a:pt x="3720" y="6087"/>
                  </a:cubicBezTo>
                  <a:cubicBezTo>
                    <a:pt x="3701" y="6123"/>
                    <a:pt x="3678" y="6159"/>
                    <a:pt x="3655" y="6191"/>
                  </a:cubicBezTo>
                  <a:cubicBezTo>
                    <a:pt x="3917" y="6490"/>
                    <a:pt x="4192" y="6775"/>
                    <a:pt x="4472" y="7050"/>
                  </a:cubicBezTo>
                  <a:cubicBezTo>
                    <a:pt x="5013" y="7577"/>
                    <a:pt x="5595" y="8077"/>
                    <a:pt x="6224" y="8498"/>
                  </a:cubicBezTo>
                  <a:cubicBezTo>
                    <a:pt x="5985" y="8783"/>
                    <a:pt x="5746" y="9072"/>
                    <a:pt x="5513" y="9361"/>
                  </a:cubicBezTo>
                  <a:cubicBezTo>
                    <a:pt x="4848" y="9159"/>
                    <a:pt x="4210" y="8851"/>
                    <a:pt x="3650" y="8439"/>
                  </a:cubicBezTo>
                  <a:cubicBezTo>
                    <a:pt x="3371" y="8227"/>
                    <a:pt x="3109" y="7994"/>
                    <a:pt x="2876" y="7738"/>
                  </a:cubicBezTo>
                  <a:cubicBezTo>
                    <a:pt x="2857" y="7783"/>
                    <a:pt x="2839" y="7829"/>
                    <a:pt x="2821" y="7870"/>
                  </a:cubicBezTo>
                  <a:cubicBezTo>
                    <a:pt x="3527" y="8627"/>
                    <a:pt x="4476" y="9182"/>
                    <a:pt x="5467" y="9421"/>
                  </a:cubicBezTo>
                  <a:cubicBezTo>
                    <a:pt x="5411" y="9484"/>
                    <a:pt x="5361" y="9548"/>
                    <a:pt x="5310" y="9618"/>
                  </a:cubicBezTo>
                  <a:cubicBezTo>
                    <a:pt x="5054" y="9933"/>
                    <a:pt x="4806" y="10255"/>
                    <a:pt x="4563" y="10585"/>
                  </a:cubicBezTo>
                  <a:cubicBezTo>
                    <a:pt x="4045" y="10475"/>
                    <a:pt x="3545" y="10346"/>
                    <a:pt x="3068" y="10104"/>
                  </a:cubicBezTo>
                  <a:cubicBezTo>
                    <a:pt x="2806" y="9971"/>
                    <a:pt x="2569" y="9806"/>
                    <a:pt x="2339" y="9626"/>
                  </a:cubicBezTo>
                  <a:cubicBezTo>
                    <a:pt x="2330" y="9677"/>
                    <a:pt x="2325" y="9723"/>
                    <a:pt x="2317" y="9768"/>
                  </a:cubicBezTo>
                  <a:cubicBezTo>
                    <a:pt x="2541" y="9943"/>
                    <a:pt x="2779" y="10090"/>
                    <a:pt x="3026" y="10214"/>
                  </a:cubicBezTo>
                  <a:cubicBezTo>
                    <a:pt x="3485" y="10443"/>
                    <a:pt x="4004" y="10621"/>
                    <a:pt x="4522" y="10640"/>
                  </a:cubicBezTo>
                  <a:cubicBezTo>
                    <a:pt x="4298" y="10943"/>
                    <a:pt x="4078" y="11245"/>
                    <a:pt x="3862" y="11548"/>
                  </a:cubicBezTo>
                  <a:cubicBezTo>
                    <a:pt x="3398" y="11525"/>
                    <a:pt x="2958" y="11457"/>
                    <a:pt x="2518" y="11273"/>
                  </a:cubicBezTo>
                  <a:cubicBezTo>
                    <a:pt x="2467" y="11250"/>
                    <a:pt x="2417" y="11227"/>
                    <a:pt x="2372" y="11205"/>
                  </a:cubicBezTo>
                  <a:lnTo>
                    <a:pt x="2372" y="11205"/>
                  </a:lnTo>
                  <a:cubicBezTo>
                    <a:pt x="2380" y="11260"/>
                    <a:pt x="2394" y="11309"/>
                    <a:pt x="2408" y="11360"/>
                  </a:cubicBezTo>
                  <a:cubicBezTo>
                    <a:pt x="2421" y="11370"/>
                    <a:pt x="2435" y="11374"/>
                    <a:pt x="2454" y="11383"/>
                  </a:cubicBezTo>
                  <a:cubicBezTo>
                    <a:pt x="2848" y="11549"/>
                    <a:pt x="3304" y="11667"/>
                    <a:pt x="3749" y="11667"/>
                  </a:cubicBezTo>
                  <a:cubicBezTo>
                    <a:pt x="3759" y="11667"/>
                    <a:pt x="3769" y="11667"/>
                    <a:pt x="3779" y="11667"/>
                  </a:cubicBezTo>
                  <a:lnTo>
                    <a:pt x="3779" y="11667"/>
                  </a:lnTo>
                  <a:cubicBezTo>
                    <a:pt x="3513" y="12048"/>
                    <a:pt x="3252" y="12437"/>
                    <a:pt x="2995" y="12828"/>
                  </a:cubicBezTo>
                  <a:cubicBezTo>
                    <a:pt x="2789" y="13144"/>
                    <a:pt x="2586" y="13465"/>
                    <a:pt x="2389" y="13786"/>
                  </a:cubicBezTo>
                  <a:cubicBezTo>
                    <a:pt x="1509" y="15226"/>
                    <a:pt x="670" y="16721"/>
                    <a:pt x="50" y="18298"/>
                  </a:cubicBezTo>
                  <a:cubicBezTo>
                    <a:pt x="0" y="18425"/>
                    <a:pt x="123" y="18538"/>
                    <a:pt x="237" y="18538"/>
                  </a:cubicBezTo>
                  <a:cubicBezTo>
                    <a:pt x="288" y="18538"/>
                    <a:pt x="337" y="18515"/>
                    <a:pt x="367" y="18459"/>
                  </a:cubicBezTo>
                  <a:cubicBezTo>
                    <a:pt x="1248" y="16780"/>
                    <a:pt x="2101" y="15098"/>
                    <a:pt x="3109" y="13493"/>
                  </a:cubicBezTo>
                  <a:cubicBezTo>
                    <a:pt x="3183" y="13373"/>
                    <a:pt x="3261" y="13254"/>
                    <a:pt x="3335" y="13140"/>
                  </a:cubicBezTo>
                  <a:cubicBezTo>
                    <a:pt x="3591" y="12740"/>
                    <a:pt x="3857" y="12342"/>
                    <a:pt x="4127" y="11952"/>
                  </a:cubicBezTo>
                  <a:cubicBezTo>
                    <a:pt x="4389" y="12272"/>
                    <a:pt x="4738" y="12539"/>
                    <a:pt x="5063" y="12795"/>
                  </a:cubicBezTo>
                  <a:cubicBezTo>
                    <a:pt x="5393" y="13053"/>
                    <a:pt x="5737" y="13286"/>
                    <a:pt x="6091" y="13506"/>
                  </a:cubicBezTo>
                  <a:cubicBezTo>
                    <a:pt x="6178" y="13506"/>
                    <a:pt x="6260" y="13502"/>
                    <a:pt x="6338" y="13497"/>
                  </a:cubicBezTo>
                  <a:cubicBezTo>
                    <a:pt x="6306" y="13474"/>
                    <a:pt x="6269" y="13455"/>
                    <a:pt x="6237" y="13433"/>
                  </a:cubicBezTo>
                  <a:cubicBezTo>
                    <a:pt x="5856" y="13203"/>
                    <a:pt x="5490" y="12951"/>
                    <a:pt x="5136" y="12685"/>
                  </a:cubicBezTo>
                  <a:cubicBezTo>
                    <a:pt x="4806" y="12429"/>
                    <a:pt x="4503" y="12140"/>
                    <a:pt x="4169" y="11887"/>
                  </a:cubicBezTo>
                  <a:cubicBezTo>
                    <a:pt x="4421" y="11521"/>
                    <a:pt x="4683" y="11163"/>
                    <a:pt x="4944" y="10805"/>
                  </a:cubicBezTo>
                  <a:cubicBezTo>
                    <a:pt x="5246" y="11158"/>
                    <a:pt x="5650" y="11457"/>
                    <a:pt x="6017" y="11727"/>
                  </a:cubicBezTo>
                  <a:cubicBezTo>
                    <a:pt x="6430" y="12035"/>
                    <a:pt x="6857" y="12310"/>
                    <a:pt x="7301" y="12557"/>
                  </a:cubicBezTo>
                  <a:cubicBezTo>
                    <a:pt x="7545" y="12695"/>
                    <a:pt x="7792" y="12818"/>
                    <a:pt x="8044" y="12938"/>
                  </a:cubicBezTo>
                  <a:cubicBezTo>
                    <a:pt x="8095" y="12911"/>
                    <a:pt x="8150" y="12883"/>
                    <a:pt x="8205" y="12850"/>
                  </a:cubicBezTo>
                  <a:cubicBezTo>
                    <a:pt x="7915" y="12722"/>
                    <a:pt x="7631" y="12580"/>
                    <a:pt x="7352" y="12424"/>
                  </a:cubicBezTo>
                  <a:cubicBezTo>
                    <a:pt x="6916" y="12181"/>
                    <a:pt x="6499" y="11910"/>
                    <a:pt x="6095" y="11612"/>
                  </a:cubicBezTo>
                  <a:cubicBezTo>
                    <a:pt x="5894" y="11461"/>
                    <a:pt x="5691" y="11305"/>
                    <a:pt x="5498" y="11140"/>
                  </a:cubicBezTo>
                  <a:cubicBezTo>
                    <a:pt x="5333" y="11002"/>
                    <a:pt x="5173" y="10851"/>
                    <a:pt x="5008" y="10723"/>
                  </a:cubicBezTo>
                  <a:cubicBezTo>
                    <a:pt x="5228" y="10424"/>
                    <a:pt x="5448" y="10132"/>
                    <a:pt x="5678" y="9842"/>
                  </a:cubicBezTo>
                  <a:cubicBezTo>
                    <a:pt x="5981" y="10191"/>
                    <a:pt x="6366" y="10494"/>
                    <a:pt x="6728" y="10773"/>
                  </a:cubicBezTo>
                  <a:cubicBezTo>
                    <a:pt x="7154" y="11095"/>
                    <a:pt x="7604" y="11383"/>
                    <a:pt x="8076" y="11635"/>
                  </a:cubicBezTo>
                  <a:cubicBezTo>
                    <a:pt x="8457" y="11842"/>
                    <a:pt x="8851" y="12025"/>
                    <a:pt x="9255" y="12185"/>
                  </a:cubicBezTo>
                  <a:cubicBezTo>
                    <a:pt x="9268" y="12176"/>
                    <a:pt x="9282" y="12168"/>
                    <a:pt x="9296" y="12158"/>
                  </a:cubicBezTo>
                  <a:cubicBezTo>
                    <a:pt x="9333" y="12130"/>
                    <a:pt x="9365" y="12107"/>
                    <a:pt x="9401" y="12080"/>
                  </a:cubicBezTo>
                  <a:cubicBezTo>
                    <a:pt x="8957" y="11915"/>
                    <a:pt x="8525" y="11722"/>
                    <a:pt x="8104" y="11493"/>
                  </a:cubicBezTo>
                  <a:cubicBezTo>
                    <a:pt x="7649" y="11245"/>
                    <a:pt x="7219" y="10966"/>
                    <a:pt x="6806" y="10659"/>
                  </a:cubicBezTo>
                  <a:cubicBezTo>
                    <a:pt x="6434" y="10379"/>
                    <a:pt x="6099" y="10058"/>
                    <a:pt x="5742" y="9755"/>
                  </a:cubicBezTo>
                  <a:cubicBezTo>
                    <a:pt x="5985" y="9452"/>
                    <a:pt x="6228" y="9150"/>
                    <a:pt x="6480" y="8851"/>
                  </a:cubicBezTo>
                  <a:cubicBezTo>
                    <a:pt x="6586" y="8980"/>
                    <a:pt x="6719" y="9095"/>
                    <a:pt x="6833" y="9205"/>
                  </a:cubicBezTo>
                  <a:cubicBezTo>
                    <a:pt x="7003" y="9361"/>
                    <a:pt x="7172" y="9507"/>
                    <a:pt x="7352" y="9654"/>
                  </a:cubicBezTo>
                  <a:cubicBezTo>
                    <a:pt x="7718" y="9952"/>
                    <a:pt x="8108" y="10223"/>
                    <a:pt x="8516" y="10462"/>
                  </a:cubicBezTo>
                  <a:cubicBezTo>
                    <a:pt x="9099" y="10810"/>
                    <a:pt x="9713" y="11099"/>
                    <a:pt x="10356" y="11309"/>
                  </a:cubicBezTo>
                  <a:cubicBezTo>
                    <a:pt x="10373" y="11296"/>
                    <a:pt x="10392" y="11277"/>
                    <a:pt x="10411" y="11260"/>
                  </a:cubicBezTo>
                  <a:cubicBezTo>
                    <a:pt x="10428" y="11245"/>
                    <a:pt x="10447" y="11232"/>
                    <a:pt x="10461" y="11213"/>
                  </a:cubicBezTo>
                  <a:cubicBezTo>
                    <a:pt x="9814" y="10979"/>
                    <a:pt x="9186" y="10699"/>
                    <a:pt x="8595" y="10346"/>
                  </a:cubicBezTo>
                  <a:cubicBezTo>
                    <a:pt x="8205" y="10113"/>
                    <a:pt x="7828" y="9856"/>
                    <a:pt x="7475" y="9576"/>
                  </a:cubicBezTo>
                  <a:cubicBezTo>
                    <a:pt x="7283" y="9425"/>
                    <a:pt x="7094" y="9264"/>
                    <a:pt x="6912" y="9099"/>
                  </a:cubicBezTo>
                  <a:cubicBezTo>
                    <a:pt x="6796" y="8989"/>
                    <a:pt x="6682" y="8860"/>
                    <a:pt x="6558" y="8756"/>
                  </a:cubicBezTo>
                  <a:cubicBezTo>
                    <a:pt x="6939" y="8301"/>
                    <a:pt x="7333" y="7852"/>
                    <a:pt x="7732" y="7412"/>
                  </a:cubicBezTo>
                  <a:cubicBezTo>
                    <a:pt x="7865" y="7558"/>
                    <a:pt x="8021" y="7691"/>
                    <a:pt x="8159" y="7820"/>
                  </a:cubicBezTo>
                  <a:cubicBezTo>
                    <a:pt x="8356" y="8003"/>
                    <a:pt x="8557" y="8178"/>
                    <a:pt x="8768" y="8347"/>
                  </a:cubicBezTo>
                  <a:cubicBezTo>
                    <a:pt x="9640" y="9044"/>
                    <a:pt x="10603" y="9603"/>
                    <a:pt x="11626" y="10016"/>
                  </a:cubicBezTo>
                  <a:cubicBezTo>
                    <a:pt x="11658" y="9980"/>
                    <a:pt x="11689" y="9943"/>
                    <a:pt x="11721" y="9906"/>
                  </a:cubicBezTo>
                  <a:cubicBezTo>
                    <a:pt x="11094" y="9654"/>
                    <a:pt x="10493" y="9342"/>
                    <a:pt x="9920" y="8985"/>
                  </a:cubicBezTo>
                  <a:cubicBezTo>
                    <a:pt x="9507" y="8728"/>
                    <a:pt x="9113" y="8443"/>
                    <a:pt x="8736" y="8136"/>
                  </a:cubicBezTo>
                  <a:cubicBezTo>
                    <a:pt x="8530" y="7967"/>
                    <a:pt x="8328" y="7793"/>
                    <a:pt x="8136" y="7609"/>
                  </a:cubicBezTo>
                  <a:cubicBezTo>
                    <a:pt x="8030" y="7512"/>
                    <a:pt x="7934" y="7402"/>
                    <a:pt x="7828" y="7306"/>
                  </a:cubicBezTo>
                  <a:cubicBezTo>
                    <a:pt x="8254" y="6843"/>
                    <a:pt x="8690" y="6389"/>
                    <a:pt x="9135" y="5944"/>
                  </a:cubicBezTo>
                  <a:cubicBezTo>
                    <a:pt x="9768" y="6655"/>
                    <a:pt x="10580" y="7242"/>
                    <a:pt x="11387" y="7723"/>
                  </a:cubicBezTo>
                  <a:cubicBezTo>
                    <a:pt x="11869" y="8013"/>
                    <a:pt x="12382" y="8274"/>
                    <a:pt x="12914" y="8489"/>
                  </a:cubicBezTo>
                  <a:cubicBezTo>
                    <a:pt x="12946" y="8448"/>
                    <a:pt x="12978" y="8411"/>
                    <a:pt x="13010" y="8371"/>
                  </a:cubicBezTo>
                  <a:cubicBezTo>
                    <a:pt x="12479" y="8150"/>
                    <a:pt x="11960" y="7903"/>
                    <a:pt x="11465" y="7604"/>
                  </a:cubicBezTo>
                  <a:cubicBezTo>
                    <a:pt x="11029" y="7347"/>
                    <a:pt x="10612" y="7059"/>
                    <a:pt x="10218" y="6742"/>
                  </a:cubicBezTo>
                  <a:cubicBezTo>
                    <a:pt x="9869" y="6466"/>
                    <a:pt x="9548" y="6159"/>
                    <a:pt x="9223" y="5861"/>
                  </a:cubicBezTo>
                  <a:cubicBezTo>
                    <a:pt x="9287" y="5797"/>
                    <a:pt x="9351" y="5733"/>
                    <a:pt x="9416" y="5674"/>
                  </a:cubicBezTo>
                  <a:cubicBezTo>
                    <a:pt x="9663" y="5426"/>
                    <a:pt x="9915" y="5187"/>
                    <a:pt x="10172" y="4949"/>
                  </a:cubicBezTo>
                  <a:cubicBezTo>
                    <a:pt x="10277" y="5069"/>
                    <a:pt x="10396" y="5173"/>
                    <a:pt x="10506" y="5279"/>
                  </a:cubicBezTo>
                  <a:cubicBezTo>
                    <a:pt x="10681" y="5448"/>
                    <a:pt x="10864" y="5619"/>
                    <a:pt x="11052" y="5779"/>
                  </a:cubicBezTo>
                  <a:cubicBezTo>
                    <a:pt x="11446" y="6123"/>
                    <a:pt x="11859" y="6444"/>
                    <a:pt x="12290" y="6742"/>
                  </a:cubicBezTo>
                  <a:cubicBezTo>
                    <a:pt x="12717" y="7040"/>
                    <a:pt x="13162" y="7325"/>
                    <a:pt x="13625" y="7577"/>
                  </a:cubicBezTo>
                  <a:cubicBezTo>
                    <a:pt x="13657" y="7535"/>
                    <a:pt x="13685" y="7494"/>
                    <a:pt x="13717" y="7457"/>
                  </a:cubicBezTo>
                  <a:cubicBezTo>
                    <a:pt x="13262" y="7209"/>
                    <a:pt x="12818" y="6944"/>
                    <a:pt x="12387" y="6650"/>
                  </a:cubicBezTo>
                  <a:cubicBezTo>
                    <a:pt x="11965" y="6356"/>
                    <a:pt x="11562" y="6045"/>
                    <a:pt x="11171" y="5710"/>
                  </a:cubicBezTo>
                  <a:cubicBezTo>
                    <a:pt x="10970" y="5536"/>
                    <a:pt x="10773" y="5357"/>
                    <a:pt x="10580" y="5173"/>
                  </a:cubicBezTo>
                  <a:cubicBezTo>
                    <a:pt x="10474" y="5077"/>
                    <a:pt x="10373" y="4967"/>
                    <a:pt x="10263" y="4862"/>
                  </a:cubicBezTo>
                  <a:cubicBezTo>
                    <a:pt x="10571" y="4582"/>
                    <a:pt x="10883" y="4303"/>
                    <a:pt x="11194" y="4027"/>
                  </a:cubicBezTo>
                  <a:cubicBezTo>
                    <a:pt x="11369" y="4216"/>
                    <a:pt x="11571" y="4385"/>
                    <a:pt x="11759" y="4546"/>
                  </a:cubicBezTo>
                  <a:cubicBezTo>
                    <a:pt x="12057" y="4802"/>
                    <a:pt x="12369" y="5046"/>
                    <a:pt x="12699" y="5266"/>
                  </a:cubicBezTo>
                  <a:cubicBezTo>
                    <a:pt x="13277" y="5655"/>
                    <a:pt x="13895" y="5990"/>
                    <a:pt x="14551" y="6233"/>
                  </a:cubicBezTo>
                  <a:cubicBezTo>
                    <a:pt x="14565" y="6210"/>
                    <a:pt x="14574" y="6187"/>
                    <a:pt x="14589" y="6164"/>
                  </a:cubicBezTo>
                  <a:cubicBezTo>
                    <a:pt x="13956" y="5875"/>
                    <a:pt x="13345" y="5554"/>
                    <a:pt x="12767" y="5160"/>
                  </a:cubicBezTo>
                  <a:cubicBezTo>
                    <a:pt x="12451" y="4940"/>
                    <a:pt x="12144" y="4705"/>
                    <a:pt x="11850" y="4453"/>
                  </a:cubicBezTo>
                  <a:cubicBezTo>
                    <a:pt x="11662" y="4293"/>
                    <a:pt x="11488" y="4110"/>
                    <a:pt x="11304" y="3935"/>
                  </a:cubicBezTo>
                  <a:cubicBezTo>
                    <a:pt x="11562" y="3710"/>
                    <a:pt x="11818" y="3490"/>
                    <a:pt x="12085" y="3275"/>
                  </a:cubicBezTo>
                  <a:cubicBezTo>
                    <a:pt x="12263" y="3495"/>
                    <a:pt x="12474" y="3693"/>
                    <a:pt x="12680" y="3880"/>
                  </a:cubicBezTo>
                  <a:cubicBezTo>
                    <a:pt x="12932" y="4119"/>
                    <a:pt x="13203" y="4343"/>
                    <a:pt x="13482" y="4550"/>
                  </a:cubicBezTo>
                  <a:cubicBezTo>
                    <a:pt x="13933" y="4889"/>
                    <a:pt x="14423" y="5206"/>
                    <a:pt x="14941" y="5448"/>
                  </a:cubicBezTo>
                  <a:cubicBezTo>
                    <a:pt x="14955" y="5412"/>
                    <a:pt x="14968" y="5380"/>
                    <a:pt x="14987" y="5344"/>
                  </a:cubicBezTo>
                  <a:cubicBezTo>
                    <a:pt x="14500" y="5073"/>
                    <a:pt x="14028" y="4788"/>
                    <a:pt x="13579" y="4453"/>
                  </a:cubicBezTo>
                  <a:cubicBezTo>
                    <a:pt x="13285" y="4238"/>
                    <a:pt x="13006" y="4000"/>
                    <a:pt x="12735" y="3752"/>
                  </a:cubicBezTo>
                  <a:cubicBezTo>
                    <a:pt x="12542" y="3573"/>
                    <a:pt x="12369" y="3376"/>
                    <a:pt x="12180" y="3192"/>
                  </a:cubicBezTo>
                  <a:cubicBezTo>
                    <a:pt x="12432" y="2986"/>
                    <a:pt x="12684" y="2785"/>
                    <a:pt x="12942" y="2582"/>
                  </a:cubicBezTo>
                  <a:cubicBezTo>
                    <a:pt x="13327" y="3014"/>
                    <a:pt x="13795" y="3385"/>
                    <a:pt x="14248" y="3725"/>
                  </a:cubicBezTo>
                  <a:cubicBezTo>
                    <a:pt x="14593" y="3986"/>
                    <a:pt x="14959" y="4243"/>
                    <a:pt x="15340" y="4463"/>
                  </a:cubicBezTo>
                  <a:cubicBezTo>
                    <a:pt x="15359" y="4413"/>
                    <a:pt x="15377" y="4366"/>
                    <a:pt x="15391" y="4320"/>
                  </a:cubicBezTo>
                  <a:cubicBezTo>
                    <a:pt x="15029" y="4096"/>
                    <a:pt x="14666" y="3871"/>
                    <a:pt x="14322" y="3615"/>
                  </a:cubicBezTo>
                  <a:cubicBezTo>
                    <a:pt x="13868" y="3275"/>
                    <a:pt x="13460" y="2885"/>
                    <a:pt x="13038" y="2504"/>
                  </a:cubicBezTo>
                  <a:cubicBezTo>
                    <a:pt x="13097" y="2459"/>
                    <a:pt x="13152" y="2417"/>
                    <a:pt x="13213" y="2372"/>
                  </a:cubicBezTo>
                  <a:cubicBezTo>
                    <a:pt x="13405" y="2225"/>
                    <a:pt x="13598" y="2074"/>
                    <a:pt x="13795" y="1932"/>
                  </a:cubicBezTo>
                  <a:cubicBezTo>
                    <a:pt x="14125" y="2271"/>
                    <a:pt x="14528" y="2565"/>
                    <a:pt x="14909" y="2834"/>
                  </a:cubicBezTo>
                  <a:cubicBezTo>
                    <a:pt x="15161" y="3014"/>
                    <a:pt x="15427" y="3198"/>
                    <a:pt x="15702" y="3357"/>
                  </a:cubicBezTo>
                  <a:cubicBezTo>
                    <a:pt x="15717" y="3308"/>
                    <a:pt x="15730" y="3261"/>
                    <a:pt x="15744" y="3215"/>
                  </a:cubicBezTo>
                  <a:cubicBezTo>
                    <a:pt x="15482" y="3060"/>
                    <a:pt x="15230" y="2899"/>
                    <a:pt x="14983" y="2724"/>
                  </a:cubicBezTo>
                  <a:cubicBezTo>
                    <a:pt x="14748" y="2555"/>
                    <a:pt x="14519" y="2381"/>
                    <a:pt x="14295" y="2197"/>
                  </a:cubicBezTo>
                  <a:cubicBezTo>
                    <a:pt x="14161" y="2083"/>
                    <a:pt x="14028" y="1968"/>
                    <a:pt x="13895" y="1854"/>
                  </a:cubicBezTo>
                  <a:cubicBezTo>
                    <a:pt x="14088" y="1706"/>
                    <a:pt x="14286" y="1564"/>
                    <a:pt x="14483" y="1422"/>
                  </a:cubicBezTo>
                  <a:cubicBezTo>
                    <a:pt x="14565" y="1509"/>
                    <a:pt x="14661" y="1592"/>
                    <a:pt x="14748" y="1670"/>
                  </a:cubicBezTo>
                  <a:cubicBezTo>
                    <a:pt x="14936" y="1831"/>
                    <a:pt x="15129" y="1977"/>
                    <a:pt x="15331" y="2119"/>
                  </a:cubicBezTo>
                  <a:cubicBezTo>
                    <a:pt x="15519" y="2248"/>
                    <a:pt x="15717" y="2367"/>
                    <a:pt x="15922" y="2472"/>
                  </a:cubicBezTo>
                  <a:cubicBezTo>
                    <a:pt x="15927" y="2432"/>
                    <a:pt x="15937" y="2390"/>
                    <a:pt x="15946" y="2349"/>
                  </a:cubicBezTo>
                  <a:cubicBezTo>
                    <a:pt x="15757" y="2243"/>
                    <a:pt x="15579" y="2133"/>
                    <a:pt x="15400" y="2014"/>
                  </a:cubicBezTo>
                  <a:cubicBezTo>
                    <a:pt x="15203" y="1877"/>
                    <a:pt x="15010" y="1729"/>
                    <a:pt x="14822" y="1574"/>
                  </a:cubicBezTo>
                  <a:cubicBezTo>
                    <a:pt x="14744" y="1500"/>
                    <a:pt x="14661" y="1427"/>
                    <a:pt x="14583" y="1348"/>
                  </a:cubicBezTo>
                  <a:cubicBezTo>
                    <a:pt x="14735" y="1238"/>
                    <a:pt x="14891" y="1128"/>
                    <a:pt x="15046" y="1018"/>
                  </a:cubicBezTo>
                  <a:cubicBezTo>
                    <a:pt x="15175" y="1147"/>
                    <a:pt x="15359" y="1234"/>
                    <a:pt x="15519" y="1308"/>
                  </a:cubicBezTo>
                  <a:cubicBezTo>
                    <a:pt x="15684" y="1386"/>
                    <a:pt x="15859" y="1450"/>
                    <a:pt x="16033" y="1505"/>
                  </a:cubicBezTo>
                  <a:cubicBezTo>
                    <a:pt x="16037" y="1464"/>
                    <a:pt x="16037" y="1422"/>
                    <a:pt x="16041" y="1382"/>
                  </a:cubicBezTo>
                  <a:cubicBezTo>
                    <a:pt x="15895" y="1340"/>
                    <a:pt x="15749" y="1285"/>
                    <a:pt x="15607" y="1221"/>
                  </a:cubicBezTo>
                  <a:cubicBezTo>
                    <a:pt x="15442" y="1151"/>
                    <a:pt x="15281" y="1041"/>
                    <a:pt x="15111" y="973"/>
                  </a:cubicBezTo>
                  <a:cubicBezTo>
                    <a:pt x="15148" y="950"/>
                    <a:pt x="15180" y="927"/>
                    <a:pt x="15211" y="904"/>
                  </a:cubicBezTo>
                  <a:cubicBezTo>
                    <a:pt x="15552" y="666"/>
                    <a:pt x="15895" y="432"/>
                    <a:pt x="16244" y="207"/>
                  </a:cubicBezTo>
                  <a:cubicBezTo>
                    <a:pt x="16257" y="198"/>
                    <a:pt x="16271" y="188"/>
                    <a:pt x="16285" y="175"/>
                  </a:cubicBezTo>
                  <a:cubicBezTo>
                    <a:pt x="16308" y="125"/>
                    <a:pt x="16322" y="101"/>
                    <a:pt x="16322" y="101"/>
                  </a:cubicBezTo>
                  <a:cubicBezTo>
                    <a:pt x="16317" y="101"/>
                    <a:pt x="16138" y="88"/>
                    <a:pt x="15808" y="83"/>
                  </a:cubicBezTo>
                  <a:cubicBezTo>
                    <a:pt x="15519" y="262"/>
                    <a:pt x="15230" y="450"/>
                    <a:pt x="14941" y="639"/>
                  </a:cubicBezTo>
                  <a:cubicBezTo>
                    <a:pt x="14896" y="455"/>
                    <a:pt x="14854" y="271"/>
                    <a:pt x="14831" y="78"/>
                  </a:cubicBezTo>
                  <a:lnTo>
                    <a:pt x="14735" y="78"/>
                  </a:lnTo>
                  <a:cubicBezTo>
                    <a:pt x="14754" y="285"/>
                    <a:pt x="14790" y="496"/>
                    <a:pt x="14858" y="694"/>
                  </a:cubicBezTo>
                  <a:cubicBezTo>
                    <a:pt x="14831" y="711"/>
                    <a:pt x="14803" y="730"/>
                    <a:pt x="14776" y="749"/>
                  </a:cubicBezTo>
                  <a:cubicBezTo>
                    <a:pt x="14616" y="859"/>
                    <a:pt x="14455" y="969"/>
                    <a:pt x="14295" y="1079"/>
                  </a:cubicBezTo>
                  <a:cubicBezTo>
                    <a:pt x="14176" y="794"/>
                    <a:pt x="14083" y="505"/>
                    <a:pt x="14060" y="193"/>
                  </a:cubicBezTo>
                  <a:cubicBezTo>
                    <a:pt x="14056" y="148"/>
                    <a:pt x="14051" y="101"/>
                    <a:pt x="14051" y="55"/>
                  </a:cubicBezTo>
                  <a:cubicBezTo>
                    <a:pt x="14020" y="55"/>
                    <a:pt x="13983" y="55"/>
                    <a:pt x="13950" y="51"/>
                  </a:cubicBezTo>
                  <a:lnTo>
                    <a:pt x="13950" y="51"/>
                  </a:lnTo>
                  <a:cubicBezTo>
                    <a:pt x="13950" y="88"/>
                    <a:pt x="13950" y="125"/>
                    <a:pt x="13956" y="161"/>
                  </a:cubicBezTo>
                  <a:cubicBezTo>
                    <a:pt x="13983" y="491"/>
                    <a:pt x="14066" y="831"/>
                    <a:pt x="14235" y="1120"/>
                  </a:cubicBezTo>
                  <a:cubicBezTo>
                    <a:pt x="13996" y="1285"/>
                    <a:pt x="13763" y="1454"/>
                    <a:pt x="13529" y="1629"/>
                  </a:cubicBezTo>
                  <a:cubicBezTo>
                    <a:pt x="13460" y="1482"/>
                    <a:pt x="13382" y="1340"/>
                    <a:pt x="13323" y="1189"/>
                  </a:cubicBezTo>
                  <a:cubicBezTo>
                    <a:pt x="13230" y="969"/>
                    <a:pt x="13152" y="743"/>
                    <a:pt x="13093" y="510"/>
                  </a:cubicBezTo>
                  <a:cubicBezTo>
                    <a:pt x="13048" y="340"/>
                    <a:pt x="13020" y="175"/>
                    <a:pt x="12993" y="6"/>
                  </a:cubicBezTo>
                  <a:cubicBezTo>
                    <a:pt x="12951" y="0"/>
                    <a:pt x="12910" y="0"/>
                    <a:pt x="12868" y="0"/>
                  </a:cubicBezTo>
                  <a:close/>
                </a:path>
              </a:pathLst>
            </a:custGeom>
            <a:solidFill>
              <a:schemeClr val="lt2">
                <a:alpha val="736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56" name="Google Shape;2056;p23"/>
          <p:cNvGrpSpPr/>
          <p:nvPr/>
        </p:nvGrpSpPr>
        <p:grpSpPr>
          <a:xfrm rot="9344792">
            <a:off x="-119788" y="-1452781"/>
            <a:ext cx="1092565" cy="3073687"/>
            <a:chOff x="4639475" y="1989050"/>
            <a:chExt cx="1236356" cy="3478211"/>
          </a:xfrm>
        </p:grpSpPr>
        <p:sp>
          <p:nvSpPr>
            <p:cNvPr id="2057" name="Google Shape;2057;p23"/>
            <p:cNvSpPr/>
            <p:nvPr/>
          </p:nvSpPr>
          <p:spPr>
            <a:xfrm>
              <a:off x="4639475" y="1989050"/>
              <a:ext cx="1236356" cy="2941008"/>
            </a:xfrm>
            <a:custGeom>
              <a:rect b="b" l="l" r="r" t="t"/>
              <a:pathLst>
                <a:path extrusionOk="0" h="22791" w="9581">
                  <a:moveTo>
                    <a:pt x="2049" y="0"/>
                  </a:moveTo>
                  <a:cubicBezTo>
                    <a:pt x="1839" y="0"/>
                    <a:pt x="1662" y="41"/>
                    <a:pt x="1536" y="117"/>
                  </a:cubicBezTo>
                  <a:cubicBezTo>
                    <a:pt x="1032" y="425"/>
                    <a:pt x="514" y="883"/>
                    <a:pt x="317" y="2076"/>
                  </a:cubicBezTo>
                  <a:cubicBezTo>
                    <a:pt x="280" y="2296"/>
                    <a:pt x="253" y="2534"/>
                    <a:pt x="243" y="2805"/>
                  </a:cubicBezTo>
                  <a:cubicBezTo>
                    <a:pt x="225" y="3186"/>
                    <a:pt x="198" y="3612"/>
                    <a:pt x="170" y="4057"/>
                  </a:cubicBezTo>
                  <a:cubicBezTo>
                    <a:pt x="124" y="4735"/>
                    <a:pt x="73" y="5461"/>
                    <a:pt x="41" y="6139"/>
                  </a:cubicBezTo>
                  <a:cubicBezTo>
                    <a:pt x="37" y="6286"/>
                    <a:pt x="1514" y="6593"/>
                    <a:pt x="1508" y="6735"/>
                  </a:cubicBezTo>
                  <a:cubicBezTo>
                    <a:pt x="1500" y="6978"/>
                    <a:pt x="5" y="7047"/>
                    <a:pt x="5" y="7267"/>
                  </a:cubicBezTo>
                  <a:cubicBezTo>
                    <a:pt x="1" y="7400"/>
                    <a:pt x="1" y="7533"/>
                    <a:pt x="5" y="7656"/>
                  </a:cubicBezTo>
                  <a:cubicBezTo>
                    <a:pt x="5" y="7910"/>
                    <a:pt x="14" y="8139"/>
                    <a:pt x="37" y="8331"/>
                  </a:cubicBezTo>
                  <a:cubicBezTo>
                    <a:pt x="83" y="8835"/>
                    <a:pt x="230" y="9427"/>
                    <a:pt x="422" y="10060"/>
                  </a:cubicBezTo>
                  <a:cubicBezTo>
                    <a:pt x="711" y="10991"/>
                    <a:pt x="1114" y="12004"/>
                    <a:pt x="1508" y="12963"/>
                  </a:cubicBezTo>
                  <a:cubicBezTo>
                    <a:pt x="1775" y="13610"/>
                    <a:pt x="1821" y="14073"/>
                    <a:pt x="1789" y="14458"/>
                  </a:cubicBezTo>
                  <a:lnTo>
                    <a:pt x="1789" y="14463"/>
                  </a:lnTo>
                  <a:cubicBezTo>
                    <a:pt x="1743" y="15031"/>
                    <a:pt x="1518" y="15439"/>
                    <a:pt x="1542" y="16017"/>
                  </a:cubicBezTo>
                  <a:cubicBezTo>
                    <a:pt x="1546" y="16131"/>
                    <a:pt x="1573" y="16311"/>
                    <a:pt x="1614" y="16517"/>
                  </a:cubicBezTo>
                  <a:cubicBezTo>
                    <a:pt x="1734" y="17141"/>
                    <a:pt x="1959" y="18017"/>
                    <a:pt x="1986" y="18112"/>
                  </a:cubicBezTo>
                  <a:cubicBezTo>
                    <a:pt x="2128" y="18626"/>
                    <a:pt x="4118" y="18965"/>
                    <a:pt x="4150" y="19168"/>
                  </a:cubicBezTo>
                  <a:cubicBezTo>
                    <a:pt x="4150" y="19168"/>
                    <a:pt x="3614" y="19177"/>
                    <a:pt x="3169" y="19200"/>
                  </a:cubicBezTo>
                  <a:cubicBezTo>
                    <a:pt x="2839" y="19219"/>
                    <a:pt x="2564" y="19246"/>
                    <a:pt x="2587" y="19287"/>
                  </a:cubicBezTo>
                  <a:cubicBezTo>
                    <a:pt x="2875" y="19818"/>
                    <a:pt x="3045" y="20002"/>
                    <a:pt x="3540" y="20608"/>
                  </a:cubicBezTo>
                  <a:cubicBezTo>
                    <a:pt x="3600" y="20681"/>
                    <a:pt x="3665" y="20754"/>
                    <a:pt x="3737" y="20828"/>
                  </a:cubicBezTo>
                  <a:cubicBezTo>
                    <a:pt x="4577" y="21685"/>
                    <a:pt x="6076" y="22460"/>
                    <a:pt x="6586" y="22708"/>
                  </a:cubicBezTo>
                  <a:cubicBezTo>
                    <a:pt x="6700" y="22763"/>
                    <a:pt x="6764" y="22790"/>
                    <a:pt x="6764" y="22790"/>
                  </a:cubicBezTo>
                  <a:cubicBezTo>
                    <a:pt x="6764" y="22790"/>
                    <a:pt x="6783" y="22777"/>
                    <a:pt x="6819" y="22749"/>
                  </a:cubicBezTo>
                  <a:cubicBezTo>
                    <a:pt x="6962" y="22635"/>
                    <a:pt x="7352" y="22318"/>
                    <a:pt x="7796" y="21869"/>
                  </a:cubicBezTo>
                  <a:cubicBezTo>
                    <a:pt x="8245" y="21420"/>
                    <a:pt x="8745" y="20842"/>
                    <a:pt x="9103" y="20214"/>
                  </a:cubicBezTo>
                  <a:cubicBezTo>
                    <a:pt x="9383" y="19723"/>
                    <a:pt x="9571" y="19204"/>
                    <a:pt x="9576" y="18696"/>
                  </a:cubicBezTo>
                  <a:cubicBezTo>
                    <a:pt x="9581" y="18635"/>
                    <a:pt x="9581" y="18586"/>
                    <a:pt x="9576" y="18531"/>
                  </a:cubicBezTo>
                  <a:cubicBezTo>
                    <a:pt x="9562" y="17049"/>
                    <a:pt x="9062" y="17159"/>
                    <a:pt x="8874" y="16599"/>
                  </a:cubicBezTo>
                  <a:cubicBezTo>
                    <a:pt x="8867" y="16576"/>
                    <a:pt x="8815" y="16568"/>
                    <a:pt x="8736" y="16568"/>
                  </a:cubicBezTo>
                  <a:cubicBezTo>
                    <a:pt x="8516" y="16568"/>
                    <a:pt x="8085" y="16632"/>
                    <a:pt x="7811" y="16632"/>
                  </a:cubicBezTo>
                  <a:cubicBezTo>
                    <a:pt x="7665" y="16632"/>
                    <a:pt x="7563" y="16614"/>
                    <a:pt x="7562" y="16558"/>
                  </a:cubicBezTo>
                  <a:cubicBezTo>
                    <a:pt x="7562" y="16444"/>
                    <a:pt x="8810" y="15917"/>
                    <a:pt x="8819" y="15811"/>
                  </a:cubicBezTo>
                  <a:cubicBezTo>
                    <a:pt x="8846" y="15462"/>
                    <a:pt x="8952" y="15049"/>
                    <a:pt x="9020" y="14700"/>
                  </a:cubicBezTo>
                  <a:cubicBezTo>
                    <a:pt x="9024" y="14690"/>
                    <a:pt x="9011" y="14684"/>
                    <a:pt x="8987" y="14684"/>
                  </a:cubicBezTo>
                  <a:cubicBezTo>
                    <a:pt x="8971" y="14684"/>
                    <a:pt x="8950" y="14686"/>
                    <a:pt x="8925" y="14692"/>
                  </a:cubicBezTo>
                  <a:cubicBezTo>
                    <a:pt x="8725" y="14722"/>
                    <a:pt x="8271" y="14877"/>
                    <a:pt x="8134" y="14877"/>
                  </a:cubicBezTo>
                  <a:cubicBezTo>
                    <a:pt x="8107" y="14877"/>
                    <a:pt x="8092" y="14871"/>
                    <a:pt x="8095" y="14857"/>
                  </a:cubicBezTo>
                  <a:cubicBezTo>
                    <a:pt x="8112" y="14761"/>
                    <a:pt x="9085" y="14288"/>
                    <a:pt x="9098" y="14183"/>
                  </a:cubicBezTo>
                  <a:cubicBezTo>
                    <a:pt x="9136" y="13779"/>
                    <a:pt x="9136" y="13297"/>
                    <a:pt x="9039" y="12664"/>
                  </a:cubicBezTo>
                  <a:cubicBezTo>
                    <a:pt x="9011" y="12505"/>
                    <a:pt x="8980" y="12334"/>
                    <a:pt x="8943" y="12151"/>
                  </a:cubicBezTo>
                  <a:cubicBezTo>
                    <a:pt x="8622" y="10651"/>
                    <a:pt x="7805" y="10579"/>
                    <a:pt x="7755" y="9913"/>
                  </a:cubicBezTo>
                  <a:cubicBezTo>
                    <a:pt x="7754" y="9904"/>
                    <a:pt x="7737" y="9900"/>
                    <a:pt x="7707" y="9900"/>
                  </a:cubicBezTo>
                  <a:cubicBezTo>
                    <a:pt x="7391" y="9900"/>
                    <a:pt x="5604" y="10336"/>
                    <a:pt x="5140" y="10336"/>
                  </a:cubicBezTo>
                  <a:cubicBezTo>
                    <a:pt x="5071" y="10336"/>
                    <a:pt x="5031" y="10326"/>
                    <a:pt x="5031" y="10303"/>
                  </a:cubicBezTo>
                  <a:cubicBezTo>
                    <a:pt x="5031" y="10294"/>
                    <a:pt x="5040" y="10285"/>
                    <a:pt x="5049" y="10276"/>
                  </a:cubicBezTo>
                  <a:cubicBezTo>
                    <a:pt x="5113" y="10215"/>
                    <a:pt x="5333" y="10111"/>
                    <a:pt x="5618" y="9978"/>
                  </a:cubicBezTo>
                  <a:lnTo>
                    <a:pt x="5623" y="9978"/>
                  </a:lnTo>
                  <a:cubicBezTo>
                    <a:pt x="6416" y="9616"/>
                    <a:pt x="7733" y="9078"/>
                    <a:pt x="7727" y="8950"/>
                  </a:cubicBezTo>
                  <a:cubicBezTo>
                    <a:pt x="7718" y="8670"/>
                    <a:pt x="7695" y="8350"/>
                    <a:pt x="7654" y="8010"/>
                  </a:cubicBezTo>
                  <a:cubicBezTo>
                    <a:pt x="7549" y="7194"/>
                    <a:pt x="7320" y="6244"/>
                    <a:pt x="6792" y="5359"/>
                  </a:cubicBezTo>
                  <a:cubicBezTo>
                    <a:pt x="6714" y="5231"/>
                    <a:pt x="6636" y="5103"/>
                    <a:pt x="6554" y="4965"/>
                  </a:cubicBezTo>
                  <a:cubicBezTo>
                    <a:pt x="6109" y="4222"/>
                    <a:pt x="5586" y="3369"/>
                    <a:pt x="5081" y="2603"/>
                  </a:cubicBezTo>
                  <a:cubicBezTo>
                    <a:pt x="5075" y="2593"/>
                    <a:pt x="5062" y="2589"/>
                    <a:pt x="5043" y="2589"/>
                  </a:cubicBezTo>
                  <a:cubicBezTo>
                    <a:pt x="4877" y="2589"/>
                    <a:pt x="4260" y="2965"/>
                    <a:pt x="3843" y="3171"/>
                  </a:cubicBezTo>
                  <a:cubicBezTo>
                    <a:pt x="3682" y="3254"/>
                    <a:pt x="3551" y="3309"/>
                    <a:pt x="3488" y="3309"/>
                  </a:cubicBezTo>
                  <a:cubicBezTo>
                    <a:pt x="3471" y="3309"/>
                    <a:pt x="3459" y="3305"/>
                    <a:pt x="3453" y="3296"/>
                  </a:cubicBezTo>
                  <a:cubicBezTo>
                    <a:pt x="3375" y="3186"/>
                    <a:pt x="3839" y="2627"/>
                    <a:pt x="4160" y="2195"/>
                  </a:cubicBezTo>
                  <a:cubicBezTo>
                    <a:pt x="4302" y="2007"/>
                    <a:pt x="4412" y="1837"/>
                    <a:pt x="4444" y="1741"/>
                  </a:cubicBezTo>
                  <a:cubicBezTo>
                    <a:pt x="4453" y="1709"/>
                    <a:pt x="4453" y="1686"/>
                    <a:pt x="4444" y="1672"/>
                  </a:cubicBezTo>
                  <a:cubicBezTo>
                    <a:pt x="3985" y="1031"/>
                    <a:pt x="3582" y="549"/>
                    <a:pt x="3311" y="388"/>
                  </a:cubicBezTo>
                  <a:cubicBezTo>
                    <a:pt x="2860" y="119"/>
                    <a:pt x="2408" y="0"/>
                    <a:pt x="20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23"/>
            <p:cNvSpPr/>
            <p:nvPr/>
          </p:nvSpPr>
          <p:spPr>
            <a:xfrm>
              <a:off x="4902204" y="2011245"/>
              <a:ext cx="712057" cy="3456016"/>
            </a:xfrm>
            <a:custGeom>
              <a:rect b="b" l="l" r="r" t="t"/>
              <a:pathLst>
                <a:path extrusionOk="0" h="26782" w="5518">
                  <a:moveTo>
                    <a:pt x="73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1" y="10"/>
                    <a:pt x="931" y="4903"/>
                    <a:pt x="1115" y="5916"/>
                  </a:cubicBezTo>
                  <a:cubicBezTo>
                    <a:pt x="1261" y="6756"/>
                    <a:pt x="1422" y="7453"/>
                    <a:pt x="1610" y="8361"/>
                  </a:cubicBezTo>
                  <a:cubicBezTo>
                    <a:pt x="1954" y="10049"/>
                    <a:pt x="2353" y="11764"/>
                    <a:pt x="2725" y="13447"/>
                  </a:cubicBezTo>
                  <a:cubicBezTo>
                    <a:pt x="3468" y="16799"/>
                    <a:pt x="4137" y="20165"/>
                    <a:pt x="4733" y="23540"/>
                  </a:cubicBezTo>
                  <a:cubicBezTo>
                    <a:pt x="4907" y="24540"/>
                    <a:pt x="5077" y="25540"/>
                    <a:pt x="5238" y="26540"/>
                  </a:cubicBezTo>
                  <a:cubicBezTo>
                    <a:pt x="5282" y="26715"/>
                    <a:pt x="5352" y="26781"/>
                    <a:pt x="5411" y="26781"/>
                  </a:cubicBezTo>
                  <a:cubicBezTo>
                    <a:pt x="5467" y="26781"/>
                    <a:pt x="5513" y="26721"/>
                    <a:pt x="5517" y="26641"/>
                  </a:cubicBezTo>
                  <a:cubicBezTo>
                    <a:pt x="5109" y="24141"/>
                    <a:pt x="4586" y="21536"/>
                    <a:pt x="4091" y="19051"/>
                  </a:cubicBezTo>
                  <a:cubicBezTo>
                    <a:pt x="3422" y="15667"/>
                    <a:pt x="2560" y="12337"/>
                    <a:pt x="1913" y="8953"/>
                  </a:cubicBezTo>
                  <a:cubicBezTo>
                    <a:pt x="1720" y="7935"/>
                    <a:pt x="1491" y="7118"/>
                    <a:pt x="1275" y="6032"/>
                  </a:cubicBezTo>
                  <a:cubicBezTo>
                    <a:pt x="1087" y="5087"/>
                    <a:pt x="112" y="0"/>
                    <a:pt x="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23"/>
            <p:cNvSpPr/>
            <p:nvPr/>
          </p:nvSpPr>
          <p:spPr>
            <a:xfrm>
              <a:off x="5176160" y="2213583"/>
              <a:ext cx="36777" cy="58843"/>
            </a:xfrm>
            <a:custGeom>
              <a:rect b="b" l="l" r="r" t="t"/>
              <a:pathLst>
                <a:path extrusionOk="0" h="456" w="285">
                  <a:moveTo>
                    <a:pt x="285" y="1"/>
                  </a:moveTo>
                  <a:cubicBezTo>
                    <a:pt x="170" y="138"/>
                    <a:pt x="74" y="290"/>
                    <a:pt x="1" y="455"/>
                  </a:cubicBezTo>
                  <a:cubicBezTo>
                    <a:pt x="143" y="267"/>
                    <a:pt x="253" y="97"/>
                    <a:pt x="285" y="1"/>
                  </a:cubicBezTo>
                  <a:close/>
                </a:path>
              </a:pathLst>
            </a:custGeom>
            <a:solidFill>
              <a:srgbClr val="5C8D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23"/>
            <p:cNvSpPr/>
            <p:nvPr/>
          </p:nvSpPr>
          <p:spPr>
            <a:xfrm>
              <a:off x="4661412" y="2256941"/>
              <a:ext cx="823807" cy="505976"/>
            </a:xfrm>
            <a:custGeom>
              <a:rect b="b" l="l" r="r" t="t"/>
              <a:pathLst>
                <a:path extrusionOk="0" h="3921" w="6384">
                  <a:moveTo>
                    <a:pt x="147" y="0"/>
                  </a:moveTo>
                  <a:cubicBezTo>
                    <a:pt x="110" y="220"/>
                    <a:pt x="83" y="458"/>
                    <a:pt x="73" y="729"/>
                  </a:cubicBezTo>
                  <a:cubicBezTo>
                    <a:pt x="55" y="1110"/>
                    <a:pt x="28" y="1536"/>
                    <a:pt x="0" y="1981"/>
                  </a:cubicBezTo>
                  <a:cubicBezTo>
                    <a:pt x="853" y="2714"/>
                    <a:pt x="1848" y="3283"/>
                    <a:pt x="2912" y="3646"/>
                  </a:cubicBezTo>
                  <a:cubicBezTo>
                    <a:pt x="2921" y="3646"/>
                    <a:pt x="2930" y="3650"/>
                    <a:pt x="2940" y="3654"/>
                  </a:cubicBezTo>
                  <a:cubicBezTo>
                    <a:pt x="2976" y="3664"/>
                    <a:pt x="3017" y="3677"/>
                    <a:pt x="3054" y="3692"/>
                  </a:cubicBezTo>
                  <a:cubicBezTo>
                    <a:pt x="3478" y="3824"/>
                    <a:pt x="3920" y="3921"/>
                    <a:pt x="4359" y="3921"/>
                  </a:cubicBezTo>
                  <a:cubicBezTo>
                    <a:pt x="4562" y="3921"/>
                    <a:pt x="4763" y="3900"/>
                    <a:pt x="4962" y="3852"/>
                  </a:cubicBezTo>
                  <a:cubicBezTo>
                    <a:pt x="5531" y="3715"/>
                    <a:pt x="6030" y="3357"/>
                    <a:pt x="6384" y="2889"/>
                  </a:cubicBezTo>
                  <a:cubicBezTo>
                    <a:pt x="5939" y="2146"/>
                    <a:pt x="5416" y="1293"/>
                    <a:pt x="4911" y="527"/>
                  </a:cubicBezTo>
                  <a:cubicBezTo>
                    <a:pt x="4905" y="517"/>
                    <a:pt x="4892" y="513"/>
                    <a:pt x="4873" y="513"/>
                  </a:cubicBezTo>
                  <a:cubicBezTo>
                    <a:pt x="4707" y="513"/>
                    <a:pt x="4090" y="889"/>
                    <a:pt x="3673" y="1095"/>
                  </a:cubicBezTo>
                  <a:cubicBezTo>
                    <a:pt x="3645" y="1178"/>
                    <a:pt x="3613" y="1256"/>
                    <a:pt x="3577" y="1334"/>
                  </a:cubicBezTo>
                  <a:cubicBezTo>
                    <a:pt x="3412" y="1679"/>
                    <a:pt x="3095" y="1995"/>
                    <a:pt x="2724" y="2003"/>
                  </a:cubicBezTo>
                  <a:cubicBezTo>
                    <a:pt x="2713" y="2005"/>
                    <a:pt x="2702" y="2006"/>
                    <a:pt x="2691" y="2006"/>
                  </a:cubicBezTo>
                  <a:cubicBezTo>
                    <a:pt x="2665" y="2006"/>
                    <a:pt x="2640" y="2002"/>
                    <a:pt x="2614" y="1999"/>
                  </a:cubicBezTo>
                  <a:lnTo>
                    <a:pt x="2604" y="1999"/>
                  </a:lnTo>
                  <a:cubicBezTo>
                    <a:pt x="2417" y="1971"/>
                    <a:pt x="2252" y="1866"/>
                    <a:pt x="2087" y="1761"/>
                  </a:cubicBezTo>
                  <a:cubicBezTo>
                    <a:pt x="1518" y="1398"/>
                    <a:pt x="940" y="1023"/>
                    <a:pt x="513" y="500"/>
                  </a:cubicBezTo>
                  <a:cubicBezTo>
                    <a:pt x="385" y="339"/>
                    <a:pt x="271" y="165"/>
                    <a:pt x="1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23"/>
            <p:cNvSpPr/>
            <p:nvPr/>
          </p:nvSpPr>
          <p:spPr>
            <a:xfrm>
              <a:off x="5364948" y="3022548"/>
              <a:ext cx="272409" cy="254085"/>
            </a:xfrm>
            <a:custGeom>
              <a:rect b="b" l="l" r="r" t="t"/>
              <a:pathLst>
                <a:path extrusionOk="0" h="1969" w="2111">
                  <a:moveTo>
                    <a:pt x="2032" y="1"/>
                  </a:moveTo>
                  <a:cubicBezTo>
                    <a:pt x="1385" y="413"/>
                    <a:pt x="812" y="941"/>
                    <a:pt x="344" y="1552"/>
                  </a:cubicBezTo>
                  <a:cubicBezTo>
                    <a:pt x="234" y="1694"/>
                    <a:pt x="124" y="1844"/>
                    <a:pt x="1" y="1969"/>
                  </a:cubicBezTo>
                  <a:cubicBezTo>
                    <a:pt x="794" y="1607"/>
                    <a:pt x="2111" y="1069"/>
                    <a:pt x="2105" y="941"/>
                  </a:cubicBezTo>
                  <a:cubicBezTo>
                    <a:pt x="2096" y="661"/>
                    <a:pt x="2073" y="341"/>
                    <a:pt x="20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23"/>
            <p:cNvSpPr/>
            <p:nvPr/>
          </p:nvSpPr>
          <p:spPr>
            <a:xfrm>
              <a:off x="4640120" y="2976996"/>
              <a:ext cx="1165770" cy="685990"/>
            </a:xfrm>
            <a:custGeom>
              <a:rect b="b" l="l" r="r" t="t"/>
              <a:pathLst>
                <a:path extrusionOk="0" h="5316" w="9034">
                  <a:moveTo>
                    <a:pt x="0" y="0"/>
                  </a:moveTo>
                  <a:cubicBezTo>
                    <a:pt x="0" y="254"/>
                    <a:pt x="9" y="483"/>
                    <a:pt x="32" y="675"/>
                  </a:cubicBezTo>
                  <a:cubicBezTo>
                    <a:pt x="78" y="1179"/>
                    <a:pt x="225" y="1771"/>
                    <a:pt x="417" y="2404"/>
                  </a:cubicBezTo>
                  <a:cubicBezTo>
                    <a:pt x="1706" y="3215"/>
                    <a:pt x="3031" y="3935"/>
                    <a:pt x="4426" y="4486"/>
                  </a:cubicBezTo>
                  <a:cubicBezTo>
                    <a:pt x="4481" y="4509"/>
                    <a:pt x="4530" y="4527"/>
                    <a:pt x="4581" y="4546"/>
                  </a:cubicBezTo>
                  <a:cubicBezTo>
                    <a:pt x="5177" y="4775"/>
                    <a:pt x="5783" y="4972"/>
                    <a:pt x="6407" y="5128"/>
                  </a:cubicBezTo>
                  <a:cubicBezTo>
                    <a:pt x="6833" y="5237"/>
                    <a:pt x="7298" y="5316"/>
                    <a:pt x="7748" y="5316"/>
                  </a:cubicBezTo>
                  <a:cubicBezTo>
                    <a:pt x="8211" y="5316"/>
                    <a:pt x="8659" y="5232"/>
                    <a:pt x="9034" y="5008"/>
                  </a:cubicBezTo>
                  <a:cubicBezTo>
                    <a:pt x="9006" y="4849"/>
                    <a:pt x="8975" y="4678"/>
                    <a:pt x="8938" y="4495"/>
                  </a:cubicBezTo>
                  <a:cubicBezTo>
                    <a:pt x="8617" y="2995"/>
                    <a:pt x="7800" y="2923"/>
                    <a:pt x="7750" y="2257"/>
                  </a:cubicBezTo>
                  <a:cubicBezTo>
                    <a:pt x="7749" y="2248"/>
                    <a:pt x="7732" y="2244"/>
                    <a:pt x="7702" y="2244"/>
                  </a:cubicBezTo>
                  <a:cubicBezTo>
                    <a:pt x="7386" y="2244"/>
                    <a:pt x="5599" y="2680"/>
                    <a:pt x="5135" y="2680"/>
                  </a:cubicBezTo>
                  <a:cubicBezTo>
                    <a:pt x="5066" y="2680"/>
                    <a:pt x="5026" y="2670"/>
                    <a:pt x="5026" y="2647"/>
                  </a:cubicBezTo>
                  <a:cubicBezTo>
                    <a:pt x="5026" y="2638"/>
                    <a:pt x="5035" y="2629"/>
                    <a:pt x="5044" y="2620"/>
                  </a:cubicBezTo>
                  <a:lnTo>
                    <a:pt x="5044" y="2620"/>
                  </a:lnTo>
                  <a:cubicBezTo>
                    <a:pt x="4999" y="2626"/>
                    <a:pt x="4954" y="2629"/>
                    <a:pt x="4908" y="2629"/>
                  </a:cubicBezTo>
                  <a:cubicBezTo>
                    <a:pt x="4651" y="2629"/>
                    <a:pt x="4385" y="2537"/>
                    <a:pt x="4132" y="2413"/>
                  </a:cubicBezTo>
                  <a:cubicBezTo>
                    <a:pt x="4068" y="2381"/>
                    <a:pt x="4007" y="2349"/>
                    <a:pt x="3948" y="2317"/>
                  </a:cubicBezTo>
                  <a:lnTo>
                    <a:pt x="3944" y="2317"/>
                  </a:lnTo>
                  <a:cubicBezTo>
                    <a:pt x="3861" y="2267"/>
                    <a:pt x="3778" y="2216"/>
                    <a:pt x="3696" y="2165"/>
                  </a:cubicBezTo>
                  <a:cubicBezTo>
                    <a:pt x="2500" y="1409"/>
                    <a:pt x="1279" y="597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23"/>
            <p:cNvSpPr/>
            <p:nvPr/>
          </p:nvSpPr>
          <p:spPr>
            <a:xfrm>
              <a:off x="4835361" y="3855256"/>
              <a:ext cx="1039954" cy="531268"/>
            </a:xfrm>
            <a:custGeom>
              <a:rect b="b" l="l" r="r" t="t"/>
              <a:pathLst>
                <a:path extrusionOk="0" h="4117" w="8059">
                  <a:moveTo>
                    <a:pt x="271" y="1"/>
                  </a:moveTo>
                  <a:cubicBezTo>
                    <a:pt x="225" y="569"/>
                    <a:pt x="0" y="977"/>
                    <a:pt x="24" y="1555"/>
                  </a:cubicBezTo>
                  <a:cubicBezTo>
                    <a:pt x="28" y="1669"/>
                    <a:pt x="55" y="1849"/>
                    <a:pt x="96" y="2055"/>
                  </a:cubicBezTo>
                  <a:cubicBezTo>
                    <a:pt x="1413" y="2830"/>
                    <a:pt x="2779" y="3481"/>
                    <a:pt x="4228" y="3834"/>
                  </a:cubicBezTo>
                  <a:cubicBezTo>
                    <a:pt x="4297" y="3849"/>
                    <a:pt x="4361" y="3866"/>
                    <a:pt x="4430" y="3880"/>
                  </a:cubicBezTo>
                  <a:cubicBezTo>
                    <a:pt x="4833" y="3972"/>
                    <a:pt x="5246" y="4036"/>
                    <a:pt x="5664" y="4073"/>
                  </a:cubicBezTo>
                  <a:cubicBezTo>
                    <a:pt x="6005" y="4104"/>
                    <a:pt x="6346" y="4116"/>
                    <a:pt x="6686" y="4116"/>
                  </a:cubicBezTo>
                  <a:cubicBezTo>
                    <a:pt x="7144" y="4116"/>
                    <a:pt x="7601" y="4095"/>
                    <a:pt x="8058" y="4069"/>
                  </a:cubicBezTo>
                  <a:cubicBezTo>
                    <a:pt x="8044" y="2587"/>
                    <a:pt x="7544" y="2697"/>
                    <a:pt x="7356" y="2137"/>
                  </a:cubicBezTo>
                  <a:cubicBezTo>
                    <a:pt x="7349" y="2114"/>
                    <a:pt x="7297" y="2106"/>
                    <a:pt x="7218" y="2106"/>
                  </a:cubicBezTo>
                  <a:cubicBezTo>
                    <a:pt x="6998" y="2106"/>
                    <a:pt x="6567" y="2170"/>
                    <a:pt x="6293" y="2170"/>
                  </a:cubicBezTo>
                  <a:cubicBezTo>
                    <a:pt x="6147" y="2170"/>
                    <a:pt x="6045" y="2152"/>
                    <a:pt x="6044" y="2096"/>
                  </a:cubicBezTo>
                  <a:cubicBezTo>
                    <a:pt x="6044" y="1982"/>
                    <a:pt x="7292" y="1455"/>
                    <a:pt x="7301" y="1349"/>
                  </a:cubicBezTo>
                  <a:cubicBezTo>
                    <a:pt x="7328" y="1000"/>
                    <a:pt x="7434" y="587"/>
                    <a:pt x="7502" y="238"/>
                  </a:cubicBezTo>
                  <a:cubicBezTo>
                    <a:pt x="7506" y="228"/>
                    <a:pt x="7493" y="222"/>
                    <a:pt x="7469" y="222"/>
                  </a:cubicBezTo>
                  <a:cubicBezTo>
                    <a:pt x="7453" y="222"/>
                    <a:pt x="7432" y="224"/>
                    <a:pt x="7407" y="230"/>
                  </a:cubicBezTo>
                  <a:cubicBezTo>
                    <a:pt x="7062" y="459"/>
                    <a:pt x="6755" y="739"/>
                    <a:pt x="6484" y="1051"/>
                  </a:cubicBezTo>
                  <a:cubicBezTo>
                    <a:pt x="5898" y="1736"/>
                    <a:pt x="5337" y="2685"/>
                    <a:pt x="4451" y="2685"/>
                  </a:cubicBezTo>
                  <a:cubicBezTo>
                    <a:pt x="4431" y="2685"/>
                    <a:pt x="4410" y="2684"/>
                    <a:pt x="4389" y="2683"/>
                  </a:cubicBezTo>
                  <a:cubicBezTo>
                    <a:pt x="4316" y="2679"/>
                    <a:pt x="4242" y="2670"/>
                    <a:pt x="4168" y="2651"/>
                  </a:cubicBezTo>
                  <a:cubicBezTo>
                    <a:pt x="4105" y="2638"/>
                    <a:pt x="4041" y="2615"/>
                    <a:pt x="3976" y="2592"/>
                  </a:cubicBezTo>
                  <a:cubicBezTo>
                    <a:pt x="3582" y="2435"/>
                    <a:pt x="3247" y="2105"/>
                    <a:pt x="2926" y="1812"/>
                  </a:cubicBezTo>
                  <a:cubicBezTo>
                    <a:pt x="2137" y="1087"/>
                    <a:pt x="1243" y="454"/>
                    <a:pt x="2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23"/>
            <p:cNvSpPr/>
            <p:nvPr/>
          </p:nvSpPr>
          <p:spPr>
            <a:xfrm>
              <a:off x="4970209" y="4466529"/>
              <a:ext cx="843938" cy="344543"/>
            </a:xfrm>
            <a:custGeom>
              <a:rect b="b" l="l" r="r" t="t"/>
              <a:pathLst>
                <a:path extrusionOk="0" h="2670" w="6540">
                  <a:moveTo>
                    <a:pt x="606" y="1"/>
                  </a:moveTo>
                  <a:cubicBezTo>
                    <a:pt x="276" y="20"/>
                    <a:pt x="1" y="47"/>
                    <a:pt x="24" y="88"/>
                  </a:cubicBezTo>
                  <a:cubicBezTo>
                    <a:pt x="312" y="619"/>
                    <a:pt x="482" y="803"/>
                    <a:pt x="977" y="1409"/>
                  </a:cubicBezTo>
                  <a:cubicBezTo>
                    <a:pt x="1037" y="1482"/>
                    <a:pt x="1102" y="1555"/>
                    <a:pt x="1174" y="1629"/>
                  </a:cubicBezTo>
                  <a:cubicBezTo>
                    <a:pt x="2050" y="1891"/>
                    <a:pt x="2926" y="2138"/>
                    <a:pt x="3811" y="2353"/>
                  </a:cubicBezTo>
                  <a:cubicBezTo>
                    <a:pt x="3885" y="2372"/>
                    <a:pt x="3963" y="2390"/>
                    <a:pt x="4036" y="2408"/>
                  </a:cubicBezTo>
                  <a:cubicBezTo>
                    <a:pt x="4435" y="2500"/>
                    <a:pt x="4834" y="2592"/>
                    <a:pt x="5233" y="2670"/>
                  </a:cubicBezTo>
                  <a:cubicBezTo>
                    <a:pt x="5682" y="2221"/>
                    <a:pt x="6182" y="1643"/>
                    <a:pt x="6540" y="1015"/>
                  </a:cubicBezTo>
                  <a:cubicBezTo>
                    <a:pt x="6428" y="1010"/>
                    <a:pt x="6314" y="1006"/>
                    <a:pt x="6201" y="1006"/>
                  </a:cubicBezTo>
                  <a:cubicBezTo>
                    <a:pt x="6087" y="1006"/>
                    <a:pt x="5974" y="1010"/>
                    <a:pt x="5862" y="1019"/>
                  </a:cubicBezTo>
                  <a:cubicBezTo>
                    <a:pt x="5467" y="1051"/>
                    <a:pt x="5077" y="1138"/>
                    <a:pt x="4679" y="1184"/>
                  </a:cubicBezTo>
                  <a:cubicBezTo>
                    <a:pt x="4475" y="1206"/>
                    <a:pt x="4268" y="1217"/>
                    <a:pt x="4061" y="1217"/>
                  </a:cubicBezTo>
                  <a:cubicBezTo>
                    <a:pt x="3973" y="1217"/>
                    <a:pt x="3885" y="1215"/>
                    <a:pt x="3798" y="1212"/>
                  </a:cubicBezTo>
                  <a:cubicBezTo>
                    <a:pt x="3733" y="1207"/>
                    <a:pt x="3665" y="1203"/>
                    <a:pt x="3596" y="1193"/>
                  </a:cubicBezTo>
                  <a:cubicBezTo>
                    <a:pt x="2761" y="1120"/>
                    <a:pt x="1940" y="854"/>
                    <a:pt x="1225" y="414"/>
                  </a:cubicBezTo>
                  <a:cubicBezTo>
                    <a:pt x="1015" y="280"/>
                    <a:pt x="812" y="138"/>
                    <a:pt x="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65" name="Google Shape;2065;p23"/>
          <p:cNvGrpSpPr/>
          <p:nvPr/>
        </p:nvGrpSpPr>
        <p:grpSpPr>
          <a:xfrm rot="1800035">
            <a:off x="6825381" y="-1510098"/>
            <a:ext cx="3431705" cy="3259620"/>
            <a:chOff x="-1088989" y="-1308882"/>
            <a:chExt cx="2960971" cy="2812491"/>
          </a:xfrm>
        </p:grpSpPr>
        <p:sp>
          <p:nvSpPr>
            <p:cNvPr id="2066" name="Google Shape;2066;p23"/>
            <p:cNvSpPr/>
            <p:nvPr/>
          </p:nvSpPr>
          <p:spPr>
            <a:xfrm rot="7171194">
              <a:off x="-569193" y="-1060010"/>
              <a:ext cx="1921380" cy="2314747"/>
            </a:xfrm>
            <a:custGeom>
              <a:rect b="b" l="l" r="r" t="t"/>
              <a:pathLst>
                <a:path extrusionOk="0" h="19554" w="16231">
                  <a:moveTo>
                    <a:pt x="9843" y="1"/>
                  </a:moveTo>
                  <a:cubicBezTo>
                    <a:pt x="9843" y="1"/>
                    <a:pt x="7586" y="803"/>
                    <a:pt x="6843" y="2742"/>
                  </a:cubicBezTo>
                  <a:cubicBezTo>
                    <a:pt x="6747" y="2986"/>
                    <a:pt x="6678" y="3252"/>
                    <a:pt x="6636" y="3532"/>
                  </a:cubicBezTo>
                  <a:cubicBezTo>
                    <a:pt x="6613" y="3710"/>
                    <a:pt x="6641" y="3912"/>
                    <a:pt x="6696" y="4132"/>
                  </a:cubicBezTo>
                  <a:cubicBezTo>
                    <a:pt x="6843" y="4733"/>
                    <a:pt x="7229" y="5443"/>
                    <a:pt x="7430" y="5980"/>
                  </a:cubicBezTo>
                  <a:cubicBezTo>
                    <a:pt x="7568" y="6347"/>
                    <a:pt x="7623" y="6636"/>
                    <a:pt x="7462" y="6751"/>
                  </a:cubicBezTo>
                  <a:cubicBezTo>
                    <a:pt x="7390" y="6802"/>
                    <a:pt x="7326" y="6826"/>
                    <a:pt x="7269" y="6826"/>
                  </a:cubicBezTo>
                  <a:cubicBezTo>
                    <a:pt x="7054" y="6826"/>
                    <a:pt x="6929" y="6493"/>
                    <a:pt x="6788" y="6040"/>
                  </a:cubicBezTo>
                  <a:cubicBezTo>
                    <a:pt x="6613" y="5476"/>
                    <a:pt x="6412" y="4723"/>
                    <a:pt x="5972" y="4183"/>
                  </a:cubicBezTo>
                  <a:cubicBezTo>
                    <a:pt x="5870" y="4050"/>
                    <a:pt x="5747" y="3930"/>
                    <a:pt x="5610" y="3830"/>
                  </a:cubicBezTo>
                  <a:cubicBezTo>
                    <a:pt x="5206" y="3536"/>
                    <a:pt x="4665" y="3320"/>
                    <a:pt x="4109" y="3165"/>
                  </a:cubicBezTo>
                  <a:cubicBezTo>
                    <a:pt x="2913" y="2835"/>
                    <a:pt x="1671" y="2780"/>
                    <a:pt x="1670" y="2780"/>
                  </a:cubicBezTo>
                  <a:lnTo>
                    <a:pt x="1670" y="2780"/>
                  </a:lnTo>
                  <a:cubicBezTo>
                    <a:pt x="1670" y="2780"/>
                    <a:pt x="1556" y="4123"/>
                    <a:pt x="1831" y="5371"/>
                  </a:cubicBezTo>
                  <a:cubicBezTo>
                    <a:pt x="1973" y="6031"/>
                    <a:pt x="2225" y="6659"/>
                    <a:pt x="2657" y="7054"/>
                  </a:cubicBezTo>
                  <a:cubicBezTo>
                    <a:pt x="2748" y="7136"/>
                    <a:pt x="2849" y="7214"/>
                    <a:pt x="2949" y="7278"/>
                  </a:cubicBezTo>
                  <a:cubicBezTo>
                    <a:pt x="3597" y="7714"/>
                    <a:pt x="4390" y="7851"/>
                    <a:pt x="5000" y="7953"/>
                  </a:cubicBezTo>
                  <a:cubicBezTo>
                    <a:pt x="5591" y="8053"/>
                    <a:pt x="6018" y="8118"/>
                    <a:pt x="5972" y="8397"/>
                  </a:cubicBezTo>
                  <a:cubicBezTo>
                    <a:pt x="5941" y="8590"/>
                    <a:pt x="5831" y="8665"/>
                    <a:pt x="5667" y="8665"/>
                  </a:cubicBezTo>
                  <a:cubicBezTo>
                    <a:pt x="5491" y="8665"/>
                    <a:pt x="5251" y="8579"/>
                    <a:pt x="4977" y="8461"/>
                  </a:cubicBezTo>
                  <a:cubicBezTo>
                    <a:pt x="4367" y="8195"/>
                    <a:pt x="3587" y="7769"/>
                    <a:pt x="2932" y="7741"/>
                  </a:cubicBezTo>
                  <a:cubicBezTo>
                    <a:pt x="2900" y="7740"/>
                    <a:pt x="2867" y="7739"/>
                    <a:pt x="2836" y="7739"/>
                  </a:cubicBezTo>
                  <a:cubicBezTo>
                    <a:pt x="2781" y="7739"/>
                    <a:pt x="2727" y="7742"/>
                    <a:pt x="2674" y="7750"/>
                  </a:cubicBezTo>
                  <a:cubicBezTo>
                    <a:pt x="2096" y="7828"/>
                    <a:pt x="1611" y="8053"/>
                    <a:pt x="1220" y="8319"/>
                  </a:cubicBezTo>
                  <a:cubicBezTo>
                    <a:pt x="414" y="8865"/>
                    <a:pt x="1" y="9589"/>
                    <a:pt x="1" y="9589"/>
                  </a:cubicBezTo>
                  <a:cubicBezTo>
                    <a:pt x="285" y="10007"/>
                    <a:pt x="813" y="10580"/>
                    <a:pt x="1459" y="11007"/>
                  </a:cubicBezTo>
                  <a:cubicBezTo>
                    <a:pt x="1985" y="11354"/>
                    <a:pt x="2585" y="11608"/>
                    <a:pt x="3198" y="11608"/>
                  </a:cubicBezTo>
                  <a:cubicBezTo>
                    <a:pt x="3248" y="11608"/>
                    <a:pt x="3298" y="11606"/>
                    <a:pt x="3349" y="11602"/>
                  </a:cubicBezTo>
                  <a:cubicBezTo>
                    <a:pt x="3372" y="11602"/>
                    <a:pt x="3390" y="11602"/>
                    <a:pt x="3408" y="11598"/>
                  </a:cubicBezTo>
                  <a:cubicBezTo>
                    <a:pt x="4027" y="11543"/>
                    <a:pt x="4596" y="10869"/>
                    <a:pt x="5220" y="10457"/>
                  </a:cubicBezTo>
                  <a:cubicBezTo>
                    <a:pt x="5497" y="10273"/>
                    <a:pt x="5785" y="10141"/>
                    <a:pt x="6092" y="10141"/>
                  </a:cubicBezTo>
                  <a:cubicBezTo>
                    <a:pt x="6268" y="10141"/>
                    <a:pt x="6450" y="10184"/>
                    <a:pt x="6641" y="10286"/>
                  </a:cubicBezTo>
                  <a:cubicBezTo>
                    <a:pt x="6655" y="10296"/>
                    <a:pt x="6674" y="10300"/>
                    <a:pt x="6687" y="10309"/>
                  </a:cubicBezTo>
                  <a:cubicBezTo>
                    <a:pt x="6380" y="10741"/>
                    <a:pt x="6050" y="11162"/>
                    <a:pt x="5715" y="11571"/>
                  </a:cubicBezTo>
                  <a:cubicBezTo>
                    <a:pt x="5628" y="11685"/>
                    <a:pt x="5536" y="11791"/>
                    <a:pt x="5444" y="11901"/>
                  </a:cubicBezTo>
                  <a:cubicBezTo>
                    <a:pt x="4835" y="12635"/>
                    <a:pt x="4219" y="13363"/>
                    <a:pt x="3675" y="14148"/>
                  </a:cubicBezTo>
                  <a:cubicBezTo>
                    <a:pt x="3422" y="14515"/>
                    <a:pt x="3184" y="14887"/>
                    <a:pt x="2964" y="15272"/>
                  </a:cubicBezTo>
                  <a:cubicBezTo>
                    <a:pt x="2739" y="15666"/>
                    <a:pt x="2547" y="16079"/>
                    <a:pt x="2363" y="16491"/>
                  </a:cubicBezTo>
                  <a:cubicBezTo>
                    <a:pt x="2166" y="16955"/>
                    <a:pt x="1986" y="17427"/>
                    <a:pt x="1844" y="17904"/>
                  </a:cubicBezTo>
                  <a:cubicBezTo>
                    <a:pt x="1771" y="18142"/>
                    <a:pt x="1711" y="18376"/>
                    <a:pt x="1656" y="18615"/>
                  </a:cubicBezTo>
                  <a:cubicBezTo>
                    <a:pt x="1629" y="18739"/>
                    <a:pt x="1592" y="18871"/>
                    <a:pt x="1578" y="19000"/>
                  </a:cubicBezTo>
                  <a:cubicBezTo>
                    <a:pt x="1565" y="19129"/>
                    <a:pt x="1565" y="19262"/>
                    <a:pt x="1565" y="19389"/>
                  </a:cubicBezTo>
                  <a:cubicBezTo>
                    <a:pt x="1560" y="19497"/>
                    <a:pt x="1634" y="19554"/>
                    <a:pt x="1714" y="19554"/>
                  </a:cubicBezTo>
                  <a:cubicBezTo>
                    <a:pt x="1780" y="19554"/>
                    <a:pt x="1850" y="19514"/>
                    <a:pt x="1881" y="19431"/>
                  </a:cubicBezTo>
                  <a:cubicBezTo>
                    <a:pt x="1922" y="19330"/>
                    <a:pt x="1963" y="19229"/>
                    <a:pt x="2005" y="19129"/>
                  </a:cubicBezTo>
                  <a:cubicBezTo>
                    <a:pt x="2046" y="19023"/>
                    <a:pt x="2069" y="18917"/>
                    <a:pt x="2101" y="18812"/>
                  </a:cubicBezTo>
                  <a:cubicBezTo>
                    <a:pt x="2166" y="18596"/>
                    <a:pt x="2230" y="18381"/>
                    <a:pt x="2299" y="18165"/>
                  </a:cubicBezTo>
                  <a:cubicBezTo>
                    <a:pt x="2431" y="17738"/>
                    <a:pt x="2583" y="17317"/>
                    <a:pt x="2748" y="16904"/>
                  </a:cubicBezTo>
                  <a:cubicBezTo>
                    <a:pt x="2913" y="16505"/>
                    <a:pt x="3097" y="16119"/>
                    <a:pt x="3294" y="15740"/>
                  </a:cubicBezTo>
                  <a:cubicBezTo>
                    <a:pt x="3500" y="15349"/>
                    <a:pt x="3711" y="14959"/>
                    <a:pt x="3944" y="14584"/>
                  </a:cubicBezTo>
                  <a:cubicBezTo>
                    <a:pt x="4577" y="13588"/>
                    <a:pt x="5334" y="12685"/>
                    <a:pt x="6063" y="11763"/>
                  </a:cubicBezTo>
                  <a:cubicBezTo>
                    <a:pt x="6380" y="11359"/>
                    <a:pt x="6696" y="10952"/>
                    <a:pt x="6990" y="10534"/>
                  </a:cubicBezTo>
                  <a:lnTo>
                    <a:pt x="6990" y="10534"/>
                  </a:lnTo>
                  <a:cubicBezTo>
                    <a:pt x="7394" y="10933"/>
                    <a:pt x="7233" y="11437"/>
                    <a:pt x="6981" y="12038"/>
                  </a:cubicBezTo>
                  <a:cubicBezTo>
                    <a:pt x="6778" y="12502"/>
                    <a:pt x="6522" y="13029"/>
                    <a:pt x="6426" y="13607"/>
                  </a:cubicBezTo>
                  <a:cubicBezTo>
                    <a:pt x="6376" y="13909"/>
                    <a:pt x="6444" y="14208"/>
                    <a:pt x="6581" y="14496"/>
                  </a:cubicBezTo>
                  <a:cubicBezTo>
                    <a:pt x="6719" y="14790"/>
                    <a:pt x="6935" y="15074"/>
                    <a:pt x="7174" y="15327"/>
                  </a:cubicBezTo>
                  <a:cubicBezTo>
                    <a:pt x="7847" y="16042"/>
                    <a:pt x="8719" y="16542"/>
                    <a:pt x="8719" y="16542"/>
                  </a:cubicBezTo>
                  <a:cubicBezTo>
                    <a:pt x="8719" y="16542"/>
                    <a:pt x="10031" y="15537"/>
                    <a:pt x="10200" y="14051"/>
                  </a:cubicBezTo>
                  <a:cubicBezTo>
                    <a:pt x="10228" y="13799"/>
                    <a:pt x="10223" y="13529"/>
                    <a:pt x="10173" y="13249"/>
                  </a:cubicBezTo>
                  <a:cubicBezTo>
                    <a:pt x="10163" y="13213"/>
                    <a:pt x="10158" y="13175"/>
                    <a:pt x="10145" y="13134"/>
                  </a:cubicBezTo>
                  <a:cubicBezTo>
                    <a:pt x="10012" y="12597"/>
                    <a:pt x="9622" y="12112"/>
                    <a:pt x="9361" y="11736"/>
                  </a:cubicBezTo>
                  <a:cubicBezTo>
                    <a:pt x="9127" y="11405"/>
                    <a:pt x="8985" y="11162"/>
                    <a:pt x="9187" y="11034"/>
                  </a:cubicBezTo>
                  <a:cubicBezTo>
                    <a:pt x="9219" y="11014"/>
                    <a:pt x="9251" y="11004"/>
                    <a:pt x="9283" y="11004"/>
                  </a:cubicBezTo>
                  <a:cubicBezTo>
                    <a:pt x="9433" y="11004"/>
                    <a:pt x="9572" y="11227"/>
                    <a:pt x="9723" y="11557"/>
                  </a:cubicBezTo>
                  <a:cubicBezTo>
                    <a:pt x="9906" y="11956"/>
                    <a:pt x="10099" y="12510"/>
                    <a:pt x="10338" y="13010"/>
                  </a:cubicBezTo>
                  <a:cubicBezTo>
                    <a:pt x="10503" y="13350"/>
                    <a:pt x="10686" y="13666"/>
                    <a:pt x="10906" y="13886"/>
                  </a:cubicBezTo>
                  <a:cubicBezTo>
                    <a:pt x="10998" y="13983"/>
                    <a:pt x="11098" y="14061"/>
                    <a:pt x="11208" y="14116"/>
                  </a:cubicBezTo>
                  <a:cubicBezTo>
                    <a:pt x="11784" y="14404"/>
                    <a:pt x="12377" y="14508"/>
                    <a:pt x="12936" y="14508"/>
                  </a:cubicBezTo>
                  <a:cubicBezTo>
                    <a:pt x="14445" y="14508"/>
                    <a:pt x="15708" y="13744"/>
                    <a:pt x="15708" y="13744"/>
                  </a:cubicBezTo>
                  <a:cubicBezTo>
                    <a:pt x="15708" y="13744"/>
                    <a:pt x="15350" y="11557"/>
                    <a:pt x="14226" y="10451"/>
                  </a:cubicBezTo>
                  <a:cubicBezTo>
                    <a:pt x="14034" y="10259"/>
                    <a:pt x="13818" y="10103"/>
                    <a:pt x="13580" y="9989"/>
                  </a:cubicBezTo>
                  <a:cubicBezTo>
                    <a:pt x="13327" y="9873"/>
                    <a:pt x="13062" y="9796"/>
                    <a:pt x="12791" y="9746"/>
                  </a:cubicBezTo>
                  <a:cubicBezTo>
                    <a:pt x="12486" y="9690"/>
                    <a:pt x="12180" y="9672"/>
                    <a:pt x="11890" y="9672"/>
                  </a:cubicBezTo>
                  <a:cubicBezTo>
                    <a:pt x="11534" y="9672"/>
                    <a:pt x="11202" y="9699"/>
                    <a:pt x="10925" y="9714"/>
                  </a:cubicBezTo>
                  <a:cubicBezTo>
                    <a:pt x="10793" y="9722"/>
                    <a:pt x="10673" y="9728"/>
                    <a:pt x="10567" y="9728"/>
                  </a:cubicBezTo>
                  <a:cubicBezTo>
                    <a:pt x="10213" y="9728"/>
                    <a:pt x="10023" y="9661"/>
                    <a:pt x="10108" y="9392"/>
                  </a:cubicBezTo>
                  <a:cubicBezTo>
                    <a:pt x="10173" y="9178"/>
                    <a:pt x="10363" y="9107"/>
                    <a:pt x="10632" y="9107"/>
                  </a:cubicBezTo>
                  <a:cubicBezTo>
                    <a:pt x="10727" y="9107"/>
                    <a:pt x="10831" y="9116"/>
                    <a:pt x="10943" y="9130"/>
                  </a:cubicBezTo>
                  <a:cubicBezTo>
                    <a:pt x="11475" y="9200"/>
                    <a:pt x="12190" y="9401"/>
                    <a:pt x="12874" y="9401"/>
                  </a:cubicBezTo>
                  <a:cubicBezTo>
                    <a:pt x="13140" y="9397"/>
                    <a:pt x="13392" y="9369"/>
                    <a:pt x="13635" y="9287"/>
                  </a:cubicBezTo>
                  <a:cubicBezTo>
                    <a:pt x="14070" y="9140"/>
                    <a:pt x="14497" y="8681"/>
                    <a:pt x="14868" y="8122"/>
                  </a:cubicBezTo>
                  <a:cubicBezTo>
                    <a:pt x="15666" y="6935"/>
                    <a:pt x="16231" y="5293"/>
                    <a:pt x="16231" y="5293"/>
                  </a:cubicBezTo>
                  <a:cubicBezTo>
                    <a:pt x="16231" y="5293"/>
                    <a:pt x="14786" y="4742"/>
                    <a:pt x="13443" y="4609"/>
                  </a:cubicBezTo>
                  <a:cubicBezTo>
                    <a:pt x="13247" y="4588"/>
                    <a:pt x="13054" y="4576"/>
                    <a:pt x="12868" y="4576"/>
                  </a:cubicBezTo>
                  <a:cubicBezTo>
                    <a:pt x="12287" y="4576"/>
                    <a:pt x="11772" y="4692"/>
                    <a:pt x="11470" y="5009"/>
                  </a:cubicBezTo>
                  <a:cubicBezTo>
                    <a:pt x="11452" y="5022"/>
                    <a:pt x="11443" y="5036"/>
                    <a:pt x="11429" y="5054"/>
                  </a:cubicBezTo>
                  <a:cubicBezTo>
                    <a:pt x="10916" y="5655"/>
                    <a:pt x="10586" y="6274"/>
                    <a:pt x="10306" y="6709"/>
                  </a:cubicBezTo>
                  <a:cubicBezTo>
                    <a:pt x="10078" y="7058"/>
                    <a:pt x="9886" y="7286"/>
                    <a:pt x="9663" y="7286"/>
                  </a:cubicBezTo>
                  <a:cubicBezTo>
                    <a:pt x="9607" y="7286"/>
                    <a:pt x="9550" y="7272"/>
                    <a:pt x="9489" y="7242"/>
                  </a:cubicBezTo>
                  <a:cubicBezTo>
                    <a:pt x="9310" y="7149"/>
                    <a:pt x="9544" y="6833"/>
                    <a:pt x="9893" y="6393"/>
                  </a:cubicBezTo>
                  <a:cubicBezTo>
                    <a:pt x="10237" y="5948"/>
                    <a:pt x="10696" y="5375"/>
                    <a:pt x="10975" y="4774"/>
                  </a:cubicBezTo>
                  <a:cubicBezTo>
                    <a:pt x="11062" y="4577"/>
                    <a:pt x="11136" y="4380"/>
                    <a:pt x="11177" y="4183"/>
                  </a:cubicBezTo>
                  <a:cubicBezTo>
                    <a:pt x="11269" y="3760"/>
                    <a:pt x="11269" y="3348"/>
                    <a:pt x="11218" y="2954"/>
                  </a:cubicBezTo>
                  <a:cubicBezTo>
                    <a:pt x="11007" y="1312"/>
                    <a:pt x="9843" y="1"/>
                    <a:pt x="98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23"/>
            <p:cNvSpPr/>
            <p:nvPr/>
          </p:nvSpPr>
          <p:spPr>
            <a:xfrm rot="7171194">
              <a:off x="123873" y="-237323"/>
              <a:ext cx="706475" cy="723995"/>
            </a:xfrm>
            <a:custGeom>
              <a:rect b="b" l="l" r="r" t="t"/>
              <a:pathLst>
                <a:path extrusionOk="0" h="6116" w="5968">
                  <a:moveTo>
                    <a:pt x="2656" y="1"/>
                  </a:moveTo>
                  <a:cubicBezTo>
                    <a:pt x="2588" y="1"/>
                    <a:pt x="2521" y="2"/>
                    <a:pt x="2454" y="4"/>
                  </a:cubicBezTo>
                  <a:cubicBezTo>
                    <a:pt x="2592" y="371"/>
                    <a:pt x="2647" y="660"/>
                    <a:pt x="2486" y="775"/>
                  </a:cubicBezTo>
                  <a:cubicBezTo>
                    <a:pt x="2414" y="826"/>
                    <a:pt x="2350" y="850"/>
                    <a:pt x="2293" y="850"/>
                  </a:cubicBezTo>
                  <a:cubicBezTo>
                    <a:pt x="2078" y="850"/>
                    <a:pt x="1953" y="517"/>
                    <a:pt x="1812" y="64"/>
                  </a:cubicBezTo>
                  <a:cubicBezTo>
                    <a:pt x="1358" y="142"/>
                    <a:pt x="941" y="311"/>
                    <a:pt x="615" y="633"/>
                  </a:cubicBezTo>
                  <a:cubicBezTo>
                    <a:pt x="257" y="986"/>
                    <a:pt x="83" y="1467"/>
                    <a:pt x="24" y="1977"/>
                  </a:cubicBezTo>
                  <a:cubicBezTo>
                    <a:pt x="615" y="2077"/>
                    <a:pt x="1042" y="2142"/>
                    <a:pt x="996" y="2421"/>
                  </a:cubicBezTo>
                  <a:cubicBezTo>
                    <a:pt x="965" y="2614"/>
                    <a:pt x="855" y="2689"/>
                    <a:pt x="691" y="2689"/>
                  </a:cubicBezTo>
                  <a:cubicBezTo>
                    <a:pt x="515" y="2689"/>
                    <a:pt x="275" y="2603"/>
                    <a:pt x="1" y="2485"/>
                  </a:cubicBezTo>
                  <a:lnTo>
                    <a:pt x="1" y="2485"/>
                  </a:lnTo>
                  <a:cubicBezTo>
                    <a:pt x="1" y="2586"/>
                    <a:pt x="5" y="2687"/>
                    <a:pt x="10" y="2783"/>
                  </a:cubicBezTo>
                  <a:cubicBezTo>
                    <a:pt x="56" y="3353"/>
                    <a:pt x="185" y="3912"/>
                    <a:pt x="244" y="4481"/>
                  </a:cubicBezTo>
                  <a:cubicBezTo>
                    <a:pt x="521" y="4297"/>
                    <a:pt x="809" y="4165"/>
                    <a:pt x="1116" y="4165"/>
                  </a:cubicBezTo>
                  <a:cubicBezTo>
                    <a:pt x="1292" y="4165"/>
                    <a:pt x="1474" y="4208"/>
                    <a:pt x="1665" y="4310"/>
                  </a:cubicBezTo>
                  <a:cubicBezTo>
                    <a:pt x="1679" y="4320"/>
                    <a:pt x="1698" y="4324"/>
                    <a:pt x="1711" y="4333"/>
                  </a:cubicBezTo>
                  <a:cubicBezTo>
                    <a:pt x="1404" y="4765"/>
                    <a:pt x="1074" y="5186"/>
                    <a:pt x="739" y="5595"/>
                  </a:cubicBezTo>
                  <a:cubicBezTo>
                    <a:pt x="849" y="5668"/>
                    <a:pt x="964" y="5732"/>
                    <a:pt x="1087" y="5787"/>
                  </a:cubicBezTo>
                  <a:cubicBezTo>
                    <a:pt x="1404" y="5383"/>
                    <a:pt x="1720" y="4976"/>
                    <a:pt x="2014" y="4558"/>
                  </a:cubicBezTo>
                  <a:lnTo>
                    <a:pt x="2014" y="4558"/>
                  </a:lnTo>
                  <a:cubicBezTo>
                    <a:pt x="2418" y="4957"/>
                    <a:pt x="2257" y="5461"/>
                    <a:pt x="2005" y="6062"/>
                  </a:cubicBezTo>
                  <a:cubicBezTo>
                    <a:pt x="2226" y="6098"/>
                    <a:pt x="2450" y="6116"/>
                    <a:pt x="2675" y="6116"/>
                  </a:cubicBezTo>
                  <a:cubicBezTo>
                    <a:pt x="3260" y="6116"/>
                    <a:pt x="3847" y="5995"/>
                    <a:pt x="4385" y="5760"/>
                  </a:cubicBezTo>
                  <a:cubicBezTo>
                    <a:pt x="4151" y="5429"/>
                    <a:pt x="4009" y="5186"/>
                    <a:pt x="4211" y="5058"/>
                  </a:cubicBezTo>
                  <a:cubicBezTo>
                    <a:pt x="4243" y="5038"/>
                    <a:pt x="4275" y="5028"/>
                    <a:pt x="4307" y="5028"/>
                  </a:cubicBezTo>
                  <a:cubicBezTo>
                    <a:pt x="4457" y="5028"/>
                    <a:pt x="4596" y="5251"/>
                    <a:pt x="4747" y="5581"/>
                  </a:cubicBezTo>
                  <a:cubicBezTo>
                    <a:pt x="4770" y="5567"/>
                    <a:pt x="4793" y="5554"/>
                    <a:pt x="4816" y="5539"/>
                  </a:cubicBezTo>
                  <a:cubicBezTo>
                    <a:pt x="5146" y="5342"/>
                    <a:pt x="5458" y="5095"/>
                    <a:pt x="5655" y="4765"/>
                  </a:cubicBezTo>
                  <a:cubicBezTo>
                    <a:pt x="5843" y="4458"/>
                    <a:pt x="5921" y="4104"/>
                    <a:pt x="5949" y="3738"/>
                  </a:cubicBezTo>
                  <a:lnTo>
                    <a:pt x="5949" y="3738"/>
                  </a:lnTo>
                  <a:cubicBezTo>
                    <a:pt x="5817" y="3746"/>
                    <a:pt x="5697" y="3752"/>
                    <a:pt x="5591" y="3752"/>
                  </a:cubicBezTo>
                  <a:cubicBezTo>
                    <a:pt x="5237" y="3752"/>
                    <a:pt x="5047" y="3685"/>
                    <a:pt x="5132" y="3416"/>
                  </a:cubicBezTo>
                  <a:cubicBezTo>
                    <a:pt x="5197" y="3202"/>
                    <a:pt x="5387" y="3131"/>
                    <a:pt x="5656" y="3131"/>
                  </a:cubicBezTo>
                  <a:cubicBezTo>
                    <a:pt x="5751" y="3131"/>
                    <a:pt x="5855" y="3140"/>
                    <a:pt x="5967" y="3154"/>
                  </a:cubicBezTo>
                  <a:lnTo>
                    <a:pt x="5967" y="3091"/>
                  </a:lnTo>
                  <a:cubicBezTo>
                    <a:pt x="5963" y="2256"/>
                    <a:pt x="5908" y="1330"/>
                    <a:pt x="5330" y="733"/>
                  </a:cubicBezTo>
                  <a:cubicBezTo>
                    <a:pt x="5102" y="1082"/>
                    <a:pt x="4910" y="1310"/>
                    <a:pt x="4687" y="1310"/>
                  </a:cubicBezTo>
                  <a:cubicBezTo>
                    <a:pt x="4631" y="1310"/>
                    <a:pt x="4574" y="1296"/>
                    <a:pt x="4513" y="1266"/>
                  </a:cubicBezTo>
                  <a:cubicBezTo>
                    <a:pt x="4334" y="1173"/>
                    <a:pt x="4568" y="857"/>
                    <a:pt x="4917" y="417"/>
                  </a:cubicBezTo>
                  <a:cubicBezTo>
                    <a:pt x="4416" y="133"/>
                    <a:pt x="3798" y="59"/>
                    <a:pt x="3211" y="23"/>
                  </a:cubicBezTo>
                  <a:cubicBezTo>
                    <a:pt x="3029" y="9"/>
                    <a:pt x="2842" y="1"/>
                    <a:pt x="26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23"/>
            <p:cNvSpPr/>
            <p:nvPr/>
          </p:nvSpPr>
          <p:spPr>
            <a:xfrm rot="7171194">
              <a:off x="-299958" y="-262442"/>
              <a:ext cx="431722" cy="259601"/>
            </a:xfrm>
            <a:custGeom>
              <a:rect b="b" l="l" r="r" t="t"/>
              <a:pathLst>
                <a:path extrusionOk="0" h="2193" w="3647">
                  <a:moveTo>
                    <a:pt x="3564" y="0"/>
                  </a:moveTo>
                  <a:cubicBezTo>
                    <a:pt x="2491" y="688"/>
                    <a:pt x="1253" y="1101"/>
                    <a:pt x="0" y="1362"/>
                  </a:cubicBezTo>
                  <a:cubicBezTo>
                    <a:pt x="138" y="1656"/>
                    <a:pt x="354" y="1940"/>
                    <a:pt x="593" y="2193"/>
                  </a:cubicBezTo>
                  <a:cubicBezTo>
                    <a:pt x="610" y="2179"/>
                    <a:pt x="629" y="2170"/>
                    <a:pt x="648" y="2156"/>
                  </a:cubicBezTo>
                  <a:cubicBezTo>
                    <a:pt x="1486" y="1615"/>
                    <a:pt x="2417" y="1211"/>
                    <a:pt x="3389" y="972"/>
                  </a:cubicBezTo>
                  <a:cubicBezTo>
                    <a:pt x="3463" y="955"/>
                    <a:pt x="3541" y="936"/>
                    <a:pt x="3619" y="917"/>
                  </a:cubicBezTo>
                  <a:cubicBezTo>
                    <a:pt x="3647" y="665"/>
                    <a:pt x="3642" y="395"/>
                    <a:pt x="3592" y="115"/>
                  </a:cubicBezTo>
                  <a:cubicBezTo>
                    <a:pt x="3582" y="79"/>
                    <a:pt x="3577" y="41"/>
                    <a:pt x="3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23"/>
            <p:cNvSpPr/>
            <p:nvPr/>
          </p:nvSpPr>
          <p:spPr>
            <a:xfrm rot="7171194">
              <a:off x="616046" y="-726749"/>
              <a:ext cx="253090" cy="458120"/>
            </a:xfrm>
            <a:custGeom>
              <a:rect b="b" l="l" r="r" t="t"/>
              <a:pathLst>
                <a:path extrusionOk="0" h="3870" w="2138">
                  <a:moveTo>
                    <a:pt x="1625" y="1"/>
                  </a:moveTo>
                  <a:cubicBezTo>
                    <a:pt x="1570" y="1"/>
                    <a:pt x="1516" y="4"/>
                    <a:pt x="1463" y="12"/>
                  </a:cubicBezTo>
                  <a:cubicBezTo>
                    <a:pt x="885" y="90"/>
                    <a:pt x="400" y="315"/>
                    <a:pt x="9" y="581"/>
                  </a:cubicBezTo>
                  <a:cubicBezTo>
                    <a:pt x="0" y="1223"/>
                    <a:pt x="56" y="1870"/>
                    <a:pt x="129" y="2512"/>
                  </a:cubicBezTo>
                  <a:cubicBezTo>
                    <a:pt x="161" y="2764"/>
                    <a:pt x="193" y="3021"/>
                    <a:pt x="248" y="3269"/>
                  </a:cubicBezTo>
                  <a:cubicBezTo>
                    <a:pt x="774" y="3616"/>
                    <a:pt x="1374" y="3870"/>
                    <a:pt x="1987" y="3870"/>
                  </a:cubicBezTo>
                  <a:cubicBezTo>
                    <a:pt x="2037" y="3870"/>
                    <a:pt x="2087" y="3868"/>
                    <a:pt x="2138" y="3864"/>
                  </a:cubicBezTo>
                  <a:cubicBezTo>
                    <a:pt x="1825" y="2603"/>
                    <a:pt x="1683" y="1301"/>
                    <a:pt x="1721" y="3"/>
                  </a:cubicBezTo>
                  <a:cubicBezTo>
                    <a:pt x="1689" y="2"/>
                    <a:pt x="1656" y="1"/>
                    <a:pt x="16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23"/>
            <p:cNvSpPr/>
            <p:nvPr/>
          </p:nvSpPr>
          <p:spPr>
            <a:xfrm rot="7171194">
              <a:off x="861455" y="-314574"/>
              <a:ext cx="490200" cy="487122"/>
            </a:xfrm>
            <a:custGeom>
              <a:rect b="b" l="l" r="r" t="t"/>
              <a:pathLst>
                <a:path extrusionOk="0" h="4115" w="4141">
                  <a:moveTo>
                    <a:pt x="2278" y="1"/>
                  </a:moveTo>
                  <a:cubicBezTo>
                    <a:pt x="2215" y="23"/>
                    <a:pt x="2151" y="51"/>
                    <a:pt x="2091" y="78"/>
                  </a:cubicBezTo>
                  <a:cubicBezTo>
                    <a:pt x="1150" y="482"/>
                    <a:pt x="440" y="1280"/>
                    <a:pt x="0" y="2207"/>
                  </a:cubicBezTo>
                  <a:cubicBezTo>
                    <a:pt x="142" y="2867"/>
                    <a:pt x="394" y="3495"/>
                    <a:pt x="826" y="3890"/>
                  </a:cubicBezTo>
                  <a:cubicBezTo>
                    <a:pt x="917" y="3972"/>
                    <a:pt x="1018" y="4050"/>
                    <a:pt x="1118" y="4114"/>
                  </a:cubicBezTo>
                  <a:lnTo>
                    <a:pt x="1118" y="4068"/>
                  </a:lnTo>
                  <a:cubicBezTo>
                    <a:pt x="1156" y="3551"/>
                    <a:pt x="1220" y="3018"/>
                    <a:pt x="1453" y="2554"/>
                  </a:cubicBezTo>
                  <a:cubicBezTo>
                    <a:pt x="1948" y="1587"/>
                    <a:pt x="3027" y="1161"/>
                    <a:pt x="4141" y="1019"/>
                  </a:cubicBezTo>
                  <a:cubicBezTo>
                    <a:pt x="4039" y="886"/>
                    <a:pt x="3916" y="766"/>
                    <a:pt x="3779" y="666"/>
                  </a:cubicBezTo>
                  <a:cubicBezTo>
                    <a:pt x="3375" y="372"/>
                    <a:pt x="2834" y="156"/>
                    <a:pt x="22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23"/>
            <p:cNvSpPr/>
            <p:nvPr/>
          </p:nvSpPr>
          <p:spPr>
            <a:xfrm rot="7171194">
              <a:off x="707886" y="401354"/>
              <a:ext cx="551283" cy="287183"/>
            </a:xfrm>
            <a:custGeom>
              <a:rect b="b" l="l" r="r" t="t"/>
              <a:pathLst>
                <a:path extrusionOk="0" h="2426" w="4657">
                  <a:moveTo>
                    <a:pt x="2711" y="1"/>
                  </a:moveTo>
                  <a:cubicBezTo>
                    <a:pt x="2058" y="1"/>
                    <a:pt x="1414" y="207"/>
                    <a:pt x="766" y="321"/>
                  </a:cubicBezTo>
                  <a:cubicBezTo>
                    <a:pt x="588" y="353"/>
                    <a:pt x="409" y="376"/>
                    <a:pt x="230" y="393"/>
                  </a:cubicBezTo>
                  <a:cubicBezTo>
                    <a:pt x="134" y="637"/>
                    <a:pt x="65" y="903"/>
                    <a:pt x="23" y="1183"/>
                  </a:cubicBezTo>
                  <a:cubicBezTo>
                    <a:pt x="0" y="1361"/>
                    <a:pt x="28" y="1563"/>
                    <a:pt x="83" y="1783"/>
                  </a:cubicBezTo>
                  <a:cubicBezTo>
                    <a:pt x="180" y="1779"/>
                    <a:pt x="276" y="1779"/>
                    <a:pt x="368" y="1779"/>
                  </a:cubicBezTo>
                  <a:cubicBezTo>
                    <a:pt x="1372" y="1788"/>
                    <a:pt x="2372" y="1907"/>
                    <a:pt x="3353" y="2127"/>
                  </a:cubicBezTo>
                  <a:cubicBezTo>
                    <a:pt x="3693" y="2201"/>
                    <a:pt x="4032" y="2296"/>
                    <a:pt x="4362" y="2425"/>
                  </a:cubicBezTo>
                  <a:cubicBezTo>
                    <a:pt x="4449" y="2228"/>
                    <a:pt x="4523" y="2031"/>
                    <a:pt x="4564" y="1834"/>
                  </a:cubicBezTo>
                  <a:cubicBezTo>
                    <a:pt x="4656" y="1411"/>
                    <a:pt x="4656" y="999"/>
                    <a:pt x="4605" y="605"/>
                  </a:cubicBezTo>
                  <a:cubicBezTo>
                    <a:pt x="4096" y="311"/>
                    <a:pt x="3555" y="63"/>
                    <a:pt x="2972" y="13"/>
                  </a:cubicBezTo>
                  <a:cubicBezTo>
                    <a:pt x="2885" y="5"/>
                    <a:pt x="2798" y="1"/>
                    <a:pt x="27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23"/>
            <p:cNvSpPr/>
            <p:nvPr/>
          </p:nvSpPr>
          <p:spPr>
            <a:xfrm rot="7171194">
              <a:off x="-291794" y="162448"/>
              <a:ext cx="460487" cy="490318"/>
            </a:xfrm>
            <a:custGeom>
              <a:rect b="b" l="l" r="r" t="t"/>
              <a:pathLst>
                <a:path extrusionOk="0" h="4142" w="3890">
                  <a:moveTo>
                    <a:pt x="2454" y="1"/>
                  </a:moveTo>
                  <a:cubicBezTo>
                    <a:pt x="2101" y="1294"/>
                    <a:pt x="1202" y="2418"/>
                    <a:pt x="101" y="3197"/>
                  </a:cubicBezTo>
                  <a:cubicBezTo>
                    <a:pt x="69" y="3220"/>
                    <a:pt x="33" y="3243"/>
                    <a:pt x="1" y="3265"/>
                  </a:cubicBezTo>
                  <a:cubicBezTo>
                    <a:pt x="166" y="3605"/>
                    <a:pt x="349" y="3921"/>
                    <a:pt x="569" y="4141"/>
                  </a:cubicBezTo>
                  <a:cubicBezTo>
                    <a:pt x="822" y="4073"/>
                    <a:pt x="1070" y="3986"/>
                    <a:pt x="1303" y="3866"/>
                  </a:cubicBezTo>
                  <a:cubicBezTo>
                    <a:pt x="1862" y="3578"/>
                    <a:pt x="2302" y="3091"/>
                    <a:pt x="2693" y="2596"/>
                  </a:cubicBezTo>
                  <a:cubicBezTo>
                    <a:pt x="3146" y="2023"/>
                    <a:pt x="3568" y="1381"/>
                    <a:pt x="3889" y="706"/>
                  </a:cubicBezTo>
                  <a:cubicBezTo>
                    <a:pt x="3697" y="514"/>
                    <a:pt x="3481" y="358"/>
                    <a:pt x="3243" y="244"/>
                  </a:cubicBezTo>
                  <a:cubicBezTo>
                    <a:pt x="2990" y="128"/>
                    <a:pt x="2725" y="51"/>
                    <a:pt x="24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23"/>
            <p:cNvSpPr/>
            <p:nvPr/>
          </p:nvSpPr>
          <p:spPr>
            <a:xfrm rot="7171194">
              <a:off x="179859" y="496600"/>
              <a:ext cx="406270" cy="571407"/>
            </a:xfrm>
            <a:custGeom>
              <a:rect b="b" l="l" r="r" t="t"/>
              <a:pathLst>
                <a:path extrusionOk="0" h="4827" w="3432">
                  <a:moveTo>
                    <a:pt x="1398" y="1"/>
                  </a:moveTo>
                  <a:cubicBezTo>
                    <a:pt x="817" y="1"/>
                    <a:pt x="302" y="117"/>
                    <a:pt x="0" y="434"/>
                  </a:cubicBezTo>
                  <a:cubicBezTo>
                    <a:pt x="294" y="599"/>
                    <a:pt x="555" y="809"/>
                    <a:pt x="766" y="1080"/>
                  </a:cubicBezTo>
                  <a:cubicBezTo>
                    <a:pt x="1101" y="1507"/>
                    <a:pt x="1266" y="2038"/>
                    <a:pt x="1372" y="2574"/>
                  </a:cubicBezTo>
                  <a:cubicBezTo>
                    <a:pt x="1514" y="3313"/>
                    <a:pt x="1550" y="4083"/>
                    <a:pt x="1404" y="4826"/>
                  </a:cubicBezTo>
                  <a:cubicBezTo>
                    <a:pt x="1670" y="4822"/>
                    <a:pt x="1922" y="4794"/>
                    <a:pt x="2165" y="4712"/>
                  </a:cubicBezTo>
                  <a:cubicBezTo>
                    <a:pt x="2600" y="4565"/>
                    <a:pt x="3027" y="4106"/>
                    <a:pt x="3398" y="3547"/>
                  </a:cubicBezTo>
                  <a:cubicBezTo>
                    <a:pt x="3431" y="3042"/>
                    <a:pt x="3380" y="2538"/>
                    <a:pt x="3229" y="2043"/>
                  </a:cubicBezTo>
                  <a:cubicBezTo>
                    <a:pt x="2991" y="1272"/>
                    <a:pt x="2541" y="607"/>
                    <a:pt x="1973" y="34"/>
                  </a:cubicBezTo>
                  <a:cubicBezTo>
                    <a:pt x="1777" y="13"/>
                    <a:pt x="1584" y="1"/>
                    <a:pt x="13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74" name="Google Shape;2074;p23"/>
          <p:cNvSpPr txBox="1"/>
          <p:nvPr>
            <p:ph idx="1" type="subTitle"/>
          </p:nvPr>
        </p:nvSpPr>
        <p:spPr>
          <a:xfrm>
            <a:off x="2122300" y="1112700"/>
            <a:ext cx="4899300" cy="81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75" name="Google Shape;2075;p23"/>
          <p:cNvSpPr txBox="1"/>
          <p:nvPr>
            <p:ph type="title"/>
          </p:nvPr>
        </p:nvSpPr>
        <p:spPr>
          <a:xfrm>
            <a:off x="2355000" y="540000"/>
            <a:ext cx="443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pic>
        <p:nvPicPr>
          <p:cNvPr id="2076" name="Google Shape;2076;p23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6946837" y="-481870"/>
            <a:ext cx="3742525" cy="334799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7" name="Google Shape;2077;p23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1249663" y="-1218820"/>
            <a:ext cx="3742525" cy="33479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CUSTOM_12_1_1_1">
    <p:spTree>
      <p:nvGrpSpPr>
        <p:cNvPr id="2078" name="Shape 2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9" name="Google Shape;2079;p24"/>
          <p:cNvSpPr/>
          <p:nvPr/>
        </p:nvSpPr>
        <p:spPr>
          <a:xfrm flipH="1" rot="8940093">
            <a:off x="-1352277" y="-379771"/>
            <a:ext cx="4386717" cy="6261963"/>
          </a:xfrm>
          <a:custGeom>
            <a:rect b="b" l="l" r="r" t="t"/>
            <a:pathLst>
              <a:path extrusionOk="0" h="46528" w="46234">
                <a:moveTo>
                  <a:pt x="25849" y="0"/>
                </a:moveTo>
                <a:cubicBezTo>
                  <a:pt x="24318" y="0"/>
                  <a:pt x="22209" y="712"/>
                  <a:pt x="20882" y="1007"/>
                </a:cubicBezTo>
                <a:cubicBezTo>
                  <a:pt x="16346" y="1974"/>
                  <a:pt x="11943" y="4009"/>
                  <a:pt x="8440" y="7111"/>
                </a:cubicBezTo>
                <a:cubicBezTo>
                  <a:pt x="3737" y="11214"/>
                  <a:pt x="601" y="17219"/>
                  <a:pt x="268" y="23490"/>
                </a:cubicBezTo>
                <a:cubicBezTo>
                  <a:pt x="1" y="29794"/>
                  <a:pt x="2536" y="36199"/>
                  <a:pt x="7339" y="40235"/>
                </a:cubicBezTo>
                <a:cubicBezTo>
                  <a:pt x="11075" y="43437"/>
                  <a:pt x="15912" y="45072"/>
                  <a:pt x="20749" y="45906"/>
                </a:cubicBezTo>
                <a:cubicBezTo>
                  <a:pt x="22937" y="46293"/>
                  <a:pt x="25159" y="46527"/>
                  <a:pt x="27367" y="46527"/>
                </a:cubicBezTo>
                <a:cubicBezTo>
                  <a:pt x="29536" y="46527"/>
                  <a:pt x="31693" y="46301"/>
                  <a:pt x="33792" y="45772"/>
                </a:cubicBezTo>
                <a:cubicBezTo>
                  <a:pt x="38061" y="44738"/>
                  <a:pt x="42097" y="42337"/>
                  <a:pt x="44533" y="38701"/>
                </a:cubicBezTo>
                <a:cubicBezTo>
                  <a:pt x="45400" y="37400"/>
                  <a:pt x="46100" y="35865"/>
                  <a:pt x="46134" y="34264"/>
                </a:cubicBezTo>
                <a:cubicBezTo>
                  <a:pt x="46234" y="31562"/>
                  <a:pt x="44533" y="29060"/>
                  <a:pt x="42398" y="27359"/>
                </a:cubicBezTo>
                <a:cubicBezTo>
                  <a:pt x="40263" y="25658"/>
                  <a:pt x="37728" y="24524"/>
                  <a:pt x="35426" y="23123"/>
                </a:cubicBezTo>
                <a:cubicBezTo>
                  <a:pt x="33091" y="21688"/>
                  <a:pt x="30889" y="19820"/>
                  <a:pt x="29989" y="17285"/>
                </a:cubicBezTo>
                <a:cubicBezTo>
                  <a:pt x="29255" y="15284"/>
                  <a:pt x="29388" y="13116"/>
                  <a:pt x="29655" y="10981"/>
                </a:cubicBezTo>
                <a:cubicBezTo>
                  <a:pt x="29889" y="8879"/>
                  <a:pt x="30189" y="6711"/>
                  <a:pt x="29822" y="4643"/>
                </a:cubicBezTo>
                <a:cubicBezTo>
                  <a:pt x="29488" y="2942"/>
                  <a:pt x="28388" y="440"/>
                  <a:pt x="26420" y="40"/>
                </a:cubicBezTo>
                <a:cubicBezTo>
                  <a:pt x="26242" y="12"/>
                  <a:pt x="26050" y="0"/>
                  <a:pt x="2584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80" name="Google Shape;2080;p24"/>
          <p:cNvGrpSpPr/>
          <p:nvPr/>
        </p:nvGrpSpPr>
        <p:grpSpPr>
          <a:xfrm flipH="1" rot="4455470">
            <a:off x="1596022" y="3529917"/>
            <a:ext cx="1157927" cy="1624174"/>
            <a:chOff x="8255350" y="3499200"/>
            <a:chExt cx="701868" cy="984479"/>
          </a:xfrm>
        </p:grpSpPr>
        <p:sp>
          <p:nvSpPr>
            <p:cNvPr id="2081" name="Google Shape;2081;p24"/>
            <p:cNvSpPr/>
            <p:nvPr/>
          </p:nvSpPr>
          <p:spPr>
            <a:xfrm>
              <a:off x="8453601" y="3714131"/>
              <a:ext cx="121158" cy="235531"/>
            </a:xfrm>
            <a:custGeom>
              <a:rect b="b" l="l" r="r" t="t"/>
              <a:pathLst>
                <a:path extrusionOk="0" h="7498" w="3857">
                  <a:moveTo>
                    <a:pt x="714" y="0"/>
                  </a:moveTo>
                  <a:cubicBezTo>
                    <a:pt x="644" y="0"/>
                    <a:pt x="574" y="7"/>
                    <a:pt x="504" y="21"/>
                  </a:cubicBezTo>
                  <a:cubicBezTo>
                    <a:pt x="216" y="80"/>
                    <a:pt x="0" y="315"/>
                    <a:pt x="55" y="622"/>
                  </a:cubicBezTo>
                  <a:cubicBezTo>
                    <a:pt x="100" y="901"/>
                    <a:pt x="298" y="1158"/>
                    <a:pt x="481" y="1369"/>
                  </a:cubicBezTo>
                  <a:cubicBezTo>
                    <a:pt x="830" y="1754"/>
                    <a:pt x="1266" y="2057"/>
                    <a:pt x="1614" y="2451"/>
                  </a:cubicBezTo>
                  <a:cubicBezTo>
                    <a:pt x="1958" y="2851"/>
                    <a:pt x="2238" y="3310"/>
                    <a:pt x="2458" y="3791"/>
                  </a:cubicBezTo>
                  <a:cubicBezTo>
                    <a:pt x="2934" y="4836"/>
                    <a:pt x="3260" y="6043"/>
                    <a:pt x="2981" y="7175"/>
                  </a:cubicBezTo>
                  <a:cubicBezTo>
                    <a:pt x="2934" y="7371"/>
                    <a:pt x="3102" y="7497"/>
                    <a:pt x="3257" y="7497"/>
                  </a:cubicBezTo>
                  <a:cubicBezTo>
                    <a:pt x="3313" y="7497"/>
                    <a:pt x="3366" y="7481"/>
                    <a:pt x="3408" y="7446"/>
                  </a:cubicBezTo>
                  <a:cubicBezTo>
                    <a:pt x="3448" y="7418"/>
                    <a:pt x="3476" y="7372"/>
                    <a:pt x="3490" y="7308"/>
                  </a:cubicBezTo>
                  <a:cubicBezTo>
                    <a:pt x="3683" y="6089"/>
                    <a:pt x="3857" y="4804"/>
                    <a:pt x="3605" y="3579"/>
                  </a:cubicBezTo>
                  <a:cubicBezTo>
                    <a:pt x="3385" y="2502"/>
                    <a:pt x="2921" y="1378"/>
                    <a:pt x="2073" y="645"/>
                  </a:cubicBezTo>
                  <a:cubicBezTo>
                    <a:pt x="1714" y="335"/>
                    <a:pt x="1215" y="0"/>
                    <a:pt x="7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24"/>
            <p:cNvSpPr/>
            <p:nvPr/>
          </p:nvSpPr>
          <p:spPr>
            <a:xfrm>
              <a:off x="8718199" y="3656959"/>
              <a:ext cx="59432" cy="154455"/>
            </a:xfrm>
            <a:custGeom>
              <a:rect b="b" l="l" r="r" t="t"/>
              <a:pathLst>
                <a:path extrusionOk="0" h="4917" w="1892">
                  <a:moveTo>
                    <a:pt x="1040" y="0"/>
                  </a:moveTo>
                  <a:cubicBezTo>
                    <a:pt x="879" y="0"/>
                    <a:pt x="722" y="80"/>
                    <a:pt x="643" y="241"/>
                  </a:cubicBezTo>
                  <a:cubicBezTo>
                    <a:pt x="575" y="369"/>
                    <a:pt x="602" y="511"/>
                    <a:pt x="616" y="653"/>
                  </a:cubicBezTo>
                  <a:cubicBezTo>
                    <a:pt x="630" y="842"/>
                    <a:pt x="653" y="1030"/>
                    <a:pt x="662" y="1222"/>
                  </a:cubicBezTo>
                  <a:cubicBezTo>
                    <a:pt x="685" y="1566"/>
                    <a:pt x="685" y="1915"/>
                    <a:pt x="662" y="2258"/>
                  </a:cubicBezTo>
                  <a:cubicBezTo>
                    <a:pt x="620" y="3060"/>
                    <a:pt x="442" y="3850"/>
                    <a:pt x="88" y="4574"/>
                  </a:cubicBezTo>
                  <a:cubicBezTo>
                    <a:pt x="1" y="4753"/>
                    <a:pt x="160" y="4917"/>
                    <a:pt x="306" y="4917"/>
                  </a:cubicBezTo>
                  <a:cubicBezTo>
                    <a:pt x="336" y="4917"/>
                    <a:pt x="365" y="4910"/>
                    <a:pt x="391" y="4895"/>
                  </a:cubicBezTo>
                  <a:cubicBezTo>
                    <a:pt x="395" y="4896"/>
                    <a:pt x="400" y="4896"/>
                    <a:pt x="404" y="4896"/>
                  </a:cubicBezTo>
                  <a:cubicBezTo>
                    <a:pt x="464" y="4896"/>
                    <a:pt x="528" y="4867"/>
                    <a:pt x="575" y="4799"/>
                  </a:cubicBezTo>
                  <a:cubicBezTo>
                    <a:pt x="671" y="4662"/>
                    <a:pt x="717" y="4497"/>
                    <a:pt x="795" y="4345"/>
                  </a:cubicBezTo>
                  <a:cubicBezTo>
                    <a:pt x="873" y="4184"/>
                    <a:pt x="960" y="4029"/>
                    <a:pt x="1038" y="3864"/>
                  </a:cubicBezTo>
                  <a:cubicBezTo>
                    <a:pt x="1180" y="3556"/>
                    <a:pt x="1299" y="3240"/>
                    <a:pt x="1409" y="2919"/>
                  </a:cubicBezTo>
                  <a:cubicBezTo>
                    <a:pt x="1634" y="2268"/>
                    <a:pt x="1891" y="1640"/>
                    <a:pt x="1767" y="942"/>
                  </a:cubicBezTo>
                  <a:cubicBezTo>
                    <a:pt x="1716" y="649"/>
                    <a:pt x="1593" y="300"/>
                    <a:pt x="1354" y="112"/>
                  </a:cubicBezTo>
                  <a:cubicBezTo>
                    <a:pt x="1263" y="38"/>
                    <a:pt x="1150" y="0"/>
                    <a:pt x="10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24"/>
            <p:cNvSpPr/>
            <p:nvPr/>
          </p:nvSpPr>
          <p:spPr>
            <a:xfrm>
              <a:off x="8520418" y="3661419"/>
              <a:ext cx="333601" cy="754874"/>
            </a:xfrm>
            <a:custGeom>
              <a:rect b="b" l="l" r="r" t="t"/>
              <a:pathLst>
                <a:path extrusionOk="0" h="24031" w="10620">
                  <a:moveTo>
                    <a:pt x="10240" y="1"/>
                  </a:moveTo>
                  <a:cubicBezTo>
                    <a:pt x="10156" y="1"/>
                    <a:pt x="10073" y="41"/>
                    <a:pt x="10021" y="139"/>
                  </a:cubicBezTo>
                  <a:cubicBezTo>
                    <a:pt x="9627" y="888"/>
                    <a:pt x="9035" y="1557"/>
                    <a:pt x="8494" y="2203"/>
                  </a:cubicBezTo>
                  <a:cubicBezTo>
                    <a:pt x="7953" y="2855"/>
                    <a:pt x="7371" y="3474"/>
                    <a:pt x="6816" y="4116"/>
                  </a:cubicBezTo>
                  <a:cubicBezTo>
                    <a:pt x="5705" y="5405"/>
                    <a:pt x="4655" y="6753"/>
                    <a:pt x="3747" y="8193"/>
                  </a:cubicBezTo>
                  <a:cubicBezTo>
                    <a:pt x="1914" y="11109"/>
                    <a:pt x="418" y="14371"/>
                    <a:pt x="98" y="17832"/>
                  </a:cubicBezTo>
                  <a:cubicBezTo>
                    <a:pt x="5" y="18823"/>
                    <a:pt x="1" y="19819"/>
                    <a:pt x="65" y="20809"/>
                  </a:cubicBezTo>
                  <a:cubicBezTo>
                    <a:pt x="102" y="21313"/>
                    <a:pt x="153" y="21817"/>
                    <a:pt x="240" y="22317"/>
                  </a:cubicBezTo>
                  <a:cubicBezTo>
                    <a:pt x="322" y="22812"/>
                    <a:pt x="409" y="23318"/>
                    <a:pt x="597" y="23781"/>
                  </a:cubicBezTo>
                  <a:cubicBezTo>
                    <a:pt x="668" y="23954"/>
                    <a:pt x="807" y="24031"/>
                    <a:pt x="943" y="24031"/>
                  </a:cubicBezTo>
                  <a:cubicBezTo>
                    <a:pt x="1142" y="24031"/>
                    <a:pt x="1333" y="23865"/>
                    <a:pt x="1290" y="23593"/>
                  </a:cubicBezTo>
                  <a:cubicBezTo>
                    <a:pt x="1220" y="23161"/>
                    <a:pt x="1097" y="22744"/>
                    <a:pt x="1019" y="22323"/>
                  </a:cubicBezTo>
                  <a:cubicBezTo>
                    <a:pt x="936" y="21900"/>
                    <a:pt x="872" y="21478"/>
                    <a:pt x="826" y="21057"/>
                  </a:cubicBezTo>
                  <a:cubicBezTo>
                    <a:pt x="730" y="20194"/>
                    <a:pt x="735" y="19323"/>
                    <a:pt x="799" y="18460"/>
                  </a:cubicBezTo>
                  <a:cubicBezTo>
                    <a:pt x="932" y="16727"/>
                    <a:pt x="1313" y="14989"/>
                    <a:pt x="1876" y="13343"/>
                  </a:cubicBezTo>
                  <a:cubicBezTo>
                    <a:pt x="2959" y="10193"/>
                    <a:pt x="4907" y="7382"/>
                    <a:pt x="7054" y="4863"/>
                  </a:cubicBezTo>
                  <a:cubicBezTo>
                    <a:pt x="7655" y="4157"/>
                    <a:pt x="8287" y="3479"/>
                    <a:pt x="8897" y="2777"/>
                  </a:cubicBezTo>
                  <a:cubicBezTo>
                    <a:pt x="9210" y="2423"/>
                    <a:pt x="9517" y="2061"/>
                    <a:pt x="9778" y="1671"/>
                  </a:cubicBezTo>
                  <a:cubicBezTo>
                    <a:pt x="10048" y="1268"/>
                    <a:pt x="10273" y="842"/>
                    <a:pt x="10503" y="420"/>
                  </a:cubicBezTo>
                  <a:cubicBezTo>
                    <a:pt x="10620" y="201"/>
                    <a:pt x="10427" y="1"/>
                    <a:pt x="102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24"/>
            <p:cNvSpPr/>
            <p:nvPr/>
          </p:nvSpPr>
          <p:spPr>
            <a:xfrm>
              <a:off x="8500125" y="3670749"/>
              <a:ext cx="116258" cy="742309"/>
            </a:xfrm>
            <a:custGeom>
              <a:rect b="b" l="l" r="r" t="t"/>
              <a:pathLst>
                <a:path extrusionOk="0" h="23631" w="3701">
                  <a:moveTo>
                    <a:pt x="3377" y="0"/>
                  </a:moveTo>
                  <a:cubicBezTo>
                    <a:pt x="3257" y="0"/>
                    <a:pt x="3140" y="77"/>
                    <a:pt x="3142" y="233"/>
                  </a:cubicBezTo>
                  <a:cubicBezTo>
                    <a:pt x="3169" y="1819"/>
                    <a:pt x="2793" y="3337"/>
                    <a:pt x="2412" y="4860"/>
                  </a:cubicBezTo>
                  <a:cubicBezTo>
                    <a:pt x="2037" y="6378"/>
                    <a:pt x="1637" y="7887"/>
                    <a:pt x="1280" y="9405"/>
                  </a:cubicBezTo>
                  <a:cubicBezTo>
                    <a:pt x="573" y="12376"/>
                    <a:pt x="1" y="15412"/>
                    <a:pt x="88" y="18480"/>
                  </a:cubicBezTo>
                  <a:cubicBezTo>
                    <a:pt x="133" y="20177"/>
                    <a:pt x="376" y="21846"/>
                    <a:pt x="1000" y="23433"/>
                  </a:cubicBezTo>
                  <a:cubicBezTo>
                    <a:pt x="1054" y="23569"/>
                    <a:pt x="1171" y="23630"/>
                    <a:pt x="1284" y="23630"/>
                  </a:cubicBezTo>
                  <a:cubicBezTo>
                    <a:pt x="1450" y="23630"/>
                    <a:pt x="1609" y="23500"/>
                    <a:pt x="1555" y="23281"/>
                  </a:cubicBezTo>
                  <a:cubicBezTo>
                    <a:pt x="821" y="20392"/>
                    <a:pt x="702" y="17444"/>
                    <a:pt x="1083" y="14495"/>
                  </a:cubicBezTo>
                  <a:cubicBezTo>
                    <a:pt x="1477" y="11427"/>
                    <a:pt x="2353" y="8465"/>
                    <a:pt x="3041" y="5456"/>
                  </a:cubicBezTo>
                  <a:cubicBezTo>
                    <a:pt x="3430" y="3750"/>
                    <a:pt x="3701" y="1989"/>
                    <a:pt x="3627" y="233"/>
                  </a:cubicBezTo>
                  <a:cubicBezTo>
                    <a:pt x="3621" y="78"/>
                    <a:pt x="3497" y="0"/>
                    <a:pt x="33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24"/>
            <p:cNvSpPr/>
            <p:nvPr/>
          </p:nvSpPr>
          <p:spPr>
            <a:xfrm>
              <a:off x="8405350" y="3857817"/>
              <a:ext cx="165670" cy="625863"/>
            </a:xfrm>
            <a:custGeom>
              <a:rect b="b" l="l" r="r" t="t"/>
              <a:pathLst>
                <a:path extrusionOk="0" h="19924" w="5274">
                  <a:moveTo>
                    <a:pt x="413" y="1"/>
                  </a:moveTo>
                  <a:cubicBezTo>
                    <a:pt x="199" y="1"/>
                    <a:pt x="1" y="200"/>
                    <a:pt x="146" y="442"/>
                  </a:cubicBezTo>
                  <a:cubicBezTo>
                    <a:pt x="298" y="698"/>
                    <a:pt x="421" y="969"/>
                    <a:pt x="573" y="1225"/>
                  </a:cubicBezTo>
                  <a:cubicBezTo>
                    <a:pt x="734" y="1505"/>
                    <a:pt x="899" y="1780"/>
                    <a:pt x="1054" y="2065"/>
                  </a:cubicBezTo>
                  <a:cubicBezTo>
                    <a:pt x="1352" y="2610"/>
                    <a:pt x="1628" y="3166"/>
                    <a:pt x="1880" y="3729"/>
                  </a:cubicBezTo>
                  <a:cubicBezTo>
                    <a:pt x="2379" y="4862"/>
                    <a:pt x="2774" y="6041"/>
                    <a:pt x="3100" y="7233"/>
                  </a:cubicBezTo>
                  <a:cubicBezTo>
                    <a:pt x="3797" y="9815"/>
                    <a:pt x="4127" y="12475"/>
                    <a:pt x="4315" y="15135"/>
                  </a:cubicBezTo>
                  <a:cubicBezTo>
                    <a:pt x="4370" y="15919"/>
                    <a:pt x="4415" y="16703"/>
                    <a:pt x="4453" y="17487"/>
                  </a:cubicBezTo>
                  <a:cubicBezTo>
                    <a:pt x="4476" y="17877"/>
                    <a:pt x="4480" y="18272"/>
                    <a:pt x="4526" y="18661"/>
                  </a:cubicBezTo>
                  <a:cubicBezTo>
                    <a:pt x="4572" y="19055"/>
                    <a:pt x="4650" y="19413"/>
                    <a:pt x="4769" y="19794"/>
                  </a:cubicBezTo>
                  <a:cubicBezTo>
                    <a:pt x="4795" y="19877"/>
                    <a:pt x="4876" y="19923"/>
                    <a:pt x="4954" y="19923"/>
                  </a:cubicBezTo>
                  <a:cubicBezTo>
                    <a:pt x="5027" y="19923"/>
                    <a:pt x="5097" y="19883"/>
                    <a:pt x="5118" y="19794"/>
                  </a:cubicBezTo>
                  <a:cubicBezTo>
                    <a:pt x="5196" y="19445"/>
                    <a:pt x="5251" y="19111"/>
                    <a:pt x="5264" y="18753"/>
                  </a:cubicBezTo>
                  <a:cubicBezTo>
                    <a:pt x="5274" y="18391"/>
                    <a:pt x="5255" y="18029"/>
                    <a:pt x="5237" y="17667"/>
                  </a:cubicBezTo>
                  <a:cubicBezTo>
                    <a:pt x="5205" y="16973"/>
                    <a:pt x="5168" y="16281"/>
                    <a:pt x="5122" y="15589"/>
                  </a:cubicBezTo>
                  <a:cubicBezTo>
                    <a:pt x="5031" y="14172"/>
                    <a:pt x="4898" y="12754"/>
                    <a:pt x="4705" y="11347"/>
                  </a:cubicBezTo>
                  <a:cubicBezTo>
                    <a:pt x="4352" y="8797"/>
                    <a:pt x="3769" y="6261"/>
                    <a:pt x="2779" y="3881"/>
                  </a:cubicBezTo>
                  <a:cubicBezTo>
                    <a:pt x="2508" y="3225"/>
                    <a:pt x="2210" y="2582"/>
                    <a:pt x="1880" y="1959"/>
                  </a:cubicBezTo>
                  <a:cubicBezTo>
                    <a:pt x="1715" y="1652"/>
                    <a:pt x="1541" y="1344"/>
                    <a:pt x="1357" y="1047"/>
                  </a:cubicBezTo>
                  <a:cubicBezTo>
                    <a:pt x="1155" y="717"/>
                    <a:pt x="912" y="436"/>
                    <a:pt x="679" y="133"/>
                  </a:cubicBezTo>
                  <a:cubicBezTo>
                    <a:pt x="607" y="40"/>
                    <a:pt x="508" y="1"/>
                    <a:pt x="4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24"/>
            <p:cNvSpPr/>
            <p:nvPr/>
          </p:nvSpPr>
          <p:spPr>
            <a:xfrm>
              <a:off x="8255350" y="4147701"/>
              <a:ext cx="320345" cy="277027"/>
            </a:xfrm>
            <a:custGeom>
              <a:rect b="b" l="l" r="r" t="t"/>
              <a:pathLst>
                <a:path extrusionOk="0" h="8819" w="10198">
                  <a:moveTo>
                    <a:pt x="1763" y="1"/>
                  </a:moveTo>
                  <a:cubicBezTo>
                    <a:pt x="1611" y="1"/>
                    <a:pt x="1461" y="9"/>
                    <a:pt x="1312" y="27"/>
                  </a:cubicBezTo>
                  <a:cubicBezTo>
                    <a:pt x="904" y="74"/>
                    <a:pt x="418" y="178"/>
                    <a:pt x="207" y="573"/>
                  </a:cubicBezTo>
                  <a:cubicBezTo>
                    <a:pt x="0" y="963"/>
                    <a:pt x="171" y="1376"/>
                    <a:pt x="413" y="1697"/>
                  </a:cubicBezTo>
                  <a:cubicBezTo>
                    <a:pt x="688" y="2059"/>
                    <a:pt x="1083" y="2320"/>
                    <a:pt x="1454" y="2578"/>
                  </a:cubicBezTo>
                  <a:cubicBezTo>
                    <a:pt x="1835" y="2838"/>
                    <a:pt x="2229" y="3082"/>
                    <a:pt x="2624" y="3321"/>
                  </a:cubicBezTo>
                  <a:cubicBezTo>
                    <a:pt x="3463" y="3825"/>
                    <a:pt x="4303" y="4329"/>
                    <a:pt x="5141" y="4834"/>
                  </a:cubicBezTo>
                  <a:cubicBezTo>
                    <a:pt x="6059" y="5384"/>
                    <a:pt x="7008" y="5902"/>
                    <a:pt x="7880" y="6521"/>
                  </a:cubicBezTo>
                  <a:cubicBezTo>
                    <a:pt x="8618" y="7048"/>
                    <a:pt x="9347" y="7736"/>
                    <a:pt x="9626" y="8621"/>
                  </a:cubicBezTo>
                  <a:cubicBezTo>
                    <a:pt x="9669" y="8759"/>
                    <a:pt x="9773" y="8819"/>
                    <a:pt x="9878" y="8819"/>
                  </a:cubicBezTo>
                  <a:cubicBezTo>
                    <a:pt x="10036" y="8819"/>
                    <a:pt x="10197" y="8684"/>
                    <a:pt x="10159" y="8475"/>
                  </a:cubicBezTo>
                  <a:cubicBezTo>
                    <a:pt x="10140" y="8378"/>
                    <a:pt x="10117" y="8282"/>
                    <a:pt x="10090" y="8185"/>
                  </a:cubicBezTo>
                  <a:cubicBezTo>
                    <a:pt x="10154" y="8117"/>
                    <a:pt x="10191" y="8016"/>
                    <a:pt x="10149" y="7893"/>
                  </a:cubicBezTo>
                  <a:cubicBezTo>
                    <a:pt x="9878" y="7053"/>
                    <a:pt x="9609" y="6227"/>
                    <a:pt x="9205" y="5434"/>
                  </a:cubicBezTo>
                  <a:cubicBezTo>
                    <a:pt x="8815" y="4663"/>
                    <a:pt x="8343" y="3935"/>
                    <a:pt x="7797" y="3266"/>
                  </a:cubicBezTo>
                  <a:cubicBezTo>
                    <a:pt x="6756" y="1986"/>
                    <a:pt x="5384" y="954"/>
                    <a:pt x="3820" y="404"/>
                  </a:cubicBezTo>
                  <a:cubicBezTo>
                    <a:pt x="3181" y="178"/>
                    <a:pt x="2460" y="1"/>
                    <a:pt x="17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24"/>
            <p:cNvSpPr/>
            <p:nvPr/>
          </p:nvSpPr>
          <p:spPr>
            <a:xfrm>
              <a:off x="8267601" y="3883827"/>
              <a:ext cx="265593" cy="279634"/>
            </a:xfrm>
            <a:custGeom>
              <a:rect b="b" l="l" r="r" t="t"/>
              <a:pathLst>
                <a:path extrusionOk="0" h="8902" w="8455">
                  <a:moveTo>
                    <a:pt x="632" y="1"/>
                  </a:moveTo>
                  <a:cubicBezTo>
                    <a:pt x="446" y="1"/>
                    <a:pt x="264" y="108"/>
                    <a:pt x="166" y="287"/>
                  </a:cubicBezTo>
                  <a:cubicBezTo>
                    <a:pt x="1" y="577"/>
                    <a:pt x="133" y="956"/>
                    <a:pt x="221" y="1250"/>
                  </a:cubicBezTo>
                  <a:cubicBezTo>
                    <a:pt x="404" y="1892"/>
                    <a:pt x="721" y="2465"/>
                    <a:pt x="1124" y="2993"/>
                  </a:cubicBezTo>
                  <a:cubicBezTo>
                    <a:pt x="1977" y="4112"/>
                    <a:pt x="3073" y="4984"/>
                    <a:pt x="4220" y="5786"/>
                  </a:cubicBezTo>
                  <a:cubicBezTo>
                    <a:pt x="4903" y="6263"/>
                    <a:pt x="5604" y="6717"/>
                    <a:pt x="6292" y="7194"/>
                  </a:cubicBezTo>
                  <a:cubicBezTo>
                    <a:pt x="6902" y="7615"/>
                    <a:pt x="7678" y="7964"/>
                    <a:pt x="7920" y="8726"/>
                  </a:cubicBezTo>
                  <a:cubicBezTo>
                    <a:pt x="7959" y="8848"/>
                    <a:pt x="8057" y="8901"/>
                    <a:pt x="8155" y="8901"/>
                  </a:cubicBezTo>
                  <a:cubicBezTo>
                    <a:pt x="8304" y="8901"/>
                    <a:pt x="8454" y="8780"/>
                    <a:pt x="8402" y="8593"/>
                  </a:cubicBezTo>
                  <a:cubicBezTo>
                    <a:pt x="8241" y="8015"/>
                    <a:pt x="7801" y="7579"/>
                    <a:pt x="7375" y="7175"/>
                  </a:cubicBezTo>
                  <a:cubicBezTo>
                    <a:pt x="6857" y="6690"/>
                    <a:pt x="6279" y="6272"/>
                    <a:pt x="5697" y="5864"/>
                  </a:cubicBezTo>
                  <a:cubicBezTo>
                    <a:pt x="5343" y="5621"/>
                    <a:pt x="4990" y="5378"/>
                    <a:pt x="4641" y="5130"/>
                  </a:cubicBezTo>
                  <a:cubicBezTo>
                    <a:pt x="4091" y="4598"/>
                    <a:pt x="3578" y="4025"/>
                    <a:pt x="3092" y="3438"/>
                  </a:cubicBezTo>
                  <a:cubicBezTo>
                    <a:pt x="2670" y="2933"/>
                    <a:pt x="2247" y="2402"/>
                    <a:pt x="1913" y="1837"/>
                  </a:cubicBezTo>
                  <a:cubicBezTo>
                    <a:pt x="1743" y="1553"/>
                    <a:pt x="1578" y="1269"/>
                    <a:pt x="1441" y="971"/>
                  </a:cubicBezTo>
                  <a:cubicBezTo>
                    <a:pt x="1307" y="681"/>
                    <a:pt x="1189" y="296"/>
                    <a:pt x="922" y="99"/>
                  </a:cubicBezTo>
                  <a:cubicBezTo>
                    <a:pt x="833" y="32"/>
                    <a:pt x="732" y="1"/>
                    <a:pt x="6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24"/>
            <p:cNvSpPr/>
            <p:nvPr/>
          </p:nvSpPr>
          <p:spPr>
            <a:xfrm>
              <a:off x="8556136" y="4052518"/>
              <a:ext cx="95714" cy="236379"/>
            </a:xfrm>
            <a:custGeom>
              <a:rect b="b" l="l" r="r" t="t"/>
              <a:pathLst>
                <a:path extrusionOk="0" h="7525" w="3047">
                  <a:moveTo>
                    <a:pt x="2299" y="1"/>
                  </a:moveTo>
                  <a:cubicBezTo>
                    <a:pt x="1908" y="1"/>
                    <a:pt x="1535" y="447"/>
                    <a:pt x="1345" y="737"/>
                  </a:cubicBezTo>
                  <a:cubicBezTo>
                    <a:pt x="777" y="1599"/>
                    <a:pt x="428" y="2681"/>
                    <a:pt x="254" y="3695"/>
                  </a:cubicBezTo>
                  <a:cubicBezTo>
                    <a:pt x="47" y="4887"/>
                    <a:pt x="1" y="6084"/>
                    <a:pt x="15" y="7295"/>
                  </a:cubicBezTo>
                  <a:cubicBezTo>
                    <a:pt x="18" y="7448"/>
                    <a:pt x="136" y="7524"/>
                    <a:pt x="254" y="7524"/>
                  </a:cubicBezTo>
                  <a:cubicBezTo>
                    <a:pt x="327" y="7524"/>
                    <a:pt x="401" y="7495"/>
                    <a:pt x="446" y="7437"/>
                  </a:cubicBezTo>
                  <a:cubicBezTo>
                    <a:pt x="506" y="7401"/>
                    <a:pt x="551" y="7331"/>
                    <a:pt x="561" y="7244"/>
                  </a:cubicBezTo>
                  <a:cubicBezTo>
                    <a:pt x="661" y="6231"/>
                    <a:pt x="1033" y="5236"/>
                    <a:pt x="1465" y="4319"/>
                  </a:cubicBezTo>
                  <a:cubicBezTo>
                    <a:pt x="1909" y="3379"/>
                    <a:pt x="2326" y="2433"/>
                    <a:pt x="2648" y="1438"/>
                  </a:cubicBezTo>
                  <a:cubicBezTo>
                    <a:pt x="2775" y="1026"/>
                    <a:pt x="3046" y="380"/>
                    <a:pt x="2574" y="81"/>
                  </a:cubicBezTo>
                  <a:cubicBezTo>
                    <a:pt x="2483" y="25"/>
                    <a:pt x="2390" y="1"/>
                    <a:pt x="2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24"/>
            <p:cNvSpPr/>
            <p:nvPr/>
          </p:nvSpPr>
          <p:spPr>
            <a:xfrm>
              <a:off x="8637308" y="3748466"/>
              <a:ext cx="317486" cy="190548"/>
            </a:xfrm>
            <a:custGeom>
              <a:rect b="b" l="l" r="r" t="t"/>
              <a:pathLst>
                <a:path extrusionOk="0" h="6066" w="10107">
                  <a:moveTo>
                    <a:pt x="8603" y="1"/>
                  </a:moveTo>
                  <a:cubicBezTo>
                    <a:pt x="8246" y="1"/>
                    <a:pt x="7873" y="74"/>
                    <a:pt x="7534" y="181"/>
                  </a:cubicBezTo>
                  <a:cubicBezTo>
                    <a:pt x="6167" y="615"/>
                    <a:pt x="4924" y="1436"/>
                    <a:pt x="3751" y="2239"/>
                  </a:cubicBezTo>
                  <a:cubicBezTo>
                    <a:pt x="2434" y="3138"/>
                    <a:pt x="1256" y="4257"/>
                    <a:pt x="242" y="5486"/>
                  </a:cubicBezTo>
                  <a:cubicBezTo>
                    <a:pt x="206" y="5532"/>
                    <a:pt x="187" y="5582"/>
                    <a:pt x="187" y="5629"/>
                  </a:cubicBezTo>
                  <a:cubicBezTo>
                    <a:pt x="168" y="5651"/>
                    <a:pt x="151" y="5674"/>
                    <a:pt x="132" y="5697"/>
                  </a:cubicBezTo>
                  <a:cubicBezTo>
                    <a:pt x="1" y="5877"/>
                    <a:pt x="178" y="6065"/>
                    <a:pt x="359" y="6065"/>
                  </a:cubicBezTo>
                  <a:cubicBezTo>
                    <a:pt x="418" y="6065"/>
                    <a:pt x="477" y="6046"/>
                    <a:pt x="526" y="6000"/>
                  </a:cubicBezTo>
                  <a:cubicBezTo>
                    <a:pt x="1586" y="5009"/>
                    <a:pt x="2797" y="4175"/>
                    <a:pt x="4085" y="3504"/>
                  </a:cubicBezTo>
                  <a:cubicBezTo>
                    <a:pt x="5489" y="2776"/>
                    <a:pt x="6979" y="2285"/>
                    <a:pt x="8437" y="1694"/>
                  </a:cubicBezTo>
                  <a:cubicBezTo>
                    <a:pt x="8891" y="1510"/>
                    <a:pt x="10107" y="928"/>
                    <a:pt x="9519" y="285"/>
                  </a:cubicBezTo>
                  <a:cubicBezTo>
                    <a:pt x="9303" y="52"/>
                    <a:pt x="8937" y="1"/>
                    <a:pt x="8634" y="1"/>
                  </a:cubicBezTo>
                  <a:cubicBezTo>
                    <a:pt x="8624" y="1"/>
                    <a:pt x="8613" y="1"/>
                    <a:pt x="8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24"/>
            <p:cNvSpPr/>
            <p:nvPr/>
          </p:nvSpPr>
          <p:spPr>
            <a:xfrm>
              <a:off x="8542188" y="3659032"/>
              <a:ext cx="179397" cy="345726"/>
            </a:xfrm>
            <a:custGeom>
              <a:rect b="b" l="l" r="r" t="t"/>
              <a:pathLst>
                <a:path extrusionOk="0" h="11006" w="5711">
                  <a:moveTo>
                    <a:pt x="4990" y="0"/>
                  </a:moveTo>
                  <a:cubicBezTo>
                    <a:pt x="4706" y="0"/>
                    <a:pt x="4456" y="241"/>
                    <a:pt x="4348" y="524"/>
                  </a:cubicBezTo>
                  <a:cubicBezTo>
                    <a:pt x="4187" y="950"/>
                    <a:pt x="4104" y="1417"/>
                    <a:pt x="4004" y="1862"/>
                  </a:cubicBezTo>
                  <a:cubicBezTo>
                    <a:pt x="3670" y="3366"/>
                    <a:pt x="2990" y="4751"/>
                    <a:pt x="2184" y="6059"/>
                  </a:cubicBezTo>
                  <a:cubicBezTo>
                    <a:pt x="1729" y="6792"/>
                    <a:pt x="1298" y="7526"/>
                    <a:pt x="912" y="8296"/>
                  </a:cubicBezTo>
                  <a:cubicBezTo>
                    <a:pt x="747" y="8618"/>
                    <a:pt x="610" y="8943"/>
                    <a:pt x="482" y="9278"/>
                  </a:cubicBezTo>
                  <a:cubicBezTo>
                    <a:pt x="266" y="9686"/>
                    <a:pt x="120" y="10127"/>
                    <a:pt x="69" y="10608"/>
                  </a:cubicBezTo>
                  <a:cubicBezTo>
                    <a:pt x="59" y="10649"/>
                    <a:pt x="51" y="10686"/>
                    <a:pt x="42" y="10722"/>
                  </a:cubicBezTo>
                  <a:cubicBezTo>
                    <a:pt x="0" y="10894"/>
                    <a:pt x="140" y="11005"/>
                    <a:pt x="275" y="11005"/>
                  </a:cubicBezTo>
                  <a:cubicBezTo>
                    <a:pt x="363" y="11005"/>
                    <a:pt x="448" y="10957"/>
                    <a:pt x="478" y="10846"/>
                  </a:cubicBezTo>
                  <a:cubicBezTo>
                    <a:pt x="495" y="10791"/>
                    <a:pt x="510" y="10736"/>
                    <a:pt x="523" y="10686"/>
                  </a:cubicBezTo>
                  <a:cubicBezTo>
                    <a:pt x="849" y="9961"/>
                    <a:pt x="1253" y="9301"/>
                    <a:pt x="1803" y="8718"/>
                  </a:cubicBezTo>
                  <a:cubicBezTo>
                    <a:pt x="2371" y="8118"/>
                    <a:pt x="2912" y="7485"/>
                    <a:pt x="3416" y="6825"/>
                  </a:cubicBezTo>
                  <a:cubicBezTo>
                    <a:pt x="4375" y="5559"/>
                    <a:pt x="5177" y="4133"/>
                    <a:pt x="5535" y="2573"/>
                  </a:cubicBezTo>
                  <a:cubicBezTo>
                    <a:pt x="5628" y="2156"/>
                    <a:pt x="5710" y="1716"/>
                    <a:pt x="5700" y="1284"/>
                  </a:cubicBezTo>
                  <a:cubicBezTo>
                    <a:pt x="5696" y="913"/>
                    <a:pt x="5645" y="335"/>
                    <a:pt x="5306" y="105"/>
                  </a:cubicBezTo>
                  <a:cubicBezTo>
                    <a:pt x="5200" y="32"/>
                    <a:pt x="5093" y="0"/>
                    <a:pt x="4990" y="0"/>
                  </a:cubicBezTo>
                  <a:close/>
                </a:path>
              </a:pathLst>
            </a:custGeom>
            <a:solidFill>
              <a:srgbClr val="2773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24"/>
            <p:cNvSpPr/>
            <p:nvPr/>
          </p:nvSpPr>
          <p:spPr>
            <a:xfrm>
              <a:off x="8550104" y="4096183"/>
              <a:ext cx="71495" cy="240463"/>
            </a:xfrm>
            <a:custGeom>
              <a:rect b="b" l="l" r="r" t="t"/>
              <a:pathLst>
                <a:path extrusionOk="0" h="7655" w="2276">
                  <a:moveTo>
                    <a:pt x="2094" y="0"/>
                  </a:moveTo>
                  <a:cubicBezTo>
                    <a:pt x="2034" y="0"/>
                    <a:pt x="1972" y="30"/>
                    <a:pt x="1945" y="99"/>
                  </a:cubicBezTo>
                  <a:cubicBezTo>
                    <a:pt x="1830" y="402"/>
                    <a:pt x="1697" y="690"/>
                    <a:pt x="1583" y="993"/>
                  </a:cubicBezTo>
                  <a:cubicBezTo>
                    <a:pt x="1464" y="1305"/>
                    <a:pt x="1376" y="1631"/>
                    <a:pt x="1248" y="1938"/>
                  </a:cubicBezTo>
                  <a:cubicBezTo>
                    <a:pt x="1001" y="2534"/>
                    <a:pt x="826" y="3149"/>
                    <a:pt x="615" y="3759"/>
                  </a:cubicBezTo>
                  <a:cubicBezTo>
                    <a:pt x="404" y="4350"/>
                    <a:pt x="298" y="4997"/>
                    <a:pt x="211" y="5615"/>
                  </a:cubicBezTo>
                  <a:cubicBezTo>
                    <a:pt x="124" y="6216"/>
                    <a:pt x="0" y="6909"/>
                    <a:pt x="152" y="7510"/>
                  </a:cubicBezTo>
                  <a:cubicBezTo>
                    <a:pt x="175" y="7605"/>
                    <a:pt x="264" y="7654"/>
                    <a:pt x="352" y="7654"/>
                  </a:cubicBezTo>
                  <a:cubicBezTo>
                    <a:pt x="438" y="7654"/>
                    <a:pt x="524" y="7607"/>
                    <a:pt x="546" y="7510"/>
                  </a:cubicBezTo>
                  <a:cubicBezTo>
                    <a:pt x="611" y="7207"/>
                    <a:pt x="605" y="6895"/>
                    <a:pt x="629" y="6588"/>
                  </a:cubicBezTo>
                  <a:cubicBezTo>
                    <a:pt x="647" y="6267"/>
                    <a:pt x="679" y="5946"/>
                    <a:pt x="730" y="5625"/>
                  </a:cubicBezTo>
                  <a:cubicBezTo>
                    <a:pt x="821" y="5010"/>
                    <a:pt x="977" y="4410"/>
                    <a:pt x="1092" y="3799"/>
                  </a:cubicBezTo>
                  <a:cubicBezTo>
                    <a:pt x="1211" y="3190"/>
                    <a:pt x="1418" y="2584"/>
                    <a:pt x="1596" y="1993"/>
                  </a:cubicBezTo>
                  <a:cubicBezTo>
                    <a:pt x="1684" y="1686"/>
                    <a:pt x="1822" y="1388"/>
                    <a:pt x="1926" y="1090"/>
                  </a:cubicBezTo>
                  <a:cubicBezTo>
                    <a:pt x="2032" y="787"/>
                    <a:pt x="2129" y="480"/>
                    <a:pt x="2234" y="182"/>
                  </a:cubicBezTo>
                  <a:cubicBezTo>
                    <a:pt x="2276" y="71"/>
                    <a:pt x="2187" y="0"/>
                    <a:pt x="20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24"/>
            <p:cNvSpPr/>
            <p:nvPr/>
          </p:nvSpPr>
          <p:spPr>
            <a:xfrm>
              <a:off x="8626848" y="3782236"/>
              <a:ext cx="230348" cy="164350"/>
            </a:xfrm>
            <a:custGeom>
              <a:rect b="b" l="l" r="r" t="t"/>
              <a:pathLst>
                <a:path extrusionOk="0" h="5232" w="7333">
                  <a:moveTo>
                    <a:pt x="7163" y="0"/>
                  </a:moveTo>
                  <a:cubicBezTo>
                    <a:pt x="7149" y="0"/>
                    <a:pt x="7135" y="3"/>
                    <a:pt x="7119" y="8"/>
                  </a:cubicBezTo>
                  <a:cubicBezTo>
                    <a:pt x="5689" y="467"/>
                    <a:pt x="4395" y="1261"/>
                    <a:pt x="3161" y="2105"/>
                  </a:cubicBezTo>
                  <a:cubicBezTo>
                    <a:pt x="2588" y="2494"/>
                    <a:pt x="2010" y="2897"/>
                    <a:pt x="1487" y="3365"/>
                  </a:cubicBezTo>
                  <a:cubicBezTo>
                    <a:pt x="965" y="3833"/>
                    <a:pt x="414" y="4365"/>
                    <a:pt x="67" y="4984"/>
                  </a:cubicBezTo>
                  <a:cubicBezTo>
                    <a:pt x="1" y="5098"/>
                    <a:pt x="108" y="5232"/>
                    <a:pt x="218" y="5232"/>
                  </a:cubicBezTo>
                  <a:cubicBezTo>
                    <a:pt x="255" y="5232"/>
                    <a:pt x="292" y="5217"/>
                    <a:pt x="323" y="5181"/>
                  </a:cubicBezTo>
                  <a:cubicBezTo>
                    <a:pt x="763" y="4658"/>
                    <a:pt x="1185" y="4141"/>
                    <a:pt x="1699" y="3686"/>
                  </a:cubicBezTo>
                  <a:cubicBezTo>
                    <a:pt x="2226" y="3214"/>
                    <a:pt x="2785" y="2778"/>
                    <a:pt x="3368" y="2370"/>
                  </a:cubicBezTo>
                  <a:cubicBezTo>
                    <a:pt x="4565" y="1540"/>
                    <a:pt x="5790" y="710"/>
                    <a:pt x="7188" y="261"/>
                  </a:cubicBezTo>
                  <a:cubicBezTo>
                    <a:pt x="7333" y="215"/>
                    <a:pt x="7291" y="0"/>
                    <a:pt x="71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24"/>
            <p:cNvSpPr/>
            <p:nvPr/>
          </p:nvSpPr>
          <p:spPr>
            <a:xfrm>
              <a:off x="8534712" y="3708917"/>
              <a:ext cx="162340" cy="308408"/>
            </a:xfrm>
            <a:custGeom>
              <a:rect b="b" l="l" r="r" t="t"/>
              <a:pathLst>
                <a:path extrusionOk="0" h="9818" w="5168">
                  <a:moveTo>
                    <a:pt x="4987" y="1"/>
                  </a:moveTo>
                  <a:cubicBezTo>
                    <a:pt x="4928" y="1"/>
                    <a:pt x="4870" y="33"/>
                    <a:pt x="4852" y="109"/>
                  </a:cubicBezTo>
                  <a:cubicBezTo>
                    <a:pt x="4526" y="1476"/>
                    <a:pt x="3819" y="2727"/>
                    <a:pt x="3017" y="3870"/>
                  </a:cubicBezTo>
                  <a:cubicBezTo>
                    <a:pt x="2614" y="4443"/>
                    <a:pt x="2192" y="4998"/>
                    <a:pt x="1775" y="5553"/>
                  </a:cubicBezTo>
                  <a:cubicBezTo>
                    <a:pt x="1334" y="6139"/>
                    <a:pt x="890" y="6731"/>
                    <a:pt x="578" y="7392"/>
                  </a:cubicBezTo>
                  <a:cubicBezTo>
                    <a:pt x="238" y="8112"/>
                    <a:pt x="0" y="8869"/>
                    <a:pt x="37" y="9667"/>
                  </a:cubicBezTo>
                  <a:cubicBezTo>
                    <a:pt x="41" y="9768"/>
                    <a:pt x="110" y="9818"/>
                    <a:pt x="182" y="9818"/>
                  </a:cubicBezTo>
                  <a:cubicBezTo>
                    <a:pt x="256" y="9818"/>
                    <a:pt x="332" y="9766"/>
                    <a:pt x="344" y="9667"/>
                  </a:cubicBezTo>
                  <a:cubicBezTo>
                    <a:pt x="513" y="8222"/>
                    <a:pt x="1261" y="6960"/>
                    <a:pt x="2086" y="5787"/>
                  </a:cubicBezTo>
                  <a:cubicBezTo>
                    <a:pt x="2875" y="4659"/>
                    <a:pt x="3709" y="3548"/>
                    <a:pt x="4342" y="2315"/>
                  </a:cubicBezTo>
                  <a:cubicBezTo>
                    <a:pt x="4687" y="1641"/>
                    <a:pt x="4958" y="921"/>
                    <a:pt x="5140" y="187"/>
                  </a:cubicBezTo>
                  <a:cubicBezTo>
                    <a:pt x="5168" y="74"/>
                    <a:pt x="5075" y="1"/>
                    <a:pt x="49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24"/>
            <p:cNvSpPr/>
            <p:nvPr/>
          </p:nvSpPr>
          <p:spPr>
            <a:xfrm>
              <a:off x="8546931" y="4018214"/>
              <a:ext cx="280231" cy="442414"/>
            </a:xfrm>
            <a:custGeom>
              <a:rect b="b" l="l" r="r" t="t"/>
              <a:pathLst>
                <a:path extrusionOk="0" h="14084" w="8921">
                  <a:moveTo>
                    <a:pt x="8384" y="1"/>
                  </a:moveTo>
                  <a:cubicBezTo>
                    <a:pt x="8284" y="1"/>
                    <a:pt x="8183" y="49"/>
                    <a:pt x="8108" y="164"/>
                  </a:cubicBezTo>
                  <a:cubicBezTo>
                    <a:pt x="7522" y="1059"/>
                    <a:pt x="6696" y="1733"/>
                    <a:pt x="5889" y="2425"/>
                  </a:cubicBezTo>
                  <a:cubicBezTo>
                    <a:pt x="5032" y="3159"/>
                    <a:pt x="4183" y="3911"/>
                    <a:pt x="3381" y="4704"/>
                  </a:cubicBezTo>
                  <a:cubicBezTo>
                    <a:pt x="2615" y="5461"/>
                    <a:pt x="1895" y="6268"/>
                    <a:pt x="1345" y="7199"/>
                  </a:cubicBezTo>
                  <a:cubicBezTo>
                    <a:pt x="794" y="8125"/>
                    <a:pt x="414" y="9134"/>
                    <a:pt x="221" y="10194"/>
                  </a:cubicBezTo>
                  <a:cubicBezTo>
                    <a:pt x="1" y="11372"/>
                    <a:pt x="19" y="12597"/>
                    <a:pt x="276" y="13766"/>
                  </a:cubicBezTo>
                  <a:cubicBezTo>
                    <a:pt x="325" y="13984"/>
                    <a:pt x="507" y="14084"/>
                    <a:pt x="683" y="14084"/>
                  </a:cubicBezTo>
                  <a:cubicBezTo>
                    <a:pt x="900" y="14084"/>
                    <a:pt x="1107" y="13932"/>
                    <a:pt x="1047" y="13661"/>
                  </a:cubicBezTo>
                  <a:cubicBezTo>
                    <a:pt x="606" y="11661"/>
                    <a:pt x="909" y="9551"/>
                    <a:pt x="1908" y="7763"/>
                  </a:cubicBezTo>
                  <a:cubicBezTo>
                    <a:pt x="2418" y="6850"/>
                    <a:pt x="3123" y="6044"/>
                    <a:pt x="3862" y="5310"/>
                  </a:cubicBezTo>
                  <a:cubicBezTo>
                    <a:pt x="4628" y="4548"/>
                    <a:pt x="5445" y="3828"/>
                    <a:pt x="6260" y="3127"/>
                  </a:cubicBezTo>
                  <a:cubicBezTo>
                    <a:pt x="7145" y="2365"/>
                    <a:pt x="8076" y="1627"/>
                    <a:pt x="8723" y="641"/>
                  </a:cubicBezTo>
                  <a:cubicBezTo>
                    <a:pt x="8920" y="338"/>
                    <a:pt x="8652" y="1"/>
                    <a:pt x="8384" y="1"/>
                  </a:cubicBezTo>
                  <a:close/>
                </a:path>
              </a:pathLst>
            </a:custGeom>
            <a:solidFill>
              <a:srgbClr val="2862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24"/>
            <p:cNvSpPr/>
            <p:nvPr/>
          </p:nvSpPr>
          <p:spPr>
            <a:xfrm>
              <a:off x="8553403" y="4029272"/>
              <a:ext cx="259970" cy="441534"/>
            </a:xfrm>
            <a:custGeom>
              <a:rect b="b" l="l" r="r" t="t"/>
              <a:pathLst>
                <a:path extrusionOk="0" h="14056" w="8276">
                  <a:moveTo>
                    <a:pt x="7889" y="0"/>
                  </a:moveTo>
                  <a:cubicBezTo>
                    <a:pt x="7815" y="0"/>
                    <a:pt x="7743" y="31"/>
                    <a:pt x="7696" y="106"/>
                  </a:cubicBezTo>
                  <a:cubicBezTo>
                    <a:pt x="7159" y="982"/>
                    <a:pt x="6380" y="1702"/>
                    <a:pt x="5641" y="2407"/>
                  </a:cubicBezTo>
                  <a:cubicBezTo>
                    <a:pt x="4881" y="3142"/>
                    <a:pt x="4077" y="3829"/>
                    <a:pt x="3330" y="4577"/>
                  </a:cubicBezTo>
                  <a:cubicBezTo>
                    <a:pt x="1799" y="6118"/>
                    <a:pt x="689" y="7989"/>
                    <a:pt x="271" y="10139"/>
                  </a:cubicBezTo>
                  <a:cubicBezTo>
                    <a:pt x="47" y="11295"/>
                    <a:pt x="1" y="12575"/>
                    <a:pt x="295" y="13726"/>
                  </a:cubicBezTo>
                  <a:cubicBezTo>
                    <a:pt x="341" y="13908"/>
                    <a:pt x="477" y="14055"/>
                    <a:pt x="675" y="14055"/>
                  </a:cubicBezTo>
                  <a:cubicBezTo>
                    <a:pt x="692" y="14055"/>
                    <a:pt x="709" y="14054"/>
                    <a:pt x="726" y="14052"/>
                  </a:cubicBezTo>
                  <a:cubicBezTo>
                    <a:pt x="923" y="14025"/>
                    <a:pt x="1084" y="13822"/>
                    <a:pt x="1051" y="13621"/>
                  </a:cubicBezTo>
                  <a:cubicBezTo>
                    <a:pt x="877" y="12584"/>
                    <a:pt x="822" y="11584"/>
                    <a:pt x="987" y="10543"/>
                  </a:cubicBezTo>
                  <a:cubicBezTo>
                    <a:pt x="1152" y="9516"/>
                    <a:pt x="1501" y="8526"/>
                    <a:pt x="1986" y="7608"/>
                  </a:cubicBezTo>
                  <a:cubicBezTo>
                    <a:pt x="2964" y="5774"/>
                    <a:pt x="4583" y="4485"/>
                    <a:pt x="6054" y="3073"/>
                  </a:cubicBezTo>
                  <a:cubicBezTo>
                    <a:pt x="6471" y="2674"/>
                    <a:pt x="6871" y="2252"/>
                    <a:pt x="7229" y="1802"/>
                  </a:cubicBezTo>
                  <a:cubicBezTo>
                    <a:pt x="7582" y="1353"/>
                    <a:pt x="7875" y="876"/>
                    <a:pt x="8164" y="381"/>
                  </a:cubicBezTo>
                  <a:cubicBezTo>
                    <a:pt x="8276" y="194"/>
                    <a:pt x="8073" y="0"/>
                    <a:pt x="78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24"/>
            <p:cNvSpPr/>
            <p:nvPr/>
          </p:nvSpPr>
          <p:spPr>
            <a:xfrm>
              <a:off x="8620094" y="3826749"/>
              <a:ext cx="333538" cy="377201"/>
            </a:xfrm>
            <a:custGeom>
              <a:rect b="b" l="l" r="r" t="t"/>
              <a:pathLst>
                <a:path extrusionOk="0" h="12008" w="10618">
                  <a:moveTo>
                    <a:pt x="3574" y="0"/>
                  </a:moveTo>
                  <a:cubicBezTo>
                    <a:pt x="3441" y="0"/>
                    <a:pt x="3300" y="107"/>
                    <a:pt x="3313" y="252"/>
                  </a:cubicBezTo>
                  <a:cubicBezTo>
                    <a:pt x="3358" y="898"/>
                    <a:pt x="3440" y="1545"/>
                    <a:pt x="3565" y="2182"/>
                  </a:cubicBezTo>
                  <a:cubicBezTo>
                    <a:pt x="3184" y="1596"/>
                    <a:pt x="2730" y="1063"/>
                    <a:pt x="2147" y="637"/>
                  </a:cubicBezTo>
                  <a:cubicBezTo>
                    <a:pt x="2103" y="605"/>
                    <a:pt x="2059" y="592"/>
                    <a:pt x="2017" y="592"/>
                  </a:cubicBezTo>
                  <a:cubicBezTo>
                    <a:pt x="1847" y="592"/>
                    <a:pt x="1718" y="819"/>
                    <a:pt x="1799" y="980"/>
                  </a:cubicBezTo>
                  <a:cubicBezTo>
                    <a:pt x="2092" y="1577"/>
                    <a:pt x="2409" y="2155"/>
                    <a:pt x="2748" y="2718"/>
                  </a:cubicBezTo>
                  <a:cubicBezTo>
                    <a:pt x="2422" y="2384"/>
                    <a:pt x="2098" y="2054"/>
                    <a:pt x="1772" y="1719"/>
                  </a:cubicBezTo>
                  <a:cubicBezTo>
                    <a:pt x="1727" y="1674"/>
                    <a:pt x="1656" y="1645"/>
                    <a:pt x="1591" y="1645"/>
                  </a:cubicBezTo>
                  <a:cubicBezTo>
                    <a:pt x="1569" y="1645"/>
                    <a:pt x="1548" y="1648"/>
                    <a:pt x="1529" y="1655"/>
                  </a:cubicBezTo>
                  <a:cubicBezTo>
                    <a:pt x="629" y="1981"/>
                    <a:pt x="1808" y="3279"/>
                    <a:pt x="2125" y="3618"/>
                  </a:cubicBezTo>
                  <a:cubicBezTo>
                    <a:pt x="2129" y="3626"/>
                    <a:pt x="2134" y="3632"/>
                    <a:pt x="2143" y="3636"/>
                  </a:cubicBezTo>
                  <a:cubicBezTo>
                    <a:pt x="1730" y="3453"/>
                    <a:pt x="1317" y="3279"/>
                    <a:pt x="896" y="3118"/>
                  </a:cubicBezTo>
                  <a:cubicBezTo>
                    <a:pt x="876" y="3111"/>
                    <a:pt x="855" y="3108"/>
                    <a:pt x="833" y="3108"/>
                  </a:cubicBezTo>
                  <a:cubicBezTo>
                    <a:pt x="766" y="3108"/>
                    <a:pt x="694" y="3137"/>
                    <a:pt x="652" y="3182"/>
                  </a:cubicBezTo>
                  <a:cubicBezTo>
                    <a:pt x="368" y="3494"/>
                    <a:pt x="671" y="3791"/>
                    <a:pt x="928" y="3984"/>
                  </a:cubicBezTo>
                  <a:cubicBezTo>
                    <a:pt x="1242" y="4221"/>
                    <a:pt x="1575" y="4436"/>
                    <a:pt x="1916" y="4632"/>
                  </a:cubicBezTo>
                  <a:lnTo>
                    <a:pt x="1916" y="4632"/>
                  </a:lnTo>
                  <a:cubicBezTo>
                    <a:pt x="1914" y="4631"/>
                    <a:pt x="1911" y="4631"/>
                    <a:pt x="1909" y="4631"/>
                  </a:cubicBezTo>
                  <a:cubicBezTo>
                    <a:pt x="1777" y="4619"/>
                    <a:pt x="1640" y="4611"/>
                    <a:pt x="1504" y="4611"/>
                  </a:cubicBezTo>
                  <a:cubicBezTo>
                    <a:pt x="993" y="4611"/>
                    <a:pt x="478" y="4721"/>
                    <a:pt x="116" y="5108"/>
                  </a:cubicBezTo>
                  <a:cubicBezTo>
                    <a:pt x="1" y="5232"/>
                    <a:pt x="28" y="5503"/>
                    <a:pt x="226" y="5530"/>
                  </a:cubicBezTo>
                  <a:cubicBezTo>
                    <a:pt x="551" y="5580"/>
                    <a:pt x="877" y="5613"/>
                    <a:pt x="1198" y="5641"/>
                  </a:cubicBezTo>
                  <a:cubicBezTo>
                    <a:pt x="680" y="5768"/>
                    <a:pt x="56" y="6003"/>
                    <a:pt x="116" y="6594"/>
                  </a:cubicBezTo>
                  <a:cubicBezTo>
                    <a:pt x="132" y="6753"/>
                    <a:pt x="235" y="6846"/>
                    <a:pt x="379" y="6846"/>
                  </a:cubicBezTo>
                  <a:cubicBezTo>
                    <a:pt x="398" y="6846"/>
                    <a:pt x="417" y="6844"/>
                    <a:pt x="437" y="6841"/>
                  </a:cubicBezTo>
                  <a:cubicBezTo>
                    <a:pt x="758" y="6791"/>
                    <a:pt x="1079" y="6746"/>
                    <a:pt x="1400" y="6695"/>
                  </a:cubicBezTo>
                  <a:lnTo>
                    <a:pt x="1400" y="6695"/>
                  </a:lnTo>
                  <a:cubicBezTo>
                    <a:pt x="1061" y="6856"/>
                    <a:pt x="680" y="7016"/>
                    <a:pt x="428" y="7300"/>
                  </a:cubicBezTo>
                  <a:cubicBezTo>
                    <a:pt x="185" y="7571"/>
                    <a:pt x="79" y="7988"/>
                    <a:pt x="276" y="8314"/>
                  </a:cubicBezTo>
                  <a:cubicBezTo>
                    <a:pt x="457" y="8608"/>
                    <a:pt x="745" y="8714"/>
                    <a:pt x="1059" y="8714"/>
                  </a:cubicBezTo>
                  <a:cubicBezTo>
                    <a:pt x="1201" y="8714"/>
                    <a:pt x="1347" y="8693"/>
                    <a:pt x="1492" y="8657"/>
                  </a:cubicBezTo>
                  <a:lnTo>
                    <a:pt x="1492" y="8657"/>
                  </a:lnTo>
                  <a:cubicBezTo>
                    <a:pt x="1304" y="8896"/>
                    <a:pt x="1166" y="9157"/>
                    <a:pt x="1171" y="9470"/>
                  </a:cubicBezTo>
                  <a:cubicBezTo>
                    <a:pt x="1175" y="9620"/>
                    <a:pt x="1285" y="9717"/>
                    <a:pt x="1427" y="9730"/>
                  </a:cubicBezTo>
                  <a:cubicBezTo>
                    <a:pt x="1464" y="9734"/>
                    <a:pt x="1500" y="9736"/>
                    <a:pt x="1536" y="9736"/>
                  </a:cubicBezTo>
                  <a:cubicBezTo>
                    <a:pt x="2169" y="9736"/>
                    <a:pt x="2643" y="9206"/>
                    <a:pt x="3042" y="8772"/>
                  </a:cubicBezTo>
                  <a:lnTo>
                    <a:pt x="3358" y="8424"/>
                  </a:lnTo>
                  <a:lnTo>
                    <a:pt x="3358" y="8424"/>
                  </a:lnTo>
                  <a:cubicBezTo>
                    <a:pt x="3010" y="9163"/>
                    <a:pt x="2703" y="9919"/>
                    <a:pt x="2437" y="10689"/>
                  </a:cubicBezTo>
                  <a:cubicBezTo>
                    <a:pt x="2386" y="10822"/>
                    <a:pt x="2487" y="10969"/>
                    <a:pt x="2615" y="11006"/>
                  </a:cubicBezTo>
                  <a:cubicBezTo>
                    <a:pt x="2661" y="11019"/>
                    <a:pt x="2707" y="11024"/>
                    <a:pt x="2748" y="11024"/>
                  </a:cubicBezTo>
                  <a:cubicBezTo>
                    <a:pt x="2813" y="11066"/>
                    <a:pt x="2875" y="11085"/>
                    <a:pt x="2934" y="11085"/>
                  </a:cubicBezTo>
                  <a:cubicBezTo>
                    <a:pt x="3163" y="11085"/>
                    <a:pt x="3351" y="10812"/>
                    <a:pt x="3482" y="10593"/>
                  </a:cubicBezTo>
                  <a:lnTo>
                    <a:pt x="3482" y="10593"/>
                  </a:lnTo>
                  <a:cubicBezTo>
                    <a:pt x="3478" y="10877"/>
                    <a:pt x="3565" y="11157"/>
                    <a:pt x="3867" y="11258"/>
                  </a:cubicBezTo>
                  <a:cubicBezTo>
                    <a:pt x="3921" y="11276"/>
                    <a:pt x="3972" y="11285"/>
                    <a:pt x="4020" y="11285"/>
                  </a:cubicBezTo>
                  <a:cubicBezTo>
                    <a:pt x="4203" y="11285"/>
                    <a:pt x="4345" y="11165"/>
                    <a:pt x="4436" y="11006"/>
                  </a:cubicBezTo>
                  <a:cubicBezTo>
                    <a:pt x="4441" y="11066"/>
                    <a:pt x="4450" y="11121"/>
                    <a:pt x="4458" y="11176"/>
                  </a:cubicBezTo>
                  <a:cubicBezTo>
                    <a:pt x="4491" y="11409"/>
                    <a:pt x="4513" y="11684"/>
                    <a:pt x="4693" y="11864"/>
                  </a:cubicBezTo>
                  <a:cubicBezTo>
                    <a:pt x="4785" y="11956"/>
                    <a:pt x="4912" y="12008"/>
                    <a:pt x="5040" y="12008"/>
                  </a:cubicBezTo>
                  <a:cubicBezTo>
                    <a:pt x="5116" y="12008"/>
                    <a:pt x="5192" y="11990"/>
                    <a:pt x="5262" y="11950"/>
                  </a:cubicBezTo>
                  <a:cubicBezTo>
                    <a:pt x="5679" y="11712"/>
                    <a:pt x="5592" y="11056"/>
                    <a:pt x="5587" y="10662"/>
                  </a:cubicBezTo>
                  <a:cubicBezTo>
                    <a:pt x="5582" y="10511"/>
                    <a:pt x="5578" y="10355"/>
                    <a:pt x="5569" y="10198"/>
                  </a:cubicBezTo>
                  <a:lnTo>
                    <a:pt x="5569" y="10198"/>
                  </a:lnTo>
                  <a:cubicBezTo>
                    <a:pt x="5770" y="10579"/>
                    <a:pt x="5990" y="10946"/>
                    <a:pt x="6238" y="11299"/>
                  </a:cubicBezTo>
                  <a:cubicBezTo>
                    <a:pt x="6292" y="11378"/>
                    <a:pt x="6378" y="11419"/>
                    <a:pt x="6462" y="11419"/>
                  </a:cubicBezTo>
                  <a:cubicBezTo>
                    <a:pt x="6563" y="11419"/>
                    <a:pt x="6662" y="11360"/>
                    <a:pt x="6697" y="11239"/>
                  </a:cubicBezTo>
                  <a:cubicBezTo>
                    <a:pt x="6770" y="10964"/>
                    <a:pt x="6816" y="10685"/>
                    <a:pt x="6830" y="10401"/>
                  </a:cubicBezTo>
                  <a:cubicBezTo>
                    <a:pt x="6835" y="10414"/>
                    <a:pt x="6843" y="10423"/>
                    <a:pt x="6848" y="10433"/>
                  </a:cubicBezTo>
                  <a:cubicBezTo>
                    <a:pt x="7018" y="10690"/>
                    <a:pt x="7263" y="11134"/>
                    <a:pt x="7612" y="11134"/>
                  </a:cubicBezTo>
                  <a:cubicBezTo>
                    <a:pt x="7668" y="11134"/>
                    <a:pt x="7726" y="11123"/>
                    <a:pt x="7788" y="11097"/>
                  </a:cubicBezTo>
                  <a:cubicBezTo>
                    <a:pt x="8086" y="10979"/>
                    <a:pt x="8109" y="10611"/>
                    <a:pt x="8031" y="10336"/>
                  </a:cubicBezTo>
                  <a:lnTo>
                    <a:pt x="8031" y="10336"/>
                  </a:lnTo>
                  <a:cubicBezTo>
                    <a:pt x="8179" y="10418"/>
                    <a:pt x="8338" y="10478"/>
                    <a:pt x="8503" y="10478"/>
                  </a:cubicBezTo>
                  <a:cubicBezTo>
                    <a:pt x="8811" y="10469"/>
                    <a:pt x="9022" y="10221"/>
                    <a:pt x="9045" y="9928"/>
                  </a:cubicBezTo>
                  <a:cubicBezTo>
                    <a:pt x="9054" y="9790"/>
                    <a:pt x="9026" y="9652"/>
                    <a:pt x="8976" y="9525"/>
                  </a:cubicBezTo>
                  <a:lnTo>
                    <a:pt x="8971" y="9520"/>
                  </a:lnTo>
                  <a:lnTo>
                    <a:pt x="8971" y="9520"/>
                  </a:lnTo>
                  <a:cubicBezTo>
                    <a:pt x="9019" y="9530"/>
                    <a:pt x="9068" y="9535"/>
                    <a:pt x="9118" y="9535"/>
                  </a:cubicBezTo>
                  <a:cubicBezTo>
                    <a:pt x="9216" y="9535"/>
                    <a:pt x="9316" y="9515"/>
                    <a:pt x="9417" y="9470"/>
                  </a:cubicBezTo>
                  <a:cubicBezTo>
                    <a:pt x="9811" y="9281"/>
                    <a:pt x="9857" y="8869"/>
                    <a:pt x="9618" y="8539"/>
                  </a:cubicBezTo>
                  <a:cubicBezTo>
                    <a:pt x="9417" y="8255"/>
                    <a:pt x="9197" y="7984"/>
                    <a:pt x="8962" y="7722"/>
                  </a:cubicBezTo>
                  <a:lnTo>
                    <a:pt x="8962" y="7722"/>
                  </a:lnTo>
                  <a:cubicBezTo>
                    <a:pt x="9066" y="7748"/>
                    <a:pt x="9174" y="7765"/>
                    <a:pt x="9277" y="7765"/>
                  </a:cubicBezTo>
                  <a:cubicBezTo>
                    <a:pt x="9518" y="7765"/>
                    <a:pt x="9739" y="7675"/>
                    <a:pt x="9847" y="7406"/>
                  </a:cubicBezTo>
                  <a:cubicBezTo>
                    <a:pt x="9989" y="7071"/>
                    <a:pt x="9769" y="6796"/>
                    <a:pt x="9508" y="6585"/>
                  </a:cubicBezTo>
                  <a:cubicBezTo>
                    <a:pt x="9536" y="6580"/>
                    <a:pt x="9563" y="6580"/>
                    <a:pt x="9591" y="6576"/>
                  </a:cubicBezTo>
                  <a:cubicBezTo>
                    <a:pt x="10154" y="6507"/>
                    <a:pt x="10618" y="6030"/>
                    <a:pt x="10347" y="5442"/>
                  </a:cubicBezTo>
                  <a:cubicBezTo>
                    <a:pt x="10187" y="5095"/>
                    <a:pt x="9870" y="4925"/>
                    <a:pt x="9512" y="4847"/>
                  </a:cubicBezTo>
                  <a:cubicBezTo>
                    <a:pt x="9769" y="4705"/>
                    <a:pt x="10008" y="4540"/>
                    <a:pt x="10228" y="4333"/>
                  </a:cubicBezTo>
                  <a:cubicBezTo>
                    <a:pt x="10370" y="4200"/>
                    <a:pt x="10287" y="3971"/>
                    <a:pt x="10118" y="3916"/>
                  </a:cubicBezTo>
                  <a:cubicBezTo>
                    <a:pt x="9942" y="3858"/>
                    <a:pt x="9766" y="3833"/>
                    <a:pt x="9592" y="3833"/>
                  </a:cubicBezTo>
                  <a:cubicBezTo>
                    <a:pt x="9258" y="3833"/>
                    <a:pt x="8929" y="3924"/>
                    <a:pt x="8609" y="4045"/>
                  </a:cubicBezTo>
                  <a:cubicBezTo>
                    <a:pt x="8866" y="3847"/>
                    <a:pt x="9114" y="3641"/>
                    <a:pt x="9292" y="3370"/>
                  </a:cubicBezTo>
                  <a:cubicBezTo>
                    <a:pt x="9457" y="3122"/>
                    <a:pt x="9623" y="2710"/>
                    <a:pt x="9320" y="2494"/>
                  </a:cubicBezTo>
                  <a:cubicBezTo>
                    <a:pt x="9236" y="2434"/>
                    <a:pt x="9141" y="2410"/>
                    <a:pt x="9040" y="2410"/>
                  </a:cubicBezTo>
                  <a:cubicBezTo>
                    <a:pt x="8806" y="2410"/>
                    <a:pt x="8548" y="2541"/>
                    <a:pt x="8371" y="2641"/>
                  </a:cubicBezTo>
                  <a:cubicBezTo>
                    <a:pt x="8179" y="2751"/>
                    <a:pt x="8004" y="2879"/>
                    <a:pt x="7834" y="3017"/>
                  </a:cubicBezTo>
                  <a:cubicBezTo>
                    <a:pt x="7986" y="2811"/>
                    <a:pt x="8132" y="2600"/>
                    <a:pt x="8283" y="2394"/>
                  </a:cubicBezTo>
                  <a:cubicBezTo>
                    <a:pt x="8404" y="2221"/>
                    <a:pt x="8224" y="2017"/>
                    <a:pt x="8051" y="2017"/>
                  </a:cubicBezTo>
                  <a:cubicBezTo>
                    <a:pt x="7994" y="2017"/>
                    <a:pt x="7938" y="2039"/>
                    <a:pt x="7893" y="2091"/>
                  </a:cubicBezTo>
                  <a:cubicBezTo>
                    <a:pt x="7458" y="2614"/>
                    <a:pt x="7023" y="3131"/>
                    <a:pt x="6587" y="3650"/>
                  </a:cubicBezTo>
                  <a:cubicBezTo>
                    <a:pt x="6907" y="2824"/>
                    <a:pt x="7182" y="1981"/>
                    <a:pt x="7403" y="1122"/>
                  </a:cubicBezTo>
                  <a:cubicBezTo>
                    <a:pt x="7449" y="949"/>
                    <a:pt x="7286" y="804"/>
                    <a:pt x="7136" y="804"/>
                  </a:cubicBezTo>
                  <a:cubicBezTo>
                    <a:pt x="7061" y="804"/>
                    <a:pt x="6989" y="841"/>
                    <a:pt x="6949" y="930"/>
                  </a:cubicBezTo>
                  <a:cubicBezTo>
                    <a:pt x="6683" y="1531"/>
                    <a:pt x="6418" y="2127"/>
                    <a:pt x="6147" y="2724"/>
                  </a:cubicBezTo>
                  <a:cubicBezTo>
                    <a:pt x="6238" y="2064"/>
                    <a:pt x="6289" y="1393"/>
                    <a:pt x="6307" y="733"/>
                  </a:cubicBezTo>
                  <a:cubicBezTo>
                    <a:pt x="6312" y="581"/>
                    <a:pt x="6190" y="497"/>
                    <a:pt x="6067" y="497"/>
                  </a:cubicBezTo>
                  <a:cubicBezTo>
                    <a:pt x="5967" y="497"/>
                    <a:pt x="5867" y="552"/>
                    <a:pt x="5834" y="669"/>
                  </a:cubicBezTo>
                  <a:cubicBezTo>
                    <a:pt x="5651" y="1315"/>
                    <a:pt x="5495" y="1967"/>
                    <a:pt x="5366" y="2627"/>
                  </a:cubicBezTo>
                  <a:cubicBezTo>
                    <a:pt x="5256" y="1907"/>
                    <a:pt x="5106" y="1196"/>
                    <a:pt x="4922" y="495"/>
                  </a:cubicBezTo>
                  <a:cubicBezTo>
                    <a:pt x="4891" y="385"/>
                    <a:pt x="4797" y="334"/>
                    <a:pt x="4703" y="334"/>
                  </a:cubicBezTo>
                  <a:cubicBezTo>
                    <a:pt x="4585" y="334"/>
                    <a:pt x="4466" y="414"/>
                    <a:pt x="4468" y="559"/>
                  </a:cubicBezTo>
                  <a:cubicBezTo>
                    <a:pt x="4473" y="894"/>
                    <a:pt x="4486" y="1233"/>
                    <a:pt x="4505" y="1568"/>
                  </a:cubicBezTo>
                  <a:cubicBezTo>
                    <a:pt x="4321" y="1031"/>
                    <a:pt x="4106" y="508"/>
                    <a:pt x="3734" y="72"/>
                  </a:cubicBezTo>
                  <a:cubicBezTo>
                    <a:pt x="3693" y="22"/>
                    <a:pt x="3634" y="0"/>
                    <a:pt x="35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24"/>
            <p:cNvSpPr/>
            <p:nvPr/>
          </p:nvSpPr>
          <p:spPr>
            <a:xfrm>
              <a:off x="8658733" y="3866487"/>
              <a:ext cx="267980" cy="267854"/>
            </a:xfrm>
            <a:custGeom>
              <a:rect b="b" l="l" r="r" t="t"/>
              <a:pathLst>
                <a:path extrusionOk="0" h="8527" w="8531">
                  <a:moveTo>
                    <a:pt x="4788" y="1"/>
                  </a:moveTo>
                  <a:cubicBezTo>
                    <a:pt x="4697" y="1"/>
                    <a:pt x="4597" y="58"/>
                    <a:pt x="4559" y="138"/>
                  </a:cubicBezTo>
                  <a:cubicBezTo>
                    <a:pt x="4394" y="468"/>
                    <a:pt x="4274" y="816"/>
                    <a:pt x="4201" y="1174"/>
                  </a:cubicBezTo>
                  <a:cubicBezTo>
                    <a:pt x="4187" y="1129"/>
                    <a:pt x="4169" y="1082"/>
                    <a:pt x="4155" y="1036"/>
                  </a:cubicBezTo>
                  <a:cubicBezTo>
                    <a:pt x="4020" y="665"/>
                    <a:pt x="3864" y="124"/>
                    <a:pt x="3398" y="124"/>
                  </a:cubicBezTo>
                  <a:cubicBezTo>
                    <a:pt x="3375" y="124"/>
                    <a:pt x="3350" y="125"/>
                    <a:pt x="3325" y="128"/>
                  </a:cubicBezTo>
                  <a:cubicBezTo>
                    <a:pt x="3211" y="143"/>
                    <a:pt x="3146" y="266"/>
                    <a:pt x="3160" y="371"/>
                  </a:cubicBezTo>
                  <a:cubicBezTo>
                    <a:pt x="3206" y="761"/>
                    <a:pt x="3261" y="1146"/>
                    <a:pt x="3334" y="1532"/>
                  </a:cubicBezTo>
                  <a:cubicBezTo>
                    <a:pt x="3183" y="1239"/>
                    <a:pt x="3031" y="945"/>
                    <a:pt x="2881" y="651"/>
                  </a:cubicBezTo>
                  <a:cubicBezTo>
                    <a:pt x="2840" y="570"/>
                    <a:pt x="2773" y="536"/>
                    <a:pt x="2706" y="536"/>
                  </a:cubicBezTo>
                  <a:cubicBezTo>
                    <a:pt x="2577" y="536"/>
                    <a:pt x="2450" y="663"/>
                    <a:pt x="2513" y="826"/>
                  </a:cubicBezTo>
                  <a:cubicBezTo>
                    <a:pt x="2739" y="1408"/>
                    <a:pt x="2963" y="1995"/>
                    <a:pt x="3192" y="2577"/>
                  </a:cubicBezTo>
                  <a:cubicBezTo>
                    <a:pt x="2866" y="2219"/>
                    <a:pt x="2541" y="1857"/>
                    <a:pt x="2233" y="1481"/>
                  </a:cubicBezTo>
                  <a:cubicBezTo>
                    <a:pt x="2192" y="1430"/>
                    <a:pt x="2140" y="1409"/>
                    <a:pt x="2088" y="1409"/>
                  </a:cubicBezTo>
                  <a:cubicBezTo>
                    <a:pt x="1958" y="1409"/>
                    <a:pt x="1833" y="1545"/>
                    <a:pt x="1899" y="1692"/>
                  </a:cubicBezTo>
                  <a:cubicBezTo>
                    <a:pt x="2009" y="1944"/>
                    <a:pt x="2128" y="2192"/>
                    <a:pt x="2261" y="2435"/>
                  </a:cubicBezTo>
                  <a:cubicBezTo>
                    <a:pt x="1894" y="2211"/>
                    <a:pt x="1500" y="2037"/>
                    <a:pt x="1060" y="1954"/>
                  </a:cubicBezTo>
                  <a:cubicBezTo>
                    <a:pt x="1045" y="1951"/>
                    <a:pt x="1031" y="1950"/>
                    <a:pt x="1017" y="1950"/>
                  </a:cubicBezTo>
                  <a:cubicBezTo>
                    <a:pt x="839" y="1950"/>
                    <a:pt x="752" y="2163"/>
                    <a:pt x="807" y="2312"/>
                  </a:cubicBezTo>
                  <a:cubicBezTo>
                    <a:pt x="1060" y="2985"/>
                    <a:pt x="1693" y="3307"/>
                    <a:pt x="2225" y="3724"/>
                  </a:cubicBezTo>
                  <a:cubicBezTo>
                    <a:pt x="1760" y="3662"/>
                    <a:pt x="1292" y="3629"/>
                    <a:pt x="824" y="3629"/>
                  </a:cubicBezTo>
                  <a:cubicBezTo>
                    <a:pt x="738" y="3629"/>
                    <a:pt x="651" y="3630"/>
                    <a:pt x="565" y="3633"/>
                  </a:cubicBezTo>
                  <a:cubicBezTo>
                    <a:pt x="394" y="3637"/>
                    <a:pt x="275" y="3756"/>
                    <a:pt x="299" y="3930"/>
                  </a:cubicBezTo>
                  <a:cubicBezTo>
                    <a:pt x="339" y="4334"/>
                    <a:pt x="779" y="4416"/>
                    <a:pt x="1110" y="4448"/>
                  </a:cubicBezTo>
                  <a:cubicBezTo>
                    <a:pt x="1262" y="4467"/>
                    <a:pt x="1412" y="4480"/>
                    <a:pt x="1564" y="4499"/>
                  </a:cubicBezTo>
                  <a:cubicBezTo>
                    <a:pt x="1101" y="4673"/>
                    <a:pt x="647" y="4861"/>
                    <a:pt x="197" y="5068"/>
                  </a:cubicBezTo>
                  <a:cubicBezTo>
                    <a:pt x="9" y="5150"/>
                    <a:pt x="0" y="5471"/>
                    <a:pt x="216" y="5531"/>
                  </a:cubicBezTo>
                  <a:cubicBezTo>
                    <a:pt x="413" y="5586"/>
                    <a:pt x="620" y="5627"/>
                    <a:pt x="821" y="5654"/>
                  </a:cubicBezTo>
                  <a:cubicBezTo>
                    <a:pt x="739" y="5714"/>
                    <a:pt x="669" y="5792"/>
                    <a:pt x="614" y="5889"/>
                  </a:cubicBezTo>
                  <a:cubicBezTo>
                    <a:pt x="532" y="6031"/>
                    <a:pt x="601" y="6205"/>
                    <a:pt x="771" y="6228"/>
                  </a:cubicBezTo>
                  <a:cubicBezTo>
                    <a:pt x="1016" y="6260"/>
                    <a:pt x="1261" y="6276"/>
                    <a:pt x="1505" y="6276"/>
                  </a:cubicBezTo>
                  <a:cubicBezTo>
                    <a:pt x="1741" y="6276"/>
                    <a:pt x="1976" y="6262"/>
                    <a:pt x="2210" y="6232"/>
                  </a:cubicBezTo>
                  <a:lnTo>
                    <a:pt x="2210" y="6232"/>
                  </a:lnTo>
                  <a:cubicBezTo>
                    <a:pt x="1821" y="6664"/>
                    <a:pt x="1500" y="7149"/>
                    <a:pt x="1230" y="7682"/>
                  </a:cubicBezTo>
                  <a:cubicBezTo>
                    <a:pt x="1160" y="7818"/>
                    <a:pt x="1296" y="7927"/>
                    <a:pt x="1420" y="7927"/>
                  </a:cubicBezTo>
                  <a:cubicBezTo>
                    <a:pt x="1443" y="7927"/>
                    <a:pt x="1465" y="7923"/>
                    <a:pt x="1486" y="7915"/>
                  </a:cubicBezTo>
                  <a:cubicBezTo>
                    <a:pt x="2009" y="7718"/>
                    <a:pt x="2481" y="7411"/>
                    <a:pt x="2876" y="7021"/>
                  </a:cubicBezTo>
                  <a:lnTo>
                    <a:pt x="2876" y="7021"/>
                  </a:lnTo>
                  <a:cubicBezTo>
                    <a:pt x="2794" y="7269"/>
                    <a:pt x="2716" y="7517"/>
                    <a:pt x="2637" y="7769"/>
                  </a:cubicBezTo>
                  <a:cubicBezTo>
                    <a:pt x="2593" y="7910"/>
                    <a:pt x="2718" y="8074"/>
                    <a:pt x="2854" y="8074"/>
                  </a:cubicBezTo>
                  <a:cubicBezTo>
                    <a:pt x="2899" y="8074"/>
                    <a:pt x="2945" y="8056"/>
                    <a:pt x="2986" y="8012"/>
                  </a:cubicBezTo>
                  <a:cubicBezTo>
                    <a:pt x="3266" y="7727"/>
                    <a:pt x="3504" y="7424"/>
                    <a:pt x="3702" y="7090"/>
                  </a:cubicBezTo>
                  <a:lnTo>
                    <a:pt x="3702" y="7090"/>
                  </a:lnTo>
                  <a:cubicBezTo>
                    <a:pt x="3683" y="7471"/>
                    <a:pt x="3683" y="7851"/>
                    <a:pt x="3702" y="8237"/>
                  </a:cubicBezTo>
                  <a:cubicBezTo>
                    <a:pt x="3708" y="8363"/>
                    <a:pt x="3832" y="8438"/>
                    <a:pt x="3952" y="8438"/>
                  </a:cubicBezTo>
                  <a:cubicBezTo>
                    <a:pt x="4010" y="8438"/>
                    <a:pt x="4067" y="8420"/>
                    <a:pt x="4109" y="8383"/>
                  </a:cubicBezTo>
                  <a:cubicBezTo>
                    <a:pt x="4390" y="8131"/>
                    <a:pt x="4549" y="7801"/>
                    <a:pt x="4632" y="7447"/>
                  </a:cubicBezTo>
                  <a:cubicBezTo>
                    <a:pt x="4729" y="7764"/>
                    <a:pt x="4834" y="8076"/>
                    <a:pt x="4953" y="8383"/>
                  </a:cubicBezTo>
                  <a:cubicBezTo>
                    <a:pt x="4984" y="8465"/>
                    <a:pt x="5084" y="8527"/>
                    <a:pt x="5173" y="8527"/>
                  </a:cubicBezTo>
                  <a:cubicBezTo>
                    <a:pt x="5189" y="8527"/>
                    <a:pt x="5205" y="8525"/>
                    <a:pt x="5219" y="8521"/>
                  </a:cubicBezTo>
                  <a:cubicBezTo>
                    <a:pt x="5779" y="8374"/>
                    <a:pt x="5540" y="7699"/>
                    <a:pt x="5435" y="7314"/>
                  </a:cubicBezTo>
                  <a:cubicBezTo>
                    <a:pt x="5416" y="7242"/>
                    <a:pt x="5398" y="7172"/>
                    <a:pt x="5380" y="7104"/>
                  </a:cubicBezTo>
                  <a:lnTo>
                    <a:pt x="5380" y="7104"/>
                  </a:lnTo>
                  <a:cubicBezTo>
                    <a:pt x="5563" y="7282"/>
                    <a:pt x="5765" y="7443"/>
                    <a:pt x="5985" y="7589"/>
                  </a:cubicBezTo>
                  <a:cubicBezTo>
                    <a:pt x="6027" y="7617"/>
                    <a:pt x="6068" y="7629"/>
                    <a:pt x="6107" y="7629"/>
                  </a:cubicBezTo>
                  <a:cubicBezTo>
                    <a:pt x="6245" y="7629"/>
                    <a:pt x="6350" y="7479"/>
                    <a:pt x="6297" y="7329"/>
                  </a:cubicBezTo>
                  <a:cubicBezTo>
                    <a:pt x="6164" y="6939"/>
                    <a:pt x="5976" y="6571"/>
                    <a:pt x="5747" y="6232"/>
                  </a:cubicBezTo>
                  <a:lnTo>
                    <a:pt x="5747" y="6232"/>
                  </a:lnTo>
                  <a:cubicBezTo>
                    <a:pt x="5948" y="6315"/>
                    <a:pt x="6151" y="6393"/>
                    <a:pt x="6356" y="6467"/>
                  </a:cubicBezTo>
                  <a:cubicBezTo>
                    <a:pt x="6562" y="6541"/>
                    <a:pt x="6877" y="6695"/>
                    <a:pt x="7143" y="6695"/>
                  </a:cubicBezTo>
                  <a:cubicBezTo>
                    <a:pt x="7305" y="6695"/>
                    <a:pt x="7449" y="6638"/>
                    <a:pt x="7540" y="6471"/>
                  </a:cubicBezTo>
                  <a:cubicBezTo>
                    <a:pt x="7713" y="6154"/>
                    <a:pt x="7448" y="5847"/>
                    <a:pt x="7186" y="5627"/>
                  </a:cubicBezTo>
                  <a:lnTo>
                    <a:pt x="7186" y="5627"/>
                  </a:lnTo>
                  <a:cubicBezTo>
                    <a:pt x="7329" y="5636"/>
                    <a:pt x="7471" y="5641"/>
                    <a:pt x="7613" y="5641"/>
                  </a:cubicBezTo>
                  <a:cubicBezTo>
                    <a:pt x="7755" y="5641"/>
                    <a:pt x="7897" y="5636"/>
                    <a:pt x="8039" y="5627"/>
                  </a:cubicBezTo>
                  <a:cubicBezTo>
                    <a:pt x="8227" y="5618"/>
                    <a:pt x="8291" y="5311"/>
                    <a:pt x="8126" y="5219"/>
                  </a:cubicBezTo>
                  <a:cubicBezTo>
                    <a:pt x="7884" y="5081"/>
                    <a:pt x="7636" y="4958"/>
                    <a:pt x="7383" y="4852"/>
                  </a:cubicBezTo>
                  <a:cubicBezTo>
                    <a:pt x="7783" y="4810"/>
                    <a:pt x="8154" y="4687"/>
                    <a:pt x="8439" y="4315"/>
                  </a:cubicBezTo>
                  <a:cubicBezTo>
                    <a:pt x="8530" y="4201"/>
                    <a:pt x="8480" y="3972"/>
                    <a:pt x="8324" y="3935"/>
                  </a:cubicBezTo>
                  <a:cubicBezTo>
                    <a:pt x="7802" y="3815"/>
                    <a:pt x="7279" y="3733"/>
                    <a:pt x="6756" y="3692"/>
                  </a:cubicBezTo>
                  <a:cubicBezTo>
                    <a:pt x="7279" y="3563"/>
                    <a:pt x="7787" y="3403"/>
                    <a:pt x="8168" y="2958"/>
                  </a:cubicBezTo>
                  <a:cubicBezTo>
                    <a:pt x="8251" y="2857"/>
                    <a:pt x="8209" y="2678"/>
                    <a:pt x="8109" y="2609"/>
                  </a:cubicBezTo>
                  <a:cubicBezTo>
                    <a:pt x="7910" y="2477"/>
                    <a:pt x="7692" y="2421"/>
                    <a:pt x="7471" y="2421"/>
                  </a:cubicBezTo>
                  <a:cubicBezTo>
                    <a:pt x="7431" y="2421"/>
                    <a:pt x="7391" y="2423"/>
                    <a:pt x="7351" y="2426"/>
                  </a:cubicBezTo>
                  <a:cubicBezTo>
                    <a:pt x="7461" y="2329"/>
                    <a:pt x="7563" y="2229"/>
                    <a:pt x="7664" y="2124"/>
                  </a:cubicBezTo>
                  <a:cubicBezTo>
                    <a:pt x="7815" y="1959"/>
                    <a:pt x="7897" y="1743"/>
                    <a:pt x="7778" y="1532"/>
                  </a:cubicBezTo>
                  <a:cubicBezTo>
                    <a:pt x="7684" y="1364"/>
                    <a:pt x="7488" y="1266"/>
                    <a:pt x="7298" y="1266"/>
                  </a:cubicBezTo>
                  <a:cubicBezTo>
                    <a:pt x="7274" y="1266"/>
                    <a:pt x="7251" y="1268"/>
                    <a:pt x="7228" y="1271"/>
                  </a:cubicBezTo>
                  <a:cubicBezTo>
                    <a:pt x="6957" y="1303"/>
                    <a:pt x="6756" y="1508"/>
                    <a:pt x="6568" y="1679"/>
                  </a:cubicBezTo>
                  <a:cubicBezTo>
                    <a:pt x="6398" y="1830"/>
                    <a:pt x="6233" y="1982"/>
                    <a:pt x="6063" y="2132"/>
                  </a:cubicBezTo>
                  <a:cubicBezTo>
                    <a:pt x="6090" y="2041"/>
                    <a:pt x="6118" y="1944"/>
                    <a:pt x="6141" y="1849"/>
                  </a:cubicBezTo>
                  <a:cubicBezTo>
                    <a:pt x="6228" y="1491"/>
                    <a:pt x="6371" y="926"/>
                    <a:pt x="6041" y="638"/>
                  </a:cubicBezTo>
                  <a:cubicBezTo>
                    <a:pt x="5943" y="553"/>
                    <a:pt x="5843" y="517"/>
                    <a:pt x="5746" y="517"/>
                  </a:cubicBezTo>
                  <a:cubicBezTo>
                    <a:pt x="5503" y="517"/>
                    <a:pt x="5279" y="740"/>
                    <a:pt x="5164" y="972"/>
                  </a:cubicBezTo>
                  <a:cubicBezTo>
                    <a:pt x="5160" y="977"/>
                    <a:pt x="5160" y="981"/>
                    <a:pt x="5154" y="986"/>
                  </a:cubicBezTo>
                  <a:cubicBezTo>
                    <a:pt x="5114" y="693"/>
                    <a:pt x="5044" y="408"/>
                    <a:pt x="4949" y="119"/>
                  </a:cubicBezTo>
                  <a:cubicBezTo>
                    <a:pt x="4923" y="35"/>
                    <a:pt x="4858" y="1"/>
                    <a:pt x="47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24"/>
            <p:cNvSpPr/>
            <p:nvPr/>
          </p:nvSpPr>
          <p:spPr>
            <a:xfrm>
              <a:off x="8732649" y="3938141"/>
              <a:ext cx="121158" cy="124519"/>
            </a:xfrm>
            <a:custGeom>
              <a:rect b="b" l="l" r="r" t="t"/>
              <a:pathLst>
                <a:path extrusionOk="0" h="3964" w="3857">
                  <a:moveTo>
                    <a:pt x="1716" y="0"/>
                  </a:moveTo>
                  <a:cubicBezTo>
                    <a:pt x="1662" y="0"/>
                    <a:pt x="1614" y="30"/>
                    <a:pt x="1596" y="95"/>
                  </a:cubicBezTo>
                  <a:cubicBezTo>
                    <a:pt x="1536" y="287"/>
                    <a:pt x="1518" y="489"/>
                    <a:pt x="1536" y="696"/>
                  </a:cubicBezTo>
                  <a:cubicBezTo>
                    <a:pt x="1398" y="562"/>
                    <a:pt x="1247" y="438"/>
                    <a:pt x="1082" y="338"/>
                  </a:cubicBezTo>
                  <a:cubicBezTo>
                    <a:pt x="1054" y="320"/>
                    <a:pt x="1021" y="311"/>
                    <a:pt x="989" y="311"/>
                  </a:cubicBezTo>
                  <a:cubicBezTo>
                    <a:pt x="939" y="311"/>
                    <a:pt x="893" y="336"/>
                    <a:pt x="885" y="393"/>
                  </a:cubicBezTo>
                  <a:cubicBezTo>
                    <a:pt x="867" y="512"/>
                    <a:pt x="885" y="626"/>
                    <a:pt x="926" y="736"/>
                  </a:cubicBezTo>
                  <a:cubicBezTo>
                    <a:pt x="821" y="685"/>
                    <a:pt x="706" y="640"/>
                    <a:pt x="602" y="640"/>
                  </a:cubicBezTo>
                  <a:cubicBezTo>
                    <a:pt x="530" y="640"/>
                    <a:pt x="462" y="662"/>
                    <a:pt x="408" y="719"/>
                  </a:cubicBezTo>
                  <a:cubicBezTo>
                    <a:pt x="234" y="911"/>
                    <a:pt x="435" y="1159"/>
                    <a:pt x="600" y="1319"/>
                  </a:cubicBezTo>
                  <a:cubicBezTo>
                    <a:pt x="670" y="1388"/>
                    <a:pt x="743" y="1456"/>
                    <a:pt x="816" y="1521"/>
                  </a:cubicBezTo>
                  <a:lnTo>
                    <a:pt x="568" y="1479"/>
                  </a:lnTo>
                  <a:cubicBezTo>
                    <a:pt x="520" y="1474"/>
                    <a:pt x="473" y="1470"/>
                    <a:pt x="427" y="1470"/>
                  </a:cubicBezTo>
                  <a:cubicBezTo>
                    <a:pt x="250" y="1470"/>
                    <a:pt x="98" y="1522"/>
                    <a:pt x="32" y="1704"/>
                  </a:cubicBezTo>
                  <a:cubicBezTo>
                    <a:pt x="0" y="1792"/>
                    <a:pt x="73" y="1892"/>
                    <a:pt x="151" y="1929"/>
                  </a:cubicBezTo>
                  <a:cubicBezTo>
                    <a:pt x="335" y="2016"/>
                    <a:pt x="518" y="2067"/>
                    <a:pt x="706" y="2099"/>
                  </a:cubicBezTo>
                  <a:cubicBezTo>
                    <a:pt x="615" y="2154"/>
                    <a:pt x="523" y="2213"/>
                    <a:pt x="431" y="2277"/>
                  </a:cubicBezTo>
                  <a:cubicBezTo>
                    <a:pt x="325" y="2355"/>
                    <a:pt x="403" y="2516"/>
                    <a:pt x="513" y="2576"/>
                  </a:cubicBezTo>
                  <a:cubicBezTo>
                    <a:pt x="560" y="2599"/>
                    <a:pt x="606" y="2617"/>
                    <a:pt x="651" y="2631"/>
                  </a:cubicBezTo>
                  <a:cubicBezTo>
                    <a:pt x="578" y="2718"/>
                    <a:pt x="518" y="2810"/>
                    <a:pt x="468" y="2910"/>
                  </a:cubicBezTo>
                  <a:cubicBezTo>
                    <a:pt x="418" y="3007"/>
                    <a:pt x="477" y="3185"/>
                    <a:pt x="615" y="3185"/>
                  </a:cubicBezTo>
                  <a:cubicBezTo>
                    <a:pt x="630" y="3186"/>
                    <a:pt x="646" y="3186"/>
                    <a:pt x="661" y="3186"/>
                  </a:cubicBezTo>
                  <a:cubicBezTo>
                    <a:pt x="801" y="3186"/>
                    <a:pt x="936" y="3168"/>
                    <a:pt x="1064" y="3130"/>
                  </a:cubicBezTo>
                  <a:lnTo>
                    <a:pt x="1064" y="3130"/>
                  </a:lnTo>
                  <a:cubicBezTo>
                    <a:pt x="1050" y="3153"/>
                    <a:pt x="1036" y="3181"/>
                    <a:pt x="1023" y="3208"/>
                  </a:cubicBezTo>
                  <a:cubicBezTo>
                    <a:pt x="936" y="3433"/>
                    <a:pt x="949" y="3676"/>
                    <a:pt x="1110" y="3896"/>
                  </a:cubicBezTo>
                  <a:cubicBezTo>
                    <a:pt x="1138" y="3941"/>
                    <a:pt x="1197" y="3964"/>
                    <a:pt x="1250" y="3964"/>
                  </a:cubicBezTo>
                  <a:cubicBezTo>
                    <a:pt x="1272" y="3964"/>
                    <a:pt x="1293" y="3960"/>
                    <a:pt x="1311" y="3951"/>
                  </a:cubicBezTo>
                  <a:cubicBezTo>
                    <a:pt x="1459" y="3883"/>
                    <a:pt x="1578" y="3782"/>
                    <a:pt x="1679" y="3667"/>
                  </a:cubicBezTo>
                  <a:cubicBezTo>
                    <a:pt x="1699" y="3759"/>
                    <a:pt x="1785" y="3831"/>
                    <a:pt x="1867" y="3831"/>
                  </a:cubicBezTo>
                  <a:cubicBezTo>
                    <a:pt x="1899" y="3831"/>
                    <a:pt x="1931" y="3820"/>
                    <a:pt x="1958" y="3795"/>
                  </a:cubicBezTo>
                  <a:cubicBezTo>
                    <a:pt x="2022" y="3736"/>
                    <a:pt x="2077" y="3676"/>
                    <a:pt x="2128" y="3617"/>
                  </a:cubicBezTo>
                  <a:cubicBezTo>
                    <a:pt x="2132" y="3653"/>
                    <a:pt x="2137" y="3695"/>
                    <a:pt x="2147" y="3736"/>
                  </a:cubicBezTo>
                  <a:cubicBezTo>
                    <a:pt x="2160" y="3838"/>
                    <a:pt x="2237" y="3880"/>
                    <a:pt x="2314" y="3880"/>
                  </a:cubicBezTo>
                  <a:cubicBezTo>
                    <a:pt x="2369" y="3880"/>
                    <a:pt x="2423" y="3859"/>
                    <a:pt x="2454" y="3823"/>
                  </a:cubicBezTo>
                  <a:cubicBezTo>
                    <a:pt x="2591" y="3657"/>
                    <a:pt x="2687" y="3470"/>
                    <a:pt x="2746" y="3259"/>
                  </a:cubicBezTo>
                  <a:cubicBezTo>
                    <a:pt x="2797" y="3342"/>
                    <a:pt x="2857" y="3420"/>
                    <a:pt x="2921" y="3492"/>
                  </a:cubicBezTo>
                  <a:cubicBezTo>
                    <a:pt x="2957" y="3537"/>
                    <a:pt x="3007" y="3557"/>
                    <a:pt x="3055" y="3557"/>
                  </a:cubicBezTo>
                  <a:cubicBezTo>
                    <a:pt x="3131" y="3557"/>
                    <a:pt x="3202" y="3505"/>
                    <a:pt x="3197" y="3415"/>
                  </a:cubicBezTo>
                  <a:cubicBezTo>
                    <a:pt x="3192" y="3300"/>
                    <a:pt x="3169" y="3185"/>
                    <a:pt x="3137" y="3071"/>
                  </a:cubicBezTo>
                  <a:lnTo>
                    <a:pt x="3137" y="3071"/>
                  </a:lnTo>
                  <a:cubicBezTo>
                    <a:pt x="3252" y="3153"/>
                    <a:pt x="3362" y="3232"/>
                    <a:pt x="3476" y="3305"/>
                  </a:cubicBezTo>
                  <a:cubicBezTo>
                    <a:pt x="3509" y="3328"/>
                    <a:pt x="3542" y="3338"/>
                    <a:pt x="3573" y="3338"/>
                  </a:cubicBezTo>
                  <a:cubicBezTo>
                    <a:pt x="3661" y="3338"/>
                    <a:pt x="3730" y="3259"/>
                    <a:pt x="3710" y="3158"/>
                  </a:cubicBezTo>
                  <a:cubicBezTo>
                    <a:pt x="3682" y="3034"/>
                    <a:pt x="3641" y="2920"/>
                    <a:pt x="3582" y="2804"/>
                  </a:cubicBezTo>
                  <a:lnTo>
                    <a:pt x="3582" y="2804"/>
                  </a:lnTo>
                  <a:cubicBezTo>
                    <a:pt x="3591" y="2810"/>
                    <a:pt x="3599" y="2810"/>
                    <a:pt x="3605" y="2814"/>
                  </a:cubicBezTo>
                  <a:cubicBezTo>
                    <a:pt x="3628" y="2822"/>
                    <a:pt x="3649" y="2825"/>
                    <a:pt x="3669" y="2825"/>
                  </a:cubicBezTo>
                  <a:cubicBezTo>
                    <a:pt x="3800" y="2825"/>
                    <a:pt x="3856" y="2680"/>
                    <a:pt x="3765" y="2548"/>
                  </a:cubicBezTo>
                  <a:cubicBezTo>
                    <a:pt x="3614" y="2332"/>
                    <a:pt x="3421" y="2144"/>
                    <a:pt x="3205" y="1998"/>
                  </a:cubicBezTo>
                  <a:cubicBezTo>
                    <a:pt x="3229" y="1998"/>
                    <a:pt x="3252" y="1998"/>
                    <a:pt x="3269" y="1993"/>
                  </a:cubicBezTo>
                  <a:cubicBezTo>
                    <a:pt x="3508" y="1970"/>
                    <a:pt x="3743" y="1896"/>
                    <a:pt x="3765" y="1627"/>
                  </a:cubicBezTo>
                  <a:cubicBezTo>
                    <a:pt x="3770" y="1581"/>
                    <a:pt x="3733" y="1507"/>
                    <a:pt x="3692" y="1484"/>
                  </a:cubicBezTo>
                  <a:cubicBezTo>
                    <a:pt x="3544" y="1401"/>
                    <a:pt x="3394" y="1346"/>
                    <a:pt x="3242" y="1310"/>
                  </a:cubicBezTo>
                  <a:cubicBezTo>
                    <a:pt x="3315" y="1250"/>
                    <a:pt x="3385" y="1187"/>
                    <a:pt x="3449" y="1117"/>
                  </a:cubicBezTo>
                  <a:cubicBezTo>
                    <a:pt x="3513" y="1049"/>
                    <a:pt x="3508" y="933"/>
                    <a:pt x="3417" y="865"/>
                  </a:cubicBezTo>
                  <a:cubicBezTo>
                    <a:pt x="3330" y="806"/>
                    <a:pt x="3242" y="768"/>
                    <a:pt x="3150" y="751"/>
                  </a:cubicBezTo>
                  <a:cubicBezTo>
                    <a:pt x="3192" y="691"/>
                    <a:pt x="3224" y="626"/>
                    <a:pt x="3256" y="562"/>
                  </a:cubicBezTo>
                  <a:cubicBezTo>
                    <a:pt x="3307" y="461"/>
                    <a:pt x="3242" y="306"/>
                    <a:pt x="3110" y="292"/>
                  </a:cubicBezTo>
                  <a:cubicBezTo>
                    <a:pt x="3079" y="289"/>
                    <a:pt x="3049" y="287"/>
                    <a:pt x="3020" y="287"/>
                  </a:cubicBezTo>
                  <a:cubicBezTo>
                    <a:pt x="2794" y="287"/>
                    <a:pt x="2625" y="378"/>
                    <a:pt x="2490" y="512"/>
                  </a:cubicBezTo>
                  <a:lnTo>
                    <a:pt x="2490" y="379"/>
                  </a:lnTo>
                  <a:cubicBezTo>
                    <a:pt x="2490" y="279"/>
                    <a:pt x="2396" y="203"/>
                    <a:pt x="2310" y="203"/>
                  </a:cubicBezTo>
                  <a:cubicBezTo>
                    <a:pt x="2281" y="203"/>
                    <a:pt x="2252" y="212"/>
                    <a:pt x="2229" y="232"/>
                  </a:cubicBezTo>
                  <a:cubicBezTo>
                    <a:pt x="2155" y="296"/>
                    <a:pt x="2096" y="365"/>
                    <a:pt x="2050" y="444"/>
                  </a:cubicBezTo>
                  <a:cubicBezTo>
                    <a:pt x="2004" y="324"/>
                    <a:pt x="1944" y="209"/>
                    <a:pt x="1876" y="95"/>
                  </a:cubicBezTo>
                  <a:cubicBezTo>
                    <a:pt x="1836" y="34"/>
                    <a:pt x="1773" y="0"/>
                    <a:pt x="17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24"/>
            <p:cNvSpPr/>
            <p:nvPr/>
          </p:nvSpPr>
          <p:spPr>
            <a:xfrm>
              <a:off x="8754261" y="3542174"/>
              <a:ext cx="202956" cy="180465"/>
            </a:xfrm>
            <a:custGeom>
              <a:rect b="b" l="l" r="r" t="t"/>
              <a:pathLst>
                <a:path extrusionOk="0" h="5745" w="6461">
                  <a:moveTo>
                    <a:pt x="2695" y="1"/>
                  </a:moveTo>
                  <a:cubicBezTo>
                    <a:pt x="2615" y="1"/>
                    <a:pt x="2534" y="39"/>
                    <a:pt x="2486" y="116"/>
                  </a:cubicBezTo>
                  <a:cubicBezTo>
                    <a:pt x="2384" y="267"/>
                    <a:pt x="2312" y="432"/>
                    <a:pt x="2261" y="602"/>
                  </a:cubicBezTo>
                  <a:cubicBezTo>
                    <a:pt x="2257" y="593"/>
                    <a:pt x="2251" y="584"/>
                    <a:pt x="2242" y="574"/>
                  </a:cubicBezTo>
                  <a:cubicBezTo>
                    <a:pt x="2185" y="490"/>
                    <a:pt x="2107" y="453"/>
                    <a:pt x="2030" y="453"/>
                  </a:cubicBezTo>
                  <a:cubicBezTo>
                    <a:pt x="1906" y="453"/>
                    <a:pt x="1785" y="551"/>
                    <a:pt x="1766" y="707"/>
                  </a:cubicBezTo>
                  <a:cubicBezTo>
                    <a:pt x="1715" y="1079"/>
                    <a:pt x="1751" y="1455"/>
                    <a:pt x="1861" y="1803"/>
                  </a:cubicBezTo>
                  <a:cubicBezTo>
                    <a:pt x="1830" y="1785"/>
                    <a:pt x="1802" y="1767"/>
                    <a:pt x="1775" y="1748"/>
                  </a:cubicBezTo>
                  <a:cubicBezTo>
                    <a:pt x="1583" y="1629"/>
                    <a:pt x="1374" y="1533"/>
                    <a:pt x="1168" y="1533"/>
                  </a:cubicBezTo>
                  <a:cubicBezTo>
                    <a:pt x="1034" y="1533"/>
                    <a:pt x="901" y="1574"/>
                    <a:pt x="775" y="1675"/>
                  </a:cubicBezTo>
                  <a:cubicBezTo>
                    <a:pt x="720" y="1721"/>
                    <a:pt x="688" y="1831"/>
                    <a:pt x="716" y="1899"/>
                  </a:cubicBezTo>
                  <a:cubicBezTo>
                    <a:pt x="807" y="2119"/>
                    <a:pt x="930" y="2317"/>
                    <a:pt x="1073" y="2496"/>
                  </a:cubicBezTo>
                  <a:cubicBezTo>
                    <a:pt x="1036" y="2495"/>
                    <a:pt x="999" y="2494"/>
                    <a:pt x="961" y="2494"/>
                  </a:cubicBezTo>
                  <a:cubicBezTo>
                    <a:pt x="847" y="2494"/>
                    <a:pt x="732" y="2499"/>
                    <a:pt x="614" y="2510"/>
                  </a:cubicBezTo>
                  <a:cubicBezTo>
                    <a:pt x="468" y="2523"/>
                    <a:pt x="348" y="2648"/>
                    <a:pt x="390" y="2807"/>
                  </a:cubicBezTo>
                  <a:cubicBezTo>
                    <a:pt x="431" y="2950"/>
                    <a:pt x="496" y="3069"/>
                    <a:pt x="587" y="3170"/>
                  </a:cubicBezTo>
                  <a:cubicBezTo>
                    <a:pt x="477" y="3202"/>
                    <a:pt x="367" y="3234"/>
                    <a:pt x="261" y="3271"/>
                  </a:cubicBezTo>
                  <a:cubicBezTo>
                    <a:pt x="92" y="3330"/>
                    <a:pt x="0" y="3560"/>
                    <a:pt x="147" y="3698"/>
                  </a:cubicBezTo>
                  <a:cubicBezTo>
                    <a:pt x="423" y="3945"/>
                    <a:pt x="730" y="4039"/>
                    <a:pt x="1048" y="4039"/>
                  </a:cubicBezTo>
                  <a:cubicBezTo>
                    <a:pt x="1077" y="4039"/>
                    <a:pt x="1107" y="4038"/>
                    <a:pt x="1137" y="4037"/>
                  </a:cubicBezTo>
                  <a:lnTo>
                    <a:pt x="1137" y="4037"/>
                  </a:lnTo>
                  <a:cubicBezTo>
                    <a:pt x="1091" y="4078"/>
                    <a:pt x="1046" y="4124"/>
                    <a:pt x="1000" y="4170"/>
                  </a:cubicBezTo>
                  <a:cubicBezTo>
                    <a:pt x="853" y="4316"/>
                    <a:pt x="958" y="4568"/>
                    <a:pt x="1165" y="4574"/>
                  </a:cubicBezTo>
                  <a:cubicBezTo>
                    <a:pt x="1316" y="4574"/>
                    <a:pt x="1463" y="4555"/>
                    <a:pt x="1605" y="4519"/>
                  </a:cubicBezTo>
                  <a:lnTo>
                    <a:pt x="1605" y="4519"/>
                  </a:lnTo>
                  <a:cubicBezTo>
                    <a:pt x="1531" y="4684"/>
                    <a:pt x="1481" y="4858"/>
                    <a:pt x="1444" y="5046"/>
                  </a:cubicBezTo>
                  <a:cubicBezTo>
                    <a:pt x="1415" y="5199"/>
                    <a:pt x="1531" y="5337"/>
                    <a:pt x="1671" y="5337"/>
                  </a:cubicBezTo>
                  <a:cubicBezTo>
                    <a:pt x="1707" y="5337"/>
                    <a:pt x="1746" y="5328"/>
                    <a:pt x="1783" y="5307"/>
                  </a:cubicBezTo>
                  <a:cubicBezTo>
                    <a:pt x="2058" y="5156"/>
                    <a:pt x="2297" y="4959"/>
                    <a:pt x="2499" y="4725"/>
                  </a:cubicBezTo>
                  <a:cubicBezTo>
                    <a:pt x="2522" y="4995"/>
                    <a:pt x="2577" y="5262"/>
                    <a:pt x="2669" y="5527"/>
                  </a:cubicBezTo>
                  <a:cubicBezTo>
                    <a:pt x="2699" y="5607"/>
                    <a:pt x="2786" y="5679"/>
                    <a:pt x="2875" y="5679"/>
                  </a:cubicBezTo>
                  <a:cubicBezTo>
                    <a:pt x="2908" y="5679"/>
                    <a:pt x="2941" y="5669"/>
                    <a:pt x="2972" y="5647"/>
                  </a:cubicBezTo>
                  <a:cubicBezTo>
                    <a:pt x="3118" y="5537"/>
                    <a:pt x="3220" y="5404"/>
                    <a:pt x="3288" y="5247"/>
                  </a:cubicBezTo>
                  <a:cubicBezTo>
                    <a:pt x="3402" y="5493"/>
                    <a:pt x="3579" y="5744"/>
                    <a:pt x="3861" y="5744"/>
                  </a:cubicBezTo>
                  <a:cubicBezTo>
                    <a:pt x="3873" y="5744"/>
                    <a:pt x="3885" y="5744"/>
                    <a:pt x="3898" y="5743"/>
                  </a:cubicBezTo>
                  <a:cubicBezTo>
                    <a:pt x="4320" y="5706"/>
                    <a:pt x="4338" y="5256"/>
                    <a:pt x="4310" y="4936"/>
                  </a:cubicBezTo>
                  <a:cubicBezTo>
                    <a:pt x="4302" y="4798"/>
                    <a:pt x="4283" y="4661"/>
                    <a:pt x="4260" y="4523"/>
                  </a:cubicBezTo>
                  <a:lnTo>
                    <a:pt x="4260" y="4523"/>
                  </a:lnTo>
                  <a:cubicBezTo>
                    <a:pt x="4348" y="4614"/>
                    <a:pt x="4435" y="4701"/>
                    <a:pt x="4522" y="4788"/>
                  </a:cubicBezTo>
                  <a:cubicBezTo>
                    <a:pt x="4702" y="4973"/>
                    <a:pt x="4909" y="5115"/>
                    <a:pt x="5143" y="5115"/>
                  </a:cubicBezTo>
                  <a:cubicBezTo>
                    <a:pt x="5230" y="5115"/>
                    <a:pt x="5321" y="5095"/>
                    <a:pt x="5415" y="5050"/>
                  </a:cubicBezTo>
                  <a:cubicBezTo>
                    <a:pt x="5549" y="4991"/>
                    <a:pt x="5567" y="4816"/>
                    <a:pt x="5508" y="4701"/>
                  </a:cubicBezTo>
                  <a:cubicBezTo>
                    <a:pt x="5379" y="4445"/>
                    <a:pt x="5210" y="4216"/>
                    <a:pt x="5013" y="4014"/>
                  </a:cubicBezTo>
                  <a:lnTo>
                    <a:pt x="5013" y="4014"/>
                  </a:lnTo>
                  <a:cubicBezTo>
                    <a:pt x="5186" y="4041"/>
                    <a:pt x="5360" y="4064"/>
                    <a:pt x="5540" y="4078"/>
                  </a:cubicBezTo>
                  <a:cubicBezTo>
                    <a:pt x="5547" y="4079"/>
                    <a:pt x="5554" y="4079"/>
                    <a:pt x="5561" y="4079"/>
                  </a:cubicBezTo>
                  <a:cubicBezTo>
                    <a:pt x="5757" y="4079"/>
                    <a:pt x="5831" y="3847"/>
                    <a:pt x="5760" y="3693"/>
                  </a:cubicBezTo>
                  <a:cubicBezTo>
                    <a:pt x="5728" y="3624"/>
                    <a:pt x="5691" y="3560"/>
                    <a:pt x="5650" y="3501"/>
                  </a:cubicBezTo>
                  <a:cubicBezTo>
                    <a:pt x="5828" y="3478"/>
                    <a:pt x="6008" y="3436"/>
                    <a:pt x="6177" y="3376"/>
                  </a:cubicBezTo>
                  <a:cubicBezTo>
                    <a:pt x="6338" y="3321"/>
                    <a:pt x="6457" y="3078"/>
                    <a:pt x="6291" y="2950"/>
                  </a:cubicBezTo>
                  <a:cubicBezTo>
                    <a:pt x="6103" y="2803"/>
                    <a:pt x="5897" y="2684"/>
                    <a:pt x="5682" y="2597"/>
                  </a:cubicBezTo>
                  <a:cubicBezTo>
                    <a:pt x="5728" y="2583"/>
                    <a:pt x="5773" y="2565"/>
                    <a:pt x="5815" y="2546"/>
                  </a:cubicBezTo>
                  <a:cubicBezTo>
                    <a:pt x="6158" y="2395"/>
                    <a:pt x="6402" y="2125"/>
                    <a:pt x="6448" y="1744"/>
                  </a:cubicBezTo>
                  <a:cubicBezTo>
                    <a:pt x="6461" y="1638"/>
                    <a:pt x="6361" y="1524"/>
                    <a:pt x="6260" y="1501"/>
                  </a:cubicBezTo>
                  <a:cubicBezTo>
                    <a:pt x="6100" y="1460"/>
                    <a:pt x="5940" y="1443"/>
                    <a:pt x="5782" y="1443"/>
                  </a:cubicBezTo>
                  <a:cubicBezTo>
                    <a:pt x="5691" y="1443"/>
                    <a:pt x="5601" y="1449"/>
                    <a:pt x="5512" y="1459"/>
                  </a:cubicBezTo>
                  <a:cubicBezTo>
                    <a:pt x="5607" y="1301"/>
                    <a:pt x="5514" y="1065"/>
                    <a:pt x="5307" y="1065"/>
                  </a:cubicBezTo>
                  <a:cubicBezTo>
                    <a:pt x="5305" y="1065"/>
                    <a:pt x="5303" y="1065"/>
                    <a:pt x="5301" y="1065"/>
                  </a:cubicBezTo>
                  <a:cubicBezTo>
                    <a:pt x="5163" y="1069"/>
                    <a:pt x="5030" y="1079"/>
                    <a:pt x="4902" y="1097"/>
                  </a:cubicBezTo>
                  <a:cubicBezTo>
                    <a:pt x="4939" y="1052"/>
                    <a:pt x="4975" y="1001"/>
                    <a:pt x="5013" y="955"/>
                  </a:cubicBezTo>
                  <a:cubicBezTo>
                    <a:pt x="5154" y="762"/>
                    <a:pt x="4945" y="576"/>
                    <a:pt x="4760" y="576"/>
                  </a:cubicBezTo>
                  <a:cubicBezTo>
                    <a:pt x="4748" y="576"/>
                    <a:pt x="4735" y="577"/>
                    <a:pt x="4723" y="578"/>
                  </a:cubicBezTo>
                  <a:cubicBezTo>
                    <a:pt x="4384" y="625"/>
                    <a:pt x="4063" y="735"/>
                    <a:pt x="3770" y="900"/>
                  </a:cubicBezTo>
                  <a:cubicBezTo>
                    <a:pt x="3792" y="767"/>
                    <a:pt x="3806" y="629"/>
                    <a:pt x="3811" y="492"/>
                  </a:cubicBezTo>
                  <a:cubicBezTo>
                    <a:pt x="3814" y="350"/>
                    <a:pt x="3681" y="247"/>
                    <a:pt x="3551" y="247"/>
                  </a:cubicBezTo>
                  <a:cubicBezTo>
                    <a:pt x="3492" y="247"/>
                    <a:pt x="3434" y="269"/>
                    <a:pt x="3389" y="318"/>
                  </a:cubicBezTo>
                  <a:cubicBezTo>
                    <a:pt x="3269" y="451"/>
                    <a:pt x="3169" y="588"/>
                    <a:pt x="3086" y="739"/>
                  </a:cubicBezTo>
                  <a:cubicBezTo>
                    <a:pt x="3040" y="547"/>
                    <a:pt x="2985" y="364"/>
                    <a:pt x="2930" y="176"/>
                  </a:cubicBezTo>
                  <a:cubicBezTo>
                    <a:pt x="2895" y="60"/>
                    <a:pt x="2795" y="1"/>
                    <a:pt x="2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24"/>
            <p:cNvSpPr/>
            <p:nvPr/>
          </p:nvSpPr>
          <p:spPr>
            <a:xfrm>
              <a:off x="8802073" y="3578205"/>
              <a:ext cx="116352" cy="96908"/>
            </a:xfrm>
            <a:custGeom>
              <a:rect b="b" l="l" r="r" t="t"/>
              <a:pathLst>
                <a:path extrusionOk="0" h="3085" w="3704">
                  <a:moveTo>
                    <a:pt x="1570" y="0"/>
                  </a:moveTo>
                  <a:cubicBezTo>
                    <a:pt x="1441" y="0"/>
                    <a:pt x="1312" y="99"/>
                    <a:pt x="1312" y="244"/>
                  </a:cubicBezTo>
                  <a:cubicBezTo>
                    <a:pt x="1317" y="280"/>
                    <a:pt x="1317" y="312"/>
                    <a:pt x="1317" y="345"/>
                  </a:cubicBezTo>
                  <a:cubicBezTo>
                    <a:pt x="1285" y="312"/>
                    <a:pt x="1252" y="276"/>
                    <a:pt x="1220" y="239"/>
                  </a:cubicBezTo>
                  <a:cubicBezTo>
                    <a:pt x="1172" y="190"/>
                    <a:pt x="1115" y="169"/>
                    <a:pt x="1058" y="169"/>
                  </a:cubicBezTo>
                  <a:cubicBezTo>
                    <a:pt x="888" y="169"/>
                    <a:pt x="725" y="358"/>
                    <a:pt x="835" y="538"/>
                  </a:cubicBezTo>
                  <a:cubicBezTo>
                    <a:pt x="908" y="652"/>
                    <a:pt x="977" y="767"/>
                    <a:pt x="1046" y="881"/>
                  </a:cubicBezTo>
                  <a:cubicBezTo>
                    <a:pt x="968" y="853"/>
                    <a:pt x="890" y="830"/>
                    <a:pt x="807" y="817"/>
                  </a:cubicBezTo>
                  <a:cubicBezTo>
                    <a:pt x="790" y="814"/>
                    <a:pt x="773" y="812"/>
                    <a:pt x="757" y="812"/>
                  </a:cubicBezTo>
                  <a:cubicBezTo>
                    <a:pt x="517" y="812"/>
                    <a:pt x="349" y="1164"/>
                    <a:pt x="610" y="1281"/>
                  </a:cubicBezTo>
                  <a:cubicBezTo>
                    <a:pt x="680" y="1312"/>
                    <a:pt x="743" y="1340"/>
                    <a:pt x="812" y="1372"/>
                  </a:cubicBezTo>
                  <a:cubicBezTo>
                    <a:pt x="569" y="1404"/>
                    <a:pt x="339" y="1468"/>
                    <a:pt x="147" y="1651"/>
                  </a:cubicBezTo>
                  <a:cubicBezTo>
                    <a:pt x="0" y="1785"/>
                    <a:pt x="100" y="2079"/>
                    <a:pt x="304" y="2079"/>
                  </a:cubicBezTo>
                  <a:cubicBezTo>
                    <a:pt x="310" y="2079"/>
                    <a:pt x="316" y="2079"/>
                    <a:pt x="322" y="2078"/>
                  </a:cubicBezTo>
                  <a:cubicBezTo>
                    <a:pt x="500" y="2060"/>
                    <a:pt x="670" y="2041"/>
                    <a:pt x="845" y="2023"/>
                  </a:cubicBezTo>
                  <a:lnTo>
                    <a:pt x="845" y="2023"/>
                  </a:lnTo>
                  <a:cubicBezTo>
                    <a:pt x="702" y="2138"/>
                    <a:pt x="560" y="2252"/>
                    <a:pt x="422" y="2371"/>
                  </a:cubicBezTo>
                  <a:cubicBezTo>
                    <a:pt x="249" y="2517"/>
                    <a:pt x="413" y="2730"/>
                    <a:pt x="594" y="2730"/>
                  </a:cubicBezTo>
                  <a:cubicBezTo>
                    <a:pt x="624" y="2730"/>
                    <a:pt x="655" y="2724"/>
                    <a:pt x="684" y="2711"/>
                  </a:cubicBezTo>
                  <a:cubicBezTo>
                    <a:pt x="995" y="2574"/>
                    <a:pt x="1275" y="2362"/>
                    <a:pt x="1509" y="2110"/>
                  </a:cubicBezTo>
                  <a:cubicBezTo>
                    <a:pt x="1533" y="2386"/>
                    <a:pt x="1573" y="2661"/>
                    <a:pt x="1615" y="2936"/>
                  </a:cubicBezTo>
                  <a:cubicBezTo>
                    <a:pt x="1630" y="3040"/>
                    <a:pt x="1701" y="3084"/>
                    <a:pt x="1779" y="3084"/>
                  </a:cubicBezTo>
                  <a:cubicBezTo>
                    <a:pt x="1885" y="3084"/>
                    <a:pt x="2006" y="3002"/>
                    <a:pt x="2022" y="2881"/>
                  </a:cubicBezTo>
                  <a:cubicBezTo>
                    <a:pt x="2041" y="2693"/>
                    <a:pt x="2060" y="2509"/>
                    <a:pt x="2069" y="2331"/>
                  </a:cubicBezTo>
                  <a:cubicBezTo>
                    <a:pt x="2193" y="2468"/>
                    <a:pt x="2321" y="2606"/>
                    <a:pt x="2449" y="2743"/>
                  </a:cubicBezTo>
                  <a:cubicBezTo>
                    <a:pt x="2491" y="2789"/>
                    <a:pt x="2543" y="2808"/>
                    <a:pt x="2595" y="2808"/>
                  </a:cubicBezTo>
                  <a:cubicBezTo>
                    <a:pt x="2753" y="2808"/>
                    <a:pt x="2912" y="2631"/>
                    <a:pt x="2798" y="2473"/>
                  </a:cubicBezTo>
                  <a:cubicBezTo>
                    <a:pt x="2720" y="2358"/>
                    <a:pt x="2642" y="2248"/>
                    <a:pt x="2564" y="2134"/>
                  </a:cubicBezTo>
                  <a:lnTo>
                    <a:pt x="2564" y="2134"/>
                  </a:lnTo>
                  <a:cubicBezTo>
                    <a:pt x="2738" y="2138"/>
                    <a:pt x="2913" y="2147"/>
                    <a:pt x="3082" y="2165"/>
                  </a:cubicBezTo>
                  <a:cubicBezTo>
                    <a:pt x="3092" y="2167"/>
                    <a:pt x="3101" y="2167"/>
                    <a:pt x="3109" y="2167"/>
                  </a:cubicBezTo>
                  <a:cubicBezTo>
                    <a:pt x="3362" y="2167"/>
                    <a:pt x="3423" y="1740"/>
                    <a:pt x="3183" y="1670"/>
                  </a:cubicBezTo>
                  <a:cubicBezTo>
                    <a:pt x="3288" y="1620"/>
                    <a:pt x="3394" y="1573"/>
                    <a:pt x="3495" y="1518"/>
                  </a:cubicBezTo>
                  <a:cubicBezTo>
                    <a:pt x="3703" y="1416"/>
                    <a:pt x="3624" y="1049"/>
                    <a:pt x="3391" y="1049"/>
                  </a:cubicBezTo>
                  <a:cubicBezTo>
                    <a:pt x="3383" y="1049"/>
                    <a:pt x="3375" y="1050"/>
                    <a:pt x="3366" y="1051"/>
                  </a:cubicBezTo>
                  <a:cubicBezTo>
                    <a:pt x="3311" y="1060"/>
                    <a:pt x="3261" y="1065"/>
                    <a:pt x="3205" y="1074"/>
                  </a:cubicBezTo>
                  <a:cubicBezTo>
                    <a:pt x="3233" y="1051"/>
                    <a:pt x="3261" y="1033"/>
                    <a:pt x="3288" y="1010"/>
                  </a:cubicBezTo>
                  <a:cubicBezTo>
                    <a:pt x="3431" y="895"/>
                    <a:pt x="3349" y="642"/>
                    <a:pt x="3183" y="606"/>
                  </a:cubicBezTo>
                  <a:cubicBezTo>
                    <a:pt x="3137" y="595"/>
                    <a:pt x="3091" y="590"/>
                    <a:pt x="3045" y="590"/>
                  </a:cubicBezTo>
                  <a:cubicBezTo>
                    <a:pt x="2935" y="590"/>
                    <a:pt x="2830" y="619"/>
                    <a:pt x="2729" y="661"/>
                  </a:cubicBezTo>
                  <a:cubicBezTo>
                    <a:pt x="2816" y="578"/>
                    <a:pt x="2908" y="496"/>
                    <a:pt x="3004" y="422"/>
                  </a:cubicBezTo>
                  <a:cubicBezTo>
                    <a:pt x="3116" y="311"/>
                    <a:pt x="3021" y="119"/>
                    <a:pt x="2876" y="119"/>
                  </a:cubicBezTo>
                  <a:cubicBezTo>
                    <a:pt x="2848" y="119"/>
                    <a:pt x="2819" y="126"/>
                    <a:pt x="2788" y="142"/>
                  </a:cubicBezTo>
                  <a:cubicBezTo>
                    <a:pt x="2545" y="276"/>
                    <a:pt x="2321" y="432"/>
                    <a:pt x="2119" y="615"/>
                  </a:cubicBezTo>
                  <a:cubicBezTo>
                    <a:pt x="2022" y="418"/>
                    <a:pt x="1899" y="235"/>
                    <a:pt x="1738" y="70"/>
                  </a:cubicBezTo>
                  <a:cubicBezTo>
                    <a:pt x="1691" y="22"/>
                    <a:pt x="1630" y="0"/>
                    <a:pt x="15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24"/>
            <p:cNvSpPr/>
            <p:nvPr/>
          </p:nvSpPr>
          <p:spPr>
            <a:xfrm>
              <a:off x="8465821" y="3499200"/>
              <a:ext cx="264085" cy="266441"/>
            </a:xfrm>
            <a:custGeom>
              <a:rect b="b" l="l" r="r" t="t"/>
              <a:pathLst>
                <a:path extrusionOk="0" h="8482" w="8407">
                  <a:moveTo>
                    <a:pt x="4217" y="0"/>
                  </a:moveTo>
                  <a:cubicBezTo>
                    <a:pt x="4150" y="0"/>
                    <a:pt x="4084" y="23"/>
                    <a:pt x="4041" y="71"/>
                  </a:cubicBezTo>
                  <a:cubicBezTo>
                    <a:pt x="3784" y="346"/>
                    <a:pt x="3652" y="686"/>
                    <a:pt x="3601" y="1048"/>
                  </a:cubicBezTo>
                  <a:cubicBezTo>
                    <a:pt x="3477" y="741"/>
                    <a:pt x="3343" y="439"/>
                    <a:pt x="3197" y="140"/>
                  </a:cubicBezTo>
                  <a:cubicBezTo>
                    <a:pt x="3160" y="70"/>
                    <a:pt x="3067" y="21"/>
                    <a:pt x="2982" y="21"/>
                  </a:cubicBezTo>
                  <a:cubicBezTo>
                    <a:pt x="2961" y="21"/>
                    <a:pt x="2941" y="24"/>
                    <a:pt x="2922" y="30"/>
                  </a:cubicBezTo>
                  <a:cubicBezTo>
                    <a:pt x="2376" y="227"/>
                    <a:pt x="2674" y="873"/>
                    <a:pt x="2812" y="1250"/>
                  </a:cubicBezTo>
                  <a:cubicBezTo>
                    <a:pt x="2835" y="1319"/>
                    <a:pt x="2862" y="1387"/>
                    <a:pt x="2886" y="1457"/>
                  </a:cubicBezTo>
                  <a:cubicBezTo>
                    <a:pt x="2689" y="1296"/>
                    <a:pt x="2468" y="1149"/>
                    <a:pt x="2238" y="1025"/>
                  </a:cubicBezTo>
                  <a:cubicBezTo>
                    <a:pt x="2201" y="1004"/>
                    <a:pt x="2164" y="995"/>
                    <a:pt x="2130" y="995"/>
                  </a:cubicBezTo>
                  <a:cubicBezTo>
                    <a:pt x="1984" y="995"/>
                    <a:pt x="1883" y="1161"/>
                    <a:pt x="1950" y="1309"/>
                  </a:cubicBezTo>
                  <a:cubicBezTo>
                    <a:pt x="2120" y="1686"/>
                    <a:pt x="2335" y="2039"/>
                    <a:pt x="2592" y="2355"/>
                  </a:cubicBezTo>
                  <a:cubicBezTo>
                    <a:pt x="2386" y="2291"/>
                    <a:pt x="2179" y="2232"/>
                    <a:pt x="1968" y="2177"/>
                  </a:cubicBezTo>
                  <a:cubicBezTo>
                    <a:pt x="1774" y="2124"/>
                    <a:pt x="1482" y="2013"/>
                    <a:pt x="1230" y="2013"/>
                  </a:cubicBezTo>
                  <a:cubicBezTo>
                    <a:pt x="1041" y="2013"/>
                    <a:pt x="875" y="2076"/>
                    <a:pt x="790" y="2272"/>
                  </a:cubicBezTo>
                  <a:cubicBezTo>
                    <a:pt x="643" y="2607"/>
                    <a:pt x="932" y="2888"/>
                    <a:pt x="1212" y="3085"/>
                  </a:cubicBezTo>
                  <a:cubicBezTo>
                    <a:pt x="932" y="3093"/>
                    <a:pt x="647" y="3116"/>
                    <a:pt x="363" y="3157"/>
                  </a:cubicBezTo>
                  <a:cubicBezTo>
                    <a:pt x="175" y="3185"/>
                    <a:pt x="143" y="3493"/>
                    <a:pt x="312" y="3570"/>
                  </a:cubicBezTo>
                  <a:cubicBezTo>
                    <a:pt x="570" y="3690"/>
                    <a:pt x="822" y="3790"/>
                    <a:pt x="1083" y="3878"/>
                  </a:cubicBezTo>
                  <a:cubicBezTo>
                    <a:pt x="689" y="3951"/>
                    <a:pt x="335" y="4107"/>
                    <a:pt x="79" y="4501"/>
                  </a:cubicBezTo>
                  <a:cubicBezTo>
                    <a:pt x="1" y="4625"/>
                    <a:pt x="69" y="4846"/>
                    <a:pt x="230" y="4869"/>
                  </a:cubicBezTo>
                  <a:cubicBezTo>
                    <a:pt x="723" y="4937"/>
                    <a:pt x="1217" y="4974"/>
                    <a:pt x="1710" y="4974"/>
                  </a:cubicBezTo>
                  <a:cubicBezTo>
                    <a:pt x="1744" y="4974"/>
                    <a:pt x="1778" y="4974"/>
                    <a:pt x="1812" y="4973"/>
                  </a:cubicBezTo>
                  <a:lnTo>
                    <a:pt x="1812" y="4973"/>
                  </a:lnTo>
                  <a:cubicBezTo>
                    <a:pt x="1303" y="5153"/>
                    <a:pt x="808" y="5350"/>
                    <a:pt x="473" y="5832"/>
                  </a:cubicBezTo>
                  <a:cubicBezTo>
                    <a:pt x="395" y="5936"/>
                    <a:pt x="450" y="6111"/>
                    <a:pt x="560" y="6171"/>
                  </a:cubicBezTo>
                  <a:cubicBezTo>
                    <a:pt x="732" y="6267"/>
                    <a:pt x="912" y="6307"/>
                    <a:pt x="1092" y="6307"/>
                  </a:cubicBezTo>
                  <a:cubicBezTo>
                    <a:pt x="1170" y="6307"/>
                    <a:pt x="1248" y="6299"/>
                    <a:pt x="1326" y="6285"/>
                  </a:cubicBezTo>
                  <a:lnTo>
                    <a:pt x="1326" y="6285"/>
                  </a:lnTo>
                  <a:cubicBezTo>
                    <a:pt x="1230" y="6395"/>
                    <a:pt x="1133" y="6501"/>
                    <a:pt x="1046" y="6615"/>
                  </a:cubicBezTo>
                  <a:cubicBezTo>
                    <a:pt x="909" y="6795"/>
                    <a:pt x="845" y="7015"/>
                    <a:pt x="983" y="7216"/>
                  </a:cubicBezTo>
                  <a:cubicBezTo>
                    <a:pt x="1084" y="7362"/>
                    <a:pt x="1262" y="7444"/>
                    <a:pt x="1439" y="7444"/>
                  </a:cubicBezTo>
                  <a:cubicBezTo>
                    <a:pt x="1478" y="7444"/>
                    <a:pt x="1517" y="7440"/>
                    <a:pt x="1555" y="7432"/>
                  </a:cubicBezTo>
                  <a:cubicBezTo>
                    <a:pt x="1817" y="7373"/>
                    <a:pt x="2001" y="7147"/>
                    <a:pt x="2175" y="6964"/>
                  </a:cubicBezTo>
                  <a:cubicBezTo>
                    <a:pt x="2331" y="6799"/>
                    <a:pt x="2486" y="6634"/>
                    <a:pt x="2638" y="6469"/>
                  </a:cubicBezTo>
                  <a:lnTo>
                    <a:pt x="2638" y="6469"/>
                  </a:lnTo>
                  <a:cubicBezTo>
                    <a:pt x="2619" y="6565"/>
                    <a:pt x="2601" y="6662"/>
                    <a:pt x="2583" y="6757"/>
                  </a:cubicBezTo>
                  <a:cubicBezTo>
                    <a:pt x="2528" y="7125"/>
                    <a:pt x="2441" y="7693"/>
                    <a:pt x="2789" y="7955"/>
                  </a:cubicBezTo>
                  <a:cubicBezTo>
                    <a:pt x="2881" y="8021"/>
                    <a:pt x="2972" y="8050"/>
                    <a:pt x="3059" y="8050"/>
                  </a:cubicBezTo>
                  <a:cubicBezTo>
                    <a:pt x="3318" y="8050"/>
                    <a:pt x="3538" y="7797"/>
                    <a:pt x="3637" y="7546"/>
                  </a:cubicBezTo>
                  <a:cubicBezTo>
                    <a:pt x="3637" y="7542"/>
                    <a:pt x="3642" y="7538"/>
                    <a:pt x="3642" y="7532"/>
                  </a:cubicBezTo>
                  <a:cubicBezTo>
                    <a:pt x="3711" y="7817"/>
                    <a:pt x="3807" y="8097"/>
                    <a:pt x="3921" y="8372"/>
                  </a:cubicBezTo>
                  <a:cubicBezTo>
                    <a:pt x="3953" y="8450"/>
                    <a:pt x="4013" y="8481"/>
                    <a:pt x="4078" y="8481"/>
                  </a:cubicBezTo>
                  <a:cubicBezTo>
                    <a:pt x="4174" y="8481"/>
                    <a:pt x="4279" y="8412"/>
                    <a:pt x="4312" y="8321"/>
                  </a:cubicBezTo>
                  <a:cubicBezTo>
                    <a:pt x="4444" y="7978"/>
                    <a:pt x="4532" y="7620"/>
                    <a:pt x="4577" y="7257"/>
                  </a:cubicBezTo>
                  <a:cubicBezTo>
                    <a:pt x="4596" y="7303"/>
                    <a:pt x="4615" y="7349"/>
                    <a:pt x="4637" y="7395"/>
                  </a:cubicBezTo>
                  <a:cubicBezTo>
                    <a:pt x="4793" y="7740"/>
                    <a:pt x="4991" y="8238"/>
                    <a:pt x="5418" y="8238"/>
                  </a:cubicBezTo>
                  <a:cubicBezTo>
                    <a:pt x="5457" y="8238"/>
                    <a:pt x="5498" y="8234"/>
                    <a:pt x="5540" y="8226"/>
                  </a:cubicBezTo>
                  <a:cubicBezTo>
                    <a:pt x="5655" y="8198"/>
                    <a:pt x="5705" y="8074"/>
                    <a:pt x="5682" y="7968"/>
                  </a:cubicBezTo>
                  <a:cubicBezTo>
                    <a:pt x="5605" y="7587"/>
                    <a:pt x="5513" y="7202"/>
                    <a:pt x="5407" y="6827"/>
                  </a:cubicBezTo>
                  <a:lnTo>
                    <a:pt x="5407" y="6827"/>
                  </a:lnTo>
                  <a:cubicBezTo>
                    <a:pt x="5587" y="7106"/>
                    <a:pt x="5760" y="7386"/>
                    <a:pt x="5935" y="7665"/>
                  </a:cubicBezTo>
                  <a:cubicBezTo>
                    <a:pt x="5980" y="7737"/>
                    <a:pt x="6043" y="7767"/>
                    <a:pt x="6105" y="7767"/>
                  </a:cubicBezTo>
                  <a:cubicBezTo>
                    <a:pt x="6240" y="7767"/>
                    <a:pt x="6370" y="7623"/>
                    <a:pt x="6288" y="7460"/>
                  </a:cubicBezTo>
                  <a:cubicBezTo>
                    <a:pt x="6012" y="6899"/>
                    <a:pt x="5737" y="6336"/>
                    <a:pt x="5458" y="5771"/>
                  </a:cubicBezTo>
                  <a:lnTo>
                    <a:pt x="5458" y="5771"/>
                  </a:lnTo>
                  <a:cubicBezTo>
                    <a:pt x="5815" y="6101"/>
                    <a:pt x="6173" y="6437"/>
                    <a:pt x="6513" y="6780"/>
                  </a:cubicBezTo>
                  <a:cubicBezTo>
                    <a:pt x="6554" y="6823"/>
                    <a:pt x="6602" y="6841"/>
                    <a:pt x="6648" y="6841"/>
                  </a:cubicBezTo>
                  <a:cubicBezTo>
                    <a:pt x="6783" y="6841"/>
                    <a:pt x="6907" y="6689"/>
                    <a:pt x="6825" y="6542"/>
                  </a:cubicBezTo>
                  <a:cubicBezTo>
                    <a:pt x="6692" y="6299"/>
                    <a:pt x="6550" y="6065"/>
                    <a:pt x="6398" y="5836"/>
                  </a:cubicBezTo>
                  <a:lnTo>
                    <a:pt x="6398" y="5836"/>
                  </a:lnTo>
                  <a:cubicBezTo>
                    <a:pt x="6783" y="6024"/>
                    <a:pt x="7196" y="6166"/>
                    <a:pt x="7641" y="6207"/>
                  </a:cubicBezTo>
                  <a:cubicBezTo>
                    <a:pt x="7650" y="6208"/>
                    <a:pt x="7659" y="6209"/>
                    <a:pt x="7668" y="6209"/>
                  </a:cubicBezTo>
                  <a:cubicBezTo>
                    <a:pt x="7854" y="6209"/>
                    <a:pt x="7927" y="5976"/>
                    <a:pt x="7856" y="5832"/>
                  </a:cubicBezTo>
                  <a:cubicBezTo>
                    <a:pt x="7549" y="5180"/>
                    <a:pt x="6889" y="4918"/>
                    <a:pt x="6325" y="4547"/>
                  </a:cubicBezTo>
                  <a:lnTo>
                    <a:pt x="6325" y="4547"/>
                  </a:lnTo>
                  <a:cubicBezTo>
                    <a:pt x="6489" y="4554"/>
                    <a:pt x="6652" y="4558"/>
                    <a:pt x="6815" y="4558"/>
                  </a:cubicBezTo>
                  <a:cubicBezTo>
                    <a:pt x="7205" y="4558"/>
                    <a:pt x="7594" y="4537"/>
                    <a:pt x="7985" y="4492"/>
                  </a:cubicBezTo>
                  <a:cubicBezTo>
                    <a:pt x="8154" y="4474"/>
                    <a:pt x="8260" y="4346"/>
                    <a:pt x="8228" y="4171"/>
                  </a:cubicBezTo>
                  <a:cubicBezTo>
                    <a:pt x="8145" y="3777"/>
                    <a:pt x="7705" y="3731"/>
                    <a:pt x="7371" y="3726"/>
                  </a:cubicBezTo>
                  <a:cubicBezTo>
                    <a:pt x="7219" y="3726"/>
                    <a:pt x="7064" y="3722"/>
                    <a:pt x="6912" y="3717"/>
                  </a:cubicBezTo>
                  <a:cubicBezTo>
                    <a:pt x="7356" y="3506"/>
                    <a:pt x="7797" y="3277"/>
                    <a:pt x="8228" y="3034"/>
                  </a:cubicBezTo>
                  <a:cubicBezTo>
                    <a:pt x="8406" y="2933"/>
                    <a:pt x="8384" y="2617"/>
                    <a:pt x="8169" y="2571"/>
                  </a:cubicBezTo>
                  <a:cubicBezTo>
                    <a:pt x="7962" y="2534"/>
                    <a:pt x="7760" y="2511"/>
                    <a:pt x="7553" y="2502"/>
                  </a:cubicBezTo>
                  <a:cubicBezTo>
                    <a:pt x="7627" y="2433"/>
                    <a:pt x="7691" y="2350"/>
                    <a:pt x="7737" y="2249"/>
                  </a:cubicBezTo>
                  <a:cubicBezTo>
                    <a:pt x="7811" y="2103"/>
                    <a:pt x="7724" y="1933"/>
                    <a:pt x="7553" y="1924"/>
                  </a:cubicBezTo>
                  <a:cubicBezTo>
                    <a:pt x="7477" y="1922"/>
                    <a:pt x="7401" y="1920"/>
                    <a:pt x="7325" y="1920"/>
                  </a:cubicBezTo>
                  <a:cubicBezTo>
                    <a:pt x="6917" y="1920"/>
                    <a:pt x="6512" y="1962"/>
                    <a:pt x="6118" y="2048"/>
                  </a:cubicBezTo>
                  <a:cubicBezTo>
                    <a:pt x="6467" y="1584"/>
                    <a:pt x="6747" y="1071"/>
                    <a:pt x="6967" y="521"/>
                  </a:cubicBezTo>
                  <a:cubicBezTo>
                    <a:pt x="7023" y="383"/>
                    <a:pt x="6896" y="289"/>
                    <a:pt x="6774" y="289"/>
                  </a:cubicBezTo>
                  <a:cubicBezTo>
                    <a:pt x="6746" y="289"/>
                    <a:pt x="6717" y="294"/>
                    <a:pt x="6692" y="305"/>
                  </a:cubicBezTo>
                  <a:cubicBezTo>
                    <a:pt x="6187" y="549"/>
                    <a:pt x="5747" y="896"/>
                    <a:pt x="5390" y="1319"/>
                  </a:cubicBezTo>
                  <a:cubicBezTo>
                    <a:pt x="5449" y="1066"/>
                    <a:pt x="5504" y="810"/>
                    <a:pt x="5559" y="557"/>
                  </a:cubicBezTo>
                  <a:cubicBezTo>
                    <a:pt x="5588" y="415"/>
                    <a:pt x="5461" y="268"/>
                    <a:pt x="5330" y="268"/>
                  </a:cubicBezTo>
                  <a:cubicBezTo>
                    <a:pt x="5280" y="268"/>
                    <a:pt x="5229" y="289"/>
                    <a:pt x="5187" y="342"/>
                  </a:cubicBezTo>
                  <a:cubicBezTo>
                    <a:pt x="4935" y="649"/>
                    <a:pt x="4729" y="970"/>
                    <a:pt x="4560" y="1324"/>
                  </a:cubicBezTo>
                  <a:cubicBezTo>
                    <a:pt x="4545" y="943"/>
                    <a:pt x="4513" y="562"/>
                    <a:pt x="4458" y="181"/>
                  </a:cubicBezTo>
                  <a:cubicBezTo>
                    <a:pt x="4441" y="64"/>
                    <a:pt x="4327" y="0"/>
                    <a:pt x="42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24"/>
            <p:cNvSpPr/>
            <p:nvPr/>
          </p:nvSpPr>
          <p:spPr>
            <a:xfrm>
              <a:off x="8509958" y="3543305"/>
              <a:ext cx="174057" cy="168465"/>
            </a:xfrm>
            <a:custGeom>
              <a:rect b="b" l="l" r="r" t="t"/>
              <a:pathLst>
                <a:path extrusionOk="0" h="5363" w="5541">
                  <a:moveTo>
                    <a:pt x="4267" y="1"/>
                  </a:moveTo>
                  <a:cubicBezTo>
                    <a:pt x="4224" y="1"/>
                    <a:pt x="4177" y="16"/>
                    <a:pt x="4131" y="53"/>
                  </a:cubicBezTo>
                  <a:cubicBezTo>
                    <a:pt x="3714" y="373"/>
                    <a:pt x="3352" y="754"/>
                    <a:pt x="3062" y="1181"/>
                  </a:cubicBezTo>
                  <a:cubicBezTo>
                    <a:pt x="3090" y="873"/>
                    <a:pt x="3122" y="566"/>
                    <a:pt x="3149" y="259"/>
                  </a:cubicBezTo>
                  <a:cubicBezTo>
                    <a:pt x="3163" y="100"/>
                    <a:pt x="3017" y="1"/>
                    <a:pt x="2878" y="1"/>
                  </a:cubicBezTo>
                  <a:cubicBezTo>
                    <a:pt x="2792" y="1"/>
                    <a:pt x="2709" y="39"/>
                    <a:pt x="2668" y="125"/>
                  </a:cubicBezTo>
                  <a:cubicBezTo>
                    <a:pt x="2526" y="419"/>
                    <a:pt x="2421" y="722"/>
                    <a:pt x="2351" y="1033"/>
                  </a:cubicBezTo>
                  <a:cubicBezTo>
                    <a:pt x="2237" y="864"/>
                    <a:pt x="2113" y="699"/>
                    <a:pt x="1980" y="542"/>
                  </a:cubicBezTo>
                  <a:cubicBezTo>
                    <a:pt x="1930" y="485"/>
                    <a:pt x="1870" y="461"/>
                    <a:pt x="1810" y="461"/>
                  </a:cubicBezTo>
                  <a:cubicBezTo>
                    <a:pt x="1654" y="461"/>
                    <a:pt x="1502" y="623"/>
                    <a:pt x="1544" y="796"/>
                  </a:cubicBezTo>
                  <a:cubicBezTo>
                    <a:pt x="1614" y="1075"/>
                    <a:pt x="1718" y="1340"/>
                    <a:pt x="1852" y="1588"/>
                  </a:cubicBezTo>
                  <a:cubicBezTo>
                    <a:pt x="1476" y="1465"/>
                    <a:pt x="1095" y="1373"/>
                    <a:pt x="700" y="1323"/>
                  </a:cubicBezTo>
                  <a:cubicBezTo>
                    <a:pt x="684" y="1321"/>
                    <a:pt x="668" y="1319"/>
                    <a:pt x="653" y="1319"/>
                  </a:cubicBezTo>
                  <a:cubicBezTo>
                    <a:pt x="363" y="1319"/>
                    <a:pt x="254" y="1718"/>
                    <a:pt x="563" y="1823"/>
                  </a:cubicBezTo>
                  <a:lnTo>
                    <a:pt x="1430" y="2111"/>
                  </a:lnTo>
                  <a:cubicBezTo>
                    <a:pt x="1030" y="2208"/>
                    <a:pt x="636" y="2327"/>
                    <a:pt x="247" y="2469"/>
                  </a:cubicBezTo>
                  <a:cubicBezTo>
                    <a:pt x="0" y="2563"/>
                    <a:pt x="3" y="2979"/>
                    <a:pt x="296" y="2979"/>
                  </a:cubicBezTo>
                  <a:cubicBezTo>
                    <a:pt x="302" y="2979"/>
                    <a:pt x="308" y="2979"/>
                    <a:pt x="315" y="2978"/>
                  </a:cubicBezTo>
                  <a:cubicBezTo>
                    <a:pt x="664" y="2964"/>
                    <a:pt x="1003" y="2919"/>
                    <a:pt x="1343" y="2854"/>
                  </a:cubicBezTo>
                  <a:lnTo>
                    <a:pt x="1343" y="2854"/>
                  </a:lnTo>
                  <a:cubicBezTo>
                    <a:pt x="1219" y="2951"/>
                    <a:pt x="1091" y="3052"/>
                    <a:pt x="967" y="3152"/>
                  </a:cubicBezTo>
                  <a:cubicBezTo>
                    <a:pt x="770" y="3315"/>
                    <a:pt x="954" y="3591"/>
                    <a:pt x="1166" y="3591"/>
                  </a:cubicBezTo>
                  <a:cubicBezTo>
                    <a:pt x="1205" y="3591"/>
                    <a:pt x="1245" y="3582"/>
                    <a:pt x="1284" y="3560"/>
                  </a:cubicBezTo>
                  <a:cubicBezTo>
                    <a:pt x="1375" y="3510"/>
                    <a:pt x="1466" y="3455"/>
                    <a:pt x="1559" y="3400"/>
                  </a:cubicBezTo>
                  <a:lnTo>
                    <a:pt x="1559" y="3400"/>
                  </a:lnTo>
                  <a:cubicBezTo>
                    <a:pt x="1356" y="3749"/>
                    <a:pt x="1174" y="4111"/>
                    <a:pt x="1017" y="4487"/>
                  </a:cubicBezTo>
                  <a:cubicBezTo>
                    <a:pt x="948" y="4650"/>
                    <a:pt x="1118" y="4817"/>
                    <a:pt x="1279" y="4817"/>
                  </a:cubicBezTo>
                  <a:cubicBezTo>
                    <a:pt x="1321" y="4817"/>
                    <a:pt x="1362" y="4806"/>
                    <a:pt x="1398" y="4780"/>
                  </a:cubicBezTo>
                  <a:cubicBezTo>
                    <a:pt x="1669" y="4583"/>
                    <a:pt x="1911" y="4358"/>
                    <a:pt x="2118" y="4106"/>
                  </a:cubicBezTo>
                  <a:lnTo>
                    <a:pt x="2118" y="4106"/>
                  </a:lnTo>
                  <a:cubicBezTo>
                    <a:pt x="2054" y="4496"/>
                    <a:pt x="1911" y="4955"/>
                    <a:pt x="2200" y="5285"/>
                  </a:cubicBezTo>
                  <a:cubicBezTo>
                    <a:pt x="2247" y="5339"/>
                    <a:pt x="2306" y="5362"/>
                    <a:pt x="2366" y="5362"/>
                  </a:cubicBezTo>
                  <a:cubicBezTo>
                    <a:pt x="2478" y="5362"/>
                    <a:pt x="2592" y="5281"/>
                    <a:pt x="2632" y="5171"/>
                  </a:cubicBezTo>
                  <a:cubicBezTo>
                    <a:pt x="2723" y="4904"/>
                    <a:pt x="2801" y="4634"/>
                    <a:pt x="2861" y="4358"/>
                  </a:cubicBezTo>
                  <a:cubicBezTo>
                    <a:pt x="2925" y="4602"/>
                    <a:pt x="2994" y="4845"/>
                    <a:pt x="3072" y="5083"/>
                  </a:cubicBezTo>
                  <a:cubicBezTo>
                    <a:pt x="3112" y="5205"/>
                    <a:pt x="3227" y="5265"/>
                    <a:pt x="3338" y="5265"/>
                  </a:cubicBezTo>
                  <a:cubicBezTo>
                    <a:pt x="3468" y="5265"/>
                    <a:pt x="3593" y="5181"/>
                    <a:pt x="3581" y="5014"/>
                  </a:cubicBezTo>
                  <a:cubicBezTo>
                    <a:pt x="3544" y="4528"/>
                    <a:pt x="3447" y="4051"/>
                    <a:pt x="3292" y="3592"/>
                  </a:cubicBezTo>
                  <a:lnTo>
                    <a:pt x="3292" y="3592"/>
                  </a:lnTo>
                  <a:cubicBezTo>
                    <a:pt x="3342" y="3630"/>
                    <a:pt x="3392" y="3670"/>
                    <a:pt x="3439" y="3712"/>
                  </a:cubicBezTo>
                  <a:cubicBezTo>
                    <a:pt x="3723" y="3941"/>
                    <a:pt x="4012" y="4180"/>
                    <a:pt x="4379" y="4248"/>
                  </a:cubicBezTo>
                  <a:cubicBezTo>
                    <a:pt x="4398" y="4252"/>
                    <a:pt x="4416" y="4254"/>
                    <a:pt x="4435" y="4254"/>
                  </a:cubicBezTo>
                  <a:cubicBezTo>
                    <a:pt x="4652" y="4254"/>
                    <a:pt x="4812" y="3994"/>
                    <a:pt x="4631" y="3817"/>
                  </a:cubicBezTo>
                  <a:cubicBezTo>
                    <a:pt x="4332" y="3528"/>
                    <a:pt x="3989" y="3300"/>
                    <a:pt x="3613" y="3139"/>
                  </a:cubicBezTo>
                  <a:cubicBezTo>
                    <a:pt x="4186" y="2987"/>
                    <a:pt x="4810" y="2978"/>
                    <a:pt x="5314" y="2625"/>
                  </a:cubicBezTo>
                  <a:cubicBezTo>
                    <a:pt x="5460" y="2519"/>
                    <a:pt x="5502" y="2272"/>
                    <a:pt x="5314" y="2176"/>
                  </a:cubicBezTo>
                  <a:cubicBezTo>
                    <a:pt x="5182" y="2110"/>
                    <a:pt x="5050" y="2085"/>
                    <a:pt x="4918" y="2085"/>
                  </a:cubicBezTo>
                  <a:cubicBezTo>
                    <a:pt x="4727" y="2085"/>
                    <a:pt x="4536" y="2137"/>
                    <a:pt x="4347" y="2193"/>
                  </a:cubicBezTo>
                  <a:cubicBezTo>
                    <a:pt x="4672" y="1969"/>
                    <a:pt x="5003" y="1744"/>
                    <a:pt x="5328" y="1520"/>
                  </a:cubicBezTo>
                  <a:cubicBezTo>
                    <a:pt x="5540" y="1374"/>
                    <a:pt x="5447" y="1036"/>
                    <a:pt x="5208" y="1036"/>
                  </a:cubicBezTo>
                  <a:cubicBezTo>
                    <a:pt x="5184" y="1036"/>
                    <a:pt x="5158" y="1040"/>
                    <a:pt x="5130" y="1048"/>
                  </a:cubicBezTo>
                  <a:cubicBezTo>
                    <a:pt x="4690" y="1167"/>
                    <a:pt x="4268" y="1332"/>
                    <a:pt x="3874" y="1543"/>
                  </a:cubicBezTo>
                  <a:cubicBezTo>
                    <a:pt x="4099" y="1175"/>
                    <a:pt x="4305" y="800"/>
                    <a:pt x="4484" y="405"/>
                  </a:cubicBezTo>
                  <a:cubicBezTo>
                    <a:pt x="4561" y="241"/>
                    <a:pt x="4436" y="1"/>
                    <a:pt x="4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24"/>
            <p:cNvSpPr/>
            <p:nvPr/>
          </p:nvSpPr>
          <p:spPr>
            <a:xfrm>
              <a:off x="8320753" y="3739199"/>
              <a:ext cx="188915" cy="286922"/>
            </a:xfrm>
            <a:custGeom>
              <a:rect b="b" l="l" r="r" t="t"/>
              <a:pathLst>
                <a:path extrusionOk="0" h="9134" w="6014">
                  <a:moveTo>
                    <a:pt x="3857" y="0"/>
                  </a:moveTo>
                  <a:cubicBezTo>
                    <a:pt x="3804" y="0"/>
                    <a:pt x="3749" y="17"/>
                    <a:pt x="3706" y="53"/>
                  </a:cubicBezTo>
                  <a:cubicBezTo>
                    <a:pt x="3284" y="397"/>
                    <a:pt x="3009" y="893"/>
                    <a:pt x="2926" y="1424"/>
                  </a:cubicBezTo>
                  <a:cubicBezTo>
                    <a:pt x="2853" y="1177"/>
                    <a:pt x="2766" y="929"/>
                    <a:pt x="2661" y="681"/>
                  </a:cubicBezTo>
                  <a:cubicBezTo>
                    <a:pt x="2622" y="589"/>
                    <a:pt x="2538" y="507"/>
                    <a:pt x="2436" y="507"/>
                  </a:cubicBezTo>
                  <a:cubicBezTo>
                    <a:pt x="2417" y="507"/>
                    <a:pt x="2396" y="510"/>
                    <a:pt x="2376" y="516"/>
                  </a:cubicBezTo>
                  <a:cubicBezTo>
                    <a:pt x="1757" y="728"/>
                    <a:pt x="1762" y="1392"/>
                    <a:pt x="1886" y="1924"/>
                  </a:cubicBezTo>
                  <a:cubicBezTo>
                    <a:pt x="1886" y="1928"/>
                    <a:pt x="1890" y="1934"/>
                    <a:pt x="1890" y="1938"/>
                  </a:cubicBezTo>
                  <a:cubicBezTo>
                    <a:pt x="1844" y="1892"/>
                    <a:pt x="1803" y="1841"/>
                    <a:pt x="1757" y="1796"/>
                  </a:cubicBezTo>
                  <a:cubicBezTo>
                    <a:pt x="1705" y="1742"/>
                    <a:pt x="1645" y="1719"/>
                    <a:pt x="1586" y="1719"/>
                  </a:cubicBezTo>
                  <a:cubicBezTo>
                    <a:pt x="1479" y="1719"/>
                    <a:pt x="1375" y="1796"/>
                    <a:pt x="1330" y="1906"/>
                  </a:cubicBezTo>
                  <a:cubicBezTo>
                    <a:pt x="1165" y="2332"/>
                    <a:pt x="1211" y="2796"/>
                    <a:pt x="1408" y="3185"/>
                  </a:cubicBezTo>
                  <a:cubicBezTo>
                    <a:pt x="1336" y="3185"/>
                    <a:pt x="1262" y="3185"/>
                    <a:pt x="1188" y="3190"/>
                  </a:cubicBezTo>
                  <a:cubicBezTo>
                    <a:pt x="785" y="3222"/>
                    <a:pt x="413" y="3479"/>
                    <a:pt x="505" y="3928"/>
                  </a:cubicBezTo>
                  <a:cubicBezTo>
                    <a:pt x="587" y="4313"/>
                    <a:pt x="858" y="4607"/>
                    <a:pt x="1202" y="4772"/>
                  </a:cubicBezTo>
                  <a:cubicBezTo>
                    <a:pt x="936" y="4896"/>
                    <a:pt x="680" y="5038"/>
                    <a:pt x="441" y="5208"/>
                  </a:cubicBezTo>
                  <a:cubicBezTo>
                    <a:pt x="281" y="5322"/>
                    <a:pt x="321" y="5602"/>
                    <a:pt x="541" y="5602"/>
                  </a:cubicBezTo>
                  <a:cubicBezTo>
                    <a:pt x="543" y="5602"/>
                    <a:pt x="545" y="5602"/>
                    <a:pt x="547" y="5602"/>
                  </a:cubicBezTo>
                  <a:cubicBezTo>
                    <a:pt x="730" y="5593"/>
                    <a:pt x="909" y="5575"/>
                    <a:pt x="1083" y="5538"/>
                  </a:cubicBezTo>
                  <a:lnTo>
                    <a:pt x="1083" y="5538"/>
                  </a:lnTo>
                  <a:cubicBezTo>
                    <a:pt x="1042" y="5579"/>
                    <a:pt x="1005" y="5621"/>
                    <a:pt x="964" y="5662"/>
                  </a:cubicBezTo>
                  <a:cubicBezTo>
                    <a:pt x="680" y="5983"/>
                    <a:pt x="1" y="6588"/>
                    <a:pt x="350" y="7061"/>
                  </a:cubicBezTo>
                  <a:cubicBezTo>
                    <a:pt x="449" y="7195"/>
                    <a:pt x="573" y="7247"/>
                    <a:pt x="704" y="7247"/>
                  </a:cubicBezTo>
                  <a:cubicBezTo>
                    <a:pt x="814" y="7247"/>
                    <a:pt x="929" y="7211"/>
                    <a:pt x="1037" y="7156"/>
                  </a:cubicBezTo>
                  <a:lnTo>
                    <a:pt x="1037" y="7156"/>
                  </a:lnTo>
                  <a:cubicBezTo>
                    <a:pt x="1005" y="7290"/>
                    <a:pt x="978" y="7427"/>
                    <a:pt x="968" y="7575"/>
                  </a:cubicBezTo>
                  <a:cubicBezTo>
                    <a:pt x="956" y="7688"/>
                    <a:pt x="1066" y="7768"/>
                    <a:pt x="1170" y="7768"/>
                  </a:cubicBezTo>
                  <a:cubicBezTo>
                    <a:pt x="1218" y="7768"/>
                    <a:pt x="1265" y="7751"/>
                    <a:pt x="1298" y="7712"/>
                  </a:cubicBezTo>
                  <a:cubicBezTo>
                    <a:pt x="1321" y="7689"/>
                    <a:pt x="1340" y="7666"/>
                    <a:pt x="1358" y="7643"/>
                  </a:cubicBezTo>
                  <a:lnTo>
                    <a:pt x="1358" y="7643"/>
                  </a:lnTo>
                  <a:cubicBezTo>
                    <a:pt x="1262" y="8028"/>
                    <a:pt x="1220" y="8455"/>
                    <a:pt x="1514" y="8688"/>
                  </a:cubicBezTo>
                  <a:cubicBezTo>
                    <a:pt x="1558" y="8724"/>
                    <a:pt x="1605" y="8741"/>
                    <a:pt x="1651" y="8741"/>
                  </a:cubicBezTo>
                  <a:cubicBezTo>
                    <a:pt x="1729" y="8741"/>
                    <a:pt x="1802" y="8691"/>
                    <a:pt x="1840" y="8601"/>
                  </a:cubicBezTo>
                  <a:cubicBezTo>
                    <a:pt x="2024" y="8152"/>
                    <a:pt x="2202" y="7702"/>
                    <a:pt x="2386" y="7253"/>
                  </a:cubicBezTo>
                  <a:lnTo>
                    <a:pt x="2386" y="7253"/>
                  </a:lnTo>
                  <a:cubicBezTo>
                    <a:pt x="2381" y="7317"/>
                    <a:pt x="2376" y="7382"/>
                    <a:pt x="2376" y="7446"/>
                  </a:cubicBezTo>
                  <a:cubicBezTo>
                    <a:pt x="2363" y="7831"/>
                    <a:pt x="2358" y="8235"/>
                    <a:pt x="2418" y="8615"/>
                  </a:cubicBezTo>
                  <a:cubicBezTo>
                    <a:pt x="2454" y="8845"/>
                    <a:pt x="2587" y="9120"/>
                    <a:pt x="2853" y="9133"/>
                  </a:cubicBezTo>
                  <a:cubicBezTo>
                    <a:pt x="2860" y="9133"/>
                    <a:pt x="2866" y="9134"/>
                    <a:pt x="2872" y="9134"/>
                  </a:cubicBezTo>
                  <a:cubicBezTo>
                    <a:pt x="3198" y="9134"/>
                    <a:pt x="3226" y="8643"/>
                    <a:pt x="3289" y="8400"/>
                  </a:cubicBezTo>
                  <a:cubicBezTo>
                    <a:pt x="3394" y="8009"/>
                    <a:pt x="3472" y="7615"/>
                    <a:pt x="3527" y="7217"/>
                  </a:cubicBezTo>
                  <a:cubicBezTo>
                    <a:pt x="3555" y="7010"/>
                    <a:pt x="3578" y="6804"/>
                    <a:pt x="3596" y="6597"/>
                  </a:cubicBezTo>
                  <a:cubicBezTo>
                    <a:pt x="3720" y="6951"/>
                    <a:pt x="3872" y="7290"/>
                    <a:pt x="4069" y="7611"/>
                  </a:cubicBezTo>
                  <a:cubicBezTo>
                    <a:pt x="4108" y="7673"/>
                    <a:pt x="4165" y="7701"/>
                    <a:pt x="4222" y="7701"/>
                  </a:cubicBezTo>
                  <a:cubicBezTo>
                    <a:pt x="4284" y="7701"/>
                    <a:pt x="4347" y="7668"/>
                    <a:pt x="4390" y="7611"/>
                  </a:cubicBezTo>
                  <a:cubicBezTo>
                    <a:pt x="4655" y="7266"/>
                    <a:pt x="4545" y="6809"/>
                    <a:pt x="4408" y="6413"/>
                  </a:cubicBezTo>
                  <a:lnTo>
                    <a:pt x="4408" y="6413"/>
                  </a:lnTo>
                  <a:cubicBezTo>
                    <a:pt x="4559" y="6555"/>
                    <a:pt x="4730" y="6663"/>
                    <a:pt x="4902" y="6663"/>
                  </a:cubicBezTo>
                  <a:cubicBezTo>
                    <a:pt x="4992" y="6663"/>
                    <a:pt x="5081" y="6634"/>
                    <a:pt x="5169" y="6565"/>
                  </a:cubicBezTo>
                  <a:cubicBezTo>
                    <a:pt x="5563" y="6254"/>
                    <a:pt x="5182" y="5511"/>
                    <a:pt x="5000" y="5175"/>
                  </a:cubicBezTo>
                  <a:cubicBezTo>
                    <a:pt x="4985" y="5158"/>
                    <a:pt x="4972" y="5139"/>
                    <a:pt x="4962" y="5116"/>
                  </a:cubicBezTo>
                  <a:lnTo>
                    <a:pt x="4962" y="5116"/>
                  </a:lnTo>
                  <a:cubicBezTo>
                    <a:pt x="5091" y="5175"/>
                    <a:pt x="5224" y="5230"/>
                    <a:pt x="5362" y="5276"/>
                  </a:cubicBezTo>
                  <a:cubicBezTo>
                    <a:pt x="5388" y="5285"/>
                    <a:pt x="5412" y="5290"/>
                    <a:pt x="5436" y="5290"/>
                  </a:cubicBezTo>
                  <a:cubicBezTo>
                    <a:pt x="5604" y="5290"/>
                    <a:pt x="5705" y="5077"/>
                    <a:pt x="5633" y="4923"/>
                  </a:cubicBezTo>
                  <a:cubicBezTo>
                    <a:pt x="5472" y="4612"/>
                    <a:pt x="5252" y="4355"/>
                    <a:pt x="4990" y="4135"/>
                  </a:cubicBezTo>
                  <a:lnTo>
                    <a:pt x="4990" y="4135"/>
                  </a:lnTo>
                  <a:cubicBezTo>
                    <a:pt x="5051" y="4138"/>
                    <a:pt x="5112" y="4140"/>
                    <a:pt x="5172" y="4140"/>
                  </a:cubicBezTo>
                  <a:cubicBezTo>
                    <a:pt x="5286" y="4140"/>
                    <a:pt x="5399" y="4135"/>
                    <a:pt x="5513" y="4125"/>
                  </a:cubicBezTo>
                  <a:cubicBezTo>
                    <a:pt x="5669" y="4112"/>
                    <a:pt x="5798" y="3979"/>
                    <a:pt x="5751" y="3814"/>
                  </a:cubicBezTo>
                  <a:cubicBezTo>
                    <a:pt x="5641" y="3424"/>
                    <a:pt x="5371" y="3213"/>
                    <a:pt x="5045" y="3098"/>
                  </a:cubicBezTo>
                  <a:cubicBezTo>
                    <a:pt x="5288" y="3001"/>
                    <a:pt x="5527" y="2906"/>
                    <a:pt x="5770" y="2804"/>
                  </a:cubicBezTo>
                  <a:cubicBezTo>
                    <a:pt x="5967" y="2726"/>
                    <a:pt x="6013" y="2415"/>
                    <a:pt x="5770" y="2355"/>
                  </a:cubicBezTo>
                  <a:cubicBezTo>
                    <a:pt x="5563" y="2302"/>
                    <a:pt x="5354" y="2276"/>
                    <a:pt x="5146" y="2276"/>
                  </a:cubicBezTo>
                  <a:cubicBezTo>
                    <a:pt x="5018" y="2276"/>
                    <a:pt x="4891" y="2285"/>
                    <a:pt x="4765" y="2305"/>
                  </a:cubicBezTo>
                  <a:cubicBezTo>
                    <a:pt x="5023" y="2071"/>
                    <a:pt x="5279" y="1837"/>
                    <a:pt x="5536" y="1608"/>
                  </a:cubicBezTo>
                  <a:cubicBezTo>
                    <a:pt x="5653" y="1504"/>
                    <a:pt x="5553" y="1327"/>
                    <a:pt x="5421" y="1327"/>
                  </a:cubicBezTo>
                  <a:cubicBezTo>
                    <a:pt x="5408" y="1327"/>
                    <a:pt x="5394" y="1329"/>
                    <a:pt x="5380" y="1333"/>
                  </a:cubicBezTo>
                  <a:cubicBezTo>
                    <a:pt x="5000" y="1429"/>
                    <a:pt x="4646" y="1576"/>
                    <a:pt x="4329" y="1773"/>
                  </a:cubicBezTo>
                  <a:cubicBezTo>
                    <a:pt x="4472" y="1484"/>
                    <a:pt x="4596" y="1185"/>
                    <a:pt x="4710" y="878"/>
                  </a:cubicBezTo>
                  <a:cubicBezTo>
                    <a:pt x="4763" y="723"/>
                    <a:pt x="4623" y="604"/>
                    <a:pt x="4486" y="604"/>
                  </a:cubicBezTo>
                  <a:cubicBezTo>
                    <a:pt x="4433" y="604"/>
                    <a:pt x="4380" y="622"/>
                    <a:pt x="4339" y="663"/>
                  </a:cubicBezTo>
                  <a:cubicBezTo>
                    <a:pt x="4215" y="791"/>
                    <a:pt x="4100" y="925"/>
                    <a:pt x="3995" y="1067"/>
                  </a:cubicBezTo>
                  <a:cubicBezTo>
                    <a:pt x="4027" y="778"/>
                    <a:pt x="4045" y="489"/>
                    <a:pt x="4060" y="200"/>
                  </a:cubicBezTo>
                  <a:cubicBezTo>
                    <a:pt x="4066" y="69"/>
                    <a:pt x="3964" y="0"/>
                    <a:pt x="38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24"/>
            <p:cNvSpPr/>
            <p:nvPr/>
          </p:nvSpPr>
          <p:spPr>
            <a:xfrm>
              <a:off x="8350533" y="3794676"/>
              <a:ext cx="110132" cy="164853"/>
            </a:xfrm>
            <a:custGeom>
              <a:rect b="b" l="l" r="r" t="t"/>
              <a:pathLst>
                <a:path extrusionOk="0" h="5248" w="3506">
                  <a:moveTo>
                    <a:pt x="1898" y="0"/>
                  </a:moveTo>
                  <a:cubicBezTo>
                    <a:pt x="1810" y="0"/>
                    <a:pt x="1722" y="35"/>
                    <a:pt x="1667" y="113"/>
                  </a:cubicBezTo>
                  <a:cubicBezTo>
                    <a:pt x="1557" y="259"/>
                    <a:pt x="1465" y="410"/>
                    <a:pt x="1378" y="571"/>
                  </a:cubicBezTo>
                  <a:cubicBezTo>
                    <a:pt x="1383" y="526"/>
                    <a:pt x="1391" y="479"/>
                    <a:pt x="1396" y="433"/>
                  </a:cubicBezTo>
                  <a:cubicBezTo>
                    <a:pt x="1424" y="239"/>
                    <a:pt x="1272" y="109"/>
                    <a:pt x="1126" y="109"/>
                  </a:cubicBezTo>
                  <a:cubicBezTo>
                    <a:pt x="1030" y="109"/>
                    <a:pt x="936" y="165"/>
                    <a:pt x="896" y="296"/>
                  </a:cubicBezTo>
                  <a:cubicBezTo>
                    <a:pt x="740" y="810"/>
                    <a:pt x="695" y="1341"/>
                    <a:pt x="704" y="1874"/>
                  </a:cubicBezTo>
                  <a:cubicBezTo>
                    <a:pt x="663" y="1813"/>
                    <a:pt x="617" y="1754"/>
                    <a:pt x="575" y="1694"/>
                  </a:cubicBezTo>
                  <a:cubicBezTo>
                    <a:pt x="516" y="1616"/>
                    <a:pt x="427" y="1580"/>
                    <a:pt x="341" y="1580"/>
                  </a:cubicBezTo>
                  <a:cubicBezTo>
                    <a:pt x="185" y="1580"/>
                    <a:pt x="39" y="1697"/>
                    <a:pt x="98" y="1891"/>
                  </a:cubicBezTo>
                  <a:cubicBezTo>
                    <a:pt x="162" y="2098"/>
                    <a:pt x="236" y="2295"/>
                    <a:pt x="323" y="2492"/>
                  </a:cubicBezTo>
                  <a:cubicBezTo>
                    <a:pt x="199" y="2571"/>
                    <a:pt x="130" y="2754"/>
                    <a:pt x="263" y="2896"/>
                  </a:cubicBezTo>
                  <a:cubicBezTo>
                    <a:pt x="373" y="3011"/>
                    <a:pt x="483" y="3125"/>
                    <a:pt x="593" y="3244"/>
                  </a:cubicBezTo>
                  <a:cubicBezTo>
                    <a:pt x="268" y="3648"/>
                    <a:pt x="79" y="4139"/>
                    <a:pt x="20" y="4662"/>
                  </a:cubicBezTo>
                  <a:cubicBezTo>
                    <a:pt x="0" y="4817"/>
                    <a:pt x="144" y="4913"/>
                    <a:pt x="283" y="4913"/>
                  </a:cubicBezTo>
                  <a:cubicBezTo>
                    <a:pt x="370" y="4913"/>
                    <a:pt x="455" y="4875"/>
                    <a:pt x="498" y="4790"/>
                  </a:cubicBezTo>
                  <a:cubicBezTo>
                    <a:pt x="612" y="4560"/>
                    <a:pt x="735" y="4332"/>
                    <a:pt x="869" y="4111"/>
                  </a:cubicBezTo>
                  <a:lnTo>
                    <a:pt x="869" y="4111"/>
                  </a:lnTo>
                  <a:cubicBezTo>
                    <a:pt x="860" y="4427"/>
                    <a:pt x="883" y="4749"/>
                    <a:pt x="932" y="5074"/>
                  </a:cubicBezTo>
                  <a:cubicBezTo>
                    <a:pt x="951" y="5191"/>
                    <a:pt x="1058" y="5248"/>
                    <a:pt x="1166" y="5248"/>
                  </a:cubicBezTo>
                  <a:cubicBezTo>
                    <a:pt x="1275" y="5248"/>
                    <a:pt x="1385" y="5189"/>
                    <a:pt x="1406" y="5074"/>
                  </a:cubicBezTo>
                  <a:cubicBezTo>
                    <a:pt x="1446" y="4859"/>
                    <a:pt x="1483" y="4647"/>
                    <a:pt x="1520" y="4437"/>
                  </a:cubicBezTo>
                  <a:cubicBezTo>
                    <a:pt x="1543" y="4529"/>
                    <a:pt x="1565" y="4615"/>
                    <a:pt x="1598" y="4702"/>
                  </a:cubicBezTo>
                  <a:cubicBezTo>
                    <a:pt x="1636" y="4827"/>
                    <a:pt x="1744" y="4887"/>
                    <a:pt x="1850" y="4887"/>
                  </a:cubicBezTo>
                  <a:cubicBezTo>
                    <a:pt x="1979" y="4887"/>
                    <a:pt x="2105" y="4800"/>
                    <a:pt x="2102" y="4634"/>
                  </a:cubicBezTo>
                  <a:cubicBezTo>
                    <a:pt x="2102" y="4281"/>
                    <a:pt x="2079" y="3932"/>
                    <a:pt x="2033" y="3580"/>
                  </a:cubicBezTo>
                  <a:lnTo>
                    <a:pt x="2033" y="3580"/>
                  </a:lnTo>
                  <a:cubicBezTo>
                    <a:pt x="2176" y="3703"/>
                    <a:pt x="2327" y="3818"/>
                    <a:pt x="2492" y="3919"/>
                  </a:cubicBezTo>
                  <a:cubicBezTo>
                    <a:pt x="2530" y="3941"/>
                    <a:pt x="2572" y="3951"/>
                    <a:pt x="2613" y="3951"/>
                  </a:cubicBezTo>
                  <a:cubicBezTo>
                    <a:pt x="2774" y="3951"/>
                    <a:pt x="2932" y="3797"/>
                    <a:pt x="2873" y="3625"/>
                  </a:cubicBezTo>
                  <a:cubicBezTo>
                    <a:pt x="2763" y="3305"/>
                    <a:pt x="2593" y="3015"/>
                    <a:pt x="2369" y="2776"/>
                  </a:cubicBezTo>
                  <a:cubicBezTo>
                    <a:pt x="2523" y="2733"/>
                    <a:pt x="2684" y="2720"/>
                    <a:pt x="2846" y="2720"/>
                  </a:cubicBezTo>
                  <a:cubicBezTo>
                    <a:pt x="2953" y="2720"/>
                    <a:pt x="3061" y="2726"/>
                    <a:pt x="3167" y="2731"/>
                  </a:cubicBezTo>
                  <a:cubicBezTo>
                    <a:pt x="3170" y="2731"/>
                    <a:pt x="3173" y="2731"/>
                    <a:pt x="3176" y="2731"/>
                  </a:cubicBezTo>
                  <a:cubicBezTo>
                    <a:pt x="3505" y="2731"/>
                    <a:pt x="3484" y="2249"/>
                    <a:pt x="3167" y="2213"/>
                  </a:cubicBezTo>
                  <a:cubicBezTo>
                    <a:pt x="3038" y="2194"/>
                    <a:pt x="2914" y="2185"/>
                    <a:pt x="2786" y="2181"/>
                  </a:cubicBezTo>
                  <a:cubicBezTo>
                    <a:pt x="2969" y="1965"/>
                    <a:pt x="3148" y="1745"/>
                    <a:pt x="3322" y="1516"/>
                  </a:cubicBezTo>
                  <a:cubicBezTo>
                    <a:pt x="3454" y="1342"/>
                    <a:pt x="3264" y="1127"/>
                    <a:pt x="3079" y="1127"/>
                  </a:cubicBezTo>
                  <a:cubicBezTo>
                    <a:pt x="3020" y="1127"/>
                    <a:pt x="2961" y="1150"/>
                    <a:pt x="2914" y="1204"/>
                  </a:cubicBezTo>
                  <a:cubicBezTo>
                    <a:pt x="2712" y="1434"/>
                    <a:pt x="2501" y="1648"/>
                    <a:pt x="2272" y="1846"/>
                  </a:cubicBezTo>
                  <a:cubicBezTo>
                    <a:pt x="2465" y="1451"/>
                    <a:pt x="2689" y="1070"/>
                    <a:pt x="2937" y="708"/>
                  </a:cubicBezTo>
                  <a:cubicBezTo>
                    <a:pt x="3070" y="519"/>
                    <a:pt x="2885" y="329"/>
                    <a:pt x="2697" y="329"/>
                  </a:cubicBezTo>
                  <a:cubicBezTo>
                    <a:pt x="2659" y="329"/>
                    <a:pt x="2620" y="337"/>
                    <a:pt x="2583" y="355"/>
                  </a:cubicBezTo>
                  <a:cubicBezTo>
                    <a:pt x="2304" y="493"/>
                    <a:pt x="2094" y="727"/>
                    <a:pt x="1914" y="979"/>
                  </a:cubicBezTo>
                  <a:cubicBezTo>
                    <a:pt x="1978" y="754"/>
                    <a:pt x="2052" y="530"/>
                    <a:pt x="2139" y="310"/>
                  </a:cubicBezTo>
                  <a:cubicBezTo>
                    <a:pt x="2213" y="119"/>
                    <a:pt x="2058" y="0"/>
                    <a:pt x="18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05" name="Google Shape;2105;p24"/>
          <p:cNvGrpSpPr/>
          <p:nvPr/>
        </p:nvGrpSpPr>
        <p:grpSpPr>
          <a:xfrm flipH="1" rot="1676287">
            <a:off x="-37633" y="361659"/>
            <a:ext cx="1611181" cy="2205321"/>
            <a:chOff x="-940075" y="1241575"/>
            <a:chExt cx="1027729" cy="1406714"/>
          </a:xfrm>
        </p:grpSpPr>
        <p:sp>
          <p:nvSpPr>
            <p:cNvPr id="2106" name="Google Shape;2106;p24"/>
            <p:cNvSpPr/>
            <p:nvPr/>
          </p:nvSpPr>
          <p:spPr>
            <a:xfrm>
              <a:off x="-940075" y="1241575"/>
              <a:ext cx="1027729" cy="1406714"/>
            </a:xfrm>
            <a:custGeom>
              <a:rect b="b" l="l" r="r" t="t"/>
              <a:pathLst>
                <a:path extrusionOk="0" h="21443" w="15666">
                  <a:moveTo>
                    <a:pt x="8536" y="0"/>
                  </a:moveTo>
                  <a:cubicBezTo>
                    <a:pt x="8214" y="0"/>
                    <a:pt x="7919" y="265"/>
                    <a:pt x="7705" y="665"/>
                  </a:cubicBezTo>
                  <a:cubicBezTo>
                    <a:pt x="7498" y="1041"/>
                    <a:pt x="7371" y="1546"/>
                    <a:pt x="7366" y="2051"/>
                  </a:cubicBezTo>
                  <a:cubicBezTo>
                    <a:pt x="7347" y="3334"/>
                    <a:pt x="8058" y="5183"/>
                    <a:pt x="8310" y="5793"/>
                  </a:cubicBezTo>
                  <a:cubicBezTo>
                    <a:pt x="8241" y="6466"/>
                    <a:pt x="8127" y="7489"/>
                    <a:pt x="8104" y="7540"/>
                  </a:cubicBezTo>
                  <a:cubicBezTo>
                    <a:pt x="8063" y="7421"/>
                    <a:pt x="7976" y="7214"/>
                    <a:pt x="7921" y="7099"/>
                  </a:cubicBezTo>
                  <a:cubicBezTo>
                    <a:pt x="7911" y="7082"/>
                    <a:pt x="7907" y="7063"/>
                    <a:pt x="7898" y="7049"/>
                  </a:cubicBezTo>
                  <a:cubicBezTo>
                    <a:pt x="7756" y="6361"/>
                    <a:pt x="7311" y="4508"/>
                    <a:pt x="6581" y="3522"/>
                  </a:cubicBezTo>
                  <a:cubicBezTo>
                    <a:pt x="6338" y="3196"/>
                    <a:pt x="6031" y="2931"/>
                    <a:pt x="5720" y="2766"/>
                  </a:cubicBezTo>
                  <a:cubicBezTo>
                    <a:pt x="5488" y="2643"/>
                    <a:pt x="5255" y="2574"/>
                    <a:pt x="5046" y="2574"/>
                  </a:cubicBezTo>
                  <a:cubicBezTo>
                    <a:pt x="4882" y="2574"/>
                    <a:pt x="4732" y="2616"/>
                    <a:pt x="4609" y="2707"/>
                  </a:cubicBezTo>
                  <a:cubicBezTo>
                    <a:pt x="4353" y="2899"/>
                    <a:pt x="4284" y="3293"/>
                    <a:pt x="4367" y="3742"/>
                  </a:cubicBezTo>
                  <a:cubicBezTo>
                    <a:pt x="4440" y="4151"/>
                    <a:pt x="4637" y="4600"/>
                    <a:pt x="4930" y="4985"/>
                  </a:cubicBezTo>
                  <a:cubicBezTo>
                    <a:pt x="5944" y="6324"/>
                    <a:pt x="7411" y="7063"/>
                    <a:pt x="7834" y="7260"/>
                  </a:cubicBezTo>
                  <a:cubicBezTo>
                    <a:pt x="7916" y="7429"/>
                    <a:pt x="8003" y="7604"/>
                    <a:pt x="8086" y="7778"/>
                  </a:cubicBezTo>
                  <a:cubicBezTo>
                    <a:pt x="8072" y="7842"/>
                    <a:pt x="8067" y="7902"/>
                    <a:pt x="8054" y="7967"/>
                  </a:cubicBezTo>
                  <a:cubicBezTo>
                    <a:pt x="7999" y="8369"/>
                    <a:pt x="7788" y="9897"/>
                    <a:pt x="7765" y="10103"/>
                  </a:cubicBezTo>
                  <a:cubicBezTo>
                    <a:pt x="7678" y="9920"/>
                    <a:pt x="7572" y="9736"/>
                    <a:pt x="7466" y="9563"/>
                  </a:cubicBezTo>
                  <a:cubicBezTo>
                    <a:pt x="7150" y="8801"/>
                    <a:pt x="6266" y="6834"/>
                    <a:pt x="5174" y="5921"/>
                  </a:cubicBezTo>
                  <a:cubicBezTo>
                    <a:pt x="4812" y="5613"/>
                    <a:pt x="4321" y="5338"/>
                    <a:pt x="3839" y="5169"/>
                  </a:cubicBezTo>
                  <a:cubicBezTo>
                    <a:pt x="3529" y="5060"/>
                    <a:pt x="3224" y="4996"/>
                    <a:pt x="2960" y="4996"/>
                  </a:cubicBezTo>
                  <a:cubicBezTo>
                    <a:pt x="2678" y="4996"/>
                    <a:pt x="2443" y="5070"/>
                    <a:pt x="2298" y="5243"/>
                  </a:cubicBezTo>
                  <a:cubicBezTo>
                    <a:pt x="2046" y="5541"/>
                    <a:pt x="2147" y="6109"/>
                    <a:pt x="2427" y="6691"/>
                  </a:cubicBezTo>
                  <a:cubicBezTo>
                    <a:pt x="2693" y="7241"/>
                    <a:pt x="3123" y="7810"/>
                    <a:pt x="3569" y="8182"/>
                  </a:cubicBezTo>
                  <a:cubicBezTo>
                    <a:pt x="4797" y="9214"/>
                    <a:pt x="7063" y="9755"/>
                    <a:pt x="7513" y="9855"/>
                  </a:cubicBezTo>
                  <a:cubicBezTo>
                    <a:pt x="7586" y="10026"/>
                    <a:pt x="7655" y="10213"/>
                    <a:pt x="7724" y="10452"/>
                  </a:cubicBezTo>
                  <a:cubicBezTo>
                    <a:pt x="7710" y="10589"/>
                    <a:pt x="7636" y="11525"/>
                    <a:pt x="7631" y="11631"/>
                  </a:cubicBezTo>
                  <a:cubicBezTo>
                    <a:pt x="7591" y="11567"/>
                    <a:pt x="7540" y="11506"/>
                    <a:pt x="7494" y="11451"/>
                  </a:cubicBezTo>
                  <a:cubicBezTo>
                    <a:pt x="7398" y="11337"/>
                    <a:pt x="7292" y="11231"/>
                    <a:pt x="7182" y="11131"/>
                  </a:cubicBezTo>
                  <a:cubicBezTo>
                    <a:pt x="6715" y="10663"/>
                    <a:pt x="5279" y="9374"/>
                    <a:pt x="2761" y="8558"/>
                  </a:cubicBezTo>
                  <a:cubicBezTo>
                    <a:pt x="2545" y="8489"/>
                    <a:pt x="2331" y="8443"/>
                    <a:pt x="2124" y="8420"/>
                  </a:cubicBezTo>
                  <a:cubicBezTo>
                    <a:pt x="2014" y="8407"/>
                    <a:pt x="1906" y="8401"/>
                    <a:pt x="1801" y="8401"/>
                  </a:cubicBezTo>
                  <a:cubicBezTo>
                    <a:pt x="976" y="8401"/>
                    <a:pt x="348" y="8792"/>
                    <a:pt x="193" y="9411"/>
                  </a:cubicBezTo>
                  <a:cubicBezTo>
                    <a:pt x="1" y="10181"/>
                    <a:pt x="532" y="10970"/>
                    <a:pt x="1688" y="11369"/>
                  </a:cubicBezTo>
                  <a:cubicBezTo>
                    <a:pt x="1798" y="11410"/>
                    <a:pt x="1913" y="11442"/>
                    <a:pt x="2037" y="11474"/>
                  </a:cubicBezTo>
                  <a:cubicBezTo>
                    <a:pt x="2614" y="11619"/>
                    <a:pt x="3279" y="11672"/>
                    <a:pt x="3940" y="11672"/>
                  </a:cubicBezTo>
                  <a:cubicBezTo>
                    <a:pt x="5303" y="11672"/>
                    <a:pt x="6645" y="11448"/>
                    <a:pt x="7146" y="11355"/>
                  </a:cubicBezTo>
                  <a:cubicBezTo>
                    <a:pt x="7223" y="11429"/>
                    <a:pt x="7301" y="11502"/>
                    <a:pt x="7375" y="11584"/>
                  </a:cubicBezTo>
                  <a:cubicBezTo>
                    <a:pt x="7453" y="11667"/>
                    <a:pt x="7521" y="11777"/>
                    <a:pt x="7623" y="11842"/>
                  </a:cubicBezTo>
                  <a:cubicBezTo>
                    <a:pt x="7623" y="11860"/>
                    <a:pt x="7618" y="11979"/>
                    <a:pt x="7618" y="12158"/>
                  </a:cubicBezTo>
                  <a:cubicBezTo>
                    <a:pt x="7607" y="12157"/>
                    <a:pt x="7596" y="12157"/>
                    <a:pt x="7585" y="12157"/>
                  </a:cubicBezTo>
                  <a:cubicBezTo>
                    <a:pt x="7536" y="12157"/>
                    <a:pt x="7485" y="12164"/>
                    <a:pt x="7443" y="12172"/>
                  </a:cubicBezTo>
                  <a:cubicBezTo>
                    <a:pt x="7398" y="12177"/>
                    <a:pt x="7352" y="12190"/>
                    <a:pt x="7306" y="12200"/>
                  </a:cubicBezTo>
                  <a:cubicBezTo>
                    <a:pt x="7018" y="12078"/>
                    <a:pt x="6319" y="11817"/>
                    <a:pt x="5568" y="11817"/>
                  </a:cubicBezTo>
                  <a:cubicBezTo>
                    <a:pt x="5384" y="11817"/>
                    <a:pt x="5198" y="11832"/>
                    <a:pt x="5013" y="11869"/>
                  </a:cubicBezTo>
                  <a:cubicBezTo>
                    <a:pt x="4678" y="11933"/>
                    <a:pt x="4251" y="12098"/>
                    <a:pt x="3889" y="12304"/>
                  </a:cubicBezTo>
                  <a:cubicBezTo>
                    <a:pt x="3449" y="12557"/>
                    <a:pt x="3119" y="12873"/>
                    <a:pt x="3174" y="13167"/>
                  </a:cubicBezTo>
                  <a:cubicBezTo>
                    <a:pt x="3261" y="13604"/>
                    <a:pt x="3847" y="13871"/>
                    <a:pt x="4489" y="13871"/>
                  </a:cubicBezTo>
                  <a:cubicBezTo>
                    <a:pt x="4622" y="13871"/>
                    <a:pt x="4756" y="13860"/>
                    <a:pt x="4890" y="13836"/>
                  </a:cubicBezTo>
                  <a:cubicBezTo>
                    <a:pt x="4899" y="13836"/>
                    <a:pt x="4912" y="13832"/>
                    <a:pt x="4926" y="13827"/>
                  </a:cubicBezTo>
                  <a:cubicBezTo>
                    <a:pt x="5976" y="13621"/>
                    <a:pt x="7159" y="12539"/>
                    <a:pt x="7398" y="12310"/>
                  </a:cubicBezTo>
                  <a:cubicBezTo>
                    <a:pt x="7421" y="12300"/>
                    <a:pt x="7449" y="12295"/>
                    <a:pt x="7476" y="12291"/>
                  </a:cubicBezTo>
                  <a:cubicBezTo>
                    <a:pt x="7517" y="12287"/>
                    <a:pt x="7568" y="12287"/>
                    <a:pt x="7614" y="12282"/>
                  </a:cubicBezTo>
                  <a:cubicBezTo>
                    <a:pt x="7614" y="12704"/>
                    <a:pt x="7614" y="13318"/>
                    <a:pt x="7627" y="13612"/>
                  </a:cubicBezTo>
                  <a:cubicBezTo>
                    <a:pt x="7646" y="14116"/>
                    <a:pt x="8118" y="20958"/>
                    <a:pt x="8118" y="21105"/>
                  </a:cubicBezTo>
                  <a:cubicBezTo>
                    <a:pt x="8113" y="21355"/>
                    <a:pt x="8197" y="21442"/>
                    <a:pt x="8280" y="21442"/>
                  </a:cubicBezTo>
                  <a:cubicBezTo>
                    <a:pt x="8362" y="21442"/>
                    <a:pt x="8443" y="21355"/>
                    <a:pt x="8434" y="21257"/>
                  </a:cubicBezTo>
                  <a:cubicBezTo>
                    <a:pt x="8429" y="21147"/>
                    <a:pt x="8008" y="14230"/>
                    <a:pt x="7980" y="13777"/>
                  </a:cubicBezTo>
                  <a:cubicBezTo>
                    <a:pt x="7966" y="13515"/>
                    <a:pt x="7962" y="12854"/>
                    <a:pt x="7957" y="12365"/>
                  </a:cubicBezTo>
                  <a:lnTo>
                    <a:pt x="7957" y="12365"/>
                  </a:lnTo>
                  <a:cubicBezTo>
                    <a:pt x="8008" y="12369"/>
                    <a:pt x="8054" y="12374"/>
                    <a:pt x="8099" y="12382"/>
                  </a:cubicBezTo>
                  <a:cubicBezTo>
                    <a:pt x="8182" y="12401"/>
                    <a:pt x="8264" y="12424"/>
                    <a:pt x="8342" y="12452"/>
                  </a:cubicBezTo>
                  <a:cubicBezTo>
                    <a:pt x="8618" y="12818"/>
                    <a:pt x="9392" y="13781"/>
                    <a:pt x="10145" y="14130"/>
                  </a:cubicBezTo>
                  <a:cubicBezTo>
                    <a:pt x="10158" y="14135"/>
                    <a:pt x="10167" y="14139"/>
                    <a:pt x="10177" y="14139"/>
                  </a:cubicBezTo>
                  <a:cubicBezTo>
                    <a:pt x="10421" y="14246"/>
                    <a:pt x="10713" y="14302"/>
                    <a:pt x="10986" y="14302"/>
                  </a:cubicBezTo>
                  <a:cubicBezTo>
                    <a:pt x="11368" y="14302"/>
                    <a:pt x="11711" y="14190"/>
                    <a:pt x="11824" y="13946"/>
                  </a:cubicBezTo>
                  <a:cubicBezTo>
                    <a:pt x="11934" y="13703"/>
                    <a:pt x="11653" y="13368"/>
                    <a:pt x="11273" y="13070"/>
                  </a:cubicBezTo>
                  <a:cubicBezTo>
                    <a:pt x="10984" y="12846"/>
                    <a:pt x="10645" y="12644"/>
                    <a:pt x="10374" y="12520"/>
                  </a:cubicBezTo>
                  <a:cubicBezTo>
                    <a:pt x="9914" y="12307"/>
                    <a:pt x="9390" y="12254"/>
                    <a:pt x="8977" y="12254"/>
                  </a:cubicBezTo>
                  <a:cubicBezTo>
                    <a:pt x="8694" y="12254"/>
                    <a:pt x="8463" y="12279"/>
                    <a:pt x="8338" y="12295"/>
                  </a:cubicBezTo>
                  <a:cubicBezTo>
                    <a:pt x="8269" y="12272"/>
                    <a:pt x="8192" y="12255"/>
                    <a:pt x="8118" y="12240"/>
                  </a:cubicBezTo>
                  <a:cubicBezTo>
                    <a:pt x="8076" y="12236"/>
                    <a:pt x="8017" y="12227"/>
                    <a:pt x="7957" y="12222"/>
                  </a:cubicBezTo>
                  <a:lnTo>
                    <a:pt x="7957" y="11759"/>
                  </a:lnTo>
                  <a:cubicBezTo>
                    <a:pt x="8063" y="11709"/>
                    <a:pt x="8159" y="11644"/>
                    <a:pt x="8260" y="11594"/>
                  </a:cubicBezTo>
                  <a:cubicBezTo>
                    <a:pt x="8425" y="11506"/>
                    <a:pt x="8599" y="11438"/>
                    <a:pt x="8783" y="11387"/>
                  </a:cubicBezTo>
                  <a:cubicBezTo>
                    <a:pt x="8797" y="11383"/>
                    <a:pt x="8815" y="11379"/>
                    <a:pt x="8833" y="11369"/>
                  </a:cubicBezTo>
                  <a:cubicBezTo>
                    <a:pt x="9307" y="11561"/>
                    <a:pt x="11501" y="12386"/>
                    <a:pt x="13174" y="12386"/>
                  </a:cubicBezTo>
                  <a:cubicBezTo>
                    <a:pt x="13267" y="12386"/>
                    <a:pt x="13358" y="12383"/>
                    <a:pt x="13447" y="12378"/>
                  </a:cubicBezTo>
                  <a:cubicBezTo>
                    <a:pt x="13653" y="12365"/>
                    <a:pt x="13850" y="12337"/>
                    <a:pt x="14043" y="12300"/>
                  </a:cubicBezTo>
                  <a:cubicBezTo>
                    <a:pt x="14960" y="12117"/>
                    <a:pt x="15666" y="11635"/>
                    <a:pt x="15621" y="10920"/>
                  </a:cubicBezTo>
                  <a:cubicBezTo>
                    <a:pt x="15593" y="10466"/>
                    <a:pt x="15226" y="10108"/>
                    <a:pt x="14694" y="9878"/>
                  </a:cubicBezTo>
                  <a:cubicBezTo>
                    <a:pt x="14275" y="9699"/>
                    <a:pt x="13749" y="9596"/>
                    <a:pt x="13218" y="9596"/>
                  </a:cubicBezTo>
                  <a:cubicBezTo>
                    <a:pt x="13139" y="9596"/>
                    <a:pt x="13059" y="9598"/>
                    <a:pt x="12979" y="9603"/>
                  </a:cubicBezTo>
                  <a:cubicBezTo>
                    <a:pt x="11360" y="9704"/>
                    <a:pt x="9420" y="10892"/>
                    <a:pt x="8884" y="11241"/>
                  </a:cubicBezTo>
                  <a:cubicBezTo>
                    <a:pt x="8797" y="11264"/>
                    <a:pt x="8714" y="11286"/>
                    <a:pt x="8632" y="11319"/>
                  </a:cubicBezTo>
                  <a:cubicBezTo>
                    <a:pt x="8471" y="11379"/>
                    <a:pt x="8319" y="11447"/>
                    <a:pt x="8173" y="11529"/>
                  </a:cubicBezTo>
                  <a:cubicBezTo>
                    <a:pt x="8099" y="11571"/>
                    <a:pt x="8027" y="11612"/>
                    <a:pt x="7962" y="11663"/>
                  </a:cubicBezTo>
                  <a:cubicBezTo>
                    <a:pt x="7962" y="11539"/>
                    <a:pt x="8012" y="10727"/>
                    <a:pt x="8027" y="10549"/>
                  </a:cubicBezTo>
                  <a:cubicBezTo>
                    <a:pt x="8186" y="10411"/>
                    <a:pt x="8342" y="10255"/>
                    <a:pt x="8508" y="10126"/>
                  </a:cubicBezTo>
                  <a:cubicBezTo>
                    <a:pt x="8567" y="10081"/>
                    <a:pt x="8626" y="10035"/>
                    <a:pt x="8687" y="9988"/>
                  </a:cubicBezTo>
                  <a:cubicBezTo>
                    <a:pt x="9392" y="9961"/>
                    <a:pt x="11722" y="9815"/>
                    <a:pt x="12984" y="9190"/>
                  </a:cubicBezTo>
                  <a:cubicBezTo>
                    <a:pt x="13475" y="8953"/>
                    <a:pt x="13864" y="8572"/>
                    <a:pt x="14084" y="8164"/>
                  </a:cubicBezTo>
                  <a:cubicBezTo>
                    <a:pt x="14286" y="7787"/>
                    <a:pt x="14336" y="7389"/>
                    <a:pt x="14176" y="7063"/>
                  </a:cubicBezTo>
                  <a:cubicBezTo>
                    <a:pt x="13997" y="6701"/>
                    <a:pt x="13570" y="6513"/>
                    <a:pt x="13056" y="6485"/>
                  </a:cubicBezTo>
                  <a:cubicBezTo>
                    <a:pt x="13009" y="6482"/>
                    <a:pt x="12962" y="6481"/>
                    <a:pt x="12914" y="6481"/>
                  </a:cubicBezTo>
                  <a:cubicBezTo>
                    <a:pt x="12482" y="6481"/>
                    <a:pt x="12004" y="6592"/>
                    <a:pt x="11571" y="6807"/>
                  </a:cubicBezTo>
                  <a:cubicBezTo>
                    <a:pt x="10250" y="7457"/>
                    <a:pt x="8852" y="9438"/>
                    <a:pt x="8539" y="9897"/>
                  </a:cubicBezTo>
                  <a:cubicBezTo>
                    <a:pt x="8531" y="9906"/>
                    <a:pt x="8522" y="9910"/>
                    <a:pt x="8516" y="9920"/>
                  </a:cubicBezTo>
                  <a:cubicBezTo>
                    <a:pt x="8361" y="10039"/>
                    <a:pt x="8192" y="10177"/>
                    <a:pt x="8044" y="10323"/>
                  </a:cubicBezTo>
                  <a:cubicBezTo>
                    <a:pt x="8072" y="10053"/>
                    <a:pt x="8269" y="8416"/>
                    <a:pt x="8319" y="8022"/>
                  </a:cubicBezTo>
                  <a:cubicBezTo>
                    <a:pt x="8461" y="7857"/>
                    <a:pt x="8581" y="7664"/>
                    <a:pt x="8714" y="7494"/>
                  </a:cubicBezTo>
                  <a:cubicBezTo>
                    <a:pt x="8723" y="7485"/>
                    <a:pt x="8728" y="7476"/>
                    <a:pt x="8736" y="7471"/>
                  </a:cubicBezTo>
                  <a:cubicBezTo>
                    <a:pt x="9402" y="7264"/>
                    <a:pt x="11369" y="6600"/>
                    <a:pt x="12313" y="5692"/>
                  </a:cubicBezTo>
                  <a:cubicBezTo>
                    <a:pt x="12567" y="5453"/>
                    <a:pt x="12759" y="5164"/>
                    <a:pt x="12883" y="4866"/>
                  </a:cubicBezTo>
                  <a:cubicBezTo>
                    <a:pt x="13121" y="4303"/>
                    <a:pt x="13121" y="3710"/>
                    <a:pt x="12823" y="3399"/>
                  </a:cubicBezTo>
                  <a:cubicBezTo>
                    <a:pt x="12674" y="3241"/>
                    <a:pt x="12456" y="3170"/>
                    <a:pt x="12203" y="3170"/>
                  </a:cubicBezTo>
                  <a:cubicBezTo>
                    <a:pt x="12044" y="3170"/>
                    <a:pt x="11870" y="3198"/>
                    <a:pt x="11691" y="3252"/>
                  </a:cubicBezTo>
                  <a:cubicBezTo>
                    <a:pt x="11273" y="3376"/>
                    <a:pt x="10828" y="3632"/>
                    <a:pt x="10461" y="3981"/>
                  </a:cubicBezTo>
                  <a:cubicBezTo>
                    <a:pt x="9485" y="4912"/>
                    <a:pt x="8760" y="6829"/>
                    <a:pt x="8563" y="7384"/>
                  </a:cubicBezTo>
                  <a:cubicBezTo>
                    <a:pt x="8499" y="7467"/>
                    <a:pt x="8429" y="7554"/>
                    <a:pt x="8370" y="7645"/>
                  </a:cubicBezTo>
                  <a:cubicBezTo>
                    <a:pt x="8393" y="7461"/>
                    <a:pt x="8467" y="6572"/>
                    <a:pt x="8535" y="5706"/>
                  </a:cubicBezTo>
                  <a:cubicBezTo>
                    <a:pt x="8861" y="4990"/>
                    <a:pt x="9654" y="3128"/>
                    <a:pt x="9672" y="1890"/>
                  </a:cubicBezTo>
                  <a:cubicBezTo>
                    <a:pt x="9677" y="1647"/>
                    <a:pt x="9644" y="1408"/>
                    <a:pt x="9589" y="1188"/>
                  </a:cubicBezTo>
                  <a:cubicBezTo>
                    <a:pt x="9424" y="523"/>
                    <a:pt x="9022" y="10"/>
                    <a:pt x="8544" y="0"/>
                  </a:cubicBezTo>
                  <a:cubicBezTo>
                    <a:pt x="8541" y="0"/>
                    <a:pt x="8539" y="0"/>
                    <a:pt x="85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24"/>
            <p:cNvSpPr/>
            <p:nvPr/>
          </p:nvSpPr>
          <p:spPr>
            <a:xfrm>
              <a:off x="-434613" y="1241575"/>
              <a:ext cx="123661" cy="80363"/>
            </a:xfrm>
            <a:custGeom>
              <a:rect b="b" l="l" r="r" t="t"/>
              <a:pathLst>
                <a:path extrusionOk="0" h="1225" w="1885">
                  <a:moveTo>
                    <a:pt x="831" y="0"/>
                  </a:moveTo>
                  <a:cubicBezTo>
                    <a:pt x="509" y="0"/>
                    <a:pt x="214" y="265"/>
                    <a:pt x="0" y="665"/>
                  </a:cubicBezTo>
                  <a:cubicBezTo>
                    <a:pt x="353" y="927"/>
                    <a:pt x="766" y="1115"/>
                    <a:pt x="1202" y="1193"/>
                  </a:cubicBezTo>
                  <a:cubicBezTo>
                    <a:pt x="1319" y="1212"/>
                    <a:pt x="1440" y="1225"/>
                    <a:pt x="1559" y="1225"/>
                  </a:cubicBezTo>
                  <a:cubicBezTo>
                    <a:pt x="1669" y="1225"/>
                    <a:pt x="1779" y="1214"/>
                    <a:pt x="1884" y="1188"/>
                  </a:cubicBezTo>
                  <a:cubicBezTo>
                    <a:pt x="1719" y="523"/>
                    <a:pt x="1317" y="10"/>
                    <a:pt x="839" y="0"/>
                  </a:cubicBezTo>
                  <a:cubicBezTo>
                    <a:pt x="836" y="0"/>
                    <a:pt x="834" y="0"/>
                    <a:pt x="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24"/>
            <p:cNvSpPr/>
            <p:nvPr/>
          </p:nvSpPr>
          <p:spPr>
            <a:xfrm>
              <a:off x="-183752" y="1407351"/>
              <a:ext cx="394" cy="2821"/>
            </a:xfrm>
            <a:custGeom>
              <a:rect b="b" l="l" r="r" t="t"/>
              <a:pathLst>
                <a:path extrusionOk="0" h="43" w="6">
                  <a:moveTo>
                    <a:pt x="1" y="0"/>
                  </a:moveTo>
                  <a:cubicBezTo>
                    <a:pt x="1" y="3"/>
                    <a:pt x="1" y="5"/>
                    <a:pt x="2" y="8"/>
                  </a:cubicBezTo>
                  <a:lnTo>
                    <a:pt x="2" y="8"/>
                  </a:lnTo>
                  <a:lnTo>
                    <a:pt x="1" y="0"/>
                  </a:lnTo>
                  <a:close/>
                  <a:moveTo>
                    <a:pt x="2" y="8"/>
                  </a:moveTo>
                  <a:lnTo>
                    <a:pt x="5" y="42"/>
                  </a:lnTo>
                  <a:lnTo>
                    <a:pt x="5" y="32"/>
                  </a:lnTo>
                  <a:cubicBezTo>
                    <a:pt x="5" y="23"/>
                    <a:pt x="3" y="15"/>
                    <a:pt x="2" y="8"/>
                  </a:cubicBezTo>
                  <a:close/>
                </a:path>
              </a:pathLst>
            </a:custGeom>
            <a:solidFill>
              <a:srgbClr val="7CA3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24"/>
            <p:cNvSpPr/>
            <p:nvPr/>
          </p:nvSpPr>
          <p:spPr>
            <a:xfrm>
              <a:off x="-173190" y="1449467"/>
              <a:ext cx="93943" cy="111393"/>
            </a:xfrm>
            <a:custGeom>
              <a:rect b="b" l="l" r="r" t="t"/>
              <a:pathLst>
                <a:path extrusionOk="0" h="1698" w="1432">
                  <a:moveTo>
                    <a:pt x="513" y="1"/>
                  </a:moveTo>
                  <a:cubicBezTo>
                    <a:pt x="354" y="1"/>
                    <a:pt x="180" y="29"/>
                    <a:pt x="1" y="83"/>
                  </a:cubicBezTo>
                  <a:cubicBezTo>
                    <a:pt x="193" y="738"/>
                    <a:pt x="532" y="1339"/>
                    <a:pt x="1119" y="1656"/>
                  </a:cubicBezTo>
                  <a:cubicBezTo>
                    <a:pt x="1142" y="1670"/>
                    <a:pt x="1169" y="1684"/>
                    <a:pt x="1193" y="1697"/>
                  </a:cubicBezTo>
                  <a:cubicBezTo>
                    <a:pt x="1431" y="1134"/>
                    <a:pt x="1431" y="541"/>
                    <a:pt x="1133" y="230"/>
                  </a:cubicBezTo>
                  <a:cubicBezTo>
                    <a:pt x="984" y="72"/>
                    <a:pt x="766" y="1"/>
                    <a:pt x="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24"/>
            <p:cNvSpPr/>
            <p:nvPr/>
          </p:nvSpPr>
          <p:spPr>
            <a:xfrm>
              <a:off x="-83578" y="1667003"/>
              <a:ext cx="84037" cy="110147"/>
            </a:xfrm>
            <a:custGeom>
              <a:rect b="b" l="l" r="r" t="t"/>
              <a:pathLst>
                <a:path extrusionOk="0" h="1679" w="1281">
                  <a:moveTo>
                    <a:pt x="0" y="0"/>
                  </a:moveTo>
                  <a:cubicBezTo>
                    <a:pt x="15" y="367"/>
                    <a:pt x="97" y="734"/>
                    <a:pt x="285" y="1046"/>
                  </a:cubicBezTo>
                  <a:cubicBezTo>
                    <a:pt x="455" y="1330"/>
                    <a:pt x="726" y="1560"/>
                    <a:pt x="1028" y="1679"/>
                  </a:cubicBezTo>
                  <a:cubicBezTo>
                    <a:pt x="1230" y="1302"/>
                    <a:pt x="1280" y="904"/>
                    <a:pt x="1120" y="578"/>
                  </a:cubicBezTo>
                  <a:cubicBezTo>
                    <a:pt x="941" y="216"/>
                    <a:pt x="514" y="2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24"/>
            <p:cNvSpPr/>
            <p:nvPr/>
          </p:nvSpPr>
          <p:spPr>
            <a:xfrm>
              <a:off x="-22502" y="1889590"/>
              <a:ext cx="110147" cy="158889"/>
            </a:xfrm>
            <a:custGeom>
              <a:rect b="b" l="l" r="r" t="t"/>
              <a:pathLst>
                <a:path extrusionOk="0" h="2422" w="1679">
                  <a:moveTo>
                    <a:pt x="707" y="0"/>
                  </a:moveTo>
                  <a:cubicBezTo>
                    <a:pt x="258" y="610"/>
                    <a:pt x="1" y="1359"/>
                    <a:pt x="15" y="2115"/>
                  </a:cubicBezTo>
                  <a:cubicBezTo>
                    <a:pt x="15" y="2220"/>
                    <a:pt x="24" y="2326"/>
                    <a:pt x="56" y="2422"/>
                  </a:cubicBezTo>
                  <a:cubicBezTo>
                    <a:pt x="973" y="2239"/>
                    <a:pt x="1679" y="1757"/>
                    <a:pt x="1634" y="1042"/>
                  </a:cubicBezTo>
                  <a:cubicBezTo>
                    <a:pt x="1606" y="588"/>
                    <a:pt x="1239" y="230"/>
                    <a:pt x="7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24"/>
            <p:cNvSpPr/>
            <p:nvPr/>
          </p:nvSpPr>
          <p:spPr>
            <a:xfrm>
              <a:off x="-272445" y="2098991"/>
              <a:ext cx="115264" cy="80888"/>
            </a:xfrm>
            <a:custGeom>
              <a:rect b="b" l="l" r="r" t="t"/>
              <a:pathLst>
                <a:path extrusionOk="0" h="1233" w="1757">
                  <a:moveTo>
                    <a:pt x="1096" y="0"/>
                  </a:moveTo>
                  <a:cubicBezTo>
                    <a:pt x="661" y="148"/>
                    <a:pt x="275" y="459"/>
                    <a:pt x="73" y="872"/>
                  </a:cubicBezTo>
                  <a:cubicBezTo>
                    <a:pt x="41" y="936"/>
                    <a:pt x="13" y="1005"/>
                    <a:pt x="0" y="1069"/>
                  </a:cubicBezTo>
                  <a:cubicBezTo>
                    <a:pt x="244" y="1176"/>
                    <a:pt x="536" y="1232"/>
                    <a:pt x="809" y="1232"/>
                  </a:cubicBezTo>
                  <a:cubicBezTo>
                    <a:pt x="1191" y="1232"/>
                    <a:pt x="1534" y="1120"/>
                    <a:pt x="1647" y="876"/>
                  </a:cubicBezTo>
                  <a:cubicBezTo>
                    <a:pt x="1757" y="633"/>
                    <a:pt x="1476" y="298"/>
                    <a:pt x="10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24"/>
            <p:cNvSpPr/>
            <p:nvPr/>
          </p:nvSpPr>
          <p:spPr>
            <a:xfrm>
              <a:off x="-659037" y="1410369"/>
              <a:ext cx="94205" cy="76755"/>
            </a:xfrm>
            <a:custGeom>
              <a:rect b="b" l="l" r="r" t="t"/>
              <a:pathLst>
                <a:path extrusionOk="0" h="1170" w="1436">
                  <a:moveTo>
                    <a:pt x="762" y="1"/>
                  </a:moveTo>
                  <a:cubicBezTo>
                    <a:pt x="598" y="1"/>
                    <a:pt x="448" y="43"/>
                    <a:pt x="325" y="134"/>
                  </a:cubicBezTo>
                  <a:cubicBezTo>
                    <a:pt x="69" y="326"/>
                    <a:pt x="0" y="720"/>
                    <a:pt x="83" y="1169"/>
                  </a:cubicBezTo>
                  <a:cubicBezTo>
                    <a:pt x="670" y="1142"/>
                    <a:pt x="1233" y="748"/>
                    <a:pt x="1436" y="193"/>
                  </a:cubicBezTo>
                  <a:cubicBezTo>
                    <a:pt x="1204" y="70"/>
                    <a:pt x="971" y="1"/>
                    <a:pt x="7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24"/>
            <p:cNvSpPr/>
            <p:nvPr/>
          </p:nvSpPr>
          <p:spPr>
            <a:xfrm>
              <a:off x="-805919" y="1569256"/>
              <a:ext cx="117691" cy="111262"/>
            </a:xfrm>
            <a:custGeom>
              <a:rect b="b" l="l" r="r" t="t"/>
              <a:pathLst>
                <a:path extrusionOk="0" h="1696" w="1794">
                  <a:moveTo>
                    <a:pt x="915" y="1"/>
                  </a:moveTo>
                  <a:cubicBezTo>
                    <a:pt x="633" y="1"/>
                    <a:pt x="398" y="75"/>
                    <a:pt x="253" y="248"/>
                  </a:cubicBezTo>
                  <a:cubicBezTo>
                    <a:pt x="1" y="546"/>
                    <a:pt x="102" y="1114"/>
                    <a:pt x="382" y="1696"/>
                  </a:cubicBezTo>
                  <a:lnTo>
                    <a:pt x="528" y="1696"/>
                  </a:lnTo>
                  <a:cubicBezTo>
                    <a:pt x="735" y="1692"/>
                    <a:pt x="946" y="1664"/>
                    <a:pt x="1124" y="1568"/>
                  </a:cubicBezTo>
                  <a:cubicBezTo>
                    <a:pt x="1436" y="1399"/>
                    <a:pt x="1607" y="1045"/>
                    <a:pt x="1702" y="705"/>
                  </a:cubicBezTo>
                  <a:cubicBezTo>
                    <a:pt x="1753" y="532"/>
                    <a:pt x="1789" y="353"/>
                    <a:pt x="1794" y="174"/>
                  </a:cubicBezTo>
                  <a:cubicBezTo>
                    <a:pt x="1484" y="65"/>
                    <a:pt x="1179" y="1"/>
                    <a:pt x="9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24"/>
            <p:cNvSpPr/>
            <p:nvPr/>
          </p:nvSpPr>
          <p:spPr>
            <a:xfrm>
              <a:off x="-940075" y="1792630"/>
              <a:ext cx="150164" cy="194774"/>
            </a:xfrm>
            <a:custGeom>
              <a:rect b="b" l="l" r="r" t="t"/>
              <a:pathLst>
                <a:path extrusionOk="0" h="2969" w="2289">
                  <a:moveTo>
                    <a:pt x="1801" y="1"/>
                  </a:moveTo>
                  <a:cubicBezTo>
                    <a:pt x="976" y="1"/>
                    <a:pt x="348" y="392"/>
                    <a:pt x="193" y="1011"/>
                  </a:cubicBezTo>
                  <a:cubicBezTo>
                    <a:pt x="1" y="1781"/>
                    <a:pt x="532" y="2570"/>
                    <a:pt x="1688" y="2969"/>
                  </a:cubicBezTo>
                  <a:cubicBezTo>
                    <a:pt x="1863" y="2905"/>
                    <a:pt x="2018" y="2804"/>
                    <a:pt x="2124" y="2648"/>
                  </a:cubicBezTo>
                  <a:cubicBezTo>
                    <a:pt x="2257" y="2441"/>
                    <a:pt x="2276" y="2185"/>
                    <a:pt x="2280" y="1942"/>
                  </a:cubicBezTo>
                  <a:cubicBezTo>
                    <a:pt x="2289" y="1378"/>
                    <a:pt x="2257" y="818"/>
                    <a:pt x="2170" y="263"/>
                  </a:cubicBezTo>
                  <a:cubicBezTo>
                    <a:pt x="2160" y="181"/>
                    <a:pt x="2147" y="98"/>
                    <a:pt x="2124" y="20"/>
                  </a:cubicBezTo>
                  <a:cubicBezTo>
                    <a:pt x="2014" y="7"/>
                    <a:pt x="1906" y="1"/>
                    <a:pt x="18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24"/>
            <p:cNvSpPr/>
            <p:nvPr/>
          </p:nvSpPr>
          <p:spPr>
            <a:xfrm>
              <a:off x="-735528" y="2048740"/>
              <a:ext cx="119200" cy="102865"/>
            </a:xfrm>
            <a:custGeom>
              <a:rect b="b" l="l" r="r" t="t"/>
              <a:pathLst>
                <a:path extrusionOk="0" h="1568" w="1817">
                  <a:moveTo>
                    <a:pt x="771" y="0"/>
                  </a:moveTo>
                  <a:cubicBezTo>
                    <a:pt x="331" y="253"/>
                    <a:pt x="1" y="569"/>
                    <a:pt x="56" y="863"/>
                  </a:cubicBezTo>
                  <a:cubicBezTo>
                    <a:pt x="143" y="1300"/>
                    <a:pt x="729" y="1567"/>
                    <a:pt x="1371" y="1567"/>
                  </a:cubicBezTo>
                  <a:cubicBezTo>
                    <a:pt x="1504" y="1567"/>
                    <a:pt x="1638" y="1556"/>
                    <a:pt x="1772" y="1532"/>
                  </a:cubicBezTo>
                  <a:cubicBezTo>
                    <a:pt x="1785" y="1473"/>
                    <a:pt x="1789" y="1409"/>
                    <a:pt x="1794" y="1348"/>
                  </a:cubicBezTo>
                  <a:cubicBezTo>
                    <a:pt x="1817" y="895"/>
                    <a:pt x="1584" y="440"/>
                    <a:pt x="1203" y="193"/>
                  </a:cubicBezTo>
                  <a:cubicBezTo>
                    <a:pt x="1070" y="106"/>
                    <a:pt x="923" y="46"/>
                    <a:pt x="7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17" name="Google Shape;2117;p24"/>
          <p:cNvGrpSpPr/>
          <p:nvPr/>
        </p:nvGrpSpPr>
        <p:grpSpPr>
          <a:xfrm flipH="1" rot="8100000">
            <a:off x="-14422" y="4182110"/>
            <a:ext cx="1448683" cy="1646153"/>
            <a:chOff x="-1010725" y="1320475"/>
            <a:chExt cx="1514897" cy="1721394"/>
          </a:xfrm>
        </p:grpSpPr>
        <p:sp>
          <p:nvSpPr>
            <p:cNvPr id="2118" name="Google Shape;2118;p24"/>
            <p:cNvSpPr/>
            <p:nvPr/>
          </p:nvSpPr>
          <p:spPr>
            <a:xfrm>
              <a:off x="-809054" y="1320475"/>
              <a:ext cx="1312669" cy="1254201"/>
            </a:xfrm>
            <a:custGeom>
              <a:rect b="b" l="l" r="r" t="t"/>
              <a:pathLst>
                <a:path extrusionOk="0" h="13514" w="14144">
                  <a:moveTo>
                    <a:pt x="10310" y="1"/>
                  </a:moveTo>
                  <a:cubicBezTo>
                    <a:pt x="9699" y="1"/>
                    <a:pt x="9092" y="51"/>
                    <a:pt x="8553" y="229"/>
                  </a:cubicBezTo>
                  <a:cubicBezTo>
                    <a:pt x="7330" y="633"/>
                    <a:pt x="5372" y="1808"/>
                    <a:pt x="3069" y="4170"/>
                  </a:cubicBezTo>
                  <a:cubicBezTo>
                    <a:pt x="762" y="6530"/>
                    <a:pt x="184" y="8994"/>
                    <a:pt x="102" y="10141"/>
                  </a:cubicBezTo>
                  <a:cubicBezTo>
                    <a:pt x="0" y="11525"/>
                    <a:pt x="872" y="12914"/>
                    <a:pt x="963" y="13098"/>
                  </a:cubicBezTo>
                  <a:cubicBezTo>
                    <a:pt x="963" y="13098"/>
                    <a:pt x="2615" y="13514"/>
                    <a:pt x="3846" y="13514"/>
                  </a:cubicBezTo>
                  <a:cubicBezTo>
                    <a:pt x="4077" y="13514"/>
                    <a:pt x="4293" y="13499"/>
                    <a:pt x="4481" y="13464"/>
                  </a:cubicBezTo>
                  <a:cubicBezTo>
                    <a:pt x="5848" y="13212"/>
                    <a:pt x="7751" y="11828"/>
                    <a:pt x="8879" y="10645"/>
                  </a:cubicBezTo>
                  <a:cubicBezTo>
                    <a:pt x="10007" y="9457"/>
                    <a:pt x="11925" y="7095"/>
                    <a:pt x="12433" y="6132"/>
                  </a:cubicBezTo>
                  <a:cubicBezTo>
                    <a:pt x="13286" y="4509"/>
                    <a:pt x="13832" y="2486"/>
                    <a:pt x="13851" y="1693"/>
                  </a:cubicBezTo>
                  <a:cubicBezTo>
                    <a:pt x="13878" y="587"/>
                    <a:pt x="14144" y="106"/>
                    <a:pt x="14144" y="106"/>
                  </a:cubicBezTo>
                  <a:cubicBezTo>
                    <a:pt x="14144" y="106"/>
                    <a:pt x="13797" y="84"/>
                    <a:pt x="13133" y="84"/>
                  </a:cubicBezTo>
                  <a:cubicBezTo>
                    <a:pt x="12996" y="84"/>
                    <a:pt x="12845" y="85"/>
                    <a:pt x="12681" y="87"/>
                  </a:cubicBezTo>
                  <a:cubicBezTo>
                    <a:pt x="12652" y="88"/>
                    <a:pt x="12623" y="88"/>
                    <a:pt x="12593" y="88"/>
                  </a:cubicBezTo>
                  <a:cubicBezTo>
                    <a:pt x="11921" y="88"/>
                    <a:pt x="11112" y="1"/>
                    <a:pt x="10310" y="1"/>
                  </a:cubicBezTo>
                  <a:close/>
                </a:path>
              </a:pathLst>
            </a:custGeom>
            <a:solidFill>
              <a:schemeClr val="lt2">
                <a:alpha val="736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24"/>
            <p:cNvSpPr/>
            <p:nvPr/>
          </p:nvSpPr>
          <p:spPr>
            <a:xfrm>
              <a:off x="-796710" y="1485023"/>
              <a:ext cx="1101625" cy="1072855"/>
            </a:xfrm>
            <a:custGeom>
              <a:rect b="b" l="l" r="r" t="t"/>
              <a:pathLst>
                <a:path extrusionOk="0" h="11560" w="11870">
                  <a:moveTo>
                    <a:pt x="10528" y="0"/>
                  </a:moveTo>
                  <a:cubicBezTo>
                    <a:pt x="9624" y="0"/>
                    <a:pt x="8718" y="287"/>
                    <a:pt x="7990" y="828"/>
                  </a:cubicBezTo>
                  <a:cubicBezTo>
                    <a:pt x="7072" y="1506"/>
                    <a:pt x="6477" y="2515"/>
                    <a:pt x="5738" y="3382"/>
                  </a:cubicBezTo>
                  <a:cubicBezTo>
                    <a:pt x="4018" y="5405"/>
                    <a:pt x="1431" y="6789"/>
                    <a:pt x="1" y="8927"/>
                  </a:cubicBezTo>
                  <a:cubicBezTo>
                    <a:pt x="121" y="10096"/>
                    <a:pt x="771" y="11141"/>
                    <a:pt x="849" y="11302"/>
                  </a:cubicBezTo>
                  <a:cubicBezTo>
                    <a:pt x="849" y="11302"/>
                    <a:pt x="1408" y="11439"/>
                    <a:pt x="2119" y="11559"/>
                  </a:cubicBezTo>
                  <a:cubicBezTo>
                    <a:pt x="2716" y="11155"/>
                    <a:pt x="3312" y="10751"/>
                    <a:pt x="3903" y="10349"/>
                  </a:cubicBezTo>
                  <a:cubicBezTo>
                    <a:pt x="4995" y="9610"/>
                    <a:pt x="6086" y="8872"/>
                    <a:pt x="7086" y="8010"/>
                  </a:cubicBezTo>
                  <a:cubicBezTo>
                    <a:pt x="8668" y="6638"/>
                    <a:pt x="9999" y="4973"/>
                    <a:pt x="10975" y="3125"/>
                  </a:cubicBezTo>
                  <a:cubicBezTo>
                    <a:pt x="11461" y="2213"/>
                    <a:pt x="11870" y="1190"/>
                    <a:pt x="11714" y="172"/>
                  </a:cubicBezTo>
                  <a:cubicBezTo>
                    <a:pt x="11329" y="57"/>
                    <a:pt x="10929" y="0"/>
                    <a:pt x="10528" y="0"/>
                  </a:cubicBezTo>
                  <a:close/>
                </a:path>
              </a:pathLst>
            </a:custGeom>
            <a:solidFill>
              <a:schemeClr val="lt2">
                <a:alpha val="736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24"/>
            <p:cNvSpPr/>
            <p:nvPr/>
          </p:nvSpPr>
          <p:spPr>
            <a:xfrm>
              <a:off x="-1010725" y="1321310"/>
              <a:ext cx="1514897" cy="1720558"/>
            </a:xfrm>
            <a:custGeom>
              <a:rect b="b" l="l" r="r" t="t"/>
              <a:pathLst>
                <a:path extrusionOk="0" h="18539" w="16323">
                  <a:moveTo>
                    <a:pt x="12868" y="0"/>
                  </a:moveTo>
                  <a:cubicBezTo>
                    <a:pt x="12900" y="198"/>
                    <a:pt x="12946" y="395"/>
                    <a:pt x="13001" y="584"/>
                  </a:cubicBezTo>
                  <a:cubicBezTo>
                    <a:pt x="13103" y="946"/>
                    <a:pt x="13230" y="1363"/>
                    <a:pt x="13442" y="1693"/>
                  </a:cubicBezTo>
                  <a:cubicBezTo>
                    <a:pt x="13207" y="1867"/>
                    <a:pt x="12974" y="2042"/>
                    <a:pt x="12745" y="2220"/>
                  </a:cubicBezTo>
                  <a:cubicBezTo>
                    <a:pt x="12483" y="1803"/>
                    <a:pt x="12244" y="1382"/>
                    <a:pt x="12102" y="904"/>
                  </a:cubicBezTo>
                  <a:cubicBezTo>
                    <a:pt x="12015" y="606"/>
                    <a:pt x="11969" y="308"/>
                    <a:pt x="11947" y="10"/>
                  </a:cubicBezTo>
                  <a:cubicBezTo>
                    <a:pt x="11905" y="10"/>
                    <a:pt x="11864" y="15"/>
                    <a:pt x="11823" y="19"/>
                  </a:cubicBezTo>
                  <a:cubicBezTo>
                    <a:pt x="11850" y="345"/>
                    <a:pt x="11920" y="671"/>
                    <a:pt x="12015" y="973"/>
                  </a:cubicBezTo>
                  <a:cubicBezTo>
                    <a:pt x="12157" y="1431"/>
                    <a:pt x="12373" y="1894"/>
                    <a:pt x="12694" y="2262"/>
                  </a:cubicBezTo>
                  <a:cubicBezTo>
                    <a:pt x="12621" y="2317"/>
                    <a:pt x="12552" y="2372"/>
                    <a:pt x="12483" y="2427"/>
                  </a:cubicBezTo>
                  <a:cubicBezTo>
                    <a:pt x="12282" y="2582"/>
                    <a:pt x="12085" y="2743"/>
                    <a:pt x="11886" y="2904"/>
                  </a:cubicBezTo>
                  <a:cubicBezTo>
                    <a:pt x="11524" y="2385"/>
                    <a:pt x="11204" y="1858"/>
                    <a:pt x="10984" y="1257"/>
                  </a:cubicBezTo>
                  <a:cubicBezTo>
                    <a:pt x="10860" y="914"/>
                    <a:pt x="10781" y="569"/>
                    <a:pt x="10726" y="226"/>
                  </a:cubicBezTo>
                  <a:cubicBezTo>
                    <a:pt x="10686" y="239"/>
                    <a:pt x="10644" y="253"/>
                    <a:pt x="10599" y="271"/>
                  </a:cubicBezTo>
                  <a:cubicBezTo>
                    <a:pt x="10658" y="620"/>
                    <a:pt x="10758" y="963"/>
                    <a:pt x="10874" y="1280"/>
                  </a:cubicBezTo>
                  <a:cubicBezTo>
                    <a:pt x="11089" y="1877"/>
                    <a:pt x="11401" y="2477"/>
                    <a:pt x="11827" y="2954"/>
                  </a:cubicBezTo>
                  <a:cubicBezTo>
                    <a:pt x="11594" y="3147"/>
                    <a:pt x="11359" y="3344"/>
                    <a:pt x="11126" y="3541"/>
                  </a:cubicBezTo>
                  <a:cubicBezTo>
                    <a:pt x="11061" y="3458"/>
                    <a:pt x="10988" y="3376"/>
                    <a:pt x="10929" y="3298"/>
                  </a:cubicBezTo>
                  <a:cubicBezTo>
                    <a:pt x="10813" y="3143"/>
                    <a:pt x="10703" y="2986"/>
                    <a:pt x="10603" y="2826"/>
                  </a:cubicBezTo>
                  <a:cubicBezTo>
                    <a:pt x="10401" y="2504"/>
                    <a:pt x="10222" y="2170"/>
                    <a:pt x="10070" y="1826"/>
                  </a:cubicBezTo>
                  <a:cubicBezTo>
                    <a:pt x="9911" y="1445"/>
                    <a:pt x="9791" y="1060"/>
                    <a:pt x="9700" y="666"/>
                  </a:cubicBezTo>
                  <a:cubicBezTo>
                    <a:pt x="9663" y="688"/>
                    <a:pt x="9621" y="711"/>
                    <a:pt x="9581" y="730"/>
                  </a:cubicBezTo>
                  <a:cubicBezTo>
                    <a:pt x="9672" y="1115"/>
                    <a:pt x="9805" y="1496"/>
                    <a:pt x="9960" y="1849"/>
                  </a:cubicBezTo>
                  <a:cubicBezTo>
                    <a:pt x="10112" y="2201"/>
                    <a:pt x="10296" y="2542"/>
                    <a:pt x="10502" y="2862"/>
                  </a:cubicBezTo>
                  <a:cubicBezTo>
                    <a:pt x="10608" y="3027"/>
                    <a:pt x="10722" y="3188"/>
                    <a:pt x="10841" y="3340"/>
                  </a:cubicBezTo>
                  <a:cubicBezTo>
                    <a:pt x="10906" y="3422"/>
                    <a:pt x="10978" y="3518"/>
                    <a:pt x="11057" y="3600"/>
                  </a:cubicBezTo>
                  <a:cubicBezTo>
                    <a:pt x="11029" y="3623"/>
                    <a:pt x="11002" y="3647"/>
                    <a:pt x="10974" y="3670"/>
                  </a:cubicBezTo>
                  <a:cubicBezTo>
                    <a:pt x="10965" y="3674"/>
                    <a:pt x="10956" y="3683"/>
                    <a:pt x="10951" y="3697"/>
                  </a:cubicBezTo>
                  <a:cubicBezTo>
                    <a:pt x="10648" y="3954"/>
                    <a:pt x="10356" y="4220"/>
                    <a:pt x="10062" y="4491"/>
                  </a:cubicBezTo>
                  <a:cubicBezTo>
                    <a:pt x="9539" y="3926"/>
                    <a:pt x="9052" y="3340"/>
                    <a:pt x="8663" y="2669"/>
                  </a:cubicBezTo>
                  <a:cubicBezTo>
                    <a:pt x="8470" y="2330"/>
                    <a:pt x="8301" y="1981"/>
                    <a:pt x="8154" y="1624"/>
                  </a:cubicBezTo>
                  <a:cubicBezTo>
                    <a:pt x="8117" y="1651"/>
                    <a:pt x="8085" y="1674"/>
                    <a:pt x="8049" y="1702"/>
                  </a:cubicBezTo>
                  <a:cubicBezTo>
                    <a:pt x="8195" y="2060"/>
                    <a:pt x="8370" y="2408"/>
                    <a:pt x="8567" y="2743"/>
                  </a:cubicBezTo>
                  <a:cubicBezTo>
                    <a:pt x="8952" y="3403"/>
                    <a:pt x="9420" y="4041"/>
                    <a:pt x="9993" y="4555"/>
                  </a:cubicBezTo>
                  <a:cubicBezTo>
                    <a:pt x="9598" y="4917"/>
                    <a:pt x="9213" y="5283"/>
                    <a:pt x="8838" y="5664"/>
                  </a:cubicBezTo>
                  <a:cubicBezTo>
                    <a:pt x="8571" y="5412"/>
                    <a:pt x="8301" y="5160"/>
                    <a:pt x="8057" y="4885"/>
                  </a:cubicBezTo>
                  <a:cubicBezTo>
                    <a:pt x="7759" y="4555"/>
                    <a:pt x="7489" y="4206"/>
                    <a:pt x="7246" y="3835"/>
                  </a:cubicBezTo>
                  <a:cubicBezTo>
                    <a:pt x="7031" y="3505"/>
                    <a:pt x="6842" y="3160"/>
                    <a:pt x="6673" y="2802"/>
                  </a:cubicBezTo>
                  <a:cubicBezTo>
                    <a:pt x="6636" y="2834"/>
                    <a:pt x="6599" y="2867"/>
                    <a:pt x="6563" y="2899"/>
                  </a:cubicBezTo>
                  <a:cubicBezTo>
                    <a:pt x="6728" y="3238"/>
                    <a:pt x="6912" y="3564"/>
                    <a:pt x="7113" y="3876"/>
                  </a:cubicBezTo>
                  <a:cubicBezTo>
                    <a:pt x="7553" y="4555"/>
                    <a:pt x="8108" y="5238"/>
                    <a:pt x="8768" y="5729"/>
                  </a:cubicBezTo>
                  <a:cubicBezTo>
                    <a:pt x="8360" y="6136"/>
                    <a:pt x="7962" y="6554"/>
                    <a:pt x="7567" y="6976"/>
                  </a:cubicBezTo>
                  <a:cubicBezTo>
                    <a:pt x="7274" y="6760"/>
                    <a:pt x="6980" y="6554"/>
                    <a:pt x="6705" y="6307"/>
                  </a:cubicBezTo>
                  <a:cubicBezTo>
                    <a:pt x="6375" y="6009"/>
                    <a:pt x="6076" y="5678"/>
                    <a:pt x="5811" y="5321"/>
                  </a:cubicBezTo>
                  <a:cubicBezTo>
                    <a:pt x="5558" y="4981"/>
                    <a:pt x="5348" y="4618"/>
                    <a:pt x="5164" y="4248"/>
                  </a:cubicBezTo>
                  <a:cubicBezTo>
                    <a:pt x="5128" y="4284"/>
                    <a:pt x="5096" y="4320"/>
                    <a:pt x="5058" y="4358"/>
                  </a:cubicBezTo>
                  <a:cubicBezTo>
                    <a:pt x="5238" y="4720"/>
                    <a:pt x="5453" y="5063"/>
                    <a:pt x="5691" y="5385"/>
                  </a:cubicBezTo>
                  <a:cubicBezTo>
                    <a:pt x="5957" y="5747"/>
                    <a:pt x="6260" y="6077"/>
                    <a:pt x="6590" y="6375"/>
                  </a:cubicBezTo>
                  <a:cubicBezTo>
                    <a:pt x="6865" y="6623"/>
                    <a:pt x="7168" y="6870"/>
                    <a:pt x="7498" y="7054"/>
                  </a:cubicBezTo>
                  <a:cubicBezTo>
                    <a:pt x="7086" y="7503"/>
                    <a:pt x="6677" y="7962"/>
                    <a:pt x="6279" y="8430"/>
                  </a:cubicBezTo>
                  <a:cubicBezTo>
                    <a:pt x="5664" y="7962"/>
                    <a:pt x="5063" y="7480"/>
                    <a:pt x="4508" y="6934"/>
                  </a:cubicBezTo>
                  <a:cubicBezTo>
                    <a:pt x="4233" y="6665"/>
                    <a:pt x="3972" y="6379"/>
                    <a:pt x="3720" y="6087"/>
                  </a:cubicBezTo>
                  <a:cubicBezTo>
                    <a:pt x="3701" y="6123"/>
                    <a:pt x="3678" y="6159"/>
                    <a:pt x="3655" y="6191"/>
                  </a:cubicBezTo>
                  <a:cubicBezTo>
                    <a:pt x="3917" y="6490"/>
                    <a:pt x="4192" y="6775"/>
                    <a:pt x="4472" y="7050"/>
                  </a:cubicBezTo>
                  <a:cubicBezTo>
                    <a:pt x="5013" y="7577"/>
                    <a:pt x="5595" y="8077"/>
                    <a:pt x="6224" y="8498"/>
                  </a:cubicBezTo>
                  <a:cubicBezTo>
                    <a:pt x="5985" y="8783"/>
                    <a:pt x="5746" y="9072"/>
                    <a:pt x="5513" y="9361"/>
                  </a:cubicBezTo>
                  <a:cubicBezTo>
                    <a:pt x="4848" y="9159"/>
                    <a:pt x="4210" y="8851"/>
                    <a:pt x="3650" y="8439"/>
                  </a:cubicBezTo>
                  <a:cubicBezTo>
                    <a:pt x="3371" y="8227"/>
                    <a:pt x="3109" y="7994"/>
                    <a:pt x="2876" y="7738"/>
                  </a:cubicBezTo>
                  <a:cubicBezTo>
                    <a:pt x="2857" y="7783"/>
                    <a:pt x="2839" y="7829"/>
                    <a:pt x="2821" y="7870"/>
                  </a:cubicBezTo>
                  <a:cubicBezTo>
                    <a:pt x="3527" y="8627"/>
                    <a:pt x="4476" y="9182"/>
                    <a:pt x="5467" y="9421"/>
                  </a:cubicBezTo>
                  <a:cubicBezTo>
                    <a:pt x="5411" y="9484"/>
                    <a:pt x="5361" y="9548"/>
                    <a:pt x="5310" y="9618"/>
                  </a:cubicBezTo>
                  <a:cubicBezTo>
                    <a:pt x="5054" y="9933"/>
                    <a:pt x="4806" y="10255"/>
                    <a:pt x="4563" y="10585"/>
                  </a:cubicBezTo>
                  <a:cubicBezTo>
                    <a:pt x="4045" y="10475"/>
                    <a:pt x="3545" y="10346"/>
                    <a:pt x="3068" y="10104"/>
                  </a:cubicBezTo>
                  <a:cubicBezTo>
                    <a:pt x="2806" y="9971"/>
                    <a:pt x="2569" y="9806"/>
                    <a:pt x="2339" y="9626"/>
                  </a:cubicBezTo>
                  <a:cubicBezTo>
                    <a:pt x="2330" y="9677"/>
                    <a:pt x="2325" y="9723"/>
                    <a:pt x="2317" y="9768"/>
                  </a:cubicBezTo>
                  <a:cubicBezTo>
                    <a:pt x="2541" y="9943"/>
                    <a:pt x="2779" y="10090"/>
                    <a:pt x="3026" y="10214"/>
                  </a:cubicBezTo>
                  <a:cubicBezTo>
                    <a:pt x="3485" y="10443"/>
                    <a:pt x="4004" y="10621"/>
                    <a:pt x="4522" y="10640"/>
                  </a:cubicBezTo>
                  <a:cubicBezTo>
                    <a:pt x="4298" y="10943"/>
                    <a:pt x="4078" y="11245"/>
                    <a:pt x="3862" y="11548"/>
                  </a:cubicBezTo>
                  <a:cubicBezTo>
                    <a:pt x="3398" y="11525"/>
                    <a:pt x="2958" y="11457"/>
                    <a:pt x="2518" y="11273"/>
                  </a:cubicBezTo>
                  <a:cubicBezTo>
                    <a:pt x="2467" y="11250"/>
                    <a:pt x="2417" y="11227"/>
                    <a:pt x="2372" y="11205"/>
                  </a:cubicBezTo>
                  <a:lnTo>
                    <a:pt x="2372" y="11205"/>
                  </a:lnTo>
                  <a:cubicBezTo>
                    <a:pt x="2380" y="11260"/>
                    <a:pt x="2394" y="11309"/>
                    <a:pt x="2408" y="11360"/>
                  </a:cubicBezTo>
                  <a:cubicBezTo>
                    <a:pt x="2421" y="11370"/>
                    <a:pt x="2435" y="11374"/>
                    <a:pt x="2454" y="11383"/>
                  </a:cubicBezTo>
                  <a:cubicBezTo>
                    <a:pt x="2848" y="11549"/>
                    <a:pt x="3304" y="11667"/>
                    <a:pt x="3749" y="11667"/>
                  </a:cubicBezTo>
                  <a:cubicBezTo>
                    <a:pt x="3759" y="11667"/>
                    <a:pt x="3769" y="11667"/>
                    <a:pt x="3779" y="11667"/>
                  </a:cubicBezTo>
                  <a:lnTo>
                    <a:pt x="3779" y="11667"/>
                  </a:lnTo>
                  <a:cubicBezTo>
                    <a:pt x="3513" y="12048"/>
                    <a:pt x="3252" y="12437"/>
                    <a:pt x="2995" y="12828"/>
                  </a:cubicBezTo>
                  <a:cubicBezTo>
                    <a:pt x="2789" y="13144"/>
                    <a:pt x="2586" y="13465"/>
                    <a:pt x="2389" y="13786"/>
                  </a:cubicBezTo>
                  <a:cubicBezTo>
                    <a:pt x="1509" y="15226"/>
                    <a:pt x="670" y="16721"/>
                    <a:pt x="50" y="18298"/>
                  </a:cubicBezTo>
                  <a:cubicBezTo>
                    <a:pt x="0" y="18425"/>
                    <a:pt x="123" y="18538"/>
                    <a:pt x="237" y="18538"/>
                  </a:cubicBezTo>
                  <a:cubicBezTo>
                    <a:pt x="288" y="18538"/>
                    <a:pt x="337" y="18515"/>
                    <a:pt x="367" y="18459"/>
                  </a:cubicBezTo>
                  <a:cubicBezTo>
                    <a:pt x="1248" y="16780"/>
                    <a:pt x="2101" y="15098"/>
                    <a:pt x="3109" y="13493"/>
                  </a:cubicBezTo>
                  <a:cubicBezTo>
                    <a:pt x="3183" y="13373"/>
                    <a:pt x="3261" y="13254"/>
                    <a:pt x="3335" y="13140"/>
                  </a:cubicBezTo>
                  <a:cubicBezTo>
                    <a:pt x="3591" y="12740"/>
                    <a:pt x="3857" y="12342"/>
                    <a:pt x="4127" y="11952"/>
                  </a:cubicBezTo>
                  <a:cubicBezTo>
                    <a:pt x="4389" y="12272"/>
                    <a:pt x="4738" y="12539"/>
                    <a:pt x="5063" y="12795"/>
                  </a:cubicBezTo>
                  <a:cubicBezTo>
                    <a:pt x="5393" y="13053"/>
                    <a:pt x="5737" y="13286"/>
                    <a:pt x="6091" y="13506"/>
                  </a:cubicBezTo>
                  <a:cubicBezTo>
                    <a:pt x="6178" y="13506"/>
                    <a:pt x="6260" y="13502"/>
                    <a:pt x="6338" y="13497"/>
                  </a:cubicBezTo>
                  <a:cubicBezTo>
                    <a:pt x="6306" y="13474"/>
                    <a:pt x="6269" y="13455"/>
                    <a:pt x="6237" y="13433"/>
                  </a:cubicBezTo>
                  <a:cubicBezTo>
                    <a:pt x="5856" y="13203"/>
                    <a:pt x="5490" y="12951"/>
                    <a:pt x="5136" y="12685"/>
                  </a:cubicBezTo>
                  <a:cubicBezTo>
                    <a:pt x="4806" y="12429"/>
                    <a:pt x="4503" y="12140"/>
                    <a:pt x="4169" y="11887"/>
                  </a:cubicBezTo>
                  <a:cubicBezTo>
                    <a:pt x="4421" y="11521"/>
                    <a:pt x="4683" y="11163"/>
                    <a:pt x="4944" y="10805"/>
                  </a:cubicBezTo>
                  <a:cubicBezTo>
                    <a:pt x="5246" y="11158"/>
                    <a:pt x="5650" y="11457"/>
                    <a:pt x="6017" y="11727"/>
                  </a:cubicBezTo>
                  <a:cubicBezTo>
                    <a:pt x="6430" y="12035"/>
                    <a:pt x="6857" y="12310"/>
                    <a:pt x="7301" y="12557"/>
                  </a:cubicBezTo>
                  <a:cubicBezTo>
                    <a:pt x="7545" y="12695"/>
                    <a:pt x="7792" y="12818"/>
                    <a:pt x="8044" y="12938"/>
                  </a:cubicBezTo>
                  <a:cubicBezTo>
                    <a:pt x="8095" y="12911"/>
                    <a:pt x="8150" y="12883"/>
                    <a:pt x="8205" y="12850"/>
                  </a:cubicBezTo>
                  <a:cubicBezTo>
                    <a:pt x="7915" y="12722"/>
                    <a:pt x="7631" y="12580"/>
                    <a:pt x="7352" y="12424"/>
                  </a:cubicBezTo>
                  <a:cubicBezTo>
                    <a:pt x="6916" y="12181"/>
                    <a:pt x="6499" y="11910"/>
                    <a:pt x="6095" y="11612"/>
                  </a:cubicBezTo>
                  <a:cubicBezTo>
                    <a:pt x="5894" y="11461"/>
                    <a:pt x="5691" y="11305"/>
                    <a:pt x="5498" y="11140"/>
                  </a:cubicBezTo>
                  <a:cubicBezTo>
                    <a:pt x="5333" y="11002"/>
                    <a:pt x="5173" y="10851"/>
                    <a:pt x="5008" y="10723"/>
                  </a:cubicBezTo>
                  <a:cubicBezTo>
                    <a:pt x="5228" y="10424"/>
                    <a:pt x="5448" y="10132"/>
                    <a:pt x="5678" y="9842"/>
                  </a:cubicBezTo>
                  <a:cubicBezTo>
                    <a:pt x="5981" y="10191"/>
                    <a:pt x="6366" y="10494"/>
                    <a:pt x="6728" y="10773"/>
                  </a:cubicBezTo>
                  <a:cubicBezTo>
                    <a:pt x="7154" y="11095"/>
                    <a:pt x="7604" y="11383"/>
                    <a:pt x="8076" y="11635"/>
                  </a:cubicBezTo>
                  <a:cubicBezTo>
                    <a:pt x="8457" y="11842"/>
                    <a:pt x="8851" y="12025"/>
                    <a:pt x="9255" y="12185"/>
                  </a:cubicBezTo>
                  <a:cubicBezTo>
                    <a:pt x="9268" y="12176"/>
                    <a:pt x="9282" y="12168"/>
                    <a:pt x="9296" y="12158"/>
                  </a:cubicBezTo>
                  <a:cubicBezTo>
                    <a:pt x="9333" y="12130"/>
                    <a:pt x="9365" y="12107"/>
                    <a:pt x="9401" y="12080"/>
                  </a:cubicBezTo>
                  <a:cubicBezTo>
                    <a:pt x="8957" y="11915"/>
                    <a:pt x="8525" y="11722"/>
                    <a:pt x="8104" y="11493"/>
                  </a:cubicBezTo>
                  <a:cubicBezTo>
                    <a:pt x="7649" y="11245"/>
                    <a:pt x="7219" y="10966"/>
                    <a:pt x="6806" y="10659"/>
                  </a:cubicBezTo>
                  <a:cubicBezTo>
                    <a:pt x="6434" y="10379"/>
                    <a:pt x="6099" y="10058"/>
                    <a:pt x="5742" y="9755"/>
                  </a:cubicBezTo>
                  <a:cubicBezTo>
                    <a:pt x="5985" y="9452"/>
                    <a:pt x="6228" y="9150"/>
                    <a:pt x="6480" y="8851"/>
                  </a:cubicBezTo>
                  <a:cubicBezTo>
                    <a:pt x="6586" y="8980"/>
                    <a:pt x="6719" y="9095"/>
                    <a:pt x="6833" y="9205"/>
                  </a:cubicBezTo>
                  <a:cubicBezTo>
                    <a:pt x="7003" y="9361"/>
                    <a:pt x="7172" y="9507"/>
                    <a:pt x="7352" y="9654"/>
                  </a:cubicBezTo>
                  <a:cubicBezTo>
                    <a:pt x="7718" y="9952"/>
                    <a:pt x="8108" y="10223"/>
                    <a:pt x="8516" y="10462"/>
                  </a:cubicBezTo>
                  <a:cubicBezTo>
                    <a:pt x="9099" y="10810"/>
                    <a:pt x="9713" y="11099"/>
                    <a:pt x="10356" y="11309"/>
                  </a:cubicBezTo>
                  <a:cubicBezTo>
                    <a:pt x="10373" y="11296"/>
                    <a:pt x="10392" y="11277"/>
                    <a:pt x="10411" y="11260"/>
                  </a:cubicBezTo>
                  <a:cubicBezTo>
                    <a:pt x="10428" y="11245"/>
                    <a:pt x="10447" y="11232"/>
                    <a:pt x="10461" y="11213"/>
                  </a:cubicBezTo>
                  <a:cubicBezTo>
                    <a:pt x="9814" y="10979"/>
                    <a:pt x="9186" y="10699"/>
                    <a:pt x="8595" y="10346"/>
                  </a:cubicBezTo>
                  <a:cubicBezTo>
                    <a:pt x="8205" y="10113"/>
                    <a:pt x="7828" y="9856"/>
                    <a:pt x="7475" y="9576"/>
                  </a:cubicBezTo>
                  <a:cubicBezTo>
                    <a:pt x="7283" y="9425"/>
                    <a:pt x="7094" y="9264"/>
                    <a:pt x="6912" y="9099"/>
                  </a:cubicBezTo>
                  <a:cubicBezTo>
                    <a:pt x="6796" y="8989"/>
                    <a:pt x="6682" y="8860"/>
                    <a:pt x="6558" y="8756"/>
                  </a:cubicBezTo>
                  <a:cubicBezTo>
                    <a:pt x="6939" y="8301"/>
                    <a:pt x="7333" y="7852"/>
                    <a:pt x="7732" y="7412"/>
                  </a:cubicBezTo>
                  <a:cubicBezTo>
                    <a:pt x="7865" y="7558"/>
                    <a:pt x="8021" y="7691"/>
                    <a:pt x="8159" y="7820"/>
                  </a:cubicBezTo>
                  <a:cubicBezTo>
                    <a:pt x="8356" y="8003"/>
                    <a:pt x="8557" y="8178"/>
                    <a:pt x="8768" y="8347"/>
                  </a:cubicBezTo>
                  <a:cubicBezTo>
                    <a:pt x="9640" y="9044"/>
                    <a:pt x="10603" y="9603"/>
                    <a:pt x="11626" y="10016"/>
                  </a:cubicBezTo>
                  <a:cubicBezTo>
                    <a:pt x="11658" y="9980"/>
                    <a:pt x="11689" y="9943"/>
                    <a:pt x="11721" y="9906"/>
                  </a:cubicBezTo>
                  <a:cubicBezTo>
                    <a:pt x="11094" y="9654"/>
                    <a:pt x="10493" y="9342"/>
                    <a:pt x="9920" y="8985"/>
                  </a:cubicBezTo>
                  <a:cubicBezTo>
                    <a:pt x="9507" y="8728"/>
                    <a:pt x="9113" y="8443"/>
                    <a:pt x="8736" y="8136"/>
                  </a:cubicBezTo>
                  <a:cubicBezTo>
                    <a:pt x="8530" y="7967"/>
                    <a:pt x="8328" y="7793"/>
                    <a:pt x="8136" y="7609"/>
                  </a:cubicBezTo>
                  <a:cubicBezTo>
                    <a:pt x="8030" y="7512"/>
                    <a:pt x="7934" y="7402"/>
                    <a:pt x="7828" y="7306"/>
                  </a:cubicBezTo>
                  <a:cubicBezTo>
                    <a:pt x="8254" y="6843"/>
                    <a:pt x="8690" y="6389"/>
                    <a:pt x="9135" y="5944"/>
                  </a:cubicBezTo>
                  <a:cubicBezTo>
                    <a:pt x="9768" y="6655"/>
                    <a:pt x="10580" y="7242"/>
                    <a:pt x="11387" y="7723"/>
                  </a:cubicBezTo>
                  <a:cubicBezTo>
                    <a:pt x="11869" y="8013"/>
                    <a:pt x="12382" y="8274"/>
                    <a:pt x="12914" y="8489"/>
                  </a:cubicBezTo>
                  <a:cubicBezTo>
                    <a:pt x="12946" y="8448"/>
                    <a:pt x="12978" y="8411"/>
                    <a:pt x="13010" y="8371"/>
                  </a:cubicBezTo>
                  <a:cubicBezTo>
                    <a:pt x="12479" y="8150"/>
                    <a:pt x="11960" y="7903"/>
                    <a:pt x="11465" y="7604"/>
                  </a:cubicBezTo>
                  <a:cubicBezTo>
                    <a:pt x="11029" y="7347"/>
                    <a:pt x="10612" y="7059"/>
                    <a:pt x="10218" y="6742"/>
                  </a:cubicBezTo>
                  <a:cubicBezTo>
                    <a:pt x="9869" y="6466"/>
                    <a:pt x="9548" y="6159"/>
                    <a:pt x="9223" y="5861"/>
                  </a:cubicBezTo>
                  <a:cubicBezTo>
                    <a:pt x="9287" y="5797"/>
                    <a:pt x="9351" y="5733"/>
                    <a:pt x="9416" y="5674"/>
                  </a:cubicBezTo>
                  <a:cubicBezTo>
                    <a:pt x="9663" y="5426"/>
                    <a:pt x="9915" y="5187"/>
                    <a:pt x="10172" y="4949"/>
                  </a:cubicBezTo>
                  <a:cubicBezTo>
                    <a:pt x="10277" y="5069"/>
                    <a:pt x="10396" y="5173"/>
                    <a:pt x="10506" y="5279"/>
                  </a:cubicBezTo>
                  <a:cubicBezTo>
                    <a:pt x="10681" y="5448"/>
                    <a:pt x="10864" y="5619"/>
                    <a:pt x="11052" y="5779"/>
                  </a:cubicBezTo>
                  <a:cubicBezTo>
                    <a:pt x="11446" y="6123"/>
                    <a:pt x="11859" y="6444"/>
                    <a:pt x="12290" y="6742"/>
                  </a:cubicBezTo>
                  <a:cubicBezTo>
                    <a:pt x="12717" y="7040"/>
                    <a:pt x="13162" y="7325"/>
                    <a:pt x="13625" y="7577"/>
                  </a:cubicBezTo>
                  <a:cubicBezTo>
                    <a:pt x="13657" y="7535"/>
                    <a:pt x="13685" y="7494"/>
                    <a:pt x="13717" y="7457"/>
                  </a:cubicBezTo>
                  <a:cubicBezTo>
                    <a:pt x="13262" y="7209"/>
                    <a:pt x="12818" y="6944"/>
                    <a:pt x="12387" y="6650"/>
                  </a:cubicBezTo>
                  <a:cubicBezTo>
                    <a:pt x="11965" y="6356"/>
                    <a:pt x="11562" y="6045"/>
                    <a:pt x="11171" y="5710"/>
                  </a:cubicBezTo>
                  <a:cubicBezTo>
                    <a:pt x="10970" y="5536"/>
                    <a:pt x="10773" y="5357"/>
                    <a:pt x="10580" y="5173"/>
                  </a:cubicBezTo>
                  <a:cubicBezTo>
                    <a:pt x="10474" y="5077"/>
                    <a:pt x="10373" y="4967"/>
                    <a:pt x="10263" y="4862"/>
                  </a:cubicBezTo>
                  <a:cubicBezTo>
                    <a:pt x="10571" y="4582"/>
                    <a:pt x="10883" y="4303"/>
                    <a:pt x="11194" y="4027"/>
                  </a:cubicBezTo>
                  <a:cubicBezTo>
                    <a:pt x="11369" y="4216"/>
                    <a:pt x="11571" y="4385"/>
                    <a:pt x="11759" y="4546"/>
                  </a:cubicBezTo>
                  <a:cubicBezTo>
                    <a:pt x="12057" y="4802"/>
                    <a:pt x="12369" y="5046"/>
                    <a:pt x="12699" y="5266"/>
                  </a:cubicBezTo>
                  <a:cubicBezTo>
                    <a:pt x="13277" y="5655"/>
                    <a:pt x="13895" y="5990"/>
                    <a:pt x="14551" y="6233"/>
                  </a:cubicBezTo>
                  <a:cubicBezTo>
                    <a:pt x="14565" y="6210"/>
                    <a:pt x="14574" y="6187"/>
                    <a:pt x="14589" y="6164"/>
                  </a:cubicBezTo>
                  <a:cubicBezTo>
                    <a:pt x="13956" y="5875"/>
                    <a:pt x="13345" y="5554"/>
                    <a:pt x="12767" y="5160"/>
                  </a:cubicBezTo>
                  <a:cubicBezTo>
                    <a:pt x="12451" y="4940"/>
                    <a:pt x="12144" y="4705"/>
                    <a:pt x="11850" y="4453"/>
                  </a:cubicBezTo>
                  <a:cubicBezTo>
                    <a:pt x="11662" y="4293"/>
                    <a:pt x="11488" y="4110"/>
                    <a:pt x="11304" y="3935"/>
                  </a:cubicBezTo>
                  <a:cubicBezTo>
                    <a:pt x="11562" y="3710"/>
                    <a:pt x="11818" y="3490"/>
                    <a:pt x="12085" y="3275"/>
                  </a:cubicBezTo>
                  <a:cubicBezTo>
                    <a:pt x="12263" y="3495"/>
                    <a:pt x="12474" y="3693"/>
                    <a:pt x="12680" y="3880"/>
                  </a:cubicBezTo>
                  <a:cubicBezTo>
                    <a:pt x="12932" y="4119"/>
                    <a:pt x="13203" y="4343"/>
                    <a:pt x="13482" y="4550"/>
                  </a:cubicBezTo>
                  <a:cubicBezTo>
                    <a:pt x="13933" y="4889"/>
                    <a:pt x="14423" y="5206"/>
                    <a:pt x="14941" y="5448"/>
                  </a:cubicBezTo>
                  <a:cubicBezTo>
                    <a:pt x="14955" y="5412"/>
                    <a:pt x="14968" y="5380"/>
                    <a:pt x="14987" y="5344"/>
                  </a:cubicBezTo>
                  <a:cubicBezTo>
                    <a:pt x="14500" y="5073"/>
                    <a:pt x="14028" y="4788"/>
                    <a:pt x="13579" y="4453"/>
                  </a:cubicBezTo>
                  <a:cubicBezTo>
                    <a:pt x="13285" y="4238"/>
                    <a:pt x="13006" y="4000"/>
                    <a:pt x="12735" y="3752"/>
                  </a:cubicBezTo>
                  <a:cubicBezTo>
                    <a:pt x="12542" y="3573"/>
                    <a:pt x="12369" y="3376"/>
                    <a:pt x="12180" y="3192"/>
                  </a:cubicBezTo>
                  <a:cubicBezTo>
                    <a:pt x="12432" y="2986"/>
                    <a:pt x="12684" y="2785"/>
                    <a:pt x="12942" y="2582"/>
                  </a:cubicBezTo>
                  <a:cubicBezTo>
                    <a:pt x="13327" y="3014"/>
                    <a:pt x="13795" y="3385"/>
                    <a:pt x="14248" y="3725"/>
                  </a:cubicBezTo>
                  <a:cubicBezTo>
                    <a:pt x="14593" y="3986"/>
                    <a:pt x="14959" y="4243"/>
                    <a:pt x="15340" y="4463"/>
                  </a:cubicBezTo>
                  <a:cubicBezTo>
                    <a:pt x="15359" y="4413"/>
                    <a:pt x="15377" y="4366"/>
                    <a:pt x="15391" y="4320"/>
                  </a:cubicBezTo>
                  <a:cubicBezTo>
                    <a:pt x="15029" y="4096"/>
                    <a:pt x="14666" y="3871"/>
                    <a:pt x="14322" y="3615"/>
                  </a:cubicBezTo>
                  <a:cubicBezTo>
                    <a:pt x="13868" y="3275"/>
                    <a:pt x="13460" y="2885"/>
                    <a:pt x="13038" y="2504"/>
                  </a:cubicBezTo>
                  <a:cubicBezTo>
                    <a:pt x="13097" y="2459"/>
                    <a:pt x="13152" y="2417"/>
                    <a:pt x="13213" y="2372"/>
                  </a:cubicBezTo>
                  <a:cubicBezTo>
                    <a:pt x="13405" y="2225"/>
                    <a:pt x="13598" y="2074"/>
                    <a:pt x="13795" y="1932"/>
                  </a:cubicBezTo>
                  <a:cubicBezTo>
                    <a:pt x="14125" y="2271"/>
                    <a:pt x="14528" y="2565"/>
                    <a:pt x="14909" y="2834"/>
                  </a:cubicBezTo>
                  <a:cubicBezTo>
                    <a:pt x="15161" y="3014"/>
                    <a:pt x="15427" y="3198"/>
                    <a:pt x="15702" y="3357"/>
                  </a:cubicBezTo>
                  <a:cubicBezTo>
                    <a:pt x="15717" y="3308"/>
                    <a:pt x="15730" y="3261"/>
                    <a:pt x="15744" y="3215"/>
                  </a:cubicBezTo>
                  <a:cubicBezTo>
                    <a:pt x="15482" y="3060"/>
                    <a:pt x="15230" y="2899"/>
                    <a:pt x="14983" y="2724"/>
                  </a:cubicBezTo>
                  <a:cubicBezTo>
                    <a:pt x="14748" y="2555"/>
                    <a:pt x="14519" y="2381"/>
                    <a:pt x="14295" y="2197"/>
                  </a:cubicBezTo>
                  <a:cubicBezTo>
                    <a:pt x="14161" y="2083"/>
                    <a:pt x="14028" y="1968"/>
                    <a:pt x="13895" y="1854"/>
                  </a:cubicBezTo>
                  <a:cubicBezTo>
                    <a:pt x="14088" y="1706"/>
                    <a:pt x="14286" y="1564"/>
                    <a:pt x="14483" y="1422"/>
                  </a:cubicBezTo>
                  <a:cubicBezTo>
                    <a:pt x="14565" y="1509"/>
                    <a:pt x="14661" y="1592"/>
                    <a:pt x="14748" y="1670"/>
                  </a:cubicBezTo>
                  <a:cubicBezTo>
                    <a:pt x="14936" y="1831"/>
                    <a:pt x="15129" y="1977"/>
                    <a:pt x="15331" y="2119"/>
                  </a:cubicBezTo>
                  <a:cubicBezTo>
                    <a:pt x="15519" y="2248"/>
                    <a:pt x="15717" y="2367"/>
                    <a:pt x="15922" y="2472"/>
                  </a:cubicBezTo>
                  <a:cubicBezTo>
                    <a:pt x="15927" y="2432"/>
                    <a:pt x="15937" y="2390"/>
                    <a:pt x="15946" y="2349"/>
                  </a:cubicBezTo>
                  <a:cubicBezTo>
                    <a:pt x="15757" y="2243"/>
                    <a:pt x="15579" y="2133"/>
                    <a:pt x="15400" y="2014"/>
                  </a:cubicBezTo>
                  <a:cubicBezTo>
                    <a:pt x="15203" y="1877"/>
                    <a:pt x="15010" y="1729"/>
                    <a:pt x="14822" y="1574"/>
                  </a:cubicBezTo>
                  <a:cubicBezTo>
                    <a:pt x="14744" y="1500"/>
                    <a:pt x="14661" y="1427"/>
                    <a:pt x="14583" y="1348"/>
                  </a:cubicBezTo>
                  <a:cubicBezTo>
                    <a:pt x="14735" y="1238"/>
                    <a:pt x="14891" y="1128"/>
                    <a:pt x="15046" y="1018"/>
                  </a:cubicBezTo>
                  <a:cubicBezTo>
                    <a:pt x="15175" y="1147"/>
                    <a:pt x="15359" y="1234"/>
                    <a:pt x="15519" y="1308"/>
                  </a:cubicBezTo>
                  <a:cubicBezTo>
                    <a:pt x="15684" y="1386"/>
                    <a:pt x="15859" y="1450"/>
                    <a:pt x="16033" y="1505"/>
                  </a:cubicBezTo>
                  <a:cubicBezTo>
                    <a:pt x="16037" y="1464"/>
                    <a:pt x="16037" y="1422"/>
                    <a:pt x="16041" y="1382"/>
                  </a:cubicBezTo>
                  <a:cubicBezTo>
                    <a:pt x="15895" y="1340"/>
                    <a:pt x="15749" y="1285"/>
                    <a:pt x="15607" y="1221"/>
                  </a:cubicBezTo>
                  <a:cubicBezTo>
                    <a:pt x="15442" y="1151"/>
                    <a:pt x="15281" y="1041"/>
                    <a:pt x="15111" y="973"/>
                  </a:cubicBezTo>
                  <a:cubicBezTo>
                    <a:pt x="15148" y="950"/>
                    <a:pt x="15180" y="927"/>
                    <a:pt x="15211" y="904"/>
                  </a:cubicBezTo>
                  <a:cubicBezTo>
                    <a:pt x="15552" y="666"/>
                    <a:pt x="15895" y="432"/>
                    <a:pt x="16244" y="207"/>
                  </a:cubicBezTo>
                  <a:cubicBezTo>
                    <a:pt x="16257" y="198"/>
                    <a:pt x="16271" y="188"/>
                    <a:pt x="16285" y="175"/>
                  </a:cubicBezTo>
                  <a:cubicBezTo>
                    <a:pt x="16308" y="125"/>
                    <a:pt x="16322" y="101"/>
                    <a:pt x="16322" y="101"/>
                  </a:cubicBezTo>
                  <a:cubicBezTo>
                    <a:pt x="16317" y="101"/>
                    <a:pt x="16138" y="88"/>
                    <a:pt x="15808" y="83"/>
                  </a:cubicBezTo>
                  <a:cubicBezTo>
                    <a:pt x="15519" y="262"/>
                    <a:pt x="15230" y="450"/>
                    <a:pt x="14941" y="639"/>
                  </a:cubicBezTo>
                  <a:cubicBezTo>
                    <a:pt x="14896" y="455"/>
                    <a:pt x="14854" y="271"/>
                    <a:pt x="14831" y="78"/>
                  </a:cubicBezTo>
                  <a:lnTo>
                    <a:pt x="14735" y="78"/>
                  </a:lnTo>
                  <a:cubicBezTo>
                    <a:pt x="14754" y="285"/>
                    <a:pt x="14790" y="496"/>
                    <a:pt x="14858" y="694"/>
                  </a:cubicBezTo>
                  <a:cubicBezTo>
                    <a:pt x="14831" y="711"/>
                    <a:pt x="14803" y="730"/>
                    <a:pt x="14776" y="749"/>
                  </a:cubicBezTo>
                  <a:cubicBezTo>
                    <a:pt x="14616" y="859"/>
                    <a:pt x="14455" y="969"/>
                    <a:pt x="14295" y="1079"/>
                  </a:cubicBezTo>
                  <a:cubicBezTo>
                    <a:pt x="14176" y="794"/>
                    <a:pt x="14083" y="505"/>
                    <a:pt x="14060" y="193"/>
                  </a:cubicBezTo>
                  <a:cubicBezTo>
                    <a:pt x="14056" y="148"/>
                    <a:pt x="14051" y="101"/>
                    <a:pt x="14051" y="55"/>
                  </a:cubicBezTo>
                  <a:cubicBezTo>
                    <a:pt x="14020" y="55"/>
                    <a:pt x="13983" y="55"/>
                    <a:pt x="13950" y="51"/>
                  </a:cubicBezTo>
                  <a:lnTo>
                    <a:pt x="13950" y="51"/>
                  </a:lnTo>
                  <a:cubicBezTo>
                    <a:pt x="13950" y="88"/>
                    <a:pt x="13950" y="125"/>
                    <a:pt x="13956" y="161"/>
                  </a:cubicBezTo>
                  <a:cubicBezTo>
                    <a:pt x="13983" y="491"/>
                    <a:pt x="14066" y="831"/>
                    <a:pt x="14235" y="1120"/>
                  </a:cubicBezTo>
                  <a:cubicBezTo>
                    <a:pt x="13996" y="1285"/>
                    <a:pt x="13763" y="1454"/>
                    <a:pt x="13529" y="1629"/>
                  </a:cubicBezTo>
                  <a:cubicBezTo>
                    <a:pt x="13460" y="1482"/>
                    <a:pt x="13382" y="1340"/>
                    <a:pt x="13323" y="1189"/>
                  </a:cubicBezTo>
                  <a:cubicBezTo>
                    <a:pt x="13230" y="969"/>
                    <a:pt x="13152" y="743"/>
                    <a:pt x="13093" y="510"/>
                  </a:cubicBezTo>
                  <a:cubicBezTo>
                    <a:pt x="13048" y="340"/>
                    <a:pt x="13020" y="175"/>
                    <a:pt x="12993" y="6"/>
                  </a:cubicBezTo>
                  <a:cubicBezTo>
                    <a:pt x="12951" y="0"/>
                    <a:pt x="12910" y="0"/>
                    <a:pt x="12868" y="0"/>
                  </a:cubicBezTo>
                  <a:close/>
                </a:path>
              </a:pathLst>
            </a:custGeom>
            <a:solidFill>
              <a:schemeClr val="lt2">
                <a:alpha val="736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21" name="Google Shape;2121;p24"/>
          <p:cNvGrpSpPr/>
          <p:nvPr/>
        </p:nvGrpSpPr>
        <p:grpSpPr>
          <a:xfrm flipH="1" rot="2540803">
            <a:off x="839558" y="1993471"/>
            <a:ext cx="1379297" cy="2201291"/>
            <a:chOff x="6582775" y="1593150"/>
            <a:chExt cx="339850" cy="542375"/>
          </a:xfrm>
        </p:grpSpPr>
        <p:sp>
          <p:nvSpPr>
            <p:cNvPr id="2122" name="Google Shape;2122;p24"/>
            <p:cNvSpPr/>
            <p:nvPr/>
          </p:nvSpPr>
          <p:spPr>
            <a:xfrm>
              <a:off x="6729050" y="1693225"/>
              <a:ext cx="117325" cy="159750"/>
            </a:xfrm>
            <a:custGeom>
              <a:rect b="b" l="l" r="r" t="t"/>
              <a:pathLst>
                <a:path extrusionOk="0" h="6390" w="4693">
                  <a:moveTo>
                    <a:pt x="4614" y="1"/>
                  </a:moveTo>
                  <a:lnTo>
                    <a:pt x="4614" y="1"/>
                  </a:lnTo>
                  <a:cubicBezTo>
                    <a:pt x="4527" y="633"/>
                    <a:pt x="4147" y="1147"/>
                    <a:pt x="3670" y="1588"/>
                  </a:cubicBezTo>
                  <a:cubicBezTo>
                    <a:pt x="3372" y="1863"/>
                    <a:pt x="3037" y="2111"/>
                    <a:pt x="2711" y="2339"/>
                  </a:cubicBezTo>
                  <a:cubicBezTo>
                    <a:pt x="2404" y="2555"/>
                    <a:pt x="2092" y="2771"/>
                    <a:pt x="1808" y="3023"/>
                  </a:cubicBezTo>
                  <a:cubicBezTo>
                    <a:pt x="1738" y="3082"/>
                    <a:pt x="1670" y="3152"/>
                    <a:pt x="1606" y="3220"/>
                  </a:cubicBezTo>
                  <a:cubicBezTo>
                    <a:pt x="995" y="3848"/>
                    <a:pt x="555" y="4752"/>
                    <a:pt x="239" y="5637"/>
                  </a:cubicBezTo>
                  <a:cubicBezTo>
                    <a:pt x="203" y="5747"/>
                    <a:pt x="166" y="5853"/>
                    <a:pt x="129" y="5963"/>
                  </a:cubicBezTo>
                  <a:cubicBezTo>
                    <a:pt x="111" y="6027"/>
                    <a:pt x="87" y="6087"/>
                    <a:pt x="70" y="6151"/>
                  </a:cubicBezTo>
                  <a:cubicBezTo>
                    <a:pt x="47" y="6233"/>
                    <a:pt x="24" y="6312"/>
                    <a:pt x="1" y="6390"/>
                  </a:cubicBezTo>
                  <a:cubicBezTo>
                    <a:pt x="42" y="6329"/>
                    <a:pt x="83" y="6274"/>
                    <a:pt x="129" y="6219"/>
                  </a:cubicBezTo>
                  <a:cubicBezTo>
                    <a:pt x="148" y="6197"/>
                    <a:pt x="170" y="6174"/>
                    <a:pt x="189" y="6151"/>
                  </a:cubicBezTo>
                  <a:cubicBezTo>
                    <a:pt x="216" y="6123"/>
                    <a:pt x="239" y="6096"/>
                    <a:pt x="267" y="6068"/>
                  </a:cubicBezTo>
                  <a:cubicBezTo>
                    <a:pt x="762" y="5554"/>
                    <a:pt x="1431" y="5215"/>
                    <a:pt x="2060" y="4839"/>
                  </a:cubicBezTo>
                  <a:cubicBezTo>
                    <a:pt x="2322" y="4684"/>
                    <a:pt x="2574" y="4523"/>
                    <a:pt x="2807" y="4339"/>
                  </a:cubicBezTo>
                  <a:cubicBezTo>
                    <a:pt x="3142" y="4073"/>
                    <a:pt x="3431" y="3761"/>
                    <a:pt x="3679" y="3418"/>
                  </a:cubicBezTo>
                  <a:cubicBezTo>
                    <a:pt x="4367" y="2445"/>
                    <a:pt x="4692" y="1202"/>
                    <a:pt x="46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24"/>
            <p:cNvSpPr/>
            <p:nvPr/>
          </p:nvSpPr>
          <p:spPr>
            <a:xfrm>
              <a:off x="6744750" y="1802500"/>
              <a:ext cx="117550" cy="159725"/>
            </a:xfrm>
            <a:custGeom>
              <a:rect b="b" l="l" r="r" t="t"/>
              <a:pathLst>
                <a:path extrusionOk="0" h="6389" w="4702">
                  <a:moveTo>
                    <a:pt x="4619" y="0"/>
                  </a:moveTo>
                  <a:lnTo>
                    <a:pt x="4619" y="0"/>
                  </a:lnTo>
                  <a:cubicBezTo>
                    <a:pt x="4505" y="808"/>
                    <a:pt x="3913" y="1427"/>
                    <a:pt x="3252" y="1941"/>
                  </a:cubicBezTo>
                  <a:cubicBezTo>
                    <a:pt x="3074" y="2083"/>
                    <a:pt x="2895" y="2211"/>
                    <a:pt x="2712" y="2335"/>
                  </a:cubicBezTo>
                  <a:cubicBezTo>
                    <a:pt x="2454" y="2518"/>
                    <a:pt x="2198" y="2697"/>
                    <a:pt x="1955" y="2894"/>
                  </a:cubicBezTo>
                  <a:cubicBezTo>
                    <a:pt x="1836" y="2995"/>
                    <a:pt x="1716" y="3105"/>
                    <a:pt x="1606" y="3220"/>
                  </a:cubicBezTo>
                  <a:cubicBezTo>
                    <a:pt x="983" y="3862"/>
                    <a:pt x="533" y="4798"/>
                    <a:pt x="217" y="5696"/>
                  </a:cubicBezTo>
                  <a:lnTo>
                    <a:pt x="217" y="5700"/>
                  </a:lnTo>
                  <a:cubicBezTo>
                    <a:pt x="134" y="5935"/>
                    <a:pt x="65" y="6164"/>
                    <a:pt x="1" y="6388"/>
                  </a:cubicBezTo>
                  <a:cubicBezTo>
                    <a:pt x="92" y="6261"/>
                    <a:pt x="189" y="6141"/>
                    <a:pt x="299" y="6036"/>
                  </a:cubicBezTo>
                  <a:cubicBezTo>
                    <a:pt x="854" y="5476"/>
                    <a:pt x="1606" y="5128"/>
                    <a:pt x="2289" y="4701"/>
                  </a:cubicBezTo>
                  <a:lnTo>
                    <a:pt x="2289" y="4697"/>
                  </a:lnTo>
                  <a:cubicBezTo>
                    <a:pt x="2469" y="4587"/>
                    <a:pt x="2642" y="4468"/>
                    <a:pt x="2808" y="4339"/>
                  </a:cubicBezTo>
                  <a:cubicBezTo>
                    <a:pt x="3037" y="4155"/>
                    <a:pt x="3243" y="3954"/>
                    <a:pt x="3432" y="3734"/>
                  </a:cubicBezTo>
                  <a:cubicBezTo>
                    <a:pt x="4289" y="2720"/>
                    <a:pt x="4702" y="1335"/>
                    <a:pt x="46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24"/>
            <p:cNvSpPr/>
            <p:nvPr/>
          </p:nvSpPr>
          <p:spPr>
            <a:xfrm>
              <a:off x="6766875" y="1914875"/>
              <a:ext cx="155750" cy="120725"/>
            </a:xfrm>
            <a:custGeom>
              <a:rect b="b" l="l" r="r" t="t"/>
              <a:pathLst>
                <a:path extrusionOk="0" h="4829" w="6230">
                  <a:moveTo>
                    <a:pt x="6229" y="0"/>
                  </a:moveTo>
                  <a:lnTo>
                    <a:pt x="6229" y="0"/>
                  </a:lnTo>
                  <a:cubicBezTo>
                    <a:pt x="5802" y="940"/>
                    <a:pt x="4725" y="1380"/>
                    <a:pt x="3743" y="1706"/>
                  </a:cubicBezTo>
                  <a:cubicBezTo>
                    <a:pt x="3601" y="1756"/>
                    <a:pt x="3450" y="1806"/>
                    <a:pt x="3307" y="1857"/>
                  </a:cubicBezTo>
                  <a:cubicBezTo>
                    <a:pt x="3004" y="1963"/>
                    <a:pt x="2712" y="2081"/>
                    <a:pt x="2432" y="2242"/>
                  </a:cubicBezTo>
                  <a:cubicBezTo>
                    <a:pt x="2134" y="2412"/>
                    <a:pt x="1844" y="2632"/>
                    <a:pt x="1574" y="2879"/>
                  </a:cubicBezTo>
                  <a:cubicBezTo>
                    <a:pt x="1125" y="3297"/>
                    <a:pt x="716" y="3792"/>
                    <a:pt x="363" y="4287"/>
                  </a:cubicBezTo>
                  <a:cubicBezTo>
                    <a:pt x="235" y="4467"/>
                    <a:pt x="111" y="4650"/>
                    <a:pt x="1" y="4829"/>
                  </a:cubicBezTo>
                  <a:cubicBezTo>
                    <a:pt x="148" y="4714"/>
                    <a:pt x="308" y="4613"/>
                    <a:pt x="473" y="4526"/>
                  </a:cubicBezTo>
                  <a:cubicBezTo>
                    <a:pt x="913" y="4306"/>
                    <a:pt x="1400" y="4177"/>
                    <a:pt x="1891" y="4054"/>
                  </a:cubicBezTo>
                  <a:cubicBezTo>
                    <a:pt x="2358" y="3939"/>
                    <a:pt x="2831" y="3829"/>
                    <a:pt x="3271" y="3654"/>
                  </a:cubicBezTo>
                  <a:cubicBezTo>
                    <a:pt x="3450" y="3582"/>
                    <a:pt x="3624" y="3499"/>
                    <a:pt x="3794" y="3402"/>
                  </a:cubicBezTo>
                  <a:cubicBezTo>
                    <a:pt x="5032" y="2697"/>
                    <a:pt x="5912" y="1398"/>
                    <a:pt x="62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24"/>
            <p:cNvSpPr/>
            <p:nvPr/>
          </p:nvSpPr>
          <p:spPr>
            <a:xfrm>
              <a:off x="6617975" y="1693225"/>
              <a:ext cx="117550" cy="159750"/>
            </a:xfrm>
            <a:custGeom>
              <a:rect b="b" l="l" r="r" t="t"/>
              <a:pathLst>
                <a:path extrusionOk="0" h="6390" w="4702">
                  <a:moveTo>
                    <a:pt x="83" y="1"/>
                  </a:moveTo>
                  <a:lnTo>
                    <a:pt x="83" y="1"/>
                  </a:lnTo>
                  <a:cubicBezTo>
                    <a:pt x="0" y="1349"/>
                    <a:pt x="417" y="2748"/>
                    <a:pt x="1294" y="3761"/>
                  </a:cubicBezTo>
                  <a:cubicBezTo>
                    <a:pt x="1472" y="3973"/>
                    <a:pt x="1674" y="4165"/>
                    <a:pt x="1894" y="4339"/>
                  </a:cubicBezTo>
                  <a:cubicBezTo>
                    <a:pt x="2128" y="4523"/>
                    <a:pt x="2384" y="4688"/>
                    <a:pt x="2642" y="4839"/>
                  </a:cubicBezTo>
                  <a:cubicBezTo>
                    <a:pt x="3228" y="5192"/>
                    <a:pt x="3843" y="5504"/>
                    <a:pt x="4325" y="5954"/>
                  </a:cubicBezTo>
                  <a:cubicBezTo>
                    <a:pt x="4388" y="6018"/>
                    <a:pt x="4453" y="6082"/>
                    <a:pt x="4513" y="6151"/>
                  </a:cubicBezTo>
                  <a:cubicBezTo>
                    <a:pt x="4536" y="6174"/>
                    <a:pt x="4554" y="6197"/>
                    <a:pt x="4572" y="6219"/>
                  </a:cubicBezTo>
                  <a:cubicBezTo>
                    <a:pt x="4619" y="6274"/>
                    <a:pt x="4659" y="6329"/>
                    <a:pt x="4701" y="6390"/>
                  </a:cubicBezTo>
                  <a:cubicBezTo>
                    <a:pt x="4682" y="6312"/>
                    <a:pt x="4655" y="6233"/>
                    <a:pt x="4632" y="6151"/>
                  </a:cubicBezTo>
                  <a:cubicBezTo>
                    <a:pt x="4613" y="6087"/>
                    <a:pt x="4595" y="6027"/>
                    <a:pt x="4572" y="5963"/>
                  </a:cubicBezTo>
                  <a:cubicBezTo>
                    <a:pt x="4499" y="5729"/>
                    <a:pt x="4412" y="5486"/>
                    <a:pt x="4316" y="5247"/>
                  </a:cubicBezTo>
                  <a:cubicBezTo>
                    <a:pt x="4035" y="4546"/>
                    <a:pt x="3669" y="3853"/>
                    <a:pt x="3197" y="3330"/>
                  </a:cubicBezTo>
                  <a:cubicBezTo>
                    <a:pt x="3165" y="3289"/>
                    <a:pt x="3133" y="3253"/>
                    <a:pt x="3095" y="3220"/>
                  </a:cubicBezTo>
                  <a:cubicBezTo>
                    <a:pt x="2765" y="2877"/>
                    <a:pt x="2375" y="2610"/>
                    <a:pt x="1986" y="2339"/>
                  </a:cubicBezTo>
                  <a:cubicBezTo>
                    <a:pt x="1931" y="2299"/>
                    <a:pt x="1871" y="2257"/>
                    <a:pt x="1812" y="2212"/>
                  </a:cubicBezTo>
                  <a:cubicBezTo>
                    <a:pt x="1018" y="1643"/>
                    <a:pt x="220" y="955"/>
                    <a:pt x="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24"/>
            <p:cNvSpPr/>
            <p:nvPr/>
          </p:nvSpPr>
          <p:spPr>
            <a:xfrm>
              <a:off x="6588600" y="1841825"/>
              <a:ext cx="156175" cy="120400"/>
            </a:xfrm>
            <a:custGeom>
              <a:rect b="b" l="l" r="r" t="t"/>
              <a:pathLst>
                <a:path extrusionOk="0" h="4816" w="6247">
                  <a:moveTo>
                    <a:pt x="1" y="0"/>
                  </a:moveTo>
                  <a:lnTo>
                    <a:pt x="1" y="0"/>
                  </a:lnTo>
                  <a:cubicBezTo>
                    <a:pt x="240" y="1046"/>
                    <a:pt x="794" y="2032"/>
                    <a:pt x="1574" y="2757"/>
                  </a:cubicBezTo>
                  <a:cubicBezTo>
                    <a:pt x="1899" y="3060"/>
                    <a:pt x="2266" y="3312"/>
                    <a:pt x="2661" y="3509"/>
                  </a:cubicBezTo>
                  <a:lnTo>
                    <a:pt x="2661" y="3513"/>
                  </a:lnTo>
                  <a:cubicBezTo>
                    <a:pt x="2761" y="3559"/>
                    <a:pt x="2867" y="3605"/>
                    <a:pt x="2968" y="3646"/>
                  </a:cubicBezTo>
                  <a:cubicBezTo>
                    <a:pt x="3968" y="4050"/>
                    <a:pt x="5128" y="4091"/>
                    <a:pt x="6022" y="4660"/>
                  </a:cubicBezTo>
                  <a:cubicBezTo>
                    <a:pt x="6101" y="4705"/>
                    <a:pt x="6173" y="4756"/>
                    <a:pt x="6247" y="4815"/>
                  </a:cubicBezTo>
                  <a:cubicBezTo>
                    <a:pt x="6160" y="4678"/>
                    <a:pt x="6069" y="4540"/>
                    <a:pt x="5972" y="4403"/>
                  </a:cubicBezTo>
                  <a:lnTo>
                    <a:pt x="5967" y="4398"/>
                  </a:lnTo>
                  <a:cubicBezTo>
                    <a:pt x="5390" y="3564"/>
                    <a:pt x="4647" y="2711"/>
                    <a:pt x="3802" y="2234"/>
                  </a:cubicBezTo>
                  <a:cubicBezTo>
                    <a:pt x="3477" y="2046"/>
                    <a:pt x="3119" y="1913"/>
                    <a:pt x="2761" y="1794"/>
                  </a:cubicBezTo>
                  <a:cubicBezTo>
                    <a:pt x="2674" y="1761"/>
                    <a:pt x="2583" y="1729"/>
                    <a:pt x="2492" y="1702"/>
                  </a:cubicBezTo>
                  <a:cubicBezTo>
                    <a:pt x="2234" y="1615"/>
                    <a:pt x="1969" y="1523"/>
                    <a:pt x="1707" y="1413"/>
                  </a:cubicBezTo>
                  <a:cubicBezTo>
                    <a:pt x="987" y="1111"/>
                    <a:pt x="318" y="69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24"/>
            <p:cNvSpPr/>
            <p:nvPr/>
          </p:nvSpPr>
          <p:spPr>
            <a:xfrm>
              <a:off x="6582775" y="1973550"/>
              <a:ext cx="189875" cy="56775"/>
            </a:xfrm>
            <a:custGeom>
              <a:rect b="b" l="l" r="r" t="t"/>
              <a:pathLst>
                <a:path extrusionOk="0" h="2271" w="7595">
                  <a:moveTo>
                    <a:pt x="1" y="1"/>
                  </a:moveTo>
                  <a:lnTo>
                    <a:pt x="1" y="1"/>
                  </a:lnTo>
                  <a:cubicBezTo>
                    <a:pt x="490" y="707"/>
                    <a:pt x="1151" y="1298"/>
                    <a:pt x="1912" y="1702"/>
                  </a:cubicBezTo>
                  <a:cubicBezTo>
                    <a:pt x="2495" y="2014"/>
                    <a:pt x="3137" y="2211"/>
                    <a:pt x="3798" y="2257"/>
                  </a:cubicBezTo>
                  <a:cubicBezTo>
                    <a:pt x="3902" y="2266"/>
                    <a:pt x="4008" y="2270"/>
                    <a:pt x="4118" y="2270"/>
                  </a:cubicBezTo>
                  <a:cubicBezTo>
                    <a:pt x="4982" y="2266"/>
                    <a:pt x="5859" y="2008"/>
                    <a:pt x="6713" y="2008"/>
                  </a:cubicBezTo>
                  <a:cubicBezTo>
                    <a:pt x="6826" y="2008"/>
                    <a:pt x="6938" y="2013"/>
                    <a:pt x="7049" y="2023"/>
                  </a:cubicBezTo>
                  <a:cubicBezTo>
                    <a:pt x="7227" y="2041"/>
                    <a:pt x="7411" y="2073"/>
                    <a:pt x="7595" y="2124"/>
                  </a:cubicBezTo>
                  <a:cubicBezTo>
                    <a:pt x="7379" y="1973"/>
                    <a:pt x="7149" y="1817"/>
                    <a:pt x="6911" y="1670"/>
                  </a:cubicBezTo>
                  <a:cubicBezTo>
                    <a:pt x="6122" y="1184"/>
                    <a:pt x="5219" y="757"/>
                    <a:pt x="4361" y="642"/>
                  </a:cubicBezTo>
                  <a:cubicBezTo>
                    <a:pt x="4178" y="620"/>
                    <a:pt x="3991" y="611"/>
                    <a:pt x="3804" y="611"/>
                  </a:cubicBezTo>
                  <a:cubicBezTo>
                    <a:pt x="3692" y="611"/>
                    <a:pt x="3579" y="614"/>
                    <a:pt x="3468" y="619"/>
                  </a:cubicBezTo>
                  <a:cubicBezTo>
                    <a:pt x="3293" y="625"/>
                    <a:pt x="3119" y="634"/>
                    <a:pt x="2945" y="647"/>
                  </a:cubicBezTo>
                  <a:cubicBezTo>
                    <a:pt x="2706" y="662"/>
                    <a:pt x="2460" y="673"/>
                    <a:pt x="2213" y="673"/>
                  </a:cubicBezTo>
                  <a:cubicBezTo>
                    <a:pt x="2076" y="673"/>
                    <a:pt x="1939" y="669"/>
                    <a:pt x="1802" y="661"/>
                  </a:cubicBezTo>
                  <a:cubicBezTo>
                    <a:pt x="1129" y="619"/>
                    <a:pt x="482" y="454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24"/>
            <p:cNvSpPr/>
            <p:nvPr/>
          </p:nvSpPr>
          <p:spPr>
            <a:xfrm>
              <a:off x="6725725" y="1719025"/>
              <a:ext cx="123400" cy="416500"/>
            </a:xfrm>
            <a:custGeom>
              <a:rect b="b" l="l" r="r" t="t"/>
              <a:pathLst>
                <a:path extrusionOk="0" h="16660" w="4936">
                  <a:moveTo>
                    <a:pt x="400" y="1"/>
                  </a:moveTo>
                  <a:cubicBezTo>
                    <a:pt x="348" y="1"/>
                    <a:pt x="303" y="36"/>
                    <a:pt x="294" y="84"/>
                  </a:cubicBezTo>
                  <a:cubicBezTo>
                    <a:pt x="83" y="1514"/>
                    <a:pt x="0" y="2954"/>
                    <a:pt x="6" y="4399"/>
                  </a:cubicBezTo>
                  <a:cubicBezTo>
                    <a:pt x="15" y="5843"/>
                    <a:pt x="120" y="7293"/>
                    <a:pt x="372" y="8723"/>
                  </a:cubicBezTo>
                  <a:cubicBezTo>
                    <a:pt x="620" y="10154"/>
                    <a:pt x="1018" y="11571"/>
                    <a:pt x="1624" y="12915"/>
                  </a:cubicBezTo>
                  <a:cubicBezTo>
                    <a:pt x="1936" y="13579"/>
                    <a:pt x="2294" y="14231"/>
                    <a:pt x="2711" y="14845"/>
                  </a:cubicBezTo>
                  <a:cubicBezTo>
                    <a:pt x="3143" y="15451"/>
                    <a:pt x="3628" y="16020"/>
                    <a:pt x="4170" y="16542"/>
                  </a:cubicBezTo>
                  <a:cubicBezTo>
                    <a:pt x="4170" y="16542"/>
                    <a:pt x="4174" y="16547"/>
                    <a:pt x="4178" y="16551"/>
                  </a:cubicBezTo>
                  <a:cubicBezTo>
                    <a:pt x="4259" y="16624"/>
                    <a:pt x="4361" y="16660"/>
                    <a:pt x="4462" y="16660"/>
                  </a:cubicBezTo>
                  <a:cubicBezTo>
                    <a:pt x="4579" y="16660"/>
                    <a:pt x="4695" y="16611"/>
                    <a:pt x="4779" y="16515"/>
                  </a:cubicBezTo>
                  <a:cubicBezTo>
                    <a:pt x="4936" y="16341"/>
                    <a:pt x="4921" y="16075"/>
                    <a:pt x="4747" y="15914"/>
                  </a:cubicBezTo>
                  <a:lnTo>
                    <a:pt x="4739" y="15910"/>
                  </a:lnTo>
                  <a:cubicBezTo>
                    <a:pt x="4225" y="15451"/>
                    <a:pt x="3757" y="14946"/>
                    <a:pt x="3335" y="14396"/>
                  </a:cubicBezTo>
                  <a:cubicBezTo>
                    <a:pt x="2923" y="13837"/>
                    <a:pt x="2565" y="13240"/>
                    <a:pt x="2243" y="12616"/>
                  </a:cubicBezTo>
                  <a:cubicBezTo>
                    <a:pt x="1619" y="11365"/>
                    <a:pt x="1184" y="10012"/>
                    <a:pt x="886" y="8622"/>
                  </a:cubicBezTo>
                  <a:cubicBezTo>
                    <a:pt x="588" y="7238"/>
                    <a:pt x="427" y="5816"/>
                    <a:pt x="364" y="4395"/>
                  </a:cubicBezTo>
                  <a:cubicBezTo>
                    <a:pt x="303" y="2968"/>
                    <a:pt x="331" y="1533"/>
                    <a:pt x="487" y="115"/>
                  </a:cubicBezTo>
                  <a:lnTo>
                    <a:pt x="491" y="111"/>
                  </a:lnTo>
                  <a:cubicBezTo>
                    <a:pt x="496" y="56"/>
                    <a:pt x="459" y="10"/>
                    <a:pt x="409" y="1"/>
                  </a:cubicBezTo>
                  <a:cubicBezTo>
                    <a:pt x="406" y="1"/>
                    <a:pt x="403" y="1"/>
                    <a:pt x="4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24"/>
            <p:cNvSpPr/>
            <p:nvPr/>
          </p:nvSpPr>
          <p:spPr>
            <a:xfrm>
              <a:off x="6728025" y="1593150"/>
              <a:ext cx="45325" cy="152275"/>
            </a:xfrm>
            <a:custGeom>
              <a:rect b="b" l="l" r="r" t="t"/>
              <a:pathLst>
                <a:path extrusionOk="0" h="6091" w="1813">
                  <a:moveTo>
                    <a:pt x="1083" y="1"/>
                  </a:moveTo>
                  <a:cubicBezTo>
                    <a:pt x="1358" y="762"/>
                    <a:pt x="991" y="1588"/>
                    <a:pt x="624" y="2308"/>
                  </a:cubicBezTo>
                  <a:cubicBezTo>
                    <a:pt x="532" y="2477"/>
                    <a:pt x="445" y="2651"/>
                    <a:pt x="367" y="2826"/>
                  </a:cubicBezTo>
                  <a:cubicBezTo>
                    <a:pt x="294" y="2986"/>
                    <a:pt x="230" y="3151"/>
                    <a:pt x="179" y="3321"/>
                  </a:cubicBezTo>
                  <a:cubicBezTo>
                    <a:pt x="138" y="3459"/>
                    <a:pt x="106" y="3610"/>
                    <a:pt x="88" y="3756"/>
                  </a:cubicBezTo>
                  <a:cubicBezTo>
                    <a:pt x="1" y="4348"/>
                    <a:pt x="42" y="5000"/>
                    <a:pt x="138" y="5600"/>
                  </a:cubicBezTo>
                  <a:cubicBezTo>
                    <a:pt x="166" y="5770"/>
                    <a:pt x="193" y="5935"/>
                    <a:pt x="230" y="6090"/>
                  </a:cubicBezTo>
                  <a:cubicBezTo>
                    <a:pt x="248" y="5921"/>
                    <a:pt x="294" y="5760"/>
                    <a:pt x="349" y="5600"/>
                  </a:cubicBezTo>
                  <a:lnTo>
                    <a:pt x="354" y="5595"/>
                  </a:lnTo>
                  <a:cubicBezTo>
                    <a:pt x="564" y="5013"/>
                    <a:pt x="981" y="4490"/>
                    <a:pt x="1284" y="3927"/>
                  </a:cubicBezTo>
                  <a:cubicBezTo>
                    <a:pt x="1330" y="3834"/>
                    <a:pt x="1377" y="3743"/>
                    <a:pt x="1417" y="3651"/>
                  </a:cubicBezTo>
                  <a:cubicBezTo>
                    <a:pt x="1542" y="3366"/>
                    <a:pt x="1629" y="3068"/>
                    <a:pt x="1669" y="2765"/>
                  </a:cubicBezTo>
                  <a:cubicBezTo>
                    <a:pt x="1812" y="1825"/>
                    <a:pt x="1587" y="822"/>
                    <a:pt x="10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24"/>
            <p:cNvSpPr/>
            <p:nvPr/>
          </p:nvSpPr>
          <p:spPr>
            <a:xfrm>
              <a:off x="6677125" y="1704225"/>
              <a:ext cx="3675" cy="1775"/>
            </a:xfrm>
            <a:custGeom>
              <a:rect b="b" l="l" r="r" t="t"/>
              <a:pathLst>
                <a:path extrusionOk="0" h="71" w="147">
                  <a:moveTo>
                    <a:pt x="147" y="1"/>
                  </a:moveTo>
                  <a:lnTo>
                    <a:pt x="147" y="1"/>
                  </a:lnTo>
                  <a:cubicBezTo>
                    <a:pt x="96" y="15"/>
                    <a:pt x="46" y="38"/>
                    <a:pt x="1" y="7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24"/>
            <p:cNvSpPr/>
            <p:nvPr/>
          </p:nvSpPr>
          <p:spPr>
            <a:xfrm>
              <a:off x="6680800" y="1703425"/>
              <a:ext cx="1600" cy="825"/>
            </a:xfrm>
            <a:custGeom>
              <a:rect b="b" l="l" r="r" t="t"/>
              <a:pathLst>
                <a:path extrusionOk="0" h="33" w="64">
                  <a:moveTo>
                    <a:pt x="64" y="1"/>
                  </a:moveTo>
                  <a:lnTo>
                    <a:pt x="0" y="33"/>
                  </a:lnTo>
                  <a:cubicBezTo>
                    <a:pt x="19" y="28"/>
                    <a:pt x="36" y="24"/>
                    <a:pt x="55" y="20"/>
                  </a:cubicBezTo>
                  <a:cubicBezTo>
                    <a:pt x="59" y="15"/>
                    <a:pt x="59" y="11"/>
                    <a:pt x="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24"/>
            <p:cNvSpPr/>
            <p:nvPr/>
          </p:nvSpPr>
          <p:spPr>
            <a:xfrm>
              <a:off x="6627825" y="1989025"/>
              <a:ext cx="49900" cy="40975"/>
            </a:xfrm>
            <a:custGeom>
              <a:rect b="b" l="l" r="r" t="t"/>
              <a:pathLst>
                <a:path extrusionOk="0" h="1639" w="1996">
                  <a:moveTo>
                    <a:pt x="1666" y="0"/>
                  </a:moveTo>
                  <a:cubicBezTo>
                    <a:pt x="1491" y="6"/>
                    <a:pt x="1317" y="15"/>
                    <a:pt x="1143" y="28"/>
                  </a:cubicBezTo>
                  <a:cubicBezTo>
                    <a:pt x="904" y="43"/>
                    <a:pt x="658" y="54"/>
                    <a:pt x="411" y="54"/>
                  </a:cubicBezTo>
                  <a:cubicBezTo>
                    <a:pt x="274" y="54"/>
                    <a:pt x="137" y="50"/>
                    <a:pt x="0" y="42"/>
                  </a:cubicBezTo>
                  <a:lnTo>
                    <a:pt x="0" y="42"/>
                  </a:lnTo>
                  <a:cubicBezTo>
                    <a:pt x="19" y="258"/>
                    <a:pt x="32" y="474"/>
                    <a:pt x="55" y="684"/>
                  </a:cubicBezTo>
                  <a:cubicBezTo>
                    <a:pt x="70" y="817"/>
                    <a:pt x="83" y="950"/>
                    <a:pt x="110" y="1083"/>
                  </a:cubicBezTo>
                  <a:cubicBezTo>
                    <a:pt x="693" y="1395"/>
                    <a:pt x="1335" y="1592"/>
                    <a:pt x="1996" y="1638"/>
                  </a:cubicBezTo>
                  <a:cubicBezTo>
                    <a:pt x="1954" y="1088"/>
                    <a:pt x="1821" y="542"/>
                    <a:pt x="16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24"/>
            <p:cNvSpPr/>
            <p:nvPr/>
          </p:nvSpPr>
          <p:spPr>
            <a:xfrm>
              <a:off x="6627925" y="1877150"/>
              <a:ext cx="29725" cy="52400"/>
            </a:xfrm>
            <a:custGeom>
              <a:rect b="b" l="l" r="r" t="t"/>
              <a:pathLst>
                <a:path extrusionOk="0" h="2096" w="1189">
                  <a:moveTo>
                    <a:pt x="134" y="0"/>
                  </a:moveTo>
                  <a:cubicBezTo>
                    <a:pt x="79" y="449"/>
                    <a:pt x="33" y="894"/>
                    <a:pt x="1" y="1344"/>
                  </a:cubicBezTo>
                  <a:cubicBezTo>
                    <a:pt x="326" y="1647"/>
                    <a:pt x="693" y="1899"/>
                    <a:pt x="1088" y="2096"/>
                  </a:cubicBezTo>
                  <a:cubicBezTo>
                    <a:pt x="1069" y="1944"/>
                    <a:pt x="1061" y="1793"/>
                    <a:pt x="1061" y="1637"/>
                  </a:cubicBezTo>
                  <a:cubicBezTo>
                    <a:pt x="1051" y="1211"/>
                    <a:pt x="1101" y="794"/>
                    <a:pt x="1188" y="381"/>
                  </a:cubicBezTo>
                  <a:cubicBezTo>
                    <a:pt x="1101" y="348"/>
                    <a:pt x="1010" y="316"/>
                    <a:pt x="919" y="289"/>
                  </a:cubicBezTo>
                  <a:cubicBezTo>
                    <a:pt x="661" y="202"/>
                    <a:pt x="396" y="11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24"/>
            <p:cNvSpPr/>
            <p:nvPr/>
          </p:nvSpPr>
          <p:spPr>
            <a:xfrm>
              <a:off x="6650300" y="1748500"/>
              <a:ext cx="47600" cy="65700"/>
            </a:xfrm>
            <a:custGeom>
              <a:rect b="b" l="l" r="r" t="t"/>
              <a:pathLst>
                <a:path extrusionOk="0" h="2628" w="1904">
                  <a:moveTo>
                    <a:pt x="519" y="1"/>
                  </a:moveTo>
                  <a:cubicBezTo>
                    <a:pt x="326" y="514"/>
                    <a:pt x="151" y="1028"/>
                    <a:pt x="1" y="1550"/>
                  </a:cubicBezTo>
                  <a:cubicBezTo>
                    <a:pt x="179" y="1762"/>
                    <a:pt x="381" y="1954"/>
                    <a:pt x="601" y="2128"/>
                  </a:cubicBezTo>
                  <a:cubicBezTo>
                    <a:pt x="835" y="2312"/>
                    <a:pt x="1091" y="2477"/>
                    <a:pt x="1349" y="2628"/>
                  </a:cubicBezTo>
                  <a:cubicBezTo>
                    <a:pt x="1559" y="2128"/>
                    <a:pt x="1757" y="1629"/>
                    <a:pt x="1904" y="1119"/>
                  </a:cubicBezTo>
                  <a:cubicBezTo>
                    <a:pt x="1872" y="1078"/>
                    <a:pt x="1840" y="1042"/>
                    <a:pt x="1802" y="1009"/>
                  </a:cubicBezTo>
                  <a:cubicBezTo>
                    <a:pt x="1472" y="666"/>
                    <a:pt x="1082" y="399"/>
                    <a:pt x="693" y="128"/>
                  </a:cubicBezTo>
                  <a:cubicBezTo>
                    <a:pt x="638" y="88"/>
                    <a:pt x="578" y="46"/>
                    <a:pt x="5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24"/>
            <p:cNvSpPr/>
            <p:nvPr/>
          </p:nvSpPr>
          <p:spPr>
            <a:xfrm>
              <a:off x="6774225" y="1732900"/>
              <a:ext cx="46800" cy="81300"/>
            </a:xfrm>
            <a:custGeom>
              <a:rect b="b" l="l" r="r" t="t"/>
              <a:pathLst>
                <a:path extrusionOk="0" h="3252" w="1872">
                  <a:moveTo>
                    <a:pt x="1863" y="1"/>
                  </a:moveTo>
                  <a:lnTo>
                    <a:pt x="1863" y="1"/>
                  </a:lnTo>
                  <a:cubicBezTo>
                    <a:pt x="1565" y="276"/>
                    <a:pt x="1230" y="524"/>
                    <a:pt x="904" y="752"/>
                  </a:cubicBezTo>
                  <a:cubicBezTo>
                    <a:pt x="597" y="968"/>
                    <a:pt x="285" y="1184"/>
                    <a:pt x="1" y="1436"/>
                  </a:cubicBezTo>
                  <a:cubicBezTo>
                    <a:pt x="47" y="2041"/>
                    <a:pt x="138" y="2642"/>
                    <a:pt x="253" y="3252"/>
                  </a:cubicBezTo>
                  <a:cubicBezTo>
                    <a:pt x="515" y="3097"/>
                    <a:pt x="767" y="2936"/>
                    <a:pt x="1000" y="2752"/>
                  </a:cubicBezTo>
                  <a:cubicBezTo>
                    <a:pt x="1335" y="2486"/>
                    <a:pt x="1624" y="2174"/>
                    <a:pt x="1872" y="1831"/>
                  </a:cubicBezTo>
                  <a:cubicBezTo>
                    <a:pt x="1849" y="1220"/>
                    <a:pt x="1844" y="615"/>
                    <a:pt x="18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24"/>
            <p:cNvSpPr/>
            <p:nvPr/>
          </p:nvSpPr>
          <p:spPr>
            <a:xfrm>
              <a:off x="6793600" y="1851000"/>
              <a:ext cx="36950" cy="68925"/>
            </a:xfrm>
            <a:custGeom>
              <a:rect b="b" l="l" r="r" t="t"/>
              <a:pathLst>
                <a:path extrusionOk="0" h="2757" w="1478">
                  <a:moveTo>
                    <a:pt x="1298" y="1"/>
                  </a:moveTo>
                  <a:cubicBezTo>
                    <a:pt x="1120" y="143"/>
                    <a:pt x="941" y="271"/>
                    <a:pt x="758" y="395"/>
                  </a:cubicBezTo>
                  <a:cubicBezTo>
                    <a:pt x="500" y="578"/>
                    <a:pt x="244" y="757"/>
                    <a:pt x="1" y="954"/>
                  </a:cubicBezTo>
                  <a:cubicBezTo>
                    <a:pt x="134" y="1555"/>
                    <a:pt x="253" y="2156"/>
                    <a:pt x="335" y="2757"/>
                  </a:cubicBezTo>
                  <a:cubicBezTo>
                    <a:pt x="515" y="2647"/>
                    <a:pt x="688" y="2528"/>
                    <a:pt x="854" y="2399"/>
                  </a:cubicBezTo>
                  <a:cubicBezTo>
                    <a:pt x="1083" y="2215"/>
                    <a:pt x="1289" y="2014"/>
                    <a:pt x="1478" y="1794"/>
                  </a:cubicBezTo>
                  <a:cubicBezTo>
                    <a:pt x="1450" y="1578"/>
                    <a:pt x="1431" y="1362"/>
                    <a:pt x="1408" y="1142"/>
                  </a:cubicBezTo>
                  <a:cubicBezTo>
                    <a:pt x="1372" y="761"/>
                    <a:pt x="1336" y="381"/>
                    <a:pt x="12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24"/>
            <p:cNvSpPr/>
            <p:nvPr/>
          </p:nvSpPr>
          <p:spPr>
            <a:xfrm>
              <a:off x="6806200" y="1961275"/>
              <a:ext cx="55525" cy="54950"/>
            </a:xfrm>
            <a:custGeom>
              <a:rect b="b" l="l" r="r" t="t"/>
              <a:pathLst>
                <a:path extrusionOk="0" h="2198" w="2221">
                  <a:moveTo>
                    <a:pt x="1734" y="1"/>
                  </a:moveTo>
                  <a:cubicBezTo>
                    <a:pt x="1431" y="107"/>
                    <a:pt x="1139" y="225"/>
                    <a:pt x="859" y="386"/>
                  </a:cubicBezTo>
                  <a:cubicBezTo>
                    <a:pt x="561" y="556"/>
                    <a:pt x="271" y="776"/>
                    <a:pt x="1" y="1023"/>
                  </a:cubicBezTo>
                  <a:cubicBezTo>
                    <a:pt x="24" y="1258"/>
                    <a:pt x="61" y="1487"/>
                    <a:pt x="125" y="1711"/>
                  </a:cubicBezTo>
                  <a:cubicBezTo>
                    <a:pt x="171" y="1881"/>
                    <a:pt x="235" y="2042"/>
                    <a:pt x="318" y="2198"/>
                  </a:cubicBezTo>
                  <a:cubicBezTo>
                    <a:pt x="785" y="2083"/>
                    <a:pt x="1258" y="1973"/>
                    <a:pt x="1698" y="1798"/>
                  </a:cubicBezTo>
                  <a:cubicBezTo>
                    <a:pt x="1877" y="1726"/>
                    <a:pt x="2051" y="1643"/>
                    <a:pt x="2221" y="1546"/>
                  </a:cubicBezTo>
                  <a:cubicBezTo>
                    <a:pt x="2180" y="1271"/>
                    <a:pt x="2111" y="1000"/>
                    <a:pt x="2019" y="739"/>
                  </a:cubicBezTo>
                  <a:cubicBezTo>
                    <a:pt x="1937" y="487"/>
                    <a:pt x="1835" y="244"/>
                    <a:pt x="17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24"/>
            <p:cNvSpPr/>
            <p:nvPr/>
          </p:nvSpPr>
          <p:spPr>
            <a:xfrm>
              <a:off x="6730200" y="1662275"/>
              <a:ext cx="39575" cy="29050"/>
            </a:xfrm>
            <a:custGeom>
              <a:rect b="b" l="l" r="r" t="t"/>
              <a:pathLst>
                <a:path extrusionOk="0" h="1162" w="1583">
                  <a:moveTo>
                    <a:pt x="1582" y="0"/>
                  </a:moveTo>
                  <a:lnTo>
                    <a:pt x="1582" y="0"/>
                  </a:lnTo>
                  <a:cubicBezTo>
                    <a:pt x="1211" y="6"/>
                    <a:pt x="845" y="24"/>
                    <a:pt x="473" y="55"/>
                  </a:cubicBezTo>
                  <a:cubicBezTo>
                    <a:pt x="429" y="59"/>
                    <a:pt x="384" y="65"/>
                    <a:pt x="339" y="65"/>
                  </a:cubicBezTo>
                  <a:cubicBezTo>
                    <a:pt x="319" y="65"/>
                    <a:pt x="300" y="64"/>
                    <a:pt x="280" y="61"/>
                  </a:cubicBezTo>
                  <a:cubicBezTo>
                    <a:pt x="207" y="221"/>
                    <a:pt x="143" y="386"/>
                    <a:pt x="92" y="556"/>
                  </a:cubicBezTo>
                  <a:cubicBezTo>
                    <a:pt x="51" y="694"/>
                    <a:pt x="19" y="845"/>
                    <a:pt x="1" y="991"/>
                  </a:cubicBezTo>
                  <a:cubicBezTo>
                    <a:pt x="358" y="1001"/>
                    <a:pt x="712" y="1046"/>
                    <a:pt x="1060" y="1129"/>
                  </a:cubicBezTo>
                  <a:cubicBezTo>
                    <a:pt x="1106" y="1138"/>
                    <a:pt x="1152" y="1147"/>
                    <a:pt x="1197" y="1162"/>
                  </a:cubicBezTo>
                  <a:cubicBezTo>
                    <a:pt x="1243" y="1069"/>
                    <a:pt x="1290" y="978"/>
                    <a:pt x="1330" y="886"/>
                  </a:cubicBezTo>
                  <a:cubicBezTo>
                    <a:pt x="1455" y="601"/>
                    <a:pt x="1542" y="303"/>
                    <a:pt x="15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39" name="Google Shape;2139;p24"/>
          <p:cNvGrpSpPr/>
          <p:nvPr/>
        </p:nvGrpSpPr>
        <p:grpSpPr>
          <a:xfrm flipH="1" rot="-597401">
            <a:off x="-544814" y="1015660"/>
            <a:ext cx="1535939" cy="4321020"/>
            <a:chOff x="4639475" y="1989050"/>
            <a:chExt cx="1236356" cy="3478211"/>
          </a:xfrm>
        </p:grpSpPr>
        <p:sp>
          <p:nvSpPr>
            <p:cNvPr id="2140" name="Google Shape;2140;p24"/>
            <p:cNvSpPr/>
            <p:nvPr/>
          </p:nvSpPr>
          <p:spPr>
            <a:xfrm>
              <a:off x="4639475" y="1989050"/>
              <a:ext cx="1236356" cy="2941008"/>
            </a:xfrm>
            <a:custGeom>
              <a:rect b="b" l="l" r="r" t="t"/>
              <a:pathLst>
                <a:path extrusionOk="0" h="22791" w="9581">
                  <a:moveTo>
                    <a:pt x="2049" y="0"/>
                  </a:moveTo>
                  <a:cubicBezTo>
                    <a:pt x="1839" y="0"/>
                    <a:pt x="1662" y="41"/>
                    <a:pt x="1536" y="117"/>
                  </a:cubicBezTo>
                  <a:cubicBezTo>
                    <a:pt x="1032" y="425"/>
                    <a:pt x="514" y="883"/>
                    <a:pt x="317" y="2076"/>
                  </a:cubicBezTo>
                  <a:cubicBezTo>
                    <a:pt x="280" y="2296"/>
                    <a:pt x="253" y="2534"/>
                    <a:pt x="243" y="2805"/>
                  </a:cubicBezTo>
                  <a:cubicBezTo>
                    <a:pt x="225" y="3186"/>
                    <a:pt x="198" y="3612"/>
                    <a:pt x="170" y="4057"/>
                  </a:cubicBezTo>
                  <a:cubicBezTo>
                    <a:pt x="124" y="4735"/>
                    <a:pt x="73" y="5461"/>
                    <a:pt x="41" y="6139"/>
                  </a:cubicBezTo>
                  <a:cubicBezTo>
                    <a:pt x="37" y="6286"/>
                    <a:pt x="1514" y="6593"/>
                    <a:pt x="1508" y="6735"/>
                  </a:cubicBezTo>
                  <a:cubicBezTo>
                    <a:pt x="1500" y="6978"/>
                    <a:pt x="5" y="7047"/>
                    <a:pt x="5" y="7267"/>
                  </a:cubicBezTo>
                  <a:cubicBezTo>
                    <a:pt x="1" y="7400"/>
                    <a:pt x="1" y="7533"/>
                    <a:pt x="5" y="7656"/>
                  </a:cubicBezTo>
                  <a:cubicBezTo>
                    <a:pt x="5" y="7910"/>
                    <a:pt x="14" y="8139"/>
                    <a:pt x="37" y="8331"/>
                  </a:cubicBezTo>
                  <a:cubicBezTo>
                    <a:pt x="83" y="8835"/>
                    <a:pt x="230" y="9427"/>
                    <a:pt x="422" y="10060"/>
                  </a:cubicBezTo>
                  <a:cubicBezTo>
                    <a:pt x="711" y="10991"/>
                    <a:pt x="1114" y="12004"/>
                    <a:pt x="1508" y="12963"/>
                  </a:cubicBezTo>
                  <a:cubicBezTo>
                    <a:pt x="1775" y="13610"/>
                    <a:pt x="1821" y="14073"/>
                    <a:pt x="1789" y="14458"/>
                  </a:cubicBezTo>
                  <a:lnTo>
                    <a:pt x="1789" y="14463"/>
                  </a:lnTo>
                  <a:cubicBezTo>
                    <a:pt x="1743" y="15031"/>
                    <a:pt x="1518" y="15439"/>
                    <a:pt x="1542" y="16017"/>
                  </a:cubicBezTo>
                  <a:cubicBezTo>
                    <a:pt x="1546" y="16131"/>
                    <a:pt x="1573" y="16311"/>
                    <a:pt x="1614" y="16517"/>
                  </a:cubicBezTo>
                  <a:cubicBezTo>
                    <a:pt x="1734" y="17141"/>
                    <a:pt x="1959" y="18017"/>
                    <a:pt x="1986" y="18112"/>
                  </a:cubicBezTo>
                  <a:cubicBezTo>
                    <a:pt x="2128" y="18626"/>
                    <a:pt x="4118" y="18965"/>
                    <a:pt x="4150" y="19168"/>
                  </a:cubicBezTo>
                  <a:cubicBezTo>
                    <a:pt x="4150" y="19168"/>
                    <a:pt x="3614" y="19177"/>
                    <a:pt x="3169" y="19200"/>
                  </a:cubicBezTo>
                  <a:cubicBezTo>
                    <a:pt x="2839" y="19219"/>
                    <a:pt x="2564" y="19246"/>
                    <a:pt x="2587" y="19287"/>
                  </a:cubicBezTo>
                  <a:cubicBezTo>
                    <a:pt x="2875" y="19818"/>
                    <a:pt x="3045" y="20002"/>
                    <a:pt x="3540" y="20608"/>
                  </a:cubicBezTo>
                  <a:cubicBezTo>
                    <a:pt x="3600" y="20681"/>
                    <a:pt x="3665" y="20754"/>
                    <a:pt x="3737" y="20828"/>
                  </a:cubicBezTo>
                  <a:cubicBezTo>
                    <a:pt x="4577" y="21685"/>
                    <a:pt x="6076" y="22460"/>
                    <a:pt x="6586" y="22708"/>
                  </a:cubicBezTo>
                  <a:cubicBezTo>
                    <a:pt x="6700" y="22763"/>
                    <a:pt x="6764" y="22790"/>
                    <a:pt x="6764" y="22790"/>
                  </a:cubicBezTo>
                  <a:cubicBezTo>
                    <a:pt x="6764" y="22790"/>
                    <a:pt x="6783" y="22777"/>
                    <a:pt x="6819" y="22749"/>
                  </a:cubicBezTo>
                  <a:cubicBezTo>
                    <a:pt x="6962" y="22635"/>
                    <a:pt x="7352" y="22318"/>
                    <a:pt x="7796" y="21869"/>
                  </a:cubicBezTo>
                  <a:cubicBezTo>
                    <a:pt x="8245" y="21420"/>
                    <a:pt x="8745" y="20842"/>
                    <a:pt x="9103" y="20214"/>
                  </a:cubicBezTo>
                  <a:cubicBezTo>
                    <a:pt x="9383" y="19723"/>
                    <a:pt x="9571" y="19204"/>
                    <a:pt x="9576" y="18696"/>
                  </a:cubicBezTo>
                  <a:cubicBezTo>
                    <a:pt x="9581" y="18635"/>
                    <a:pt x="9581" y="18586"/>
                    <a:pt x="9576" y="18531"/>
                  </a:cubicBezTo>
                  <a:cubicBezTo>
                    <a:pt x="9562" y="17049"/>
                    <a:pt x="9062" y="17159"/>
                    <a:pt x="8874" y="16599"/>
                  </a:cubicBezTo>
                  <a:cubicBezTo>
                    <a:pt x="8867" y="16576"/>
                    <a:pt x="8815" y="16568"/>
                    <a:pt x="8736" y="16568"/>
                  </a:cubicBezTo>
                  <a:cubicBezTo>
                    <a:pt x="8516" y="16568"/>
                    <a:pt x="8085" y="16632"/>
                    <a:pt x="7811" y="16632"/>
                  </a:cubicBezTo>
                  <a:cubicBezTo>
                    <a:pt x="7665" y="16632"/>
                    <a:pt x="7563" y="16614"/>
                    <a:pt x="7562" y="16558"/>
                  </a:cubicBezTo>
                  <a:cubicBezTo>
                    <a:pt x="7562" y="16444"/>
                    <a:pt x="8810" y="15917"/>
                    <a:pt x="8819" y="15811"/>
                  </a:cubicBezTo>
                  <a:cubicBezTo>
                    <a:pt x="8846" y="15462"/>
                    <a:pt x="8952" y="15049"/>
                    <a:pt x="9020" y="14700"/>
                  </a:cubicBezTo>
                  <a:cubicBezTo>
                    <a:pt x="9024" y="14690"/>
                    <a:pt x="9011" y="14684"/>
                    <a:pt x="8987" y="14684"/>
                  </a:cubicBezTo>
                  <a:cubicBezTo>
                    <a:pt x="8971" y="14684"/>
                    <a:pt x="8950" y="14686"/>
                    <a:pt x="8925" y="14692"/>
                  </a:cubicBezTo>
                  <a:cubicBezTo>
                    <a:pt x="8725" y="14722"/>
                    <a:pt x="8271" y="14877"/>
                    <a:pt x="8134" y="14877"/>
                  </a:cubicBezTo>
                  <a:cubicBezTo>
                    <a:pt x="8107" y="14877"/>
                    <a:pt x="8092" y="14871"/>
                    <a:pt x="8095" y="14857"/>
                  </a:cubicBezTo>
                  <a:cubicBezTo>
                    <a:pt x="8112" y="14761"/>
                    <a:pt x="9085" y="14288"/>
                    <a:pt x="9098" y="14183"/>
                  </a:cubicBezTo>
                  <a:cubicBezTo>
                    <a:pt x="9136" y="13779"/>
                    <a:pt x="9136" y="13297"/>
                    <a:pt x="9039" y="12664"/>
                  </a:cubicBezTo>
                  <a:cubicBezTo>
                    <a:pt x="9011" y="12505"/>
                    <a:pt x="8980" y="12334"/>
                    <a:pt x="8943" y="12151"/>
                  </a:cubicBezTo>
                  <a:cubicBezTo>
                    <a:pt x="8622" y="10651"/>
                    <a:pt x="7805" y="10579"/>
                    <a:pt x="7755" y="9913"/>
                  </a:cubicBezTo>
                  <a:cubicBezTo>
                    <a:pt x="7754" y="9904"/>
                    <a:pt x="7737" y="9900"/>
                    <a:pt x="7707" y="9900"/>
                  </a:cubicBezTo>
                  <a:cubicBezTo>
                    <a:pt x="7391" y="9900"/>
                    <a:pt x="5604" y="10336"/>
                    <a:pt x="5140" y="10336"/>
                  </a:cubicBezTo>
                  <a:cubicBezTo>
                    <a:pt x="5071" y="10336"/>
                    <a:pt x="5031" y="10326"/>
                    <a:pt x="5031" y="10303"/>
                  </a:cubicBezTo>
                  <a:cubicBezTo>
                    <a:pt x="5031" y="10294"/>
                    <a:pt x="5040" y="10285"/>
                    <a:pt x="5049" y="10276"/>
                  </a:cubicBezTo>
                  <a:cubicBezTo>
                    <a:pt x="5113" y="10215"/>
                    <a:pt x="5333" y="10111"/>
                    <a:pt x="5618" y="9978"/>
                  </a:cubicBezTo>
                  <a:lnTo>
                    <a:pt x="5623" y="9978"/>
                  </a:lnTo>
                  <a:cubicBezTo>
                    <a:pt x="6416" y="9616"/>
                    <a:pt x="7733" y="9078"/>
                    <a:pt x="7727" y="8950"/>
                  </a:cubicBezTo>
                  <a:cubicBezTo>
                    <a:pt x="7718" y="8670"/>
                    <a:pt x="7695" y="8350"/>
                    <a:pt x="7654" y="8010"/>
                  </a:cubicBezTo>
                  <a:cubicBezTo>
                    <a:pt x="7549" y="7194"/>
                    <a:pt x="7320" y="6244"/>
                    <a:pt x="6792" y="5359"/>
                  </a:cubicBezTo>
                  <a:cubicBezTo>
                    <a:pt x="6714" y="5231"/>
                    <a:pt x="6636" y="5103"/>
                    <a:pt x="6554" y="4965"/>
                  </a:cubicBezTo>
                  <a:cubicBezTo>
                    <a:pt x="6109" y="4222"/>
                    <a:pt x="5586" y="3369"/>
                    <a:pt x="5081" y="2603"/>
                  </a:cubicBezTo>
                  <a:cubicBezTo>
                    <a:pt x="5075" y="2593"/>
                    <a:pt x="5062" y="2589"/>
                    <a:pt x="5043" y="2589"/>
                  </a:cubicBezTo>
                  <a:cubicBezTo>
                    <a:pt x="4877" y="2589"/>
                    <a:pt x="4260" y="2965"/>
                    <a:pt x="3843" y="3171"/>
                  </a:cubicBezTo>
                  <a:cubicBezTo>
                    <a:pt x="3682" y="3254"/>
                    <a:pt x="3551" y="3309"/>
                    <a:pt x="3488" y="3309"/>
                  </a:cubicBezTo>
                  <a:cubicBezTo>
                    <a:pt x="3471" y="3309"/>
                    <a:pt x="3459" y="3305"/>
                    <a:pt x="3453" y="3296"/>
                  </a:cubicBezTo>
                  <a:cubicBezTo>
                    <a:pt x="3375" y="3186"/>
                    <a:pt x="3839" y="2627"/>
                    <a:pt x="4160" y="2195"/>
                  </a:cubicBezTo>
                  <a:cubicBezTo>
                    <a:pt x="4302" y="2007"/>
                    <a:pt x="4412" y="1837"/>
                    <a:pt x="4444" y="1741"/>
                  </a:cubicBezTo>
                  <a:cubicBezTo>
                    <a:pt x="4453" y="1709"/>
                    <a:pt x="4453" y="1686"/>
                    <a:pt x="4444" y="1672"/>
                  </a:cubicBezTo>
                  <a:cubicBezTo>
                    <a:pt x="3985" y="1031"/>
                    <a:pt x="3582" y="549"/>
                    <a:pt x="3311" y="388"/>
                  </a:cubicBezTo>
                  <a:cubicBezTo>
                    <a:pt x="2860" y="119"/>
                    <a:pt x="2408" y="0"/>
                    <a:pt x="20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24"/>
            <p:cNvSpPr/>
            <p:nvPr/>
          </p:nvSpPr>
          <p:spPr>
            <a:xfrm>
              <a:off x="4902204" y="2011245"/>
              <a:ext cx="712057" cy="3456016"/>
            </a:xfrm>
            <a:custGeom>
              <a:rect b="b" l="l" r="r" t="t"/>
              <a:pathLst>
                <a:path extrusionOk="0" h="26782" w="5518">
                  <a:moveTo>
                    <a:pt x="73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1" y="10"/>
                    <a:pt x="931" y="4903"/>
                    <a:pt x="1115" y="5916"/>
                  </a:cubicBezTo>
                  <a:cubicBezTo>
                    <a:pt x="1261" y="6756"/>
                    <a:pt x="1422" y="7453"/>
                    <a:pt x="1610" y="8361"/>
                  </a:cubicBezTo>
                  <a:cubicBezTo>
                    <a:pt x="1954" y="10049"/>
                    <a:pt x="2353" y="11764"/>
                    <a:pt x="2725" y="13447"/>
                  </a:cubicBezTo>
                  <a:cubicBezTo>
                    <a:pt x="3468" y="16799"/>
                    <a:pt x="4137" y="20165"/>
                    <a:pt x="4733" y="23540"/>
                  </a:cubicBezTo>
                  <a:cubicBezTo>
                    <a:pt x="4907" y="24540"/>
                    <a:pt x="5077" y="25540"/>
                    <a:pt x="5238" y="26540"/>
                  </a:cubicBezTo>
                  <a:cubicBezTo>
                    <a:pt x="5282" y="26715"/>
                    <a:pt x="5352" y="26781"/>
                    <a:pt x="5411" y="26781"/>
                  </a:cubicBezTo>
                  <a:cubicBezTo>
                    <a:pt x="5467" y="26781"/>
                    <a:pt x="5513" y="26721"/>
                    <a:pt x="5517" y="26641"/>
                  </a:cubicBezTo>
                  <a:cubicBezTo>
                    <a:pt x="5109" y="24141"/>
                    <a:pt x="4586" y="21536"/>
                    <a:pt x="4091" y="19051"/>
                  </a:cubicBezTo>
                  <a:cubicBezTo>
                    <a:pt x="3422" y="15667"/>
                    <a:pt x="2560" y="12337"/>
                    <a:pt x="1913" y="8953"/>
                  </a:cubicBezTo>
                  <a:cubicBezTo>
                    <a:pt x="1720" y="7935"/>
                    <a:pt x="1491" y="7118"/>
                    <a:pt x="1275" y="6032"/>
                  </a:cubicBezTo>
                  <a:cubicBezTo>
                    <a:pt x="1087" y="5087"/>
                    <a:pt x="112" y="0"/>
                    <a:pt x="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24"/>
            <p:cNvSpPr/>
            <p:nvPr/>
          </p:nvSpPr>
          <p:spPr>
            <a:xfrm>
              <a:off x="5176160" y="2213583"/>
              <a:ext cx="36777" cy="58843"/>
            </a:xfrm>
            <a:custGeom>
              <a:rect b="b" l="l" r="r" t="t"/>
              <a:pathLst>
                <a:path extrusionOk="0" h="456" w="285">
                  <a:moveTo>
                    <a:pt x="285" y="1"/>
                  </a:moveTo>
                  <a:cubicBezTo>
                    <a:pt x="170" y="138"/>
                    <a:pt x="74" y="290"/>
                    <a:pt x="1" y="455"/>
                  </a:cubicBezTo>
                  <a:cubicBezTo>
                    <a:pt x="143" y="267"/>
                    <a:pt x="253" y="97"/>
                    <a:pt x="285" y="1"/>
                  </a:cubicBezTo>
                  <a:close/>
                </a:path>
              </a:pathLst>
            </a:custGeom>
            <a:solidFill>
              <a:srgbClr val="5C8D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24"/>
            <p:cNvSpPr/>
            <p:nvPr/>
          </p:nvSpPr>
          <p:spPr>
            <a:xfrm>
              <a:off x="4661412" y="2256941"/>
              <a:ext cx="823807" cy="505976"/>
            </a:xfrm>
            <a:custGeom>
              <a:rect b="b" l="l" r="r" t="t"/>
              <a:pathLst>
                <a:path extrusionOk="0" h="3921" w="6384">
                  <a:moveTo>
                    <a:pt x="147" y="0"/>
                  </a:moveTo>
                  <a:cubicBezTo>
                    <a:pt x="110" y="220"/>
                    <a:pt x="83" y="458"/>
                    <a:pt x="73" y="729"/>
                  </a:cubicBezTo>
                  <a:cubicBezTo>
                    <a:pt x="55" y="1110"/>
                    <a:pt x="28" y="1536"/>
                    <a:pt x="0" y="1981"/>
                  </a:cubicBezTo>
                  <a:cubicBezTo>
                    <a:pt x="853" y="2714"/>
                    <a:pt x="1848" y="3283"/>
                    <a:pt x="2912" y="3646"/>
                  </a:cubicBezTo>
                  <a:cubicBezTo>
                    <a:pt x="2921" y="3646"/>
                    <a:pt x="2930" y="3650"/>
                    <a:pt x="2940" y="3654"/>
                  </a:cubicBezTo>
                  <a:cubicBezTo>
                    <a:pt x="2976" y="3664"/>
                    <a:pt x="3017" y="3677"/>
                    <a:pt x="3054" y="3692"/>
                  </a:cubicBezTo>
                  <a:cubicBezTo>
                    <a:pt x="3478" y="3824"/>
                    <a:pt x="3920" y="3921"/>
                    <a:pt x="4359" y="3921"/>
                  </a:cubicBezTo>
                  <a:cubicBezTo>
                    <a:pt x="4562" y="3921"/>
                    <a:pt x="4763" y="3900"/>
                    <a:pt x="4962" y="3852"/>
                  </a:cubicBezTo>
                  <a:cubicBezTo>
                    <a:pt x="5531" y="3715"/>
                    <a:pt x="6030" y="3357"/>
                    <a:pt x="6384" y="2889"/>
                  </a:cubicBezTo>
                  <a:cubicBezTo>
                    <a:pt x="5939" y="2146"/>
                    <a:pt x="5416" y="1293"/>
                    <a:pt x="4911" y="527"/>
                  </a:cubicBezTo>
                  <a:cubicBezTo>
                    <a:pt x="4905" y="517"/>
                    <a:pt x="4892" y="513"/>
                    <a:pt x="4873" y="513"/>
                  </a:cubicBezTo>
                  <a:cubicBezTo>
                    <a:pt x="4707" y="513"/>
                    <a:pt x="4090" y="889"/>
                    <a:pt x="3673" y="1095"/>
                  </a:cubicBezTo>
                  <a:cubicBezTo>
                    <a:pt x="3645" y="1178"/>
                    <a:pt x="3613" y="1256"/>
                    <a:pt x="3577" y="1334"/>
                  </a:cubicBezTo>
                  <a:cubicBezTo>
                    <a:pt x="3412" y="1679"/>
                    <a:pt x="3095" y="1995"/>
                    <a:pt x="2724" y="2003"/>
                  </a:cubicBezTo>
                  <a:cubicBezTo>
                    <a:pt x="2713" y="2005"/>
                    <a:pt x="2702" y="2006"/>
                    <a:pt x="2691" y="2006"/>
                  </a:cubicBezTo>
                  <a:cubicBezTo>
                    <a:pt x="2665" y="2006"/>
                    <a:pt x="2640" y="2002"/>
                    <a:pt x="2614" y="1999"/>
                  </a:cubicBezTo>
                  <a:lnTo>
                    <a:pt x="2604" y="1999"/>
                  </a:lnTo>
                  <a:cubicBezTo>
                    <a:pt x="2417" y="1971"/>
                    <a:pt x="2252" y="1866"/>
                    <a:pt x="2087" y="1761"/>
                  </a:cubicBezTo>
                  <a:cubicBezTo>
                    <a:pt x="1518" y="1398"/>
                    <a:pt x="940" y="1023"/>
                    <a:pt x="513" y="500"/>
                  </a:cubicBezTo>
                  <a:cubicBezTo>
                    <a:pt x="385" y="339"/>
                    <a:pt x="271" y="165"/>
                    <a:pt x="1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24"/>
            <p:cNvSpPr/>
            <p:nvPr/>
          </p:nvSpPr>
          <p:spPr>
            <a:xfrm>
              <a:off x="5364948" y="3022548"/>
              <a:ext cx="272409" cy="254085"/>
            </a:xfrm>
            <a:custGeom>
              <a:rect b="b" l="l" r="r" t="t"/>
              <a:pathLst>
                <a:path extrusionOk="0" h="1969" w="2111">
                  <a:moveTo>
                    <a:pt x="2032" y="1"/>
                  </a:moveTo>
                  <a:cubicBezTo>
                    <a:pt x="1385" y="413"/>
                    <a:pt x="812" y="941"/>
                    <a:pt x="344" y="1552"/>
                  </a:cubicBezTo>
                  <a:cubicBezTo>
                    <a:pt x="234" y="1694"/>
                    <a:pt x="124" y="1844"/>
                    <a:pt x="1" y="1969"/>
                  </a:cubicBezTo>
                  <a:cubicBezTo>
                    <a:pt x="794" y="1607"/>
                    <a:pt x="2111" y="1069"/>
                    <a:pt x="2105" y="941"/>
                  </a:cubicBezTo>
                  <a:cubicBezTo>
                    <a:pt x="2096" y="661"/>
                    <a:pt x="2073" y="341"/>
                    <a:pt x="20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24"/>
            <p:cNvSpPr/>
            <p:nvPr/>
          </p:nvSpPr>
          <p:spPr>
            <a:xfrm>
              <a:off x="4640120" y="2976996"/>
              <a:ext cx="1165770" cy="685990"/>
            </a:xfrm>
            <a:custGeom>
              <a:rect b="b" l="l" r="r" t="t"/>
              <a:pathLst>
                <a:path extrusionOk="0" h="5316" w="9034">
                  <a:moveTo>
                    <a:pt x="0" y="0"/>
                  </a:moveTo>
                  <a:cubicBezTo>
                    <a:pt x="0" y="254"/>
                    <a:pt x="9" y="483"/>
                    <a:pt x="32" y="675"/>
                  </a:cubicBezTo>
                  <a:cubicBezTo>
                    <a:pt x="78" y="1179"/>
                    <a:pt x="225" y="1771"/>
                    <a:pt x="417" y="2404"/>
                  </a:cubicBezTo>
                  <a:cubicBezTo>
                    <a:pt x="1706" y="3215"/>
                    <a:pt x="3031" y="3935"/>
                    <a:pt x="4426" y="4486"/>
                  </a:cubicBezTo>
                  <a:cubicBezTo>
                    <a:pt x="4481" y="4509"/>
                    <a:pt x="4530" y="4527"/>
                    <a:pt x="4581" y="4546"/>
                  </a:cubicBezTo>
                  <a:cubicBezTo>
                    <a:pt x="5177" y="4775"/>
                    <a:pt x="5783" y="4972"/>
                    <a:pt x="6407" y="5128"/>
                  </a:cubicBezTo>
                  <a:cubicBezTo>
                    <a:pt x="6833" y="5237"/>
                    <a:pt x="7298" y="5316"/>
                    <a:pt x="7748" y="5316"/>
                  </a:cubicBezTo>
                  <a:cubicBezTo>
                    <a:pt x="8211" y="5316"/>
                    <a:pt x="8659" y="5232"/>
                    <a:pt x="9034" y="5008"/>
                  </a:cubicBezTo>
                  <a:cubicBezTo>
                    <a:pt x="9006" y="4849"/>
                    <a:pt x="8975" y="4678"/>
                    <a:pt x="8938" y="4495"/>
                  </a:cubicBezTo>
                  <a:cubicBezTo>
                    <a:pt x="8617" y="2995"/>
                    <a:pt x="7800" y="2923"/>
                    <a:pt x="7750" y="2257"/>
                  </a:cubicBezTo>
                  <a:cubicBezTo>
                    <a:pt x="7749" y="2248"/>
                    <a:pt x="7732" y="2244"/>
                    <a:pt x="7702" y="2244"/>
                  </a:cubicBezTo>
                  <a:cubicBezTo>
                    <a:pt x="7386" y="2244"/>
                    <a:pt x="5599" y="2680"/>
                    <a:pt x="5135" y="2680"/>
                  </a:cubicBezTo>
                  <a:cubicBezTo>
                    <a:pt x="5066" y="2680"/>
                    <a:pt x="5026" y="2670"/>
                    <a:pt x="5026" y="2647"/>
                  </a:cubicBezTo>
                  <a:cubicBezTo>
                    <a:pt x="5026" y="2638"/>
                    <a:pt x="5035" y="2629"/>
                    <a:pt x="5044" y="2620"/>
                  </a:cubicBezTo>
                  <a:lnTo>
                    <a:pt x="5044" y="2620"/>
                  </a:lnTo>
                  <a:cubicBezTo>
                    <a:pt x="4999" y="2626"/>
                    <a:pt x="4954" y="2629"/>
                    <a:pt x="4908" y="2629"/>
                  </a:cubicBezTo>
                  <a:cubicBezTo>
                    <a:pt x="4651" y="2629"/>
                    <a:pt x="4385" y="2537"/>
                    <a:pt x="4132" y="2413"/>
                  </a:cubicBezTo>
                  <a:cubicBezTo>
                    <a:pt x="4068" y="2381"/>
                    <a:pt x="4007" y="2349"/>
                    <a:pt x="3948" y="2317"/>
                  </a:cubicBezTo>
                  <a:lnTo>
                    <a:pt x="3944" y="2317"/>
                  </a:lnTo>
                  <a:cubicBezTo>
                    <a:pt x="3861" y="2267"/>
                    <a:pt x="3778" y="2216"/>
                    <a:pt x="3696" y="2165"/>
                  </a:cubicBezTo>
                  <a:cubicBezTo>
                    <a:pt x="2500" y="1409"/>
                    <a:pt x="1279" y="597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24"/>
            <p:cNvSpPr/>
            <p:nvPr/>
          </p:nvSpPr>
          <p:spPr>
            <a:xfrm>
              <a:off x="4835361" y="3855256"/>
              <a:ext cx="1039954" cy="531268"/>
            </a:xfrm>
            <a:custGeom>
              <a:rect b="b" l="l" r="r" t="t"/>
              <a:pathLst>
                <a:path extrusionOk="0" h="4117" w="8059">
                  <a:moveTo>
                    <a:pt x="271" y="1"/>
                  </a:moveTo>
                  <a:cubicBezTo>
                    <a:pt x="225" y="569"/>
                    <a:pt x="0" y="977"/>
                    <a:pt x="24" y="1555"/>
                  </a:cubicBezTo>
                  <a:cubicBezTo>
                    <a:pt x="28" y="1669"/>
                    <a:pt x="55" y="1849"/>
                    <a:pt x="96" y="2055"/>
                  </a:cubicBezTo>
                  <a:cubicBezTo>
                    <a:pt x="1413" y="2830"/>
                    <a:pt x="2779" y="3481"/>
                    <a:pt x="4228" y="3834"/>
                  </a:cubicBezTo>
                  <a:cubicBezTo>
                    <a:pt x="4297" y="3849"/>
                    <a:pt x="4361" y="3866"/>
                    <a:pt x="4430" y="3880"/>
                  </a:cubicBezTo>
                  <a:cubicBezTo>
                    <a:pt x="4833" y="3972"/>
                    <a:pt x="5246" y="4036"/>
                    <a:pt x="5664" y="4073"/>
                  </a:cubicBezTo>
                  <a:cubicBezTo>
                    <a:pt x="6005" y="4104"/>
                    <a:pt x="6346" y="4116"/>
                    <a:pt x="6686" y="4116"/>
                  </a:cubicBezTo>
                  <a:cubicBezTo>
                    <a:pt x="7144" y="4116"/>
                    <a:pt x="7601" y="4095"/>
                    <a:pt x="8058" y="4069"/>
                  </a:cubicBezTo>
                  <a:cubicBezTo>
                    <a:pt x="8044" y="2587"/>
                    <a:pt x="7544" y="2697"/>
                    <a:pt x="7356" y="2137"/>
                  </a:cubicBezTo>
                  <a:cubicBezTo>
                    <a:pt x="7349" y="2114"/>
                    <a:pt x="7297" y="2106"/>
                    <a:pt x="7218" y="2106"/>
                  </a:cubicBezTo>
                  <a:cubicBezTo>
                    <a:pt x="6998" y="2106"/>
                    <a:pt x="6567" y="2170"/>
                    <a:pt x="6293" y="2170"/>
                  </a:cubicBezTo>
                  <a:cubicBezTo>
                    <a:pt x="6147" y="2170"/>
                    <a:pt x="6045" y="2152"/>
                    <a:pt x="6044" y="2096"/>
                  </a:cubicBezTo>
                  <a:cubicBezTo>
                    <a:pt x="6044" y="1982"/>
                    <a:pt x="7292" y="1455"/>
                    <a:pt x="7301" y="1349"/>
                  </a:cubicBezTo>
                  <a:cubicBezTo>
                    <a:pt x="7328" y="1000"/>
                    <a:pt x="7434" y="587"/>
                    <a:pt x="7502" y="238"/>
                  </a:cubicBezTo>
                  <a:cubicBezTo>
                    <a:pt x="7506" y="228"/>
                    <a:pt x="7493" y="222"/>
                    <a:pt x="7469" y="222"/>
                  </a:cubicBezTo>
                  <a:cubicBezTo>
                    <a:pt x="7453" y="222"/>
                    <a:pt x="7432" y="224"/>
                    <a:pt x="7407" y="230"/>
                  </a:cubicBezTo>
                  <a:cubicBezTo>
                    <a:pt x="7062" y="459"/>
                    <a:pt x="6755" y="739"/>
                    <a:pt x="6484" y="1051"/>
                  </a:cubicBezTo>
                  <a:cubicBezTo>
                    <a:pt x="5898" y="1736"/>
                    <a:pt x="5337" y="2685"/>
                    <a:pt x="4451" y="2685"/>
                  </a:cubicBezTo>
                  <a:cubicBezTo>
                    <a:pt x="4431" y="2685"/>
                    <a:pt x="4410" y="2684"/>
                    <a:pt x="4389" y="2683"/>
                  </a:cubicBezTo>
                  <a:cubicBezTo>
                    <a:pt x="4316" y="2679"/>
                    <a:pt x="4242" y="2670"/>
                    <a:pt x="4168" y="2651"/>
                  </a:cubicBezTo>
                  <a:cubicBezTo>
                    <a:pt x="4105" y="2638"/>
                    <a:pt x="4041" y="2615"/>
                    <a:pt x="3976" y="2592"/>
                  </a:cubicBezTo>
                  <a:cubicBezTo>
                    <a:pt x="3582" y="2435"/>
                    <a:pt x="3247" y="2105"/>
                    <a:pt x="2926" y="1812"/>
                  </a:cubicBezTo>
                  <a:cubicBezTo>
                    <a:pt x="2137" y="1087"/>
                    <a:pt x="1243" y="454"/>
                    <a:pt x="2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24"/>
            <p:cNvSpPr/>
            <p:nvPr/>
          </p:nvSpPr>
          <p:spPr>
            <a:xfrm>
              <a:off x="4970209" y="4466529"/>
              <a:ext cx="843938" cy="344543"/>
            </a:xfrm>
            <a:custGeom>
              <a:rect b="b" l="l" r="r" t="t"/>
              <a:pathLst>
                <a:path extrusionOk="0" h="2670" w="6540">
                  <a:moveTo>
                    <a:pt x="606" y="1"/>
                  </a:moveTo>
                  <a:cubicBezTo>
                    <a:pt x="276" y="20"/>
                    <a:pt x="1" y="47"/>
                    <a:pt x="24" y="88"/>
                  </a:cubicBezTo>
                  <a:cubicBezTo>
                    <a:pt x="312" y="619"/>
                    <a:pt x="482" y="803"/>
                    <a:pt x="977" y="1409"/>
                  </a:cubicBezTo>
                  <a:cubicBezTo>
                    <a:pt x="1037" y="1482"/>
                    <a:pt x="1102" y="1555"/>
                    <a:pt x="1174" y="1629"/>
                  </a:cubicBezTo>
                  <a:cubicBezTo>
                    <a:pt x="2050" y="1891"/>
                    <a:pt x="2926" y="2138"/>
                    <a:pt x="3811" y="2353"/>
                  </a:cubicBezTo>
                  <a:cubicBezTo>
                    <a:pt x="3885" y="2372"/>
                    <a:pt x="3963" y="2390"/>
                    <a:pt x="4036" y="2408"/>
                  </a:cubicBezTo>
                  <a:cubicBezTo>
                    <a:pt x="4435" y="2500"/>
                    <a:pt x="4834" y="2592"/>
                    <a:pt x="5233" y="2670"/>
                  </a:cubicBezTo>
                  <a:cubicBezTo>
                    <a:pt x="5682" y="2221"/>
                    <a:pt x="6182" y="1643"/>
                    <a:pt x="6540" y="1015"/>
                  </a:cubicBezTo>
                  <a:cubicBezTo>
                    <a:pt x="6428" y="1010"/>
                    <a:pt x="6314" y="1006"/>
                    <a:pt x="6201" y="1006"/>
                  </a:cubicBezTo>
                  <a:cubicBezTo>
                    <a:pt x="6087" y="1006"/>
                    <a:pt x="5974" y="1010"/>
                    <a:pt x="5862" y="1019"/>
                  </a:cubicBezTo>
                  <a:cubicBezTo>
                    <a:pt x="5467" y="1051"/>
                    <a:pt x="5077" y="1138"/>
                    <a:pt x="4679" y="1184"/>
                  </a:cubicBezTo>
                  <a:cubicBezTo>
                    <a:pt x="4475" y="1206"/>
                    <a:pt x="4268" y="1217"/>
                    <a:pt x="4061" y="1217"/>
                  </a:cubicBezTo>
                  <a:cubicBezTo>
                    <a:pt x="3973" y="1217"/>
                    <a:pt x="3885" y="1215"/>
                    <a:pt x="3798" y="1212"/>
                  </a:cubicBezTo>
                  <a:cubicBezTo>
                    <a:pt x="3733" y="1207"/>
                    <a:pt x="3665" y="1203"/>
                    <a:pt x="3596" y="1193"/>
                  </a:cubicBezTo>
                  <a:cubicBezTo>
                    <a:pt x="2761" y="1120"/>
                    <a:pt x="1940" y="854"/>
                    <a:pt x="1225" y="414"/>
                  </a:cubicBezTo>
                  <a:cubicBezTo>
                    <a:pt x="1015" y="280"/>
                    <a:pt x="812" y="138"/>
                    <a:pt x="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48" name="Google Shape;2148;p24"/>
          <p:cNvGrpSpPr/>
          <p:nvPr/>
        </p:nvGrpSpPr>
        <p:grpSpPr>
          <a:xfrm flipH="1" rot="-9476671">
            <a:off x="-1592452" y="3099883"/>
            <a:ext cx="3695061" cy="3510031"/>
            <a:chOff x="-1088989" y="-1308882"/>
            <a:chExt cx="2960971" cy="2812491"/>
          </a:xfrm>
        </p:grpSpPr>
        <p:sp>
          <p:nvSpPr>
            <p:cNvPr id="2149" name="Google Shape;2149;p24"/>
            <p:cNvSpPr/>
            <p:nvPr/>
          </p:nvSpPr>
          <p:spPr>
            <a:xfrm rot="7171194">
              <a:off x="-569193" y="-1060010"/>
              <a:ext cx="1921380" cy="2314747"/>
            </a:xfrm>
            <a:custGeom>
              <a:rect b="b" l="l" r="r" t="t"/>
              <a:pathLst>
                <a:path extrusionOk="0" h="19554" w="16231">
                  <a:moveTo>
                    <a:pt x="9843" y="1"/>
                  </a:moveTo>
                  <a:cubicBezTo>
                    <a:pt x="9843" y="1"/>
                    <a:pt x="7586" y="803"/>
                    <a:pt x="6843" y="2742"/>
                  </a:cubicBezTo>
                  <a:cubicBezTo>
                    <a:pt x="6747" y="2986"/>
                    <a:pt x="6678" y="3252"/>
                    <a:pt x="6636" y="3532"/>
                  </a:cubicBezTo>
                  <a:cubicBezTo>
                    <a:pt x="6613" y="3710"/>
                    <a:pt x="6641" y="3912"/>
                    <a:pt x="6696" y="4132"/>
                  </a:cubicBezTo>
                  <a:cubicBezTo>
                    <a:pt x="6843" y="4733"/>
                    <a:pt x="7229" y="5443"/>
                    <a:pt x="7430" y="5980"/>
                  </a:cubicBezTo>
                  <a:cubicBezTo>
                    <a:pt x="7568" y="6347"/>
                    <a:pt x="7623" y="6636"/>
                    <a:pt x="7462" y="6751"/>
                  </a:cubicBezTo>
                  <a:cubicBezTo>
                    <a:pt x="7390" y="6802"/>
                    <a:pt x="7326" y="6826"/>
                    <a:pt x="7269" y="6826"/>
                  </a:cubicBezTo>
                  <a:cubicBezTo>
                    <a:pt x="7054" y="6826"/>
                    <a:pt x="6929" y="6493"/>
                    <a:pt x="6788" y="6040"/>
                  </a:cubicBezTo>
                  <a:cubicBezTo>
                    <a:pt x="6613" y="5476"/>
                    <a:pt x="6412" y="4723"/>
                    <a:pt x="5972" y="4183"/>
                  </a:cubicBezTo>
                  <a:cubicBezTo>
                    <a:pt x="5870" y="4050"/>
                    <a:pt x="5747" y="3930"/>
                    <a:pt x="5610" y="3830"/>
                  </a:cubicBezTo>
                  <a:cubicBezTo>
                    <a:pt x="5206" y="3536"/>
                    <a:pt x="4665" y="3320"/>
                    <a:pt x="4109" y="3165"/>
                  </a:cubicBezTo>
                  <a:cubicBezTo>
                    <a:pt x="2913" y="2835"/>
                    <a:pt x="1671" y="2780"/>
                    <a:pt x="1670" y="2780"/>
                  </a:cubicBezTo>
                  <a:lnTo>
                    <a:pt x="1670" y="2780"/>
                  </a:lnTo>
                  <a:cubicBezTo>
                    <a:pt x="1670" y="2780"/>
                    <a:pt x="1556" y="4123"/>
                    <a:pt x="1831" y="5371"/>
                  </a:cubicBezTo>
                  <a:cubicBezTo>
                    <a:pt x="1973" y="6031"/>
                    <a:pt x="2225" y="6659"/>
                    <a:pt x="2657" y="7054"/>
                  </a:cubicBezTo>
                  <a:cubicBezTo>
                    <a:pt x="2748" y="7136"/>
                    <a:pt x="2849" y="7214"/>
                    <a:pt x="2949" y="7278"/>
                  </a:cubicBezTo>
                  <a:cubicBezTo>
                    <a:pt x="3597" y="7714"/>
                    <a:pt x="4390" y="7851"/>
                    <a:pt x="5000" y="7953"/>
                  </a:cubicBezTo>
                  <a:cubicBezTo>
                    <a:pt x="5591" y="8053"/>
                    <a:pt x="6018" y="8118"/>
                    <a:pt x="5972" y="8397"/>
                  </a:cubicBezTo>
                  <a:cubicBezTo>
                    <a:pt x="5941" y="8590"/>
                    <a:pt x="5831" y="8665"/>
                    <a:pt x="5667" y="8665"/>
                  </a:cubicBezTo>
                  <a:cubicBezTo>
                    <a:pt x="5491" y="8665"/>
                    <a:pt x="5251" y="8579"/>
                    <a:pt x="4977" y="8461"/>
                  </a:cubicBezTo>
                  <a:cubicBezTo>
                    <a:pt x="4367" y="8195"/>
                    <a:pt x="3587" y="7769"/>
                    <a:pt x="2932" y="7741"/>
                  </a:cubicBezTo>
                  <a:cubicBezTo>
                    <a:pt x="2900" y="7740"/>
                    <a:pt x="2867" y="7739"/>
                    <a:pt x="2836" y="7739"/>
                  </a:cubicBezTo>
                  <a:cubicBezTo>
                    <a:pt x="2781" y="7739"/>
                    <a:pt x="2727" y="7742"/>
                    <a:pt x="2674" y="7750"/>
                  </a:cubicBezTo>
                  <a:cubicBezTo>
                    <a:pt x="2096" y="7828"/>
                    <a:pt x="1611" y="8053"/>
                    <a:pt x="1220" y="8319"/>
                  </a:cubicBezTo>
                  <a:cubicBezTo>
                    <a:pt x="414" y="8865"/>
                    <a:pt x="1" y="9589"/>
                    <a:pt x="1" y="9589"/>
                  </a:cubicBezTo>
                  <a:cubicBezTo>
                    <a:pt x="285" y="10007"/>
                    <a:pt x="813" y="10580"/>
                    <a:pt x="1459" y="11007"/>
                  </a:cubicBezTo>
                  <a:cubicBezTo>
                    <a:pt x="1985" y="11354"/>
                    <a:pt x="2585" y="11608"/>
                    <a:pt x="3198" y="11608"/>
                  </a:cubicBezTo>
                  <a:cubicBezTo>
                    <a:pt x="3248" y="11608"/>
                    <a:pt x="3298" y="11606"/>
                    <a:pt x="3349" y="11602"/>
                  </a:cubicBezTo>
                  <a:cubicBezTo>
                    <a:pt x="3372" y="11602"/>
                    <a:pt x="3390" y="11602"/>
                    <a:pt x="3408" y="11598"/>
                  </a:cubicBezTo>
                  <a:cubicBezTo>
                    <a:pt x="4027" y="11543"/>
                    <a:pt x="4596" y="10869"/>
                    <a:pt x="5220" y="10457"/>
                  </a:cubicBezTo>
                  <a:cubicBezTo>
                    <a:pt x="5497" y="10273"/>
                    <a:pt x="5785" y="10141"/>
                    <a:pt x="6092" y="10141"/>
                  </a:cubicBezTo>
                  <a:cubicBezTo>
                    <a:pt x="6268" y="10141"/>
                    <a:pt x="6450" y="10184"/>
                    <a:pt x="6641" y="10286"/>
                  </a:cubicBezTo>
                  <a:cubicBezTo>
                    <a:pt x="6655" y="10296"/>
                    <a:pt x="6674" y="10300"/>
                    <a:pt x="6687" y="10309"/>
                  </a:cubicBezTo>
                  <a:cubicBezTo>
                    <a:pt x="6380" y="10741"/>
                    <a:pt x="6050" y="11162"/>
                    <a:pt x="5715" y="11571"/>
                  </a:cubicBezTo>
                  <a:cubicBezTo>
                    <a:pt x="5628" y="11685"/>
                    <a:pt x="5536" y="11791"/>
                    <a:pt x="5444" y="11901"/>
                  </a:cubicBezTo>
                  <a:cubicBezTo>
                    <a:pt x="4835" y="12635"/>
                    <a:pt x="4219" y="13363"/>
                    <a:pt x="3675" y="14148"/>
                  </a:cubicBezTo>
                  <a:cubicBezTo>
                    <a:pt x="3422" y="14515"/>
                    <a:pt x="3184" y="14887"/>
                    <a:pt x="2964" y="15272"/>
                  </a:cubicBezTo>
                  <a:cubicBezTo>
                    <a:pt x="2739" y="15666"/>
                    <a:pt x="2547" y="16079"/>
                    <a:pt x="2363" y="16491"/>
                  </a:cubicBezTo>
                  <a:cubicBezTo>
                    <a:pt x="2166" y="16955"/>
                    <a:pt x="1986" y="17427"/>
                    <a:pt x="1844" y="17904"/>
                  </a:cubicBezTo>
                  <a:cubicBezTo>
                    <a:pt x="1771" y="18142"/>
                    <a:pt x="1711" y="18376"/>
                    <a:pt x="1656" y="18615"/>
                  </a:cubicBezTo>
                  <a:cubicBezTo>
                    <a:pt x="1629" y="18739"/>
                    <a:pt x="1592" y="18871"/>
                    <a:pt x="1578" y="19000"/>
                  </a:cubicBezTo>
                  <a:cubicBezTo>
                    <a:pt x="1565" y="19129"/>
                    <a:pt x="1565" y="19262"/>
                    <a:pt x="1565" y="19389"/>
                  </a:cubicBezTo>
                  <a:cubicBezTo>
                    <a:pt x="1560" y="19497"/>
                    <a:pt x="1634" y="19554"/>
                    <a:pt x="1714" y="19554"/>
                  </a:cubicBezTo>
                  <a:cubicBezTo>
                    <a:pt x="1780" y="19554"/>
                    <a:pt x="1850" y="19514"/>
                    <a:pt x="1881" y="19431"/>
                  </a:cubicBezTo>
                  <a:cubicBezTo>
                    <a:pt x="1922" y="19330"/>
                    <a:pt x="1963" y="19229"/>
                    <a:pt x="2005" y="19129"/>
                  </a:cubicBezTo>
                  <a:cubicBezTo>
                    <a:pt x="2046" y="19023"/>
                    <a:pt x="2069" y="18917"/>
                    <a:pt x="2101" y="18812"/>
                  </a:cubicBezTo>
                  <a:cubicBezTo>
                    <a:pt x="2166" y="18596"/>
                    <a:pt x="2230" y="18381"/>
                    <a:pt x="2299" y="18165"/>
                  </a:cubicBezTo>
                  <a:cubicBezTo>
                    <a:pt x="2431" y="17738"/>
                    <a:pt x="2583" y="17317"/>
                    <a:pt x="2748" y="16904"/>
                  </a:cubicBezTo>
                  <a:cubicBezTo>
                    <a:pt x="2913" y="16505"/>
                    <a:pt x="3097" y="16119"/>
                    <a:pt x="3294" y="15740"/>
                  </a:cubicBezTo>
                  <a:cubicBezTo>
                    <a:pt x="3500" y="15349"/>
                    <a:pt x="3711" y="14959"/>
                    <a:pt x="3944" y="14584"/>
                  </a:cubicBezTo>
                  <a:cubicBezTo>
                    <a:pt x="4577" y="13588"/>
                    <a:pt x="5334" y="12685"/>
                    <a:pt x="6063" y="11763"/>
                  </a:cubicBezTo>
                  <a:cubicBezTo>
                    <a:pt x="6380" y="11359"/>
                    <a:pt x="6696" y="10952"/>
                    <a:pt x="6990" y="10534"/>
                  </a:cubicBezTo>
                  <a:lnTo>
                    <a:pt x="6990" y="10534"/>
                  </a:lnTo>
                  <a:cubicBezTo>
                    <a:pt x="7394" y="10933"/>
                    <a:pt x="7233" y="11437"/>
                    <a:pt x="6981" y="12038"/>
                  </a:cubicBezTo>
                  <a:cubicBezTo>
                    <a:pt x="6778" y="12502"/>
                    <a:pt x="6522" y="13029"/>
                    <a:pt x="6426" y="13607"/>
                  </a:cubicBezTo>
                  <a:cubicBezTo>
                    <a:pt x="6376" y="13909"/>
                    <a:pt x="6444" y="14208"/>
                    <a:pt x="6581" y="14496"/>
                  </a:cubicBezTo>
                  <a:cubicBezTo>
                    <a:pt x="6719" y="14790"/>
                    <a:pt x="6935" y="15074"/>
                    <a:pt x="7174" y="15327"/>
                  </a:cubicBezTo>
                  <a:cubicBezTo>
                    <a:pt x="7847" y="16042"/>
                    <a:pt x="8719" y="16542"/>
                    <a:pt x="8719" y="16542"/>
                  </a:cubicBezTo>
                  <a:cubicBezTo>
                    <a:pt x="8719" y="16542"/>
                    <a:pt x="10031" y="15537"/>
                    <a:pt x="10200" y="14051"/>
                  </a:cubicBezTo>
                  <a:cubicBezTo>
                    <a:pt x="10228" y="13799"/>
                    <a:pt x="10223" y="13529"/>
                    <a:pt x="10173" y="13249"/>
                  </a:cubicBezTo>
                  <a:cubicBezTo>
                    <a:pt x="10163" y="13213"/>
                    <a:pt x="10158" y="13175"/>
                    <a:pt x="10145" y="13134"/>
                  </a:cubicBezTo>
                  <a:cubicBezTo>
                    <a:pt x="10012" y="12597"/>
                    <a:pt x="9622" y="12112"/>
                    <a:pt x="9361" y="11736"/>
                  </a:cubicBezTo>
                  <a:cubicBezTo>
                    <a:pt x="9127" y="11405"/>
                    <a:pt x="8985" y="11162"/>
                    <a:pt x="9187" y="11034"/>
                  </a:cubicBezTo>
                  <a:cubicBezTo>
                    <a:pt x="9219" y="11014"/>
                    <a:pt x="9251" y="11004"/>
                    <a:pt x="9283" y="11004"/>
                  </a:cubicBezTo>
                  <a:cubicBezTo>
                    <a:pt x="9433" y="11004"/>
                    <a:pt x="9572" y="11227"/>
                    <a:pt x="9723" y="11557"/>
                  </a:cubicBezTo>
                  <a:cubicBezTo>
                    <a:pt x="9906" y="11956"/>
                    <a:pt x="10099" y="12510"/>
                    <a:pt x="10338" y="13010"/>
                  </a:cubicBezTo>
                  <a:cubicBezTo>
                    <a:pt x="10503" y="13350"/>
                    <a:pt x="10686" y="13666"/>
                    <a:pt x="10906" y="13886"/>
                  </a:cubicBezTo>
                  <a:cubicBezTo>
                    <a:pt x="10998" y="13983"/>
                    <a:pt x="11098" y="14061"/>
                    <a:pt x="11208" y="14116"/>
                  </a:cubicBezTo>
                  <a:cubicBezTo>
                    <a:pt x="11784" y="14404"/>
                    <a:pt x="12377" y="14508"/>
                    <a:pt x="12936" y="14508"/>
                  </a:cubicBezTo>
                  <a:cubicBezTo>
                    <a:pt x="14445" y="14508"/>
                    <a:pt x="15708" y="13744"/>
                    <a:pt x="15708" y="13744"/>
                  </a:cubicBezTo>
                  <a:cubicBezTo>
                    <a:pt x="15708" y="13744"/>
                    <a:pt x="15350" y="11557"/>
                    <a:pt x="14226" y="10451"/>
                  </a:cubicBezTo>
                  <a:cubicBezTo>
                    <a:pt x="14034" y="10259"/>
                    <a:pt x="13818" y="10103"/>
                    <a:pt x="13580" y="9989"/>
                  </a:cubicBezTo>
                  <a:cubicBezTo>
                    <a:pt x="13327" y="9873"/>
                    <a:pt x="13062" y="9796"/>
                    <a:pt x="12791" y="9746"/>
                  </a:cubicBezTo>
                  <a:cubicBezTo>
                    <a:pt x="12486" y="9690"/>
                    <a:pt x="12180" y="9672"/>
                    <a:pt x="11890" y="9672"/>
                  </a:cubicBezTo>
                  <a:cubicBezTo>
                    <a:pt x="11534" y="9672"/>
                    <a:pt x="11202" y="9699"/>
                    <a:pt x="10925" y="9714"/>
                  </a:cubicBezTo>
                  <a:cubicBezTo>
                    <a:pt x="10793" y="9722"/>
                    <a:pt x="10673" y="9728"/>
                    <a:pt x="10567" y="9728"/>
                  </a:cubicBezTo>
                  <a:cubicBezTo>
                    <a:pt x="10213" y="9728"/>
                    <a:pt x="10023" y="9661"/>
                    <a:pt x="10108" y="9392"/>
                  </a:cubicBezTo>
                  <a:cubicBezTo>
                    <a:pt x="10173" y="9178"/>
                    <a:pt x="10363" y="9107"/>
                    <a:pt x="10632" y="9107"/>
                  </a:cubicBezTo>
                  <a:cubicBezTo>
                    <a:pt x="10727" y="9107"/>
                    <a:pt x="10831" y="9116"/>
                    <a:pt x="10943" y="9130"/>
                  </a:cubicBezTo>
                  <a:cubicBezTo>
                    <a:pt x="11475" y="9200"/>
                    <a:pt x="12190" y="9401"/>
                    <a:pt x="12874" y="9401"/>
                  </a:cubicBezTo>
                  <a:cubicBezTo>
                    <a:pt x="13140" y="9397"/>
                    <a:pt x="13392" y="9369"/>
                    <a:pt x="13635" y="9287"/>
                  </a:cubicBezTo>
                  <a:cubicBezTo>
                    <a:pt x="14070" y="9140"/>
                    <a:pt x="14497" y="8681"/>
                    <a:pt x="14868" y="8122"/>
                  </a:cubicBezTo>
                  <a:cubicBezTo>
                    <a:pt x="15666" y="6935"/>
                    <a:pt x="16231" y="5293"/>
                    <a:pt x="16231" y="5293"/>
                  </a:cubicBezTo>
                  <a:cubicBezTo>
                    <a:pt x="16231" y="5293"/>
                    <a:pt x="14786" y="4742"/>
                    <a:pt x="13443" y="4609"/>
                  </a:cubicBezTo>
                  <a:cubicBezTo>
                    <a:pt x="13247" y="4588"/>
                    <a:pt x="13054" y="4576"/>
                    <a:pt x="12868" y="4576"/>
                  </a:cubicBezTo>
                  <a:cubicBezTo>
                    <a:pt x="12287" y="4576"/>
                    <a:pt x="11772" y="4692"/>
                    <a:pt x="11470" y="5009"/>
                  </a:cubicBezTo>
                  <a:cubicBezTo>
                    <a:pt x="11452" y="5022"/>
                    <a:pt x="11443" y="5036"/>
                    <a:pt x="11429" y="5054"/>
                  </a:cubicBezTo>
                  <a:cubicBezTo>
                    <a:pt x="10916" y="5655"/>
                    <a:pt x="10586" y="6274"/>
                    <a:pt x="10306" y="6709"/>
                  </a:cubicBezTo>
                  <a:cubicBezTo>
                    <a:pt x="10078" y="7058"/>
                    <a:pt x="9886" y="7286"/>
                    <a:pt x="9663" y="7286"/>
                  </a:cubicBezTo>
                  <a:cubicBezTo>
                    <a:pt x="9607" y="7286"/>
                    <a:pt x="9550" y="7272"/>
                    <a:pt x="9489" y="7242"/>
                  </a:cubicBezTo>
                  <a:cubicBezTo>
                    <a:pt x="9310" y="7149"/>
                    <a:pt x="9544" y="6833"/>
                    <a:pt x="9893" y="6393"/>
                  </a:cubicBezTo>
                  <a:cubicBezTo>
                    <a:pt x="10237" y="5948"/>
                    <a:pt x="10696" y="5375"/>
                    <a:pt x="10975" y="4774"/>
                  </a:cubicBezTo>
                  <a:cubicBezTo>
                    <a:pt x="11062" y="4577"/>
                    <a:pt x="11136" y="4380"/>
                    <a:pt x="11177" y="4183"/>
                  </a:cubicBezTo>
                  <a:cubicBezTo>
                    <a:pt x="11269" y="3760"/>
                    <a:pt x="11269" y="3348"/>
                    <a:pt x="11218" y="2954"/>
                  </a:cubicBezTo>
                  <a:cubicBezTo>
                    <a:pt x="11007" y="1312"/>
                    <a:pt x="9843" y="1"/>
                    <a:pt x="98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24"/>
            <p:cNvSpPr/>
            <p:nvPr/>
          </p:nvSpPr>
          <p:spPr>
            <a:xfrm rot="7171194">
              <a:off x="123873" y="-237323"/>
              <a:ext cx="706475" cy="723995"/>
            </a:xfrm>
            <a:custGeom>
              <a:rect b="b" l="l" r="r" t="t"/>
              <a:pathLst>
                <a:path extrusionOk="0" h="6116" w="5968">
                  <a:moveTo>
                    <a:pt x="2656" y="1"/>
                  </a:moveTo>
                  <a:cubicBezTo>
                    <a:pt x="2588" y="1"/>
                    <a:pt x="2521" y="2"/>
                    <a:pt x="2454" y="4"/>
                  </a:cubicBezTo>
                  <a:cubicBezTo>
                    <a:pt x="2592" y="371"/>
                    <a:pt x="2647" y="660"/>
                    <a:pt x="2486" y="775"/>
                  </a:cubicBezTo>
                  <a:cubicBezTo>
                    <a:pt x="2414" y="826"/>
                    <a:pt x="2350" y="850"/>
                    <a:pt x="2293" y="850"/>
                  </a:cubicBezTo>
                  <a:cubicBezTo>
                    <a:pt x="2078" y="850"/>
                    <a:pt x="1953" y="517"/>
                    <a:pt x="1812" y="64"/>
                  </a:cubicBezTo>
                  <a:cubicBezTo>
                    <a:pt x="1358" y="142"/>
                    <a:pt x="941" y="311"/>
                    <a:pt x="615" y="633"/>
                  </a:cubicBezTo>
                  <a:cubicBezTo>
                    <a:pt x="257" y="986"/>
                    <a:pt x="83" y="1467"/>
                    <a:pt x="24" y="1977"/>
                  </a:cubicBezTo>
                  <a:cubicBezTo>
                    <a:pt x="615" y="2077"/>
                    <a:pt x="1042" y="2142"/>
                    <a:pt x="996" y="2421"/>
                  </a:cubicBezTo>
                  <a:cubicBezTo>
                    <a:pt x="965" y="2614"/>
                    <a:pt x="855" y="2689"/>
                    <a:pt x="691" y="2689"/>
                  </a:cubicBezTo>
                  <a:cubicBezTo>
                    <a:pt x="515" y="2689"/>
                    <a:pt x="275" y="2603"/>
                    <a:pt x="1" y="2485"/>
                  </a:cubicBezTo>
                  <a:lnTo>
                    <a:pt x="1" y="2485"/>
                  </a:lnTo>
                  <a:cubicBezTo>
                    <a:pt x="1" y="2586"/>
                    <a:pt x="5" y="2687"/>
                    <a:pt x="10" y="2783"/>
                  </a:cubicBezTo>
                  <a:cubicBezTo>
                    <a:pt x="56" y="3353"/>
                    <a:pt x="185" y="3912"/>
                    <a:pt x="244" y="4481"/>
                  </a:cubicBezTo>
                  <a:cubicBezTo>
                    <a:pt x="521" y="4297"/>
                    <a:pt x="809" y="4165"/>
                    <a:pt x="1116" y="4165"/>
                  </a:cubicBezTo>
                  <a:cubicBezTo>
                    <a:pt x="1292" y="4165"/>
                    <a:pt x="1474" y="4208"/>
                    <a:pt x="1665" y="4310"/>
                  </a:cubicBezTo>
                  <a:cubicBezTo>
                    <a:pt x="1679" y="4320"/>
                    <a:pt x="1698" y="4324"/>
                    <a:pt x="1711" y="4333"/>
                  </a:cubicBezTo>
                  <a:cubicBezTo>
                    <a:pt x="1404" y="4765"/>
                    <a:pt x="1074" y="5186"/>
                    <a:pt x="739" y="5595"/>
                  </a:cubicBezTo>
                  <a:cubicBezTo>
                    <a:pt x="849" y="5668"/>
                    <a:pt x="964" y="5732"/>
                    <a:pt x="1087" y="5787"/>
                  </a:cubicBezTo>
                  <a:cubicBezTo>
                    <a:pt x="1404" y="5383"/>
                    <a:pt x="1720" y="4976"/>
                    <a:pt x="2014" y="4558"/>
                  </a:cubicBezTo>
                  <a:lnTo>
                    <a:pt x="2014" y="4558"/>
                  </a:lnTo>
                  <a:cubicBezTo>
                    <a:pt x="2418" y="4957"/>
                    <a:pt x="2257" y="5461"/>
                    <a:pt x="2005" y="6062"/>
                  </a:cubicBezTo>
                  <a:cubicBezTo>
                    <a:pt x="2226" y="6098"/>
                    <a:pt x="2450" y="6116"/>
                    <a:pt x="2675" y="6116"/>
                  </a:cubicBezTo>
                  <a:cubicBezTo>
                    <a:pt x="3260" y="6116"/>
                    <a:pt x="3847" y="5995"/>
                    <a:pt x="4385" y="5760"/>
                  </a:cubicBezTo>
                  <a:cubicBezTo>
                    <a:pt x="4151" y="5429"/>
                    <a:pt x="4009" y="5186"/>
                    <a:pt x="4211" y="5058"/>
                  </a:cubicBezTo>
                  <a:cubicBezTo>
                    <a:pt x="4243" y="5038"/>
                    <a:pt x="4275" y="5028"/>
                    <a:pt x="4307" y="5028"/>
                  </a:cubicBezTo>
                  <a:cubicBezTo>
                    <a:pt x="4457" y="5028"/>
                    <a:pt x="4596" y="5251"/>
                    <a:pt x="4747" y="5581"/>
                  </a:cubicBezTo>
                  <a:cubicBezTo>
                    <a:pt x="4770" y="5567"/>
                    <a:pt x="4793" y="5554"/>
                    <a:pt x="4816" y="5539"/>
                  </a:cubicBezTo>
                  <a:cubicBezTo>
                    <a:pt x="5146" y="5342"/>
                    <a:pt x="5458" y="5095"/>
                    <a:pt x="5655" y="4765"/>
                  </a:cubicBezTo>
                  <a:cubicBezTo>
                    <a:pt x="5843" y="4458"/>
                    <a:pt x="5921" y="4104"/>
                    <a:pt x="5949" y="3738"/>
                  </a:cubicBezTo>
                  <a:lnTo>
                    <a:pt x="5949" y="3738"/>
                  </a:lnTo>
                  <a:cubicBezTo>
                    <a:pt x="5817" y="3746"/>
                    <a:pt x="5697" y="3752"/>
                    <a:pt x="5591" y="3752"/>
                  </a:cubicBezTo>
                  <a:cubicBezTo>
                    <a:pt x="5237" y="3752"/>
                    <a:pt x="5047" y="3685"/>
                    <a:pt x="5132" y="3416"/>
                  </a:cubicBezTo>
                  <a:cubicBezTo>
                    <a:pt x="5197" y="3202"/>
                    <a:pt x="5387" y="3131"/>
                    <a:pt x="5656" y="3131"/>
                  </a:cubicBezTo>
                  <a:cubicBezTo>
                    <a:pt x="5751" y="3131"/>
                    <a:pt x="5855" y="3140"/>
                    <a:pt x="5967" y="3154"/>
                  </a:cubicBezTo>
                  <a:lnTo>
                    <a:pt x="5967" y="3091"/>
                  </a:lnTo>
                  <a:cubicBezTo>
                    <a:pt x="5963" y="2256"/>
                    <a:pt x="5908" y="1330"/>
                    <a:pt x="5330" y="733"/>
                  </a:cubicBezTo>
                  <a:cubicBezTo>
                    <a:pt x="5102" y="1082"/>
                    <a:pt x="4910" y="1310"/>
                    <a:pt x="4687" y="1310"/>
                  </a:cubicBezTo>
                  <a:cubicBezTo>
                    <a:pt x="4631" y="1310"/>
                    <a:pt x="4574" y="1296"/>
                    <a:pt x="4513" y="1266"/>
                  </a:cubicBezTo>
                  <a:cubicBezTo>
                    <a:pt x="4334" y="1173"/>
                    <a:pt x="4568" y="857"/>
                    <a:pt x="4917" y="417"/>
                  </a:cubicBezTo>
                  <a:cubicBezTo>
                    <a:pt x="4416" y="133"/>
                    <a:pt x="3798" y="59"/>
                    <a:pt x="3211" y="23"/>
                  </a:cubicBezTo>
                  <a:cubicBezTo>
                    <a:pt x="3029" y="9"/>
                    <a:pt x="2842" y="1"/>
                    <a:pt x="26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24"/>
            <p:cNvSpPr/>
            <p:nvPr/>
          </p:nvSpPr>
          <p:spPr>
            <a:xfrm rot="7171194">
              <a:off x="-299958" y="-262442"/>
              <a:ext cx="431722" cy="259601"/>
            </a:xfrm>
            <a:custGeom>
              <a:rect b="b" l="l" r="r" t="t"/>
              <a:pathLst>
                <a:path extrusionOk="0" h="2193" w="3647">
                  <a:moveTo>
                    <a:pt x="3564" y="0"/>
                  </a:moveTo>
                  <a:cubicBezTo>
                    <a:pt x="2491" y="688"/>
                    <a:pt x="1253" y="1101"/>
                    <a:pt x="0" y="1362"/>
                  </a:cubicBezTo>
                  <a:cubicBezTo>
                    <a:pt x="138" y="1656"/>
                    <a:pt x="354" y="1940"/>
                    <a:pt x="593" y="2193"/>
                  </a:cubicBezTo>
                  <a:cubicBezTo>
                    <a:pt x="610" y="2179"/>
                    <a:pt x="629" y="2170"/>
                    <a:pt x="648" y="2156"/>
                  </a:cubicBezTo>
                  <a:cubicBezTo>
                    <a:pt x="1486" y="1615"/>
                    <a:pt x="2417" y="1211"/>
                    <a:pt x="3389" y="972"/>
                  </a:cubicBezTo>
                  <a:cubicBezTo>
                    <a:pt x="3463" y="955"/>
                    <a:pt x="3541" y="936"/>
                    <a:pt x="3619" y="917"/>
                  </a:cubicBezTo>
                  <a:cubicBezTo>
                    <a:pt x="3647" y="665"/>
                    <a:pt x="3642" y="395"/>
                    <a:pt x="3592" y="115"/>
                  </a:cubicBezTo>
                  <a:cubicBezTo>
                    <a:pt x="3582" y="79"/>
                    <a:pt x="3577" y="41"/>
                    <a:pt x="35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24"/>
            <p:cNvSpPr/>
            <p:nvPr/>
          </p:nvSpPr>
          <p:spPr>
            <a:xfrm rot="7171194">
              <a:off x="616046" y="-726749"/>
              <a:ext cx="253090" cy="458120"/>
            </a:xfrm>
            <a:custGeom>
              <a:rect b="b" l="l" r="r" t="t"/>
              <a:pathLst>
                <a:path extrusionOk="0" h="3870" w="2138">
                  <a:moveTo>
                    <a:pt x="1625" y="1"/>
                  </a:moveTo>
                  <a:cubicBezTo>
                    <a:pt x="1570" y="1"/>
                    <a:pt x="1516" y="4"/>
                    <a:pt x="1463" y="12"/>
                  </a:cubicBezTo>
                  <a:cubicBezTo>
                    <a:pt x="885" y="90"/>
                    <a:pt x="400" y="315"/>
                    <a:pt x="9" y="581"/>
                  </a:cubicBezTo>
                  <a:cubicBezTo>
                    <a:pt x="0" y="1223"/>
                    <a:pt x="56" y="1870"/>
                    <a:pt x="129" y="2512"/>
                  </a:cubicBezTo>
                  <a:cubicBezTo>
                    <a:pt x="161" y="2764"/>
                    <a:pt x="193" y="3021"/>
                    <a:pt x="248" y="3269"/>
                  </a:cubicBezTo>
                  <a:cubicBezTo>
                    <a:pt x="774" y="3616"/>
                    <a:pt x="1374" y="3870"/>
                    <a:pt x="1987" y="3870"/>
                  </a:cubicBezTo>
                  <a:cubicBezTo>
                    <a:pt x="2037" y="3870"/>
                    <a:pt x="2087" y="3868"/>
                    <a:pt x="2138" y="3864"/>
                  </a:cubicBezTo>
                  <a:cubicBezTo>
                    <a:pt x="1825" y="2603"/>
                    <a:pt x="1683" y="1301"/>
                    <a:pt x="1721" y="3"/>
                  </a:cubicBezTo>
                  <a:cubicBezTo>
                    <a:pt x="1689" y="2"/>
                    <a:pt x="1656" y="1"/>
                    <a:pt x="16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24"/>
            <p:cNvSpPr/>
            <p:nvPr/>
          </p:nvSpPr>
          <p:spPr>
            <a:xfrm rot="7171194">
              <a:off x="861455" y="-314574"/>
              <a:ext cx="490200" cy="487122"/>
            </a:xfrm>
            <a:custGeom>
              <a:rect b="b" l="l" r="r" t="t"/>
              <a:pathLst>
                <a:path extrusionOk="0" h="4115" w="4141">
                  <a:moveTo>
                    <a:pt x="2278" y="1"/>
                  </a:moveTo>
                  <a:cubicBezTo>
                    <a:pt x="2215" y="23"/>
                    <a:pt x="2151" y="51"/>
                    <a:pt x="2091" y="78"/>
                  </a:cubicBezTo>
                  <a:cubicBezTo>
                    <a:pt x="1150" y="482"/>
                    <a:pt x="440" y="1280"/>
                    <a:pt x="0" y="2207"/>
                  </a:cubicBezTo>
                  <a:cubicBezTo>
                    <a:pt x="142" y="2867"/>
                    <a:pt x="394" y="3495"/>
                    <a:pt x="826" y="3890"/>
                  </a:cubicBezTo>
                  <a:cubicBezTo>
                    <a:pt x="917" y="3972"/>
                    <a:pt x="1018" y="4050"/>
                    <a:pt x="1118" y="4114"/>
                  </a:cubicBezTo>
                  <a:lnTo>
                    <a:pt x="1118" y="4068"/>
                  </a:lnTo>
                  <a:cubicBezTo>
                    <a:pt x="1156" y="3551"/>
                    <a:pt x="1220" y="3018"/>
                    <a:pt x="1453" y="2554"/>
                  </a:cubicBezTo>
                  <a:cubicBezTo>
                    <a:pt x="1948" y="1587"/>
                    <a:pt x="3027" y="1161"/>
                    <a:pt x="4141" y="1019"/>
                  </a:cubicBezTo>
                  <a:cubicBezTo>
                    <a:pt x="4039" y="886"/>
                    <a:pt x="3916" y="766"/>
                    <a:pt x="3779" y="666"/>
                  </a:cubicBezTo>
                  <a:cubicBezTo>
                    <a:pt x="3375" y="372"/>
                    <a:pt x="2834" y="156"/>
                    <a:pt x="22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24"/>
            <p:cNvSpPr/>
            <p:nvPr/>
          </p:nvSpPr>
          <p:spPr>
            <a:xfrm rot="7171194">
              <a:off x="707886" y="401354"/>
              <a:ext cx="551283" cy="287183"/>
            </a:xfrm>
            <a:custGeom>
              <a:rect b="b" l="l" r="r" t="t"/>
              <a:pathLst>
                <a:path extrusionOk="0" h="2426" w="4657">
                  <a:moveTo>
                    <a:pt x="2711" y="1"/>
                  </a:moveTo>
                  <a:cubicBezTo>
                    <a:pt x="2058" y="1"/>
                    <a:pt x="1414" y="207"/>
                    <a:pt x="766" y="321"/>
                  </a:cubicBezTo>
                  <a:cubicBezTo>
                    <a:pt x="588" y="353"/>
                    <a:pt x="409" y="376"/>
                    <a:pt x="230" y="393"/>
                  </a:cubicBezTo>
                  <a:cubicBezTo>
                    <a:pt x="134" y="637"/>
                    <a:pt x="65" y="903"/>
                    <a:pt x="23" y="1183"/>
                  </a:cubicBezTo>
                  <a:cubicBezTo>
                    <a:pt x="0" y="1361"/>
                    <a:pt x="28" y="1563"/>
                    <a:pt x="83" y="1783"/>
                  </a:cubicBezTo>
                  <a:cubicBezTo>
                    <a:pt x="180" y="1779"/>
                    <a:pt x="276" y="1779"/>
                    <a:pt x="368" y="1779"/>
                  </a:cubicBezTo>
                  <a:cubicBezTo>
                    <a:pt x="1372" y="1788"/>
                    <a:pt x="2372" y="1907"/>
                    <a:pt x="3353" y="2127"/>
                  </a:cubicBezTo>
                  <a:cubicBezTo>
                    <a:pt x="3693" y="2201"/>
                    <a:pt x="4032" y="2296"/>
                    <a:pt x="4362" y="2425"/>
                  </a:cubicBezTo>
                  <a:cubicBezTo>
                    <a:pt x="4449" y="2228"/>
                    <a:pt x="4523" y="2031"/>
                    <a:pt x="4564" y="1834"/>
                  </a:cubicBezTo>
                  <a:cubicBezTo>
                    <a:pt x="4656" y="1411"/>
                    <a:pt x="4656" y="999"/>
                    <a:pt x="4605" y="605"/>
                  </a:cubicBezTo>
                  <a:cubicBezTo>
                    <a:pt x="4096" y="311"/>
                    <a:pt x="3555" y="63"/>
                    <a:pt x="2972" y="13"/>
                  </a:cubicBezTo>
                  <a:cubicBezTo>
                    <a:pt x="2885" y="5"/>
                    <a:pt x="2798" y="1"/>
                    <a:pt x="27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24"/>
            <p:cNvSpPr/>
            <p:nvPr/>
          </p:nvSpPr>
          <p:spPr>
            <a:xfrm rot="7171194">
              <a:off x="-291794" y="162448"/>
              <a:ext cx="460487" cy="490318"/>
            </a:xfrm>
            <a:custGeom>
              <a:rect b="b" l="l" r="r" t="t"/>
              <a:pathLst>
                <a:path extrusionOk="0" h="4142" w="3890">
                  <a:moveTo>
                    <a:pt x="2454" y="1"/>
                  </a:moveTo>
                  <a:cubicBezTo>
                    <a:pt x="2101" y="1294"/>
                    <a:pt x="1202" y="2418"/>
                    <a:pt x="101" y="3197"/>
                  </a:cubicBezTo>
                  <a:cubicBezTo>
                    <a:pt x="69" y="3220"/>
                    <a:pt x="33" y="3243"/>
                    <a:pt x="1" y="3265"/>
                  </a:cubicBezTo>
                  <a:cubicBezTo>
                    <a:pt x="166" y="3605"/>
                    <a:pt x="349" y="3921"/>
                    <a:pt x="569" y="4141"/>
                  </a:cubicBezTo>
                  <a:cubicBezTo>
                    <a:pt x="822" y="4073"/>
                    <a:pt x="1070" y="3986"/>
                    <a:pt x="1303" y="3866"/>
                  </a:cubicBezTo>
                  <a:cubicBezTo>
                    <a:pt x="1862" y="3578"/>
                    <a:pt x="2302" y="3091"/>
                    <a:pt x="2693" y="2596"/>
                  </a:cubicBezTo>
                  <a:cubicBezTo>
                    <a:pt x="3146" y="2023"/>
                    <a:pt x="3568" y="1381"/>
                    <a:pt x="3889" y="706"/>
                  </a:cubicBezTo>
                  <a:cubicBezTo>
                    <a:pt x="3697" y="514"/>
                    <a:pt x="3481" y="358"/>
                    <a:pt x="3243" y="244"/>
                  </a:cubicBezTo>
                  <a:cubicBezTo>
                    <a:pt x="2990" y="128"/>
                    <a:pt x="2725" y="51"/>
                    <a:pt x="2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24"/>
            <p:cNvSpPr/>
            <p:nvPr/>
          </p:nvSpPr>
          <p:spPr>
            <a:xfrm rot="7171194">
              <a:off x="179859" y="496600"/>
              <a:ext cx="406270" cy="571407"/>
            </a:xfrm>
            <a:custGeom>
              <a:rect b="b" l="l" r="r" t="t"/>
              <a:pathLst>
                <a:path extrusionOk="0" h="4827" w="3432">
                  <a:moveTo>
                    <a:pt x="1398" y="1"/>
                  </a:moveTo>
                  <a:cubicBezTo>
                    <a:pt x="817" y="1"/>
                    <a:pt x="302" y="117"/>
                    <a:pt x="0" y="434"/>
                  </a:cubicBezTo>
                  <a:cubicBezTo>
                    <a:pt x="294" y="599"/>
                    <a:pt x="555" y="809"/>
                    <a:pt x="766" y="1080"/>
                  </a:cubicBezTo>
                  <a:cubicBezTo>
                    <a:pt x="1101" y="1507"/>
                    <a:pt x="1266" y="2038"/>
                    <a:pt x="1372" y="2574"/>
                  </a:cubicBezTo>
                  <a:cubicBezTo>
                    <a:pt x="1514" y="3313"/>
                    <a:pt x="1550" y="4083"/>
                    <a:pt x="1404" y="4826"/>
                  </a:cubicBezTo>
                  <a:cubicBezTo>
                    <a:pt x="1670" y="4822"/>
                    <a:pt x="1922" y="4794"/>
                    <a:pt x="2165" y="4712"/>
                  </a:cubicBezTo>
                  <a:cubicBezTo>
                    <a:pt x="2600" y="4565"/>
                    <a:pt x="3027" y="4106"/>
                    <a:pt x="3398" y="3547"/>
                  </a:cubicBezTo>
                  <a:cubicBezTo>
                    <a:pt x="3431" y="3042"/>
                    <a:pt x="3380" y="2538"/>
                    <a:pt x="3229" y="2043"/>
                  </a:cubicBezTo>
                  <a:cubicBezTo>
                    <a:pt x="2991" y="1272"/>
                    <a:pt x="2541" y="607"/>
                    <a:pt x="1973" y="34"/>
                  </a:cubicBezTo>
                  <a:cubicBezTo>
                    <a:pt x="1777" y="13"/>
                    <a:pt x="1584" y="1"/>
                    <a:pt x="13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57" name="Google Shape;2157;p24"/>
          <p:cNvGrpSpPr/>
          <p:nvPr/>
        </p:nvGrpSpPr>
        <p:grpSpPr>
          <a:xfrm flipH="1" rot="1583745">
            <a:off x="1784127" y="1655506"/>
            <a:ext cx="334814" cy="297711"/>
            <a:chOff x="8754261" y="3542174"/>
            <a:chExt cx="202956" cy="180465"/>
          </a:xfrm>
        </p:grpSpPr>
        <p:sp>
          <p:nvSpPr>
            <p:cNvPr id="2158" name="Google Shape;2158;p24"/>
            <p:cNvSpPr/>
            <p:nvPr/>
          </p:nvSpPr>
          <p:spPr>
            <a:xfrm>
              <a:off x="8754261" y="3542174"/>
              <a:ext cx="202956" cy="180465"/>
            </a:xfrm>
            <a:custGeom>
              <a:rect b="b" l="l" r="r" t="t"/>
              <a:pathLst>
                <a:path extrusionOk="0" h="5745" w="6461">
                  <a:moveTo>
                    <a:pt x="2695" y="1"/>
                  </a:moveTo>
                  <a:cubicBezTo>
                    <a:pt x="2615" y="1"/>
                    <a:pt x="2534" y="39"/>
                    <a:pt x="2486" y="116"/>
                  </a:cubicBezTo>
                  <a:cubicBezTo>
                    <a:pt x="2384" y="267"/>
                    <a:pt x="2312" y="432"/>
                    <a:pt x="2261" y="602"/>
                  </a:cubicBezTo>
                  <a:cubicBezTo>
                    <a:pt x="2257" y="593"/>
                    <a:pt x="2251" y="584"/>
                    <a:pt x="2242" y="574"/>
                  </a:cubicBezTo>
                  <a:cubicBezTo>
                    <a:pt x="2185" y="490"/>
                    <a:pt x="2107" y="453"/>
                    <a:pt x="2030" y="453"/>
                  </a:cubicBezTo>
                  <a:cubicBezTo>
                    <a:pt x="1906" y="453"/>
                    <a:pt x="1785" y="551"/>
                    <a:pt x="1766" y="707"/>
                  </a:cubicBezTo>
                  <a:cubicBezTo>
                    <a:pt x="1715" y="1079"/>
                    <a:pt x="1751" y="1455"/>
                    <a:pt x="1861" y="1803"/>
                  </a:cubicBezTo>
                  <a:cubicBezTo>
                    <a:pt x="1830" y="1785"/>
                    <a:pt x="1802" y="1767"/>
                    <a:pt x="1775" y="1748"/>
                  </a:cubicBezTo>
                  <a:cubicBezTo>
                    <a:pt x="1583" y="1629"/>
                    <a:pt x="1374" y="1533"/>
                    <a:pt x="1168" y="1533"/>
                  </a:cubicBezTo>
                  <a:cubicBezTo>
                    <a:pt x="1034" y="1533"/>
                    <a:pt x="901" y="1574"/>
                    <a:pt x="775" y="1675"/>
                  </a:cubicBezTo>
                  <a:cubicBezTo>
                    <a:pt x="720" y="1721"/>
                    <a:pt x="688" y="1831"/>
                    <a:pt x="716" y="1899"/>
                  </a:cubicBezTo>
                  <a:cubicBezTo>
                    <a:pt x="807" y="2119"/>
                    <a:pt x="930" y="2317"/>
                    <a:pt x="1073" y="2496"/>
                  </a:cubicBezTo>
                  <a:cubicBezTo>
                    <a:pt x="1036" y="2495"/>
                    <a:pt x="999" y="2494"/>
                    <a:pt x="961" y="2494"/>
                  </a:cubicBezTo>
                  <a:cubicBezTo>
                    <a:pt x="847" y="2494"/>
                    <a:pt x="732" y="2499"/>
                    <a:pt x="614" y="2510"/>
                  </a:cubicBezTo>
                  <a:cubicBezTo>
                    <a:pt x="468" y="2523"/>
                    <a:pt x="348" y="2648"/>
                    <a:pt x="390" y="2807"/>
                  </a:cubicBezTo>
                  <a:cubicBezTo>
                    <a:pt x="431" y="2950"/>
                    <a:pt x="496" y="3069"/>
                    <a:pt x="587" y="3170"/>
                  </a:cubicBezTo>
                  <a:cubicBezTo>
                    <a:pt x="477" y="3202"/>
                    <a:pt x="367" y="3234"/>
                    <a:pt x="261" y="3271"/>
                  </a:cubicBezTo>
                  <a:cubicBezTo>
                    <a:pt x="92" y="3330"/>
                    <a:pt x="0" y="3560"/>
                    <a:pt x="147" y="3698"/>
                  </a:cubicBezTo>
                  <a:cubicBezTo>
                    <a:pt x="423" y="3945"/>
                    <a:pt x="730" y="4039"/>
                    <a:pt x="1048" y="4039"/>
                  </a:cubicBezTo>
                  <a:cubicBezTo>
                    <a:pt x="1077" y="4039"/>
                    <a:pt x="1107" y="4038"/>
                    <a:pt x="1137" y="4037"/>
                  </a:cubicBezTo>
                  <a:lnTo>
                    <a:pt x="1137" y="4037"/>
                  </a:lnTo>
                  <a:cubicBezTo>
                    <a:pt x="1091" y="4078"/>
                    <a:pt x="1046" y="4124"/>
                    <a:pt x="1000" y="4170"/>
                  </a:cubicBezTo>
                  <a:cubicBezTo>
                    <a:pt x="853" y="4316"/>
                    <a:pt x="958" y="4568"/>
                    <a:pt x="1165" y="4574"/>
                  </a:cubicBezTo>
                  <a:cubicBezTo>
                    <a:pt x="1316" y="4574"/>
                    <a:pt x="1463" y="4555"/>
                    <a:pt x="1605" y="4519"/>
                  </a:cubicBezTo>
                  <a:lnTo>
                    <a:pt x="1605" y="4519"/>
                  </a:lnTo>
                  <a:cubicBezTo>
                    <a:pt x="1531" y="4684"/>
                    <a:pt x="1481" y="4858"/>
                    <a:pt x="1444" y="5046"/>
                  </a:cubicBezTo>
                  <a:cubicBezTo>
                    <a:pt x="1415" y="5199"/>
                    <a:pt x="1531" y="5337"/>
                    <a:pt x="1671" y="5337"/>
                  </a:cubicBezTo>
                  <a:cubicBezTo>
                    <a:pt x="1707" y="5337"/>
                    <a:pt x="1746" y="5328"/>
                    <a:pt x="1783" y="5307"/>
                  </a:cubicBezTo>
                  <a:cubicBezTo>
                    <a:pt x="2058" y="5156"/>
                    <a:pt x="2297" y="4959"/>
                    <a:pt x="2499" y="4725"/>
                  </a:cubicBezTo>
                  <a:cubicBezTo>
                    <a:pt x="2522" y="4995"/>
                    <a:pt x="2577" y="5262"/>
                    <a:pt x="2669" y="5527"/>
                  </a:cubicBezTo>
                  <a:cubicBezTo>
                    <a:pt x="2699" y="5607"/>
                    <a:pt x="2786" y="5679"/>
                    <a:pt x="2875" y="5679"/>
                  </a:cubicBezTo>
                  <a:cubicBezTo>
                    <a:pt x="2908" y="5679"/>
                    <a:pt x="2941" y="5669"/>
                    <a:pt x="2972" y="5647"/>
                  </a:cubicBezTo>
                  <a:cubicBezTo>
                    <a:pt x="3118" y="5537"/>
                    <a:pt x="3220" y="5404"/>
                    <a:pt x="3288" y="5247"/>
                  </a:cubicBezTo>
                  <a:cubicBezTo>
                    <a:pt x="3402" y="5493"/>
                    <a:pt x="3579" y="5744"/>
                    <a:pt x="3861" y="5744"/>
                  </a:cubicBezTo>
                  <a:cubicBezTo>
                    <a:pt x="3873" y="5744"/>
                    <a:pt x="3885" y="5744"/>
                    <a:pt x="3898" y="5743"/>
                  </a:cubicBezTo>
                  <a:cubicBezTo>
                    <a:pt x="4320" y="5706"/>
                    <a:pt x="4338" y="5256"/>
                    <a:pt x="4310" y="4936"/>
                  </a:cubicBezTo>
                  <a:cubicBezTo>
                    <a:pt x="4302" y="4798"/>
                    <a:pt x="4283" y="4661"/>
                    <a:pt x="4260" y="4523"/>
                  </a:cubicBezTo>
                  <a:lnTo>
                    <a:pt x="4260" y="4523"/>
                  </a:lnTo>
                  <a:cubicBezTo>
                    <a:pt x="4348" y="4614"/>
                    <a:pt x="4435" y="4701"/>
                    <a:pt x="4522" y="4788"/>
                  </a:cubicBezTo>
                  <a:cubicBezTo>
                    <a:pt x="4702" y="4973"/>
                    <a:pt x="4909" y="5115"/>
                    <a:pt x="5143" y="5115"/>
                  </a:cubicBezTo>
                  <a:cubicBezTo>
                    <a:pt x="5230" y="5115"/>
                    <a:pt x="5321" y="5095"/>
                    <a:pt x="5415" y="5050"/>
                  </a:cubicBezTo>
                  <a:cubicBezTo>
                    <a:pt x="5549" y="4991"/>
                    <a:pt x="5567" y="4816"/>
                    <a:pt x="5508" y="4701"/>
                  </a:cubicBezTo>
                  <a:cubicBezTo>
                    <a:pt x="5379" y="4445"/>
                    <a:pt x="5210" y="4216"/>
                    <a:pt x="5013" y="4014"/>
                  </a:cubicBezTo>
                  <a:lnTo>
                    <a:pt x="5013" y="4014"/>
                  </a:lnTo>
                  <a:cubicBezTo>
                    <a:pt x="5186" y="4041"/>
                    <a:pt x="5360" y="4064"/>
                    <a:pt x="5540" y="4078"/>
                  </a:cubicBezTo>
                  <a:cubicBezTo>
                    <a:pt x="5547" y="4079"/>
                    <a:pt x="5554" y="4079"/>
                    <a:pt x="5561" y="4079"/>
                  </a:cubicBezTo>
                  <a:cubicBezTo>
                    <a:pt x="5757" y="4079"/>
                    <a:pt x="5831" y="3847"/>
                    <a:pt x="5760" y="3693"/>
                  </a:cubicBezTo>
                  <a:cubicBezTo>
                    <a:pt x="5728" y="3624"/>
                    <a:pt x="5691" y="3560"/>
                    <a:pt x="5650" y="3501"/>
                  </a:cubicBezTo>
                  <a:cubicBezTo>
                    <a:pt x="5828" y="3478"/>
                    <a:pt x="6008" y="3436"/>
                    <a:pt x="6177" y="3376"/>
                  </a:cubicBezTo>
                  <a:cubicBezTo>
                    <a:pt x="6338" y="3321"/>
                    <a:pt x="6457" y="3078"/>
                    <a:pt x="6291" y="2950"/>
                  </a:cubicBezTo>
                  <a:cubicBezTo>
                    <a:pt x="6103" y="2803"/>
                    <a:pt x="5897" y="2684"/>
                    <a:pt x="5682" y="2597"/>
                  </a:cubicBezTo>
                  <a:cubicBezTo>
                    <a:pt x="5728" y="2583"/>
                    <a:pt x="5773" y="2565"/>
                    <a:pt x="5815" y="2546"/>
                  </a:cubicBezTo>
                  <a:cubicBezTo>
                    <a:pt x="6158" y="2395"/>
                    <a:pt x="6402" y="2125"/>
                    <a:pt x="6448" y="1744"/>
                  </a:cubicBezTo>
                  <a:cubicBezTo>
                    <a:pt x="6461" y="1638"/>
                    <a:pt x="6361" y="1524"/>
                    <a:pt x="6260" y="1501"/>
                  </a:cubicBezTo>
                  <a:cubicBezTo>
                    <a:pt x="6100" y="1460"/>
                    <a:pt x="5940" y="1443"/>
                    <a:pt x="5782" y="1443"/>
                  </a:cubicBezTo>
                  <a:cubicBezTo>
                    <a:pt x="5691" y="1443"/>
                    <a:pt x="5601" y="1449"/>
                    <a:pt x="5512" y="1459"/>
                  </a:cubicBezTo>
                  <a:cubicBezTo>
                    <a:pt x="5607" y="1301"/>
                    <a:pt x="5514" y="1065"/>
                    <a:pt x="5307" y="1065"/>
                  </a:cubicBezTo>
                  <a:cubicBezTo>
                    <a:pt x="5305" y="1065"/>
                    <a:pt x="5303" y="1065"/>
                    <a:pt x="5301" y="1065"/>
                  </a:cubicBezTo>
                  <a:cubicBezTo>
                    <a:pt x="5163" y="1069"/>
                    <a:pt x="5030" y="1079"/>
                    <a:pt x="4902" y="1097"/>
                  </a:cubicBezTo>
                  <a:cubicBezTo>
                    <a:pt x="4939" y="1052"/>
                    <a:pt x="4975" y="1001"/>
                    <a:pt x="5013" y="955"/>
                  </a:cubicBezTo>
                  <a:cubicBezTo>
                    <a:pt x="5154" y="762"/>
                    <a:pt x="4945" y="576"/>
                    <a:pt x="4760" y="576"/>
                  </a:cubicBezTo>
                  <a:cubicBezTo>
                    <a:pt x="4748" y="576"/>
                    <a:pt x="4735" y="577"/>
                    <a:pt x="4723" y="578"/>
                  </a:cubicBezTo>
                  <a:cubicBezTo>
                    <a:pt x="4384" y="625"/>
                    <a:pt x="4063" y="735"/>
                    <a:pt x="3770" y="900"/>
                  </a:cubicBezTo>
                  <a:cubicBezTo>
                    <a:pt x="3792" y="767"/>
                    <a:pt x="3806" y="629"/>
                    <a:pt x="3811" y="492"/>
                  </a:cubicBezTo>
                  <a:cubicBezTo>
                    <a:pt x="3814" y="350"/>
                    <a:pt x="3681" y="247"/>
                    <a:pt x="3551" y="247"/>
                  </a:cubicBezTo>
                  <a:cubicBezTo>
                    <a:pt x="3492" y="247"/>
                    <a:pt x="3434" y="269"/>
                    <a:pt x="3389" y="318"/>
                  </a:cubicBezTo>
                  <a:cubicBezTo>
                    <a:pt x="3269" y="451"/>
                    <a:pt x="3169" y="588"/>
                    <a:pt x="3086" y="739"/>
                  </a:cubicBezTo>
                  <a:cubicBezTo>
                    <a:pt x="3040" y="547"/>
                    <a:pt x="2985" y="364"/>
                    <a:pt x="2930" y="176"/>
                  </a:cubicBezTo>
                  <a:cubicBezTo>
                    <a:pt x="2895" y="60"/>
                    <a:pt x="2795" y="1"/>
                    <a:pt x="2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24"/>
            <p:cNvSpPr/>
            <p:nvPr/>
          </p:nvSpPr>
          <p:spPr>
            <a:xfrm>
              <a:off x="8802073" y="3578205"/>
              <a:ext cx="116352" cy="96908"/>
            </a:xfrm>
            <a:custGeom>
              <a:rect b="b" l="l" r="r" t="t"/>
              <a:pathLst>
                <a:path extrusionOk="0" h="3085" w="3704">
                  <a:moveTo>
                    <a:pt x="1570" y="0"/>
                  </a:moveTo>
                  <a:cubicBezTo>
                    <a:pt x="1441" y="0"/>
                    <a:pt x="1312" y="99"/>
                    <a:pt x="1312" y="244"/>
                  </a:cubicBezTo>
                  <a:cubicBezTo>
                    <a:pt x="1317" y="280"/>
                    <a:pt x="1317" y="312"/>
                    <a:pt x="1317" y="345"/>
                  </a:cubicBezTo>
                  <a:cubicBezTo>
                    <a:pt x="1285" y="312"/>
                    <a:pt x="1252" y="276"/>
                    <a:pt x="1220" y="239"/>
                  </a:cubicBezTo>
                  <a:cubicBezTo>
                    <a:pt x="1172" y="190"/>
                    <a:pt x="1115" y="169"/>
                    <a:pt x="1058" y="169"/>
                  </a:cubicBezTo>
                  <a:cubicBezTo>
                    <a:pt x="888" y="169"/>
                    <a:pt x="725" y="358"/>
                    <a:pt x="835" y="538"/>
                  </a:cubicBezTo>
                  <a:cubicBezTo>
                    <a:pt x="908" y="652"/>
                    <a:pt x="977" y="767"/>
                    <a:pt x="1046" y="881"/>
                  </a:cubicBezTo>
                  <a:cubicBezTo>
                    <a:pt x="968" y="853"/>
                    <a:pt x="890" y="830"/>
                    <a:pt x="807" y="817"/>
                  </a:cubicBezTo>
                  <a:cubicBezTo>
                    <a:pt x="790" y="814"/>
                    <a:pt x="773" y="812"/>
                    <a:pt x="757" y="812"/>
                  </a:cubicBezTo>
                  <a:cubicBezTo>
                    <a:pt x="517" y="812"/>
                    <a:pt x="349" y="1164"/>
                    <a:pt x="610" y="1281"/>
                  </a:cubicBezTo>
                  <a:cubicBezTo>
                    <a:pt x="680" y="1312"/>
                    <a:pt x="743" y="1340"/>
                    <a:pt x="812" y="1372"/>
                  </a:cubicBezTo>
                  <a:cubicBezTo>
                    <a:pt x="569" y="1404"/>
                    <a:pt x="339" y="1468"/>
                    <a:pt x="147" y="1651"/>
                  </a:cubicBezTo>
                  <a:cubicBezTo>
                    <a:pt x="0" y="1785"/>
                    <a:pt x="100" y="2079"/>
                    <a:pt x="304" y="2079"/>
                  </a:cubicBezTo>
                  <a:cubicBezTo>
                    <a:pt x="310" y="2079"/>
                    <a:pt x="316" y="2079"/>
                    <a:pt x="322" y="2078"/>
                  </a:cubicBezTo>
                  <a:cubicBezTo>
                    <a:pt x="500" y="2060"/>
                    <a:pt x="670" y="2041"/>
                    <a:pt x="845" y="2023"/>
                  </a:cubicBezTo>
                  <a:lnTo>
                    <a:pt x="845" y="2023"/>
                  </a:lnTo>
                  <a:cubicBezTo>
                    <a:pt x="702" y="2138"/>
                    <a:pt x="560" y="2252"/>
                    <a:pt x="422" y="2371"/>
                  </a:cubicBezTo>
                  <a:cubicBezTo>
                    <a:pt x="249" y="2517"/>
                    <a:pt x="413" y="2730"/>
                    <a:pt x="594" y="2730"/>
                  </a:cubicBezTo>
                  <a:cubicBezTo>
                    <a:pt x="624" y="2730"/>
                    <a:pt x="655" y="2724"/>
                    <a:pt x="684" y="2711"/>
                  </a:cubicBezTo>
                  <a:cubicBezTo>
                    <a:pt x="995" y="2574"/>
                    <a:pt x="1275" y="2362"/>
                    <a:pt x="1509" y="2110"/>
                  </a:cubicBezTo>
                  <a:cubicBezTo>
                    <a:pt x="1533" y="2386"/>
                    <a:pt x="1573" y="2661"/>
                    <a:pt x="1615" y="2936"/>
                  </a:cubicBezTo>
                  <a:cubicBezTo>
                    <a:pt x="1630" y="3040"/>
                    <a:pt x="1701" y="3084"/>
                    <a:pt x="1779" y="3084"/>
                  </a:cubicBezTo>
                  <a:cubicBezTo>
                    <a:pt x="1885" y="3084"/>
                    <a:pt x="2006" y="3002"/>
                    <a:pt x="2022" y="2881"/>
                  </a:cubicBezTo>
                  <a:cubicBezTo>
                    <a:pt x="2041" y="2693"/>
                    <a:pt x="2060" y="2509"/>
                    <a:pt x="2069" y="2331"/>
                  </a:cubicBezTo>
                  <a:cubicBezTo>
                    <a:pt x="2193" y="2468"/>
                    <a:pt x="2321" y="2606"/>
                    <a:pt x="2449" y="2743"/>
                  </a:cubicBezTo>
                  <a:cubicBezTo>
                    <a:pt x="2491" y="2789"/>
                    <a:pt x="2543" y="2808"/>
                    <a:pt x="2595" y="2808"/>
                  </a:cubicBezTo>
                  <a:cubicBezTo>
                    <a:pt x="2753" y="2808"/>
                    <a:pt x="2912" y="2631"/>
                    <a:pt x="2798" y="2473"/>
                  </a:cubicBezTo>
                  <a:cubicBezTo>
                    <a:pt x="2720" y="2358"/>
                    <a:pt x="2642" y="2248"/>
                    <a:pt x="2564" y="2134"/>
                  </a:cubicBezTo>
                  <a:lnTo>
                    <a:pt x="2564" y="2134"/>
                  </a:lnTo>
                  <a:cubicBezTo>
                    <a:pt x="2738" y="2138"/>
                    <a:pt x="2913" y="2147"/>
                    <a:pt x="3082" y="2165"/>
                  </a:cubicBezTo>
                  <a:cubicBezTo>
                    <a:pt x="3092" y="2167"/>
                    <a:pt x="3101" y="2167"/>
                    <a:pt x="3109" y="2167"/>
                  </a:cubicBezTo>
                  <a:cubicBezTo>
                    <a:pt x="3362" y="2167"/>
                    <a:pt x="3423" y="1740"/>
                    <a:pt x="3183" y="1670"/>
                  </a:cubicBezTo>
                  <a:cubicBezTo>
                    <a:pt x="3288" y="1620"/>
                    <a:pt x="3394" y="1573"/>
                    <a:pt x="3495" y="1518"/>
                  </a:cubicBezTo>
                  <a:cubicBezTo>
                    <a:pt x="3703" y="1416"/>
                    <a:pt x="3624" y="1049"/>
                    <a:pt x="3391" y="1049"/>
                  </a:cubicBezTo>
                  <a:cubicBezTo>
                    <a:pt x="3383" y="1049"/>
                    <a:pt x="3375" y="1050"/>
                    <a:pt x="3366" y="1051"/>
                  </a:cubicBezTo>
                  <a:cubicBezTo>
                    <a:pt x="3311" y="1060"/>
                    <a:pt x="3261" y="1065"/>
                    <a:pt x="3205" y="1074"/>
                  </a:cubicBezTo>
                  <a:cubicBezTo>
                    <a:pt x="3233" y="1051"/>
                    <a:pt x="3261" y="1033"/>
                    <a:pt x="3288" y="1010"/>
                  </a:cubicBezTo>
                  <a:cubicBezTo>
                    <a:pt x="3431" y="895"/>
                    <a:pt x="3349" y="642"/>
                    <a:pt x="3183" y="606"/>
                  </a:cubicBezTo>
                  <a:cubicBezTo>
                    <a:pt x="3137" y="595"/>
                    <a:pt x="3091" y="590"/>
                    <a:pt x="3045" y="590"/>
                  </a:cubicBezTo>
                  <a:cubicBezTo>
                    <a:pt x="2935" y="590"/>
                    <a:pt x="2830" y="619"/>
                    <a:pt x="2729" y="661"/>
                  </a:cubicBezTo>
                  <a:cubicBezTo>
                    <a:pt x="2816" y="578"/>
                    <a:pt x="2908" y="496"/>
                    <a:pt x="3004" y="422"/>
                  </a:cubicBezTo>
                  <a:cubicBezTo>
                    <a:pt x="3116" y="311"/>
                    <a:pt x="3021" y="119"/>
                    <a:pt x="2876" y="119"/>
                  </a:cubicBezTo>
                  <a:cubicBezTo>
                    <a:pt x="2848" y="119"/>
                    <a:pt x="2819" y="126"/>
                    <a:pt x="2788" y="142"/>
                  </a:cubicBezTo>
                  <a:cubicBezTo>
                    <a:pt x="2545" y="276"/>
                    <a:pt x="2321" y="432"/>
                    <a:pt x="2119" y="615"/>
                  </a:cubicBezTo>
                  <a:cubicBezTo>
                    <a:pt x="2022" y="418"/>
                    <a:pt x="1899" y="235"/>
                    <a:pt x="1738" y="70"/>
                  </a:cubicBezTo>
                  <a:cubicBezTo>
                    <a:pt x="1691" y="22"/>
                    <a:pt x="1630" y="0"/>
                    <a:pt x="15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60" name="Google Shape;2160;p24"/>
          <p:cNvSpPr txBox="1"/>
          <p:nvPr>
            <p:ph idx="1" type="subTitle"/>
          </p:nvPr>
        </p:nvSpPr>
        <p:spPr>
          <a:xfrm>
            <a:off x="3360075" y="1209350"/>
            <a:ext cx="5064300" cy="231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61" name="Google Shape;2161;p24"/>
          <p:cNvSpPr txBox="1"/>
          <p:nvPr>
            <p:ph type="title"/>
          </p:nvPr>
        </p:nvSpPr>
        <p:spPr>
          <a:xfrm>
            <a:off x="3359600" y="540000"/>
            <a:ext cx="5064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pic>
        <p:nvPicPr>
          <p:cNvPr id="2162" name="Google Shape;2162;p24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1249663" y="-1218820"/>
            <a:ext cx="3742525" cy="334799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3" name="Google Shape;2163;p24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750475" y="2113405"/>
            <a:ext cx="3742525" cy="33479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8">
  <p:cSld name="CUSTOM_12_1_1_1_1">
    <p:spTree>
      <p:nvGrpSpPr>
        <p:cNvPr id="2164" name="Shape 2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5" name="Google Shape;2165;p25"/>
          <p:cNvSpPr txBox="1"/>
          <p:nvPr>
            <p:ph idx="1" type="subTitle"/>
          </p:nvPr>
        </p:nvSpPr>
        <p:spPr>
          <a:xfrm>
            <a:off x="720000" y="1420425"/>
            <a:ext cx="4261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66" name="Google Shape;2166;p25"/>
          <p:cNvSpPr txBox="1"/>
          <p:nvPr>
            <p:ph type="title"/>
          </p:nvPr>
        </p:nvSpPr>
        <p:spPr>
          <a:xfrm>
            <a:off x="2131713" y="540000"/>
            <a:ext cx="4880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167" name="Google Shape;2167;p25"/>
          <p:cNvSpPr txBox="1"/>
          <p:nvPr>
            <p:ph idx="2" type="subTitle"/>
          </p:nvPr>
        </p:nvSpPr>
        <p:spPr>
          <a:xfrm>
            <a:off x="720000" y="2008450"/>
            <a:ext cx="4261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68" name="Google Shape;2168;p25"/>
          <p:cNvSpPr txBox="1"/>
          <p:nvPr>
            <p:ph idx="3" type="subTitle"/>
          </p:nvPr>
        </p:nvSpPr>
        <p:spPr>
          <a:xfrm>
            <a:off x="720000" y="2576900"/>
            <a:ext cx="4261500" cy="77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508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9" name="Google Shape;2169;p25"/>
          <p:cNvSpPr/>
          <p:nvPr/>
        </p:nvSpPr>
        <p:spPr>
          <a:xfrm flipH="1" rot="1474216">
            <a:off x="5934159" y="-253539"/>
            <a:ext cx="4386743" cy="6261998"/>
          </a:xfrm>
          <a:custGeom>
            <a:rect b="b" l="l" r="r" t="t"/>
            <a:pathLst>
              <a:path extrusionOk="0" h="46528" w="46234">
                <a:moveTo>
                  <a:pt x="25849" y="0"/>
                </a:moveTo>
                <a:cubicBezTo>
                  <a:pt x="24318" y="0"/>
                  <a:pt x="22209" y="712"/>
                  <a:pt x="20882" y="1007"/>
                </a:cubicBezTo>
                <a:cubicBezTo>
                  <a:pt x="16346" y="1974"/>
                  <a:pt x="11943" y="4009"/>
                  <a:pt x="8440" y="7111"/>
                </a:cubicBezTo>
                <a:cubicBezTo>
                  <a:pt x="3737" y="11214"/>
                  <a:pt x="601" y="17219"/>
                  <a:pt x="268" y="23490"/>
                </a:cubicBezTo>
                <a:cubicBezTo>
                  <a:pt x="1" y="29794"/>
                  <a:pt x="2536" y="36199"/>
                  <a:pt x="7339" y="40235"/>
                </a:cubicBezTo>
                <a:cubicBezTo>
                  <a:pt x="11075" y="43437"/>
                  <a:pt x="15912" y="45072"/>
                  <a:pt x="20749" y="45906"/>
                </a:cubicBezTo>
                <a:cubicBezTo>
                  <a:pt x="22937" y="46293"/>
                  <a:pt x="25159" y="46527"/>
                  <a:pt x="27367" y="46527"/>
                </a:cubicBezTo>
                <a:cubicBezTo>
                  <a:pt x="29536" y="46527"/>
                  <a:pt x="31693" y="46301"/>
                  <a:pt x="33792" y="45772"/>
                </a:cubicBezTo>
                <a:cubicBezTo>
                  <a:pt x="38061" y="44738"/>
                  <a:pt x="42097" y="42337"/>
                  <a:pt x="44533" y="38701"/>
                </a:cubicBezTo>
                <a:cubicBezTo>
                  <a:pt x="45400" y="37400"/>
                  <a:pt x="46100" y="35865"/>
                  <a:pt x="46134" y="34264"/>
                </a:cubicBezTo>
                <a:cubicBezTo>
                  <a:pt x="46234" y="31562"/>
                  <a:pt x="44533" y="29060"/>
                  <a:pt x="42398" y="27359"/>
                </a:cubicBezTo>
                <a:cubicBezTo>
                  <a:pt x="40263" y="25658"/>
                  <a:pt x="37728" y="24524"/>
                  <a:pt x="35426" y="23123"/>
                </a:cubicBezTo>
                <a:cubicBezTo>
                  <a:pt x="33091" y="21688"/>
                  <a:pt x="30889" y="19820"/>
                  <a:pt x="29989" y="17285"/>
                </a:cubicBezTo>
                <a:cubicBezTo>
                  <a:pt x="29255" y="15284"/>
                  <a:pt x="29388" y="13116"/>
                  <a:pt x="29655" y="10981"/>
                </a:cubicBezTo>
                <a:cubicBezTo>
                  <a:pt x="29889" y="8879"/>
                  <a:pt x="30189" y="6711"/>
                  <a:pt x="29822" y="4643"/>
                </a:cubicBezTo>
                <a:cubicBezTo>
                  <a:pt x="29488" y="2942"/>
                  <a:pt x="28388" y="440"/>
                  <a:pt x="26420" y="40"/>
                </a:cubicBezTo>
                <a:cubicBezTo>
                  <a:pt x="26242" y="12"/>
                  <a:pt x="26050" y="0"/>
                  <a:pt x="2584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70" name="Google Shape;2170;p25"/>
          <p:cNvGrpSpPr/>
          <p:nvPr/>
        </p:nvGrpSpPr>
        <p:grpSpPr>
          <a:xfrm rot="-2700000">
            <a:off x="5356104" y="3742530"/>
            <a:ext cx="1167812" cy="1863739"/>
            <a:chOff x="6582775" y="1593150"/>
            <a:chExt cx="339850" cy="542375"/>
          </a:xfrm>
        </p:grpSpPr>
        <p:sp>
          <p:nvSpPr>
            <p:cNvPr id="2171" name="Google Shape;2171;p25"/>
            <p:cNvSpPr/>
            <p:nvPr/>
          </p:nvSpPr>
          <p:spPr>
            <a:xfrm>
              <a:off x="6729050" y="1693225"/>
              <a:ext cx="117325" cy="159750"/>
            </a:xfrm>
            <a:custGeom>
              <a:rect b="b" l="l" r="r" t="t"/>
              <a:pathLst>
                <a:path extrusionOk="0" h="6390" w="4693">
                  <a:moveTo>
                    <a:pt x="4614" y="1"/>
                  </a:moveTo>
                  <a:lnTo>
                    <a:pt x="4614" y="1"/>
                  </a:lnTo>
                  <a:cubicBezTo>
                    <a:pt x="4527" y="633"/>
                    <a:pt x="4147" y="1147"/>
                    <a:pt x="3670" y="1588"/>
                  </a:cubicBezTo>
                  <a:cubicBezTo>
                    <a:pt x="3372" y="1863"/>
                    <a:pt x="3037" y="2111"/>
                    <a:pt x="2711" y="2339"/>
                  </a:cubicBezTo>
                  <a:cubicBezTo>
                    <a:pt x="2404" y="2555"/>
                    <a:pt x="2092" y="2771"/>
                    <a:pt x="1808" y="3023"/>
                  </a:cubicBezTo>
                  <a:cubicBezTo>
                    <a:pt x="1738" y="3082"/>
                    <a:pt x="1670" y="3152"/>
                    <a:pt x="1606" y="3220"/>
                  </a:cubicBezTo>
                  <a:cubicBezTo>
                    <a:pt x="995" y="3848"/>
                    <a:pt x="555" y="4752"/>
                    <a:pt x="239" y="5637"/>
                  </a:cubicBezTo>
                  <a:cubicBezTo>
                    <a:pt x="203" y="5747"/>
                    <a:pt x="166" y="5853"/>
                    <a:pt x="129" y="5963"/>
                  </a:cubicBezTo>
                  <a:cubicBezTo>
                    <a:pt x="111" y="6027"/>
                    <a:pt x="87" y="6087"/>
                    <a:pt x="70" y="6151"/>
                  </a:cubicBezTo>
                  <a:cubicBezTo>
                    <a:pt x="47" y="6233"/>
                    <a:pt x="24" y="6312"/>
                    <a:pt x="1" y="6390"/>
                  </a:cubicBezTo>
                  <a:cubicBezTo>
                    <a:pt x="42" y="6329"/>
                    <a:pt x="83" y="6274"/>
                    <a:pt x="129" y="6219"/>
                  </a:cubicBezTo>
                  <a:cubicBezTo>
                    <a:pt x="148" y="6197"/>
                    <a:pt x="170" y="6174"/>
                    <a:pt x="189" y="6151"/>
                  </a:cubicBezTo>
                  <a:cubicBezTo>
                    <a:pt x="216" y="6123"/>
                    <a:pt x="239" y="6096"/>
                    <a:pt x="267" y="6068"/>
                  </a:cubicBezTo>
                  <a:cubicBezTo>
                    <a:pt x="762" y="5554"/>
                    <a:pt x="1431" y="5215"/>
                    <a:pt x="2060" y="4839"/>
                  </a:cubicBezTo>
                  <a:cubicBezTo>
                    <a:pt x="2322" y="4684"/>
                    <a:pt x="2574" y="4523"/>
                    <a:pt x="2807" y="4339"/>
                  </a:cubicBezTo>
                  <a:cubicBezTo>
                    <a:pt x="3142" y="4073"/>
                    <a:pt x="3431" y="3761"/>
                    <a:pt x="3679" y="3418"/>
                  </a:cubicBezTo>
                  <a:cubicBezTo>
                    <a:pt x="4367" y="2445"/>
                    <a:pt x="4692" y="1202"/>
                    <a:pt x="4614" y="1"/>
                  </a:cubicBezTo>
                  <a:close/>
                </a:path>
              </a:pathLst>
            </a:custGeom>
            <a:solidFill>
              <a:schemeClr val="lt2">
                <a:alpha val="736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25"/>
            <p:cNvSpPr/>
            <p:nvPr/>
          </p:nvSpPr>
          <p:spPr>
            <a:xfrm>
              <a:off x="6744750" y="1802500"/>
              <a:ext cx="117550" cy="159725"/>
            </a:xfrm>
            <a:custGeom>
              <a:rect b="b" l="l" r="r" t="t"/>
              <a:pathLst>
                <a:path extrusionOk="0" h="6389" w="4702">
                  <a:moveTo>
                    <a:pt x="4619" y="0"/>
                  </a:moveTo>
                  <a:lnTo>
                    <a:pt x="4619" y="0"/>
                  </a:lnTo>
                  <a:cubicBezTo>
                    <a:pt x="4505" y="808"/>
                    <a:pt x="3913" y="1427"/>
                    <a:pt x="3252" y="1941"/>
                  </a:cubicBezTo>
                  <a:cubicBezTo>
                    <a:pt x="3074" y="2083"/>
                    <a:pt x="2895" y="2211"/>
                    <a:pt x="2712" y="2335"/>
                  </a:cubicBezTo>
                  <a:cubicBezTo>
                    <a:pt x="2454" y="2518"/>
                    <a:pt x="2198" y="2697"/>
                    <a:pt x="1955" y="2894"/>
                  </a:cubicBezTo>
                  <a:cubicBezTo>
                    <a:pt x="1836" y="2995"/>
                    <a:pt x="1716" y="3105"/>
                    <a:pt x="1606" y="3220"/>
                  </a:cubicBezTo>
                  <a:cubicBezTo>
                    <a:pt x="983" y="3862"/>
                    <a:pt x="533" y="4798"/>
                    <a:pt x="217" y="5696"/>
                  </a:cubicBezTo>
                  <a:lnTo>
                    <a:pt x="217" y="5700"/>
                  </a:lnTo>
                  <a:cubicBezTo>
                    <a:pt x="134" y="5935"/>
                    <a:pt x="65" y="6164"/>
                    <a:pt x="1" y="6388"/>
                  </a:cubicBezTo>
                  <a:cubicBezTo>
                    <a:pt x="92" y="6261"/>
                    <a:pt x="189" y="6141"/>
                    <a:pt x="299" y="6036"/>
                  </a:cubicBezTo>
                  <a:cubicBezTo>
                    <a:pt x="854" y="5476"/>
                    <a:pt x="1606" y="5128"/>
                    <a:pt x="2289" y="4701"/>
                  </a:cubicBezTo>
                  <a:lnTo>
                    <a:pt x="2289" y="4697"/>
                  </a:lnTo>
                  <a:cubicBezTo>
                    <a:pt x="2469" y="4587"/>
                    <a:pt x="2642" y="4468"/>
                    <a:pt x="2808" y="4339"/>
                  </a:cubicBezTo>
                  <a:cubicBezTo>
                    <a:pt x="3037" y="4155"/>
                    <a:pt x="3243" y="3954"/>
                    <a:pt x="3432" y="3734"/>
                  </a:cubicBezTo>
                  <a:cubicBezTo>
                    <a:pt x="4289" y="2720"/>
                    <a:pt x="4702" y="1335"/>
                    <a:pt x="4619" y="0"/>
                  </a:cubicBezTo>
                  <a:close/>
                </a:path>
              </a:pathLst>
            </a:custGeom>
            <a:solidFill>
              <a:schemeClr val="lt2">
                <a:alpha val="736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25"/>
            <p:cNvSpPr/>
            <p:nvPr/>
          </p:nvSpPr>
          <p:spPr>
            <a:xfrm>
              <a:off x="6766875" y="1914875"/>
              <a:ext cx="155750" cy="120725"/>
            </a:xfrm>
            <a:custGeom>
              <a:rect b="b" l="l" r="r" t="t"/>
              <a:pathLst>
                <a:path extrusionOk="0" h="4829" w="6230">
                  <a:moveTo>
                    <a:pt x="6229" y="0"/>
                  </a:moveTo>
                  <a:lnTo>
                    <a:pt x="6229" y="0"/>
                  </a:lnTo>
                  <a:cubicBezTo>
                    <a:pt x="5802" y="940"/>
                    <a:pt x="4725" y="1380"/>
                    <a:pt x="3743" y="1706"/>
                  </a:cubicBezTo>
                  <a:cubicBezTo>
                    <a:pt x="3601" y="1756"/>
                    <a:pt x="3450" y="1806"/>
                    <a:pt x="3307" y="1857"/>
                  </a:cubicBezTo>
                  <a:cubicBezTo>
                    <a:pt x="3004" y="1963"/>
                    <a:pt x="2712" y="2081"/>
                    <a:pt x="2432" y="2242"/>
                  </a:cubicBezTo>
                  <a:cubicBezTo>
                    <a:pt x="2134" y="2412"/>
                    <a:pt x="1844" y="2632"/>
                    <a:pt x="1574" y="2879"/>
                  </a:cubicBezTo>
                  <a:cubicBezTo>
                    <a:pt x="1125" y="3297"/>
                    <a:pt x="716" y="3792"/>
                    <a:pt x="363" y="4287"/>
                  </a:cubicBezTo>
                  <a:cubicBezTo>
                    <a:pt x="235" y="4467"/>
                    <a:pt x="111" y="4650"/>
                    <a:pt x="1" y="4829"/>
                  </a:cubicBezTo>
                  <a:cubicBezTo>
                    <a:pt x="148" y="4714"/>
                    <a:pt x="308" y="4613"/>
                    <a:pt x="473" y="4526"/>
                  </a:cubicBezTo>
                  <a:cubicBezTo>
                    <a:pt x="913" y="4306"/>
                    <a:pt x="1400" y="4177"/>
                    <a:pt x="1891" y="4054"/>
                  </a:cubicBezTo>
                  <a:cubicBezTo>
                    <a:pt x="2358" y="3939"/>
                    <a:pt x="2831" y="3829"/>
                    <a:pt x="3271" y="3654"/>
                  </a:cubicBezTo>
                  <a:cubicBezTo>
                    <a:pt x="3450" y="3582"/>
                    <a:pt x="3624" y="3499"/>
                    <a:pt x="3794" y="3402"/>
                  </a:cubicBezTo>
                  <a:cubicBezTo>
                    <a:pt x="5032" y="2697"/>
                    <a:pt x="5912" y="1398"/>
                    <a:pt x="6229" y="0"/>
                  </a:cubicBezTo>
                  <a:close/>
                </a:path>
              </a:pathLst>
            </a:custGeom>
            <a:solidFill>
              <a:schemeClr val="lt2">
                <a:alpha val="736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25"/>
            <p:cNvSpPr/>
            <p:nvPr/>
          </p:nvSpPr>
          <p:spPr>
            <a:xfrm>
              <a:off x="6617975" y="1693225"/>
              <a:ext cx="117550" cy="159750"/>
            </a:xfrm>
            <a:custGeom>
              <a:rect b="b" l="l" r="r" t="t"/>
              <a:pathLst>
                <a:path extrusionOk="0" h="6390" w="4702">
                  <a:moveTo>
                    <a:pt x="83" y="1"/>
                  </a:moveTo>
                  <a:lnTo>
                    <a:pt x="83" y="1"/>
                  </a:lnTo>
                  <a:cubicBezTo>
                    <a:pt x="0" y="1349"/>
                    <a:pt x="417" y="2748"/>
                    <a:pt x="1294" y="3761"/>
                  </a:cubicBezTo>
                  <a:cubicBezTo>
                    <a:pt x="1472" y="3973"/>
                    <a:pt x="1674" y="4165"/>
                    <a:pt x="1894" y="4339"/>
                  </a:cubicBezTo>
                  <a:cubicBezTo>
                    <a:pt x="2128" y="4523"/>
                    <a:pt x="2384" y="4688"/>
                    <a:pt x="2642" y="4839"/>
                  </a:cubicBezTo>
                  <a:cubicBezTo>
                    <a:pt x="3228" y="5192"/>
                    <a:pt x="3843" y="5504"/>
                    <a:pt x="4325" y="5954"/>
                  </a:cubicBezTo>
                  <a:cubicBezTo>
                    <a:pt x="4388" y="6018"/>
                    <a:pt x="4453" y="6082"/>
                    <a:pt x="4513" y="6151"/>
                  </a:cubicBezTo>
                  <a:cubicBezTo>
                    <a:pt x="4536" y="6174"/>
                    <a:pt x="4554" y="6197"/>
                    <a:pt x="4572" y="6219"/>
                  </a:cubicBezTo>
                  <a:cubicBezTo>
                    <a:pt x="4619" y="6274"/>
                    <a:pt x="4659" y="6329"/>
                    <a:pt x="4701" y="6390"/>
                  </a:cubicBezTo>
                  <a:cubicBezTo>
                    <a:pt x="4682" y="6312"/>
                    <a:pt x="4655" y="6233"/>
                    <a:pt x="4632" y="6151"/>
                  </a:cubicBezTo>
                  <a:cubicBezTo>
                    <a:pt x="4613" y="6087"/>
                    <a:pt x="4595" y="6027"/>
                    <a:pt x="4572" y="5963"/>
                  </a:cubicBezTo>
                  <a:cubicBezTo>
                    <a:pt x="4499" y="5729"/>
                    <a:pt x="4412" y="5486"/>
                    <a:pt x="4316" y="5247"/>
                  </a:cubicBezTo>
                  <a:cubicBezTo>
                    <a:pt x="4035" y="4546"/>
                    <a:pt x="3669" y="3853"/>
                    <a:pt x="3197" y="3330"/>
                  </a:cubicBezTo>
                  <a:cubicBezTo>
                    <a:pt x="3165" y="3289"/>
                    <a:pt x="3133" y="3253"/>
                    <a:pt x="3095" y="3220"/>
                  </a:cubicBezTo>
                  <a:cubicBezTo>
                    <a:pt x="2765" y="2877"/>
                    <a:pt x="2375" y="2610"/>
                    <a:pt x="1986" y="2339"/>
                  </a:cubicBezTo>
                  <a:cubicBezTo>
                    <a:pt x="1931" y="2299"/>
                    <a:pt x="1871" y="2257"/>
                    <a:pt x="1812" y="2212"/>
                  </a:cubicBezTo>
                  <a:cubicBezTo>
                    <a:pt x="1018" y="1643"/>
                    <a:pt x="220" y="955"/>
                    <a:pt x="83" y="1"/>
                  </a:cubicBezTo>
                  <a:close/>
                </a:path>
              </a:pathLst>
            </a:custGeom>
            <a:solidFill>
              <a:schemeClr val="lt2">
                <a:alpha val="736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25"/>
            <p:cNvSpPr/>
            <p:nvPr/>
          </p:nvSpPr>
          <p:spPr>
            <a:xfrm>
              <a:off x="6588600" y="1841825"/>
              <a:ext cx="156175" cy="120400"/>
            </a:xfrm>
            <a:custGeom>
              <a:rect b="b" l="l" r="r" t="t"/>
              <a:pathLst>
                <a:path extrusionOk="0" h="4816" w="6247">
                  <a:moveTo>
                    <a:pt x="1" y="0"/>
                  </a:moveTo>
                  <a:lnTo>
                    <a:pt x="1" y="0"/>
                  </a:lnTo>
                  <a:cubicBezTo>
                    <a:pt x="240" y="1046"/>
                    <a:pt x="794" y="2032"/>
                    <a:pt x="1574" y="2757"/>
                  </a:cubicBezTo>
                  <a:cubicBezTo>
                    <a:pt x="1899" y="3060"/>
                    <a:pt x="2266" y="3312"/>
                    <a:pt x="2661" y="3509"/>
                  </a:cubicBezTo>
                  <a:lnTo>
                    <a:pt x="2661" y="3513"/>
                  </a:lnTo>
                  <a:cubicBezTo>
                    <a:pt x="2761" y="3559"/>
                    <a:pt x="2867" y="3605"/>
                    <a:pt x="2968" y="3646"/>
                  </a:cubicBezTo>
                  <a:cubicBezTo>
                    <a:pt x="3968" y="4050"/>
                    <a:pt x="5128" y="4091"/>
                    <a:pt x="6022" y="4660"/>
                  </a:cubicBezTo>
                  <a:cubicBezTo>
                    <a:pt x="6101" y="4705"/>
                    <a:pt x="6173" y="4756"/>
                    <a:pt x="6247" y="4815"/>
                  </a:cubicBezTo>
                  <a:cubicBezTo>
                    <a:pt x="6160" y="4678"/>
                    <a:pt x="6069" y="4540"/>
                    <a:pt x="5972" y="4403"/>
                  </a:cubicBezTo>
                  <a:lnTo>
                    <a:pt x="5967" y="4398"/>
                  </a:lnTo>
                  <a:cubicBezTo>
                    <a:pt x="5390" y="3564"/>
                    <a:pt x="4647" y="2711"/>
                    <a:pt x="3802" y="2234"/>
                  </a:cubicBezTo>
                  <a:cubicBezTo>
                    <a:pt x="3477" y="2046"/>
                    <a:pt x="3119" y="1913"/>
                    <a:pt x="2761" y="1794"/>
                  </a:cubicBezTo>
                  <a:cubicBezTo>
                    <a:pt x="2674" y="1761"/>
                    <a:pt x="2583" y="1729"/>
                    <a:pt x="2492" y="1702"/>
                  </a:cubicBezTo>
                  <a:cubicBezTo>
                    <a:pt x="2234" y="1615"/>
                    <a:pt x="1969" y="1523"/>
                    <a:pt x="1707" y="1413"/>
                  </a:cubicBezTo>
                  <a:cubicBezTo>
                    <a:pt x="987" y="1111"/>
                    <a:pt x="318" y="693"/>
                    <a:pt x="1" y="0"/>
                  </a:cubicBezTo>
                  <a:close/>
                </a:path>
              </a:pathLst>
            </a:custGeom>
            <a:solidFill>
              <a:schemeClr val="lt2">
                <a:alpha val="736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25"/>
            <p:cNvSpPr/>
            <p:nvPr/>
          </p:nvSpPr>
          <p:spPr>
            <a:xfrm>
              <a:off x="6582775" y="1973550"/>
              <a:ext cx="189875" cy="56775"/>
            </a:xfrm>
            <a:custGeom>
              <a:rect b="b" l="l" r="r" t="t"/>
              <a:pathLst>
                <a:path extrusionOk="0" h="2271" w="7595">
                  <a:moveTo>
                    <a:pt x="1" y="1"/>
                  </a:moveTo>
                  <a:lnTo>
                    <a:pt x="1" y="1"/>
                  </a:lnTo>
                  <a:cubicBezTo>
                    <a:pt x="490" y="707"/>
                    <a:pt x="1151" y="1298"/>
                    <a:pt x="1912" y="1702"/>
                  </a:cubicBezTo>
                  <a:cubicBezTo>
                    <a:pt x="2495" y="2014"/>
                    <a:pt x="3137" y="2211"/>
                    <a:pt x="3798" y="2257"/>
                  </a:cubicBezTo>
                  <a:cubicBezTo>
                    <a:pt x="3902" y="2266"/>
                    <a:pt x="4008" y="2270"/>
                    <a:pt x="4118" y="2270"/>
                  </a:cubicBezTo>
                  <a:cubicBezTo>
                    <a:pt x="4982" y="2266"/>
                    <a:pt x="5859" y="2008"/>
                    <a:pt x="6713" y="2008"/>
                  </a:cubicBezTo>
                  <a:cubicBezTo>
                    <a:pt x="6826" y="2008"/>
                    <a:pt x="6938" y="2013"/>
                    <a:pt x="7049" y="2023"/>
                  </a:cubicBezTo>
                  <a:cubicBezTo>
                    <a:pt x="7227" y="2041"/>
                    <a:pt x="7411" y="2073"/>
                    <a:pt x="7595" y="2124"/>
                  </a:cubicBezTo>
                  <a:cubicBezTo>
                    <a:pt x="7379" y="1973"/>
                    <a:pt x="7149" y="1817"/>
                    <a:pt x="6911" y="1670"/>
                  </a:cubicBezTo>
                  <a:cubicBezTo>
                    <a:pt x="6122" y="1184"/>
                    <a:pt x="5219" y="757"/>
                    <a:pt x="4361" y="642"/>
                  </a:cubicBezTo>
                  <a:cubicBezTo>
                    <a:pt x="4178" y="620"/>
                    <a:pt x="3991" y="611"/>
                    <a:pt x="3804" y="611"/>
                  </a:cubicBezTo>
                  <a:cubicBezTo>
                    <a:pt x="3692" y="611"/>
                    <a:pt x="3579" y="614"/>
                    <a:pt x="3468" y="619"/>
                  </a:cubicBezTo>
                  <a:cubicBezTo>
                    <a:pt x="3293" y="625"/>
                    <a:pt x="3119" y="634"/>
                    <a:pt x="2945" y="647"/>
                  </a:cubicBezTo>
                  <a:cubicBezTo>
                    <a:pt x="2706" y="662"/>
                    <a:pt x="2460" y="673"/>
                    <a:pt x="2213" y="673"/>
                  </a:cubicBezTo>
                  <a:cubicBezTo>
                    <a:pt x="2076" y="673"/>
                    <a:pt x="1939" y="669"/>
                    <a:pt x="1802" y="661"/>
                  </a:cubicBezTo>
                  <a:cubicBezTo>
                    <a:pt x="1129" y="619"/>
                    <a:pt x="482" y="454"/>
                    <a:pt x="1" y="1"/>
                  </a:cubicBezTo>
                  <a:close/>
                </a:path>
              </a:pathLst>
            </a:custGeom>
            <a:solidFill>
              <a:schemeClr val="lt2">
                <a:alpha val="736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25"/>
            <p:cNvSpPr/>
            <p:nvPr/>
          </p:nvSpPr>
          <p:spPr>
            <a:xfrm>
              <a:off x="6725725" y="1719025"/>
              <a:ext cx="123400" cy="416500"/>
            </a:xfrm>
            <a:custGeom>
              <a:rect b="b" l="l" r="r" t="t"/>
              <a:pathLst>
                <a:path extrusionOk="0" h="16660" w="4936">
                  <a:moveTo>
                    <a:pt x="400" y="1"/>
                  </a:moveTo>
                  <a:cubicBezTo>
                    <a:pt x="348" y="1"/>
                    <a:pt x="303" y="36"/>
                    <a:pt x="294" y="84"/>
                  </a:cubicBezTo>
                  <a:cubicBezTo>
                    <a:pt x="83" y="1514"/>
                    <a:pt x="0" y="2954"/>
                    <a:pt x="6" y="4399"/>
                  </a:cubicBezTo>
                  <a:cubicBezTo>
                    <a:pt x="15" y="5843"/>
                    <a:pt x="120" y="7293"/>
                    <a:pt x="372" y="8723"/>
                  </a:cubicBezTo>
                  <a:cubicBezTo>
                    <a:pt x="620" y="10154"/>
                    <a:pt x="1018" y="11571"/>
                    <a:pt x="1624" y="12915"/>
                  </a:cubicBezTo>
                  <a:cubicBezTo>
                    <a:pt x="1936" y="13579"/>
                    <a:pt x="2294" y="14231"/>
                    <a:pt x="2711" y="14845"/>
                  </a:cubicBezTo>
                  <a:cubicBezTo>
                    <a:pt x="3143" y="15451"/>
                    <a:pt x="3628" y="16020"/>
                    <a:pt x="4170" y="16542"/>
                  </a:cubicBezTo>
                  <a:cubicBezTo>
                    <a:pt x="4170" y="16542"/>
                    <a:pt x="4174" y="16547"/>
                    <a:pt x="4178" y="16551"/>
                  </a:cubicBezTo>
                  <a:cubicBezTo>
                    <a:pt x="4259" y="16624"/>
                    <a:pt x="4361" y="16660"/>
                    <a:pt x="4462" y="16660"/>
                  </a:cubicBezTo>
                  <a:cubicBezTo>
                    <a:pt x="4579" y="16660"/>
                    <a:pt x="4695" y="16611"/>
                    <a:pt x="4779" y="16515"/>
                  </a:cubicBezTo>
                  <a:cubicBezTo>
                    <a:pt x="4936" y="16341"/>
                    <a:pt x="4921" y="16075"/>
                    <a:pt x="4747" y="15914"/>
                  </a:cubicBezTo>
                  <a:lnTo>
                    <a:pt x="4739" y="15910"/>
                  </a:lnTo>
                  <a:cubicBezTo>
                    <a:pt x="4225" y="15451"/>
                    <a:pt x="3757" y="14946"/>
                    <a:pt x="3335" y="14396"/>
                  </a:cubicBezTo>
                  <a:cubicBezTo>
                    <a:pt x="2923" y="13837"/>
                    <a:pt x="2565" y="13240"/>
                    <a:pt x="2243" y="12616"/>
                  </a:cubicBezTo>
                  <a:cubicBezTo>
                    <a:pt x="1619" y="11365"/>
                    <a:pt x="1184" y="10012"/>
                    <a:pt x="886" y="8622"/>
                  </a:cubicBezTo>
                  <a:cubicBezTo>
                    <a:pt x="588" y="7238"/>
                    <a:pt x="427" y="5816"/>
                    <a:pt x="364" y="4395"/>
                  </a:cubicBezTo>
                  <a:cubicBezTo>
                    <a:pt x="303" y="2968"/>
                    <a:pt x="331" y="1533"/>
                    <a:pt x="487" y="115"/>
                  </a:cubicBezTo>
                  <a:lnTo>
                    <a:pt x="491" y="111"/>
                  </a:lnTo>
                  <a:cubicBezTo>
                    <a:pt x="496" y="56"/>
                    <a:pt x="459" y="10"/>
                    <a:pt x="409" y="1"/>
                  </a:cubicBezTo>
                  <a:cubicBezTo>
                    <a:pt x="406" y="1"/>
                    <a:pt x="403" y="1"/>
                    <a:pt x="400" y="1"/>
                  </a:cubicBezTo>
                  <a:close/>
                </a:path>
              </a:pathLst>
            </a:custGeom>
            <a:solidFill>
              <a:schemeClr val="lt2">
                <a:alpha val="736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25"/>
            <p:cNvSpPr/>
            <p:nvPr/>
          </p:nvSpPr>
          <p:spPr>
            <a:xfrm>
              <a:off x="6728025" y="1593150"/>
              <a:ext cx="45325" cy="152275"/>
            </a:xfrm>
            <a:custGeom>
              <a:rect b="b" l="l" r="r" t="t"/>
              <a:pathLst>
                <a:path extrusionOk="0" h="6091" w="1813">
                  <a:moveTo>
                    <a:pt x="1083" y="1"/>
                  </a:moveTo>
                  <a:cubicBezTo>
                    <a:pt x="1358" y="762"/>
                    <a:pt x="991" y="1588"/>
                    <a:pt x="624" y="2308"/>
                  </a:cubicBezTo>
                  <a:cubicBezTo>
                    <a:pt x="532" y="2477"/>
                    <a:pt x="445" y="2651"/>
                    <a:pt x="367" y="2826"/>
                  </a:cubicBezTo>
                  <a:cubicBezTo>
                    <a:pt x="294" y="2986"/>
                    <a:pt x="230" y="3151"/>
                    <a:pt x="179" y="3321"/>
                  </a:cubicBezTo>
                  <a:cubicBezTo>
                    <a:pt x="138" y="3459"/>
                    <a:pt x="106" y="3610"/>
                    <a:pt x="88" y="3756"/>
                  </a:cubicBezTo>
                  <a:cubicBezTo>
                    <a:pt x="1" y="4348"/>
                    <a:pt x="42" y="5000"/>
                    <a:pt x="138" y="5600"/>
                  </a:cubicBezTo>
                  <a:cubicBezTo>
                    <a:pt x="166" y="5770"/>
                    <a:pt x="193" y="5935"/>
                    <a:pt x="230" y="6090"/>
                  </a:cubicBezTo>
                  <a:cubicBezTo>
                    <a:pt x="248" y="5921"/>
                    <a:pt x="294" y="5760"/>
                    <a:pt x="349" y="5600"/>
                  </a:cubicBezTo>
                  <a:lnTo>
                    <a:pt x="354" y="5595"/>
                  </a:lnTo>
                  <a:cubicBezTo>
                    <a:pt x="564" y="5013"/>
                    <a:pt x="981" y="4490"/>
                    <a:pt x="1284" y="3927"/>
                  </a:cubicBezTo>
                  <a:cubicBezTo>
                    <a:pt x="1330" y="3834"/>
                    <a:pt x="1377" y="3743"/>
                    <a:pt x="1417" y="3651"/>
                  </a:cubicBezTo>
                  <a:cubicBezTo>
                    <a:pt x="1542" y="3366"/>
                    <a:pt x="1629" y="3068"/>
                    <a:pt x="1669" y="2765"/>
                  </a:cubicBezTo>
                  <a:cubicBezTo>
                    <a:pt x="1812" y="1825"/>
                    <a:pt x="1587" y="822"/>
                    <a:pt x="1083" y="1"/>
                  </a:cubicBezTo>
                  <a:close/>
                </a:path>
              </a:pathLst>
            </a:custGeom>
            <a:solidFill>
              <a:schemeClr val="lt2">
                <a:alpha val="736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25"/>
            <p:cNvSpPr/>
            <p:nvPr/>
          </p:nvSpPr>
          <p:spPr>
            <a:xfrm>
              <a:off x="6677125" y="1704225"/>
              <a:ext cx="3675" cy="1775"/>
            </a:xfrm>
            <a:custGeom>
              <a:rect b="b" l="l" r="r" t="t"/>
              <a:pathLst>
                <a:path extrusionOk="0" h="71" w="147">
                  <a:moveTo>
                    <a:pt x="147" y="1"/>
                  </a:moveTo>
                  <a:lnTo>
                    <a:pt x="147" y="1"/>
                  </a:lnTo>
                  <a:cubicBezTo>
                    <a:pt x="96" y="15"/>
                    <a:pt x="46" y="38"/>
                    <a:pt x="1" y="7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chemeClr val="lt2">
                <a:alpha val="736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25"/>
            <p:cNvSpPr/>
            <p:nvPr/>
          </p:nvSpPr>
          <p:spPr>
            <a:xfrm>
              <a:off x="6680800" y="1703425"/>
              <a:ext cx="1600" cy="825"/>
            </a:xfrm>
            <a:custGeom>
              <a:rect b="b" l="l" r="r" t="t"/>
              <a:pathLst>
                <a:path extrusionOk="0" h="33" w="64">
                  <a:moveTo>
                    <a:pt x="64" y="1"/>
                  </a:moveTo>
                  <a:lnTo>
                    <a:pt x="0" y="33"/>
                  </a:lnTo>
                  <a:cubicBezTo>
                    <a:pt x="19" y="28"/>
                    <a:pt x="36" y="24"/>
                    <a:pt x="55" y="20"/>
                  </a:cubicBezTo>
                  <a:cubicBezTo>
                    <a:pt x="59" y="15"/>
                    <a:pt x="59" y="11"/>
                    <a:pt x="64" y="1"/>
                  </a:cubicBezTo>
                  <a:close/>
                </a:path>
              </a:pathLst>
            </a:custGeom>
            <a:solidFill>
              <a:schemeClr val="lt2">
                <a:alpha val="736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25"/>
            <p:cNvSpPr/>
            <p:nvPr/>
          </p:nvSpPr>
          <p:spPr>
            <a:xfrm>
              <a:off x="6627825" y="1989025"/>
              <a:ext cx="49900" cy="40975"/>
            </a:xfrm>
            <a:custGeom>
              <a:rect b="b" l="l" r="r" t="t"/>
              <a:pathLst>
                <a:path extrusionOk="0" h="1639" w="1996">
                  <a:moveTo>
                    <a:pt x="1666" y="0"/>
                  </a:moveTo>
                  <a:cubicBezTo>
                    <a:pt x="1491" y="6"/>
                    <a:pt x="1317" y="15"/>
                    <a:pt x="1143" y="28"/>
                  </a:cubicBezTo>
                  <a:cubicBezTo>
                    <a:pt x="904" y="43"/>
                    <a:pt x="658" y="54"/>
                    <a:pt x="411" y="54"/>
                  </a:cubicBezTo>
                  <a:cubicBezTo>
                    <a:pt x="274" y="54"/>
                    <a:pt x="137" y="50"/>
                    <a:pt x="0" y="42"/>
                  </a:cubicBezTo>
                  <a:lnTo>
                    <a:pt x="0" y="42"/>
                  </a:lnTo>
                  <a:cubicBezTo>
                    <a:pt x="19" y="258"/>
                    <a:pt x="32" y="474"/>
                    <a:pt x="55" y="684"/>
                  </a:cubicBezTo>
                  <a:cubicBezTo>
                    <a:pt x="70" y="817"/>
                    <a:pt x="83" y="950"/>
                    <a:pt x="110" y="1083"/>
                  </a:cubicBezTo>
                  <a:cubicBezTo>
                    <a:pt x="693" y="1395"/>
                    <a:pt x="1335" y="1592"/>
                    <a:pt x="1996" y="1638"/>
                  </a:cubicBezTo>
                  <a:cubicBezTo>
                    <a:pt x="1954" y="1088"/>
                    <a:pt x="1821" y="542"/>
                    <a:pt x="1666" y="0"/>
                  </a:cubicBezTo>
                  <a:close/>
                </a:path>
              </a:pathLst>
            </a:custGeom>
            <a:solidFill>
              <a:schemeClr val="lt2">
                <a:alpha val="736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25"/>
            <p:cNvSpPr/>
            <p:nvPr/>
          </p:nvSpPr>
          <p:spPr>
            <a:xfrm>
              <a:off x="6627925" y="1877150"/>
              <a:ext cx="29725" cy="52400"/>
            </a:xfrm>
            <a:custGeom>
              <a:rect b="b" l="l" r="r" t="t"/>
              <a:pathLst>
                <a:path extrusionOk="0" h="2096" w="1189">
                  <a:moveTo>
                    <a:pt x="134" y="0"/>
                  </a:moveTo>
                  <a:cubicBezTo>
                    <a:pt x="79" y="449"/>
                    <a:pt x="33" y="894"/>
                    <a:pt x="1" y="1344"/>
                  </a:cubicBezTo>
                  <a:cubicBezTo>
                    <a:pt x="326" y="1647"/>
                    <a:pt x="693" y="1899"/>
                    <a:pt x="1088" y="2096"/>
                  </a:cubicBezTo>
                  <a:cubicBezTo>
                    <a:pt x="1069" y="1944"/>
                    <a:pt x="1061" y="1793"/>
                    <a:pt x="1061" y="1637"/>
                  </a:cubicBezTo>
                  <a:cubicBezTo>
                    <a:pt x="1051" y="1211"/>
                    <a:pt x="1101" y="794"/>
                    <a:pt x="1188" y="381"/>
                  </a:cubicBezTo>
                  <a:cubicBezTo>
                    <a:pt x="1101" y="348"/>
                    <a:pt x="1010" y="316"/>
                    <a:pt x="919" y="289"/>
                  </a:cubicBezTo>
                  <a:cubicBezTo>
                    <a:pt x="661" y="202"/>
                    <a:pt x="396" y="110"/>
                    <a:pt x="134" y="0"/>
                  </a:cubicBezTo>
                  <a:close/>
                </a:path>
              </a:pathLst>
            </a:custGeom>
            <a:solidFill>
              <a:schemeClr val="lt2">
                <a:alpha val="736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25"/>
            <p:cNvSpPr/>
            <p:nvPr/>
          </p:nvSpPr>
          <p:spPr>
            <a:xfrm>
              <a:off x="6650300" y="1748500"/>
              <a:ext cx="47600" cy="65700"/>
            </a:xfrm>
            <a:custGeom>
              <a:rect b="b" l="l" r="r" t="t"/>
              <a:pathLst>
                <a:path extrusionOk="0" h="2628" w="1904">
                  <a:moveTo>
                    <a:pt x="519" y="1"/>
                  </a:moveTo>
                  <a:cubicBezTo>
                    <a:pt x="326" y="514"/>
                    <a:pt x="151" y="1028"/>
                    <a:pt x="1" y="1550"/>
                  </a:cubicBezTo>
                  <a:cubicBezTo>
                    <a:pt x="179" y="1762"/>
                    <a:pt x="381" y="1954"/>
                    <a:pt x="601" y="2128"/>
                  </a:cubicBezTo>
                  <a:cubicBezTo>
                    <a:pt x="835" y="2312"/>
                    <a:pt x="1091" y="2477"/>
                    <a:pt x="1349" y="2628"/>
                  </a:cubicBezTo>
                  <a:cubicBezTo>
                    <a:pt x="1559" y="2128"/>
                    <a:pt x="1757" y="1629"/>
                    <a:pt x="1904" y="1119"/>
                  </a:cubicBezTo>
                  <a:cubicBezTo>
                    <a:pt x="1872" y="1078"/>
                    <a:pt x="1840" y="1042"/>
                    <a:pt x="1802" y="1009"/>
                  </a:cubicBezTo>
                  <a:cubicBezTo>
                    <a:pt x="1472" y="666"/>
                    <a:pt x="1082" y="399"/>
                    <a:pt x="693" y="128"/>
                  </a:cubicBezTo>
                  <a:cubicBezTo>
                    <a:pt x="638" y="88"/>
                    <a:pt x="578" y="46"/>
                    <a:pt x="519" y="1"/>
                  </a:cubicBezTo>
                  <a:close/>
                </a:path>
              </a:pathLst>
            </a:custGeom>
            <a:solidFill>
              <a:schemeClr val="lt2">
                <a:alpha val="736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25"/>
            <p:cNvSpPr/>
            <p:nvPr/>
          </p:nvSpPr>
          <p:spPr>
            <a:xfrm>
              <a:off x="6774225" y="1732900"/>
              <a:ext cx="46800" cy="81300"/>
            </a:xfrm>
            <a:custGeom>
              <a:rect b="b" l="l" r="r" t="t"/>
              <a:pathLst>
                <a:path extrusionOk="0" h="3252" w="1872">
                  <a:moveTo>
                    <a:pt x="1863" y="1"/>
                  </a:moveTo>
                  <a:lnTo>
                    <a:pt x="1863" y="1"/>
                  </a:lnTo>
                  <a:cubicBezTo>
                    <a:pt x="1565" y="276"/>
                    <a:pt x="1230" y="524"/>
                    <a:pt x="904" y="752"/>
                  </a:cubicBezTo>
                  <a:cubicBezTo>
                    <a:pt x="597" y="968"/>
                    <a:pt x="285" y="1184"/>
                    <a:pt x="1" y="1436"/>
                  </a:cubicBezTo>
                  <a:cubicBezTo>
                    <a:pt x="47" y="2041"/>
                    <a:pt x="138" y="2642"/>
                    <a:pt x="253" y="3252"/>
                  </a:cubicBezTo>
                  <a:cubicBezTo>
                    <a:pt x="515" y="3097"/>
                    <a:pt x="767" y="2936"/>
                    <a:pt x="1000" y="2752"/>
                  </a:cubicBezTo>
                  <a:cubicBezTo>
                    <a:pt x="1335" y="2486"/>
                    <a:pt x="1624" y="2174"/>
                    <a:pt x="1872" y="1831"/>
                  </a:cubicBezTo>
                  <a:cubicBezTo>
                    <a:pt x="1849" y="1220"/>
                    <a:pt x="1844" y="615"/>
                    <a:pt x="1863" y="1"/>
                  </a:cubicBezTo>
                  <a:close/>
                </a:path>
              </a:pathLst>
            </a:custGeom>
            <a:solidFill>
              <a:schemeClr val="lt2">
                <a:alpha val="736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25"/>
            <p:cNvSpPr/>
            <p:nvPr/>
          </p:nvSpPr>
          <p:spPr>
            <a:xfrm>
              <a:off x="6793600" y="1851000"/>
              <a:ext cx="36950" cy="68925"/>
            </a:xfrm>
            <a:custGeom>
              <a:rect b="b" l="l" r="r" t="t"/>
              <a:pathLst>
                <a:path extrusionOk="0" h="2757" w="1478">
                  <a:moveTo>
                    <a:pt x="1298" y="1"/>
                  </a:moveTo>
                  <a:cubicBezTo>
                    <a:pt x="1120" y="143"/>
                    <a:pt x="941" y="271"/>
                    <a:pt x="758" y="395"/>
                  </a:cubicBezTo>
                  <a:cubicBezTo>
                    <a:pt x="500" y="578"/>
                    <a:pt x="244" y="757"/>
                    <a:pt x="1" y="954"/>
                  </a:cubicBezTo>
                  <a:cubicBezTo>
                    <a:pt x="134" y="1555"/>
                    <a:pt x="253" y="2156"/>
                    <a:pt x="335" y="2757"/>
                  </a:cubicBezTo>
                  <a:cubicBezTo>
                    <a:pt x="515" y="2647"/>
                    <a:pt x="688" y="2528"/>
                    <a:pt x="854" y="2399"/>
                  </a:cubicBezTo>
                  <a:cubicBezTo>
                    <a:pt x="1083" y="2215"/>
                    <a:pt x="1289" y="2014"/>
                    <a:pt x="1478" y="1794"/>
                  </a:cubicBezTo>
                  <a:cubicBezTo>
                    <a:pt x="1450" y="1578"/>
                    <a:pt x="1431" y="1362"/>
                    <a:pt x="1408" y="1142"/>
                  </a:cubicBezTo>
                  <a:cubicBezTo>
                    <a:pt x="1372" y="761"/>
                    <a:pt x="1336" y="381"/>
                    <a:pt x="1298" y="1"/>
                  </a:cubicBezTo>
                  <a:close/>
                </a:path>
              </a:pathLst>
            </a:custGeom>
            <a:solidFill>
              <a:schemeClr val="lt2">
                <a:alpha val="736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25"/>
            <p:cNvSpPr/>
            <p:nvPr/>
          </p:nvSpPr>
          <p:spPr>
            <a:xfrm>
              <a:off x="6806200" y="1961275"/>
              <a:ext cx="55525" cy="54950"/>
            </a:xfrm>
            <a:custGeom>
              <a:rect b="b" l="l" r="r" t="t"/>
              <a:pathLst>
                <a:path extrusionOk="0" h="2198" w="2221">
                  <a:moveTo>
                    <a:pt x="1734" y="1"/>
                  </a:moveTo>
                  <a:cubicBezTo>
                    <a:pt x="1431" y="107"/>
                    <a:pt x="1139" y="225"/>
                    <a:pt x="859" y="386"/>
                  </a:cubicBezTo>
                  <a:cubicBezTo>
                    <a:pt x="561" y="556"/>
                    <a:pt x="271" y="776"/>
                    <a:pt x="1" y="1023"/>
                  </a:cubicBezTo>
                  <a:cubicBezTo>
                    <a:pt x="24" y="1258"/>
                    <a:pt x="61" y="1487"/>
                    <a:pt x="125" y="1711"/>
                  </a:cubicBezTo>
                  <a:cubicBezTo>
                    <a:pt x="171" y="1881"/>
                    <a:pt x="235" y="2042"/>
                    <a:pt x="318" y="2198"/>
                  </a:cubicBezTo>
                  <a:cubicBezTo>
                    <a:pt x="785" y="2083"/>
                    <a:pt x="1258" y="1973"/>
                    <a:pt x="1698" y="1798"/>
                  </a:cubicBezTo>
                  <a:cubicBezTo>
                    <a:pt x="1877" y="1726"/>
                    <a:pt x="2051" y="1643"/>
                    <a:pt x="2221" y="1546"/>
                  </a:cubicBezTo>
                  <a:cubicBezTo>
                    <a:pt x="2180" y="1271"/>
                    <a:pt x="2111" y="1000"/>
                    <a:pt x="2019" y="739"/>
                  </a:cubicBezTo>
                  <a:cubicBezTo>
                    <a:pt x="1937" y="487"/>
                    <a:pt x="1835" y="244"/>
                    <a:pt x="1734" y="1"/>
                  </a:cubicBezTo>
                  <a:close/>
                </a:path>
              </a:pathLst>
            </a:custGeom>
            <a:solidFill>
              <a:schemeClr val="lt2">
                <a:alpha val="736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25"/>
            <p:cNvSpPr/>
            <p:nvPr/>
          </p:nvSpPr>
          <p:spPr>
            <a:xfrm>
              <a:off x="6730200" y="1662275"/>
              <a:ext cx="39575" cy="29050"/>
            </a:xfrm>
            <a:custGeom>
              <a:rect b="b" l="l" r="r" t="t"/>
              <a:pathLst>
                <a:path extrusionOk="0" h="1162" w="1583">
                  <a:moveTo>
                    <a:pt x="1582" y="0"/>
                  </a:moveTo>
                  <a:lnTo>
                    <a:pt x="1582" y="0"/>
                  </a:lnTo>
                  <a:cubicBezTo>
                    <a:pt x="1211" y="6"/>
                    <a:pt x="845" y="24"/>
                    <a:pt x="473" y="55"/>
                  </a:cubicBezTo>
                  <a:cubicBezTo>
                    <a:pt x="429" y="59"/>
                    <a:pt x="384" y="65"/>
                    <a:pt x="339" y="65"/>
                  </a:cubicBezTo>
                  <a:cubicBezTo>
                    <a:pt x="319" y="65"/>
                    <a:pt x="300" y="64"/>
                    <a:pt x="280" y="61"/>
                  </a:cubicBezTo>
                  <a:cubicBezTo>
                    <a:pt x="207" y="221"/>
                    <a:pt x="143" y="386"/>
                    <a:pt x="92" y="556"/>
                  </a:cubicBezTo>
                  <a:cubicBezTo>
                    <a:pt x="51" y="694"/>
                    <a:pt x="19" y="845"/>
                    <a:pt x="1" y="991"/>
                  </a:cubicBezTo>
                  <a:cubicBezTo>
                    <a:pt x="358" y="1001"/>
                    <a:pt x="712" y="1046"/>
                    <a:pt x="1060" y="1129"/>
                  </a:cubicBezTo>
                  <a:cubicBezTo>
                    <a:pt x="1106" y="1138"/>
                    <a:pt x="1152" y="1147"/>
                    <a:pt x="1197" y="1162"/>
                  </a:cubicBezTo>
                  <a:cubicBezTo>
                    <a:pt x="1243" y="1069"/>
                    <a:pt x="1290" y="978"/>
                    <a:pt x="1330" y="886"/>
                  </a:cubicBezTo>
                  <a:cubicBezTo>
                    <a:pt x="1455" y="601"/>
                    <a:pt x="1542" y="303"/>
                    <a:pt x="1582" y="0"/>
                  </a:cubicBezTo>
                  <a:close/>
                </a:path>
              </a:pathLst>
            </a:custGeom>
            <a:solidFill>
              <a:schemeClr val="lt2">
                <a:alpha val="736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88" name="Google Shape;2188;p25"/>
          <p:cNvGrpSpPr/>
          <p:nvPr/>
        </p:nvGrpSpPr>
        <p:grpSpPr>
          <a:xfrm rot="-5184850">
            <a:off x="7656021" y="2784126"/>
            <a:ext cx="1535965" cy="4321094"/>
            <a:chOff x="4639475" y="1989050"/>
            <a:chExt cx="1236356" cy="3478211"/>
          </a:xfrm>
        </p:grpSpPr>
        <p:sp>
          <p:nvSpPr>
            <p:cNvPr id="2189" name="Google Shape;2189;p25"/>
            <p:cNvSpPr/>
            <p:nvPr/>
          </p:nvSpPr>
          <p:spPr>
            <a:xfrm>
              <a:off x="4639475" y="1989050"/>
              <a:ext cx="1236356" cy="2941008"/>
            </a:xfrm>
            <a:custGeom>
              <a:rect b="b" l="l" r="r" t="t"/>
              <a:pathLst>
                <a:path extrusionOk="0" h="22791" w="9581">
                  <a:moveTo>
                    <a:pt x="2049" y="0"/>
                  </a:moveTo>
                  <a:cubicBezTo>
                    <a:pt x="1839" y="0"/>
                    <a:pt x="1662" y="41"/>
                    <a:pt x="1536" y="117"/>
                  </a:cubicBezTo>
                  <a:cubicBezTo>
                    <a:pt x="1032" y="425"/>
                    <a:pt x="514" y="883"/>
                    <a:pt x="317" y="2076"/>
                  </a:cubicBezTo>
                  <a:cubicBezTo>
                    <a:pt x="280" y="2296"/>
                    <a:pt x="253" y="2534"/>
                    <a:pt x="243" y="2805"/>
                  </a:cubicBezTo>
                  <a:cubicBezTo>
                    <a:pt x="225" y="3186"/>
                    <a:pt x="198" y="3612"/>
                    <a:pt x="170" y="4057"/>
                  </a:cubicBezTo>
                  <a:cubicBezTo>
                    <a:pt x="124" y="4735"/>
                    <a:pt x="73" y="5461"/>
                    <a:pt x="41" y="6139"/>
                  </a:cubicBezTo>
                  <a:cubicBezTo>
                    <a:pt x="37" y="6286"/>
                    <a:pt x="1514" y="6593"/>
                    <a:pt x="1508" y="6735"/>
                  </a:cubicBezTo>
                  <a:cubicBezTo>
                    <a:pt x="1500" y="6978"/>
                    <a:pt x="5" y="7047"/>
                    <a:pt x="5" y="7267"/>
                  </a:cubicBezTo>
                  <a:cubicBezTo>
                    <a:pt x="1" y="7400"/>
                    <a:pt x="1" y="7533"/>
                    <a:pt x="5" y="7656"/>
                  </a:cubicBezTo>
                  <a:cubicBezTo>
                    <a:pt x="5" y="7910"/>
                    <a:pt x="14" y="8139"/>
                    <a:pt x="37" y="8331"/>
                  </a:cubicBezTo>
                  <a:cubicBezTo>
                    <a:pt x="83" y="8835"/>
                    <a:pt x="230" y="9427"/>
                    <a:pt x="422" y="10060"/>
                  </a:cubicBezTo>
                  <a:cubicBezTo>
                    <a:pt x="711" y="10991"/>
                    <a:pt x="1114" y="12004"/>
                    <a:pt x="1508" y="12963"/>
                  </a:cubicBezTo>
                  <a:cubicBezTo>
                    <a:pt x="1775" y="13610"/>
                    <a:pt x="1821" y="14073"/>
                    <a:pt x="1789" y="14458"/>
                  </a:cubicBezTo>
                  <a:lnTo>
                    <a:pt x="1789" y="14463"/>
                  </a:lnTo>
                  <a:cubicBezTo>
                    <a:pt x="1743" y="15031"/>
                    <a:pt x="1518" y="15439"/>
                    <a:pt x="1542" y="16017"/>
                  </a:cubicBezTo>
                  <a:cubicBezTo>
                    <a:pt x="1546" y="16131"/>
                    <a:pt x="1573" y="16311"/>
                    <a:pt x="1614" y="16517"/>
                  </a:cubicBezTo>
                  <a:cubicBezTo>
                    <a:pt x="1734" y="17141"/>
                    <a:pt x="1959" y="18017"/>
                    <a:pt x="1986" y="18112"/>
                  </a:cubicBezTo>
                  <a:cubicBezTo>
                    <a:pt x="2128" y="18626"/>
                    <a:pt x="4118" y="18965"/>
                    <a:pt x="4150" y="19168"/>
                  </a:cubicBezTo>
                  <a:cubicBezTo>
                    <a:pt x="4150" y="19168"/>
                    <a:pt x="3614" y="19177"/>
                    <a:pt x="3169" y="19200"/>
                  </a:cubicBezTo>
                  <a:cubicBezTo>
                    <a:pt x="2839" y="19219"/>
                    <a:pt x="2564" y="19246"/>
                    <a:pt x="2587" y="19287"/>
                  </a:cubicBezTo>
                  <a:cubicBezTo>
                    <a:pt x="2875" y="19818"/>
                    <a:pt x="3045" y="20002"/>
                    <a:pt x="3540" y="20608"/>
                  </a:cubicBezTo>
                  <a:cubicBezTo>
                    <a:pt x="3600" y="20681"/>
                    <a:pt x="3665" y="20754"/>
                    <a:pt x="3737" y="20828"/>
                  </a:cubicBezTo>
                  <a:cubicBezTo>
                    <a:pt x="4577" y="21685"/>
                    <a:pt x="6076" y="22460"/>
                    <a:pt x="6586" y="22708"/>
                  </a:cubicBezTo>
                  <a:cubicBezTo>
                    <a:pt x="6700" y="22763"/>
                    <a:pt x="6764" y="22790"/>
                    <a:pt x="6764" y="22790"/>
                  </a:cubicBezTo>
                  <a:cubicBezTo>
                    <a:pt x="6764" y="22790"/>
                    <a:pt x="6783" y="22777"/>
                    <a:pt x="6819" y="22749"/>
                  </a:cubicBezTo>
                  <a:cubicBezTo>
                    <a:pt x="6962" y="22635"/>
                    <a:pt x="7352" y="22318"/>
                    <a:pt x="7796" y="21869"/>
                  </a:cubicBezTo>
                  <a:cubicBezTo>
                    <a:pt x="8245" y="21420"/>
                    <a:pt x="8745" y="20842"/>
                    <a:pt x="9103" y="20214"/>
                  </a:cubicBezTo>
                  <a:cubicBezTo>
                    <a:pt x="9383" y="19723"/>
                    <a:pt x="9571" y="19204"/>
                    <a:pt x="9576" y="18696"/>
                  </a:cubicBezTo>
                  <a:cubicBezTo>
                    <a:pt x="9581" y="18635"/>
                    <a:pt x="9581" y="18586"/>
                    <a:pt x="9576" y="18531"/>
                  </a:cubicBezTo>
                  <a:cubicBezTo>
                    <a:pt x="9562" y="17049"/>
                    <a:pt x="9062" y="17159"/>
                    <a:pt x="8874" y="16599"/>
                  </a:cubicBezTo>
                  <a:cubicBezTo>
                    <a:pt x="8867" y="16576"/>
                    <a:pt x="8815" y="16568"/>
                    <a:pt x="8736" y="16568"/>
                  </a:cubicBezTo>
                  <a:cubicBezTo>
                    <a:pt x="8516" y="16568"/>
                    <a:pt x="8085" y="16632"/>
                    <a:pt x="7811" y="16632"/>
                  </a:cubicBezTo>
                  <a:cubicBezTo>
                    <a:pt x="7665" y="16632"/>
                    <a:pt x="7563" y="16614"/>
                    <a:pt x="7562" y="16558"/>
                  </a:cubicBezTo>
                  <a:cubicBezTo>
                    <a:pt x="7562" y="16444"/>
                    <a:pt x="8810" y="15917"/>
                    <a:pt x="8819" y="15811"/>
                  </a:cubicBezTo>
                  <a:cubicBezTo>
                    <a:pt x="8846" y="15462"/>
                    <a:pt x="8952" y="15049"/>
                    <a:pt x="9020" y="14700"/>
                  </a:cubicBezTo>
                  <a:cubicBezTo>
                    <a:pt x="9024" y="14690"/>
                    <a:pt x="9011" y="14684"/>
                    <a:pt x="8987" y="14684"/>
                  </a:cubicBezTo>
                  <a:cubicBezTo>
                    <a:pt x="8971" y="14684"/>
                    <a:pt x="8950" y="14686"/>
                    <a:pt x="8925" y="14692"/>
                  </a:cubicBezTo>
                  <a:cubicBezTo>
                    <a:pt x="8725" y="14722"/>
                    <a:pt x="8271" y="14877"/>
                    <a:pt x="8134" y="14877"/>
                  </a:cubicBezTo>
                  <a:cubicBezTo>
                    <a:pt x="8107" y="14877"/>
                    <a:pt x="8092" y="14871"/>
                    <a:pt x="8095" y="14857"/>
                  </a:cubicBezTo>
                  <a:cubicBezTo>
                    <a:pt x="8112" y="14761"/>
                    <a:pt x="9085" y="14288"/>
                    <a:pt x="9098" y="14183"/>
                  </a:cubicBezTo>
                  <a:cubicBezTo>
                    <a:pt x="9136" y="13779"/>
                    <a:pt x="9136" y="13297"/>
                    <a:pt x="9039" y="12664"/>
                  </a:cubicBezTo>
                  <a:cubicBezTo>
                    <a:pt x="9011" y="12505"/>
                    <a:pt x="8980" y="12334"/>
                    <a:pt x="8943" y="12151"/>
                  </a:cubicBezTo>
                  <a:cubicBezTo>
                    <a:pt x="8622" y="10651"/>
                    <a:pt x="7805" y="10579"/>
                    <a:pt x="7755" y="9913"/>
                  </a:cubicBezTo>
                  <a:cubicBezTo>
                    <a:pt x="7754" y="9904"/>
                    <a:pt x="7737" y="9900"/>
                    <a:pt x="7707" y="9900"/>
                  </a:cubicBezTo>
                  <a:cubicBezTo>
                    <a:pt x="7391" y="9900"/>
                    <a:pt x="5604" y="10336"/>
                    <a:pt x="5140" y="10336"/>
                  </a:cubicBezTo>
                  <a:cubicBezTo>
                    <a:pt x="5071" y="10336"/>
                    <a:pt x="5031" y="10326"/>
                    <a:pt x="5031" y="10303"/>
                  </a:cubicBezTo>
                  <a:cubicBezTo>
                    <a:pt x="5031" y="10294"/>
                    <a:pt x="5040" y="10285"/>
                    <a:pt x="5049" y="10276"/>
                  </a:cubicBezTo>
                  <a:cubicBezTo>
                    <a:pt x="5113" y="10215"/>
                    <a:pt x="5333" y="10111"/>
                    <a:pt x="5618" y="9978"/>
                  </a:cubicBezTo>
                  <a:lnTo>
                    <a:pt x="5623" y="9978"/>
                  </a:lnTo>
                  <a:cubicBezTo>
                    <a:pt x="6416" y="9616"/>
                    <a:pt x="7733" y="9078"/>
                    <a:pt x="7727" y="8950"/>
                  </a:cubicBezTo>
                  <a:cubicBezTo>
                    <a:pt x="7718" y="8670"/>
                    <a:pt x="7695" y="8350"/>
                    <a:pt x="7654" y="8010"/>
                  </a:cubicBezTo>
                  <a:cubicBezTo>
                    <a:pt x="7549" y="7194"/>
                    <a:pt x="7320" y="6244"/>
                    <a:pt x="6792" y="5359"/>
                  </a:cubicBezTo>
                  <a:cubicBezTo>
                    <a:pt x="6714" y="5231"/>
                    <a:pt x="6636" y="5103"/>
                    <a:pt x="6554" y="4965"/>
                  </a:cubicBezTo>
                  <a:cubicBezTo>
                    <a:pt x="6109" y="4222"/>
                    <a:pt x="5586" y="3369"/>
                    <a:pt x="5081" y="2603"/>
                  </a:cubicBezTo>
                  <a:cubicBezTo>
                    <a:pt x="5075" y="2593"/>
                    <a:pt x="5062" y="2589"/>
                    <a:pt x="5043" y="2589"/>
                  </a:cubicBezTo>
                  <a:cubicBezTo>
                    <a:pt x="4877" y="2589"/>
                    <a:pt x="4260" y="2965"/>
                    <a:pt x="3843" y="3171"/>
                  </a:cubicBezTo>
                  <a:cubicBezTo>
                    <a:pt x="3682" y="3254"/>
                    <a:pt x="3551" y="3309"/>
                    <a:pt x="3488" y="3309"/>
                  </a:cubicBezTo>
                  <a:cubicBezTo>
                    <a:pt x="3471" y="3309"/>
                    <a:pt x="3459" y="3305"/>
                    <a:pt x="3453" y="3296"/>
                  </a:cubicBezTo>
                  <a:cubicBezTo>
                    <a:pt x="3375" y="3186"/>
                    <a:pt x="3839" y="2627"/>
                    <a:pt x="4160" y="2195"/>
                  </a:cubicBezTo>
                  <a:cubicBezTo>
                    <a:pt x="4302" y="2007"/>
                    <a:pt x="4412" y="1837"/>
                    <a:pt x="4444" y="1741"/>
                  </a:cubicBezTo>
                  <a:cubicBezTo>
                    <a:pt x="4453" y="1709"/>
                    <a:pt x="4453" y="1686"/>
                    <a:pt x="4444" y="1672"/>
                  </a:cubicBezTo>
                  <a:cubicBezTo>
                    <a:pt x="3985" y="1031"/>
                    <a:pt x="3582" y="549"/>
                    <a:pt x="3311" y="388"/>
                  </a:cubicBezTo>
                  <a:cubicBezTo>
                    <a:pt x="2860" y="119"/>
                    <a:pt x="2408" y="0"/>
                    <a:pt x="20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25"/>
            <p:cNvSpPr/>
            <p:nvPr/>
          </p:nvSpPr>
          <p:spPr>
            <a:xfrm>
              <a:off x="4902204" y="2011245"/>
              <a:ext cx="712057" cy="3456016"/>
            </a:xfrm>
            <a:custGeom>
              <a:rect b="b" l="l" r="r" t="t"/>
              <a:pathLst>
                <a:path extrusionOk="0" h="26782" w="5518">
                  <a:moveTo>
                    <a:pt x="73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1" y="10"/>
                    <a:pt x="931" y="4903"/>
                    <a:pt x="1115" y="5916"/>
                  </a:cubicBezTo>
                  <a:cubicBezTo>
                    <a:pt x="1261" y="6756"/>
                    <a:pt x="1422" y="7453"/>
                    <a:pt x="1610" y="8361"/>
                  </a:cubicBezTo>
                  <a:cubicBezTo>
                    <a:pt x="1954" y="10049"/>
                    <a:pt x="2353" y="11764"/>
                    <a:pt x="2725" y="13447"/>
                  </a:cubicBezTo>
                  <a:cubicBezTo>
                    <a:pt x="3468" y="16799"/>
                    <a:pt x="4137" y="20165"/>
                    <a:pt x="4733" y="23540"/>
                  </a:cubicBezTo>
                  <a:cubicBezTo>
                    <a:pt x="4907" y="24540"/>
                    <a:pt x="5077" y="25540"/>
                    <a:pt x="5238" y="26540"/>
                  </a:cubicBezTo>
                  <a:cubicBezTo>
                    <a:pt x="5282" y="26715"/>
                    <a:pt x="5352" y="26781"/>
                    <a:pt x="5411" y="26781"/>
                  </a:cubicBezTo>
                  <a:cubicBezTo>
                    <a:pt x="5467" y="26781"/>
                    <a:pt x="5513" y="26721"/>
                    <a:pt x="5517" y="26641"/>
                  </a:cubicBezTo>
                  <a:cubicBezTo>
                    <a:pt x="5109" y="24141"/>
                    <a:pt x="4586" y="21536"/>
                    <a:pt x="4091" y="19051"/>
                  </a:cubicBezTo>
                  <a:cubicBezTo>
                    <a:pt x="3422" y="15667"/>
                    <a:pt x="2560" y="12337"/>
                    <a:pt x="1913" y="8953"/>
                  </a:cubicBezTo>
                  <a:cubicBezTo>
                    <a:pt x="1720" y="7935"/>
                    <a:pt x="1491" y="7118"/>
                    <a:pt x="1275" y="6032"/>
                  </a:cubicBezTo>
                  <a:cubicBezTo>
                    <a:pt x="1087" y="5087"/>
                    <a:pt x="112" y="0"/>
                    <a:pt x="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25"/>
            <p:cNvSpPr/>
            <p:nvPr/>
          </p:nvSpPr>
          <p:spPr>
            <a:xfrm>
              <a:off x="5176160" y="2213583"/>
              <a:ext cx="36777" cy="58843"/>
            </a:xfrm>
            <a:custGeom>
              <a:rect b="b" l="l" r="r" t="t"/>
              <a:pathLst>
                <a:path extrusionOk="0" h="456" w="285">
                  <a:moveTo>
                    <a:pt x="285" y="1"/>
                  </a:moveTo>
                  <a:cubicBezTo>
                    <a:pt x="170" y="138"/>
                    <a:pt x="74" y="290"/>
                    <a:pt x="1" y="455"/>
                  </a:cubicBezTo>
                  <a:cubicBezTo>
                    <a:pt x="143" y="267"/>
                    <a:pt x="253" y="97"/>
                    <a:pt x="285" y="1"/>
                  </a:cubicBezTo>
                  <a:close/>
                </a:path>
              </a:pathLst>
            </a:custGeom>
            <a:solidFill>
              <a:srgbClr val="5C8D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25"/>
            <p:cNvSpPr/>
            <p:nvPr/>
          </p:nvSpPr>
          <p:spPr>
            <a:xfrm>
              <a:off x="4661412" y="2256941"/>
              <a:ext cx="823807" cy="505976"/>
            </a:xfrm>
            <a:custGeom>
              <a:rect b="b" l="l" r="r" t="t"/>
              <a:pathLst>
                <a:path extrusionOk="0" h="3921" w="6384">
                  <a:moveTo>
                    <a:pt x="147" y="0"/>
                  </a:moveTo>
                  <a:cubicBezTo>
                    <a:pt x="110" y="220"/>
                    <a:pt x="83" y="458"/>
                    <a:pt x="73" y="729"/>
                  </a:cubicBezTo>
                  <a:cubicBezTo>
                    <a:pt x="55" y="1110"/>
                    <a:pt x="28" y="1536"/>
                    <a:pt x="0" y="1981"/>
                  </a:cubicBezTo>
                  <a:cubicBezTo>
                    <a:pt x="853" y="2714"/>
                    <a:pt x="1848" y="3283"/>
                    <a:pt x="2912" y="3646"/>
                  </a:cubicBezTo>
                  <a:cubicBezTo>
                    <a:pt x="2921" y="3646"/>
                    <a:pt x="2930" y="3650"/>
                    <a:pt x="2940" y="3654"/>
                  </a:cubicBezTo>
                  <a:cubicBezTo>
                    <a:pt x="2976" y="3664"/>
                    <a:pt x="3017" y="3677"/>
                    <a:pt x="3054" y="3692"/>
                  </a:cubicBezTo>
                  <a:cubicBezTo>
                    <a:pt x="3478" y="3824"/>
                    <a:pt x="3920" y="3921"/>
                    <a:pt x="4359" y="3921"/>
                  </a:cubicBezTo>
                  <a:cubicBezTo>
                    <a:pt x="4562" y="3921"/>
                    <a:pt x="4763" y="3900"/>
                    <a:pt x="4962" y="3852"/>
                  </a:cubicBezTo>
                  <a:cubicBezTo>
                    <a:pt x="5531" y="3715"/>
                    <a:pt x="6030" y="3357"/>
                    <a:pt x="6384" y="2889"/>
                  </a:cubicBezTo>
                  <a:cubicBezTo>
                    <a:pt x="5939" y="2146"/>
                    <a:pt x="5416" y="1293"/>
                    <a:pt x="4911" y="527"/>
                  </a:cubicBezTo>
                  <a:cubicBezTo>
                    <a:pt x="4905" y="517"/>
                    <a:pt x="4892" y="513"/>
                    <a:pt x="4873" y="513"/>
                  </a:cubicBezTo>
                  <a:cubicBezTo>
                    <a:pt x="4707" y="513"/>
                    <a:pt x="4090" y="889"/>
                    <a:pt x="3673" y="1095"/>
                  </a:cubicBezTo>
                  <a:cubicBezTo>
                    <a:pt x="3645" y="1178"/>
                    <a:pt x="3613" y="1256"/>
                    <a:pt x="3577" y="1334"/>
                  </a:cubicBezTo>
                  <a:cubicBezTo>
                    <a:pt x="3412" y="1679"/>
                    <a:pt x="3095" y="1995"/>
                    <a:pt x="2724" y="2003"/>
                  </a:cubicBezTo>
                  <a:cubicBezTo>
                    <a:pt x="2713" y="2005"/>
                    <a:pt x="2702" y="2006"/>
                    <a:pt x="2691" y="2006"/>
                  </a:cubicBezTo>
                  <a:cubicBezTo>
                    <a:pt x="2665" y="2006"/>
                    <a:pt x="2640" y="2002"/>
                    <a:pt x="2614" y="1999"/>
                  </a:cubicBezTo>
                  <a:lnTo>
                    <a:pt x="2604" y="1999"/>
                  </a:lnTo>
                  <a:cubicBezTo>
                    <a:pt x="2417" y="1971"/>
                    <a:pt x="2252" y="1866"/>
                    <a:pt x="2087" y="1761"/>
                  </a:cubicBezTo>
                  <a:cubicBezTo>
                    <a:pt x="1518" y="1398"/>
                    <a:pt x="940" y="1023"/>
                    <a:pt x="513" y="500"/>
                  </a:cubicBezTo>
                  <a:cubicBezTo>
                    <a:pt x="385" y="339"/>
                    <a:pt x="271" y="165"/>
                    <a:pt x="1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25"/>
            <p:cNvSpPr/>
            <p:nvPr/>
          </p:nvSpPr>
          <p:spPr>
            <a:xfrm>
              <a:off x="5364948" y="3022548"/>
              <a:ext cx="272409" cy="254085"/>
            </a:xfrm>
            <a:custGeom>
              <a:rect b="b" l="l" r="r" t="t"/>
              <a:pathLst>
                <a:path extrusionOk="0" h="1969" w="2111">
                  <a:moveTo>
                    <a:pt x="2032" y="1"/>
                  </a:moveTo>
                  <a:cubicBezTo>
                    <a:pt x="1385" y="413"/>
                    <a:pt x="812" y="941"/>
                    <a:pt x="344" y="1552"/>
                  </a:cubicBezTo>
                  <a:cubicBezTo>
                    <a:pt x="234" y="1694"/>
                    <a:pt x="124" y="1844"/>
                    <a:pt x="1" y="1969"/>
                  </a:cubicBezTo>
                  <a:cubicBezTo>
                    <a:pt x="794" y="1607"/>
                    <a:pt x="2111" y="1069"/>
                    <a:pt x="2105" y="941"/>
                  </a:cubicBezTo>
                  <a:cubicBezTo>
                    <a:pt x="2096" y="661"/>
                    <a:pt x="2073" y="341"/>
                    <a:pt x="20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25"/>
            <p:cNvSpPr/>
            <p:nvPr/>
          </p:nvSpPr>
          <p:spPr>
            <a:xfrm>
              <a:off x="4640120" y="2976996"/>
              <a:ext cx="1165770" cy="685990"/>
            </a:xfrm>
            <a:custGeom>
              <a:rect b="b" l="l" r="r" t="t"/>
              <a:pathLst>
                <a:path extrusionOk="0" h="5316" w="9034">
                  <a:moveTo>
                    <a:pt x="0" y="0"/>
                  </a:moveTo>
                  <a:cubicBezTo>
                    <a:pt x="0" y="254"/>
                    <a:pt x="9" y="483"/>
                    <a:pt x="32" y="675"/>
                  </a:cubicBezTo>
                  <a:cubicBezTo>
                    <a:pt x="78" y="1179"/>
                    <a:pt x="225" y="1771"/>
                    <a:pt x="417" y="2404"/>
                  </a:cubicBezTo>
                  <a:cubicBezTo>
                    <a:pt x="1706" y="3215"/>
                    <a:pt x="3031" y="3935"/>
                    <a:pt x="4426" y="4486"/>
                  </a:cubicBezTo>
                  <a:cubicBezTo>
                    <a:pt x="4481" y="4509"/>
                    <a:pt x="4530" y="4527"/>
                    <a:pt x="4581" y="4546"/>
                  </a:cubicBezTo>
                  <a:cubicBezTo>
                    <a:pt x="5177" y="4775"/>
                    <a:pt x="5783" y="4972"/>
                    <a:pt x="6407" y="5128"/>
                  </a:cubicBezTo>
                  <a:cubicBezTo>
                    <a:pt x="6833" y="5237"/>
                    <a:pt x="7298" y="5316"/>
                    <a:pt x="7748" y="5316"/>
                  </a:cubicBezTo>
                  <a:cubicBezTo>
                    <a:pt x="8211" y="5316"/>
                    <a:pt x="8659" y="5232"/>
                    <a:pt x="9034" y="5008"/>
                  </a:cubicBezTo>
                  <a:cubicBezTo>
                    <a:pt x="9006" y="4849"/>
                    <a:pt x="8975" y="4678"/>
                    <a:pt x="8938" y="4495"/>
                  </a:cubicBezTo>
                  <a:cubicBezTo>
                    <a:pt x="8617" y="2995"/>
                    <a:pt x="7800" y="2923"/>
                    <a:pt x="7750" y="2257"/>
                  </a:cubicBezTo>
                  <a:cubicBezTo>
                    <a:pt x="7749" y="2248"/>
                    <a:pt x="7732" y="2244"/>
                    <a:pt x="7702" y="2244"/>
                  </a:cubicBezTo>
                  <a:cubicBezTo>
                    <a:pt x="7386" y="2244"/>
                    <a:pt x="5599" y="2680"/>
                    <a:pt x="5135" y="2680"/>
                  </a:cubicBezTo>
                  <a:cubicBezTo>
                    <a:pt x="5066" y="2680"/>
                    <a:pt x="5026" y="2670"/>
                    <a:pt x="5026" y="2647"/>
                  </a:cubicBezTo>
                  <a:cubicBezTo>
                    <a:pt x="5026" y="2638"/>
                    <a:pt x="5035" y="2629"/>
                    <a:pt x="5044" y="2620"/>
                  </a:cubicBezTo>
                  <a:lnTo>
                    <a:pt x="5044" y="2620"/>
                  </a:lnTo>
                  <a:cubicBezTo>
                    <a:pt x="4999" y="2626"/>
                    <a:pt x="4954" y="2629"/>
                    <a:pt x="4908" y="2629"/>
                  </a:cubicBezTo>
                  <a:cubicBezTo>
                    <a:pt x="4651" y="2629"/>
                    <a:pt x="4385" y="2537"/>
                    <a:pt x="4132" y="2413"/>
                  </a:cubicBezTo>
                  <a:cubicBezTo>
                    <a:pt x="4068" y="2381"/>
                    <a:pt x="4007" y="2349"/>
                    <a:pt x="3948" y="2317"/>
                  </a:cubicBezTo>
                  <a:lnTo>
                    <a:pt x="3944" y="2317"/>
                  </a:lnTo>
                  <a:cubicBezTo>
                    <a:pt x="3861" y="2267"/>
                    <a:pt x="3778" y="2216"/>
                    <a:pt x="3696" y="2165"/>
                  </a:cubicBezTo>
                  <a:cubicBezTo>
                    <a:pt x="2500" y="1409"/>
                    <a:pt x="1279" y="597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25"/>
            <p:cNvSpPr/>
            <p:nvPr/>
          </p:nvSpPr>
          <p:spPr>
            <a:xfrm>
              <a:off x="4835361" y="3855256"/>
              <a:ext cx="1039954" cy="531268"/>
            </a:xfrm>
            <a:custGeom>
              <a:rect b="b" l="l" r="r" t="t"/>
              <a:pathLst>
                <a:path extrusionOk="0" h="4117" w="8059">
                  <a:moveTo>
                    <a:pt x="271" y="1"/>
                  </a:moveTo>
                  <a:cubicBezTo>
                    <a:pt x="225" y="569"/>
                    <a:pt x="0" y="977"/>
                    <a:pt x="24" y="1555"/>
                  </a:cubicBezTo>
                  <a:cubicBezTo>
                    <a:pt x="28" y="1669"/>
                    <a:pt x="55" y="1849"/>
                    <a:pt x="96" y="2055"/>
                  </a:cubicBezTo>
                  <a:cubicBezTo>
                    <a:pt x="1413" y="2830"/>
                    <a:pt x="2779" y="3481"/>
                    <a:pt x="4228" y="3834"/>
                  </a:cubicBezTo>
                  <a:cubicBezTo>
                    <a:pt x="4297" y="3849"/>
                    <a:pt x="4361" y="3866"/>
                    <a:pt x="4430" y="3880"/>
                  </a:cubicBezTo>
                  <a:cubicBezTo>
                    <a:pt x="4833" y="3972"/>
                    <a:pt x="5246" y="4036"/>
                    <a:pt x="5664" y="4073"/>
                  </a:cubicBezTo>
                  <a:cubicBezTo>
                    <a:pt x="6005" y="4104"/>
                    <a:pt x="6346" y="4116"/>
                    <a:pt x="6686" y="4116"/>
                  </a:cubicBezTo>
                  <a:cubicBezTo>
                    <a:pt x="7144" y="4116"/>
                    <a:pt x="7601" y="4095"/>
                    <a:pt x="8058" y="4069"/>
                  </a:cubicBezTo>
                  <a:cubicBezTo>
                    <a:pt x="8044" y="2587"/>
                    <a:pt x="7544" y="2697"/>
                    <a:pt x="7356" y="2137"/>
                  </a:cubicBezTo>
                  <a:cubicBezTo>
                    <a:pt x="7349" y="2114"/>
                    <a:pt x="7297" y="2106"/>
                    <a:pt x="7218" y="2106"/>
                  </a:cubicBezTo>
                  <a:cubicBezTo>
                    <a:pt x="6998" y="2106"/>
                    <a:pt x="6567" y="2170"/>
                    <a:pt x="6293" y="2170"/>
                  </a:cubicBezTo>
                  <a:cubicBezTo>
                    <a:pt x="6147" y="2170"/>
                    <a:pt x="6045" y="2152"/>
                    <a:pt x="6044" y="2096"/>
                  </a:cubicBezTo>
                  <a:cubicBezTo>
                    <a:pt x="6044" y="1982"/>
                    <a:pt x="7292" y="1455"/>
                    <a:pt x="7301" y="1349"/>
                  </a:cubicBezTo>
                  <a:cubicBezTo>
                    <a:pt x="7328" y="1000"/>
                    <a:pt x="7434" y="587"/>
                    <a:pt x="7502" y="238"/>
                  </a:cubicBezTo>
                  <a:cubicBezTo>
                    <a:pt x="7506" y="228"/>
                    <a:pt x="7493" y="222"/>
                    <a:pt x="7469" y="222"/>
                  </a:cubicBezTo>
                  <a:cubicBezTo>
                    <a:pt x="7453" y="222"/>
                    <a:pt x="7432" y="224"/>
                    <a:pt x="7407" y="230"/>
                  </a:cubicBezTo>
                  <a:cubicBezTo>
                    <a:pt x="7062" y="459"/>
                    <a:pt x="6755" y="739"/>
                    <a:pt x="6484" y="1051"/>
                  </a:cubicBezTo>
                  <a:cubicBezTo>
                    <a:pt x="5898" y="1736"/>
                    <a:pt x="5337" y="2685"/>
                    <a:pt x="4451" y="2685"/>
                  </a:cubicBezTo>
                  <a:cubicBezTo>
                    <a:pt x="4431" y="2685"/>
                    <a:pt x="4410" y="2684"/>
                    <a:pt x="4389" y="2683"/>
                  </a:cubicBezTo>
                  <a:cubicBezTo>
                    <a:pt x="4316" y="2679"/>
                    <a:pt x="4242" y="2670"/>
                    <a:pt x="4168" y="2651"/>
                  </a:cubicBezTo>
                  <a:cubicBezTo>
                    <a:pt x="4105" y="2638"/>
                    <a:pt x="4041" y="2615"/>
                    <a:pt x="3976" y="2592"/>
                  </a:cubicBezTo>
                  <a:cubicBezTo>
                    <a:pt x="3582" y="2435"/>
                    <a:pt x="3247" y="2105"/>
                    <a:pt x="2926" y="1812"/>
                  </a:cubicBezTo>
                  <a:cubicBezTo>
                    <a:pt x="2137" y="1087"/>
                    <a:pt x="1243" y="454"/>
                    <a:pt x="2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25"/>
            <p:cNvSpPr/>
            <p:nvPr/>
          </p:nvSpPr>
          <p:spPr>
            <a:xfrm>
              <a:off x="4970209" y="4466529"/>
              <a:ext cx="843938" cy="344543"/>
            </a:xfrm>
            <a:custGeom>
              <a:rect b="b" l="l" r="r" t="t"/>
              <a:pathLst>
                <a:path extrusionOk="0" h="2670" w="6540">
                  <a:moveTo>
                    <a:pt x="606" y="1"/>
                  </a:moveTo>
                  <a:cubicBezTo>
                    <a:pt x="276" y="20"/>
                    <a:pt x="1" y="47"/>
                    <a:pt x="24" y="88"/>
                  </a:cubicBezTo>
                  <a:cubicBezTo>
                    <a:pt x="312" y="619"/>
                    <a:pt x="482" y="803"/>
                    <a:pt x="977" y="1409"/>
                  </a:cubicBezTo>
                  <a:cubicBezTo>
                    <a:pt x="1037" y="1482"/>
                    <a:pt x="1102" y="1555"/>
                    <a:pt x="1174" y="1629"/>
                  </a:cubicBezTo>
                  <a:cubicBezTo>
                    <a:pt x="2050" y="1891"/>
                    <a:pt x="2926" y="2138"/>
                    <a:pt x="3811" y="2353"/>
                  </a:cubicBezTo>
                  <a:cubicBezTo>
                    <a:pt x="3885" y="2372"/>
                    <a:pt x="3963" y="2390"/>
                    <a:pt x="4036" y="2408"/>
                  </a:cubicBezTo>
                  <a:cubicBezTo>
                    <a:pt x="4435" y="2500"/>
                    <a:pt x="4834" y="2592"/>
                    <a:pt x="5233" y="2670"/>
                  </a:cubicBezTo>
                  <a:cubicBezTo>
                    <a:pt x="5682" y="2221"/>
                    <a:pt x="6182" y="1643"/>
                    <a:pt x="6540" y="1015"/>
                  </a:cubicBezTo>
                  <a:cubicBezTo>
                    <a:pt x="6428" y="1010"/>
                    <a:pt x="6314" y="1006"/>
                    <a:pt x="6201" y="1006"/>
                  </a:cubicBezTo>
                  <a:cubicBezTo>
                    <a:pt x="6087" y="1006"/>
                    <a:pt x="5974" y="1010"/>
                    <a:pt x="5862" y="1019"/>
                  </a:cubicBezTo>
                  <a:cubicBezTo>
                    <a:pt x="5467" y="1051"/>
                    <a:pt x="5077" y="1138"/>
                    <a:pt x="4679" y="1184"/>
                  </a:cubicBezTo>
                  <a:cubicBezTo>
                    <a:pt x="4475" y="1206"/>
                    <a:pt x="4268" y="1217"/>
                    <a:pt x="4061" y="1217"/>
                  </a:cubicBezTo>
                  <a:cubicBezTo>
                    <a:pt x="3973" y="1217"/>
                    <a:pt x="3885" y="1215"/>
                    <a:pt x="3798" y="1212"/>
                  </a:cubicBezTo>
                  <a:cubicBezTo>
                    <a:pt x="3733" y="1207"/>
                    <a:pt x="3665" y="1203"/>
                    <a:pt x="3596" y="1193"/>
                  </a:cubicBezTo>
                  <a:cubicBezTo>
                    <a:pt x="2761" y="1120"/>
                    <a:pt x="1940" y="854"/>
                    <a:pt x="1225" y="414"/>
                  </a:cubicBezTo>
                  <a:cubicBezTo>
                    <a:pt x="1015" y="280"/>
                    <a:pt x="812" y="138"/>
                    <a:pt x="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97" name="Google Shape;2197;p25"/>
          <p:cNvGrpSpPr/>
          <p:nvPr/>
        </p:nvGrpSpPr>
        <p:grpSpPr>
          <a:xfrm rot="9476671">
            <a:off x="6486128" y="1172933"/>
            <a:ext cx="3695061" cy="3510031"/>
            <a:chOff x="-1088989" y="-1308882"/>
            <a:chExt cx="2960971" cy="2812491"/>
          </a:xfrm>
        </p:grpSpPr>
        <p:sp>
          <p:nvSpPr>
            <p:cNvPr id="2198" name="Google Shape;2198;p25"/>
            <p:cNvSpPr/>
            <p:nvPr/>
          </p:nvSpPr>
          <p:spPr>
            <a:xfrm rot="7171194">
              <a:off x="-569193" y="-1060010"/>
              <a:ext cx="1921380" cy="2314747"/>
            </a:xfrm>
            <a:custGeom>
              <a:rect b="b" l="l" r="r" t="t"/>
              <a:pathLst>
                <a:path extrusionOk="0" h="19554" w="16231">
                  <a:moveTo>
                    <a:pt x="9843" y="1"/>
                  </a:moveTo>
                  <a:cubicBezTo>
                    <a:pt x="9843" y="1"/>
                    <a:pt x="7586" y="803"/>
                    <a:pt x="6843" y="2742"/>
                  </a:cubicBezTo>
                  <a:cubicBezTo>
                    <a:pt x="6747" y="2986"/>
                    <a:pt x="6678" y="3252"/>
                    <a:pt x="6636" y="3532"/>
                  </a:cubicBezTo>
                  <a:cubicBezTo>
                    <a:pt x="6613" y="3710"/>
                    <a:pt x="6641" y="3912"/>
                    <a:pt x="6696" y="4132"/>
                  </a:cubicBezTo>
                  <a:cubicBezTo>
                    <a:pt x="6843" y="4733"/>
                    <a:pt x="7229" y="5443"/>
                    <a:pt x="7430" y="5980"/>
                  </a:cubicBezTo>
                  <a:cubicBezTo>
                    <a:pt x="7568" y="6347"/>
                    <a:pt x="7623" y="6636"/>
                    <a:pt x="7462" y="6751"/>
                  </a:cubicBezTo>
                  <a:cubicBezTo>
                    <a:pt x="7390" y="6802"/>
                    <a:pt x="7326" y="6826"/>
                    <a:pt x="7269" y="6826"/>
                  </a:cubicBezTo>
                  <a:cubicBezTo>
                    <a:pt x="7054" y="6826"/>
                    <a:pt x="6929" y="6493"/>
                    <a:pt x="6788" y="6040"/>
                  </a:cubicBezTo>
                  <a:cubicBezTo>
                    <a:pt x="6613" y="5476"/>
                    <a:pt x="6412" y="4723"/>
                    <a:pt x="5972" y="4183"/>
                  </a:cubicBezTo>
                  <a:cubicBezTo>
                    <a:pt x="5870" y="4050"/>
                    <a:pt x="5747" y="3930"/>
                    <a:pt x="5610" y="3830"/>
                  </a:cubicBezTo>
                  <a:cubicBezTo>
                    <a:pt x="5206" y="3536"/>
                    <a:pt x="4665" y="3320"/>
                    <a:pt x="4109" y="3165"/>
                  </a:cubicBezTo>
                  <a:cubicBezTo>
                    <a:pt x="2913" y="2835"/>
                    <a:pt x="1671" y="2780"/>
                    <a:pt x="1670" y="2780"/>
                  </a:cubicBezTo>
                  <a:lnTo>
                    <a:pt x="1670" y="2780"/>
                  </a:lnTo>
                  <a:cubicBezTo>
                    <a:pt x="1670" y="2780"/>
                    <a:pt x="1556" y="4123"/>
                    <a:pt x="1831" y="5371"/>
                  </a:cubicBezTo>
                  <a:cubicBezTo>
                    <a:pt x="1973" y="6031"/>
                    <a:pt x="2225" y="6659"/>
                    <a:pt x="2657" y="7054"/>
                  </a:cubicBezTo>
                  <a:cubicBezTo>
                    <a:pt x="2748" y="7136"/>
                    <a:pt x="2849" y="7214"/>
                    <a:pt x="2949" y="7278"/>
                  </a:cubicBezTo>
                  <a:cubicBezTo>
                    <a:pt x="3597" y="7714"/>
                    <a:pt x="4390" y="7851"/>
                    <a:pt x="5000" y="7953"/>
                  </a:cubicBezTo>
                  <a:cubicBezTo>
                    <a:pt x="5591" y="8053"/>
                    <a:pt x="6018" y="8118"/>
                    <a:pt x="5972" y="8397"/>
                  </a:cubicBezTo>
                  <a:cubicBezTo>
                    <a:pt x="5941" y="8590"/>
                    <a:pt x="5831" y="8665"/>
                    <a:pt x="5667" y="8665"/>
                  </a:cubicBezTo>
                  <a:cubicBezTo>
                    <a:pt x="5491" y="8665"/>
                    <a:pt x="5251" y="8579"/>
                    <a:pt x="4977" y="8461"/>
                  </a:cubicBezTo>
                  <a:cubicBezTo>
                    <a:pt x="4367" y="8195"/>
                    <a:pt x="3587" y="7769"/>
                    <a:pt x="2932" y="7741"/>
                  </a:cubicBezTo>
                  <a:cubicBezTo>
                    <a:pt x="2900" y="7740"/>
                    <a:pt x="2867" y="7739"/>
                    <a:pt x="2836" y="7739"/>
                  </a:cubicBezTo>
                  <a:cubicBezTo>
                    <a:pt x="2781" y="7739"/>
                    <a:pt x="2727" y="7742"/>
                    <a:pt x="2674" y="7750"/>
                  </a:cubicBezTo>
                  <a:cubicBezTo>
                    <a:pt x="2096" y="7828"/>
                    <a:pt x="1611" y="8053"/>
                    <a:pt x="1220" y="8319"/>
                  </a:cubicBezTo>
                  <a:cubicBezTo>
                    <a:pt x="414" y="8865"/>
                    <a:pt x="1" y="9589"/>
                    <a:pt x="1" y="9589"/>
                  </a:cubicBezTo>
                  <a:cubicBezTo>
                    <a:pt x="285" y="10007"/>
                    <a:pt x="813" y="10580"/>
                    <a:pt x="1459" y="11007"/>
                  </a:cubicBezTo>
                  <a:cubicBezTo>
                    <a:pt x="1985" y="11354"/>
                    <a:pt x="2585" y="11608"/>
                    <a:pt x="3198" y="11608"/>
                  </a:cubicBezTo>
                  <a:cubicBezTo>
                    <a:pt x="3248" y="11608"/>
                    <a:pt x="3298" y="11606"/>
                    <a:pt x="3349" y="11602"/>
                  </a:cubicBezTo>
                  <a:cubicBezTo>
                    <a:pt x="3372" y="11602"/>
                    <a:pt x="3390" y="11602"/>
                    <a:pt x="3408" y="11598"/>
                  </a:cubicBezTo>
                  <a:cubicBezTo>
                    <a:pt x="4027" y="11543"/>
                    <a:pt x="4596" y="10869"/>
                    <a:pt x="5220" y="10457"/>
                  </a:cubicBezTo>
                  <a:cubicBezTo>
                    <a:pt x="5497" y="10273"/>
                    <a:pt x="5785" y="10141"/>
                    <a:pt x="6092" y="10141"/>
                  </a:cubicBezTo>
                  <a:cubicBezTo>
                    <a:pt x="6268" y="10141"/>
                    <a:pt x="6450" y="10184"/>
                    <a:pt x="6641" y="10286"/>
                  </a:cubicBezTo>
                  <a:cubicBezTo>
                    <a:pt x="6655" y="10296"/>
                    <a:pt x="6674" y="10300"/>
                    <a:pt x="6687" y="10309"/>
                  </a:cubicBezTo>
                  <a:cubicBezTo>
                    <a:pt x="6380" y="10741"/>
                    <a:pt x="6050" y="11162"/>
                    <a:pt x="5715" y="11571"/>
                  </a:cubicBezTo>
                  <a:cubicBezTo>
                    <a:pt x="5628" y="11685"/>
                    <a:pt x="5536" y="11791"/>
                    <a:pt x="5444" y="11901"/>
                  </a:cubicBezTo>
                  <a:cubicBezTo>
                    <a:pt x="4835" y="12635"/>
                    <a:pt x="4219" y="13363"/>
                    <a:pt x="3675" y="14148"/>
                  </a:cubicBezTo>
                  <a:cubicBezTo>
                    <a:pt x="3422" y="14515"/>
                    <a:pt x="3184" y="14887"/>
                    <a:pt x="2964" y="15272"/>
                  </a:cubicBezTo>
                  <a:cubicBezTo>
                    <a:pt x="2739" y="15666"/>
                    <a:pt x="2547" y="16079"/>
                    <a:pt x="2363" y="16491"/>
                  </a:cubicBezTo>
                  <a:cubicBezTo>
                    <a:pt x="2166" y="16955"/>
                    <a:pt x="1986" y="17427"/>
                    <a:pt x="1844" y="17904"/>
                  </a:cubicBezTo>
                  <a:cubicBezTo>
                    <a:pt x="1771" y="18142"/>
                    <a:pt x="1711" y="18376"/>
                    <a:pt x="1656" y="18615"/>
                  </a:cubicBezTo>
                  <a:cubicBezTo>
                    <a:pt x="1629" y="18739"/>
                    <a:pt x="1592" y="18871"/>
                    <a:pt x="1578" y="19000"/>
                  </a:cubicBezTo>
                  <a:cubicBezTo>
                    <a:pt x="1565" y="19129"/>
                    <a:pt x="1565" y="19262"/>
                    <a:pt x="1565" y="19389"/>
                  </a:cubicBezTo>
                  <a:cubicBezTo>
                    <a:pt x="1560" y="19497"/>
                    <a:pt x="1634" y="19554"/>
                    <a:pt x="1714" y="19554"/>
                  </a:cubicBezTo>
                  <a:cubicBezTo>
                    <a:pt x="1780" y="19554"/>
                    <a:pt x="1850" y="19514"/>
                    <a:pt x="1881" y="19431"/>
                  </a:cubicBezTo>
                  <a:cubicBezTo>
                    <a:pt x="1922" y="19330"/>
                    <a:pt x="1963" y="19229"/>
                    <a:pt x="2005" y="19129"/>
                  </a:cubicBezTo>
                  <a:cubicBezTo>
                    <a:pt x="2046" y="19023"/>
                    <a:pt x="2069" y="18917"/>
                    <a:pt x="2101" y="18812"/>
                  </a:cubicBezTo>
                  <a:cubicBezTo>
                    <a:pt x="2166" y="18596"/>
                    <a:pt x="2230" y="18381"/>
                    <a:pt x="2299" y="18165"/>
                  </a:cubicBezTo>
                  <a:cubicBezTo>
                    <a:pt x="2431" y="17738"/>
                    <a:pt x="2583" y="17317"/>
                    <a:pt x="2748" y="16904"/>
                  </a:cubicBezTo>
                  <a:cubicBezTo>
                    <a:pt x="2913" y="16505"/>
                    <a:pt x="3097" y="16119"/>
                    <a:pt x="3294" y="15740"/>
                  </a:cubicBezTo>
                  <a:cubicBezTo>
                    <a:pt x="3500" y="15349"/>
                    <a:pt x="3711" y="14959"/>
                    <a:pt x="3944" y="14584"/>
                  </a:cubicBezTo>
                  <a:cubicBezTo>
                    <a:pt x="4577" y="13588"/>
                    <a:pt x="5334" y="12685"/>
                    <a:pt x="6063" y="11763"/>
                  </a:cubicBezTo>
                  <a:cubicBezTo>
                    <a:pt x="6380" y="11359"/>
                    <a:pt x="6696" y="10952"/>
                    <a:pt x="6990" y="10534"/>
                  </a:cubicBezTo>
                  <a:lnTo>
                    <a:pt x="6990" y="10534"/>
                  </a:lnTo>
                  <a:cubicBezTo>
                    <a:pt x="7394" y="10933"/>
                    <a:pt x="7233" y="11437"/>
                    <a:pt x="6981" y="12038"/>
                  </a:cubicBezTo>
                  <a:cubicBezTo>
                    <a:pt x="6778" y="12502"/>
                    <a:pt x="6522" y="13029"/>
                    <a:pt x="6426" y="13607"/>
                  </a:cubicBezTo>
                  <a:cubicBezTo>
                    <a:pt x="6376" y="13909"/>
                    <a:pt x="6444" y="14208"/>
                    <a:pt x="6581" y="14496"/>
                  </a:cubicBezTo>
                  <a:cubicBezTo>
                    <a:pt x="6719" y="14790"/>
                    <a:pt x="6935" y="15074"/>
                    <a:pt x="7174" y="15327"/>
                  </a:cubicBezTo>
                  <a:cubicBezTo>
                    <a:pt x="7847" y="16042"/>
                    <a:pt x="8719" y="16542"/>
                    <a:pt x="8719" y="16542"/>
                  </a:cubicBezTo>
                  <a:cubicBezTo>
                    <a:pt x="8719" y="16542"/>
                    <a:pt x="10031" y="15537"/>
                    <a:pt x="10200" y="14051"/>
                  </a:cubicBezTo>
                  <a:cubicBezTo>
                    <a:pt x="10228" y="13799"/>
                    <a:pt x="10223" y="13529"/>
                    <a:pt x="10173" y="13249"/>
                  </a:cubicBezTo>
                  <a:cubicBezTo>
                    <a:pt x="10163" y="13213"/>
                    <a:pt x="10158" y="13175"/>
                    <a:pt x="10145" y="13134"/>
                  </a:cubicBezTo>
                  <a:cubicBezTo>
                    <a:pt x="10012" y="12597"/>
                    <a:pt x="9622" y="12112"/>
                    <a:pt x="9361" y="11736"/>
                  </a:cubicBezTo>
                  <a:cubicBezTo>
                    <a:pt x="9127" y="11405"/>
                    <a:pt x="8985" y="11162"/>
                    <a:pt x="9187" y="11034"/>
                  </a:cubicBezTo>
                  <a:cubicBezTo>
                    <a:pt x="9219" y="11014"/>
                    <a:pt x="9251" y="11004"/>
                    <a:pt x="9283" y="11004"/>
                  </a:cubicBezTo>
                  <a:cubicBezTo>
                    <a:pt x="9433" y="11004"/>
                    <a:pt x="9572" y="11227"/>
                    <a:pt x="9723" y="11557"/>
                  </a:cubicBezTo>
                  <a:cubicBezTo>
                    <a:pt x="9906" y="11956"/>
                    <a:pt x="10099" y="12510"/>
                    <a:pt x="10338" y="13010"/>
                  </a:cubicBezTo>
                  <a:cubicBezTo>
                    <a:pt x="10503" y="13350"/>
                    <a:pt x="10686" y="13666"/>
                    <a:pt x="10906" y="13886"/>
                  </a:cubicBezTo>
                  <a:cubicBezTo>
                    <a:pt x="10998" y="13983"/>
                    <a:pt x="11098" y="14061"/>
                    <a:pt x="11208" y="14116"/>
                  </a:cubicBezTo>
                  <a:cubicBezTo>
                    <a:pt x="11784" y="14404"/>
                    <a:pt x="12377" y="14508"/>
                    <a:pt x="12936" y="14508"/>
                  </a:cubicBezTo>
                  <a:cubicBezTo>
                    <a:pt x="14445" y="14508"/>
                    <a:pt x="15708" y="13744"/>
                    <a:pt x="15708" y="13744"/>
                  </a:cubicBezTo>
                  <a:cubicBezTo>
                    <a:pt x="15708" y="13744"/>
                    <a:pt x="15350" y="11557"/>
                    <a:pt x="14226" y="10451"/>
                  </a:cubicBezTo>
                  <a:cubicBezTo>
                    <a:pt x="14034" y="10259"/>
                    <a:pt x="13818" y="10103"/>
                    <a:pt x="13580" y="9989"/>
                  </a:cubicBezTo>
                  <a:cubicBezTo>
                    <a:pt x="13327" y="9873"/>
                    <a:pt x="13062" y="9796"/>
                    <a:pt x="12791" y="9746"/>
                  </a:cubicBezTo>
                  <a:cubicBezTo>
                    <a:pt x="12486" y="9690"/>
                    <a:pt x="12180" y="9672"/>
                    <a:pt x="11890" y="9672"/>
                  </a:cubicBezTo>
                  <a:cubicBezTo>
                    <a:pt x="11534" y="9672"/>
                    <a:pt x="11202" y="9699"/>
                    <a:pt x="10925" y="9714"/>
                  </a:cubicBezTo>
                  <a:cubicBezTo>
                    <a:pt x="10793" y="9722"/>
                    <a:pt x="10673" y="9728"/>
                    <a:pt x="10567" y="9728"/>
                  </a:cubicBezTo>
                  <a:cubicBezTo>
                    <a:pt x="10213" y="9728"/>
                    <a:pt x="10023" y="9661"/>
                    <a:pt x="10108" y="9392"/>
                  </a:cubicBezTo>
                  <a:cubicBezTo>
                    <a:pt x="10173" y="9178"/>
                    <a:pt x="10363" y="9107"/>
                    <a:pt x="10632" y="9107"/>
                  </a:cubicBezTo>
                  <a:cubicBezTo>
                    <a:pt x="10727" y="9107"/>
                    <a:pt x="10831" y="9116"/>
                    <a:pt x="10943" y="9130"/>
                  </a:cubicBezTo>
                  <a:cubicBezTo>
                    <a:pt x="11475" y="9200"/>
                    <a:pt x="12190" y="9401"/>
                    <a:pt x="12874" y="9401"/>
                  </a:cubicBezTo>
                  <a:cubicBezTo>
                    <a:pt x="13140" y="9397"/>
                    <a:pt x="13392" y="9369"/>
                    <a:pt x="13635" y="9287"/>
                  </a:cubicBezTo>
                  <a:cubicBezTo>
                    <a:pt x="14070" y="9140"/>
                    <a:pt x="14497" y="8681"/>
                    <a:pt x="14868" y="8122"/>
                  </a:cubicBezTo>
                  <a:cubicBezTo>
                    <a:pt x="15666" y="6935"/>
                    <a:pt x="16231" y="5293"/>
                    <a:pt x="16231" y="5293"/>
                  </a:cubicBezTo>
                  <a:cubicBezTo>
                    <a:pt x="16231" y="5293"/>
                    <a:pt x="14786" y="4742"/>
                    <a:pt x="13443" y="4609"/>
                  </a:cubicBezTo>
                  <a:cubicBezTo>
                    <a:pt x="13247" y="4588"/>
                    <a:pt x="13054" y="4576"/>
                    <a:pt x="12868" y="4576"/>
                  </a:cubicBezTo>
                  <a:cubicBezTo>
                    <a:pt x="12287" y="4576"/>
                    <a:pt x="11772" y="4692"/>
                    <a:pt x="11470" y="5009"/>
                  </a:cubicBezTo>
                  <a:cubicBezTo>
                    <a:pt x="11452" y="5022"/>
                    <a:pt x="11443" y="5036"/>
                    <a:pt x="11429" y="5054"/>
                  </a:cubicBezTo>
                  <a:cubicBezTo>
                    <a:pt x="10916" y="5655"/>
                    <a:pt x="10586" y="6274"/>
                    <a:pt x="10306" y="6709"/>
                  </a:cubicBezTo>
                  <a:cubicBezTo>
                    <a:pt x="10078" y="7058"/>
                    <a:pt x="9886" y="7286"/>
                    <a:pt x="9663" y="7286"/>
                  </a:cubicBezTo>
                  <a:cubicBezTo>
                    <a:pt x="9607" y="7286"/>
                    <a:pt x="9550" y="7272"/>
                    <a:pt x="9489" y="7242"/>
                  </a:cubicBezTo>
                  <a:cubicBezTo>
                    <a:pt x="9310" y="7149"/>
                    <a:pt x="9544" y="6833"/>
                    <a:pt x="9893" y="6393"/>
                  </a:cubicBezTo>
                  <a:cubicBezTo>
                    <a:pt x="10237" y="5948"/>
                    <a:pt x="10696" y="5375"/>
                    <a:pt x="10975" y="4774"/>
                  </a:cubicBezTo>
                  <a:cubicBezTo>
                    <a:pt x="11062" y="4577"/>
                    <a:pt x="11136" y="4380"/>
                    <a:pt x="11177" y="4183"/>
                  </a:cubicBezTo>
                  <a:cubicBezTo>
                    <a:pt x="11269" y="3760"/>
                    <a:pt x="11269" y="3348"/>
                    <a:pt x="11218" y="2954"/>
                  </a:cubicBezTo>
                  <a:cubicBezTo>
                    <a:pt x="11007" y="1312"/>
                    <a:pt x="9843" y="1"/>
                    <a:pt x="98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25"/>
            <p:cNvSpPr/>
            <p:nvPr/>
          </p:nvSpPr>
          <p:spPr>
            <a:xfrm rot="7171194">
              <a:off x="123873" y="-237323"/>
              <a:ext cx="706475" cy="723995"/>
            </a:xfrm>
            <a:custGeom>
              <a:rect b="b" l="l" r="r" t="t"/>
              <a:pathLst>
                <a:path extrusionOk="0" h="6116" w="5968">
                  <a:moveTo>
                    <a:pt x="2656" y="1"/>
                  </a:moveTo>
                  <a:cubicBezTo>
                    <a:pt x="2588" y="1"/>
                    <a:pt x="2521" y="2"/>
                    <a:pt x="2454" y="4"/>
                  </a:cubicBezTo>
                  <a:cubicBezTo>
                    <a:pt x="2592" y="371"/>
                    <a:pt x="2647" y="660"/>
                    <a:pt x="2486" y="775"/>
                  </a:cubicBezTo>
                  <a:cubicBezTo>
                    <a:pt x="2414" y="826"/>
                    <a:pt x="2350" y="850"/>
                    <a:pt x="2293" y="850"/>
                  </a:cubicBezTo>
                  <a:cubicBezTo>
                    <a:pt x="2078" y="850"/>
                    <a:pt x="1953" y="517"/>
                    <a:pt x="1812" y="64"/>
                  </a:cubicBezTo>
                  <a:cubicBezTo>
                    <a:pt x="1358" y="142"/>
                    <a:pt x="941" y="311"/>
                    <a:pt x="615" y="633"/>
                  </a:cubicBezTo>
                  <a:cubicBezTo>
                    <a:pt x="257" y="986"/>
                    <a:pt x="83" y="1467"/>
                    <a:pt x="24" y="1977"/>
                  </a:cubicBezTo>
                  <a:cubicBezTo>
                    <a:pt x="615" y="2077"/>
                    <a:pt x="1042" y="2142"/>
                    <a:pt x="996" y="2421"/>
                  </a:cubicBezTo>
                  <a:cubicBezTo>
                    <a:pt x="965" y="2614"/>
                    <a:pt x="855" y="2689"/>
                    <a:pt x="691" y="2689"/>
                  </a:cubicBezTo>
                  <a:cubicBezTo>
                    <a:pt x="515" y="2689"/>
                    <a:pt x="275" y="2603"/>
                    <a:pt x="1" y="2485"/>
                  </a:cubicBezTo>
                  <a:lnTo>
                    <a:pt x="1" y="2485"/>
                  </a:lnTo>
                  <a:cubicBezTo>
                    <a:pt x="1" y="2586"/>
                    <a:pt x="5" y="2687"/>
                    <a:pt x="10" y="2783"/>
                  </a:cubicBezTo>
                  <a:cubicBezTo>
                    <a:pt x="56" y="3353"/>
                    <a:pt x="185" y="3912"/>
                    <a:pt x="244" y="4481"/>
                  </a:cubicBezTo>
                  <a:cubicBezTo>
                    <a:pt x="521" y="4297"/>
                    <a:pt x="809" y="4165"/>
                    <a:pt x="1116" y="4165"/>
                  </a:cubicBezTo>
                  <a:cubicBezTo>
                    <a:pt x="1292" y="4165"/>
                    <a:pt x="1474" y="4208"/>
                    <a:pt x="1665" y="4310"/>
                  </a:cubicBezTo>
                  <a:cubicBezTo>
                    <a:pt x="1679" y="4320"/>
                    <a:pt x="1698" y="4324"/>
                    <a:pt x="1711" y="4333"/>
                  </a:cubicBezTo>
                  <a:cubicBezTo>
                    <a:pt x="1404" y="4765"/>
                    <a:pt x="1074" y="5186"/>
                    <a:pt x="739" y="5595"/>
                  </a:cubicBezTo>
                  <a:cubicBezTo>
                    <a:pt x="849" y="5668"/>
                    <a:pt x="964" y="5732"/>
                    <a:pt x="1087" y="5787"/>
                  </a:cubicBezTo>
                  <a:cubicBezTo>
                    <a:pt x="1404" y="5383"/>
                    <a:pt x="1720" y="4976"/>
                    <a:pt x="2014" y="4558"/>
                  </a:cubicBezTo>
                  <a:lnTo>
                    <a:pt x="2014" y="4558"/>
                  </a:lnTo>
                  <a:cubicBezTo>
                    <a:pt x="2418" y="4957"/>
                    <a:pt x="2257" y="5461"/>
                    <a:pt x="2005" y="6062"/>
                  </a:cubicBezTo>
                  <a:cubicBezTo>
                    <a:pt x="2226" y="6098"/>
                    <a:pt x="2450" y="6116"/>
                    <a:pt x="2675" y="6116"/>
                  </a:cubicBezTo>
                  <a:cubicBezTo>
                    <a:pt x="3260" y="6116"/>
                    <a:pt x="3847" y="5995"/>
                    <a:pt x="4385" y="5760"/>
                  </a:cubicBezTo>
                  <a:cubicBezTo>
                    <a:pt x="4151" y="5429"/>
                    <a:pt x="4009" y="5186"/>
                    <a:pt x="4211" y="5058"/>
                  </a:cubicBezTo>
                  <a:cubicBezTo>
                    <a:pt x="4243" y="5038"/>
                    <a:pt x="4275" y="5028"/>
                    <a:pt x="4307" y="5028"/>
                  </a:cubicBezTo>
                  <a:cubicBezTo>
                    <a:pt x="4457" y="5028"/>
                    <a:pt x="4596" y="5251"/>
                    <a:pt x="4747" y="5581"/>
                  </a:cubicBezTo>
                  <a:cubicBezTo>
                    <a:pt x="4770" y="5567"/>
                    <a:pt x="4793" y="5554"/>
                    <a:pt x="4816" y="5539"/>
                  </a:cubicBezTo>
                  <a:cubicBezTo>
                    <a:pt x="5146" y="5342"/>
                    <a:pt x="5458" y="5095"/>
                    <a:pt x="5655" y="4765"/>
                  </a:cubicBezTo>
                  <a:cubicBezTo>
                    <a:pt x="5843" y="4458"/>
                    <a:pt x="5921" y="4104"/>
                    <a:pt x="5949" y="3738"/>
                  </a:cubicBezTo>
                  <a:lnTo>
                    <a:pt x="5949" y="3738"/>
                  </a:lnTo>
                  <a:cubicBezTo>
                    <a:pt x="5817" y="3746"/>
                    <a:pt x="5697" y="3752"/>
                    <a:pt x="5591" y="3752"/>
                  </a:cubicBezTo>
                  <a:cubicBezTo>
                    <a:pt x="5237" y="3752"/>
                    <a:pt x="5047" y="3685"/>
                    <a:pt x="5132" y="3416"/>
                  </a:cubicBezTo>
                  <a:cubicBezTo>
                    <a:pt x="5197" y="3202"/>
                    <a:pt x="5387" y="3131"/>
                    <a:pt x="5656" y="3131"/>
                  </a:cubicBezTo>
                  <a:cubicBezTo>
                    <a:pt x="5751" y="3131"/>
                    <a:pt x="5855" y="3140"/>
                    <a:pt x="5967" y="3154"/>
                  </a:cubicBezTo>
                  <a:lnTo>
                    <a:pt x="5967" y="3091"/>
                  </a:lnTo>
                  <a:cubicBezTo>
                    <a:pt x="5963" y="2256"/>
                    <a:pt x="5908" y="1330"/>
                    <a:pt x="5330" y="733"/>
                  </a:cubicBezTo>
                  <a:cubicBezTo>
                    <a:pt x="5102" y="1082"/>
                    <a:pt x="4910" y="1310"/>
                    <a:pt x="4687" y="1310"/>
                  </a:cubicBezTo>
                  <a:cubicBezTo>
                    <a:pt x="4631" y="1310"/>
                    <a:pt x="4574" y="1296"/>
                    <a:pt x="4513" y="1266"/>
                  </a:cubicBezTo>
                  <a:cubicBezTo>
                    <a:pt x="4334" y="1173"/>
                    <a:pt x="4568" y="857"/>
                    <a:pt x="4917" y="417"/>
                  </a:cubicBezTo>
                  <a:cubicBezTo>
                    <a:pt x="4416" y="133"/>
                    <a:pt x="3798" y="59"/>
                    <a:pt x="3211" y="23"/>
                  </a:cubicBezTo>
                  <a:cubicBezTo>
                    <a:pt x="3029" y="9"/>
                    <a:pt x="2842" y="1"/>
                    <a:pt x="26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25"/>
            <p:cNvSpPr/>
            <p:nvPr/>
          </p:nvSpPr>
          <p:spPr>
            <a:xfrm rot="7171194">
              <a:off x="-299958" y="-262442"/>
              <a:ext cx="431722" cy="259601"/>
            </a:xfrm>
            <a:custGeom>
              <a:rect b="b" l="l" r="r" t="t"/>
              <a:pathLst>
                <a:path extrusionOk="0" h="2193" w="3647">
                  <a:moveTo>
                    <a:pt x="3564" y="0"/>
                  </a:moveTo>
                  <a:cubicBezTo>
                    <a:pt x="2491" y="688"/>
                    <a:pt x="1253" y="1101"/>
                    <a:pt x="0" y="1362"/>
                  </a:cubicBezTo>
                  <a:cubicBezTo>
                    <a:pt x="138" y="1656"/>
                    <a:pt x="354" y="1940"/>
                    <a:pt x="593" y="2193"/>
                  </a:cubicBezTo>
                  <a:cubicBezTo>
                    <a:pt x="610" y="2179"/>
                    <a:pt x="629" y="2170"/>
                    <a:pt x="648" y="2156"/>
                  </a:cubicBezTo>
                  <a:cubicBezTo>
                    <a:pt x="1486" y="1615"/>
                    <a:pt x="2417" y="1211"/>
                    <a:pt x="3389" y="972"/>
                  </a:cubicBezTo>
                  <a:cubicBezTo>
                    <a:pt x="3463" y="955"/>
                    <a:pt x="3541" y="936"/>
                    <a:pt x="3619" y="917"/>
                  </a:cubicBezTo>
                  <a:cubicBezTo>
                    <a:pt x="3647" y="665"/>
                    <a:pt x="3642" y="395"/>
                    <a:pt x="3592" y="115"/>
                  </a:cubicBezTo>
                  <a:cubicBezTo>
                    <a:pt x="3582" y="79"/>
                    <a:pt x="3577" y="41"/>
                    <a:pt x="35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25"/>
            <p:cNvSpPr/>
            <p:nvPr/>
          </p:nvSpPr>
          <p:spPr>
            <a:xfrm rot="7171194">
              <a:off x="616046" y="-726749"/>
              <a:ext cx="253090" cy="458120"/>
            </a:xfrm>
            <a:custGeom>
              <a:rect b="b" l="l" r="r" t="t"/>
              <a:pathLst>
                <a:path extrusionOk="0" h="3870" w="2138">
                  <a:moveTo>
                    <a:pt x="1625" y="1"/>
                  </a:moveTo>
                  <a:cubicBezTo>
                    <a:pt x="1570" y="1"/>
                    <a:pt x="1516" y="4"/>
                    <a:pt x="1463" y="12"/>
                  </a:cubicBezTo>
                  <a:cubicBezTo>
                    <a:pt x="885" y="90"/>
                    <a:pt x="400" y="315"/>
                    <a:pt x="9" y="581"/>
                  </a:cubicBezTo>
                  <a:cubicBezTo>
                    <a:pt x="0" y="1223"/>
                    <a:pt x="56" y="1870"/>
                    <a:pt x="129" y="2512"/>
                  </a:cubicBezTo>
                  <a:cubicBezTo>
                    <a:pt x="161" y="2764"/>
                    <a:pt x="193" y="3021"/>
                    <a:pt x="248" y="3269"/>
                  </a:cubicBezTo>
                  <a:cubicBezTo>
                    <a:pt x="774" y="3616"/>
                    <a:pt x="1374" y="3870"/>
                    <a:pt x="1987" y="3870"/>
                  </a:cubicBezTo>
                  <a:cubicBezTo>
                    <a:pt x="2037" y="3870"/>
                    <a:pt x="2087" y="3868"/>
                    <a:pt x="2138" y="3864"/>
                  </a:cubicBezTo>
                  <a:cubicBezTo>
                    <a:pt x="1825" y="2603"/>
                    <a:pt x="1683" y="1301"/>
                    <a:pt x="1721" y="3"/>
                  </a:cubicBezTo>
                  <a:cubicBezTo>
                    <a:pt x="1689" y="2"/>
                    <a:pt x="1656" y="1"/>
                    <a:pt x="16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25"/>
            <p:cNvSpPr/>
            <p:nvPr/>
          </p:nvSpPr>
          <p:spPr>
            <a:xfrm rot="7171194">
              <a:off x="861455" y="-314574"/>
              <a:ext cx="490200" cy="487122"/>
            </a:xfrm>
            <a:custGeom>
              <a:rect b="b" l="l" r="r" t="t"/>
              <a:pathLst>
                <a:path extrusionOk="0" h="4115" w="4141">
                  <a:moveTo>
                    <a:pt x="2278" y="1"/>
                  </a:moveTo>
                  <a:cubicBezTo>
                    <a:pt x="2215" y="23"/>
                    <a:pt x="2151" y="51"/>
                    <a:pt x="2091" y="78"/>
                  </a:cubicBezTo>
                  <a:cubicBezTo>
                    <a:pt x="1150" y="482"/>
                    <a:pt x="440" y="1280"/>
                    <a:pt x="0" y="2207"/>
                  </a:cubicBezTo>
                  <a:cubicBezTo>
                    <a:pt x="142" y="2867"/>
                    <a:pt x="394" y="3495"/>
                    <a:pt x="826" y="3890"/>
                  </a:cubicBezTo>
                  <a:cubicBezTo>
                    <a:pt x="917" y="3972"/>
                    <a:pt x="1018" y="4050"/>
                    <a:pt x="1118" y="4114"/>
                  </a:cubicBezTo>
                  <a:lnTo>
                    <a:pt x="1118" y="4068"/>
                  </a:lnTo>
                  <a:cubicBezTo>
                    <a:pt x="1156" y="3551"/>
                    <a:pt x="1220" y="3018"/>
                    <a:pt x="1453" y="2554"/>
                  </a:cubicBezTo>
                  <a:cubicBezTo>
                    <a:pt x="1948" y="1587"/>
                    <a:pt x="3027" y="1161"/>
                    <a:pt x="4141" y="1019"/>
                  </a:cubicBezTo>
                  <a:cubicBezTo>
                    <a:pt x="4039" y="886"/>
                    <a:pt x="3916" y="766"/>
                    <a:pt x="3779" y="666"/>
                  </a:cubicBezTo>
                  <a:cubicBezTo>
                    <a:pt x="3375" y="372"/>
                    <a:pt x="2834" y="156"/>
                    <a:pt x="22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25"/>
            <p:cNvSpPr/>
            <p:nvPr/>
          </p:nvSpPr>
          <p:spPr>
            <a:xfrm rot="7171194">
              <a:off x="707886" y="401354"/>
              <a:ext cx="551283" cy="287183"/>
            </a:xfrm>
            <a:custGeom>
              <a:rect b="b" l="l" r="r" t="t"/>
              <a:pathLst>
                <a:path extrusionOk="0" h="2426" w="4657">
                  <a:moveTo>
                    <a:pt x="2711" y="1"/>
                  </a:moveTo>
                  <a:cubicBezTo>
                    <a:pt x="2058" y="1"/>
                    <a:pt x="1414" y="207"/>
                    <a:pt x="766" y="321"/>
                  </a:cubicBezTo>
                  <a:cubicBezTo>
                    <a:pt x="588" y="353"/>
                    <a:pt x="409" y="376"/>
                    <a:pt x="230" y="393"/>
                  </a:cubicBezTo>
                  <a:cubicBezTo>
                    <a:pt x="134" y="637"/>
                    <a:pt x="65" y="903"/>
                    <a:pt x="23" y="1183"/>
                  </a:cubicBezTo>
                  <a:cubicBezTo>
                    <a:pt x="0" y="1361"/>
                    <a:pt x="28" y="1563"/>
                    <a:pt x="83" y="1783"/>
                  </a:cubicBezTo>
                  <a:cubicBezTo>
                    <a:pt x="180" y="1779"/>
                    <a:pt x="276" y="1779"/>
                    <a:pt x="368" y="1779"/>
                  </a:cubicBezTo>
                  <a:cubicBezTo>
                    <a:pt x="1372" y="1788"/>
                    <a:pt x="2372" y="1907"/>
                    <a:pt x="3353" y="2127"/>
                  </a:cubicBezTo>
                  <a:cubicBezTo>
                    <a:pt x="3693" y="2201"/>
                    <a:pt x="4032" y="2296"/>
                    <a:pt x="4362" y="2425"/>
                  </a:cubicBezTo>
                  <a:cubicBezTo>
                    <a:pt x="4449" y="2228"/>
                    <a:pt x="4523" y="2031"/>
                    <a:pt x="4564" y="1834"/>
                  </a:cubicBezTo>
                  <a:cubicBezTo>
                    <a:pt x="4656" y="1411"/>
                    <a:pt x="4656" y="999"/>
                    <a:pt x="4605" y="605"/>
                  </a:cubicBezTo>
                  <a:cubicBezTo>
                    <a:pt x="4096" y="311"/>
                    <a:pt x="3555" y="63"/>
                    <a:pt x="2972" y="13"/>
                  </a:cubicBezTo>
                  <a:cubicBezTo>
                    <a:pt x="2885" y="5"/>
                    <a:pt x="2798" y="1"/>
                    <a:pt x="27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25"/>
            <p:cNvSpPr/>
            <p:nvPr/>
          </p:nvSpPr>
          <p:spPr>
            <a:xfrm rot="7171194">
              <a:off x="-291794" y="162448"/>
              <a:ext cx="460487" cy="490318"/>
            </a:xfrm>
            <a:custGeom>
              <a:rect b="b" l="l" r="r" t="t"/>
              <a:pathLst>
                <a:path extrusionOk="0" h="4142" w="3890">
                  <a:moveTo>
                    <a:pt x="2454" y="1"/>
                  </a:moveTo>
                  <a:cubicBezTo>
                    <a:pt x="2101" y="1294"/>
                    <a:pt x="1202" y="2418"/>
                    <a:pt x="101" y="3197"/>
                  </a:cubicBezTo>
                  <a:cubicBezTo>
                    <a:pt x="69" y="3220"/>
                    <a:pt x="33" y="3243"/>
                    <a:pt x="1" y="3265"/>
                  </a:cubicBezTo>
                  <a:cubicBezTo>
                    <a:pt x="166" y="3605"/>
                    <a:pt x="349" y="3921"/>
                    <a:pt x="569" y="4141"/>
                  </a:cubicBezTo>
                  <a:cubicBezTo>
                    <a:pt x="822" y="4073"/>
                    <a:pt x="1070" y="3986"/>
                    <a:pt x="1303" y="3866"/>
                  </a:cubicBezTo>
                  <a:cubicBezTo>
                    <a:pt x="1862" y="3578"/>
                    <a:pt x="2302" y="3091"/>
                    <a:pt x="2693" y="2596"/>
                  </a:cubicBezTo>
                  <a:cubicBezTo>
                    <a:pt x="3146" y="2023"/>
                    <a:pt x="3568" y="1381"/>
                    <a:pt x="3889" y="706"/>
                  </a:cubicBezTo>
                  <a:cubicBezTo>
                    <a:pt x="3697" y="514"/>
                    <a:pt x="3481" y="358"/>
                    <a:pt x="3243" y="244"/>
                  </a:cubicBezTo>
                  <a:cubicBezTo>
                    <a:pt x="2990" y="128"/>
                    <a:pt x="2725" y="51"/>
                    <a:pt x="2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25"/>
            <p:cNvSpPr/>
            <p:nvPr/>
          </p:nvSpPr>
          <p:spPr>
            <a:xfrm rot="7171194">
              <a:off x="179859" y="496600"/>
              <a:ext cx="406270" cy="571407"/>
            </a:xfrm>
            <a:custGeom>
              <a:rect b="b" l="l" r="r" t="t"/>
              <a:pathLst>
                <a:path extrusionOk="0" h="4827" w="3432">
                  <a:moveTo>
                    <a:pt x="1398" y="1"/>
                  </a:moveTo>
                  <a:cubicBezTo>
                    <a:pt x="817" y="1"/>
                    <a:pt x="302" y="117"/>
                    <a:pt x="0" y="434"/>
                  </a:cubicBezTo>
                  <a:cubicBezTo>
                    <a:pt x="294" y="599"/>
                    <a:pt x="555" y="809"/>
                    <a:pt x="766" y="1080"/>
                  </a:cubicBezTo>
                  <a:cubicBezTo>
                    <a:pt x="1101" y="1507"/>
                    <a:pt x="1266" y="2038"/>
                    <a:pt x="1372" y="2574"/>
                  </a:cubicBezTo>
                  <a:cubicBezTo>
                    <a:pt x="1514" y="3313"/>
                    <a:pt x="1550" y="4083"/>
                    <a:pt x="1404" y="4826"/>
                  </a:cubicBezTo>
                  <a:cubicBezTo>
                    <a:pt x="1670" y="4822"/>
                    <a:pt x="1922" y="4794"/>
                    <a:pt x="2165" y="4712"/>
                  </a:cubicBezTo>
                  <a:cubicBezTo>
                    <a:pt x="2600" y="4565"/>
                    <a:pt x="3027" y="4106"/>
                    <a:pt x="3398" y="3547"/>
                  </a:cubicBezTo>
                  <a:cubicBezTo>
                    <a:pt x="3431" y="3042"/>
                    <a:pt x="3380" y="2538"/>
                    <a:pt x="3229" y="2043"/>
                  </a:cubicBezTo>
                  <a:cubicBezTo>
                    <a:pt x="2991" y="1272"/>
                    <a:pt x="2541" y="607"/>
                    <a:pt x="1973" y="34"/>
                  </a:cubicBezTo>
                  <a:cubicBezTo>
                    <a:pt x="1777" y="13"/>
                    <a:pt x="1584" y="1"/>
                    <a:pt x="13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06" name="Google Shape;2206;p25"/>
          <p:cNvGrpSpPr/>
          <p:nvPr/>
        </p:nvGrpSpPr>
        <p:grpSpPr>
          <a:xfrm rot="-9899976">
            <a:off x="8386721" y="-910636"/>
            <a:ext cx="1538935" cy="2748876"/>
            <a:chOff x="4594400" y="3206375"/>
            <a:chExt cx="328725" cy="587175"/>
          </a:xfrm>
        </p:grpSpPr>
        <p:sp>
          <p:nvSpPr>
            <p:cNvPr id="2207" name="Google Shape;2207;p25"/>
            <p:cNvSpPr/>
            <p:nvPr/>
          </p:nvSpPr>
          <p:spPr>
            <a:xfrm>
              <a:off x="4594400" y="3206375"/>
              <a:ext cx="328725" cy="394600"/>
            </a:xfrm>
            <a:custGeom>
              <a:rect b="b" l="l" r="r" t="t"/>
              <a:pathLst>
                <a:path extrusionOk="0" h="15784" w="13149">
                  <a:moveTo>
                    <a:pt x="7136" y="0"/>
                  </a:moveTo>
                  <a:cubicBezTo>
                    <a:pt x="7136" y="0"/>
                    <a:pt x="6179" y="1376"/>
                    <a:pt x="5059" y="2289"/>
                  </a:cubicBezTo>
                  <a:cubicBezTo>
                    <a:pt x="4922" y="2399"/>
                    <a:pt x="4780" y="2504"/>
                    <a:pt x="4638" y="2610"/>
                  </a:cubicBezTo>
                  <a:cubicBezTo>
                    <a:pt x="3904" y="3133"/>
                    <a:pt x="3051" y="3619"/>
                    <a:pt x="2289" y="4472"/>
                  </a:cubicBezTo>
                  <a:cubicBezTo>
                    <a:pt x="1629" y="5210"/>
                    <a:pt x="1033" y="6219"/>
                    <a:pt x="629" y="7764"/>
                  </a:cubicBezTo>
                  <a:cubicBezTo>
                    <a:pt x="1" y="10177"/>
                    <a:pt x="267" y="12213"/>
                    <a:pt x="1138" y="13515"/>
                  </a:cubicBezTo>
                  <a:cubicBezTo>
                    <a:pt x="1661" y="14300"/>
                    <a:pt x="2403" y="14823"/>
                    <a:pt x="3298" y="15001"/>
                  </a:cubicBezTo>
                  <a:cubicBezTo>
                    <a:pt x="3367" y="15015"/>
                    <a:pt x="3431" y="15024"/>
                    <a:pt x="3495" y="15033"/>
                  </a:cubicBezTo>
                  <a:cubicBezTo>
                    <a:pt x="3596" y="15047"/>
                    <a:pt x="3694" y="15054"/>
                    <a:pt x="3789" y="15054"/>
                  </a:cubicBezTo>
                  <a:cubicBezTo>
                    <a:pt x="5086" y="15054"/>
                    <a:pt x="5839" y="13800"/>
                    <a:pt x="5839" y="13800"/>
                  </a:cubicBezTo>
                  <a:cubicBezTo>
                    <a:pt x="5839" y="13800"/>
                    <a:pt x="5963" y="14478"/>
                    <a:pt x="6756" y="15235"/>
                  </a:cubicBezTo>
                  <a:cubicBezTo>
                    <a:pt x="7017" y="15487"/>
                    <a:pt x="7398" y="15644"/>
                    <a:pt x="7834" y="15726"/>
                  </a:cubicBezTo>
                  <a:cubicBezTo>
                    <a:pt x="8050" y="15765"/>
                    <a:pt x="8279" y="15784"/>
                    <a:pt x="8514" y="15784"/>
                  </a:cubicBezTo>
                  <a:cubicBezTo>
                    <a:pt x="9281" y="15784"/>
                    <a:pt x="10106" y="15584"/>
                    <a:pt x="10713" y="15225"/>
                  </a:cubicBezTo>
                  <a:cubicBezTo>
                    <a:pt x="10846" y="15148"/>
                    <a:pt x="10966" y="15066"/>
                    <a:pt x="11076" y="14973"/>
                  </a:cubicBezTo>
                  <a:cubicBezTo>
                    <a:pt x="13113" y="13263"/>
                    <a:pt x="13149" y="10351"/>
                    <a:pt x="12594" y="7383"/>
                  </a:cubicBezTo>
                  <a:cubicBezTo>
                    <a:pt x="12415" y="6420"/>
                    <a:pt x="12076" y="5545"/>
                    <a:pt x="11649" y="4756"/>
                  </a:cubicBezTo>
                  <a:cubicBezTo>
                    <a:pt x="11049" y="3637"/>
                    <a:pt x="10273" y="2697"/>
                    <a:pt x="9540" y="1954"/>
                  </a:cubicBezTo>
                  <a:cubicBezTo>
                    <a:pt x="8283" y="688"/>
                    <a:pt x="7136" y="0"/>
                    <a:pt x="7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25"/>
            <p:cNvSpPr/>
            <p:nvPr/>
          </p:nvSpPr>
          <p:spPr>
            <a:xfrm>
              <a:off x="4622825" y="3271625"/>
              <a:ext cx="87525" cy="309775"/>
            </a:xfrm>
            <a:custGeom>
              <a:rect b="b" l="l" r="r" t="t"/>
              <a:pathLst>
                <a:path extrusionOk="0" h="12391" w="3501">
                  <a:moveTo>
                    <a:pt x="3501" y="0"/>
                  </a:moveTo>
                  <a:lnTo>
                    <a:pt x="3501" y="0"/>
                  </a:lnTo>
                  <a:cubicBezTo>
                    <a:pt x="2767" y="523"/>
                    <a:pt x="1914" y="1009"/>
                    <a:pt x="1152" y="1862"/>
                  </a:cubicBezTo>
                  <a:cubicBezTo>
                    <a:pt x="951" y="4917"/>
                    <a:pt x="809" y="7993"/>
                    <a:pt x="1" y="10905"/>
                  </a:cubicBezTo>
                  <a:cubicBezTo>
                    <a:pt x="524" y="11690"/>
                    <a:pt x="1266" y="12213"/>
                    <a:pt x="2161" y="12391"/>
                  </a:cubicBezTo>
                  <a:cubicBezTo>
                    <a:pt x="2216" y="12185"/>
                    <a:pt x="2257" y="11978"/>
                    <a:pt x="2299" y="11768"/>
                  </a:cubicBezTo>
                  <a:cubicBezTo>
                    <a:pt x="2468" y="10869"/>
                    <a:pt x="2597" y="9952"/>
                    <a:pt x="2515" y="9038"/>
                  </a:cubicBezTo>
                  <a:cubicBezTo>
                    <a:pt x="2405" y="7883"/>
                    <a:pt x="1954" y="6765"/>
                    <a:pt x="1964" y="5599"/>
                  </a:cubicBezTo>
                  <a:cubicBezTo>
                    <a:pt x="1977" y="3664"/>
                    <a:pt x="3248" y="1884"/>
                    <a:pt x="35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25"/>
            <p:cNvSpPr/>
            <p:nvPr/>
          </p:nvSpPr>
          <p:spPr>
            <a:xfrm>
              <a:off x="4790225" y="3255225"/>
              <a:ext cx="95400" cy="345750"/>
            </a:xfrm>
            <a:custGeom>
              <a:rect b="b" l="l" r="r" t="t"/>
              <a:pathLst>
                <a:path extrusionOk="0" h="13830" w="3816">
                  <a:moveTo>
                    <a:pt x="1707" y="0"/>
                  </a:moveTo>
                  <a:lnTo>
                    <a:pt x="1707" y="0"/>
                  </a:lnTo>
                  <a:cubicBezTo>
                    <a:pt x="1725" y="197"/>
                    <a:pt x="1758" y="390"/>
                    <a:pt x="1785" y="582"/>
                  </a:cubicBezTo>
                  <a:cubicBezTo>
                    <a:pt x="2459" y="5031"/>
                    <a:pt x="1821" y="9662"/>
                    <a:pt x="1" y="13772"/>
                  </a:cubicBezTo>
                  <a:cubicBezTo>
                    <a:pt x="217" y="13811"/>
                    <a:pt x="446" y="13830"/>
                    <a:pt x="681" y="13830"/>
                  </a:cubicBezTo>
                  <a:cubicBezTo>
                    <a:pt x="1448" y="13830"/>
                    <a:pt x="2273" y="13630"/>
                    <a:pt x="2880" y="13271"/>
                  </a:cubicBezTo>
                  <a:cubicBezTo>
                    <a:pt x="3353" y="12075"/>
                    <a:pt x="3568" y="10777"/>
                    <a:pt x="3491" y="9497"/>
                  </a:cubicBezTo>
                  <a:cubicBezTo>
                    <a:pt x="3413" y="8145"/>
                    <a:pt x="3023" y="6805"/>
                    <a:pt x="3151" y="5453"/>
                  </a:cubicBezTo>
                  <a:cubicBezTo>
                    <a:pt x="3234" y="4545"/>
                    <a:pt x="3551" y="3678"/>
                    <a:pt x="3816" y="2802"/>
                  </a:cubicBezTo>
                  <a:cubicBezTo>
                    <a:pt x="3216" y="1683"/>
                    <a:pt x="2440" y="743"/>
                    <a:pt x="17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25"/>
            <p:cNvSpPr/>
            <p:nvPr/>
          </p:nvSpPr>
          <p:spPr>
            <a:xfrm>
              <a:off x="4601750" y="3206475"/>
              <a:ext cx="314975" cy="587075"/>
            </a:xfrm>
            <a:custGeom>
              <a:rect b="b" l="l" r="r" t="t"/>
              <a:pathLst>
                <a:path extrusionOk="0" h="23483" w="12599">
                  <a:moveTo>
                    <a:pt x="6852" y="1"/>
                  </a:moveTo>
                  <a:cubicBezTo>
                    <a:pt x="6852" y="1"/>
                    <a:pt x="6838" y="20"/>
                    <a:pt x="6810" y="60"/>
                  </a:cubicBezTo>
                  <a:cubicBezTo>
                    <a:pt x="6797" y="107"/>
                    <a:pt x="6783" y="153"/>
                    <a:pt x="6774" y="198"/>
                  </a:cubicBezTo>
                  <a:cubicBezTo>
                    <a:pt x="6677" y="565"/>
                    <a:pt x="6586" y="936"/>
                    <a:pt x="6508" y="1313"/>
                  </a:cubicBezTo>
                  <a:cubicBezTo>
                    <a:pt x="6457" y="1560"/>
                    <a:pt x="6407" y="1808"/>
                    <a:pt x="6361" y="2056"/>
                  </a:cubicBezTo>
                  <a:cubicBezTo>
                    <a:pt x="6283" y="1804"/>
                    <a:pt x="6177" y="1560"/>
                    <a:pt x="6044" y="1326"/>
                  </a:cubicBezTo>
                  <a:cubicBezTo>
                    <a:pt x="6012" y="1262"/>
                    <a:pt x="5976" y="1203"/>
                    <a:pt x="5940" y="1143"/>
                  </a:cubicBezTo>
                  <a:cubicBezTo>
                    <a:pt x="5902" y="1180"/>
                    <a:pt x="5870" y="1221"/>
                    <a:pt x="5834" y="1258"/>
                  </a:cubicBezTo>
                  <a:cubicBezTo>
                    <a:pt x="5866" y="1308"/>
                    <a:pt x="5893" y="1354"/>
                    <a:pt x="5921" y="1404"/>
                  </a:cubicBezTo>
                  <a:cubicBezTo>
                    <a:pt x="6072" y="1666"/>
                    <a:pt x="6209" y="1941"/>
                    <a:pt x="6334" y="2221"/>
                  </a:cubicBezTo>
                  <a:cubicBezTo>
                    <a:pt x="6251" y="2661"/>
                    <a:pt x="6182" y="3097"/>
                    <a:pt x="6114" y="3537"/>
                  </a:cubicBezTo>
                  <a:cubicBezTo>
                    <a:pt x="6072" y="3817"/>
                    <a:pt x="6035" y="4096"/>
                    <a:pt x="6003" y="4380"/>
                  </a:cubicBezTo>
                  <a:cubicBezTo>
                    <a:pt x="5934" y="4257"/>
                    <a:pt x="5862" y="4133"/>
                    <a:pt x="5779" y="4018"/>
                  </a:cubicBezTo>
                  <a:cubicBezTo>
                    <a:pt x="5572" y="3730"/>
                    <a:pt x="5334" y="3455"/>
                    <a:pt x="5072" y="3211"/>
                  </a:cubicBezTo>
                  <a:cubicBezTo>
                    <a:pt x="4843" y="2996"/>
                    <a:pt x="4586" y="2799"/>
                    <a:pt x="4321" y="2629"/>
                  </a:cubicBezTo>
                  <a:cubicBezTo>
                    <a:pt x="4266" y="2665"/>
                    <a:pt x="4211" y="2707"/>
                    <a:pt x="4151" y="2748"/>
                  </a:cubicBezTo>
                  <a:cubicBezTo>
                    <a:pt x="4435" y="2918"/>
                    <a:pt x="4706" y="3120"/>
                    <a:pt x="4953" y="3345"/>
                  </a:cubicBezTo>
                  <a:cubicBezTo>
                    <a:pt x="5206" y="3578"/>
                    <a:pt x="5434" y="3835"/>
                    <a:pt x="5631" y="4111"/>
                  </a:cubicBezTo>
                  <a:cubicBezTo>
                    <a:pt x="5733" y="4253"/>
                    <a:pt x="5830" y="4395"/>
                    <a:pt x="5921" y="4541"/>
                  </a:cubicBezTo>
                  <a:cubicBezTo>
                    <a:pt x="5934" y="4568"/>
                    <a:pt x="5953" y="4600"/>
                    <a:pt x="5972" y="4633"/>
                  </a:cubicBezTo>
                  <a:cubicBezTo>
                    <a:pt x="5893" y="5288"/>
                    <a:pt x="5830" y="5949"/>
                    <a:pt x="5775" y="6609"/>
                  </a:cubicBezTo>
                  <a:cubicBezTo>
                    <a:pt x="5329" y="5944"/>
                    <a:pt x="4687" y="5404"/>
                    <a:pt x="4045" y="4954"/>
                  </a:cubicBezTo>
                  <a:cubicBezTo>
                    <a:pt x="3665" y="4683"/>
                    <a:pt x="3265" y="4450"/>
                    <a:pt x="2848" y="4248"/>
                  </a:cubicBezTo>
                  <a:cubicBezTo>
                    <a:pt x="2702" y="4179"/>
                    <a:pt x="2560" y="4115"/>
                    <a:pt x="2408" y="4050"/>
                  </a:cubicBezTo>
                  <a:cubicBezTo>
                    <a:pt x="2357" y="4101"/>
                    <a:pt x="2308" y="4147"/>
                    <a:pt x="2257" y="4198"/>
                  </a:cubicBezTo>
                  <a:cubicBezTo>
                    <a:pt x="2426" y="4266"/>
                    <a:pt x="2592" y="4340"/>
                    <a:pt x="2757" y="4418"/>
                  </a:cubicBezTo>
                  <a:cubicBezTo>
                    <a:pt x="3169" y="4615"/>
                    <a:pt x="3563" y="4844"/>
                    <a:pt x="3940" y="5106"/>
                  </a:cubicBezTo>
                  <a:cubicBezTo>
                    <a:pt x="4619" y="5578"/>
                    <a:pt x="5178" y="6169"/>
                    <a:pt x="5760" y="6752"/>
                  </a:cubicBezTo>
                  <a:cubicBezTo>
                    <a:pt x="5724" y="7206"/>
                    <a:pt x="5687" y="7660"/>
                    <a:pt x="5650" y="8109"/>
                  </a:cubicBezTo>
                  <a:cubicBezTo>
                    <a:pt x="5623" y="8448"/>
                    <a:pt x="5600" y="8793"/>
                    <a:pt x="5576" y="9132"/>
                  </a:cubicBezTo>
                  <a:cubicBezTo>
                    <a:pt x="5490" y="9026"/>
                    <a:pt x="5394" y="8930"/>
                    <a:pt x="5297" y="8838"/>
                  </a:cubicBezTo>
                  <a:cubicBezTo>
                    <a:pt x="5132" y="8683"/>
                    <a:pt x="4958" y="8531"/>
                    <a:pt x="4778" y="8393"/>
                  </a:cubicBezTo>
                  <a:cubicBezTo>
                    <a:pt x="4421" y="8118"/>
                    <a:pt x="4045" y="7875"/>
                    <a:pt x="3650" y="7669"/>
                  </a:cubicBezTo>
                  <a:cubicBezTo>
                    <a:pt x="2858" y="7252"/>
                    <a:pt x="1995" y="6981"/>
                    <a:pt x="1119" y="6871"/>
                  </a:cubicBezTo>
                  <a:cubicBezTo>
                    <a:pt x="959" y="6852"/>
                    <a:pt x="794" y="6839"/>
                    <a:pt x="634" y="6825"/>
                  </a:cubicBezTo>
                  <a:cubicBezTo>
                    <a:pt x="615" y="6884"/>
                    <a:pt x="592" y="6945"/>
                    <a:pt x="574" y="7004"/>
                  </a:cubicBezTo>
                  <a:cubicBezTo>
                    <a:pt x="684" y="7009"/>
                    <a:pt x="799" y="7013"/>
                    <a:pt x="913" y="7022"/>
                  </a:cubicBezTo>
                  <a:cubicBezTo>
                    <a:pt x="1353" y="7068"/>
                    <a:pt x="1794" y="7151"/>
                    <a:pt x="2220" y="7279"/>
                  </a:cubicBezTo>
                  <a:cubicBezTo>
                    <a:pt x="3055" y="7523"/>
                    <a:pt x="3848" y="7917"/>
                    <a:pt x="4554" y="8439"/>
                  </a:cubicBezTo>
                  <a:cubicBezTo>
                    <a:pt x="4751" y="8590"/>
                    <a:pt x="4944" y="8746"/>
                    <a:pt x="5127" y="8916"/>
                  </a:cubicBezTo>
                  <a:cubicBezTo>
                    <a:pt x="5274" y="9045"/>
                    <a:pt x="5407" y="9196"/>
                    <a:pt x="5563" y="9315"/>
                  </a:cubicBezTo>
                  <a:cubicBezTo>
                    <a:pt x="5527" y="9828"/>
                    <a:pt x="5499" y="10342"/>
                    <a:pt x="5472" y="10861"/>
                  </a:cubicBezTo>
                  <a:cubicBezTo>
                    <a:pt x="5356" y="10764"/>
                    <a:pt x="5206" y="10696"/>
                    <a:pt x="5095" y="10636"/>
                  </a:cubicBezTo>
                  <a:cubicBezTo>
                    <a:pt x="4898" y="10539"/>
                    <a:pt x="4701" y="10457"/>
                    <a:pt x="4499" y="10379"/>
                  </a:cubicBezTo>
                  <a:cubicBezTo>
                    <a:pt x="4077" y="10223"/>
                    <a:pt x="3646" y="10109"/>
                    <a:pt x="3206" y="10026"/>
                  </a:cubicBezTo>
                  <a:cubicBezTo>
                    <a:pt x="2756" y="9945"/>
                    <a:pt x="2301" y="9905"/>
                    <a:pt x="1847" y="9905"/>
                  </a:cubicBezTo>
                  <a:cubicBezTo>
                    <a:pt x="1426" y="9905"/>
                    <a:pt x="1006" y="9940"/>
                    <a:pt x="592" y="10008"/>
                  </a:cubicBezTo>
                  <a:cubicBezTo>
                    <a:pt x="395" y="10040"/>
                    <a:pt x="198" y="10076"/>
                    <a:pt x="1" y="10127"/>
                  </a:cubicBezTo>
                  <a:lnTo>
                    <a:pt x="1" y="10342"/>
                  </a:lnTo>
                  <a:cubicBezTo>
                    <a:pt x="143" y="10306"/>
                    <a:pt x="285" y="10269"/>
                    <a:pt x="431" y="10241"/>
                  </a:cubicBezTo>
                  <a:cubicBezTo>
                    <a:pt x="858" y="10159"/>
                    <a:pt x="1294" y="10118"/>
                    <a:pt x="1730" y="10109"/>
                  </a:cubicBezTo>
                  <a:cubicBezTo>
                    <a:pt x="1759" y="10109"/>
                    <a:pt x="1788" y="10109"/>
                    <a:pt x="1818" y="10109"/>
                  </a:cubicBezTo>
                  <a:cubicBezTo>
                    <a:pt x="2636" y="10109"/>
                    <a:pt x="3458" y="10242"/>
                    <a:pt x="4238" y="10503"/>
                  </a:cubicBezTo>
                  <a:cubicBezTo>
                    <a:pt x="4476" y="10586"/>
                    <a:pt x="4710" y="10673"/>
                    <a:pt x="4935" y="10774"/>
                  </a:cubicBezTo>
                  <a:cubicBezTo>
                    <a:pt x="5091" y="10842"/>
                    <a:pt x="5284" y="10962"/>
                    <a:pt x="5462" y="10994"/>
                  </a:cubicBezTo>
                  <a:cubicBezTo>
                    <a:pt x="5430" y="11534"/>
                    <a:pt x="5407" y="12071"/>
                    <a:pt x="5379" y="12607"/>
                  </a:cubicBezTo>
                  <a:cubicBezTo>
                    <a:pt x="5307" y="12585"/>
                    <a:pt x="5229" y="12567"/>
                    <a:pt x="5159" y="12544"/>
                  </a:cubicBezTo>
                  <a:cubicBezTo>
                    <a:pt x="4953" y="12489"/>
                    <a:pt x="4747" y="12442"/>
                    <a:pt x="4536" y="12410"/>
                  </a:cubicBezTo>
                  <a:cubicBezTo>
                    <a:pt x="4205" y="12356"/>
                    <a:pt x="3870" y="12327"/>
                    <a:pt x="3535" y="12327"/>
                  </a:cubicBezTo>
                  <a:cubicBezTo>
                    <a:pt x="3453" y="12327"/>
                    <a:pt x="3370" y="12329"/>
                    <a:pt x="3288" y="12332"/>
                  </a:cubicBezTo>
                  <a:cubicBezTo>
                    <a:pt x="2440" y="12370"/>
                    <a:pt x="1610" y="12571"/>
                    <a:pt x="844" y="12933"/>
                  </a:cubicBezTo>
                  <a:cubicBezTo>
                    <a:pt x="761" y="12975"/>
                    <a:pt x="674" y="13016"/>
                    <a:pt x="592" y="13062"/>
                  </a:cubicBezTo>
                  <a:cubicBezTo>
                    <a:pt x="629" y="13136"/>
                    <a:pt x="665" y="13204"/>
                    <a:pt x="702" y="13273"/>
                  </a:cubicBezTo>
                  <a:cubicBezTo>
                    <a:pt x="844" y="13195"/>
                    <a:pt x="991" y="13121"/>
                    <a:pt x="1142" y="13058"/>
                  </a:cubicBezTo>
                  <a:cubicBezTo>
                    <a:pt x="1605" y="12855"/>
                    <a:pt x="2092" y="12713"/>
                    <a:pt x="2592" y="12631"/>
                  </a:cubicBezTo>
                  <a:cubicBezTo>
                    <a:pt x="2923" y="12576"/>
                    <a:pt x="3261" y="12550"/>
                    <a:pt x="3598" y="12550"/>
                  </a:cubicBezTo>
                  <a:cubicBezTo>
                    <a:pt x="3774" y="12550"/>
                    <a:pt x="3949" y="12557"/>
                    <a:pt x="4124" y="12571"/>
                  </a:cubicBezTo>
                  <a:cubicBezTo>
                    <a:pt x="4393" y="12599"/>
                    <a:pt x="4660" y="12640"/>
                    <a:pt x="4922" y="12700"/>
                  </a:cubicBezTo>
                  <a:cubicBezTo>
                    <a:pt x="5054" y="12732"/>
                    <a:pt x="5214" y="12800"/>
                    <a:pt x="5371" y="12828"/>
                  </a:cubicBezTo>
                  <a:cubicBezTo>
                    <a:pt x="5362" y="13020"/>
                    <a:pt x="5352" y="13218"/>
                    <a:pt x="5343" y="13411"/>
                  </a:cubicBezTo>
                  <a:cubicBezTo>
                    <a:pt x="5261" y="13420"/>
                    <a:pt x="5169" y="13452"/>
                    <a:pt x="5119" y="13460"/>
                  </a:cubicBezTo>
                  <a:cubicBezTo>
                    <a:pt x="4916" y="13511"/>
                    <a:pt x="4719" y="13571"/>
                    <a:pt x="4531" y="13649"/>
                  </a:cubicBezTo>
                  <a:cubicBezTo>
                    <a:pt x="4160" y="13796"/>
                    <a:pt x="3811" y="13983"/>
                    <a:pt x="3481" y="14209"/>
                  </a:cubicBezTo>
                  <a:cubicBezTo>
                    <a:pt x="3192" y="14415"/>
                    <a:pt x="2917" y="14649"/>
                    <a:pt x="2670" y="14910"/>
                  </a:cubicBezTo>
                  <a:cubicBezTo>
                    <a:pt x="2748" y="14933"/>
                    <a:pt x="2820" y="14956"/>
                    <a:pt x="2899" y="14974"/>
                  </a:cubicBezTo>
                  <a:cubicBezTo>
                    <a:pt x="3137" y="14736"/>
                    <a:pt x="3394" y="14520"/>
                    <a:pt x="3673" y="14337"/>
                  </a:cubicBezTo>
                  <a:cubicBezTo>
                    <a:pt x="4004" y="14116"/>
                    <a:pt x="4357" y="13943"/>
                    <a:pt x="4729" y="13805"/>
                  </a:cubicBezTo>
                  <a:cubicBezTo>
                    <a:pt x="4916" y="13741"/>
                    <a:pt x="5104" y="13686"/>
                    <a:pt x="5297" y="13635"/>
                  </a:cubicBezTo>
                  <a:cubicBezTo>
                    <a:pt x="5301" y="13631"/>
                    <a:pt x="5320" y="13631"/>
                    <a:pt x="5334" y="13626"/>
                  </a:cubicBezTo>
                  <a:lnTo>
                    <a:pt x="5334" y="13626"/>
                  </a:lnTo>
                  <a:cubicBezTo>
                    <a:pt x="5329" y="13750"/>
                    <a:pt x="5324" y="13879"/>
                    <a:pt x="5320" y="14002"/>
                  </a:cubicBezTo>
                  <a:cubicBezTo>
                    <a:pt x="5316" y="14038"/>
                    <a:pt x="5316" y="14076"/>
                    <a:pt x="5316" y="14112"/>
                  </a:cubicBezTo>
                  <a:cubicBezTo>
                    <a:pt x="5265" y="15318"/>
                    <a:pt x="5219" y="16525"/>
                    <a:pt x="5169" y="17731"/>
                  </a:cubicBezTo>
                  <a:cubicBezTo>
                    <a:pt x="5127" y="18680"/>
                    <a:pt x="5072" y="19629"/>
                    <a:pt x="5049" y="20578"/>
                  </a:cubicBezTo>
                  <a:cubicBezTo>
                    <a:pt x="5036" y="21050"/>
                    <a:pt x="5017" y="21528"/>
                    <a:pt x="5013" y="22000"/>
                  </a:cubicBezTo>
                  <a:cubicBezTo>
                    <a:pt x="5009" y="22225"/>
                    <a:pt x="5059" y="22449"/>
                    <a:pt x="5072" y="22674"/>
                  </a:cubicBezTo>
                  <a:cubicBezTo>
                    <a:pt x="5087" y="22917"/>
                    <a:pt x="5104" y="23146"/>
                    <a:pt x="5146" y="23385"/>
                  </a:cubicBezTo>
                  <a:cubicBezTo>
                    <a:pt x="5159" y="23454"/>
                    <a:pt x="5206" y="23483"/>
                    <a:pt x="5256" y="23483"/>
                  </a:cubicBezTo>
                  <a:cubicBezTo>
                    <a:pt x="5312" y="23483"/>
                    <a:pt x="5372" y="23446"/>
                    <a:pt x="5389" y="23385"/>
                  </a:cubicBezTo>
                  <a:cubicBezTo>
                    <a:pt x="5439" y="23197"/>
                    <a:pt x="5472" y="23008"/>
                    <a:pt x="5499" y="22811"/>
                  </a:cubicBezTo>
                  <a:cubicBezTo>
                    <a:pt x="5513" y="22716"/>
                    <a:pt x="5521" y="22619"/>
                    <a:pt x="5540" y="22523"/>
                  </a:cubicBezTo>
                  <a:cubicBezTo>
                    <a:pt x="5559" y="22399"/>
                    <a:pt x="5604" y="22289"/>
                    <a:pt x="5618" y="22165"/>
                  </a:cubicBezTo>
                  <a:cubicBezTo>
                    <a:pt x="5665" y="21757"/>
                    <a:pt x="5665" y="21335"/>
                    <a:pt x="5687" y="20917"/>
                  </a:cubicBezTo>
                  <a:cubicBezTo>
                    <a:pt x="5737" y="20083"/>
                    <a:pt x="5760" y="19249"/>
                    <a:pt x="5792" y="18409"/>
                  </a:cubicBezTo>
                  <a:cubicBezTo>
                    <a:pt x="5843" y="17198"/>
                    <a:pt x="5889" y="15987"/>
                    <a:pt x="5934" y="14777"/>
                  </a:cubicBezTo>
                  <a:cubicBezTo>
                    <a:pt x="5940" y="14726"/>
                    <a:pt x="5940" y="14671"/>
                    <a:pt x="5944" y="14622"/>
                  </a:cubicBezTo>
                  <a:cubicBezTo>
                    <a:pt x="5948" y="14429"/>
                    <a:pt x="5957" y="14236"/>
                    <a:pt x="5962" y="14044"/>
                  </a:cubicBezTo>
                  <a:cubicBezTo>
                    <a:pt x="5980" y="14053"/>
                    <a:pt x="5999" y="14066"/>
                    <a:pt x="6012" y="14080"/>
                  </a:cubicBezTo>
                  <a:cubicBezTo>
                    <a:pt x="6150" y="14176"/>
                    <a:pt x="6283" y="14277"/>
                    <a:pt x="6412" y="14387"/>
                  </a:cubicBezTo>
                  <a:cubicBezTo>
                    <a:pt x="6650" y="14594"/>
                    <a:pt x="6870" y="14827"/>
                    <a:pt x="7062" y="15084"/>
                  </a:cubicBezTo>
                  <a:cubicBezTo>
                    <a:pt x="7214" y="15276"/>
                    <a:pt x="7347" y="15488"/>
                    <a:pt x="7462" y="15704"/>
                  </a:cubicBezTo>
                  <a:cubicBezTo>
                    <a:pt x="7558" y="15727"/>
                    <a:pt x="7654" y="15740"/>
                    <a:pt x="7756" y="15750"/>
                  </a:cubicBezTo>
                  <a:cubicBezTo>
                    <a:pt x="7618" y="15465"/>
                    <a:pt x="7448" y="15190"/>
                    <a:pt x="7251" y="14937"/>
                  </a:cubicBezTo>
                  <a:cubicBezTo>
                    <a:pt x="7045" y="14677"/>
                    <a:pt x="6815" y="14433"/>
                    <a:pt x="6563" y="14222"/>
                  </a:cubicBezTo>
                  <a:cubicBezTo>
                    <a:pt x="6402" y="14093"/>
                    <a:pt x="6192" y="13906"/>
                    <a:pt x="5972" y="13818"/>
                  </a:cubicBezTo>
                  <a:cubicBezTo>
                    <a:pt x="5976" y="13690"/>
                    <a:pt x="5985" y="13562"/>
                    <a:pt x="5989" y="13429"/>
                  </a:cubicBezTo>
                  <a:cubicBezTo>
                    <a:pt x="5995" y="13240"/>
                    <a:pt x="6003" y="13048"/>
                    <a:pt x="6008" y="12861"/>
                  </a:cubicBezTo>
                  <a:cubicBezTo>
                    <a:pt x="6044" y="12861"/>
                    <a:pt x="6077" y="12865"/>
                    <a:pt x="6109" y="12865"/>
                  </a:cubicBezTo>
                  <a:cubicBezTo>
                    <a:pt x="6242" y="12874"/>
                    <a:pt x="6380" y="12878"/>
                    <a:pt x="6512" y="12888"/>
                  </a:cubicBezTo>
                  <a:cubicBezTo>
                    <a:pt x="6793" y="12910"/>
                    <a:pt x="7068" y="12956"/>
                    <a:pt x="7343" y="13020"/>
                  </a:cubicBezTo>
                  <a:cubicBezTo>
                    <a:pt x="7860" y="13145"/>
                    <a:pt x="8361" y="13342"/>
                    <a:pt x="8829" y="13612"/>
                  </a:cubicBezTo>
                  <a:cubicBezTo>
                    <a:pt x="9291" y="13883"/>
                    <a:pt x="9714" y="14222"/>
                    <a:pt x="10085" y="14622"/>
                  </a:cubicBezTo>
                  <a:cubicBezTo>
                    <a:pt x="10245" y="14791"/>
                    <a:pt x="10392" y="14974"/>
                    <a:pt x="10525" y="15166"/>
                  </a:cubicBezTo>
                  <a:cubicBezTo>
                    <a:pt x="10599" y="15117"/>
                    <a:pt x="10672" y="15066"/>
                    <a:pt x="10736" y="15016"/>
                  </a:cubicBezTo>
                  <a:cubicBezTo>
                    <a:pt x="10402" y="14557"/>
                    <a:pt x="9993" y="14154"/>
                    <a:pt x="9557" y="13824"/>
                  </a:cubicBezTo>
                  <a:cubicBezTo>
                    <a:pt x="8846" y="13287"/>
                    <a:pt x="8008" y="12920"/>
                    <a:pt x="7136" y="12778"/>
                  </a:cubicBezTo>
                  <a:cubicBezTo>
                    <a:pt x="6903" y="12741"/>
                    <a:pt x="6668" y="12718"/>
                    <a:pt x="6435" y="12709"/>
                  </a:cubicBezTo>
                  <a:cubicBezTo>
                    <a:pt x="6388" y="12707"/>
                    <a:pt x="6341" y="12706"/>
                    <a:pt x="6294" y="12706"/>
                  </a:cubicBezTo>
                  <a:cubicBezTo>
                    <a:pt x="6213" y="12706"/>
                    <a:pt x="6132" y="12709"/>
                    <a:pt x="6054" y="12718"/>
                  </a:cubicBezTo>
                  <a:cubicBezTo>
                    <a:pt x="6040" y="12723"/>
                    <a:pt x="6027" y="12723"/>
                    <a:pt x="6012" y="12723"/>
                  </a:cubicBezTo>
                  <a:cubicBezTo>
                    <a:pt x="6031" y="12200"/>
                    <a:pt x="6050" y="11672"/>
                    <a:pt x="6067" y="11149"/>
                  </a:cubicBezTo>
                  <a:cubicBezTo>
                    <a:pt x="6435" y="11072"/>
                    <a:pt x="6797" y="10990"/>
                    <a:pt x="7168" y="10948"/>
                  </a:cubicBezTo>
                  <a:cubicBezTo>
                    <a:pt x="7398" y="10924"/>
                    <a:pt x="7629" y="10912"/>
                    <a:pt x="7859" y="10912"/>
                  </a:cubicBezTo>
                  <a:cubicBezTo>
                    <a:pt x="8158" y="10912"/>
                    <a:pt x="8456" y="10932"/>
                    <a:pt x="8751" y="10971"/>
                  </a:cubicBezTo>
                  <a:cubicBezTo>
                    <a:pt x="9709" y="11104"/>
                    <a:pt x="10639" y="11452"/>
                    <a:pt x="11460" y="11980"/>
                  </a:cubicBezTo>
                  <a:cubicBezTo>
                    <a:pt x="11685" y="12126"/>
                    <a:pt x="11901" y="12283"/>
                    <a:pt x="12108" y="12452"/>
                  </a:cubicBezTo>
                  <a:cubicBezTo>
                    <a:pt x="12171" y="12512"/>
                    <a:pt x="12241" y="12567"/>
                    <a:pt x="12300" y="12626"/>
                  </a:cubicBezTo>
                  <a:cubicBezTo>
                    <a:pt x="12305" y="12617"/>
                    <a:pt x="12309" y="12607"/>
                    <a:pt x="12309" y="12599"/>
                  </a:cubicBezTo>
                  <a:cubicBezTo>
                    <a:pt x="12328" y="12548"/>
                    <a:pt x="12341" y="12497"/>
                    <a:pt x="12355" y="12442"/>
                  </a:cubicBezTo>
                  <a:cubicBezTo>
                    <a:pt x="12364" y="12415"/>
                    <a:pt x="12368" y="12383"/>
                    <a:pt x="12378" y="12355"/>
                  </a:cubicBezTo>
                  <a:cubicBezTo>
                    <a:pt x="12186" y="12195"/>
                    <a:pt x="11979" y="12048"/>
                    <a:pt x="11777" y="11911"/>
                  </a:cubicBezTo>
                  <a:cubicBezTo>
                    <a:pt x="11360" y="11627"/>
                    <a:pt x="10915" y="11392"/>
                    <a:pt x="10447" y="11204"/>
                  </a:cubicBezTo>
                  <a:cubicBezTo>
                    <a:pt x="9655" y="10886"/>
                    <a:pt x="8807" y="10725"/>
                    <a:pt x="7963" y="10725"/>
                  </a:cubicBezTo>
                  <a:cubicBezTo>
                    <a:pt x="7751" y="10725"/>
                    <a:pt x="7539" y="10735"/>
                    <a:pt x="7329" y="10755"/>
                  </a:cubicBezTo>
                  <a:cubicBezTo>
                    <a:pt x="6907" y="10797"/>
                    <a:pt x="6471" y="10861"/>
                    <a:pt x="6072" y="11012"/>
                  </a:cubicBezTo>
                  <a:cubicBezTo>
                    <a:pt x="6090" y="10471"/>
                    <a:pt x="6109" y="9934"/>
                    <a:pt x="6132" y="9398"/>
                  </a:cubicBezTo>
                  <a:cubicBezTo>
                    <a:pt x="6306" y="9366"/>
                    <a:pt x="6476" y="9297"/>
                    <a:pt x="6645" y="9242"/>
                  </a:cubicBezTo>
                  <a:cubicBezTo>
                    <a:pt x="6865" y="9173"/>
                    <a:pt x="7085" y="9109"/>
                    <a:pt x="7310" y="9058"/>
                  </a:cubicBezTo>
                  <a:cubicBezTo>
                    <a:pt x="7756" y="8958"/>
                    <a:pt x="8209" y="8893"/>
                    <a:pt x="8668" y="8871"/>
                  </a:cubicBezTo>
                  <a:cubicBezTo>
                    <a:pt x="8801" y="8864"/>
                    <a:pt x="8934" y="8861"/>
                    <a:pt x="9067" y="8861"/>
                  </a:cubicBezTo>
                  <a:cubicBezTo>
                    <a:pt x="9861" y="8861"/>
                    <a:pt x="10657" y="8979"/>
                    <a:pt x="11420" y="9219"/>
                  </a:cubicBezTo>
                  <a:cubicBezTo>
                    <a:pt x="11832" y="9352"/>
                    <a:pt x="12213" y="9526"/>
                    <a:pt x="12598" y="9714"/>
                  </a:cubicBezTo>
                  <a:cubicBezTo>
                    <a:pt x="12598" y="9678"/>
                    <a:pt x="12593" y="9641"/>
                    <a:pt x="12593" y="9604"/>
                  </a:cubicBezTo>
                  <a:cubicBezTo>
                    <a:pt x="12589" y="9549"/>
                    <a:pt x="12584" y="9489"/>
                    <a:pt x="12584" y="9434"/>
                  </a:cubicBezTo>
                  <a:cubicBezTo>
                    <a:pt x="12290" y="9292"/>
                    <a:pt x="11979" y="9178"/>
                    <a:pt x="11681" y="9077"/>
                  </a:cubicBezTo>
                  <a:cubicBezTo>
                    <a:pt x="11217" y="8920"/>
                    <a:pt x="10745" y="8806"/>
                    <a:pt x="10264" y="8742"/>
                  </a:cubicBezTo>
                  <a:cubicBezTo>
                    <a:pt x="9879" y="8687"/>
                    <a:pt x="9491" y="8660"/>
                    <a:pt x="9104" y="8660"/>
                  </a:cubicBezTo>
                  <a:cubicBezTo>
                    <a:pt x="8547" y="8660"/>
                    <a:pt x="7992" y="8717"/>
                    <a:pt x="7448" y="8833"/>
                  </a:cubicBezTo>
                  <a:cubicBezTo>
                    <a:pt x="7191" y="8888"/>
                    <a:pt x="6939" y="8962"/>
                    <a:pt x="6691" y="9045"/>
                  </a:cubicBezTo>
                  <a:cubicBezTo>
                    <a:pt x="6508" y="9104"/>
                    <a:pt x="6306" y="9173"/>
                    <a:pt x="6137" y="9278"/>
                  </a:cubicBezTo>
                  <a:cubicBezTo>
                    <a:pt x="6145" y="9118"/>
                    <a:pt x="6150" y="8958"/>
                    <a:pt x="6160" y="8797"/>
                  </a:cubicBezTo>
                  <a:cubicBezTo>
                    <a:pt x="6182" y="8210"/>
                    <a:pt x="6219" y="7623"/>
                    <a:pt x="6260" y="7040"/>
                  </a:cubicBezTo>
                  <a:cubicBezTo>
                    <a:pt x="6540" y="6848"/>
                    <a:pt x="6810" y="6646"/>
                    <a:pt x="7104" y="6471"/>
                  </a:cubicBezTo>
                  <a:cubicBezTo>
                    <a:pt x="7530" y="6219"/>
                    <a:pt x="7985" y="6018"/>
                    <a:pt x="8457" y="5872"/>
                  </a:cubicBezTo>
                  <a:cubicBezTo>
                    <a:pt x="9124" y="5659"/>
                    <a:pt x="9820" y="5554"/>
                    <a:pt x="10519" y="5554"/>
                  </a:cubicBezTo>
                  <a:cubicBezTo>
                    <a:pt x="10758" y="5554"/>
                    <a:pt x="10998" y="5567"/>
                    <a:pt x="11236" y="5591"/>
                  </a:cubicBezTo>
                  <a:cubicBezTo>
                    <a:pt x="11428" y="5614"/>
                    <a:pt x="11612" y="5642"/>
                    <a:pt x="11801" y="5673"/>
                  </a:cubicBezTo>
                  <a:cubicBezTo>
                    <a:pt x="11791" y="5646"/>
                    <a:pt x="11777" y="5624"/>
                    <a:pt x="11767" y="5596"/>
                  </a:cubicBezTo>
                  <a:cubicBezTo>
                    <a:pt x="11754" y="5569"/>
                    <a:pt x="11745" y="5541"/>
                    <a:pt x="11731" y="5514"/>
                  </a:cubicBezTo>
                  <a:cubicBezTo>
                    <a:pt x="11722" y="5486"/>
                    <a:pt x="11708" y="5463"/>
                    <a:pt x="11699" y="5436"/>
                  </a:cubicBezTo>
                  <a:cubicBezTo>
                    <a:pt x="11626" y="5421"/>
                    <a:pt x="11547" y="5413"/>
                    <a:pt x="11475" y="5404"/>
                  </a:cubicBezTo>
                  <a:cubicBezTo>
                    <a:pt x="11168" y="5363"/>
                    <a:pt x="10862" y="5342"/>
                    <a:pt x="10555" y="5342"/>
                  </a:cubicBezTo>
                  <a:cubicBezTo>
                    <a:pt x="10380" y="5342"/>
                    <a:pt x="10205" y="5349"/>
                    <a:pt x="10030" y="5362"/>
                  </a:cubicBezTo>
                  <a:cubicBezTo>
                    <a:pt x="9039" y="5445"/>
                    <a:pt x="8076" y="5738"/>
                    <a:pt x="7210" y="6215"/>
                  </a:cubicBezTo>
                  <a:cubicBezTo>
                    <a:pt x="6888" y="6389"/>
                    <a:pt x="6563" y="6587"/>
                    <a:pt x="6279" y="6829"/>
                  </a:cubicBezTo>
                  <a:cubicBezTo>
                    <a:pt x="6342" y="6031"/>
                    <a:pt x="6421" y="5239"/>
                    <a:pt x="6512" y="4445"/>
                  </a:cubicBezTo>
                  <a:cubicBezTo>
                    <a:pt x="6801" y="4243"/>
                    <a:pt x="7072" y="4005"/>
                    <a:pt x="7379" y="3826"/>
                  </a:cubicBezTo>
                  <a:cubicBezTo>
                    <a:pt x="7760" y="3597"/>
                    <a:pt x="8173" y="3417"/>
                    <a:pt x="8599" y="3294"/>
                  </a:cubicBezTo>
                  <a:cubicBezTo>
                    <a:pt x="9026" y="3165"/>
                    <a:pt x="9470" y="3097"/>
                    <a:pt x="9915" y="3078"/>
                  </a:cubicBezTo>
                  <a:cubicBezTo>
                    <a:pt x="9970" y="3076"/>
                    <a:pt x="10026" y="3075"/>
                    <a:pt x="10083" y="3075"/>
                  </a:cubicBezTo>
                  <a:cubicBezTo>
                    <a:pt x="10140" y="3075"/>
                    <a:pt x="10197" y="3076"/>
                    <a:pt x="10254" y="3078"/>
                  </a:cubicBezTo>
                  <a:cubicBezTo>
                    <a:pt x="10245" y="3069"/>
                    <a:pt x="10241" y="3065"/>
                    <a:pt x="10237" y="3055"/>
                  </a:cubicBezTo>
                  <a:cubicBezTo>
                    <a:pt x="10218" y="3037"/>
                    <a:pt x="10205" y="3019"/>
                    <a:pt x="10190" y="3000"/>
                  </a:cubicBezTo>
                  <a:cubicBezTo>
                    <a:pt x="10167" y="2968"/>
                    <a:pt x="10140" y="2941"/>
                    <a:pt x="10117" y="2909"/>
                  </a:cubicBezTo>
                  <a:cubicBezTo>
                    <a:pt x="10108" y="2894"/>
                    <a:pt x="10095" y="2886"/>
                    <a:pt x="10085" y="2872"/>
                  </a:cubicBezTo>
                  <a:cubicBezTo>
                    <a:pt x="10025" y="2872"/>
                    <a:pt x="9970" y="2872"/>
                    <a:pt x="9911" y="2877"/>
                  </a:cubicBezTo>
                  <a:cubicBezTo>
                    <a:pt x="9447" y="2894"/>
                    <a:pt x="8988" y="2973"/>
                    <a:pt x="8544" y="3106"/>
                  </a:cubicBezTo>
                  <a:cubicBezTo>
                    <a:pt x="8103" y="3239"/>
                    <a:pt x="7678" y="3427"/>
                    <a:pt x="7278" y="3665"/>
                  </a:cubicBezTo>
                  <a:cubicBezTo>
                    <a:pt x="7030" y="3812"/>
                    <a:pt x="6760" y="3982"/>
                    <a:pt x="6545" y="4193"/>
                  </a:cubicBezTo>
                  <a:cubicBezTo>
                    <a:pt x="6641" y="3385"/>
                    <a:pt x="6765" y="2579"/>
                    <a:pt x="6912" y="1776"/>
                  </a:cubicBezTo>
                  <a:cubicBezTo>
                    <a:pt x="6920" y="1734"/>
                    <a:pt x="6925" y="1694"/>
                    <a:pt x="6935" y="1652"/>
                  </a:cubicBezTo>
                  <a:cubicBezTo>
                    <a:pt x="7132" y="1414"/>
                    <a:pt x="7347" y="1198"/>
                    <a:pt x="7613" y="1029"/>
                  </a:cubicBezTo>
                  <a:cubicBezTo>
                    <a:pt x="7737" y="951"/>
                    <a:pt x="7866" y="881"/>
                    <a:pt x="7998" y="822"/>
                  </a:cubicBezTo>
                  <a:cubicBezTo>
                    <a:pt x="7980" y="813"/>
                    <a:pt x="7966" y="799"/>
                    <a:pt x="7953" y="790"/>
                  </a:cubicBezTo>
                  <a:cubicBezTo>
                    <a:pt x="7938" y="776"/>
                    <a:pt x="7930" y="767"/>
                    <a:pt x="7915" y="758"/>
                  </a:cubicBezTo>
                  <a:cubicBezTo>
                    <a:pt x="7898" y="744"/>
                    <a:pt x="7879" y="731"/>
                    <a:pt x="7860" y="716"/>
                  </a:cubicBezTo>
                  <a:lnTo>
                    <a:pt x="7856" y="712"/>
                  </a:lnTo>
                  <a:cubicBezTo>
                    <a:pt x="7750" y="762"/>
                    <a:pt x="7650" y="818"/>
                    <a:pt x="7549" y="881"/>
                  </a:cubicBezTo>
                  <a:cubicBezTo>
                    <a:pt x="7347" y="1015"/>
                    <a:pt x="7155" y="1171"/>
                    <a:pt x="6994" y="1354"/>
                  </a:cubicBezTo>
                  <a:cubicBezTo>
                    <a:pt x="7045" y="1074"/>
                    <a:pt x="7100" y="799"/>
                    <a:pt x="7159" y="519"/>
                  </a:cubicBezTo>
                  <a:cubicBezTo>
                    <a:pt x="7178" y="428"/>
                    <a:pt x="7200" y="335"/>
                    <a:pt x="7223" y="244"/>
                  </a:cubicBezTo>
                  <a:cubicBezTo>
                    <a:pt x="7219" y="244"/>
                    <a:pt x="7219" y="240"/>
                    <a:pt x="7214" y="240"/>
                  </a:cubicBezTo>
                  <a:cubicBezTo>
                    <a:pt x="7195" y="225"/>
                    <a:pt x="7172" y="212"/>
                    <a:pt x="7155" y="198"/>
                  </a:cubicBezTo>
                  <a:cubicBezTo>
                    <a:pt x="7150" y="193"/>
                    <a:pt x="7150" y="193"/>
                    <a:pt x="7145" y="189"/>
                  </a:cubicBezTo>
                  <a:cubicBezTo>
                    <a:pt x="7132" y="180"/>
                    <a:pt x="7117" y="170"/>
                    <a:pt x="7104" y="162"/>
                  </a:cubicBezTo>
                  <a:cubicBezTo>
                    <a:pt x="7095" y="157"/>
                    <a:pt x="7090" y="153"/>
                    <a:pt x="7081" y="148"/>
                  </a:cubicBezTo>
                  <a:cubicBezTo>
                    <a:pt x="7072" y="143"/>
                    <a:pt x="7062" y="134"/>
                    <a:pt x="7053" y="130"/>
                  </a:cubicBezTo>
                  <a:cubicBezTo>
                    <a:pt x="7049" y="125"/>
                    <a:pt x="7040" y="121"/>
                    <a:pt x="7035" y="115"/>
                  </a:cubicBezTo>
                  <a:cubicBezTo>
                    <a:pt x="7026" y="111"/>
                    <a:pt x="7017" y="107"/>
                    <a:pt x="7007" y="102"/>
                  </a:cubicBezTo>
                  <a:cubicBezTo>
                    <a:pt x="7003" y="98"/>
                    <a:pt x="6998" y="93"/>
                    <a:pt x="6994" y="88"/>
                  </a:cubicBezTo>
                  <a:cubicBezTo>
                    <a:pt x="6985" y="83"/>
                    <a:pt x="6975" y="79"/>
                    <a:pt x="6971" y="75"/>
                  </a:cubicBezTo>
                  <a:cubicBezTo>
                    <a:pt x="6967" y="70"/>
                    <a:pt x="6958" y="70"/>
                    <a:pt x="6952" y="66"/>
                  </a:cubicBezTo>
                  <a:cubicBezTo>
                    <a:pt x="6948" y="60"/>
                    <a:pt x="6943" y="56"/>
                    <a:pt x="6935" y="51"/>
                  </a:cubicBezTo>
                  <a:cubicBezTo>
                    <a:pt x="6930" y="51"/>
                    <a:pt x="6925" y="47"/>
                    <a:pt x="6920" y="43"/>
                  </a:cubicBezTo>
                  <a:cubicBezTo>
                    <a:pt x="6920" y="43"/>
                    <a:pt x="6916" y="43"/>
                    <a:pt x="6916" y="38"/>
                  </a:cubicBezTo>
                  <a:cubicBezTo>
                    <a:pt x="6875" y="15"/>
                    <a:pt x="6852" y="1"/>
                    <a:pt x="68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11" name="Google Shape;2211;p25"/>
          <p:cNvGrpSpPr/>
          <p:nvPr/>
        </p:nvGrpSpPr>
        <p:grpSpPr>
          <a:xfrm>
            <a:off x="369883" y="3670853"/>
            <a:ext cx="1074657" cy="1675644"/>
            <a:chOff x="376338" y="3647600"/>
            <a:chExt cx="992113" cy="1546796"/>
          </a:xfrm>
        </p:grpSpPr>
        <p:sp>
          <p:nvSpPr>
            <p:cNvPr id="2212" name="Google Shape;2212;p25"/>
            <p:cNvSpPr/>
            <p:nvPr/>
          </p:nvSpPr>
          <p:spPr>
            <a:xfrm>
              <a:off x="782823" y="4159970"/>
              <a:ext cx="262536" cy="373413"/>
            </a:xfrm>
            <a:custGeom>
              <a:rect b="b" l="l" r="r" t="t"/>
              <a:pathLst>
                <a:path extrusionOk="0" h="7554" w="5311">
                  <a:moveTo>
                    <a:pt x="5018" y="0"/>
                  </a:moveTo>
                  <a:cubicBezTo>
                    <a:pt x="4304" y="0"/>
                    <a:pt x="3764" y="691"/>
                    <a:pt x="3330" y="1170"/>
                  </a:cubicBezTo>
                  <a:cubicBezTo>
                    <a:pt x="2811" y="1744"/>
                    <a:pt x="2335" y="2362"/>
                    <a:pt x="1913" y="3010"/>
                  </a:cubicBezTo>
                  <a:cubicBezTo>
                    <a:pt x="1065" y="4303"/>
                    <a:pt x="427" y="5725"/>
                    <a:pt x="15" y="7215"/>
                  </a:cubicBezTo>
                  <a:cubicBezTo>
                    <a:pt x="0" y="7256"/>
                    <a:pt x="5" y="7298"/>
                    <a:pt x="15" y="7330"/>
                  </a:cubicBezTo>
                  <a:cubicBezTo>
                    <a:pt x="2" y="7451"/>
                    <a:pt x="117" y="7553"/>
                    <a:pt x="222" y="7553"/>
                  </a:cubicBezTo>
                  <a:cubicBezTo>
                    <a:pt x="277" y="7553"/>
                    <a:pt x="328" y="7526"/>
                    <a:pt x="358" y="7458"/>
                  </a:cubicBezTo>
                  <a:cubicBezTo>
                    <a:pt x="932" y="6114"/>
                    <a:pt x="1638" y="4830"/>
                    <a:pt x="2468" y="3628"/>
                  </a:cubicBezTo>
                  <a:cubicBezTo>
                    <a:pt x="2885" y="3023"/>
                    <a:pt x="3334" y="2441"/>
                    <a:pt x="3812" y="1886"/>
                  </a:cubicBezTo>
                  <a:cubicBezTo>
                    <a:pt x="4274" y="1350"/>
                    <a:pt x="4834" y="868"/>
                    <a:pt x="5228" y="277"/>
                  </a:cubicBezTo>
                  <a:cubicBezTo>
                    <a:pt x="5311" y="157"/>
                    <a:pt x="5201" y="6"/>
                    <a:pt x="5068" y="2"/>
                  </a:cubicBezTo>
                  <a:cubicBezTo>
                    <a:pt x="5051" y="1"/>
                    <a:pt x="5035" y="0"/>
                    <a:pt x="50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25"/>
            <p:cNvSpPr/>
            <p:nvPr/>
          </p:nvSpPr>
          <p:spPr>
            <a:xfrm>
              <a:off x="633635" y="4308071"/>
              <a:ext cx="136088" cy="436291"/>
            </a:xfrm>
            <a:custGeom>
              <a:rect b="b" l="l" r="r" t="t"/>
              <a:pathLst>
                <a:path extrusionOk="0" h="8826" w="2753">
                  <a:moveTo>
                    <a:pt x="341" y="1"/>
                  </a:moveTo>
                  <a:cubicBezTo>
                    <a:pt x="301" y="1"/>
                    <a:pt x="261" y="9"/>
                    <a:pt x="221" y="27"/>
                  </a:cubicBezTo>
                  <a:cubicBezTo>
                    <a:pt x="34" y="109"/>
                    <a:pt x="1" y="316"/>
                    <a:pt x="70" y="490"/>
                  </a:cubicBezTo>
                  <a:cubicBezTo>
                    <a:pt x="171" y="742"/>
                    <a:pt x="354" y="981"/>
                    <a:pt x="487" y="1224"/>
                  </a:cubicBezTo>
                  <a:cubicBezTo>
                    <a:pt x="776" y="1743"/>
                    <a:pt x="1065" y="2261"/>
                    <a:pt x="1266" y="2825"/>
                  </a:cubicBezTo>
                  <a:cubicBezTo>
                    <a:pt x="1464" y="3379"/>
                    <a:pt x="1615" y="3944"/>
                    <a:pt x="1762" y="4512"/>
                  </a:cubicBezTo>
                  <a:cubicBezTo>
                    <a:pt x="1863" y="4893"/>
                    <a:pt x="1950" y="5273"/>
                    <a:pt x="2023" y="5654"/>
                  </a:cubicBezTo>
                  <a:cubicBezTo>
                    <a:pt x="2023" y="5673"/>
                    <a:pt x="2028" y="5695"/>
                    <a:pt x="2028" y="5714"/>
                  </a:cubicBezTo>
                  <a:cubicBezTo>
                    <a:pt x="2106" y="6351"/>
                    <a:pt x="2202" y="6994"/>
                    <a:pt x="2252" y="7635"/>
                  </a:cubicBezTo>
                  <a:cubicBezTo>
                    <a:pt x="2252" y="7644"/>
                    <a:pt x="2252" y="7649"/>
                    <a:pt x="2257" y="7654"/>
                  </a:cubicBezTo>
                  <a:cubicBezTo>
                    <a:pt x="2267" y="7915"/>
                    <a:pt x="2262" y="8171"/>
                    <a:pt x="2252" y="8433"/>
                  </a:cubicBezTo>
                  <a:cubicBezTo>
                    <a:pt x="2235" y="8470"/>
                    <a:pt x="2229" y="8512"/>
                    <a:pt x="2235" y="8557"/>
                  </a:cubicBezTo>
                  <a:cubicBezTo>
                    <a:pt x="2239" y="8598"/>
                    <a:pt x="2248" y="8635"/>
                    <a:pt x="2252" y="8677"/>
                  </a:cubicBezTo>
                  <a:cubicBezTo>
                    <a:pt x="2268" y="8781"/>
                    <a:pt x="2339" y="8825"/>
                    <a:pt x="2418" y="8825"/>
                  </a:cubicBezTo>
                  <a:cubicBezTo>
                    <a:pt x="2526" y="8825"/>
                    <a:pt x="2647" y="8743"/>
                    <a:pt x="2661" y="8622"/>
                  </a:cubicBezTo>
                  <a:cubicBezTo>
                    <a:pt x="2752" y="7792"/>
                    <a:pt x="2684" y="6952"/>
                    <a:pt x="2551" y="6122"/>
                  </a:cubicBezTo>
                  <a:cubicBezTo>
                    <a:pt x="2542" y="6040"/>
                    <a:pt x="2532" y="5961"/>
                    <a:pt x="2523" y="5879"/>
                  </a:cubicBezTo>
                  <a:cubicBezTo>
                    <a:pt x="2455" y="5329"/>
                    <a:pt x="2349" y="4792"/>
                    <a:pt x="2229" y="4251"/>
                  </a:cubicBezTo>
                  <a:cubicBezTo>
                    <a:pt x="1977" y="3132"/>
                    <a:pt x="1647" y="2027"/>
                    <a:pt x="1152" y="990"/>
                  </a:cubicBezTo>
                  <a:cubicBezTo>
                    <a:pt x="1031" y="741"/>
                    <a:pt x="716" y="1"/>
                    <a:pt x="3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25"/>
            <p:cNvSpPr/>
            <p:nvPr/>
          </p:nvSpPr>
          <p:spPr>
            <a:xfrm>
              <a:off x="705510" y="4046918"/>
              <a:ext cx="88435" cy="384387"/>
            </a:xfrm>
            <a:custGeom>
              <a:rect b="b" l="l" r="r" t="t"/>
              <a:pathLst>
                <a:path extrusionOk="0" h="7776" w="1789">
                  <a:moveTo>
                    <a:pt x="1193" y="1"/>
                  </a:moveTo>
                  <a:cubicBezTo>
                    <a:pt x="1154" y="1"/>
                    <a:pt x="1112" y="9"/>
                    <a:pt x="1065" y="27"/>
                  </a:cubicBezTo>
                  <a:cubicBezTo>
                    <a:pt x="904" y="92"/>
                    <a:pt x="845" y="225"/>
                    <a:pt x="836" y="380"/>
                  </a:cubicBezTo>
                  <a:cubicBezTo>
                    <a:pt x="758" y="329"/>
                    <a:pt x="671" y="293"/>
                    <a:pt x="574" y="270"/>
                  </a:cubicBezTo>
                  <a:cubicBezTo>
                    <a:pt x="524" y="257"/>
                    <a:pt x="477" y="252"/>
                    <a:pt x="434" y="252"/>
                  </a:cubicBezTo>
                  <a:cubicBezTo>
                    <a:pt x="116" y="252"/>
                    <a:pt x="0" y="572"/>
                    <a:pt x="170" y="871"/>
                  </a:cubicBezTo>
                  <a:cubicBezTo>
                    <a:pt x="216" y="953"/>
                    <a:pt x="276" y="1017"/>
                    <a:pt x="345" y="1082"/>
                  </a:cubicBezTo>
                  <a:cubicBezTo>
                    <a:pt x="616" y="1499"/>
                    <a:pt x="703" y="1990"/>
                    <a:pt x="798" y="2471"/>
                  </a:cubicBezTo>
                  <a:cubicBezTo>
                    <a:pt x="913" y="3036"/>
                    <a:pt x="995" y="3604"/>
                    <a:pt x="1037" y="4177"/>
                  </a:cubicBezTo>
                  <a:cubicBezTo>
                    <a:pt x="1115" y="5315"/>
                    <a:pt x="1078" y="6452"/>
                    <a:pt x="1019" y="7589"/>
                  </a:cubicBezTo>
                  <a:cubicBezTo>
                    <a:pt x="1011" y="7707"/>
                    <a:pt x="1115" y="7775"/>
                    <a:pt x="1216" y="7775"/>
                  </a:cubicBezTo>
                  <a:cubicBezTo>
                    <a:pt x="1295" y="7775"/>
                    <a:pt x="1372" y="7733"/>
                    <a:pt x="1391" y="7640"/>
                  </a:cubicBezTo>
                  <a:cubicBezTo>
                    <a:pt x="1579" y="6719"/>
                    <a:pt x="1716" y="5805"/>
                    <a:pt x="1753" y="4861"/>
                  </a:cubicBezTo>
                  <a:cubicBezTo>
                    <a:pt x="1789" y="3925"/>
                    <a:pt x="1776" y="2990"/>
                    <a:pt x="1753" y="2054"/>
                  </a:cubicBezTo>
                  <a:cubicBezTo>
                    <a:pt x="1738" y="1618"/>
                    <a:pt x="1716" y="1178"/>
                    <a:pt x="1628" y="748"/>
                  </a:cubicBezTo>
                  <a:cubicBezTo>
                    <a:pt x="1579" y="511"/>
                    <a:pt x="1502" y="1"/>
                    <a:pt x="11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25"/>
            <p:cNvSpPr/>
            <p:nvPr/>
          </p:nvSpPr>
          <p:spPr>
            <a:xfrm>
              <a:off x="901808" y="4192547"/>
              <a:ext cx="157195" cy="128475"/>
            </a:xfrm>
            <a:custGeom>
              <a:rect b="b" l="l" r="r" t="t"/>
              <a:pathLst>
                <a:path extrusionOk="0" h="2599" w="3180">
                  <a:moveTo>
                    <a:pt x="2702" y="0"/>
                  </a:moveTo>
                  <a:cubicBezTo>
                    <a:pt x="2229" y="0"/>
                    <a:pt x="1604" y="552"/>
                    <a:pt x="1418" y="846"/>
                  </a:cubicBezTo>
                  <a:cubicBezTo>
                    <a:pt x="1414" y="850"/>
                    <a:pt x="1414" y="856"/>
                    <a:pt x="1409" y="860"/>
                  </a:cubicBezTo>
                  <a:cubicBezTo>
                    <a:pt x="1336" y="911"/>
                    <a:pt x="1262" y="960"/>
                    <a:pt x="1189" y="1011"/>
                  </a:cubicBezTo>
                  <a:cubicBezTo>
                    <a:pt x="703" y="1369"/>
                    <a:pt x="387" y="1813"/>
                    <a:pt x="84" y="2327"/>
                  </a:cubicBezTo>
                  <a:cubicBezTo>
                    <a:pt x="1" y="2467"/>
                    <a:pt x="126" y="2598"/>
                    <a:pt x="251" y="2598"/>
                  </a:cubicBezTo>
                  <a:cubicBezTo>
                    <a:pt x="307" y="2598"/>
                    <a:pt x="362" y="2573"/>
                    <a:pt x="400" y="2511"/>
                  </a:cubicBezTo>
                  <a:cubicBezTo>
                    <a:pt x="690" y="2048"/>
                    <a:pt x="1162" y="1608"/>
                    <a:pt x="1606" y="1301"/>
                  </a:cubicBezTo>
                  <a:cubicBezTo>
                    <a:pt x="1831" y="1140"/>
                    <a:pt x="2074" y="1011"/>
                    <a:pt x="2326" y="897"/>
                  </a:cubicBezTo>
                  <a:cubicBezTo>
                    <a:pt x="2593" y="778"/>
                    <a:pt x="2853" y="700"/>
                    <a:pt x="3078" y="507"/>
                  </a:cubicBezTo>
                  <a:cubicBezTo>
                    <a:pt x="3179" y="416"/>
                    <a:pt x="3147" y="273"/>
                    <a:pt x="3078" y="181"/>
                  </a:cubicBezTo>
                  <a:cubicBezTo>
                    <a:pt x="2979" y="53"/>
                    <a:pt x="2847" y="0"/>
                    <a:pt x="27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25"/>
            <p:cNvSpPr/>
            <p:nvPr/>
          </p:nvSpPr>
          <p:spPr>
            <a:xfrm>
              <a:off x="642088" y="3962931"/>
              <a:ext cx="324327" cy="785186"/>
            </a:xfrm>
            <a:custGeom>
              <a:rect b="b" l="l" r="r" t="t"/>
              <a:pathLst>
                <a:path extrusionOk="0" h="15884" w="6561">
                  <a:moveTo>
                    <a:pt x="5272" y="1"/>
                  </a:moveTo>
                  <a:cubicBezTo>
                    <a:pt x="5215" y="1"/>
                    <a:pt x="5160" y="20"/>
                    <a:pt x="5118" y="66"/>
                  </a:cubicBezTo>
                  <a:cubicBezTo>
                    <a:pt x="4558" y="699"/>
                    <a:pt x="4301" y="1533"/>
                    <a:pt x="4039" y="2322"/>
                  </a:cubicBezTo>
                  <a:cubicBezTo>
                    <a:pt x="3747" y="3198"/>
                    <a:pt x="3495" y="4083"/>
                    <a:pt x="3283" y="4978"/>
                  </a:cubicBezTo>
                  <a:cubicBezTo>
                    <a:pt x="3059" y="5946"/>
                    <a:pt x="2879" y="6932"/>
                    <a:pt x="2761" y="7922"/>
                  </a:cubicBezTo>
                  <a:cubicBezTo>
                    <a:pt x="2659" y="7366"/>
                    <a:pt x="2522" y="6812"/>
                    <a:pt x="2361" y="6271"/>
                  </a:cubicBezTo>
                  <a:cubicBezTo>
                    <a:pt x="2183" y="5666"/>
                    <a:pt x="1976" y="5046"/>
                    <a:pt x="1651" y="4500"/>
                  </a:cubicBezTo>
                  <a:cubicBezTo>
                    <a:pt x="1518" y="4280"/>
                    <a:pt x="1362" y="4074"/>
                    <a:pt x="1183" y="3891"/>
                  </a:cubicBezTo>
                  <a:cubicBezTo>
                    <a:pt x="999" y="3707"/>
                    <a:pt x="729" y="3446"/>
                    <a:pt x="454" y="3437"/>
                  </a:cubicBezTo>
                  <a:cubicBezTo>
                    <a:pt x="448" y="3437"/>
                    <a:pt x="442" y="3437"/>
                    <a:pt x="436" y="3437"/>
                  </a:cubicBezTo>
                  <a:cubicBezTo>
                    <a:pt x="207" y="3437"/>
                    <a:pt x="49" y="3625"/>
                    <a:pt x="28" y="3844"/>
                  </a:cubicBezTo>
                  <a:cubicBezTo>
                    <a:pt x="0" y="4143"/>
                    <a:pt x="165" y="4418"/>
                    <a:pt x="284" y="4680"/>
                  </a:cubicBezTo>
                  <a:cubicBezTo>
                    <a:pt x="568" y="5303"/>
                    <a:pt x="853" y="5931"/>
                    <a:pt x="1110" y="6574"/>
                  </a:cubicBezTo>
                  <a:cubicBezTo>
                    <a:pt x="1632" y="7872"/>
                    <a:pt x="2049" y="9224"/>
                    <a:pt x="2155" y="10623"/>
                  </a:cubicBezTo>
                  <a:cubicBezTo>
                    <a:pt x="2219" y="11444"/>
                    <a:pt x="2191" y="12274"/>
                    <a:pt x="2160" y="13095"/>
                  </a:cubicBezTo>
                  <a:cubicBezTo>
                    <a:pt x="2123" y="13953"/>
                    <a:pt x="2100" y="14806"/>
                    <a:pt x="2081" y="15659"/>
                  </a:cubicBezTo>
                  <a:cubicBezTo>
                    <a:pt x="2081" y="15806"/>
                    <a:pt x="2189" y="15879"/>
                    <a:pt x="2301" y="15879"/>
                  </a:cubicBezTo>
                  <a:cubicBezTo>
                    <a:pt x="2308" y="15879"/>
                    <a:pt x="2314" y="15879"/>
                    <a:pt x="2320" y="15879"/>
                  </a:cubicBezTo>
                  <a:cubicBezTo>
                    <a:pt x="2335" y="15882"/>
                    <a:pt x="2350" y="15884"/>
                    <a:pt x="2366" y="15884"/>
                  </a:cubicBezTo>
                  <a:cubicBezTo>
                    <a:pt x="2453" y="15884"/>
                    <a:pt x="2536" y="15827"/>
                    <a:pt x="2536" y="15714"/>
                  </a:cubicBezTo>
                  <a:cubicBezTo>
                    <a:pt x="2536" y="15686"/>
                    <a:pt x="2536" y="15654"/>
                    <a:pt x="2540" y="15627"/>
                  </a:cubicBezTo>
                  <a:cubicBezTo>
                    <a:pt x="2581" y="14933"/>
                    <a:pt x="3444" y="13769"/>
                    <a:pt x="3036" y="13085"/>
                  </a:cubicBezTo>
                  <a:cubicBezTo>
                    <a:pt x="3330" y="10192"/>
                    <a:pt x="3770" y="7817"/>
                    <a:pt x="5159" y="5258"/>
                  </a:cubicBezTo>
                  <a:cubicBezTo>
                    <a:pt x="5641" y="4377"/>
                    <a:pt x="6319" y="3514"/>
                    <a:pt x="6530" y="2524"/>
                  </a:cubicBezTo>
                  <a:cubicBezTo>
                    <a:pt x="6561" y="2392"/>
                    <a:pt x="6474" y="2230"/>
                    <a:pt x="6328" y="2230"/>
                  </a:cubicBezTo>
                  <a:cubicBezTo>
                    <a:pt x="6322" y="2230"/>
                    <a:pt x="6316" y="2230"/>
                    <a:pt x="6310" y="2231"/>
                  </a:cubicBezTo>
                  <a:cubicBezTo>
                    <a:pt x="5709" y="2282"/>
                    <a:pt x="5311" y="2722"/>
                    <a:pt x="5008" y="3207"/>
                  </a:cubicBezTo>
                  <a:cubicBezTo>
                    <a:pt x="4636" y="3808"/>
                    <a:pt x="4320" y="4445"/>
                    <a:pt x="4026" y="5088"/>
                  </a:cubicBezTo>
                  <a:cubicBezTo>
                    <a:pt x="3929" y="5303"/>
                    <a:pt x="3834" y="5523"/>
                    <a:pt x="3747" y="5743"/>
                  </a:cubicBezTo>
                  <a:cubicBezTo>
                    <a:pt x="4187" y="3882"/>
                    <a:pt x="4778" y="2061"/>
                    <a:pt x="5512" y="295"/>
                  </a:cubicBezTo>
                  <a:cubicBezTo>
                    <a:pt x="5575" y="136"/>
                    <a:pt x="5420" y="1"/>
                    <a:pt x="5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25"/>
            <p:cNvSpPr/>
            <p:nvPr/>
          </p:nvSpPr>
          <p:spPr>
            <a:xfrm>
              <a:off x="921630" y="4146574"/>
              <a:ext cx="96344" cy="128574"/>
            </a:xfrm>
            <a:custGeom>
              <a:rect b="b" l="l" r="r" t="t"/>
              <a:pathLst>
                <a:path extrusionOk="0" h="2601" w="1949">
                  <a:moveTo>
                    <a:pt x="1368" y="0"/>
                  </a:moveTo>
                  <a:cubicBezTo>
                    <a:pt x="1176" y="0"/>
                    <a:pt x="1074" y="171"/>
                    <a:pt x="1017" y="336"/>
                  </a:cubicBezTo>
                  <a:cubicBezTo>
                    <a:pt x="935" y="565"/>
                    <a:pt x="856" y="795"/>
                    <a:pt x="778" y="1020"/>
                  </a:cubicBezTo>
                  <a:cubicBezTo>
                    <a:pt x="691" y="1263"/>
                    <a:pt x="596" y="1511"/>
                    <a:pt x="481" y="1740"/>
                  </a:cubicBezTo>
                  <a:cubicBezTo>
                    <a:pt x="448" y="1799"/>
                    <a:pt x="416" y="1859"/>
                    <a:pt x="384" y="1914"/>
                  </a:cubicBezTo>
                  <a:cubicBezTo>
                    <a:pt x="357" y="1946"/>
                    <a:pt x="325" y="1983"/>
                    <a:pt x="297" y="2015"/>
                  </a:cubicBezTo>
                  <a:cubicBezTo>
                    <a:pt x="270" y="2047"/>
                    <a:pt x="256" y="2079"/>
                    <a:pt x="251" y="2116"/>
                  </a:cubicBezTo>
                  <a:cubicBezTo>
                    <a:pt x="192" y="2199"/>
                    <a:pt x="132" y="2286"/>
                    <a:pt x="77" y="2373"/>
                  </a:cubicBezTo>
                  <a:cubicBezTo>
                    <a:pt x="1" y="2486"/>
                    <a:pt x="105" y="2601"/>
                    <a:pt x="216" y="2601"/>
                  </a:cubicBezTo>
                  <a:cubicBezTo>
                    <a:pt x="252" y="2601"/>
                    <a:pt x="289" y="2589"/>
                    <a:pt x="320" y="2561"/>
                  </a:cubicBezTo>
                  <a:cubicBezTo>
                    <a:pt x="412" y="2478"/>
                    <a:pt x="494" y="2377"/>
                    <a:pt x="572" y="2276"/>
                  </a:cubicBezTo>
                  <a:cubicBezTo>
                    <a:pt x="911" y="1909"/>
                    <a:pt x="1283" y="1575"/>
                    <a:pt x="1508" y="1120"/>
                  </a:cubicBezTo>
                  <a:cubicBezTo>
                    <a:pt x="1646" y="850"/>
                    <a:pt x="1948" y="43"/>
                    <a:pt x="1398" y="2"/>
                  </a:cubicBezTo>
                  <a:cubicBezTo>
                    <a:pt x="1388" y="1"/>
                    <a:pt x="1378" y="0"/>
                    <a:pt x="13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25"/>
            <p:cNvSpPr/>
            <p:nvPr/>
          </p:nvSpPr>
          <p:spPr>
            <a:xfrm>
              <a:off x="629631" y="4291758"/>
              <a:ext cx="69601" cy="116166"/>
            </a:xfrm>
            <a:custGeom>
              <a:rect b="b" l="l" r="r" t="t"/>
              <a:pathLst>
                <a:path extrusionOk="0" h="2350" w="1408">
                  <a:moveTo>
                    <a:pt x="624" y="0"/>
                  </a:moveTo>
                  <a:cubicBezTo>
                    <a:pt x="578" y="0"/>
                    <a:pt x="534" y="17"/>
                    <a:pt x="500" y="54"/>
                  </a:cubicBezTo>
                  <a:cubicBezTo>
                    <a:pt x="288" y="284"/>
                    <a:pt x="412" y="655"/>
                    <a:pt x="500" y="935"/>
                  </a:cubicBezTo>
                  <a:cubicBezTo>
                    <a:pt x="472" y="929"/>
                    <a:pt x="444" y="926"/>
                    <a:pt x="416" y="926"/>
                  </a:cubicBezTo>
                  <a:cubicBezTo>
                    <a:pt x="192" y="926"/>
                    <a:pt x="1" y="1119"/>
                    <a:pt x="50" y="1385"/>
                  </a:cubicBezTo>
                  <a:cubicBezTo>
                    <a:pt x="69" y="1497"/>
                    <a:pt x="156" y="1544"/>
                    <a:pt x="249" y="1544"/>
                  </a:cubicBezTo>
                  <a:cubicBezTo>
                    <a:pt x="313" y="1544"/>
                    <a:pt x="378" y="1522"/>
                    <a:pt x="426" y="1485"/>
                  </a:cubicBezTo>
                  <a:cubicBezTo>
                    <a:pt x="433" y="1480"/>
                    <a:pt x="441" y="1478"/>
                    <a:pt x="450" y="1478"/>
                  </a:cubicBezTo>
                  <a:cubicBezTo>
                    <a:pt x="482" y="1478"/>
                    <a:pt x="525" y="1506"/>
                    <a:pt x="568" y="1545"/>
                  </a:cubicBezTo>
                  <a:cubicBezTo>
                    <a:pt x="733" y="1788"/>
                    <a:pt x="976" y="2206"/>
                    <a:pt x="999" y="2251"/>
                  </a:cubicBezTo>
                  <a:cubicBezTo>
                    <a:pt x="1039" y="2321"/>
                    <a:pt x="1097" y="2350"/>
                    <a:pt x="1154" y="2350"/>
                  </a:cubicBezTo>
                  <a:cubicBezTo>
                    <a:pt x="1280" y="2350"/>
                    <a:pt x="1405" y="2208"/>
                    <a:pt x="1338" y="2054"/>
                  </a:cubicBezTo>
                  <a:cubicBezTo>
                    <a:pt x="1320" y="2018"/>
                    <a:pt x="1307" y="1976"/>
                    <a:pt x="1292" y="1939"/>
                  </a:cubicBezTo>
                  <a:cubicBezTo>
                    <a:pt x="1357" y="1916"/>
                    <a:pt x="1408" y="1853"/>
                    <a:pt x="1380" y="1774"/>
                  </a:cubicBezTo>
                  <a:cubicBezTo>
                    <a:pt x="1192" y="1228"/>
                    <a:pt x="976" y="692"/>
                    <a:pt x="816" y="137"/>
                  </a:cubicBezTo>
                  <a:cubicBezTo>
                    <a:pt x="789" y="54"/>
                    <a:pt x="706" y="0"/>
                    <a:pt x="6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25"/>
            <p:cNvSpPr/>
            <p:nvPr/>
          </p:nvSpPr>
          <p:spPr>
            <a:xfrm>
              <a:off x="768339" y="4379748"/>
              <a:ext cx="453444" cy="814648"/>
            </a:xfrm>
            <a:custGeom>
              <a:rect b="b" l="l" r="r" t="t"/>
              <a:pathLst>
                <a:path extrusionOk="0" h="16480" w="9173">
                  <a:moveTo>
                    <a:pt x="325" y="16444"/>
                  </a:moveTo>
                  <a:lnTo>
                    <a:pt x="344" y="16472"/>
                  </a:lnTo>
                  <a:cubicBezTo>
                    <a:pt x="343" y="16465"/>
                    <a:pt x="343" y="16458"/>
                    <a:pt x="342" y="16451"/>
                  </a:cubicBezTo>
                  <a:lnTo>
                    <a:pt x="342" y="16451"/>
                  </a:lnTo>
                  <a:cubicBezTo>
                    <a:pt x="337" y="16449"/>
                    <a:pt x="331" y="16447"/>
                    <a:pt x="325" y="16444"/>
                  </a:cubicBezTo>
                  <a:close/>
                  <a:moveTo>
                    <a:pt x="8636" y="0"/>
                  </a:moveTo>
                  <a:cubicBezTo>
                    <a:pt x="8598" y="0"/>
                    <a:pt x="8561" y="3"/>
                    <a:pt x="8525" y="8"/>
                  </a:cubicBezTo>
                  <a:cubicBezTo>
                    <a:pt x="7897" y="81"/>
                    <a:pt x="7333" y="403"/>
                    <a:pt x="6810" y="756"/>
                  </a:cubicBezTo>
                  <a:cubicBezTo>
                    <a:pt x="4343" y="2416"/>
                    <a:pt x="2504" y="4929"/>
                    <a:pt x="1449" y="7703"/>
                  </a:cubicBezTo>
                  <a:cubicBezTo>
                    <a:pt x="393" y="10471"/>
                    <a:pt x="89" y="13499"/>
                    <a:pt x="342" y="16451"/>
                  </a:cubicBezTo>
                  <a:lnTo>
                    <a:pt x="342" y="16451"/>
                  </a:lnTo>
                  <a:cubicBezTo>
                    <a:pt x="397" y="16470"/>
                    <a:pt x="443" y="16480"/>
                    <a:pt x="481" y="16480"/>
                  </a:cubicBezTo>
                  <a:cubicBezTo>
                    <a:pt x="1050" y="16480"/>
                    <a:pt x="0" y="14307"/>
                    <a:pt x="2353" y="8689"/>
                  </a:cubicBezTo>
                  <a:cubicBezTo>
                    <a:pt x="3398" y="6199"/>
                    <a:pt x="5439" y="4245"/>
                    <a:pt x="7420" y="2407"/>
                  </a:cubicBezTo>
                  <a:cubicBezTo>
                    <a:pt x="8012" y="1851"/>
                    <a:pt x="8635" y="1306"/>
                    <a:pt x="9071" y="623"/>
                  </a:cubicBezTo>
                  <a:cubicBezTo>
                    <a:pt x="9122" y="540"/>
                    <a:pt x="9172" y="448"/>
                    <a:pt x="9172" y="352"/>
                  </a:cubicBezTo>
                  <a:cubicBezTo>
                    <a:pt x="9172" y="109"/>
                    <a:pt x="8890" y="0"/>
                    <a:pt x="8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25"/>
            <p:cNvSpPr/>
            <p:nvPr/>
          </p:nvSpPr>
          <p:spPr>
            <a:xfrm>
              <a:off x="657709" y="4440501"/>
              <a:ext cx="467088" cy="624580"/>
            </a:xfrm>
            <a:custGeom>
              <a:rect b="b" l="l" r="r" t="t"/>
              <a:pathLst>
                <a:path extrusionOk="0" h="12635" w="9449">
                  <a:moveTo>
                    <a:pt x="9261" y="1"/>
                  </a:moveTo>
                  <a:cubicBezTo>
                    <a:pt x="9238" y="1"/>
                    <a:pt x="9214" y="8"/>
                    <a:pt x="9190" y="27"/>
                  </a:cubicBezTo>
                  <a:cubicBezTo>
                    <a:pt x="7736" y="1127"/>
                    <a:pt x="6526" y="2452"/>
                    <a:pt x="5508" y="3961"/>
                  </a:cubicBezTo>
                  <a:cubicBezTo>
                    <a:pt x="4489" y="5465"/>
                    <a:pt x="3536" y="7103"/>
                    <a:pt x="2917" y="8822"/>
                  </a:cubicBezTo>
                  <a:cubicBezTo>
                    <a:pt x="2573" y="6731"/>
                    <a:pt x="2770" y="5856"/>
                    <a:pt x="3829" y="3539"/>
                  </a:cubicBezTo>
                  <a:cubicBezTo>
                    <a:pt x="3994" y="3177"/>
                    <a:pt x="4178" y="2823"/>
                    <a:pt x="4379" y="2480"/>
                  </a:cubicBezTo>
                  <a:cubicBezTo>
                    <a:pt x="4595" y="2108"/>
                    <a:pt x="4834" y="1750"/>
                    <a:pt x="5012" y="1361"/>
                  </a:cubicBezTo>
                  <a:cubicBezTo>
                    <a:pt x="5083" y="1208"/>
                    <a:pt x="4981" y="1055"/>
                    <a:pt x="4837" y="1055"/>
                  </a:cubicBezTo>
                  <a:cubicBezTo>
                    <a:pt x="4804" y="1055"/>
                    <a:pt x="4769" y="1063"/>
                    <a:pt x="4733" y="1081"/>
                  </a:cubicBezTo>
                  <a:cubicBezTo>
                    <a:pt x="3692" y="1576"/>
                    <a:pt x="2958" y="2503"/>
                    <a:pt x="2518" y="3549"/>
                  </a:cubicBezTo>
                  <a:cubicBezTo>
                    <a:pt x="2229" y="4237"/>
                    <a:pt x="2087" y="4952"/>
                    <a:pt x="2009" y="5676"/>
                  </a:cubicBezTo>
                  <a:cubicBezTo>
                    <a:pt x="1922" y="5213"/>
                    <a:pt x="1812" y="4755"/>
                    <a:pt x="1665" y="4296"/>
                  </a:cubicBezTo>
                  <a:cubicBezTo>
                    <a:pt x="1505" y="3782"/>
                    <a:pt x="1316" y="3278"/>
                    <a:pt x="1092" y="2783"/>
                  </a:cubicBezTo>
                  <a:cubicBezTo>
                    <a:pt x="927" y="2421"/>
                    <a:pt x="734" y="1792"/>
                    <a:pt x="248" y="1778"/>
                  </a:cubicBezTo>
                  <a:cubicBezTo>
                    <a:pt x="101" y="1778"/>
                    <a:pt x="0" y="1925"/>
                    <a:pt x="36" y="2063"/>
                  </a:cubicBezTo>
                  <a:cubicBezTo>
                    <a:pt x="468" y="3782"/>
                    <a:pt x="1115" y="5447"/>
                    <a:pt x="1528" y="7181"/>
                  </a:cubicBezTo>
                  <a:cubicBezTo>
                    <a:pt x="1935" y="8904"/>
                    <a:pt x="2091" y="10665"/>
                    <a:pt x="2279" y="12426"/>
                  </a:cubicBezTo>
                  <a:cubicBezTo>
                    <a:pt x="2293" y="12564"/>
                    <a:pt x="2408" y="12635"/>
                    <a:pt x="2516" y="12635"/>
                  </a:cubicBezTo>
                  <a:cubicBezTo>
                    <a:pt x="2621" y="12635"/>
                    <a:pt x="2720" y="12567"/>
                    <a:pt x="2711" y="12426"/>
                  </a:cubicBezTo>
                  <a:cubicBezTo>
                    <a:pt x="2705" y="12354"/>
                    <a:pt x="3124" y="9928"/>
                    <a:pt x="3096" y="9785"/>
                  </a:cubicBezTo>
                  <a:cubicBezTo>
                    <a:pt x="3086" y="9744"/>
                    <a:pt x="3077" y="9708"/>
                    <a:pt x="3073" y="9666"/>
                  </a:cubicBezTo>
                  <a:cubicBezTo>
                    <a:pt x="3338" y="8671"/>
                    <a:pt x="3738" y="7704"/>
                    <a:pt x="4219" y="6777"/>
                  </a:cubicBezTo>
                  <a:cubicBezTo>
                    <a:pt x="5035" y="5190"/>
                    <a:pt x="5967" y="3654"/>
                    <a:pt x="7141" y="2301"/>
                  </a:cubicBezTo>
                  <a:cubicBezTo>
                    <a:pt x="7791" y="1549"/>
                    <a:pt x="8517" y="838"/>
                    <a:pt x="9328" y="264"/>
                  </a:cubicBezTo>
                  <a:cubicBezTo>
                    <a:pt x="9449" y="182"/>
                    <a:pt x="9370" y="1"/>
                    <a:pt x="92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25"/>
            <p:cNvSpPr/>
            <p:nvPr/>
          </p:nvSpPr>
          <p:spPr>
            <a:xfrm>
              <a:off x="489044" y="4584054"/>
              <a:ext cx="304059" cy="609404"/>
            </a:xfrm>
            <a:custGeom>
              <a:rect b="b" l="l" r="r" t="t"/>
              <a:pathLst>
                <a:path extrusionOk="0" h="12328" w="6151">
                  <a:moveTo>
                    <a:pt x="674" y="0"/>
                  </a:moveTo>
                  <a:cubicBezTo>
                    <a:pt x="556" y="0"/>
                    <a:pt x="445" y="30"/>
                    <a:pt x="358" y="108"/>
                  </a:cubicBezTo>
                  <a:cubicBezTo>
                    <a:pt x="0" y="429"/>
                    <a:pt x="578" y="768"/>
                    <a:pt x="794" y="937"/>
                  </a:cubicBezTo>
                  <a:cubicBezTo>
                    <a:pt x="1143" y="1213"/>
                    <a:pt x="1490" y="1493"/>
                    <a:pt x="1825" y="1790"/>
                  </a:cubicBezTo>
                  <a:cubicBezTo>
                    <a:pt x="2481" y="2378"/>
                    <a:pt x="3118" y="3015"/>
                    <a:pt x="3596" y="3763"/>
                  </a:cubicBezTo>
                  <a:cubicBezTo>
                    <a:pt x="4054" y="4474"/>
                    <a:pt x="4403" y="5249"/>
                    <a:pt x="4646" y="6055"/>
                  </a:cubicBezTo>
                  <a:cubicBezTo>
                    <a:pt x="4930" y="6991"/>
                    <a:pt x="5118" y="7954"/>
                    <a:pt x="5306" y="8913"/>
                  </a:cubicBezTo>
                  <a:cubicBezTo>
                    <a:pt x="5512" y="9977"/>
                    <a:pt x="5810" y="11073"/>
                    <a:pt x="5778" y="12164"/>
                  </a:cubicBezTo>
                  <a:cubicBezTo>
                    <a:pt x="5776" y="12273"/>
                    <a:pt x="5858" y="12327"/>
                    <a:pt x="5942" y="12327"/>
                  </a:cubicBezTo>
                  <a:cubicBezTo>
                    <a:pt x="6028" y="12327"/>
                    <a:pt x="6116" y="12272"/>
                    <a:pt x="6123" y="12164"/>
                  </a:cubicBezTo>
                  <a:cubicBezTo>
                    <a:pt x="6150" y="11554"/>
                    <a:pt x="6100" y="10944"/>
                    <a:pt x="6017" y="10339"/>
                  </a:cubicBezTo>
                  <a:cubicBezTo>
                    <a:pt x="6072" y="10307"/>
                    <a:pt x="6109" y="10248"/>
                    <a:pt x="6090" y="10165"/>
                  </a:cubicBezTo>
                  <a:cubicBezTo>
                    <a:pt x="5903" y="9207"/>
                    <a:pt x="5673" y="8257"/>
                    <a:pt x="5480" y="7294"/>
                  </a:cubicBezTo>
                  <a:cubicBezTo>
                    <a:pt x="5297" y="6400"/>
                    <a:pt x="5160" y="5496"/>
                    <a:pt x="4870" y="4630"/>
                  </a:cubicBezTo>
                  <a:cubicBezTo>
                    <a:pt x="4398" y="3189"/>
                    <a:pt x="3536" y="1864"/>
                    <a:pt x="2366" y="897"/>
                  </a:cubicBezTo>
                  <a:cubicBezTo>
                    <a:pt x="2068" y="654"/>
                    <a:pt x="1757" y="429"/>
                    <a:pt x="1418" y="245"/>
                  </a:cubicBezTo>
                  <a:cubicBezTo>
                    <a:pt x="1235" y="145"/>
                    <a:pt x="935" y="0"/>
                    <a:pt x="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25"/>
            <p:cNvSpPr/>
            <p:nvPr/>
          </p:nvSpPr>
          <p:spPr>
            <a:xfrm>
              <a:off x="979120" y="3810481"/>
              <a:ext cx="389330" cy="412316"/>
            </a:xfrm>
            <a:custGeom>
              <a:rect b="b" l="l" r="r" t="t"/>
              <a:pathLst>
                <a:path extrusionOk="0" h="8341" w="7876">
                  <a:moveTo>
                    <a:pt x="1087" y="1"/>
                  </a:moveTo>
                  <a:cubicBezTo>
                    <a:pt x="1019" y="1"/>
                    <a:pt x="952" y="33"/>
                    <a:pt x="914" y="110"/>
                  </a:cubicBezTo>
                  <a:cubicBezTo>
                    <a:pt x="785" y="362"/>
                    <a:pt x="633" y="595"/>
                    <a:pt x="523" y="862"/>
                  </a:cubicBezTo>
                  <a:cubicBezTo>
                    <a:pt x="413" y="1128"/>
                    <a:pt x="322" y="1398"/>
                    <a:pt x="254" y="1678"/>
                  </a:cubicBezTo>
                  <a:cubicBezTo>
                    <a:pt x="111" y="2238"/>
                    <a:pt x="42" y="2815"/>
                    <a:pt x="19" y="3393"/>
                  </a:cubicBezTo>
                  <a:cubicBezTo>
                    <a:pt x="1" y="3980"/>
                    <a:pt x="38" y="4562"/>
                    <a:pt x="111" y="5145"/>
                  </a:cubicBezTo>
                  <a:cubicBezTo>
                    <a:pt x="189" y="5764"/>
                    <a:pt x="286" y="6401"/>
                    <a:pt x="161" y="7021"/>
                  </a:cubicBezTo>
                  <a:cubicBezTo>
                    <a:pt x="148" y="7085"/>
                    <a:pt x="161" y="7144"/>
                    <a:pt x="193" y="7186"/>
                  </a:cubicBezTo>
                  <a:cubicBezTo>
                    <a:pt x="193" y="7282"/>
                    <a:pt x="193" y="7379"/>
                    <a:pt x="203" y="7479"/>
                  </a:cubicBezTo>
                  <a:cubicBezTo>
                    <a:pt x="221" y="7736"/>
                    <a:pt x="212" y="8139"/>
                    <a:pt x="468" y="8291"/>
                  </a:cubicBezTo>
                  <a:cubicBezTo>
                    <a:pt x="528" y="8327"/>
                    <a:pt x="585" y="8340"/>
                    <a:pt x="642" y="8340"/>
                  </a:cubicBezTo>
                  <a:cubicBezTo>
                    <a:pt x="731" y="8340"/>
                    <a:pt x="819" y="8308"/>
                    <a:pt x="914" y="8277"/>
                  </a:cubicBezTo>
                  <a:cubicBezTo>
                    <a:pt x="1059" y="8232"/>
                    <a:pt x="1206" y="8215"/>
                    <a:pt x="1354" y="8215"/>
                  </a:cubicBezTo>
                  <a:cubicBezTo>
                    <a:pt x="1387" y="8215"/>
                    <a:pt x="1421" y="8216"/>
                    <a:pt x="1454" y="8217"/>
                  </a:cubicBezTo>
                  <a:cubicBezTo>
                    <a:pt x="1822" y="8227"/>
                    <a:pt x="2180" y="8300"/>
                    <a:pt x="2542" y="8319"/>
                  </a:cubicBezTo>
                  <a:cubicBezTo>
                    <a:pt x="2645" y="8324"/>
                    <a:pt x="2748" y="8327"/>
                    <a:pt x="2851" y="8327"/>
                  </a:cubicBezTo>
                  <a:cubicBezTo>
                    <a:pt x="4098" y="8327"/>
                    <a:pt x="5344" y="7918"/>
                    <a:pt x="6339" y="7167"/>
                  </a:cubicBezTo>
                  <a:cubicBezTo>
                    <a:pt x="6921" y="6727"/>
                    <a:pt x="7417" y="6191"/>
                    <a:pt x="7806" y="5576"/>
                  </a:cubicBezTo>
                  <a:cubicBezTo>
                    <a:pt x="7876" y="5466"/>
                    <a:pt x="7838" y="5278"/>
                    <a:pt x="7715" y="5222"/>
                  </a:cubicBezTo>
                  <a:cubicBezTo>
                    <a:pt x="7040" y="4920"/>
                    <a:pt x="6325" y="4742"/>
                    <a:pt x="5596" y="4700"/>
                  </a:cubicBezTo>
                  <a:cubicBezTo>
                    <a:pt x="6119" y="4278"/>
                    <a:pt x="6595" y="3802"/>
                    <a:pt x="6866" y="3178"/>
                  </a:cubicBezTo>
                  <a:cubicBezTo>
                    <a:pt x="6926" y="3044"/>
                    <a:pt x="6898" y="2824"/>
                    <a:pt x="6714" y="2797"/>
                  </a:cubicBezTo>
                  <a:cubicBezTo>
                    <a:pt x="6479" y="2763"/>
                    <a:pt x="6242" y="2746"/>
                    <a:pt x="6007" y="2746"/>
                  </a:cubicBezTo>
                  <a:cubicBezTo>
                    <a:pt x="5344" y="2746"/>
                    <a:pt x="4690" y="2880"/>
                    <a:pt x="4087" y="3150"/>
                  </a:cubicBezTo>
                  <a:cubicBezTo>
                    <a:pt x="4284" y="2407"/>
                    <a:pt x="4179" y="1596"/>
                    <a:pt x="3996" y="847"/>
                  </a:cubicBezTo>
                  <a:cubicBezTo>
                    <a:pt x="3972" y="742"/>
                    <a:pt x="3862" y="665"/>
                    <a:pt x="3755" y="665"/>
                  </a:cubicBezTo>
                  <a:cubicBezTo>
                    <a:pt x="3714" y="665"/>
                    <a:pt x="3673" y="676"/>
                    <a:pt x="3638" y="701"/>
                  </a:cubicBezTo>
                  <a:cubicBezTo>
                    <a:pt x="2991" y="1156"/>
                    <a:pt x="2449" y="1673"/>
                    <a:pt x="2060" y="2316"/>
                  </a:cubicBezTo>
                  <a:cubicBezTo>
                    <a:pt x="2009" y="1527"/>
                    <a:pt x="1795" y="765"/>
                    <a:pt x="1299" y="110"/>
                  </a:cubicBezTo>
                  <a:cubicBezTo>
                    <a:pt x="1250" y="44"/>
                    <a:pt x="1167" y="1"/>
                    <a:pt x="10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25"/>
            <p:cNvSpPr/>
            <p:nvPr/>
          </p:nvSpPr>
          <p:spPr>
            <a:xfrm>
              <a:off x="965774" y="3867081"/>
              <a:ext cx="354134" cy="356804"/>
            </a:xfrm>
            <a:custGeom>
              <a:rect b="b" l="l" r="r" t="t"/>
              <a:pathLst>
                <a:path extrusionOk="0" h="7218" w="7164">
                  <a:moveTo>
                    <a:pt x="556" y="809"/>
                  </a:moveTo>
                  <a:cubicBezTo>
                    <a:pt x="601" y="959"/>
                    <a:pt x="643" y="1116"/>
                    <a:pt x="679" y="1271"/>
                  </a:cubicBezTo>
                  <a:cubicBezTo>
                    <a:pt x="757" y="1643"/>
                    <a:pt x="816" y="2019"/>
                    <a:pt x="886" y="2395"/>
                  </a:cubicBezTo>
                  <a:cubicBezTo>
                    <a:pt x="950" y="2784"/>
                    <a:pt x="1019" y="3175"/>
                    <a:pt x="1074" y="3565"/>
                  </a:cubicBezTo>
                  <a:cubicBezTo>
                    <a:pt x="1133" y="3973"/>
                    <a:pt x="1216" y="4390"/>
                    <a:pt x="1252" y="4803"/>
                  </a:cubicBezTo>
                  <a:cubicBezTo>
                    <a:pt x="1265" y="4923"/>
                    <a:pt x="1373" y="5022"/>
                    <a:pt x="1484" y="5022"/>
                  </a:cubicBezTo>
                  <a:cubicBezTo>
                    <a:pt x="1533" y="5022"/>
                    <a:pt x="1582" y="5003"/>
                    <a:pt x="1624" y="4958"/>
                  </a:cubicBezTo>
                  <a:cubicBezTo>
                    <a:pt x="2380" y="4147"/>
                    <a:pt x="3362" y="3652"/>
                    <a:pt x="4458" y="3573"/>
                  </a:cubicBezTo>
                  <a:lnTo>
                    <a:pt x="4458" y="3573"/>
                  </a:lnTo>
                  <a:cubicBezTo>
                    <a:pt x="4380" y="4069"/>
                    <a:pt x="4188" y="4536"/>
                    <a:pt x="3857" y="4930"/>
                  </a:cubicBezTo>
                  <a:cubicBezTo>
                    <a:pt x="3490" y="5371"/>
                    <a:pt x="3028" y="5697"/>
                    <a:pt x="2541" y="5990"/>
                  </a:cubicBezTo>
                  <a:cubicBezTo>
                    <a:pt x="2323" y="6122"/>
                    <a:pt x="2426" y="6468"/>
                    <a:pt x="2652" y="6468"/>
                  </a:cubicBezTo>
                  <a:cubicBezTo>
                    <a:pt x="2678" y="6468"/>
                    <a:pt x="2705" y="6464"/>
                    <a:pt x="2734" y="6454"/>
                  </a:cubicBezTo>
                  <a:cubicBezTo>
                    <a:pt x="3422" y="6229"/>
                    <a:pt x="4141" y="6050"/>
                    <a:pt x="4871" y="6027"/>
                  </a:cubicBezTo>
                  <a:cubicBezTo>
                    <a:pt x="4927" y="6025"/>
                    <a:pt x="4983" y="6024"/>
                    <a:pt x="5040" y="6024"/>
                  </a:cubicBezTo>
                  <a:cubicBezTo>
                    <a:pt x="5494" y="6024"/>
                    <a:pt x="5969" y="6076"/>
                    <a:pt x="6389" y="6251"/>
                  </a:cubicBezTo>
                  <a:cubicBezTo>
                    <a:pt x="5706" y="6598"/>
                    <a:pt x="4966" y="6703"/>
                    <a:pt x="4206" y="6703"/>
                  </a:cubicBezTo>
                  <a:cubicBezTo>
                    <a:pt x="4001" y="6703"/>
                    <a:pt x="3794" y="6695"/>
                    <a:pt x="3587" y="6683"/>
                  </a:cubicBezTo>
                  <a:cubicBezTo>
                    <a:pt x="2983" y="6644"/>
                    <a:pt x="2382" y="6581"/>
                    <a:pt x="1778" y="6581"/>
                  </a:cubicBezTo>
                  <a:cubicBezTo>
                    <a:pt x="1740" y="6581"/>
                    <a:pt x="1703" y="6581"/>
                    <a:pt x="1665" y="6581"/>
                  </a:cubicBezTo>
                  <a:cubicBezTo>
                    <a:pt x="1519" y="6581"/>
                    <a:pt x="1367" y="6587"/>
                    <a:pt x="1220" y="6600"/>
                  </a:cubicBezTo>
                  <a:cubicBezTo>
                    <a:pt x="1176" y="6603"/>
                    <a:pt x="986" y="6651"/>
                    <a:pt x="872" y="6651"/>
                  </a:cubicBezTo>
                  <a:cubicBezTo>
                    <a:pt x="835" y="6651"/>
                    <a:pt x="806" y="6646"/>
                    <a:pt x="793" y="6632"/>
                  </a:cubicBezTo>
                  <a:cubicBezTo>
                    <a:pt x="761" y="6596"/>
                    <a:pt x="858" y="6312"/>
                    <a:pt x="867" y="6261"/>
                  </a:cubicBezTo>
                  <a:cubicBezTo>
                    <a:pt x="899" y="6096"/>
                    <a:pt x="918" y="5931"/>
                    <a:pt x="936" y="5766"/>
                  </a:cubicBezTo>
                  <a:cubicBezTo>
                    <a:pt x="945" y="5673"/>
                    <a:pt x="903" y="5610"/>
                    <a:pt x="844" y="5573"/>
                  </a:cubicBezTo>
                  <a:cubicBezTo>
                    <a:pt x="895" y="5288"/>
                    <a:pt x="876" y="5004"/>
                    <a:pt x="821" y="4706"/>
                  </a:cubicBezTo>
                  <a:cubicBezTo>
                    <a:pt x="734" y="4221"/>
                    <a:pt x="611" y="3743"/>
                    <a:pt x="532" y="3252"/>
                  </a:cubicBezTo>
                  <a:cubicBezTo>
                    <a:pt x="454" y="2771"/>
                    <a:pt x="418" y="2276"/>
                    <a:pt x="441" y="1785"/>
                  </a:cubicBezTo>
                  <a:cubicBezTo>
                    <a:pt x="454" y="1478"/>
                    <a:pt x="477" y="1129"/>
                    <a:pt x="556" y="809"/>
                  </a:cubicBezTo>
                  <a:close/>
                  <a:moveTo>
                    <a:pt x="562" y="1"/>
                  </a:moveTo>
                  <a:cubicBezTo>
                    <a:pt x="478" y="1"/>
                    <a:pt x="397" y="48"/>
                    <a:pt x="372" y="143"/>
                  </a:cubicBezTo>
                  <a:cubicBezTo>
                    <a:pt x="253" y="602"/>
                    <a:pt x="101" y="1029"/>
                    <a:pt x="50" y="1501"/>
                  </a:cubicBezTo>
                  <a:cubicBezTo>
                    <a:pt x="1" y="1992"/>
                    <a:pt x="18" y="2491"/>
                    <a:pt x="78" y="2982"/>
                  </a:cubicBezTo>
                  <a:cubicBezTo>
                    <a:pt x="133" y="3455"/>
                    <a:pt x="225" y="3918"/>
                    <a:pt x="335" y="4380"/>
                  </a:cubicBezTo>
                  <a:cubicBezTo>
                    <a:pt x="446" y="4853"/>
                    <a:pt x="579" y="5358"/>
                    <a:pt x="390" y="5830"/>
                  </a:cubicBezTo>
                  <a:cubicBezTo>
                    <a:pt x="372" y="5880"/>
                    <a:pt x="381" y="5927"/>
                    <a:pt x="404" y="5967"/>
                  </a:cubicBezTo>
                  <a:cubicBezTo>
                    <a:pt x="287" y="6469"/>
                    <a:pt x="196" y="7138"/>
                    <a:pt x="858" y="7138"/>
                  </a:cubicBezTo>
                  <a:cubicBezTo>
                    <a:pt x="868" y="7138"/>
                    <a:pt x="879" y="7138"/>
                    <a:pt x="890" y="7137"/>
                  </a:cubicBezTo>
                  <a:cubicBezTo>
                    <a:pt x="1230" y="7124"/>
                    <a:pt x="1570" y="7090"/>
                    <a:pt x="1913" y="7090"/>
                  </a:cubicBezTo>
                  <a:cubicBezTo>
                    <a:pt x="1950" y="7090"/>
                    <a:pt x="1986" y="7090"/>
                    <a:pt x="2023" y="7091"/>
                  </a:cubicBezTo>
                  <a:cubicBezTo>
                    <a:pt x="2427" y="7104"/>
                    <a:pt x="2825" y="7137"/>
                    <a:pt x="3229" y="7169"/>
                  </a:cubicBezTo>
                  <a:cubicBezTo>
                    <a:pt x="3581" y="7195"/>
                    <a:pt x="3948" y="7218"/>
                    <a:pt x="4318" y="7218"/>
                  </a:cubicBezTo>
                  <a:cubicBezTo>
                    <a:pt x="5298" y="7218"/>
                    <a:pt x="6293" y="7062"/>
                    <a:pt x="7049" y="6412"/>
                  </a:cubicBezTo>
                  <a:cubicBezTo>
                    <a:pt x="7164" y="6312"/>
                    <a:pt x="7127" y="6105"/>
                    <a:pt x="6999" y="6037"/>
                  </a:cubicBezTo>
                  <a:cubicBezTo>
                    <a:pt x="6397" y="5707"/>
                    <a:pt x="5755" y="5525"/>
                    <a:pt x="5071" y="5525"/>
                  </a:cubicBezTo>
                  <a:cubicBezTo>
                    <a:pt x="5030" y="5525"/>
                    <a:pt x="4989" y="5526"/>
                    <a:pt x="4948" y="5527"/>
                  </a:cubicBezTo>
                  <a:cubicBezTo>
                    <a:pt x="4559" y="5536"/>
                    <a:pt x="4178" y="5601"/>
                    <a:pt x="3798" y="5683"/>
                  </a:cubicBezTo>
                  <a:cubicBezTo>
                    <a:pt x="4449" y="5055"/>
                    <a:pt x="4926" y="4234"/>
                    <a:pt x="4935" y="3335"/>
                  </a:cubicBezTo>
                  <a:cubicBezTo>
                    <a:pt x="4939" y="3224"/>
                    <a:pt x="4841" y="3110"/>
                    <a:pt x="4723" y="3110"/>
                  </a:cubicBezTo>
                  <a:cubicBezTo>
                    <a:pt x="4719" y="3110"/>
                    <a:pt x="4715" y="3110"/>
                    <a:pt x="4710" y="3110"/>
                  </a:cubicBezTo>
                  <a:cubicBezTo>
                    <a:pt x="3610" y="3197"/>
                    <a:pt x="2514" y="3624"/>
                    <a:pt x="1661" y="4335"/>
                  </a:cubicBezTo>
                  <a:cubicBezTo>
                    <a:pt x="1642" y="4077"/>
                    <a:pt x="1624" y="3821"/>
                    <a:pt x="1587" y="3565"/>
                  </a:cubicBezTo>
                  <a:cubicBezTo>
                    <a:pt x="1527" y="3142"/>
                    <a:pt x="1454" y="2725"/>
                    <a:pt x="1381" y="2308"/>
                  </a:cubicBezTo>
                  <a:cubicBezTo>
                    <a:pt x="1252" y="1569"/>
                    <a:pt x="1157" y="735"/>
                    <a:pt x="744" y="98"/>
                  </a:cubicBezTo>
                  <a:cubicBezTo>
                    <a:pt x="702" y="33"/>
                    <a:pt x="631" y="1"/>
                    <a:pt x="5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25"/>
            <p:cNvSpPr/>
            <p:nvPr/>
          </p:nvSpPr>
          <p:spPr>
            <a:xfrm>
              <a:off x="973485" y="3900102"/>
              <a:ext cx="313550" cy="308953"/>
            </a:xfrm>
            <a:custGeom>
              <a:rect b="b" l="l" r="r" t="t"/>
              <a:pathLst>
                <a:path extrusionOk="0" h="6250" w="6343">
                  <a:moveTo>
                    <a:pt x="357" y="1"/>
                  </a:moveTo>
                  <a:cubicBezTo>
                    <a:pt x="319" y="1"/>
                    <a:pt x="286" y="45"/>
                    <a:pt x="258" y="145"/>
                  </a:cubicBezTo>
                  <a:cubicBezTo>
                    <a:pt x="0" y="1071"/>
                    <a:pt x="74" y="2076"/>
                    <a:pt x="220" y="3011"/>
                  </a:cubicBezTo>
                  <a:cubicBezTo>
                    <a:pt x="381" y="4020"/>
                    <a:pt x="432" y="5024"/>
                    <a:pt x="450" y="6042"/>
                  </a:cubicBezTo>
                  <a:cubicBezTo>
                    <a:pt x="450" y="6144"/>
                    <a:pt x="535" y="6250"/>
                    <a:pt x="639" y="6250"/>
                  </a:cubicBezTo>
                  <a:cubicBezTo>
                    <a:pt x="643" y="6250"/>
                    <a:pt x="647" y="6249"/>
                    <a:pt x="652" y="6249"/>
                  </a:cubicBezTo>
                  <a:cubicBezTo>
                    <a:pt x="1269" y="6194"/>
                    <a:pt x="1880" y="6172"/>
                    <a:pt x="2492" y="6172"/>
                  </a:cubicBezTo>
                  <a:cubicBezTo>
                    <a:pt x="2861" y="6172"/>
                    <a:pt x="3232" y="6180"/>
                    <a:pt x="3605" y="6194"/>
                  </a:cubicBezTo>
                  <a:cubicBezTo>
                    <a:pt x="3772" y="6199"/>
                    <a:pt x="3941" y="6203"/>
                    <a:pt x="4109" y="6203"/>
                  </a:cubicBezTo>
                  <a:cubicBezTo>
                    <a:pt x="4402" y="6203"/>
                    <a:pt x="4694" y="6192"/>
                    <a:pt x="4985" y="6157"/>
                  </a:cubicBezTo>
                  <a:cubicBezTo>
                    <a:pt x="5183" y="6129"/>
                    <a:pt x="5384" y="6093"/>
                    <a:pt x="5577" y="6042"/>
                  </a:cubicBezTo>
                  <a:cubicBezTo>
                    <a:pt x="5801" y="5978"/>
                    <a:pt x="5990" y="5868"/>
                    <a:pt x="6205" y="5786"/>
                  </a:cubicBezTo>
                  <a:cubicBezTo>
                    <a:pt x="6324" y="5735"/>
                    <a:pt x="6343" y="5561"/>
                    <a:pt x="6205" y="5524"/>
                  </a:cubicBezTo>
                  <a:cubicBezTo>
                    <a:pt x="5880" y="5432"/>
                    <a:pt x="5549" y="5322"/>
                    <a:pt x="5210" y="5299"/>
                  </a:cubicBezTo>
                  <a:cubicBezTo>
                    <a:pt x="5057" y="5291"/>
                    <a:pt x="4903" y="5286"/>
                    <a:pt x="4750" y="5286"/>
                  </a:cubicBezTo>
                  <a:cubicBezTo>
                    <a:pt x="4564" y="5286"/>
                    <a:pt x="4378" y="5293"/>
                    <a:pt x="4192" y="5308"/>
                  </a:cubicBezTo>
                  <a:cubicBezTo>
                    <a:pt x="3706" y="5350"/>
                    <a:pt x="3215" y="5456"/>
                    <a:pt x="2724" y="5511"/>
                  </a:cubicBezTo>
                  <a:cubicBezTo>
                    <a:pt x="2821" y="5446"/>
                    <a:pt x="2917" y="5382"/>
                    <a:pt x="3014" y="5308"/>
                  </a:cubicBezTo>
                  <a:cubicBezTo>
                    <a:pt x="3251" y="5130"/>
                    <a:pt x="3444" y="4914"/>
                    <a:pt x="3632" y="4675"/>
                  </a:cubicBezTo>
                  <a:cubicBezTo>
                    <a:pt x="3812" y="4446"/>
                    <a:pt x="3994" y="4199"/>
                    <a:pt x="4123" y="3932"/>
                  </a:cubicBezTo>
                  <a:cubicBezTo>
                    <a:pt x="4256" y="3648"/>
                    <a:pt x="4320" y="3350"/>
                    <a:pt x="4440" y="3066"/>
                  </a:cubicBezTo>
                  <a:cubicBezTo>
                    <a:pt x="4484" y="2959"/>
                    <a:pt x="4373" y="2818"/>
                    <a:pt x="4262" y="2818"/>
                  </a:cubicBezTo>
                  <a:cubicBezTo>
                    <a:pt x="4258" y="2818"/>
                    <a:pt x="4255" y="2818"/>
                    <a:pt x="4252" y="2818"/>
                  </a:cubicBezTo>
                  <a:cubicBezTo>
                    <a:pt x="3532" y="2887"/>
                    <a:pt x="2857" y="3102"/>
                    <a:pt x="2233" y="3465"/>
                  </a:cubicBezTo>
                  <a:cubicBezTo>
                    <a:pt x="1839" y="3695"/>
                    <a:pt x="1463" y="3993"/>
                    <a:pt x="1211" y="4378"/>
                  </a:cubicBezTo>
                  <a:cubicBezTo>
                    <a:pt x="1160" y="3758"/>
                    <a:pt x="1128" y="3140"/>
                    <a:pt x="1064" y="2520"/>
                  </a:cubicBezTo>
                  <a:cubicBezTo>
                    <a:pt x="1018" y="2131"/>
                    <a:pt x="977" y="1731"/>
                    <a:pt x="881" y="1346"/>
                  </a:cubicBezTo>
                  <a:cubicBezTo>
                    <a:pt x="702" y="665"/>
                    <a:pt x="501" y="1"/>
                    <a:pt x="3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25"/>
            <p:cNvSpPr/>
            <p:nvPr/>
          </p:nvSpPr>
          <p:spPr>
            <a:xfrm>
              <a:off x="421717" y="3647600"/>
              <a:ext cx="399662" cy="435451"/>
            </a:xfrm>
            <a:custGeom>
              <a:rect b="b" l="l" r="r" t="t"/>
              <a:pathLst>
                <a:path extrusionOk="0" h="8809" w="8085">
                  <a:moveTo>
                    <a:pt x="6873" y="1"/>
                  </a:moveTo>
                  <a:cubicBezTo>
                    <a:pt x="6758" y="1"/>
                    <a:pt x="6634" y="83"/>
                    <a:pt x="6590" y="190"/>
                  </a:cubicBezTo>
                  <a:cubicBezTo>
                    <a:pt x="6296" y="906"/>
                    <a:pt x="6090" y="1634"/>
                    <a:pt x="5953" y="2381"/>
                  </a:cubicBezTo>
                  <a:cubicBezTo>
                    <a:pt x="5856" y="2212"/>
                    <a:pt x="5741" y="2051"/>
                    <a:pt x="5618" y="1892"/>
                  </a:cubicBezTo>
                  <a:cubicBezTo>
                    <a:pt x="5223" y="1378"/>
                    <a:pt x="4797" y="859"/>
                    <a:pt x="4297" y="442"/>
                  </a:cubicBezTo>
                  <a:cubicBezTo>
                    <a:pt x="4239" y="394"/>
                    <a:pt x="4174" y="371"/>
                    <a:pt x="4111" y="371"/>
                  </a:cubicBezTo>
                  <a:cubicBezTo>
                    <a:pt x="4006" y="371"/>
                    <a:pt x="3909" y="436"/>
                    <a:pt x="3866" y="557"/>
                  </a:cubicBezTo>
                  <a:cubicBezTo>
                    <a:pt x="3568" y="1382"/>
                    <a:pt x="3504" y="2271"/>
                    <a:pt x="3665" y="3130"/>
                  </a:cubicBezTo>
                  <a:cubicBezTo>
                    <a:pt x="2935" y="2758"/>
                    <a:pt x="2160" y="2474"/>
                    <a:pt x="1362" y="2281"/>
                  </a:cubicBezTo>
                  <a:cubicBezTo>
                    <a:pt x="1342" y="2277"/>
                    <a:pt x="1321" y="2274"/>
                    <a:pt x="1300" y="2274"/>
                  </a:cubicBezTo>
                  <a:cubicBezTo>
                    <a:pt x="1160" y="2274"/>
                    <a:pt x="1028" y="2382"/>
                    <a:pt x="1032" y="2533"/>
                  </a:cubicBezTo>
                  <a:cubicBezTo>
                    <a:pt x="1046" y="3092"/>
                    <a:pt x="1193" y="3630"/>
                    <a:pt x="1463" y="4111"/>
                  </a:cubicBezTo>
                  <a:cubicBezTo>
                    <a:pt x="1328" y="4091"/>
                    <a:pt x="1191" y="4080"/>
                    <a:pt x="1055" y="4080"/>
                  </a:cubicBezTo>
                  <a:cubicBezTo>
                    <a:pt x="784" y="4080"/>
                    <a:pt x="511" y="4120"/>
                    <a:pt x="243" y="4203"/>
                  </a:cubicBezTo>
                  <a:cubicBezTo>
                    <a:pt x="88" y="4253"/>
                    <a:pt x="1" y="4436"/>
                    <a:pt x="88" y="4583"/>
                  </a:cubicBezTo>
                  <a:cubicBezTo>
                    <a:pt x="523" y="5326"/>
                    <a:pt x="1023" y="6028"/>
                    <a:pt x="1582" y="6684"/>
                  </a:cubicBezTo>
                  <a:cubicBezTo>
                    <a:pt x="1872" y="7018"/>
                    <a:pt x="2164" y="7353"/>
                    <a:pt x="2509" y="7628"/>
                  </a:cubicBezTo>
                  <a:cubicBezTo>
                    <a:pt x="2825" y="7885"/>
                    <a:pt x="3182" y="8060"/>
                    <a:pt x="3563" y="8193"/>
                  </a:cubicBezTo>
                  <a:cubicBezTo>
                    <a:pt x="3963" y="8330"/>
                    <a:pt x="4376" y="8417"/>
                    <a:pt x="4783" y="8513"/>
                  </a:cubicBezTo>
                  <a:cubicBezTo>
                    <a:pt x="5219" y="8614"/>
                    <a:pt x="5663" y="8756"/>
                    <a:pt x="6109" y="8803"/>
                  </a:cubicBezTo>
                  <a:cubicBezTo>
                    <a:pt x="6151" y="8807"/>
                    <a:pt x="6192" y="8809"/>
                    <a:pt x="6232" y="8809"/>
                  </a:cubicBezTo>
                  <a:cubicBezTo>
                    <a:pt x="6604" y="8809"/>
                    <a:pt x="6860" y="8622"/>
                    <a:pt x="7030" y="8352"/>
                  </a:cubicBezTo>
                  <a:cubicBezTo>
                    <a:pt x="7039" y="8344"/>
                    <a:pt x="7049" y="8330"/>
                    <a:pt x="7058" y="8316"/>
                  </a:cubicBezTo>
                  <a:cubicBezTo>
                    <a:pt x="7870" y="7147"/>
                    <a:pt x="8085" y="5738"/>
                    <a:pt x="7993" y="4345"/>
                  </a:cubicBezTo>
                  <a:cubicBezTo>
                    <a:pt x="7898" y="2914"/>
                    <a:pt x="7644" y="1446"/>
                    <a:pt x="7067" y="131"/>
                  </a:cubicBezTo>
                  <a:cubicBezTo>
                    <a:pt x="7025" y="38"/>
                    <a:pt x="6951" y="1"/>
                    <a:pt x="68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25"/>
            <p:cNvSpPr/>
            <p:nvPr/>
          </p:nvSpPr>
          <p:spPr>
            <a:xfrm>
              <a:off x="515787" y="3747355"/>
              <a:ext cx="318098" cy="338514"/>
            </a:xfrm>
            <a:custGeom>
              <a:rect b="b" l="l" r="r" t="t"/>
              <a:pathLst>
                <a:path extrusionOk="0" h="6848" w="6435">
                  <a:moveTo>
                    <a:pt x="4467" y="928"/>
                  </a:moveTo>
                  <a:cubicBezTo>
                    <a:pt x="4655" y="1309"/>
                    <a:pt x="4761" y="1707"/>
                    <a:pt x="4875" y="2139"/>
                  </a:cubicBezTo>
                  <a:cubicBezTo>
                    <a:pt x="4903" y="2248"/>
                    <a:pt x="5004" y="2304"/>
                    <a:pt x="5104" y="2304"/>
                  </a:cubicBezTo>
                  <a:cubicBezTo>
                    <a:pt x="5202" y="2304"/>
                    <a:pt x="5299" y="2250"/>
                    <a:pt x="5324" y="2139"/>
                  </a:cubicBezTo>
                  <a:cubicBezTo>
                    <a:pt x="5402" y="1758"/>
                    <a:pt x="5572" y="1400"/>
                    <a:pt x="5747" y="1043"/>
                  </a:cubicBezTo>
                  <a:lnTo>
                    <a:pt x="5747" y="1043"/>
                  </a:lnTo>
                  <a:cubicBezTo>
                    <a:pt x="5885" y="1849"/>
                    <a:pt x="5861" y="2680"/>
                    <a:pt x="5669" y="3483"/>
                  </a:cubicBezTo>
                  <a:cubicBezTo>
                    <a:pt x="5444" y="4436"/>
                    <a:pt x="5063" y="5349"/>
                    <a:pt x="4871" y="6317"/>
                  </a:cubicBezTo>
                  <a:cubicBezTo>
                    <a:pt x="4865" y="6318"/>
                    <a:pt x="4858" y="6318"/>
                    <a:pt x="4851" y="6318"/>
                  </a:cubicBezTo>
                  <a:cubicBezTo>
                    <a:pt x="4705" y="6318"/>
                    <a:pt x="4302" y="6160"/>
                    <a:pt x="4210" y="6147"/>
                  </a:cubicBezTo>
                  <a:cubicBezTo>
                    <a:pt x="4050" y="6123"/>
                    <a:pt x="3889" y="6116"/>
                    <a:pt x="3728" y="6116"/>
                  </a:cubicBezTo>
                  <a:cubicBezTo>
                    <a:pt x="3609" y="6116"/>
                    <a:pt x="3490" y="6120"/>
                    <a:pt x="3371" y="6124"/>
                  </a:cubicBezTo>
                  <a:cubicBezTo>
                    <a:pt x="3252" y="6128"/>
                    <a:pt x="3131" y="6134"/>
                    <a:pt x="3010" y="6134"/>
                  </a:cubicBezTo>
                  <a:cubicBezTo>
                    <a:pt x="2861" y="6134"/>
                    <a:pt x="2711" y="6125"/>
                    <a:pt x="2564" y="6092"/>
                  </a:cubicBezTo>
                  <a:cubicBezTo>
                    <a:pt x="2280" y="6027"/>
                    <a:pt x="2054" y="5877"/>
                    <a:pt x="1849" y="5674"/>
                  </a:cubicBezTo>
                  <a:cubicBezTo>
                    <a:pt x="1152" y="4996"/>
                    <a:pt x="624" y="4069"/>
                    <a:pt x="551" y="3088"/>
                  </a:cubicBezTo>
                  <a:lnTo>
                    <a:pt x="551" y="3088"/>
                  </a:lnTo>
                  <a:cubicBezTo>
                    <a:pt x="987" y="3239"/>
                    <a:pt x="1404" y="3428"/>
                    <a:pt x="1802" y="3665"/>
                  </a:cubicBezTo>
                  <a:cubicBezTo>
                    <a:pt x="2225" y="3919"/>
                    <a:pt x="2797" y="4253"/>
                    <a:pt x="2930" y="4766"/>
                  </a:cubicBezTo>
                  <a:cubicBezTo>
                    <a:pt x="2964" y="4884"/>
                    <a:pt x="3072" y="4940"/>
                    <a:pt x="3179" y="4940"/>
                  </a:cubicBezTo>
                  <a:cubicBezTo>
                    <a:pt x="3309" y="4940"/>
                    <a:pt x="3436" y="4856"/>
                    <a:pt x="3421" y="4698"/>
                  </a:cubicBezTo>
                  <a:cubicBezTo>
                    <a:pt x="3302" y="3354"/>
                    <a:pt x="3843" y="2093"/>
                    <a:pt x="4467" y="928"/>
                  </a:cubicBezTo>
                  <a:close/>
                  <a:moveTo>
                    <a:pt x="5854" y="1"/>
                  </a:moveTo>
                  <a:cubicBezTo>
                    <a:pt x="5746" y="1"/>
                    <a:pt x="5634" y="68"/>
                    <a:pt x="5586" y="185"/>
                  </a:cubicBezTo>
                  <a:cubicBezTo>
                    <a:pt x="5439" y="543"/>
                    <a:pt x="5339" y="932"/>
                    <a:pt x="5201" y="1305"/>
                  </a:cubicBezTo>
                  <a:cubicBezTo>
                    <a:pt x="5081" y="932"/>
                    <a:pt x="4894" y="575"/>
                    <a:pt x="4683" y="272"/>
                  </a:cubicBezTo>
                  <a:cubicBezTo>
                    <a:pt x="4628" y="194"/>
                    <a:pt x="4536" y="148"/>
                    <a:pt x="4448" y="148"/>
                  </a:cubicBezTo>
                  <a:cubicBezTo>
                    <a:pt x="4366" y="148"/>
                    <a:pt x="4286" y="187"/>
                    <a:pt x="4238" y="272"/>
                  </a:cubicBezTo>
                  <a:cubicBezTo>
                    <a:pt x="3628" y="1382"/>
                    <a:pt x="3023" y="2575"/>
                    <a:pt x="2917" y="3845"/>
                  </a:cubicBezTo>
                  <a:cubicBezTo>
                    <a:pt x="2702" y="3638"/>
                    <a:pt x="2454" y="3464"/>
                    <a:pt x="2197" y="3303"/>
                  </a:cubicBezTo>
                  <a:cubicBezTo>
                    <a:pt x="1628" y="2941"/>
                    <a:pt x="1000" y="2670"/>
                    <a:pt x="348" y="2488"/>
                  </a:cubicBezTo>
                  <a:cubicBezTo>
                    <a:pt x="324" y="2480"/>
                    <a:pt x="300" y="2477"/>
                    <a:pt x="277" y="2477"/>
                  </a:cubicBezTo>
                  <a:cubicBezTo>
                    <a:pt x="141" y="2477"/>
                    <a:pt x="27" y="2594"/>
                    <a:pt x="24" y="2735"/>
                  </a:cubicBezTo>
                  <a:cubicBezTo>
                    <a:pt x="1" y="3413"/>
                    <a:pt x="174" y="4074"/>
                    <a:pt x="477" y="4675"/>
                  </a:cubicBezTo>
                  <a:cubicBezTo>
                    <a:pt x="771" y="5252"/>
                    <a:pt x="1193" y="5835"/>
                    <a:pt x="1707" y="6234"/>
                  </a:cubicBezTo>
                  <a:cubicBezTo>
                    <a:pt x="2156" y="6590"/>
                    <a:pt x="2653" y="6644"/>
                    <a:pt x="3181" y="6644"/>
                  </a:cubicBezTo>
                  <a:cubicBezTo>
                    <a:pt x="3320" y="6644"/>
                    <a:pt x="3462" y="6640"/>
                    <a:pt x="3605" y="6637"/>
                  </a:cubicBezTo>
                  <a:cubicBezTo>
                    <a:pt x="3635" y="6636"/>
                    <a:pt x="3664" y="6636"/>
                    <a:pt x="3692" y="6636"/>
                  </a:cubicBezTo>
                  <a:cubicBezTo>
                    <a:pt x="4003" y="6636"/>
                    <a:pt x="4274" y="6681"/>
                    <a:pt x="4568" y="6793"/>
                  </a:cubicBezTo>
                  <a:cubicBezTo>
                    <a:pt x="4662" y="6827"/>
                    <a:pt x="4765" y="6847"/>
                    <a:pt x="4865" y="6847"/>
                  </a:cubicBezTo>
                  <a:cubicBezTo>
                    <a:pt x="5065" y="6847"/>
                    <a:pt x="5256" y="6769"/>
                    <a:pt x="5347" y="6564"/>
                  </a:cubicBezTo>
                  <a:cubicBezTo>
                    <a:pt x="5402" y="6440"/>
                    <a:pt x="5362" y="6326"/>
                    <a:pt x="5288" y="6252"/>
                  </a:cubicBezTo>
                  <a:cubicBezTo>
                    <a:pt x="5531" y="5299"/>
                    <a:pt x="6003" y="4423"/>
                    <a:pt x="6205" y="3455"/>
                  </a:cubicBezTo>
                  <a:cubicBezTo>
                    <a:pt x="6435" y="2372"/>
                    <a:pt x="6389" y="1249"/>
                    <a:pt x="6086" y="185"/>
                  </a:cubicBezTo>
                  <a:cubicBezTo>
                    <a:pt x="6049" y="58"/>
                    <a:pt x="5953" y="1"/>
                    <a:pt x="5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25"/>
            <p:cNvSpPr/>
            <p:nvPr/>
          </p:nvSpPr>
          <p:spPr>
            <a:xfrm>
              <a:off x="533286" y="3786308"/>
              <a:ext cx="284286" cy="285473"/>
            </a:xfrm>
            <a:custGeom>
              <a:rect b="b" l="l" r="r" t="t"/>
              <a:pathLst>
                <a:path extrusionOk="0" h="5775" w="5751">
                  <a:moveTo>
                    <a:pt x="4187" y="1"/>
                  </a:moveTo>
                  <a:cubicBezTo>
                    <a:pt x="4106" y="1"/>
                    <a:pt x="4023" y="41"/>
                    <a:pt x="3980" y="113"/>
                  </a:cubicBezTo>
                  <a:cubicBezTo>
                    <a:pt x="3613" y="737"/>
                    <a:pt x="3315" y="1433"/>
                    <a:pt x="3090" y="2126"/>
                  </a:cubicBezTo>
                  <a:cubicBezTo>
                    <a:pt x="2930" y="2621"/>
                    <a:pt x="2820" y="3139"/>
                    <a:pt x="2797" y="3658"/>
                  </a:cubicBezTo>
                  <a:cubicBezTo>
                    <a:pt x="2765" y="3626"/>
                    <a:pt x="2733" y="3598"/>
                    <a:pt x="2701" y="3565"/>
                  </a:cubicBezTo>
                  <a:cubicBezTo>
                    <a:pt x="2476" y="3345"/>
                    <a:pt x="2237" y="3135"/>
                    <a:pt x="1990" y="2942"/>
                  </a:cubicBezTo>
                  <a:cubicBezTo>
                    <a:pt x="1486" y="2566"/>
                    <a:pt x="902" y="2245"/>
                    <a:pt x="316" y="2024"/>
                  </a:cubicBezTo>
                  <a:cubicBezTo>
                    <a:pt x="293" y="2016"/>
                    <a:pt x="270" y="2012"/>
                    <a:pt x="248" y="2012"/>
                  </a:cubicBezTo>
                  <a:cubicBezTo>
                    <a:pt x="119" y="2012"/>
                    <a:pt x="1" y="2135"/>
                    <a:pt x="4" y="2263"/>
                  </a:cubicBezTo>
                  <a:cubicBezTo>
                    <a:pt x="13" y="3263"/>
                    <a:pt x="623" y="4369"/>
                    <a:pt x="1366" y="5019"/>
                  </a:cubicBezTo>
                  <a:cubicBezTo>
                    <a:pt x="2068" y="5632"/>
                    <a:pt x="2951" y="5774"/>
                    <a:pt x="3839" y="5774"/>
                  </a:cubicBezTo>
                  <a:cubicBezTo>
                    <a:pt x="4083" y="5774"/>
                    <a:pt x="4327" y="5764"/>
                    <a:pt x="4567" y="5749"/>
                  </a:cubicBezTo>
                  <a:cubicBezTo>
                    <a:pt x="4792" y="5735"/>
                    <a:pt x="4856" y="5483"/>
                    <a:pt x="4755" y="5349"/>
                  </a:cubicBezTo>
                  <a:cubicBezTo>
                    <a:pt x="4938" y="4496"/>
                    <a:pt x="5319" y="3708"/>
                    <a:pt x="5525" y="2864"/>
                  </a:cubicBezTo>
                  <a:cubicBezTo>
                    <a:pt x="5751" y="1961"/>
                    <a:pt x="5745" y="1061"/>
                    <a:pt x="5576" y="153"/>
                  </a:cubicBezTo>
                  <a:cubicBezTo>
                    <a:pt x="5563" y="78"/>
                    <a:pt x="5507" y="45"/>
                    <a:pt x="5446" y="45"/>
                  </a:cubicBezTo>
                  <a:cubicBezTo>
                    <a:pt x="5379" y="45"/>
                    <a:pt x="5307" y="86"/>
                    <a:pt x="5283" y="153"/>
                  </a:cubicBezTo>
                  <a:cubicBezTo>
                    <a:pt x="5186" y="428"/>
                    <a:pt x="5090" y="704"/>
                    <a:pt x="4989" y="974"/>
                  </a:cubicBezTo>
                  <a:cubicBezTo>
                    <a:pt x="4943" y="1108"/>
                    <a:pt x="4902" y="1236"/>
                    <a:pt x="4865" y="1370"/>
                  </a:cubicBezTo>
                  <a:cubicBezTo>
                    <a:pt x="4741" y="934"/>
                    <a:pt x="4567" y="517"/>
                    <a:pt x="4369" y="113"/>
                  </a:cubicBezTo>
                  <a:cubicBezTo>
                    <a:pt x="4334" y="35"/>
                    <a:pt x="4262" y="1"/>
                    <a:pt x="41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25"/>
            <p:cNvSpPr/>
            <p:nvPr/>
          </p:nvSpPr>
          <p:spPr>
            <a:xfrm>
              <a:off x="376338" y="4134265"/>
              <a:ext cx="295409" cy="306086"/>
            </a:xfrm>
            <a:custGeom>
              <a:rect b="b" l="l" r="r" t="t"/>
              <a:pathLst>
                <a:path extrusionOk="0" h="6192" w="5976">
                  <a:moveTo>
                    <a:pt x="1475" y="0"/>
                  </a:moveTo>
                  <a:cubicBezTo>
                    <a:pt x="1291" y="0"/>
                    <a:pt x="1105" y="14"/>
                    <a:pt x="919" y="44"/>
                  </a:cubicBezTo>
                  <a:cubicBezTo>
                    <a:pt x="758" y="67"/>
                    <a:pt x="675" y="296"/>
                    <a:pt x="762" y="425"/>
                  </a:cubicBezTo>
                  <a:cubicBezTo>
                    <a:pt x="927" y="668"/>
                    <a:pt x="1106" y="907"/>
                    <a:pt x="1289" y="1136"/>
                  </a:cubicBezTo>
                  <a:cubicBezTo>
                    <a:pt x="1215" y="1131"/>
                    <a:pt x="1140" y="1128"/>
                    <a:pt x="1065" y="1128"/>
                  </a:cubicBezTo>
                  <a:cubicBezTo>
                    <a:pt x="790" y="1128"/>
                    <a:pt x="514" y="1161"/>
                    <a:pt x="239" y="1223"/>
                  </a:cubicBezTo>
                  <a:cubicBezTo>
                    <a:pt x="74" y="1259"/>
                    <a:pt x="1" y="1466"/>
                    <a:pt x="83" y="1603"/>
                  </a:cubicBezTo>
                  <a:cubicBezTo>
                    <a:pt x="373" y="2090"/>
                    <a:pt x="758" y="2507"/>
                    <a:pt x="1216" y="2833"/>
                  </a:cubicBezTo>
                  <a:cubicBezTo>
                    <a:pt x="794" y="3085"/>
                    <a:pt x="423" y="3415"/>
                    <a:pt x="121" y="3800"/>
                  </a:cubicBezTo>
                  <a:cubicBezTo>
                    <a:pt x="24" y="3924"/>
                    <a:pt x="11" y="4121"/>
                    <a:pt x="170" y="4209"/>
                  </a:cubicBezTo>
                  <a:cubicBezTo>
                    <a:pt x="757" y="4520"/>
                    <a:pt x="1401" y="4681"/>
                    <a:pt x="2053" y="4681"/>
                  </a:cubicBezTo>
                  <a:cubicBezTo>
                    <a:pt x="2119" y="4681"/>
                    <a:pt x="2186" y="4680"/>
                    <a:pt x="2253" y="4676"/>
                  </a:cubicBezTo>
                  <a:lnTo>
                    <a:pt x="2253" y="4676"/>
                  </a:lnTo>
                  <a:cubicBezTo>
                    <a:pt x="2037" y="5056"/>
                    <a:pt x="1918" y="5483"/>
                    <a:pt x="1914" y="5928"/>
                  </a:cubicBezTo>
                  <a:cubicBezTo>
                    <a:pt x="1910" y="6055"/>
                    <a:pt x="2031" y="6192"/>
                    <a:pt x="2163" y="6192"/>
                  </a:cubicBezTo>
                  <a:cubicBezTo>
                    <a:pt x="2188" y="6192"/>
                    <a:pt x="2214" y="6187"/>
                    <a:pt x="2239" y="6175"/>
                  </a:cubicBezTo>
                  <a:cubicBezTo>
                    <a:pt x="3106" y="5813"/>
                    <a:pt x="3963" y="5424"/>
                    <a:pt x="4775" y="4952"/>
                  </a:cubicBezTo>
                  <a:cubicBezTo>
                    <a:pt x="5294" y="4649"/>
                    <a:pt x="5917" y="4167"/>
                    <a:pt x="5889" y="3553"/>
                  </a:cubicBezTo>
                  <a:cubicBezTo>
                    <a:pt x="5944" y="3498"/>
                    <a:pt x="5976" y="3415"/>
                    <a:pt x="5958" y="3318"/>
                  </a:cubicBezTo>
                  <a:cubicBezTo>
                    <a:pt x="5775" y="2283"/>
                    <a:pt x="4985" y="1493"/>
                    <a:pt x="4147" y="920"/>
                  </a:cubicBezTo>
                  <a:cubicBezTo>
                    <a:pt x="3350" y="378"/>
                    <a:pt x="2432" y="0"/>
                    <a:pt x="14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25"/>
            <p:cNvSpPr/>
            <p:nvPr/>
          </p:nvSpPr>
          <p:spPr>
            <a:xfrm>
              <a:off x="469765" y="4150133"/>
              <a:ext cx="202723" cy="247113"/>
            </a:xfrm>
            <a:custGeom>
              <a:rect b="b" l="l" r="r" t="t"/>
              <a:pathLst>
                <a:path extrusionOk="0" h="4999" w="4101">
                  <a:moveTo>
                    <a:pt x="932" y="544"/>
                  </a:moveTo>
                  <a:lnTo>
                    <a:pt x="932" y="544"/>
                  </a:lnTo>
                  <a:cubicBezTo>
                    <a:pt x="2248" y="732"/>
                    <a:pt x="3178" y="1856"/>
                    <a:pt x="3527" y="3117"/>
                  </a:cubicBezTo>
                  <a:cubicBezTo>
                    <a:pt x="3522" y="3126"/>
                    <a:pt x="3522" y="3135"/>
                    <a:pt x="3518" y="3149"/>
                  </a:cubicBezTo>
                  <a:cubicBezTo>
                    <a:pt x="3449" y="3530"/>
                    <a:pt x="3160" y="3772"/>
                    <a:pt x="2839" y="3960"/>
                  </a:cubicBezTo>
                  <a:cubicBezTo>
                    <a:pt x="2559" y="4121"/>
                    <a:pt x="2257" y="4254"/>
                    <a:pt x="1954" y="4364"/>
                  </a:cubicBezTo>
                  <a:cubicBezTo>
                    <a:pt x="2050" y="3937"/>
                    <a:pt x="2266" y="3562"/>
                    <a:pt x="2559" y="3232"/>
                  </a:cubicBezTo>
                  <a:cubicBezTo>
                    <a:pt x="2705" y="3069"/>
                    <a:pt x="2594" y="2810"/>
                    <a:pt x="2389" y="2810"/>
                  </a:cubicBezTo>
                  <a:cubicBezTo>
                    <a:pt x="2367" y="2810"/>
                    <a:pt x="2344" y="2813"/>
                    <a:pt x="2321" y="2819"/>
                  </a:cubicBezTo>
                  <a:cubicBezTo>
                    <a:pt x="2202" y="2850"/>
                    <a:pt x="2081" y="2865"/>
                    <a:pt x="1960" y="2865"/>
                  </a:cubicBezTo>
                  <a:cubicBezTo>
                    <a:pt x="1512" y="2865"/>
                    <a:pt x="1060" y="2666"/>
                    <a:pt x="720" y="2374"/>
                  </a:cubicBezTo>
                  <a:cubicBezTo>
                    <a:pt x="915" y="2295"/>
                    <a:pt x="1115" y="2261"/>
                    <a:pt x="1320" y="2261"/>
                  </a:cubicBezTo>
                  <a:cubicBezTo>
                    <a:pt x="1544" y="2261"/>
                    <a:pt x="1772" y="2302"/>
                    <a:pt x="2005" y="2374"/>
                  </a:cubicBezTo>
                  <a:cubicBezTo>
                    <a:pt x="2028" y="2382"/>
                    <a:pt x="2050" y="2385"/>
                    <a:pt x="2072" y="2385"/>
                  </a:cubicBezTo>
                  <a:cubicBezTo>
                    <a:pt x="2295" y="2385"/>
                    <a:pt x="2427" y="2028"/>
                    <a:pt x="2193" y="1924"/>
                  </a:cubicBezTo>
                  <a:cubicBezTo>
                    <a:pt x="1848" y="1769"/>
                    <a:pt x="1564" y="1424"/>
                    <a:pt x="1334" y="1131"/>
                  </a:cubicBezTo>
                  <a:cubicBezTo>
                    <a:pt x="1188" y="943"/>
                    <a:pt x="1059" y="745"/>
                    <a:pt x="932" y="544"/>
                  </a:cubicBezTo>
                  <a:close/>
                  <a:moveTo>
                    <a:pt x="564" y="1"/>
                  </a:moveTo>
                  <a:cubicBezTo>
                    <a:pt x="529" y="1"/>
                    <a:pt x="494" y="1"/>
                    <a:pt x="459" y="2"/>
                  </a:cubicBezTo>
                  <a:cubicBezTo>
                    <a:pt x="267" y="8"/>
                    <a:pt x="129" y="218"/>
                    <a:pt x="234" y="393"/>
                  </a:cubicBezTo>
                  <a:cubicBezTo>
                    <a:pt x="464" y="773"/>
                    <a:pt x="693" y="1149"/>
                    <a:pt x="968" y="1494"/>
                  </a:cubicBezTo>
                  <a:cubicBezTo>
                    <a:pt x="1037" y="1585"/>
                    <a:pt x="1110" y="1663"/>
                    <a:pt x="1188" y="1736"/>
                  </a:cubicBezTo>
                  <a:cubicBezTo>
                    <a:pt x="821" y="1763"/>
                    <a:pt x="464" y="1888"/>
                    <a:pt x="161" y="2080"/>
                  </a:cubicBezTo>
                  <a:cubicBezTo>
                    <a:pt x="9" y="2182"/>
                    <a:pt x="0" y="2356"/>
                    <a:pt x="110" y="2489"/>
                  </a:cubicBezTo>
                  <a:cubicBezTo>
                    <a:pt x="386" y="2828"/>
                    <a:pt x="752" y="3075"/>
                    <a:pt x="1165" y="3227"/>
                  </a:cubicBezTo>
                  <a:cubicBezTo>
                    <a:pt x="1389" y="3304"/>
                    <a:pt x="1605" y="3342"/>
                    <a:pt x="1825" y="3342"/>
                  </a:cubicBezTo>
                  <a:cubicBezTo>
                    <a:pt x="1555" y="3754"/>
                    <a:pt x="1408" y="4245"/>
                    <a:pt x="1385" y="4741"/>
                  </a:cubicBezTo>
                  <a:cubicBezTo>
                    <a:pt x="1377" y="4882"/>
                    <a:pt x="1507" y="4999"/>
                    <a:pt x="1642" y="4999"/>
                  </a:cubicBezTo>
                  <a:cubicBezTo>
                    <a:pt x="1665" y="4999"/>
                    <a:pt x="1688" y="4995"/>
                    <a:pt x="1711" y="4988"/>
                  </a:cubicBezTo>
                  <a:cubicBezTo>
                    <a:pt x="2496" y="4745"/>
                    <a:pt x="3664" y="4350"/>
                    <a:pt x="3967" y="3484"/>
                  </a:cubicBezTo>
                  <a:cubicBezTo>
                    <a:pt x="4045" y="3429"/>
                    <a:pt x="4100" y="3332"/>
                    <a:pt x="4077" y="3213"/>
                  </a:cubicBezTo>
                  <a:cubicBezTo>
                    <a:pt x="3722" y="1516"/>
                    <a:pt x="2377" y="1"/>
                    <a:pt x="5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25"/>
            <p:cNvSpPr/>
            <p:nvPr/>
          </p:nvSpPr>
          <p:spPr>
            <a:xfrm>
              <a:off x="491763" y="4166644"/>
              <a:ext cx="164808" cy="210681"/>
            </a:xfrm>
            <a:custGeom>
              <a:rect b="b" l="l" r="r" t="t"/>
              <a:pathLst>
                <a:path extrusionOk="0" h="4262" w="3334">
                  <a:moveTo>
                    <a:pt x="585" y="1"/>
                  </a:moveTo>
                  <a:cubicBezTo>
                    <a:pt x="464" y="1"/>
                    <a:pt x="338" y="119"/>
                    <a:pt x="390" y="252"/>
                  </a:cubicBezTo>
                  <a:cubicBezTo>
                    <a:pt x="574" y="710"/>
                    <a:pt x="857" y="1137"/>
                    <a:pt x="1202" y="1503"/>
                  </a:cubicBezTo>
                  <a:cubicBezTo>
                    <a:pt x="834" y="1517"/>
                    <a:pt x="468" y="1622"/>
                    <a:pt x="152" y="1815"/>
                  </a:cubicBezTo>
                  <a:cubicBezTo>
                    <a:pt x="32" y="1884"/>
                    <a:pt x="0" y="2068"/>
                    <a:pt x="106" y="2164"/>
                  </a:cubicBezTo>
                  <a:cubicBezTo>
                    <a:pt x="610" y="2618"/>
                    <a:pt x="1206" y="2911"/>
                    <a:pt x="1871" y="2938"/>
                  </a:cubicBezTo>
                  <a:cubicBezTo>
                    <a:pt x="1619" y="3269"/>
                    <a:pt x="1450" y="3631"/>
                    <a:pt x="1367" y="4058"/>
                  </a:cubicBezTo>
                  <a:cubicBezTo>
                    <a:pt x="1347" y="4161"/>
                    <a:pt x="1417" y="4262"/>
                    <a:pt x="1518" y="4262"/>
                  </a:cubicBezTo>
                  <a:cubicBezTo>
                    <a:pt x="1533" y="4262"/>
                    <a:pt x="1548" y="4259"/>
                    <a:pt x="1564" y="4255"/>
                  </a:cubicBezTo>
                  <a:cubicBezTo>
                    <a:pt x="1958" y="4153"/>
                    <a:pt x="2366" y="4012"/>
                    <a:pt x="2701" y="3774"/>
                  </a:cubicBezTo>
                  <a:cubicBezTo>
                    <a:pt x="3008" y="3544"/>
                    <a:pt x="3196" y="3283"/>
                    <a:pt x="3306" y="2915"/>
                  </a:cubicBezTo>
                  <a:cubicBezTo>
                    <a:pt x="3334" y="2828"/>
                    <a:pt x="3146" y="724"/>
                    <a:pt x="637" y="9"/>
                  </a:cubicBezTo>
                  <a:cubicBezTo>
                    <a:pt x="620" y="3"/>
                    <a:pt x="603" y="1"/>
                    <a:pt x="5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31" name="Google Shape;2231;p25"/>
          <p:cNvGrpSpPr/>
          <p:nvPr/>
        </p:nvGrpSpPr>
        <p:grpSpPr>
          <a:xfrm rot="3876784">
            <a:off x="8644682" y="3818401"/>
            <a:ext cx="320791" cy="331580"/>
            <a:chOff x="376338" y="4134265"/>
            <a:chExt cx="296151" cy="306086"/>
          </a:xfrm>
        </p:grpSpPr>
        <p:sp>
          <p:nvSpPr>
            <p:cNvPr id="2232" name="Google Shape;2232;p25"/>
            <p:cNvSpPr/>
            <p:nvPr/>
          </p:nvSpPr>
          <p:spPr>
            <a:xfrm>
              <a:off x="376338" y="4134265"/>
              <a:ext cx="295409" cy="306086"/>
            </a:xfrm>
            <a:custGeom>
              <a:rect b="b" l="l" r="r" t="t"/>
              <a:pathLst>
                <a:path extrusionOk="0" h="6192" w="5976">
                  <a:moveTo>
                    <a:pt x="1475" y="0"/>
                  </a:moveTo>
                  <a:cubicBezTo>
                    <a:pt x="1291" y="0"/>
                    <a:pt x="1105" y="14"/>
                    <a:pt x="919" y="44"/>
                  </a:cubicBezTo>
                  <a:cubicBezTo>
                    <a:pt x="758" y="67"/>
                    <a:pt x="675" y="296"/>
                    <a:pt x="762" y="425"/>
                  </a:cubicBezTo>
                  <a:cubicBezTo>
                    <a:pt x="927" y="668"/>
                    <a:pt x="1106" y="907"/>
                    <a:pt x="1289" y="1136"/>
                  </a:cubicBezTo>
                  <a:cubicBezTo>
                    <a:pt x="1215" y="1131"/>
                    <a:pt x="1140" y="1128"/>
                    <a:pt x="1065" y="1128"/>
                  </a:cubicBezTo>
                  <a:cubicBezTo>
                    <a:pt x="790" y="1128"/>
                    <a:pt x="514" y="1161"/>
                    <a:pt x="239" y="1223"/>
                  </a:cubicBezTo>
                  <a:cubicBezTo>
                    <a:pt x="74" y="1259"/>
                    <a:pt x="1" y="1466"/>
                    <a:pt x="83" y="1603"/>
                  </a:cubicBezTo>
                  <a:cubicBezTo>
                    <a:pt x="373" y="2090"/>
                    <a:pt x="758" y="2507"/>
                    <a:pt x="1216" y="2833"/>
                  </a:cubicBezTo>
                  <a:cubicBezTo>
                    <a:pt x="794" y="3085"/>
                    <a:pt x="423" y="3415"/>
                    <a:pt x="121" y="3800"/>
                  </a:cubicBezTo>
                  <a:cubicBezTo>
                    <a:pt x="24" y="3924"/>
                    <a:pt x="11" y="4121"/>
                    <a:pt x="170" y="4209"/>
                  </a:cubicBezTo>
                  <a:cubicBezTo>
                    <a:pt x="757" y="4520"/>
                    <a:pt x="1401" y="4681"/>
                    <a:pt x="2053" y="4681"/>
                  </a:cubicBezTo>
                  <a:cubicBezTo>
                    <a:pt x="2119" y="4681"/>
                    <a:pt x="2186" y="4680"/>
                    <a:pt x="2253" y="4676"/>
                  </a:cubicBezTo>
                  <a:lnTo>
                    <a:pt x="2253" y="4676"/>
                  </a:lnTo>
                  <a:cubicBezTo>
                    <a:pt x="2037" y="5056"/>
                    <a:pt x="1918" y="5483"/>
                    <a:pt x="1914" y="5928"/>
                  </a:cubicBezTo>
                  <a:cubicBezTo>
                    <a:pt x="1910" y="6055"/>
                    <a:pt x="2031" y="6192"/>
                    <a:pt x="2163" y="6192"/>
                  </a:cubicBezTo>
                  <a:cubicBezTo>
                    <a:pt x="2188" y="6192"/>
                    <a:pt x="2214" y="6187"/>
                    <a:pt x="2239" y="6175"/>
                  </a:cubicBezTo>
                  <a:cubicBezTo>
                    <a:pt x="3106" y="5813"/>
                    <a:pt x="3963" y="5424"/>
                    <a:pt x="4775" y="4952"/>
                  </a:cubicBezTo>
                  <a:cubicBezTo>
                    <a:pt x="5294" y="4649"/>
                    <a:pt x="5917" y="4167"/>
                    <a:pt x="5889" y="3553"/>
                  </a:cubicBezTo>
                  <a:cubicBezTo>
                    <a:pt x="5944" y="3498"/>
                    <a:pt x="5976" y="3415"/>
                    <a:pt x="5958" y="3318"/>
                  </a:cubicBezTo>
                  <a:cubicBezTo>
                    <a:pt x="5775" y="2283"/>
                    <a:pt x="4985" y="1493"/>
                    <a:pt x="4147" y="920"/>
                  </a:cubicBezTo>
                  <a:cubicBezTo>
                    <a:pt x="3350" y="378"/>
                    <a:pt x="2432" y="0"/>
                    <a:pt x="14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25"/>
            <p:cNvSpPr/>
            <p:nvPr/>
          </p:nvSpPr>
          <p:spPr>
            <a:xfrm>
              <a:off x="469765" y="4150133"/>
              <a:ext cx="202723" cy="247113"/>
            </a:xfrm>
            <a:custGeom>
              <a:rect b="b" l="l" r="r" t="t"/>
              <a:pathLst>
                <a:path extrusionOk="0" h="4999" w="4101">
                  <a:moveTo>
                    <a:pt x="932" y="544"/>
                  </a:moveTo>
                  <a:lnTo>
                    <a:pt x="932" y="544"/>
                  </a:lnTo>
                  <a:cubicBezTo>
                    <a:pt x="2248" y="732"/>
                    <a:pt x="3178" y="1856"/>
                    <a:pt x="3527" y="3117"/>
                  </a:cubicBezTo>
                  <a:cubicBezTo>
                    <a:pt x="3522" y="3126"/>
                    <a:pt x="3522" y="3135"/>
                    <a:pt x="3518" y="3149"/>
                  </a:cubicBezTo>
                  <a:cubicBezTo>
                    <a:pt x="3449" y="3530"/>
                    <a:pt x="3160" y="3772"/>
                    <a:pt x="2839" y="3960"/>
                  </a:cubicBezTo>
                  <a:cubicBezTo>
                    <a:pt x="2559" y="4121"/>
                    <a:pt x="2257" y="4254"/>
                    <a:pt x="1954" y="4364"/>
                  </a:cubicBezTo>
                  <a:cubicBezTo>
                    <a:pt x="2050" y="3937"/>
                    <a:pt x="2266" y="3562"/>
                    <a:pt x="2559" y="3232"/>
                  </a:cubicBezTo>
                  <a:cubicBezTo>
                    <a:pt x="2705" y="3069"/>
                    <a:pt x="2594" y="2810"/>
                    <a:pt x="2389" y="2810"/>
                  </a:cubicBezTo>
                  <a:cubicBezTo>
                    <a:pt x="2367" y="2810"/>
                    <a:pt x="2344" y="2813"/>
                    <a:pt x="2321" y="2819"/>
                  </a:cubicBezTo>
                  <a:cubicBezTo>
                    <a:pt x="2202" y="2850"/>
                    <a:pt x="2081" y="2865"/>
                    <a:pt x="1960" y="2865"/>
                  </a:cubicBezTo>
                  <a:cubicBezTo>
                    <a:pt x="1512" y="2865"/>
                    <a:pt x="1060" y="2666"/>
                    <a:pt x="720" y="2374"/>
                  </a:cubicBezTo>
                  <a:cubicBezTo>
                    <a:pt x="915" y="2295"/>
                    <a:pt x="1115" y="2261"/>
                    <a:pt x="1320" y="2261"/>
                  </a:cubicBezTo>
                  <a:cubicBezTo>
                    <a:pt x="1544" y="2261"/>
                    <a:pt x="1772" y="2302"/>
                    <a:pt x="2005" y="2374"/>
                  </a:cubicBezTo>
                  <a:cubicBezTo>
                    <a:pt x="2028" y="2382"/>
                    <a:pt x="2050" y="2385"/>
                    <a:pt x="2072" y="2385"/>
                  </a:cubicBezTo>
                  <a:cubicBezTo>
                    <a:pt x="2295" y="2385"/>
                    <a:pt x="2427" y="2028"/>
                    <a:pt x="2193" y="1924"/>
                  </a:cubicBezTo>
                  <a:cubicBezTo>
                    <a:pt x="1848" y="1769"/>
                    <a:pt x="1564" y="1424"/>
                    <a:pt x="1334" y="1131"/>
                  </a:cubicBezTo>
                  <a:cubicBezTo>
                    <a:pt x="1188" y="943"/>
                    <a:pt x="1059" y="745"/>
                    <a:pt x="932" y="544"/>
                  </a:cubicBezTo>
                  <a:close/>
                  <a:moveTo>
                    <a:pt x="564" y="1"/>
                  </a:moveTo>
                  <a:cubicBezTo>
                    <a:pt x="529" y="1"/>
                    <a:pt x="494" y="1"/>
                    <a:pt x="459" y="2"/>
                  </a:cubicBezTo>
                  <a:cubicBezTo>
                    <a:pt x="267" y="8"/>
                    <a:pt x="129" y="218"/>
                    <a:pt x="234" y="393"/>
                  </a:cubicBezTo>
                  <a:cubicBezTo>
                    <a:pt x="464" y="773"/>
                    <a:pt x="693" y="1149"/>
                    <a:pt x="968" y="1494"/>
                  </a:cubicBezTo>
                  <a:cubicBezTo>
                    <a:pt x="1037" y="1585"/>
                    <a:pt x="1110" y="1663"/>
                    <a:pt x="1188" y="1736"/>
                  </a:cubicBezTo>
                  <a:cubicBezTo>
                    <a:pt x="821" y="1763"/>
                    <a:pt x="464" y="1888"/>
                    <a:pt x="161" y="2080"/>
                  </a:cubicBezTo>
                  <a:cubicBezTo>
                    <a:pt x="9" y="2182"/>
                    <a:pt x="0" y="2356"/>
                    <a:pt x="110" y="2489"/>
                  </a:cubicBezTo>
                  <a:cubicBezTo>
                    <a:pt x="386" y="2828"/>
                    <a:pt x="752" y="3075"/>
                    <a:pt x="1165" y="3227"/>
                  </a:cubicBezTo>
                  <a:cubicBezTo>
                    <a:pt x="1389" y="3304"/>
                    <a:pt x="1605" y="3342"/>
                    <a:pt x="1825" y="3342"/>
                  </a:cubicBezTo>
                  <a:cubicBezTo>
                    <a:pt x="1555" y="3754"/>
                    <a:pt x="1408" y="4245"/>
                    <a:pt x="1385" y="4741"/>
                  </a:cubicBezTo>
                  <a:cubicBezTo>
                    <a:pt x="1377" y="4882"/>
                    <a:pt x="1507" y="4999"/>
                    <a:pt x="1642" y="4999"/>
                  </a:cubicBezTo>
                  <a:cubicBezTo>
                    <a:pt x="1665" y="4999"/>
                    <a:pt x="1688" y="4995"/>
                    <a:pt x="1711" y="4988"/>
                  </a:cubicBezTo>
                  <a:cubicBezTo>
                    <a:pt x="2496" y="4745"/>
                    <a:pt x="3664" y="4350"/>
                    <a:pt x="3967" y="3484"/>
                  </a:cubicBezTo>
                  <a:cubicBezTo>
                    <a:pt x="4045" y="3429"/>
                    <a:pt x="4100" y="3332"/>
                    <a:pt x="4077" y="3213"/>
                  </a:cubicBezTo>
                  <a:cubicBezTo>
                    <a:pt x="3722" y="1516"/>
                    <a:pt x="2377" y="1"/>
                    <a:pt x="5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25"/>
            <p:cNvSpPr/>
            <p:nvPr/>
          </p:nvSpPr>
          <p:spPr>
            <a:xfrm>
              <a:off x="491763" y="4166644"/>
              <a:ext cx="164808" cy="210681"/>
            </a:xfrm>
            <a:custGeom>
              <a:rect b="b" l="l" r="r" t="t"/>
              <a:pathLst>
                <a:path extrusionOk="0" h="4262" w="3334">
                  <a:moveTo>
                    <a:pt x="585" y="1"/>
                  </a:moveTo>
                  <a:cubicBezTo>
                    <a:pt x="464" y="1"/>
                    <a:pt x="338" y="119"/>
                    <a:pt x="390" y="252"/>
                  </a:cubicBezTo>
                  <a:cubicBezTo>
                    <a:pt x="574" y="710"/>
                    <a:pt x="857" y="1137"/>
                    <a:pt x="1202" y="1503"/>
                  </a:cubicBezTo>
                  <a:cubicBezTo>
                    <a:pt x="834" y="1517"/>
                    <a:pt x="468" y="1622"/>
                    <a:pt x="152" y="1815"/>
                  </a:cubicBezTo>
                  <a:cubicBezTo>
                    <a:pt x="32" y="1884"/>
                    <a:pt x="0" y="2068"/>
                    <a:pt x="106" y="2164"/>
                  </a:cubicBezTo>
                  <a:cubicBezTo>
                    <a:pt x="610" y="2618"/>
                    <a:pt x="1206" y="2911"/>
                    <a:pt x="1871" y="2938"/>
                  </a:cubicBezTo>
                  <a:cubicBezTo>
                    <a:pt x="1619" y="3269"/>
                    <a:pt x="1450" y="3631"/>
                    <a:pt x="1367" y="4058"/>
                  </a:cubicBezTo>
                  <a:cubicBezTo>
                    <a:pt x="1347" y="4161"/>
                    <a:pt x="1417" y="4262"/>
                    <a:pt x="1518" y="4262"/>
                  </a:cubicBezTo>
                  <a:cubicBezTo>
                    <a:pt x="1533" y="4262"/>
                    <a:pt x="1548" y="4259"/>
                    <a:pt x="1564" y="4255"/>
                  </a:cubicBezTo>
                  <a:cubicBezTo>
                    <a:pt x="1958" y="4153"/>
                    <a:pt x="2366" y="4012"/>
                    <a:pt x="2701" y="3774"/>
                  </a:cubicBezTo>
                  <a:cubicBezTo>
                    <a:pt x="3008" y="3544"/>
                    <a:pt x="3196" y="3283"/>
                    <a:pt x="3306" y="2915"/>
                  </a:cubicBezTo>
                  <a:cubicBezTo>
                    <a:pt x="3334" y="2828"/>
                    <a:pt x="3146" y="724"/>
                    <a:pt x="637" y="9"/>
                  </a:cubicBezTo>
                  <a:cubicBezTo>
                    <a:pt x="620" y="3"/>
                    <a:pt x="603" y="1"/>
                    <a:pt x="5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35" name="Google Shape;2235;p25"/>
          <p:cNvGrpSpPr/>
          <p:nvPr/>
        </p:nvGrpSpPr>
        <p:grpSpPr>
          <a:xfrm rot="6913706">
            <a:off x="6416272" y="3652557"/>
            <a:ext cx="320797" cy="331572"/>
            <a:chOff x="376338" y="4134265"/>
            <a:chExt cx="296151" cy="306086"/>
          </a:xfrm>
        </p:grpSpPr>
        <p:sp>
          <p:nvSpPr>
            <p:cNvPr id="2236" name="Google Shape;2236;p25"/>
            <p:cNvSpPr/>
            <p:nvPr/>
          </p:nvSpPr>
          <p:spPr>
            <a:xfrm>
              <a:off x="376338" y="4134265"/>
              <a:ext cx="295409" cy="306086"/>
            </a:xfrm>
            <a:custGeom>
              <a:rect b="b" l="l" r="r" t="t"/>
              <a:pathLst>
                <a:path extrusionOk="0" h="6192" w="5976">
                  <a:moveTo>
                    <a:pt x="1475" y="0"/>
                  </a:moveTo>
                  <a:cubicBezTo>
                    <a:pt x="1291" y="0"/>
                    <a:pt x="1105" y="14"/>
                    <a:pt x="919" y="44"/>
                  </a:cubicBezTo>
                  <a:cubicBezTo>
                    <a:pt x="758" y="67"/>
                    <a:pt x="675" y="296"/>
                    <a:pt x="762" y="425"/>
                  </a:cubicBezTo>
                  <a:cubicBezTo>
                    <a:pt x="927" y="668"/>
                    <a:pt x="1106" y="907"/>
                    <a:pt x="1289" y="1136"/>
                  </a:cubicBezTo>
                  <a:cubicBezTo>
                    <a:pt x="1215" y="1131"/>
                    <a:pt x="1140" y="1128"/>
                    <a:pt x="1065" y="1128"/>
                  </a:cubicBezTo>
                  <a:cubicBezTo>
                    <a:pt x="790" y="1128"/>
                    <a:pt x="514" y="1161"/>
                    <a:pt x="239" y="1223"/>
                  </a:cubicBezTo>
                  <a:cubicBezTo>
                    <a:pt x="74" y="1259"/>
                    <a:pt x="1" y="1466"/>
                    <a:pt x="83" y="1603"/>
                  </a:cubicBezTo>
                  <a:cubicBezTo>
                    <a:pt x="373" y="2090"/>
                    <a:pt x="758" y="2507"/>
                    <a:pt x="1216" y="2833"/>
                  </a:cubicBezTo>
                  <a:cubicBezTo>
                    <a:pt x="794" y="3085"/>
                    <a:pt x="423" y="3415"/>
                    <a:pt x="121" y="3800"/>
                  </a:cubicBezTo>
                  <a:cubicBezTo>
                    <a:pt x="24" y="3924"/>
                    <a:pt x="11" y="4121"/>
                    <a:pt x="170" y="4209"/>
                  </a:cubicBezTo>
                  <a:cubicBezTo>
                    <a:pt x="757" y="4520"/>
                    <a:pt x="1401" y="4681"/>
                    <a:pt x="2053" y="4681"/>
                  </a:cubicBezTo>
                  <a:cubicBezTo>
                    <a:pt x="2119" y="4681"/>
                    <a:pt x="2186" y="4680"/>
                    <a:pt x="2253" y="4676"/>
                  </a:cubicBezTo>
                  <a:lnTo>
                    <a:pt x="2253" y="4676"/>
                  </a:lnTo>
                  <a:cubicBezTo>
                    <a:pt x="2037" y="5056"/>
                    <a:pt x="1918" y="5483"/>
                    <a:pt x="1914" y="5928"/>
                  </a:cubicBezTo>
                  <a:cubicBezTo>
                    <a:pt x="1910" y="6055"/>
                    <a:pt x="2031" y="6192"/>
                    <a:pt x="2163" y="6192"/>
                  </a:cubicBezTo>
                  <a:cubicBezTo>
                    <a:pt x="2188" y="6192"/>
                    <a:pt x="2214" y="6187"/>
                    <a:pt x="2239" y="6175"/>
                  </a:cubicBezTo>
                  <a:cubicBezTo>
                    <a:pt x="3106" y="5813"/>
                    <a:pt x="3963" y="5424"/>
                    <a:pt x="4775" y="4952"/>
                  </a:cubicBezTo>
                  <a:cubicBezTo>
                    <a:pt x="5294" y="4649"/>
                    <a:pt x="5917" y="4167"/>
                    <a:pt x="5889" y="3553"/>
                  </a:cubicBezTo>
                  <a:cubicBezTo>
                    <a:pt x="5944" y="3498"/>
                    <a:pt x="5976" y="3415"/>
                    <a:pt x="5958" y="3318"/>
                  </a:cubicBezTo>
                  <a:cubicBezTo>
                    <a:pt x="5775" y="2283"/>
                    <a:pt x="4985" y="1493"/>
                    <a:pt x="4147" y="920"/>
                  </a:cubicBezTo>
                  <a:cubicBezTo>
                    <a:pt x="3350" y="378"/>
                    <a:pt x="2432" y="0"/>
                    <a:pt x="14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25"/>
            <p:cNvSpPr/>
            <p:nvPr/>
          </p:nvSpPr>
          <p:spPr>
            <a:xfrm>
              <a:off x="469765" y="4150133"/>
              <a:ext cx="202723" cy="247113"/>
            </a:xfrm>
            <a:custGeom>
              <a:rect b="b" l="l" r="r" t="t"/>
              <a:pathLst>
                <a:path extrusionOk="0" h="4999" w="4101">
                  <a:moveTo>
                    <a:pt x="932" y="544"/>
                  </a:moveTo>
                  <a:lnTo>
                    <a:pt x="932" y="544"/>
                  </a:lnTo>
                  <a:cubicBezTo>
                    <a:pt x="2248" y="732"/>
                    <a:pt x="3178" y="1856"/>
                    <a:pt x="3527" y="3117"/>
                  </a:cubicBezTo>
                  <a:cubicBezTo>
                    <a:pt x="3522" y="3126"/>
                    <a:pt x="3522" y="3135"/>
                    <a:pt x="3518" y="3149"/>
                  </a:cubicBezTo>
                  <a:cubicBezTo>
                    <a:pt x="3449" y="3530"/>
                    <a:pt x="3160" y="3772"/>
                    <a:pt x="2839" y="3960"/>
                  </a:cubicBezTo>
                  <a:cubicBezTo>
                    <a:pt x="2559" y="4121"/>
                    <a:pt x="2257" y="4254"/>
                    <a:pt x="1954" y="4364"/>
                  </a:cubicBezTo>
                  <a:cubicBezTo>
                    <a:pt x="2050" y="3937"/>
                    <a:pt x="2266" y="3562"/>
                    <a:pt x="2559" y="3232"/>
                  </a:cubicBezTo>
                  <a:cubicBezTo>
                    <a:pt x="2705" y="3069"/>
                    <a:pt x="2594" y="2810"/>
                    <a:pt x="2389" y="2810"/>
                  </a:cubicBezTo>
                  <a:cubicBezTo>
                    <a:pt x="2367" y="2810"/>
                    <a:pt x="2344" y="2813"/>
                    <a:pt x="2321" y="2819"/>
                  </a:cubicBezTo>
                  <a:cubicBezTo>
                    <a:pt x="2202" y="2850"/>
                    <a:pt x="2081" y="2865"/>
                    <a:pt x="1960" y="2865"/>
                  </a:cubicBezTo>
                  <a:cubicBezTo>
                    <a:pt x="1512" y="2865"/>
                    <a:pt x="1060" y="2666"/>
                    <a:pt x="720" y="2374"/>
                  </a:cubicBezTo>
                  <a:cubicBezTo>
                    <a:pt x="915" y="2295"/>
                    <a:pt x="1115" y="2261"/>
                    <a:pt x="1320" y="2261"/>
                  </a:cubicBezTo>
                  <a:cubicBezTo>
                    <a:pt x="1544" y="2261"/>
                    <a:pt x="1772" y="2302"/>
                    <a:pt x="2005" y="2374"/>
                  </a:cubicBezTo>
                  <a:cubicBezTo>
                    <a:pt x="2028" y="2382"/>
                    <a:pt x="2050" y="2385"/>
                    <a:pt x="2072" y="2385"/>
                  </a:cubicBezTo>
                  <a:cubicBezTo>
                    <a:pt x="2295" y="2385"/>
                    <a:pt x="2427" y="2028"/>
                    <a:pt x="2193" y="1924"/>
                  </a:cubicBezTo>
                  <a:cubicBezTo>
                    <a:pt x="1848" y="1769"/>
                    <a:pt x="1564" y="1424"/>
                    <a:pt x="1334" y="1131"/>
                  </a:cubicBezTo>
                  <a:cubicBezTo>
                    <a:pt x="1188" y="943"/>
                    <a:pt x="1059" y="745"/>
                    <a:pt x="932" y="544"/>
                  </a:cubicBezTo>
                  <a:close/>
                  <a:moveTo>
                    <a:pt x="564" y="1"/>
                  </a:moveTo>
                  <a:cubicBezTo>
                    <a:pt x="529" y="1"/>
                    <a:pt x="494" y="1"/>
                    <a:pt x="459" y="2"/>
                  </a:cubicBezTo>
                  <a:cubicBezTo>
                    <a:pt x="267" y="8"/>
                    <a:pt x="129" y="218"/>
                    <a:pt x="234" y="393"/>
                  </a:cubicBezTo>
                  <a:cubicBezTo>
                    <a:pt x="464" y="773"/>
                    <a:pt x="693" y="1149"/>
                    <a:pt x="968" y="1494"/>
                  </a:cubicBezTo>
                  <a:cubicBezTo>
                    <a:pt x="1037" y="1585"/>
                    <a:pt x="1110" y="1663"/>
                    <a:pt x="1188" y="1736"/>
                  </a:cubicBezTo>
                  <a:cubicBezTo>
                    <a:pt x="821" y="1763"/>
                    <a:pt x="464" y="1888"/>
                    <a:pt x="161" y="2080"/>
                  </a:cubicBezTo>
                  <a:cubicBezTo>
                    <a:pt x="9" y="2182"/>
                    <a:pt x="0" y="2356"/>
                    <a:pt x="110" y="2489"/>
                  </a:cubicBezTo>
                  <a:cubicBezTo>
                    <a:pt x="386" y="2828"/>
                    <a:pt x="752" y="3075"/>
                    <a:pt x="1165" y="3227"/>
                  </a:cubicBezTo>
                  <a:cubicBezTo>
                    <a:pt x="1389" y="3304"/>
                    <a:pt x="1605" y="3342"/>
                    <a:pt x="1825" y="3342"/>
                  </a:cubicBezTo>
                  <a:cubicBezTo>
                    <a:pt x="1555" y="3754"/>
                    <a:pt x="1408" y="4245"/>
                    <a:pt x="1385" y="4741"/>
                  </a:cubicBezTo>
                  <a:cubicBezTo>
                    <a:pt x="1377" y="4882"/>
                    <a:pt x="1507" y="4999"/>
                    <a:pt x="1642" y="4999"/>
                  </a:cubicBezTo>
                  <a:cubicBezTo>
                    <a:pt x="1665" y="4999"/>
                    <a:pt x="1688" y="4995"/>
                    <a:pt x="1711" y="4988"/>
                  </a:cubicBezTo>
                  <a:cubicBezTo>
                    <a:pt x="2496" y="4745"/>
                    <a:pt x="3664" y="4350"/>
                    <a:pt x="3967" y="3484"/>
                  </a:cubicBezTo>
                  <a:cubicBezTo>
                    <a:pt x="4045" y="3429"/>
                    <a:pt x="4100" y="3332"/>
                    <a:pt x="4077" y="3213"/>
                  </a:cubicBezTo>
                  <a:cubicBezTo>
                    <a:pt x="3722" y="1516"/>
                    <a:pt x="2377" y="1"/>
                    <a:pt x="5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25"/>
            <p:cNvSpPr/>
            <p:nvPr/>
          </p:nvSpPr>
          <p:spPr>
            <a:xfrm>
              <a:off x="491763" y="4166644"/>
              <a:ext cx="164808" cy="210681"/>
            </a:xfrm>
            <a:custGeom>
              <a:rect b="b" l="l" r="r" t="t"/>
              <a:pathLst>
                <a:path extrusionOk="0" h="4262" w="3334">
                  <a:moveTo>
                    <a:pt x="585" y="1"/>
                  </a:moveTo>
                  <a:cubicBezTo>
                    <a:pt x="464" y="1"/>
                    <a:pt x="338" y="119"/>
                    <a:pt x="390" y="252"/>
                  </a:cubicBezTo>
                  <a:cubicBezTo>
                    <a:pt x="574" y="710"/>
                    <a:pt x="857" y="1137"/>
                    <a:pt x="1202" y="1503"/>
                  </a:cubicBezTo>
                  <a:cubicBezTo>
                    <a:pt x="834" y="1517"/>
                    <a:pt x="468" y="1622"/>
                    <a:pt x="152" y="1815"/>
                  </a:cubicBezTo>
                  <a:cubicBezTo>
                    <a:pt x="32" y="1884"/>
                    <a:pt x="0" y="2068"/>
                    <a:pt x="106" y="2164"/>
                  </a:cubicBezTo>
                  <a:cubicBezTo>
                    <a:pt x="610" y="2618"/>
                    <a:pt x="1206" y="2911"/>
                    <a:pt x="1871" y="2938"/>
                  </a:cubicBezTo>
                  <a:cubicBezTo>
                    <a:pt x="1619" y="3269"/>
                    <a:pt x="1450" y="3631"/>
                    <a:pt x="1367" y="4058"/>
                  </a:cubicBezTo>
                  <a:cubicBezTo>
                    <a:pt x="1347" y="4161"/>
                    <a:pt x="1417" y="4262"/>
                    <a:pt x="1518" y="4262"/>
                  </a:cubicBezTo>
                  <a:cubicBezTo>
                    <a:pt x="1533" y="4262"/>
                    <a:pt x="1548" y="4259"/>
                    <a:pt x="1564" y="4255"/>
                  </a:cubicBezTo>
                  <a:cubicBezTo>
                    <a:pt x="1958" y="4153"/>
                    <a:pt x="2366" y="4012"/>
                    <a:pt x="2701" y="3774"/>
                  </a:cubicBezTo>
                  <a:cubicBezTo>
                    <a:pt x="3008" y="3544"/>
                    <a:pt x="3196" y="3283"/>
                    <a:pt x="3306" y="2915"/>
                  </a:cubicBezTo>
                  <a:cubicBezTo>
                    <a:pt x="3334" y="2828"/>
                    <a:pt x="3146" y="724"/>
                    <a:pt x="637" y="9"/>
                  </a:cubicBezTo>
                  <a:cubicBezTo>
                    <a:pt x="620" y="3"/>
                    <a:pt x="603" y="1"/>
                    <a:pt x="5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39" name="Google Shape;2239;p25"/>
          <p:cNvGrpSpPr/>
          <p:nvPr/>
        </p:nvGrpSpPr>
        <p:grpSpPr>
          <a:xfrm rot="-317">
            <a:off x="6154939" y="2412234"/>
            <a:ext cx="320790" cy="331583"/>
            <a:chOff x="376338" y="4134265"/>
            <a:chExt cx="296151" cy="306086"/>
          </a:xfrm>
        </p:grpSpPr>
        <p:sp>
          <p:nvSpPr>
            <p:cNvPr id="2240" name="Google Shape;2240;p25"/>
            <p:cNvSpPr/>
            <p:nvPr/>
          </p:nvSpPr>
          <p:spPr>
            <a:xfrm>
              <a:off x="376338" y="4134265"/>
              <a:ext cx="295409" cy="306086"/>
            </a:xfrm>
            <a:custGeom>
              <a:rect b="b" l="l" r="r" t="t"/>
              <a:pathLst>
                <a:path extrusionOk="0" h="6192" w="5976">
                  <a:moveTo>
                    <a:pt x="1475" y="0"/>
                  </a:moveTo>
                  <a:cubicBezTo>
                    <a:pt x="1291" y="0"/>
                    <a:pt x="1105" y="14"/>
                    <a:pt x="919" y="44"/>
                  </a:cubicBezTo>
                  <a:cubicBezTo>
                    <a:pt x="758" y="67"/>
                    <a:pt x="675" y="296"/>
                    <a:pt x="762" y="425"/>
                  </a:cubicBezTo>
                  <a:cubicBezTo>
                    <a:pt x="927" y="668"/>
                    <a:pt x="1106" y="907"/>
                    <a:pt x="1289" y="1136"/>
                  </a:cubicBezTo>
                  <a:cubicBezTo>
                    <a:pt x="1215" y="1131"/>
                    <a:pt x="1140" y="1128"/>
                    <a:pt x="1065" y="1128"/>
                  </a:cubicBezTo>
                  <a:cubicBezTo>
                    <a:pt x="790" y="1128"/>
                    <a:pt x="514" y="1161"/>
                    <a:pt x="239" y="1223"/>
                  </a:cubicBezTo>
                  <a:cubicBezTo>
                    <a:pt x="74" y="1259"/>
                    <a:pt x="1" y="1466"/>
                    <a:pt x="83" y="1603"/>
                  </a:cubicBezTo>
                  <a:cubicBezTo>
                    <a:pt x="373" y="2090"/>
                    <a:pt x="758" y="2507"/>
                    <a:pt x="1216" y="2833"/>
                  </a:cubicBezTo>
                  <a:cubicBezTo>
                    <a:pt x="794" y="3085"/>
                    <a:pt x="423" y="3415"/>
                    <a:pt x="121" y="3800"/>
                  </a:cubicBezTo>
                  <a:cubicBezTo>
                    <a:pt x="24" y="3924"/>
                    <a:pt x="11" y="4121"/>
                    <a:pt x="170" y="4209"/>
                  </a:cubicBezTo>
                  <a:cubicBezTo>
                    <a:pt x="757" y="4520"/>
                    <a:pt x="1401" y="4681"/>
                    <a:pt x="2053" y="4681"/>
                  </a:cubicBezTo>
                  <a:cubicBezTo>
                    <a:pt x="2119" y="4681"/>
                    <a:pt x="2186" y="4680"/>
                    <a:pt x="2253" y="4676"/>
                  </a:cubicBezTo>
                  <a:lnTo>
                    <a:pt x="2253" y="4676"/>
                  </a:lnTo>
                  <a:cubicBezTo>
                    <a:pt x="2037" y="5056"/>
                    <a:pt x="1918" y="5483"/>
                    <a:pt x="1914" y="5928"/>
                  </a:cubicBezTo>
                  <a:cubicBezTo>
                    <a:pt x="1910" y="6055"/>
                    <a:pt x="2031" y="6192"/>
                    <a:pt x="2163" y="6192"/>
                  </a:cubicBezTo>
                  <a:cubicBezTo>
                    <a:pt x="2188" y="6192"/>
                    <a:pt x="2214" y="6187"/>
                    <a:pt x="2239" y="6175"/>
                  </a:cubicBezTo>
                  <a:cubicBezTo>
                    <a:pt x="3106" y="5813"/>
                    <a:pt x="3963" y="5424"/>
                    <a:pt x="4775" y="4952"/>
                  </a:cubicBezTo>
                  <a:cubicBezTo>
                    <a:pt x="5294" y="4649"/>
                    <a:pt x="5917" y="4167"/>
                    <a:pt x="5889" y="3553"/>
                  </a:cubicBezTo>
                  <a:cubicBezTo>
                    <a:pt x="5944" y="3498"/>
                    <a:pt x="5976" y="3415"/>
                    <a:pt x="5958" y="3318"/>
                  </a:cubicBezTo>
                  <a:cubicBezTo>
                    <a:pt x="5775" y="2283"/>
                    <a:pt x="4985" y="1493"/>
                    <a:pt x="4147" y="920"/>
                  </a:cubicBezTo>
                  <a:cubicBezTo>
                    <a:pt x="3350" y="378"/>
                    <a:pt x="2432" y="0"/>
                    <a:pt x="14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25"/>
            <p:cNvSpPr/>
            <p:nvPr/>
          </p:nvSpPr>
          <p:spPr>
            <a:xfrm>
              <a:off x="469765" y="4150133"/>
              <a:ext cx="202723" cy="247113"/>
            </a:xfrm>
            <a:custGeom>
              <a:rect b="b" l="l" r="r" t="t"/>
              <a:pathLst>
                <a:path extrusionOk="0" h="4999" w="4101">
                  <a:moveTo>
                    <a:pt x="932" y="544"/>
                  </a:moveTo>
                  <a:lnTo>
                    <a:pt x="932" y="544"/>
                  </a:lnTo>
                  <a:cubicBezTo>
                    <a:pt x="2248" y="732"/>
                    <a:pt x="3178" y="1856"/>
                    <a:pt x="3527" y="3117"/>
                  </a:cubicBezTo>
                  <a:cubicBezTo>
                    <a:pt x="3522" y="3126"/>
                    <a:pt x="3522" y="3135"/>
                    <a:pt x="3518" y="3149"/>
                  </a:cubicBezTo>
                  <a:cubicBezTo>
                    <a:pt x="3449" y="3530"/>
                    <a:pt x="3160" y="3772"/>
                    <a:pt x="2839" y="3960"/>
                  </a:cubicBezTo>
                  <a:cubicBezTo>
                    <a:pt x="2559" y="4121"/>
                    <a:pt x="2257" y="4254"/>
                    <a:pt x="1954" y="4364"/>
                  </a:cubicBezTo>
                  <a:cubicBezTo>
                    <a:pt x="2050" y="3937"/>
                    <a:pt x="2266" y="3562"/>
                    <a:pt x="2559" y="3232"/>
                  </a:cubicBezTo>
                  <a:cubicBezTo>
                    <a:pt x="2705" y="3069"/>
                    <a:pt x="2594" y="2810"/>
                    <a:pt x="2389" y="2810"/>
                  </a:cubicBezTo>
                  <a:cubicBezTo>
                    <a:pt x="2367" y="2810"/>
                    <a:pt x="2344" y="2813"/>
                    <a:pt x="2321" y="2819"/>
                  </a:cubicBezTo>
                  <a:cubicBezTo>
                    <a:pt x="2202" y="2850"/>
                    <a:pt x="2081" y="2865"/>
                    <a:pt x="1960" y="2865"/>
                  </a:cubicBezTo>
                  <a:cubicBezTo>
                    <a:pt x="1512" y="2865"/>
                    <a:pt x="1060" y="2666"/>
                    <a:pt x="720" y="2374"/>
                  </a:cubicBezTo>
                  <a:cubicBezTo>
                    <a:pt x="915" y="2295"/>
                    <a:pt x="1115" y="2261"/>
                    <a:pt x="1320" y="2261"/>
                  </a:cubicBezTo>
                  <a:cubicBezTo>
                    <a:pt x="1544" y="2261"/>
                    <a:pt x="1772" y="2302"/>
                    <a:pt x="2005" y="2374"/>
                  </a:cubicBezTo>
                  <a:cubicBezTo>
                    <a:pt x="2028" y="2382"/>
                    <a:pt x="2050" y="2385"/>
                    <a:pt x="2072" y="2385"/>
                  </a:cubicBezTo>
                  <a:cubicBezTo>
                    <a:pt x="2295" y="2385"/>
                    <a:pt x="2427" y="2028"/>
                    <a:pt x="2193" y="1924"/>
                  </a:cubicBezTo>
                  <a:cubicBezTo>
                    <a:pt x="1848" y="1769"/>
                    <a:pt x="1564" y="1424"/>
                    <a:pt x="1334" y="1131"/>
                  </a:cubicBezTo>
                  <a:cubicBezTo>
                    <a:pt x="1188" y="943"/>
                    <a:pt x="1059" y="745"/>
                    <a:pt x="932" y="544"/>
                  </a:cubicBezTo>
                  <a:close/>
                  <a:moveTo>
                    <a:pt x="564" y="1"/>
                  </a:moveTo>
                  <a:cubicBezTo>
                    <a:pt x="529" y="1"/>
                    <a:pt x="494" y="1"/>
                    <a:pt x="459" y="2"/>
                  </a:cubicBezTo>
                  <a:cubicBezTo>
                    <a:pt x="267" y="8"/>
                    <a:pt x="129" y="218"/>
                    <a:pt x="234" y="393"/>
                  </a:cubicBezTo>
                  <a:cubicBezTo>
                    <a:pt x="464" y="773"/>
                    <a:pt x="693" y="1149"/>
                    <a:pt x="968" y="1494"/>
                  </a:cubicBezTo>
                  <a:cubicBezTo>
                    <a:pt x="1037" y="1585"/>
                    <a:pt x="1110" y="1663"/>
                    <a:pt x="1188" y="1736"/>
                  </a:cubicBezTo>
                  <a:cubicBezTo>
                    <a:pt x="821" y="1763"/>
                    <a:pt x="464" y="1888"/>
                    <a:pt x="161" y="2080"/>
                  </a:cubicBezTo>
                  <a:cubicBezTo>
                    <a:pt x="9" y="2182"/>
                    <a:pt x="0" y="2356"/>
                    <a:pt x="110" y="2489"/>
                  </a:cubicBezTo>
                  <a:cubicBezTo>
                    <a:pt x="386" y="2828"/>
                    <a:pt x="752" y="3075"/>
                    <a:pt x="1165" y="3227"/>
                  </a:cubicBezTo>
                  <a:cubicBezTo>
                    <a:pt x="1389" y="3304"/>
                    <a:pt x="1605" y="3342"/>
                    <a:pt x="1825" y="3342"/>
                  </a:cubicBezTo>
                  <a:cubicBezTo>
                    <a:pt x="1555" y="3754"/>
                    <a:pt x="1408" y="4245"/>
                    <a:pt x="1385" y="4741"/>
                  </a:cubicBezTo>
                  <a:cubicBezTo>
                    <a:pt x="1377" y="4882"/>
                    <a:pt x="1507" y="4999"/>
                    <a:pt x="1642" y="4999"/>
                  </a:cubicBezTo>
                  <a:cubicBezTo>
                    <a:pt x="1665" y="4999"/>
                    <a:pt x="1688" y="4995"/>
                    <a:pt x="1711" y="4988"/>
                  </a:cubicBezTo>
                  <a:cubicBezTo>
                    <a:pt x="2496" y="4745"/>
                    <a:pt x="3664" y="4350"/>
                    <a:pt x="3967" y="3484"/>
                  </a:cubicBezTo>
                  <a:cubicBezTo>
                    <a:pt x="4045" y="3429"/>
                    <a:pt x="4100" y="3332"/>
                    <a:pt x="4077" y="3213"/>
                  </a:cubicBezTo>
                  <a:cubicBezTo>
                    <a:pt x="3722" y="1516"/>
                    <a:pt x="2377" y="1"/>
                    <a:pt x="5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25"/>
            <p:cNvSpPr/>
            <p:nvPr/>
          </p:nvSpPr>
          <p:spPr>
            <a:xfrm>
              <a:off x="491763" y="4166644"/>
              <a:ext cx="164808" cy="210681"/>
            </a:xfrm>
            <a:custGeom>
              <a:rect b="b" l="l" r="r" t="t"/>
              <a:pathLst>
                <a:path extrusionOk="0" h="4262" w="3334">
                  <a:moveTo>
                    <a:pt x="585" y="1"/>
                  </a:moveTo>
                  <a:cubicBezTo>
                    <a:pt x="464" y="1"/>
                    <a:pt x="338" y="119"/>
                    <a:pt x="390" y="252"/>
                  </a:cubicBezTo>
                  <a:cubicBezTo>
                    <a:pt x="574" y="710"/>
                    <a:pt x="857" y="1137"/>
                    <a:pt x="1202" y="1503"/>
                  </a:cubicBezTo>
                  <a:cubicBezTo>
                    <a:pt x="834" y="1517"/>
                    <a:pt x="468" y="1622"/>
                    <a:pt x="152" y="1815"/>
                  </a:cubicBezTo>
                  <a:cubicBezTo>
                    <a:pt x="32" y="1884"/>
                    <a:pt x="0" y="2068"/>
                    <a:pt x="106" y="2164"/>
                  </a:cubicBezTo>
                  <a:cubicBezTo>
                    <a:pt x="610" y="2618"/>
                    <a:pt x="1206" y="2911"/>
                    <a:pt x="1871" y="2938"/>
                  </a:cubicBezTo>
                  <a:cubicBezTo>
                    <a:pt x="1619" y="3269"/>
                    <a:pt x="1450" y="3631"/>
                    <a:pt x="1367" y="4058"/>
                  </a:cubicBezTo>
                  <a:cubicBezTo>
                    <a:pt x="1347" y="4161"/>
                    <a:pt x="1417" y="4262"/>
                    <a:pt x="1518" y="4262"/>
                  </a:cubicBezTo>
                  <a:cubicBezTo>
                    <a:pt x="1533" y="4262"/>
                    <a:pt x="1548" y="4259"/>
                    <a:pt x="1564" y="4255"/>
                  </a:cubicBezTo>
                  <a:cubicBezTo>
                    <a:pt x="1958" y="4153"/>
                    <a:pt x="2366" y="4012"/>
                    <a:pt x="2701" y="3774"/>
                  </a:cubicBezTo>
                  <a:cubicBezTo>
                    <a:pt x="3008" y="3544"/>
                    <a:pt x="3196" y="3283"/>
                    <a:pt x="3306" y="2915"/>
                  </a:cubicBezTo>
                  <a:cubicBezTo>
                    <a:pt x="3334" y="2828"/>
                    <a:pt x="3146" y="724"/>
                    <a:pt x="637" y="9"/>
                  </a:cubicBezTo>
                  <a:cubicBezTo>
                    <a:pt x="620" y="3"/>
                    <a:pt x="603" y="1"/>
                    <a:pt x="5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243" name="Google Shape;2243;p25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5401462" y="1795505"/>
            <a:ext cx="3742525" cy="334799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4" name="Google Shape;2244;p25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7312587" y="-1552495"/>
            <a:ext cx="3742525" cy="334799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5" name="Google Shape;2245;p25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1498163" y="3602580"/>
            <a:ext cx="3742525" cy="33479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9">
  <p:cSld name="CUSTOM_12_1_1_1_1_1">
    <p:spTree>
      <p:nvGrpSpPr>
        <p:cNvPr id="2246" name="Shape 2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47" name="Google Shape;2247;p26"/>
          <p:cNvGrpSpPr/>
          <p:nvPr/>
        </p:nvGrpSpPr>
        <p:grpSpPr>
          <a:xfrm flipH="1" rot="3043083">
            <a:off x="1760721" y="4086365"/>
            <a:ext cx="1611221" cy="2205375"/>
            <a:chOff x="-940075" y="1241575"/>
            <a:chExt cx="1027729" cy="1406714"/>
          </a:xfrm>
        </p:grpSpPr>
        <p:sp>
          <p:nvSpPr>
            <p:cNvPr id="2248" name="Google Shape;2248;p26"/>
            <p:cNvSpPr/>
            <p:nvPr/>
          </p:nvSpPr>
          <p:spPr>
            <a:xfrm>
              <a:off x="-940075" y="1241575"/>
              <a:ext cx="1027729" cy="1406714"/>
            </a:xfrm>
            <a:custGeom>
              <a:rect b="b" l="l" r="r" t="t"/>
              <a:pathLst>
                <a:path extrusionOk="0" h="21443" w="15666">
                  <a:moveTo>
                    <a:pt x="8536" y="0"/>
                  </a:moveTo>
                  <a:cubicBezTo>
                    <a:pt x="8214" y="0"/>
                    <a:pt x="7919" y="265"/>
                    <a:pt x="7705" y="665"/>
                  </a:cubicBezTo>
                  <a:cubicBezTo>
                    <a:pt x="7498" y="1041"/>
                    <a:pt x="7371" y="1546"/>
                    <a:pt x="7366" y="2051"/>
                  </a:cubicBezTo>
                  <a:cubicBezTo>
                    <a:pt x="7347" y="3334"/>
                    <a:pt x="8058" y="5183"/>
                    <a:pt x="8310" y="5793"/>
                  </a:cubicBezTo>
                  <a:cubicBezTo>
                    <a:pt x="8241" y="6466"/>
                    <a:pt x="8127" y="7489"/>
                    <a:pt x="8104" y="7540"/>
                  </a:cubicBezTo>
                  <a:cubicBezTo>
                    <a:pt x="8063" y="7421"/>
                    <a:pt x="7976" y="7214"/>
                    <a:pt x="7921" y="7099"/>
                  </a:cubicBezTo>
                  <a:cubicBezTo>
                    <a:pt x="7911" y="7082"/>
                    <a:pt x="7907" y="7063"/>
                    <a:pt x="7898" y="7049"/>
                  </a:cubicBezTo>
                  <a:cubicBezTo>
                    <a:pt x="7756" y="6361"/>
                    <a:pt x="7311" y="4508"/>
                    <a:pt x="6581" y="3522"/>
                  </a:cubicBezTo>
                  <a:cubicBezTo>
                    <a:pt x="6338" y="3196"/>
                    <a:pt x="6031" y="2931"/>
                    <a:pt x="5720" y="2766"/>
                  </a:cubicBezTo>
                  <a:cubicBezTo>
                    <a:pt x="5488" y="2643"/>
                    <a:pt x="5255" y="2574"/>
                    <a:pt x="5046" y="2574"/>
                  </a:cubicBezTo>
                  <a:cubicBezTo>
                    <a:pt x="4882" y="2574"/>
                    <a:pt x="4732" y="2616"/>
                    <a:pt x="4609" y="2707"/>
                  </a:cubicBezTo>
                  <a:cubicBezTo>
                    <a:pt x="4353" y="2899"/>
                    <a:pt x="4284" y="3293"/>
                    <a:pt x="4367" y="3742"/>
                  </a:cubicBezTo>
                  <a:cubicBezTo>
                    <a:pt x="4440" y="4151"/>
                    <a:pt x="4637" y="4600"/>
                    <a:pt x="4930" y="4985"/>
                  </a:cubicBezTo>
                  <a:cubicBezTo>
                    <a:pt x="5944" y="6324"/>
                    <a:pt x="7411" y="7063"/>
                    <a:pt x="7834" y="7260"/>
                  </a:cubicBezTo>
                  <a:cubicBezTo>
                    <a:pt x="7916" y="7429"/>
                    <a:pt x="8003" y="7604"/>
                    <a:pt x="8086" y="7778"/>
                  </a:cubicBezTo>
                  <a:cubicBezTo>
                    <a:pt x="8072" y="7842"/>
                    <a:pt x="8067" y="7902"/>
                    <a:pt x="8054" y="7967"/>
                  </a:cubicBezTo>
                  <a:cubicBezTo>
                    <a:pt x="7999" y="8369"/>
                    <a:pt x="7788" y="9897"/>
                    <a:pt x="7765" y="10103"/>
                  </a:cubicBezTo>
                  <a:cubicBezTo>
                    <a:pt x="7678" y="9920"/>
                    <a:pt x="7572" y="9736"/>
                    <a:pt x="7466" y="9563"/>
                  </a:cubicBezTo>
                  <a:cubicBezTo>
                    <a:pt x="7150" y="8801"/>
                    <a:pt x="6266" y="6834"/>
                    <a:pt x="5174" y="5921"/>
                  </a:cubicBezTo>
                  <a:cubicBezTo>
                    <a:pt x="4812" y="5613"/>
                    <a:pt x="4321" y="5338"/>
                    <a:pt x="3839" y="5169"/>
                  </a:cubicBezTo>
                  <a:cubicBezTo>
                    <a:pt x="3529" y="5060"/>
                    <a:pt x="3224" y="4996"/>
                    <a:pt x="2960" y="4996"/>
                  </a:cubicBezTo>
                  <a:cubicBezTo>
                    <a:pt x="2678" y="4996"/>
                    <a:pt x="2443" y="5070"/>
                    <a:pt x="2298" y="5243"/>
                  </a:cubicBezTo>
                  <a:cubicBezTo>
                    <a:pt x="2046" y="5541"/>
                    <a:pt x="2147" y="6109"/>
                    <a:pt x="2427" y="6691"/>
                  </a:cubicBezTo>
                  <a:cubicBezTo>
                    <a:pt x="2693" y="7241"/>
                    <a:pt x="3123" y="7810"/>
                    <a:pt x="3569" y="8182"/>
                  </a:cubicBezTo>
                  <a:cubicBezTo>
                    <a:pt x="4797" y="9214"/>
                    <a:pt x="7063" y="9755"/>
                    <a:pt x="7513" y="9855"/>
                  </a:cubicBezTo>
                  <a:cubicBezTo>
                    <a:pt x="7586" y="10026"/>
                    <a:pt x="7655" y="10213"/>
                    <a:pt x="7724" y="10452"/>
                  </a:cubicBezTo>
                  <a:cubicBezTo>
                    <a:pt x="7710" y="10589"/>
                    <a:pt x="7636" y="11525"/>
                    <a:pt x="7631" y="11631"/>
                  </a:cubicBezTo>
                  <a:cubicBezTo>
                    <a:pt x="7591" y="11567"/>
                    <a:pt x="7540" y="11506"/>
                    <a:pt x="7494" y="11451"/>
                  </a:cubicBezTo>
                  <a:cubicBezTo>
                    <a:pt x="7398" y="11337"/>
                    <a:pt x="7292" y="11231"/>
                    <a:pt x="7182" y="11131"/>
                  </a:cubicBezTo>
                  <a:cubicBezTo>
                    <a:pt x="6715" y="10663"/>
                    <a:pt x="5279" y="9374"/>
                    <a:pt x="2761" y="8558"/>
                  </a:cubicBezTo>
                  <a:cubicBezTo>
                    <a:pt x="2545" y="8489"/>
                    <a:pt x="2331" y="8443"/>
                    <a:pt x="2124" y="8420"/>
                  </a:cubicBezTo>
                  <a:cubicBezTo>
                    <a:pt x="2014" y="8407"/>
                    <a:pt x="1906" y="8401"/>
                    <a:pt x="1801" y="8401"/>
                  </a:cubicBezTo>
                  <a:cubicBezTo>
                    <a:pt x="976" y="8401"/>
                    <a:pt x="348" y="8792"/>
                    <a:pt x="193" y="9411"/>
                  </a:cubicBezTo>
                  <a:cubicBezTo>
                    <a:pt x="1" y="10181"/>
                    <a:pt x="532" y="10970"/>
                    <a:pt x="1688" y="11369"/>
                  </a:cubicBezTo>
                  <a:cubicBezTo>
                    <a:pt x="1798" y="11410"/>
                    <a:pt x="1913" y="11442"/>
                    <a:pt x="2037" y="11474"/>
                  </a:cubicBezTo>
                  <a:cubicBezTo>
                    <a:pt x="2614" y="11619"/>
                    <a:pt x="3279" y="11672"/>
                    <a:pt x="3940" y="11672"/>
                  </a:cubicBezTo>
                  <a:cubicBezTo>
                    <a:pt x="5303" y="11672"/>
                    <a:pt x="6645" y="11448"/>
                    <a:pt x="7146" y="11355"/>
                  </a:cubicBezTo>
                  <a:cubicBezTo>
                    <a:pt x="7223" y="11429"/>
                    <a:pt x="7301" y="11502"/>
                    <a:pt x="7375" y="11584"/>
                  </a:cubicBezTo>
                  <a:cubicBezTo>
                    <a:pt x="7453" y="11667"/>
                    <a:pt x="7521" y="11777"/>
                    <a:pt x="7623" y="11842"/>
                  </a:cubicBezTo>
                  <a:cubicBezTo>
                    <a:pt x="7623" y="11860"/>
                    <a:pt x="7618" y="11979"/>
                    <a:pt x="7618" y="12158"/>
                  </a:cubicBezTo>
                  <a:cubicBezTo>
                    <a:pt x="7607" y="12157"/>
                    <a:pt x="7596" y="12157"/>
                    <a:pt x="7585" y="12157"/>
                  </a:cubicBezTo>
                  <a:cubicBezTo>
                    <a:pt x="7536" y="12157"/>
                    <a:pt x="7485" y="12164"/>
                    <a:pt x="7443" y="12172"/>
                  </a:cubicBezTo>
                  <a:cubicBezTo>
                    <a:pt x="7398" y="12177"/>
                    <a:pt x="7352" y="12190"/>
                    <a:pt x="7306" y="12200"/>
                  </a:cubicBezTo>
                  <a:cubicBezTo>
                    <a:pt x="7018" y="12078"/>
                    <a:pt x="6319" y="11817"/>
                    <a:pt x="5568" y="11817"/>
                  </a:cubicBezTo>
                  <a:cubicBezTo>
                    <a:pt x="5384" y="11817"/>
                    <a:pt x="5198" y="11832"/>
                    <a:pt x="5013" y="11869"/>
                  </a:cubicBezTo>
                  <a:cubicBezTo>
                    <a:pt x="4678" y="11933"/>
                    <a:pt x="4251" y="12098"/>
                    <a:pt x="3889" y="12304"/>
                  </a:cubicBezTo>
                  <a:cubicBezTo>
                    <a:pt x="3449" y="12557"/>
                    <a:pt x="3119" y="12873"/>
                    <a:pt x="3174" y="13167"/>
                  </a:cubicBezTo>
                  <a:cubicBezTo>
                    <a:pt x="3261" y="13604"/>
                    <a:pt x="3847" y="13871"/>
                    <a:pt x="4489" y="13871"/>
                  </a:cubicBezTo>
                  <a:cubicBezTo>
                    <a:pt x="4622" y="13871"/>
                    <a:pt x="4756" y="13860"/>
                    <a:pt x="4890" y="13836"/>
                  </a:cubicBezTo>
                  <a:cubicBezTo>
                    <a:pt x="4899" y="13836"/>
                    <a:pt x="4912" y="13832"/>
                    <a:pt x="4926" y="13827"/>
                  </a:cubicBezTo>
                  <a:cubicBezTo>
                    <a:pt x="5976" y="13621"/>
                    <a:pt x="7159" y="12539"/>
                    <a:pt x="7398" y="12310"/>
                  </a:cubicBezTo>
                  <a:cubicBezTo>
                    <a:pt x="7421" y="12300"/>
                    <a:pt x="7449" y="12295"/>
                    <a:pt x="7476" y="12291"/>
                  </a:cubicBezTo>
                  <a:cubicBezTo>
                    <a:pt x="7517" y="12287"/>
                    <a:pt x="7568" y="12287"/>
                    <a:pt x="7614" y="12282"/>
                  </a:cubicBezTo>
                  <a:cubicBezTo>
                    <a:pt x="7614" y="12704"/>
                    <a:pt x="7614" y="13318"/>
                    <a:pt x="7627" y="13612"/>
                  </a:cubicBezTo>
                  <a:cubicBezTo>
                    <a:pt x="7646" y="14116"/>
                    <a:pt x="8118" y="20958"/>
                    <a:pt x="8118" y="21105"/>
                  </a:cubicBezTo>
                  <a:cubicBezTo>
                    <a:pt x="8113" y="21355"/>
                    <a:pt x="8197" y="21442"/>
                    <a:pt x="8280" y="21442"/>
                  </a:cubicBezTo>
                  <a:cubicBezTo>
                    <a:pt x="8362" y="21442"/>
                    <a:pt x="8443" y="21355"/>
                    <a:pt x="8434" y="21257"/>
                  </a:cubicBezTo>
                  <a:cubicBezTo>
                    <a:pt x="8429" y="21147"/>
                    <a:pt x="8008" y="14230"/>
                    <a:pt x="7980" y="13777"/>
                  </a:cubicBezTo>
                  <a:cubicBezTo>
                    <a:pt x="7966" y="13515"/>
                    <a:pt x="7962" y="12854"/>
                    <a:pt x="7957" y="12365"/>
                  </a:cubicBezTo>
                  <a:lnTo>
                    <a:pt x="7957" y="12365"/>
                  </a:lnTo>
                  <a:cubicBezTo>
                    <a:pt x="8008" y="12369"/>
                    <a:pt x="8054" y="12374"/>
                    <a:pt x="8099" y="12382"/>
                  </a:cubicBezTo>
                  <a:cubicBezTo>
                    <a:pt x="8182" y="12401"/>
                    <a:pt x="8264" y="12424"/>
                    <a:pt x="8342" y="12452"/>
                  </a:cubicBezTo>
                  <a:cubicBezTo>
                    <a:pt x="8618" y="12818"/>
                    <a:pt x="9392" y="13781"/>
                    <a:pt x="10145" y="14130"/>
                  </a:cubicBezTo>
                  <a:cubicBezTo>
                    <a:pt x="10158" y="14135"/>
                    <a:pt x="10167" y="14139"/>
                    <a:pt x="10177" y="14139"/>
                  </a:cubicBezTo>
                  <a:cubicBezTo>
                    <a:pt x="10421" y="14246"/>
                    <a:pt x="10713" y="14302"/>
                    <a:pt x="10986" y="14302"/>
                  </a:cubicBezTo>
                  <a:cubicBezTo>
                    <a:pt x="11368" y="14302"/>
                    <a:pt x="11711" y="14190"/>
                    <a:pt x="11824" y="13946"/>
                  </a:cubicBezTo>
                  <a:cubicBezTo>
                    <a:pt x="11934" y="13703"/>
                    <a:pt x="11653" y="13368"/>
                    <a:pt x="11273" y="13070"/>
                  </a:cubicBezTo>
                  <a:cubicBezTo>
                    <a:pt x="10984" y="12846"/>
                    <a:pt x="10645" y="12644"/>
                    <a:pt x="10374" y="12520"/>
                  </a:cubicBezTo>
                  <a:cubicBezTo>
                    <a:pt x="9914" y="12307"/>
                    <a:pt x="9390" y="12254"/>
                    <a:pt x="8977" y="12254"/>
                  </a:cubicBezTo>
                  <a:cubicBezTo>
                    <a:pt x="8694" y="12254"/>
                    <a:pt x="8463" y="12279"/>
                    <a:pt x="8338" y="12295"/>
                  </a:cubicBezTo>
                  <a:cubicBezTo>
                    <a:pt x="8269" y="12272"/>
                    <a:pt x="8192" y="12255"/>
                    <a:pt x="8118" y="12240"/>
                  </a:cubicBezTo>
                  <a:cubicBezTo>
                    <a:pt x="8076" y="12236"/>
                    <a:pt x="8017" y="12227"/>
                    <a:pt x="7957" y="12222"/>
                  </a:cubicBezTo>
                  <a:lnTo>
                    <a:pt x="7957" y="11759"/>
                  </a:lnTo>
                  <a:cubicBezTo>
                    <a:pt x="8063" y="11709"/>
                    <a:pt x="8159" y="11644"/>
                    <a:pt x="8260" y="11594"/>
                  </a:cubicBezTo>
                  <a:cubicBezTo>
                    <a:pt x="8425" y="11506"/>
                    <a:pt x="8599" y="11438"/>
                    <a:pt x="8783" y="11387"/>
                  </a:cubicBezTo>
                  <a:cubicBezTo>
                    <a:pt x="8797" y="11383"/>
                    <a:pt x="8815" y="11379"/>
                    <a:pt x="8833" y="11369"/>
                  </a:cubicBezTo>
                  <a:cubicBezTo>
                    <a:pt x="9307" y="11561"/>
                    <a:pt x="11501" y="12386"/>
                    <a:pt x="13174" y="12386"/>
                  </a:cubicBezTo>
                  <a:cubicBezTo>
                    <a:pt x="13267" y="12386"/>
                    <a:pt x="13358" y="12383"/>
                    <a:pt x="13447" y="12378"/>
                  </a:cubicBezTo>
                  <a:cubicBezTo>
                    <a:pt x="13653" y="12365"/>
                    <a:pt x="13850" y="12337"/>
                    <a:pt x="14043" y="12300"/>
                  </a:cubicBezTo>
                  <a:cubicBezTo>
                    <a:pt x="14960" y="12117"/>
                    <a:pt x="15666" y="11635"/>
                    <a:pt x="15621" y="10920"/>
                  </a:cubicBezTo>
                  <a:cubicBezTo>
                    <a:pt x="15593" y="10466"/>
                    <a:pt x="15226" y="10108"/>
                    <a:pt x="14694" y="9878"/>
                  </a:cubicBezTo>
                  <a:cubicBezTo>
                    <a:pt x="14275" y="9699"/>
                    <a:pt x="13749" y="9596"/>
                    <a:pt x="13218" y="9596"/>
                  </a:cubicBezTo>
                  <a:cubicBezTo>
                    <a:pt x="13139" y="9596"/>
                    <a:pt x="13059" y="9598"/>
                    <a:pt x="12979" y="9603"/>
                  </a:cubicBezTo>
                  <a:cubicBezTo>
                    <a:pt x="11360" y="9704"/>
                    <a:pt x="9420" y="10892"/>
                    <a:pt x="8884" y="11241"/>
                  </a:cubicBezTo>
                  <a:cubicBezTo>
                    <a:pt x="8797" y="11264"/>
                    <a:pt x="8714" y="11286"/>
                    <a:pt x="8632" y="11319"/>
                  </a:cubicBezTo>
                  <a:cubicBezTo>
                    <a:pt x="8471" y="11379"/>
                    <a:pt x="8319" y="11447"/>
                    <a:pt x="8173" y="11529"/>
                  </a:cubicBezTo>
                  <a:cubicBezTo>
                    <a:pt x="8099" y="11571"/>
                    <a:pt x="8027" y="11612"/>
                    <a:pt x="7962" y="11663"/>
                  </a:cubicBezTo>
                  <a:cubicBezTo>
                    <a:pt x="7962" y="11539"/>
                    <a:pt x="8012" y="10727"/>
                    <a:pt x="8027" y="10549"/>
                  </a:cubicBezTo>
                  <a:cubicBezTo>
                    <a:pt x="8186" y="10411"/>
                    <a:pt x="8342" y="10255"/>
                    <a:pt x="8508" y="10126"/>
                  </a:cubicBezTo>
                  <a:cubicBezTo>
                    <a:pt x="8567" y="10081"/>
                    <a:pt x="8626" y="10035"/>
                    <a:pt x="8687" y="9988"/>
                  </a:cubicBezTo>
                  <a:cubicBezTo>
                    <a:pt x="9392" y="9961"/>
                    <a:pt x="11722" y="9815"/>
                    <a:pt x="12984" y="9190"/>
                  </a:cubicBezTo>
                  <a:cubicBezTo>
                    <a:pt x="13475" y="8953"/>
                    <a:pt x="13864" y="8572"/>
                    <a:pt x="14084" y="8164"/>
                  </a:cubicBezTo>
                  <a:cubicBezTo>
                    <a:pt x="14286" y="7787"/>
                    <a:pt x="14336" y="7389"/>
                    <a:pt x="14176" y="7063"/>
                  </a:cubicBezTo>
                  <a:cubicBezTo>
                    <a:pt x="13997" y="6701"/>
                    <a:pt x="13570" y="6513"/>
                    <a:pt x="13056" y="6485"/>
                  </a:cubicBezTo>
                  <a:cubicBezTo>
                    <a:pt x="13009" y="6482"/>
                    <a:pt x="12962" y="6481"/>
                    <a:pt x="12914" y="6481"/>
                  </a:cubicBezTo>
                  <a:cubicBezTo>
                    <a:pt x="12482" y="6481"/>
                    <a:pt x="12004" y="6592"/>
                    <a:pt x="11571" y="6807"/>
                  </a:cubicBezTo>
                  <a:cubicBezTo>
                    <a:pt x="10250" y="7457"/>
                    <a:pt x="8852" y="9438"/>
                    <a:pt x="8539" y="9897"/>
                  </a:cubicBezTo>
                  <a:cubicBezTo>
                    <a:pt x="8531" y="9906"/>
                    <a:pt x="8522" y="9910"/>
                    <a:pt x="8516" y="9920"/>
                  </a:cubicBezTo>
                  <a:cubicBezTo>
                    <a:pt x="8361" y="10039"/>
                    <a:pt x="8192" y="10177"/>
                    <a:pt x="8044" y="10323"/>
                  </a:cubicBezTo>
                  <a:cubicBezTo>
                    <a:pt x="8072" y="10053"/>
                    <a:pt x="8269" y="8416"/>
                    <a:pt x="8319" y="8022"/>
                  </a:cubicBezTo>
                  <a:cubicBezTo>
                    <a:pt x="8461" y="7857"/>
                    <a:pt x="8581" y="7664"/>
                    <a:pt x="8714" y="7494"/>
                  </a:cubicBezTo>
                  <a:cubicBezTo>
                    <a:pt x="8723" y="7485"/>
                    <a:pt x="8728" y="7476"/>
                    <a:pt x="8736" y="7471"/>
                  </a:cubicBezTo>
                  <a:cubicBezTo>
                    <a:pt x="9402" y="7264"/>
                    <a:pt x="11369" y="6600"/>
                    <a:pt x="12313" y="5692"/>
                  </a:cubicBezTo>
                  <a:cubicBezTo>
                    <a:pt x="12567" y="5453"/>
                    <a:pt x="12759" y="5164"/>
                    <a:pt x="12883" y="4866"/>
                  </a:cubicBezTo>
                  <a:cubicBezTo>
                    <a:pt x="13121" y="4303"/>
                    <a:pt x="13121" y="3710"/>
                    <a:pt x="12823" y="3399"/>
                  </a:cubicBezTo>
                  <a:cubicBezTo>
                    <a:pt x="12674" y="3241"/>
                    <a:pt x="12456" y="3170"/>
                    <a:pt x="12203" y="3170"/>
                  </a:cubicBezTo>
                  <a:cubicBezTo>
                    <a:pt x="12044" y="3170"/>
                    <a:pt x="11870" y="3198"/>
                    <a:pt x="11691" y="3252"/>
                  </a:cubicBezTo>
                  <a:cubicBezTo>
                    <a:pt x="11273" y="3376"/>
                    <a:pt x="10828" y="3632"/>
                    <a:pt x="10461" y="3981"/>
                  </a:cubicBezTo>
                  <a:cubicBezTo>
                    <a:pt x="9485" y="4912"/>
                    <a:pt x="8760" y="6829"/>
                    <a:pt x="8563" y="7384"/>
                  </a:cubicBezTo>
                  <a:cubicBezTo>
                    <a:pt x="8499" y="7467"/>
                    <a:pt x="8429" y="7554"/>
                    <a:pt x="8370" y="7645"/>
                  </a:cubicBezTo>
                  <a:cubicBezTo>
                    <a:pt x="8393" y="7461"/>
                    <a:pt x="8467" y="6572"/>
                    <a:pt x="8535" y="5706"/>
                  </a:cubicBezTo>
                  <a:cubicBezTo>
                    <a:pt x="8861" y="4990"/>
                    <a:pt x="9654" y="3128"/>
                    <a:pt x="9672" y="1890"/>
                  </a:cubicBezTo>
                  <a:cubicBezTo>
                    <a:pt x="9677" y="1647"/>
                    <a:pt x="9644" y="1408"/>
                    <a:pt x="9589" y="1188"/>
                  </a:cubicBezTo>
                  <a:cubicBezTo>
                    <a:pt x="9424" y="523"/>
                    <a:pt x="9022" y="10"/>
                    <a:pt x="8544" y="0"/>
                  </a:cubicBezTo>
                  <a:cubicBezTo>
                    <a:pt x="8541" y="0"/>
                    <a:pt x="8539" y="0"/>
                    <a:pt x="85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26"/>
            <p:cNvSpPr/>
            <p:nvPr/>
          </p:nvSpPr>
          <p:spPr>
            <a:xfrm>
              <a:off x="-434613" y="1241575"/>
              <a:ext cx="123661" cy="80363"/>
            </a:xfrm>
            <a:custGeom>
              <a:rect b="b" l="l" r="r" t="t"/>
              <a:pathLst>
                <a:path extrusionOk="0" h="1225" w="1885">
                  <a:moveTo>
                    <a:pt x="831" y="0"/>
                  </a:moveTo>
                  <a:cubicBezTo>
                    <a:pt x="509" y="0"/>
                    <a:pt x="214" y="265"/>
                    <a:pt x="0" y="665"/>
                  </a:cubicBezTo>
                  <a:cubicBezTo>
                    <a:pt x="353" y="927"/>
                    <a:pt x="766" y="1115"/>
                    <a:pt x="1202" y="1193"/>
                  </a:cubicBezTo>
                  <a:cubicBezTo>
                    <a:pt x="1319" y="1212"/>
                    <a:pt x="1440" y="1225"/>
                    <a:pt x="1559" y="1225"/>
                  </a:cubicBezTo>
                  <a:cubicBezTo>
                    <a:pt x="1669" y="1225"/>
                    <a:pt x="1779" y="1214"/>
                    <a:pt x="1884" y="1188"/>
                  </a:cubicBezTo>
                  <a:cubicBezTo>
                    <a:pt x="1719" y="523"/>
                    <a:pt x="1317" y="10"/>
                    <a:pt x="839" y="0"/>
                  </a:cubicBezTo>
                  <a:cubicBezTo>
                    <a:pt x="836" y="0"/>
                    <a:pt x="834" y="0"/>
                    <a:pt x="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26"/>
            <p:cNvSpPr/>
            <p:nvPr/>
          </p:nvSpPr>
          <p:spPr>
            <a:xfrm>
              <a:off x="-183752" y="1407351"/>
              <a:ext cx="394" cy="2821"/>
            </a:xfrm>
            <a:custGeom>
              <a:rect b="b" l="l" r="r" t="t"/>
              <a:pathLst>
                <a:path extrusionOk="0" h="43" w="6">
                  <a:moveTo>
                    <a:pt x="1" y="0"/>
                  </a:moveTo>
                  <a:cubicBezTo>
                    <a:pt x="1" y="3"/>
                    <a:pt x="1" y="5"/>
                    <a:pt x="2" y="8"/>
                  </a:cubicBezTo>
                  <a:lnTo>
                    <a:pt x="2" y="8"/>
                  </a:lnTo>
                  <a:lnTo>
                    <a:pt x="1" y="0"/>
                  </a:lnTo>
                  <a:close/>
                  <a:moveTo>
                    <a:pt x="2" y="8"/>
                  </a:moveTo>
                  <a:lnTo>
                    <a:pt x="5" y="42"/>
                  </a:lnTo>
                  <a:lnTo>
                    <a:pt x="5" y="32"/>
                  </a:lnTo>
                  <a:cubicBezTo>
                    <a:pt x="5" y="23"/>
                    <a:pt x="3" y="15"/>
                    <a:pt x="2" y="8"/>
                  </a:cubicBezTo>
                  <a:close/>
                </a:path>
              </a:pathLst>
            </a:custGeom>
            <a:solidFill>
              <a:srgbClr val="7CA3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26"/>
            <p:cNvSpPr/>
            <p:nvPr/>
          </p:nvSpPr>
          <p:spPr>
            <a:xfrm>
              <a:off x="-173190" y="1449467"/>
              <a:ext cx="93943" cy="111393"/>
            </a:xfrm>
            <a:custGeom>
              <a:rect b="b" l="l" r="r" t="t"/>
              <a:pathLst>
                <a:path extrusionOk="0" h="1698" w="1432">
                  <a:moveTo>
                    <a:pt x="513" y="1"/>
                  </a:moveTo>
                  <a:cubicBezTo>
                    <a:pt x="354" y="1"/>
                    <a:pt x="180" y="29"/>
                    <a:pt x="1" y="83"/>
                  </a:cubicBezTo>
                  <a:cubicBezTo>
                    <a:pt x="193" y="738"/>
                    <a:pt x="532" y="1339"/>
                    <a:pt x="1119" y="1656"/>
                  </a:cubicBezTo>
                  <a:cubicBezTo>
                    <a:pt x="1142" y="1670"/>
                    <a:pt x="1169" y="1684"/>
                    <a:pt x="1193" y="1697"/>
                  </a:cubicBezTo>
                  <a:cubicBezTo>
                    <a:pt x="1431" y="1134"/>
                    <a:pt x="1431" y="541"/>
                    <a:pt x="1133" y="230"/>
                  </a:cubicBezTo>
                  <a:cubicBezTo>
                    <a:pt x="984" y="72"/>
                    <a:pt x="766" y="1"/>
                    <a:pt x="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26"/>
            <p:cNvSpPr/>
            <p:nvPr/>
          </p:nvSpPr>
          <p:spPr>
            <a:xfrm>
              <a:off x="-83578" y="1667003"/>
              <a:ext cx="84037" cy="110147"/>
            </a:xfrm>
            <a:custGeom>
              <a:rect b="b" l="l" r="r" t="t"/>
              <a:pathLst>
                <a:path extrusionOk="0" h="1679" w="1281">
                  <a:moveTo>
                    <a:pt x="0" y="0"/>
                  </a:moveTo>
                  <a:cubicBezTo>
                    <a:pt x="15" y="367"/>
                    <a:pt x="97" y="734"/>
                    <a:pt x="285" y="1046"/>
                  </a:cubicBezTo>
                  <a:cubicBezTo>
                    <a:pt x="455" y="1330"/>
                    <a:pt x="726" y="1560"/>
                    <a:pt x="1028" y="1679"/>
                  </a:cubicBezTo>
                  <a:cubicBezTo>
                    <a:pt x="1230" y="1302"/>
                    <a:pt x="1280" y="904"/>
                    <a:pt x="1120" y="578"/>
                  </a:cubicBezTo>
                  <a:cubicBezTo>
                    <a:pt x="941" y="216"/>
                    <a:pt x="514" y="2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26"/>
            <p:cNvSpPr/>
            <p:nvPr/>
          </p:nvSpPr>
          <p:spPr>
            <a:xfrm>
              <a:off x="-22502" y="1889590"/>
              <a:ext cx="110147" cy="158889"/>
            </a:xfrm>
            <a:custGeom>
              <a:rect b="b" l="l" r="r" t="t"/>
              <a:pathLst>
                <a:path extrusionOk="0" h="2422" w="1679">
                  <a:moveTo>
                    <a:pt x="707" y="0"/>
                  </a:moveTo>
                  <a:cubicBezTo>
                    <a:pt x="258" y="610"/>
                    <a:pt x="1" y="1359"/>
                    <a:pt x="15" y="2115"/>
                  </a:cubicBezTo>
                  <a:cubicBezTo>
                    <a:pt x="15" y="2220"/>
                    <a:pt x="24" y="2326"/>
                    <a:pt x="56" y="2422"/>
                  </a:cubicBezTo>
                  <a:cubicBezTo>
                    <a:pt x="973" y="2239"/>
                    <a:pt x="1679" y="1757"/>
                    <a:pt x="1634" y="1042"/>
                  </a:cubicBezTo>
                  <a:cubicBezTo>
                    <a:pt x="1606" y="588"/>
                    <a:pt x="1239" y="230"/>
                    <a:pt x="7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26"/>
            <p:cNvSpPr/>
            <p:nvPr/>
          </p:nvSpPr>
          <p:spPr>
            <a:xfrm>
              <a:off x="-272445" y="2098991"/>
              <a:ext cx="115264" cy="80888"/>
            </a:xfrm>
            <a:custGeom>
              <a:rect b="b" l="l" r="r" t="t"/>
              <a:pathLst>
                <a:path extrusionOk="0" h="1233" w="1757">
                  <a:moveTo>
                    <a:pt x="1096" y="0"/>
                  </a:moveTo>
                  <a:cubicBezTo>
                    <a:pt x="661" y="148"/>
                    <a:pt x="275" y="459"/>
                    <a:pt x="73" y="872"/>
                  </a:cubicBezTo>
                  <a:cubicBezTo>
                    <a:pt x="41" y="936"/>
                    <a:pt x="13" y="1005"/>
                    <a:pt x="0" y="1069"/>
                  </a:cubicBezTo>
                  <a:cubicBezTo>
                    <a:pt x="244" y="1176"/>
                    <a:pt x="536" y="1232"/>
                    <a:pt x="809" y="1232"/>
                  </a:cubicBezTo>
                  <a:cubicBezTo>
                    <a:pt x="1191" y="1232"/>
                    <a:pt x="1534" y="1120"/>
                    <a:pt x="1647" y="876"/>
                  </a:cubicBezTo>
                  <a:cubicBezTo>
                    <a:pt x="1757" y="633"/>
                    <a:pt x="1476" y="298"/>
                    <a:pt x="10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26"/>
            <p:cNvSpPr/>
            <p:nvPr/>
          </p:nvSpPr>
          <p:spPr>
            <a:xfrm>
              <a:off x="-659037" y="1410369"/>
              <a:ext cx="94205" cy="76755"/>
            </a:xfrm>
            <a:custGeom>
              <a:rect b="b" l="l" r="r" t="t"/>
              <a:pathLst>
                <a:path extrusionOk="0" h="1170" w="1436">
                  <a:moveTo>
                    <a:pt x="762" y="1"/>
                  </a:moveTo>
                  <a:cubicBezTo>
                    <a:pt x="598" y="1"/>
                    <a:pt x="448" y="43"/>
                    <a:pt x="325" y="134"/>
                  </a:cubicBezTo>
                  <a:cubicBezTo>
                    <a:pt x="69" y="326"/>
                    <a:pt x="0" y="720"/>
                    <a:pt x="83" y="1169"/>
                  </a:cubicBezTo>
                  <a:cubicBezTo>
                    <a:pt x="670" y="1142"/>
                    <a:pt x="1233" y="748"/>
                    <a:pt x="1436" y="193"/>
                  </a:cubicBezTo>
                  <a:cubicBezTo>
                    <a:pt x="1204" y="70"/>
                    <a:pt x="971" y="1"/>
                    <a:pt x="7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26"/>
            <p:cNvSpPr/>
            <p:nvPr/>
          </p:nvSpPr>
          <p:spPr>
            <a:xfrm>
              <a:off x="-805919" y="1569256"/>
              <a:ext cx="117691" cy="111262"/>
            </a:xfrm>
            <a:custGeom>
              <a:rect b="b" l="l" r="r" t="t"/>
              <a:pathLst>
                <a:path extrusionOk="0" h="1696" w="1794">
                  <a:moveTo>
                    <a:pt x="915" y="1"/>
                  </a:moveTo>
                  <a:cubicBezTo>
                    <a:pt x="633" y="1"/>
                    <a:pt x="398" y="75"/>
                    <a:pt x="253" y="248"/>
                  </a:cubicBezTo>
                  <a:cubicBezTo>
                    <a:pt x="1" y="546"/>
                    <a:pt x="102" y="1114"/>
                    <a:pt x="382" y="1696"/>
                  </a:cubicBezTo>
                  <a:lnTo>
                    <a:pt x="528" y="1696"/>
                  </a:lnTo>
                  <a:cubicBezTo>
                    <a:pt x="735" y="1692"/>
                    <a:pt x="946" y="1664"/>
                    <a:pt x="1124" y="1568"/>
                  </a:cubicBezTo>
                  <a:cubicBezTo>
                    <a:pt x="1436" y="1399"/>
                    <a:pt x="1607" y="1045"/>
                    <a:pt x="1702" y="705"/>
                  </a:cubicBezTo>
                  <a:cubicBezTo>
                    <a:pt x="1753" y="532"/>
                    <a:pt x="1789" y="353"/>
                    <a:pt x="1794" y="174"/>
                  </a:cubicBezTo>
                  <a:cubicBezTo>
                    <a:pt x="1484" y="65"/>
                    <a:pt x="1179" y="1"/>
                    <a:pt x="9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26"/>
            <p:cNvSpPr/>
            <p:nvPr/>
          </p:nvSpPr>
          <p:spPr>
            <a:xfrm>
              <a:off x="-940075" y="1792630"/>
              <a:ext cx="150164" cy="194774"/>
            </a:xfrm>
            <a:custGeom>
              <a:rect b="b" l="l" r="r" t="t"/>
              <a:pathLst>
                <a:path extrusionOk="0" h="2969" w="2289">
                  <a:moveTo>
                    <a:pt x="1801" y="1"/>
                  </a:moveTo>
                  <a:cubicBezTo>
                    <a:pt x="976" y="1"/>
                    <a:pt x="348" y="392"/>
                    <a:pt x="193" y="1011"/>
                  </a:cubicBezTo>
                  <a:cubicBezTo>
                    <a:pt x="1" y="1781"/>
                    <a:pt x="532" y="2570"/>
                    <a:pt x="1688" y="2969"/>
                  </a:cubicBezTo>
                  <a:cubicBezTo>
                    <a:pt x="1863" y="2905"/>
                    <a:pt x="2018" y="2804"/>
                    <a:pt x="2124" y="2648"/>
                  </a:cubicBezTo>
                  <a:cubicBezTo>
                    <a:pt x="2257" y="2441"/>
                    <a:pt x="2276" y="2185"/>
                    <a:pt x="2280" y="1942"/>
                  </a:cubicBezTo>
                  <a:cubicBezTo>
                    <a:pt x="2289" y="1378"/>
                    <a:pt x="2257" y="818"/>
                    <a:pt x="2170" y="263"/>
                  </a:cubicBezTo>
                  <a:cubicBezTo>
                    <a:pt x="2160" y="181"/>
                    <a:pt x="2147" y="98"/>
                    <a:pt x="2124" y="20"/>
                  </a:cubicBezTo>
                  <a:cubicBezTo>
                    <a:pt x="2014" y="7"/>
                    <a:pt x="1906" y="1"/>
                    <a:pt x="18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26"/>
            <p:cNvSpPr/>
            <p:nvPr/>
          </p:nvSpPr>
          <p:spPr>
            <a:xfrm>
              <a:off x="-735528" y="2048740"/>
              <a:ext cx="119200" cy="102865"/>
            </a:xfrm>
            <a:custGeom>
              <a:rect b="b" l="l" r="r" t="t"/>
              <a:pathLst>
                <a:path extrusionOk="0" h="1568" w="1817">
                  <a:moveTo>
                    <a:pt x="771" y="0"/>
                  </a:moveTo>
                  <a:cubicBezTo>
                    <a:pt x="331" y="253"/>
                    <a:pt x="1" y="569"/>
                    <a:pt x="56" y="863"/>
                  </a:cubicBezTo>
                  <a:cubicBezTo>
                    <a:pt x="143" y="1300"/>
                    <a:pt x="729" y="1567"/>
                    <a:pt x="1371" y="1567"/>
                  </a:cubicBezTo>
                  <a:cubicBezTo>
                    <a:pt x="1504" y="1567"/>
                    <a:pt x="1638" y="1556"/>
                    <a:pt x="1772" y="1532"/>
                  </a:cubicBezTo>
                  <a:cubicBezTo>
                    <a:pt x="1785" y="1473"/>
                    <a:pt x="1789" y="1409"/>
                    <a:pt x="1794" y="1348"/>
                  </a:cubicBezTo>
                  <a:cubicBezTo>
                    <a:pt x="1817" y="895"/>
                    <a:pt x="1584" y="440"/>
                    <a:pt x="1203" y="193"/>
                  </a:cubicBezTo>
                  <a:cubicBezTo>
                    <a:pt x="1070" y="106"/>
                    <a:pt x="923" y="46"/>
                    <a:pt x="7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59" name="Google Shape;2259;p26"/>
          <p:cNvSpPr/>
          <p:nvPr/>
        </p:nvSpPr>
        <p:spPr>
          <a:xfrm flipH="1" rot="2700000">
            <a:off x="5993732" y="1676189"/>
            <a:ext cx="3577527" cy="5106779"/>
          </a:xfrm>
          <a:custGeom>
            <a:rect b="b" l="l" r="r" t="t"/>
            <a:pathLst>
              <a:path extrusionOk="0" h="46528" w="46234">
                <a:moveTo>
                  <a:pt x="25849" y="0"/>
                </a:moveTo>
                <a:cubicBezTo>
                  <a:pt x="24318" y="0"/>
                  <a:pt x="22209" y="712"/>
                  <a:pt x="20882" y="1007"/>
                </a:cubicBezTo>
                <a:cubicBezTo>
                  <a:pt x="16346" y="1974"/>
                  <a:pt x="11943" y="4009"/>
                  <a:pt x="8440" y="7111"/>
                </a:cubicBezTo>
                <a:cubicBezTo>
                  <a:pt x="3737" y="11214"/>
                  <a:pt x="601" y="17219"/>
                  <a:pt x="268" y="23490"/>
                </a:cubicBezTo>
                <a:cubicBezTo>
                  <a:pt x="1" y="29794"/>
                  <a:pt x="2536" y="36199"/>
                  <a:pt x="7339" y="40235"/>
                </a:cubicBezTo>
                <a:cubicBezTo>
                  <a:pt x="11075" y="43437"/>
                  <a:pt x="15912" y="45072"/>
                  <a:pt x="20749" y="45906"/>
                </a:cubicBezTo>
                <a:cubicBezTo>
                  <a:pt x="22937" y="46293"/>
                  <a:pt x="25159" y="46527"/>
                  <a:pt x="27367" y="46527"/>
                </a:cubicBezTo>
                <a:cubicBezTo>
                  <a:pt x="29536" y="46527"/>
                  <a:pt x="31693" y="46301"/>
                  <a:pt x="33792" y="45772"/>
                </a:cubicBezTo>
                <a:cubicBezTo>
                  <a:pt x="38061" y="44738"/>
                  <a:pt x="42097" y="42337"/>
                  <a:pt x="44533" y="38701"/>
                </a:cubicBezTo>
                <a:cubicBezTo>
                  <a:pt x="45400" y="37400"/>
                  <a:pt x="46100" y="35865"/>
                  <a:pt x="46134" y="34264"/>
                </a:cubicBezTo>
                <a:cubicBezTo>
                  <a:pt x="46234" y="31562"/>
                  <a:pt x="44533" y="29060"/>
                  <a:pt x="42398" y="27359"/>
                </a:cubicBezTo>
                <a:cubicBezTo>
                  <a:pt x="40263" y="25658"/>
                  <a:pt x="37728" y="24524"/>
                  <a:pt x="35426" y="23123"/>
                </a:cubicBezTo>
                <a:cubicBezTo>
                  <a:pt x="33091" y="21688"/>
                  <a:pt x="30889" y="19820"/>
                  <a:pt x="29989" y="17285"/>
                </a:cubicBezTo>
                <a:cubicBezTo>
                  <a:pt x="29255" y="15284"/>
                  <a:pt x="29388" y="13116"/>
                  <a:pt x="29655" y="10981"/>
                </a:cubicBezTo>
                <a:cubicBezTo>
                  <a:pt x="29889" y="8879"/>
                  <a:pt x="30189" y="6711"/>
                  <a:pt x="29822" y="4643"/>
                </a:cubicBezTo>
                <a:cubicBezTo>
                  <a:pt x="29488" y="2942"/>
                  <a:pt x="28388" y="440"/>
                  <a:pt x="26420" y="40"/>
                </a:cubicBezTo>
                <a:cubicBezTo>
                  <a:pt x="26242" y="12"/>
                  <a:pt x="26050" y="0"/>
                  <a:pt x="2584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60" name="Google Shape;2260;p26"/>
          <p:cNvGrpSpPr/>
          <p:nvPr/>
        </p:nvGrpSpPr>
        <p:grpSpPr>
          <a:xfrm rot="1117708">
            <a:off x="-614393" y="3535975"/>
            <a:ext cx="1538914" cy="2748838"/>
            <a:chOff x="4594400" y="3206375"/>
            <a:chExt cx="328725" cy="587175"/>
          </a:xfrm>
        </p:grpSpPr>
        <p:sp>
          <p:nvSpPr>
            <p:cNvPr id="2261" name="Google Shape;2261;p26"/>
            <p:cNvSpPr/>
            <p:nvPr/>
          </p:nvSpPr>
          <p:spPr>
            <a:xfrm>
              <a:off x="4594400" y="3206375"/>
              <a:ext cx="328725" cy="394600"/>
            </a:xfrm>
            <a:custGeom>
              <a:rect b="b" l="l" r="r" t="t"/>
              <a:pathLst>
                <a:path extrusionOk="0" h="15784" w="13149">
                  <a:moveTo>
                    <a:pt x="7136" y="0"/>
                  </a:moveTo>
                  <a:cubicBezTo>
                    <a:pt x="7136" y="0"/>
                    <a:pt x="6179" y="1376"/>
                    <a:pt x="5059" y="2289"/>
                  </a:cubicBezTo>
                  <a:cubicBezTo>
                    <a:pt x="4922" y="2399"/>
                    <a:pt x="4780" y="2504"/>
                    <a:pt x="4638" y="2610"/>
                  </a:cubicBezTo>
                  <a:cubicBezTo>
                    <a:pt x="3904" y="3133"/>
                    <a:pt x="3051" y="3619"/>
                    <a:pt x="2289" y="4472"/>
                  </a:cubicBezTo>
                  <a:cubicBezTo>
                    <a:pt x="1629" y="5210"/>
                    <a:pt x="1033" y="6219"/>
                    <a:pt x="629" y="7764"/>
                  </a:cubicBezTo>
                  <a:cubicBezTo>
                    <a:pt x="1" y="10177"/>
                    <a:pt x="267" y="12213"/>
                    <a:pt x="1138" y="13515"/>
                  </a:cubicBezTo>
                  <a:cubicBezTo>
                    <a:pt x="1661" y="14300"/>
                    <a:pt x="2403" y="14823"/>
                    <a:pt x="3298" y="15001"/>
                  </a:cubicBezTo>
                  <a:cubicBezTo>
                    <a:pt x="3367" y="15015"/>
                    <a:pt x="3431" y="15024"/>
                    <a:pt x="3495" y="15033"/>
                  </a:cubicBezTo>
                  <a:cubicBezTo>
                    <a:pt x="3596" y="15047"/>
                    <a:pt x="3694" y="15054"/>
                    <a:pt x="3789" y="15054"/>
                  </a:cubicBezTo>
                  <a:cubicBezTo>
                    <a:pt x="5086" y="15054"/>
                    <a:pt x="5839" y="13800"/>
                    <a:pt x="5839" y="13800"/>
                  </a:cubicBezTo>
                  <a:cubicBezTo>
                    <a:pt x="5839" y="13800"/>
                    <a:pt x="5963" y="14478"/>
                    <a:pt x="6756" y="15235"/>
                  </a:cubicBezTo>
                  <a:cubicBezTo>
                    <a:pt x="7017" y="15487"/>
                    <a:pt x="7398" y="15644"/>
                    <a:pt x="7834" y="15726"/>
                  </a:cubicBezTo>
                  <a:cubicBezTo>
                    <a:pt x="8050" y="15765"/>
                    <a:pt x="8279" y="15784"/>
                    <a:pt x="8514" y="15784"/>
                  </a:cubicBezTo>
                  <a:cubicBezTo>
                    <a:pt x="9281" y="15784"/>
                    <a:pt x="10106" y="15584"/>
                    <a:pt x="10713" y="15225"/>
                  </a:cubicBezTo>
                  <a:cubicBezTo>
                    <a:pt x="10846" y="15148"/>
                    <a:pt x="10966" y="15066"/>
                    <a:pt x="11076" y="14973"/>
                  </a:cubicBezTo>
                  <a:cubicBezTo>
                    <a:pt x="13113" y="13263"/>
                    <a:pt x="13149" y="10351"/>
                    <a:pt x="12594" y="7383"/>
                  </a:cubicBezTo>
                  <a:cubicBezTo>
                    <a:pt x="12415" y="6420"/>
                    <a:pt x="12076" y="5545"/>
                    <a:pt x="11649" y="4756"/>
                  </a:cubicBezTo>
                  <a:cubicBezTo>
                    <a:pt x="11049" y="3637"/>
                    <a:pt x="10273" y="2697"/>
                    <a:pt x="9540" y="1954"/>
                  </a:cubicBezTo>
                  <a:cubicBezTo>
                    <a:pt x="8283" y="688"/>
                    <a:pt x="7136" y="0"/>
                    <a:pt x="7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26"/>
            <p:cNvSpPr/>
            <p:nvPr/>
          </p:nvSpPr>
          <p:spPr>
            <a:xfrm>
              <a:off x="4622825" y="3271625"/>
              <a:ext cx="87525" cy="309775"/>
            </a:xfrm>
            <a:custGeom>
              <a:rect b="b" l="l" r="r" t="t"/>
              <a:pathLst>
                <a:path extrusionOk="0" h="12391" w="3501">
                  <a:moveTo>
                    <a:pt x="3501" y="0"/>
                  </a:moveTo>
                  <a:lnTo>
                    <a:pt x="3501" y="0"/>
                  </a:lnTo>
                  <a:cubicBezTo>
                    <a:pt x="2767" y="523"/>
                    <a:pt x="1914" y="1009"/>
                    <a:pt x="1152" y="1862"/>
                  </a:cubicBezTo>
                  <a:cubicBezTo>
                    <a:pt x="951" y="4917"/>
                    <a:pt x="809" y="7993"/>
                    <a:pt x="1" y="10905"/>
                  </a:cubicBezTo>
                  <a:cubicBezTo>
                    <a:pt x="524" y="11690"/>
                    <a:pt x="1266" y="12213"/>
                    <a:pt x="2161" y="12391"/>
                  </a:cubicBezTo>
                  <a:cubicBezTo>
                    <a:pt x="2216" y="12185"/>
                    <a:pt x="2257" y="11978"/>
                    <a:pt x="2299" y="11768"/>
                  </a:cubicBezTo>
                  <a:cubicBezTo>
                    <a:pt x="2468" y="10869"/>
                    <a:pt x="2597" y="9952"/>
                    <a:pt x="2515" y="9038"/>
                  </a:cubicBezTo>
                  <a:cubicBezTo>
                    <a:pt x="2405" y="7883"/>
                    <a:pt x="1954" y="6765"/>
                    <a:pt x="1964" y="5599"/>
                  </a:cubicBezTo>
                  <a:cubicBezTo>
                    <a:pt x="1977" y="3664"/>
                    <a:pt x="3248" y="1884"/>
                    <a:pt x="35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26"/>
            <p:cNvSpPr/>
            <p:nvPr/>
          </p:nvSpPr>
          <p:spPr>
            <a:xfrm>
              <a:off x="4790225" y="3255225"/>
              <a:ext cx="95400" cy="345750"/>
            </a:xfrm>
            <a:custGeom>
              <a:rect b="b" l="l" r="r" t="t"/>
              <a:pathLst>
                <a:path extrusionOk="0" h="13830" w="3816">
                  <a:moveTo>
                    <a:pt x="1707" y="0"/>
                  </a:moveTo>
                  <a:lnTo>
                    <a:pt x="1707" y="0"/>
                  </a:lnTo>
                  <a:cubicBezTo>
                    <a:pt x="1725" y="197"/>
                    <a:pt x="1758" y="390"/>
                    <a:pt x="1785" y="582"/>
                  </a:cubicBezTo>
                  <a:cubicBezTo>
                    <a:pt x="2459" y="5031"/>
                    <a:pt x="1821" y="9662"/>
                    <a:pt x="1" y="13772"/>
                  </a:cubicBezTo>
                  <a:cubicBezTo>
                    <a:pt x="217" y="13811"/>
                    <a:pt x="446" y="13830"/>
                    <a:pt x="681" y="13830"/>
                  </a:cubicBezTo>
                  <a:cubicBezTo>
                    <a:pt x="1448" y="13830"/>
                    <a:pt x="2273" y="13630"/>
                    <a:pt x="2880" y="13271"/>
                  </a:cubicBezTo>
                  <a:cubicBezTo>
                    <a:pt x="3353" y="12075"/>
                    <a:pt x="3568" y="10777"/>
                    <a:pt x="3491" y="9497"/>
                  </a:cubicBezTo>
                  <a:cubicBezTo>
                    <a:pt x="3413" y="8145"/>
                    <a:pt x="3023" y="6805"/>
                    <a:pt x="3151" y="5453"/>
                  </a:cubicBezTo>
                  <a:cubicBezTo>
                    <a:pt x="3234" y="4545"/>
                    <a:pt x="3551" y="3678"/>
                    <a:pt x="3816" y="2802"/>
                  </a:cubicBezTo>
                  <a:cubicBezTo>
                    <a:pt x="3216" y="1683"/>
                    <a:pt x="2440" y="743"/>
                    <a:pt x="17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26"/>
            <p:cNvSpPr/>
            <p:nvPr/>
          </p:nvSpPr>
          <p:spPr>
            <a:xfrm>
              <a:off x="4601750" y="3206475"/>
              <a:ext cx="314975" cy="587075"/>
            </a:xfrm>
            <a:custGeom>
              <a:rect b="b" l="l" r="r" t="t"/>
              <a:pathLst>
                <a:path extrusionOk="0" h="23483" w="12599">
                  <a:moveTo>
                    <a:pt x="6852" y="1"/>
                  </a:moveTo>
                  <a:cubicBezTo>
                    <a:pt x="6852" y="1"/>
                    <a:pt x="6838" y="20"/>
                    <a:pt x="6810" y="60"/>
                  </a:cubicBezTo>
                  <a:cubicBezTo>
                    <a:pt x="6797" y="107"/>
                    <a:pt x="6783" y="153"/>
                    <a:pt x="6774" y="198"/>
                  </a:cubicBezTo>
                  <a:cubicBezTo>
                    <a:pt x="6677" y="565"/>
                    <a:pt x="6586" y="936"/>
                    <a:pt x="6508" y="1313"/>
                  </a:cubicBezTo>
                  <a:cubicBezTo>
                    <a:pt x="6457" y="1560"/>
                    <a:pt x="6407" y="1808"/>
                    <a:pt x="6361" y="2056"/>
                  </a:cubicBezTo>
                  <a:cubicBezTo>
                    <a:pt x="6283" y="1804"/>
                    <a:pt x="6177" y="1560"/>
                    <a:pt x="6044" y="1326"/>
                  </a:cubicBezTo>
                  <a:cubicBezTo>
                    <a:pt x="6012" y="1262"/>
                    <a:pt x="5976" y="1203"/>
                    <a:pt x="5940" y="1143"/>
                  </a:cubicBezTo>
                  <a:cubicBezTo>
                    <a:pt x="5902" y="1180"/>
                    <a:pt x="5870" y="1221"/>
                    <a:pt x="5834" y="1258"/>
                  </a:cubicBezTo>
                  <a:cubicBezTo>
                    <a:pt x="5866" y="1308"/>
                    <a:pt x="5893" y="1354"/>
                    <a:pt x="5921" y="1404"/>
                  </a:cubicBezTo>
                  <a:cubicBezTo>
                    <a:pt x="6072" y="1666"/>
                    <a:pt x="6209" y="1941"/>
                    <a:pt x="6334" y="2221"/>
                  </a:cubicBezTo>
                  <a:cubicBezTo>
                    <a:pt x="6251" y="2661"/>
                    <a:pt x="6182" y="3097"/>
                    <a:pt x="6114" y="3537"/>
                  </a:cubicBezTo>
                  <a:cubicBezTo>
                    <a:pt x="6072" y="3817"/>
                    <a:pt x="6035" y="4096"/>
                    <a:pt x="6003" y="4380"/>
                  </a:cubicBezTo>
                  <a:cubicBezTo>
                    <a:pt x="5934" y="4257"/>
                    <a:pt x="5862" y="4133"/>
                    <a:pt x="5779" y="4018"/>
                  </a:cubicBezTo>
                  <a:cubicBezTo>
                    <a:pt x="5572" y="3730"/>
                    <a:pt x="5334" y="3455"/>
                    <a:pt x="5072" y="3211"/>
                  </a:cubicBezTo>
                  <a:cubicBezTo>
                    <a:pt x="4843" y="2996"/>
                    <a:pt x="4586" y="2799"/>
                    <a:pt x="4321" y="2629"/>
                  </a:cubicBezTo>
                  <a:cubicBezTo>
                    <a:pt x="4266" y="2665"/>
                    <a:pt x="4211" y="2707"/>
                    <a:pt x="4151" y="2748"/>
                  </a:cubicBezTo>
                  <a:cubicBezTo>
                    <a:pt x="4435" y="2918"/>
                    <a:pt x="4706" y="3120"/>
                    <a:pt x="4953" y="3345"/>
                  </a:cubicBezTo>
                  <a:cubicBezTo>
                    <a:pt x="5206" y="3578"/>
                    <a:pt x="5434" y="3835"/>
                    <a:pt x="5631" y="4111"/>
                  </a:cubicBezTo>
                  <a:cubicBezTo>
                    <a:pt x="5733" y="4253"/>
                    <a:pt x="5830" y="4395"/>
                    <a:pt x="5921" y="4541"/>
                  </a:cubicBezTo>
                  <a:cubicBezTo>
                    <a:pt x="5934" y="4568"/>
                    <a:pt x="5953" y="4600"/>
                    <a:pt x="5972" y="4633"/>
                  </a:cubicBezTo>
                  <a:cubicBezTo>
                    <a:pt x="5893" y="5288"/>
                    <a:pt x="5830" y="5949"/>
                    <a:pt x="5775" y="6609"/>
                  </a:cubicBezTo>
                  <a:cubicBezTo>
                    <a:pt x="5329" y="5944"/>
                    <a:pt x="4687" y="5404"/>
                    <a:pt x="4045" y="4954"/>
                  </a:cubicBezTo>
                  <a:cubicBezTo>
                    <a:pt x="3665" y="4683"/>
                    <a:pt x="3265" y="4450"/>
                    <a:pt x="2848" y="4248"/>
                  </a:cubicBezTo>
                  <a:cubicBezTo>
                    <a:pt x="2702" y="4179"/>
                    <a:pt x="2560" y="4115"/>
                    <a:pt x="2408" y="4050"/>
                  </a:cubicBezTo>
                  <a:cubicBezTo>
                    <a:pt x="2357" y="4101"/>
                    <a:pt x="2308" y="4147"/>
                    <a:pt x="2257" y="4198"/>
                  </a:cubicBezTo>
                  <a:cubicBezTo>
                    <a:pt x="2426" y="4266"/>
                    <a:pt x="2592" y="4340"/>
                    <a:pt x="2757" y="4418"/>
                  </a:cubicBezTo>
                  <a:cubicBezTo>
                    <a:pt x="3169" y="4615"/>
                    <a:pt x="3563" y="4844"/>
                    <a:pt x="3940" y="5106"/>
                  </a:cubicBezTo>
                  <a:cubicBezTo>
                    <a:pt x="4619" y="5578"/>
                    <a:pt x="5178" y="6169"/>
                    <a:pt x="5760" y="6752"/>
                  </a:cubicBezTo>
                  <a:cubicBezTo>
                    <a:pt x="5724" y="7206"/>
                    <a:pt x="5687" y="7660"/>
                    <a:pt x="5650" y="8109"/>
                  </a:cubicBezTo>
                  <a:cubicBezTo>
                    <a:pt x="5623" y="8448"/>
                    <a:pt x="5600" y="8793"/>
                    <a:pt x="5576" y="9132"/>
                  </a:cubicBezTo>
                  <a:cubicBezTo>
                    <a:pt x="5490" y="9026"/>
                    <a:pt x="5394" y="8930"/>
                    <a:pt x="5297" y="8838"/>
                  </a:cubicBezTo>
                  <a:cubicBezTo>
                    <a:pt x="5132" y="8683"/>
                    <a:pt x="4958" y="8531"/>
                    <a:pt x="4778" y="8393"/>
                  </a:cubicBezTo>
                  <a:cubicBezTo>
                    <a:pt x="4421" y="8118"/>
                    <a:pt x="4045" y="7875"/>
                    <a:pt x="3650" y="7669"/>
                  </a:cubicBezTo>
                  <a:cubicBezTo>
                    <a:pt x="2858" y="7252"/>
                    <a:pt x="1995" y="6981"/>
                    <a:pt x="1119" y="6871"/>
                  </a:cubicBezTo>
                  <a:cubicBezTo>
                    <a:pt x="959" y="6852"/>
                    <a:pt x="794" y="6839"/>
                    <a:pt x="634" y="6825"/>
                  </a:cubicBezTo>
                  <a:cubicBezTo>
                    <a:pt x="615" y="6884"/>
                    <a:pt x="592" y="6945"/>
                    <a:pt x="574" y="7004"/>
                  </a:cubicBezTo>
                  <a:cubicBezTo>
                    <a:pt x="684" y="7009"/>
                    <a:pt x="799" y="7013"/>
                    <a:pt x="913" y="7022"/>
                  </a:cubicBezTo>
                  <a:cubicBezTo>
                    <a:pt x="1353" y="7068"/>
                    <a:pt x="1794" y="7151"/>
                    <a:pt x="2220" y="7279"/>
                  </a:cubicBezTo>
                  <a:cubicBezTo>
                    <a:pt x="3055" y="7523"/>
                    <a:pt x="3848" y="7917"/>
                    <a:pt x="4554" y="8439"/>
                  </a:cubicBezTo>
                  <a:cubicBezTo>
                    <a:pt x="4751" y="8590"/>
                    <a:pt x="4944" y="8746"/>
                    <a:pt x="5127" y="8916"/>
                  </a:cubicBezTo>
                  <a:cubicBezTo>
                    <a:pt x="5274" y="9045"/>
                    <a:pt x="5407" y="9196"/>
                    <a:pt x="5563" y="9315"/>
                  </a:cubicBezTo>
                  <a:cubicBezTo>
                    <a:pt x="5527" y="9828"/>
                    <a:pt x="5499" y="10342"/>
                    <a:pt x="5472" y="10861"/>
                  </a:cubicBezTo>
                  <a:cubicBezTo>
                    <a:pt x="5356" y="10764"/>
                    <a:pt x="5206" y="10696"/>
                    <a:pt x="5095" y="10636"/>
                  </a:cubicBezTo>
                  <a:cubicBezTo>
                    <a:pt x="4898" y="10539"/>
                    <a:pt x="4701" y="10457"/>
                    <a:pt x="4499" y="10379"/>
                  </a:cubicBezTo>
                  <a:cubicBezTo>
                    <a:pt x="4077" y="10223"/>
                    <a:pt x="3646" y="10109"/>
                    <a:pt x="3206" y="10026"/>
                  </a:cubicBezTo>
                  <a:cubicBezTo>
                    <a:pt x="2756" y="9945"/>
                    <a:pt x="2301" y="9905"/>
                    <a:pt x="1847" y="9905"/>
                  </a:cubicBezTo>
                  <a:cubicBezTo>
                    <a:pt x="1426" y="9905"/>
                    <a:pt x="1006" y="9940"/>
                    <a:pt x="592" y="10008"/>
                  </a:cubicBezTo>
                  <a:cubicBezTo>
                    <a:pt x="395" y="10040"/>
                    <a:pt x="198" y="10076"/>
                    <a:pt x="1" y="10127"/>
                  </a:cubicBezTo>
                  <a:lnTo>
                    <a:pt x="1" y="10342"/>
                  </a:lnTo>
                  <a:cubicBezTo>
                    <a:pt x="143" y="10306"/>
                    <a:pt x="285" y="10269"/>
                    <a:pt x="431" y="10241"/>
                  </a:cubicBezTo>
                  <a:cubicBezTo>
                    <a:pt x="858" y="10159"/>
                    <a:pt x="1294" y="10118"/>
                    <a:pt x="1730" y="10109"/>
                  </a:cubicBezTo>
                  <a:cubicBezTo>
                    <a:pt x="1759" y="10109"/>
                    <a:pt x="1788" y="10109"/>
                    <a:pt x="1818" y="10109"/>
                  </a:cubicBezTo>
                  <a:cubicBezTo>
                    <a:pt x="2636" y="10109"/>
                    <a:pt x="3458" y="10242"/>
                    <a:pt x="4238" y="10503"/>
                  </a:cubicBezTo>
                  <a:cubicBezTo>
                    <a:pt x="4476" y="10586"/>
                    <a:pt x="4710" y="10673"/>
                    <a:pt x="4935" y="10774"/>
                  </a:cubicBezTo>
                  <a:cubicBezTo>
                    <a:pt x="5091" y="10842"/>
                    <a:pt x="5284" y="10962"/>
                    <a:pt x="5462" y="10994"/>
                  </a:cubicBezTo>
                  <a:cubicBezTo>
                    <a:pt x="5430" y="11534"/>
                    <a:pt x="5407" y="12071"/>
                    <a:pt x="5379" y="12607"/>
                  </a:cubicBezTo>
                  <a:cubicBezTo>
                    <a:pt x="5307" y="12585"/>
                    <a:pt x="5229" y="12567"/>
                    <a:pt x="5159" y="12544"/>
                  </a:cubicBezTo>
                  <a:cubicBezTo>
                    <a:pt x="4953" y="12489"/>
                    <a:pt x="4747" y="12442"/>
                    <a:pt x="4536" y="12410"/>
                  </a:cubicBezTo>
                  <a:cubicBezTo>
                    <a:pt x="4205" y="12356"/>
                    <a:pt x="3870" y="12327"/>
                    <a:pt x="3535" y="12327"/>
                  </a:cubicBezTo>
                  <a:cubicBezTo>
                    <a:pt x="3453" y="12327"/>
                    <a:pt x="3370" y="12329"/>
                    <a:pt x="3288" y="12332"/>
                  </a:cubicBezTo>
                  <a:cubicBezTo>
                    <a:pt x="2440" y="12370"/>
                    <a:pt x="1610" y="12571"/>
                    <a:pt x="844" y="12933"/>
                  </a:cubicBezTo>
                  <a:cubicBezTo>
                    <a:pt x="761" y="12975"/>
                    <a:pt x="674" y="13016"/>
                    <a:pt x="592" y="13062"/>
                  </a:cubicBezTo>
                  <a:cubicBezTo>
                    <a:pt x="629" y="13136"/>
                    <a:pt x="665" y="13204"/>
                    <a:pt x="702" y="13273"/>
                  </a:cubicBezTo>
                  <a:cubicBezTo>
                    <a:pt x="844" y="13195"/>
                    <a:pt x="991" y="13121"/>
                    <a:pt x="1142" y="13058"/>
                  </a:cubicBezTo>
                  <a:cubicBezTo>
                    <a:pt x="1605" y="12855"/>
                    <a:pt x="2092" y="12713"/>
                    <a:pt x="2592" y="12631"/>
                  </a:cubicBezTo>
                  <a:cubicBezTo>
                    <a:pt x="2923" y="12576"/>
                    <a:pt x="3261" y="12550"/>
                    <a:pt x="3598" y="12550"/>
                  </a:cubicBezTo>
                  <a:cubicBezTo>
                    <a:pt x="3774" y="12550"/>
                    <a:pt x="3949" y="12557"/>
                    <a:pt x="4124" y="12571"/>
                  </a:cubicBezTo>
                  <a:cubicBezTo>
                    <a:pt x="4393" y="12599"/>
                    <a:pt x="4660" y="12640"/>
                    <a:pt x="4922" y="12700"/>
                  </a:cubicBezTo>
                  <a:cubicBezTo>
                    <a:pt x="5054" y="12732"/>
                    <a:pt x="5214" y="12800"/>
                    <a:pt x="5371" y="12828"/>
                  </a:cubicBezTo>
                  <a:cubicBezTo>
                    <a:pt x="5362" y="13020"/>
                    <a:pt x="5352" y="13218"/>
                    <a:pt x="5343" y="13411"/>
                  </a:cubicBezTo>
                  <a:cubicBezTo>
                    <a:pt x="5261" y="13420"/>
                    <a:pt x="5169" y="13452"/>
                    <a:pt x="5119" y="13460"/>
                  </a:cubicBezTo>
                  <a:cubicBezTo>
                    <a:pt x="4916" y="13511"/>
                    <a:pt x="4719" y="13571"/>
                    <a:pt x="4531" y="13649"/>
                  </a:cubicBezTo>
                  <a:cubicBezTo>
                    <a:pt x="4160" y="13796"/>
                    <a:pt x="3811" y="13983"/>
                    <a:pt x="3481" y="14209"/>
                  </a:cubicBezTo>
                  <a:cubicBezTo>
                    <a:pt x="3192" y="14415"/>
                    <a:pt x="2917" y="14649"/>
                    <a:pt x="2670" y="14910"/>
                  </a:cubicBezTo>
                  <a:cubicBezTo>
                    <a:pt x="2748" y="14933"/>
                    <a:pt x="2820" y="14956"/>
                    <a:pt x="2899" y="14974"/>
                  </a:cubicBezTo>
                  <a:cubicBezTo>
                    <a:pt x="3137" y="14736"/>
                    <a:pt x="3394" y="14520"/>
                    <a:pt x="3673" y="14337"/>
                  </a:cubicBezTo>
                  <a:cubicBezTo>
                    <a:pt x="4004" y="14116"/>
                    <a:pt x="4357" y="13943"/>
                    <a:pt x="4729" y="13805"/>
                  </a:cubicBezTo>
                  <a:cubicBezTo>
                    <a:pt x="4916" y="13741"/>
                    <a:pt x="5104" y="13686"/>
                    <a:pt x="5297" y="13635"/>
                  </a:cubicBezTo>
                  <a:cubicBezTo>
                    <a:pt x="5301" y="13631"/>
                    <a:pt x="5320" y="13631"/>
                    <a:pt x="5334" y="13626"/>
                  </a:cubicBezTo>
                  <a:lnTo>
                    <a:pt x="5334" y="13626"/>
                  </a:lnTo>
                  <a:cubicBezTo>
                    <a:pt x="5329" y="13750"/>
                    <a:pt x="5324" y="13879"/>
                    <a:pt x="5320" y="14002"/>
                  </a:cubicBezTo>
                  <a:cubicBezTo>
                    <a:pt x="5316" y="14038"/>
                    <a:pt x="5316" y="14076"/>
                    <a:pt x="5316" y="14112"/>
                  </a:cubicBezTo>
                  <a:cubicBezTo>
                    <a:pt x="5265" y="15318"/>
                    <a:pt x="5219" y="16525"/>
                    <a:pt x="5169" y="17731"/>
                  </a:cubicBezTo>
                  <a:cubicBezTo>
                    <a:pt x="5127" y="18680"/>
                    <a:pt x="5072" y="19629"/>
                    <a:pt x="5049" y="20578"/>
                  </a:cubicBezTo>
                  <a:cubicBezTo>
                    <a:pt x="5036" y="21050"/>
                    <a:pt x="5017" y="21528"/>
                    <a:pt x="5013" y="22000"/>
                  </a:cubicBezTo>
                  <a:cubicBezTo>
                    <a:pt x="5009" y="22225"/>
                    <a:pt x="5059" y="22449"/>
                    <a:pt x="5072" y="22674"/>
                  </a:cubicBezTo>
                  <a:cubicBezTo>
                    <a:pt x="5087" y="22917"/>
                    <a:pt x="5104" y="23146"/>
                    <a:pt x="5146" y="23385"/>
                  </a:cubicBezTo>
                  <a:cubicBezTo>
                    <a:pt x="5159" y="23454"/>
                    <a:pt x="5206" y="23483"/>
                    <a:pt x="5256" y="23483"/>
                  </a:cubicBezTo>
                  <a:cubicBezTo>
                    <a:pt x="5312" y="23483"/>
                    <a:pt x="5372" y="23446"/>
                    <a:pt x="5389" y="23385"/>
                  </a:cubicBezTo>
                  <a:cubicBezTo>
                    <a:pt x="5439" y="23197"/>
                    <a:pt x="5472" y="23008"/>
                    <a:pt x="5499" y="22811"/>
                  </a:cubicBezTo>
                  <a:cubicBezTo>
                    <a:pt x="5513" y="22716"/>
                    <a:pt x="5521" y="22619"/>
                    <a:pt x="5540" y="22523"/>
                  </a:cubicBezTo>
                  <a:cubicBezTo>
                    <a:pt x="5559" y="22399"/>
                    <a:pt x="5604" y="22289"/>
                    <a:pt x="5618" y="22165"/>
                  </a:cubicBezTo>
                  <a:cubicBezTo>
                    <a:pt x="5665" y="21757"/>
                    <a:pt x="5665" y="21335"/>
                    <a:pt x="5687" y="20917"/>
                  </a:cubicBezTo>
                  <a:cubicBezTo>
                    <a:pt x="5737" y="20083"/>
                    <a:pt x="5760" y="19249"/>
                    <a:pt x="5792" y="18409"/>
                  </a:cubicBezTo>
                  <a:cubicBezTo>
                    <a:pt x="5843" y="17198"/>
                    <a:pt x="5889" y="15987"/>
                    <a:pt x="5934" y="14777"/>
                  </a:cubicBezTo>
                  <a:cubicBezTo>
                    <a:pt x="5940" y="14726"/>
                    <a:pt x="5940" y="14671"/>
                    <a:pt x="5944" y="14622"/>
                  </a:cubicBezTo>
                  <a:cubicBezTo>
                    <a:pt x="5948" y="14429"/>
                    <a:pt x="5957" y="14236"/>
                    <a:pt x="5962" y="14044"/>
                  </a:cubicBezTo>
                  <a:cubicBezTo>
                    <a:pt x="5980" y="14053"/>
                    <a:pt x="5999" y="14066"/>
                    <a:pt x="6012" y="14080"/>
                  </a:cubicBezTo>
                  <a:cubicBezTo>
                    <a:pt x="6150" y="14176"/>
                    <a:pt x="6283" y="14277"/>
                    <a:pt x="6412" y="14387"/>
                  </a:cubicBezTo>
                  <a:cubicBezTo>
                    <a:pt x="6650" y="14594"/>
                    <a:pt x="6870" y="14827"/>
                    <a:pt x="7062" y="15084"/>
                  </a:cubicBezTo>
                  <a:cubicBezTo>
                    <a:pt x="7214" y="15276"/>
                    <a:pt x="7347" y="15488"/>
                    <a:pt x="7462" y="15704"/>
                  </a:cubicBezTo>
                  <a:cubicBezTo>
                    <a:pt x="7558" y="15727"/>
                    <a:pt x="7654" y="15740"/>
                    <a:pt x="7756" y="15750"/>
                  </a:cubicBezTo>
                  <a:cubicBezTo>
                    <a:pt x="7618" y="15465"/>
                    <a:pt x="7448" y="15190"/>
                    <a:pt x="7251" y="14937"/>
                  </a:cubicBezTo>
                  <a:cubicBezTo>
                    <a:pt x="7045" y="14677"/>
                    <a:pt x="6815" y="14433"/>
                    <a:pt x="6563" y="14222"/>
                  </a:cubicBezTo>
                  <a:cubicBezTo>
                    <a:pt x="6402" y="14093"/>
                    <a:pt x="6192" y="13906"/>
                    <a:pt x="5972" y="13818"/>
                  </a:cubicBezTo>
                  <a:cubicBezTo>
                    <a:pt x="5976" y="13690"/>
                    <a:pt x="5985" y="13562"/>
                    <a:pt x="5989" y="13429"/>
                  </a:cubicBezTo>
                  <a:cubicBezTo>
                    <a:pt x="5995" y="13240"/>
                    <a:pt x="6003" y="13048"/>
                    <a:pt x="6008" y="12861"/>
                  </a:cubicBezTo>
                  <a:cubicBezTo>
                    <a:pt x="6044" y="12861"/>
                    <a:pt x="6077" y="12865"/>
                    <a:pt x="6109" y="12865"/>
                  </a:cubicBezTo>
                  <a:cubicBezTo>
                    <a:pt x="6242" y="12874"/>
                    <a:pt x="6380" y="12878"/>
                    <a:pt x="6512" y="12888"/>
                  </a:cubicBezTo>
                  <a:cubicBezTo>
                    <a:pt x="6793" y="12910"/>
                    <a:pt x="7068" y="12956"/>
                    <a:pt x="7343" y="13020"/>
                  </a:cubicBezTo>
                  <a:cubicBezTo>
                    <a:pt x="7860" y="13145"/>
                    <a:pt x="8361" y="13342"/>
                    <a:pt x="8829" y="13612"/>
                  </a:cubicBezTo>
                  <a:cubicBezTo>
                    <a:pt x="9291" y="13883"/>
                    <a:pt x="9714" y="14222"/>
                    <a:pt x="10085" y="14622"/>
                  </a:cubicBezTo>
                  <a:cubicBezTo>
                    <a:pt x="10245" y="14791"/>
                    <a:pt x="10392" y="14974"/>
                    <a:pt x="10525" y="15166"/>
                  </a:cubicBezTo>
                  <a:cubicBezTo>
                    <a:pt x="10599" y="15117"/>
                    <a:pt x="10672" y="15066"/>
                    <a:pt x="10736" y="15016"/>
                  </a:cubicBezTo>
                  <a:cubicBezTo>
                    <a:pt x="10402" y="14557"/>
                    <a:pt x="9993" y="14154"/>
                    <a:pt x="9557" y="13824"/>
                  </a:cubicBezTo>
                  <a:cubicBezTo>
                    <a:pt x="8846" y="13287"/>
                    <a:pt x="8008" y="12920"/>
                    <a:pt x="7136" y="12778"/>
                  </a:cubicBezTo>
                  <a:cubicBezTo>
                    <a:pt x="6903" y="12741"/>
                    <a:pt x="6668" y="12718"/>
                    <a:pt x="6435" y="12709"/>
                  </a:cubicBezTo>
                  <a:cubicBezTo>
                    <a:pt x="6388" y="12707"/>
                    <a:pt x="6341" y="12706"/>
                    <a:pt x="6294" y="12706"/>
                  </a:cubicBezTo>
                  <a:cubicBezTo>
                    <a:pt x="6213" y="12706"/>
                    <a:pt x="6132" y="12709"/>
                    <a:pt x="6054" y="12718"/>
                  </a:cubicBezTo>
                  <a:cubicBezTo>
                    <a:pt x="6040" y="12723"/>
                    <a:pt x="6027" y="12723"/>
                    <a:pt x="6012" y="12723"/>
                  </a:cubicBezTo>
                  <a:cubicBezTo>
                    <a:pt x="6031" y="12200"/>
                    <a:pt x="6050" y="11672"/>
                    <a:pt x="6067" y="11149"/>
                  </a:cubicBezTo>
                  <a:cubicBezTo>
                    <a:pt x="6435" y="11072"/>
                    <a:pt x="6797" y="10990"/>
                    <a:pt x="7168" y="10948"/>
                  </a:cubicBezTo>
                  <a:cubicBezTo>
                    <a:pt x="7398" y="10924"/>
                    <a:pt x="7629" y="10912"/>
                    <a:pt x="7859" y="10912"/>
                  </a:cubicBezTo>
                  <a:cubicBezTo>
                    <a:pt x="8158" y="10912"/>
                    <a:pt x="8456" y="10932"/>
                    <a:pt x="8751" y="10971"/>
                  </a:cubicBezTo>
                  <a:cubicBezTo>
                    <a:pt x="9709" y="11104"/>
                    <a:pt x="10639" y="11452"/>
                    <a:pt x="11460" y="11980"/>
                  </a:cubicBezTo>
                  <a:cubicBezTo>
                    <a:pt x="11685" y="12126"/>
                    <a:pt x="11901" y="12283"/>
                    <a:pt x="12108" y="12452"/>
                  </a:cubicBezTo>
                  <a:cubicBezTo>
                    <a:pt x="12171" y="12512"/>
                    <a:pt x="12241" y="12567"/>
                    <a:pt x="12300" y="12626"/>
                  </a:cubicBezTo>
                  <a:cubicBezTo>
                    <a:pt x="12305" y="12617"/>
                    <a:pt x="12309" y="12607"/>
                    <a:pt x="12309" y="12599"/>
                  </a:cubicBezTo>
                  <a:cubicBezTo>
                    <a:pt x="12328" y="12548"/>
                    <a:pt x="12341" y="12497"/>
                    <a:pt x="12355" y="12442"/>
                  </a:cubicBezTo>
                  <a:cubicBezTo>
                    <a:pt x="12364" y="12415"/>
                    <a:pt x="12368" y="12383"/>
                    <a:pt x="12378" y="12355"/>
                  </a:cubicBezTo>
                  <a:cubicBezTo>
                    <a:pt x="12186" y="12195"/>
                    <a:pt x="11979" y="12048"/>
                    <a:pt x="11777" y="11911"/>
                  </a:cubicBezTo>
                  <a:cubicBezTo>
                    <a:pt x="11360" y="11627"/>
                    <a:pt x="10915" y="11392"/>
                    <a:pt x="10447" y="11204"/>
                  </a:cubicBezTo>
                  <a:cubicBezTo>
                    <a:pt x="9655" y="10886"/>
                    <a:pt x="8807" y="10725"/>
                    <a:pt x="7963" y="10725"/>
                  </a:cubicBezTo>
                  <a:cubicBezTo>
                    <a:pt x="7751" y="10725"/>
                    <a:pt x="7539" y="10735"/>
                    <a:pt x="7329" y="10755"/>
                  </a:cubicBezTo>
                  <a:cubicBezTo>
                    <a:pt x="6907" y="10797"/>
                    <a:pt x="6471" y="10861"/>
                    <a:pt x="6072" y="11012"/>
                  </a:cubicBezTo>
                  <a:cubicBezTo>
                    <a:pt x="6090" y="10471"/>
                    <a:pt x="6109" y="9934"/>
                    <a:pt x="6132" y="9398"/>
                  </a:cubicBezTo>
                  <a:cubicBezTo>
                    <a:pt x="6306" y="9366"/>
                    <a:pt x="6476" y="9297"/>
                    <a:pt x="6645" y="9242"/>
                  </a:cubicBezTo>
                  <a:cubicBezTo>
                    <a:pt x="6865" y="9173"/>
                    <a:pt x="7085" y="9109"/>
                    <a:pt x="7310" y="9058"/>
                  </a:cubicBezTo>
                  <a:cubicBezTo>
                    <a:pt x="7756" y="8958"/>
                    <a:pt x="8209" y="8893"/>
                    <a:pt x="8668" y="8871"/>
                  </a:cubicBezTo>
                  <a:cubicBezTo>
                    <a:pt x="8801" y="8864"/>
                    <a:pt x="8934" y="8861"/>
                    <a:pt x="9067" y="8861"/>
                  </a:cubicBezTo>
                  <a:cubicBezTo>
                    <a:pt x="9861" y="8861"/>
                    <a:pt x="10657" y="8979"/>
                    <a:pt x="11420" y="9219"/>
                  </a:cubicBezTo>
                  <a:cubicBezTo>
                    <a:pt x="11832" y="9352"/>
                    <a:pt x="12213" y="9526"/>
                    <a:pt x="12598" y="9714"/>
                  </a:cubicBezTo>
                  <a:cubicBezTo>
                    <a:pt x="12598" y="9678"/>
                    <a:pt x="12593" y="9641"/>
                    <a:pt x="12593" y="9604"/>
                  </a:cubicBezTo>
                  <a:cubicBezTo>
                    <a:pt x="12589" y="9549"/>
                    <a:pt x="12584" y="9489"/>
                    <a:pt x="12584" y="9434"/>
                  </a:cubicBezTo>
                  <a:cubicBezTo>
                    <a:pt x="12290" y="9292"/>
                    <a:pt x="11979" y="9178"/>
                    <a:pt x="11681" y="9077"/>
                  </a:cubicBezTo>
                  <a:cubicBezTo>
                    <a:pt x="11217" y="8920"/>
                    <a:pt x="10745" y="8806"/>
                    <a:pt x="10264" y="8742"/>
                  </a:cubicBezTo>
                  <a:cubicBezTo>
                    <a:pt x="9879" y="8687"/>
                    <a:pt x="9491" y="8660"/>
                    <a:pt x="9104" y="8660"/>
                  </a:cubicBezTo>
                  <a:cubicBezTo>
                    <a:pt x="8547" y="8660"/>
                    <a:pt x="7992" y="8717"/>
                    <a:pt x="7448" y="8833"/>
                  </a:cubicBezTo>
                  <a:cubicBezTo>
                    <a:pt x="7191" y="8888"/>
                    <a:pt x="6939" y="8962"/>
                    <a:pt x="6691" y="9045"/>
                  </a:cubicBezTo>
                  <a:cubicBezTo>
                    <a:pt x="6508" y="9104"/>
                    <a:pt x="6306" y="9173"/>
                    <a:pt x="6137" y="9278"/>
                  </a:cubicBezTo>
                  <a:cubicBezTo>
                    <a:pt x="6145" y="9118"/>
                    <a:pt x="6150" y="8958"/>
                    <a:pt x="6160" y="8797"/>
                  </a:cubicBezTo>
                  <a:cubicBezTo>
                    <a:pt x="6182" y="8210"/>
                    <a:pt x="6219" y="7623"/>
                    <a:pt x="6260" y="7040"/>
                  </a:cubicBezTo>
                  <a:cubicBezTo>
                    <a:pt x="6540" y="6848"/>
                    <a:pt x="6810" y="6646"/>
                    <a:pt x="7104" y="6471"/>
                  </a:cubicBezTo>
                  <a:cubicBezTo>
                    <a:pt x="7530" y="6219"/>
                    <a:pt x="7985" y="6018"/>
                    <a:pt x="8457" y="5872"/>
                  </a:cubicBezTo>
                  <a:cubicBezTo>
                    <a:pt x="9124" y="5659"/>
                    <a:pt x="9820" y="5554"/>
                    <a:pt x="10519" y="5554"/>
                  </a:cubicBezTo>
                  <a:cubicBezTo>
                    <a:pt x="10758" y="5554"/>
                    <a:pt x="10998" y="5567"/>
                    <a:pt x="11236" y="5591"/>
                  </a:cubicBezTo>
                  <a:cubicBezTo>
                    <a:pt x="11428" y="5614"/>
                    <a:pt x="11612" y="5642"/>
                    <a:pt x="11801" y="5673"/>
                  </a:cubicBezTo>
                  <a:cubicBezTo>
                    <a:pt x="11791" y="5646"/>
                    <a:pt x="11777" y="5624"/>
                    <a:pt x="11767" y="5596"/>
                  </a:cubicBezTo>
                  <a:cubicBezTo>
                    <a:pt x="11754" y="5569"/>
                    <a:pt x="11745" y="5541"/>
                    <a:pt x="11731" y="5514"/>
                  </a:cubicBezTo>
                  <a:cubicBezTo>
                    <a:pt x="11722" y="5486"/>
                    <a:pt x="11708" y="5463"/>
                    <a:pt x="11699" y="5436"/>
                  </a:cubicBezTo>
                  <a:cubicBezTo>
                    <a:pt x="11626" y="5421"/>
                    <a:pt x="11547" y="5413"/>
                    <a:pt x="11475" y="5404"/>
                  </a:cubicBezTo>
                  <a:cubicBezTo>
                    <a:pt x="11168" y="5363"/>
                    <a:pt x="10862" y="5342"/>
                    <a:pt x="10555" y="5342"/>
                  </a:cubicBezTo>
                  <a:cubicBezTo>
                    <a:pt x="10380" y="5342"/>
                    <a:pt x="10205" y="5349"/>
                    <a:pt x="10030" y="5362"/>
                  </a:cubicBezTo>
                  <a:cubicBezTo>
                    <a:pt x="9039" y="5445"/>
                    <a:pt x="8076" y="5738"/>
                    <a:pt x="7210" y="6215"/>
                  </a:cubicBezTo>
                  <a:cubicBezTo>
                    <a:pt x="6888" y="6389"/>
                    <a:pt x="6563" y="6587"/>
                    <a:pt x="6279" y="6829"/>
                  </a:cubicBezTo>
                  <a:cubicBezTo>
                    <a:pt x="6342" y="6031"/>
                    <a:pt x="6421" y="5239"/>
                    <a:pt x="6512" y="4445"/>
                  </a:cubicBezTo>
                  <a:cubicBezTo>
                    <a:pt x="6801" y="4243"/>
                    <a:pt x="7072" y="4005"/>
                    <a:pt x="7379" y="3826"/>
                  </a:cubicBezTo>
                  <a:cubicBezTo>
                    <a:pt x="7760" y="3597"/>
                    <a:pt x="8173" y="3417"/>
                    <a:pt x="8599" y="3294"/>
                  </a:cubicBezTo>
                  <a:cubicBezTo>
                    <a:pt x="9026" y="3165"/>
                    <a:pt x="9470" y="3097"/>
                    <a:pt x="9915" y="3078"/>
                  </a:cubicBezTo>
                  <a:cubicBezTo>
                    <a:pt x="9970" y="3076"/>
                    <a:pt x="10026" y="3075"/>
                    <a:pt x="10083" y="3075"/>
                  </a:cubicBezTo>
                  <a:cubicBezTo>
                    <a:pt x="10140" y="3075"/>
                    <a:pt x="10197" y="3076"/>
                    <a:pt x="10254" y="3078"/>
                  </a:cubicBezTo>
                  <a:cubicBezTo>
                    <a:pt x="10245" y="3069"/>
                    <a:pt x="10241" y="3065"/>
                    <a:pt x="10237" y="3055"/>
                  </a:cubicBezTo>
                  <a:cubicBezTo>
                    <a:pt x="10218" y="3037"/>
                    <a:pt x="10205" y="3019"/>
                    <a:pt x="10190" y="3000"/>
                  </a:cubicBezTo>
                  <a:cubicBezTo>
                    <a:pt x="10167" y="2968"/>
                    <a:pt x="10140" y="2941"/>
                    <a:pt x="10117" y="2909"/>
                  </a:cubicBezTo>
                  <a:cubicBezTo>
                    <a:pt x="10108" y="2894"/>
                    <a:pt x="10095" y="2886"/>
                    <a:pt x="10085" y="2872"/>
                  </a:cubicBezTo>
                  <a:cubicBezTo>
                    <a:pt x="10025" y="2872"/>
                    <a:pt x="9970" y="2872"/>
                    <a:pt x="9911" y="2877"/>
                  </a:cubicBezTo>
                  <a:cubicBezTo>
                    <a:pt x="9447" y="2894"/>
                    <a:pt x="8988" y="2973"/>
                    <a:pt x="8544" y="3106"/>
                  </a:cubicBezTo>
                  <a:cubicBezTo>
                    <a:pt x="8103" y="3239"/>
                    <a:pt x="7678" y="3427"/>
                    <a:pt x="7278" y="3665"/>
                  </a:cubicBezTo>
                  <a:cubicBezTo>
                    <a:pt x="7030" y="3812"/>
                    <a:pt x="6760" y="3982"/>
                    <a:pt x="6545" y="4193"/>
                  </a:cubicBezTo>
                  <a:cubicBezTo>
                    <a:pt x="6641" y="3385"/>
                    <a:pt x="6765" y="2579"/>
                    <a:pt x="6912" y="1776"/>
                  </a:cubicBezTo>
                  <a:cubicBezTo>
                    <a:pt x="6920" y="1734"/>
                    <a:pt x="6925" y="1694"/>
                    <a:pt x="6935" y="1652"/>
                  </a:cubicBezTo>
                  <a:cubicBezTo>
                    <a:pt x="7132" y="1414"/>
                    <a:pt x="7347" y="1198"/>
                    <a:pt x="7613" y="1029"/>
                  </a:cubicBezTo>
                  <a:cubicBezTo>
                    <a:pt x="7737" y="951"/>
                    <a:pt x="7866" y="881"/>
                    <a:pt x="7998" y="822"/>
                  </a:cubicBezTo>
                  <a:cubicBezTo>
                    <a:pt x="7980" y="813"/>
                    <a:pt x="7966" y="799"/>
                    <a:pt x="7953" y="790"/>
                  </a:cubicBezTo>
                  <a:cubicBezTo>
                    <a:pt x="7938" y="776"/>
                    <a:pt x="7930" y="767"/>
                    <a:pt x="7915" y="758"/>
                  </a:cubicBezTo>
                  <a:cubicBezTo>
                    <a:pt x="7898" y="744"/>
                    <a:pt x="7879" y="731"/>
                    <a:pt x="7860" y="716"/>
                  </a:cubicBezTo>
                  <a:lnTo>
                    <a:pt x="7856" y="712"/>
                  </a:lnTo>
                  <a:cubicBezTo>
                    <a:pt x="7750" y="762"/>
                    <a:pt x="7650" y="818"/>
                    <a:pt x="7549" y="881"/>
                  </a:cubicBezTo>
                  <a:cubicBezTo>
                    <a:pt x="7347" y="1015"/>
                    <a:pt x="7155" y="1171"/>
                    <a:pt x="6994" y="1354"/>
                  </a:cubicBezTo>
                  <a:cubicBezTo>
                    <a:pt x="7045" y="1074"/>
                    <a:pt x="7100" y="799"/>
                    <a:pt x="7159" y="519"/>
                  </a:cubicBezTo>
                  <a:cubicBezTo>
                    <a:pt x="7178" y="428"/>
                    <a:pt x="7200" y="335"/>
                    <a:pt x="7223" y="244"/>
                  </a:cubicBezTo>
                  <a:cubicBezTo>
                    <a:pt x="7219" y="244"/>
                    <a:pt x="7219" y="240"/>
                    <a:pt x="7214" y="240"/>
                  </a:cubicBezTo>
                  <a:cubicBezTo>
                    <a:pt x="7195" y="225"/>
                    <a:pt x="7172" y="212"/>
                    <a:pt x="7155" y="198"/>
                  </a:cubicBezTo>
                  <a:cubicBezTo>
                    <a:pt x="7150" y="193"/>
                    <a:pt x="7150" y="193"/>
                    <a:pt x="7145" y="189"/>
                  </a:cubicBezTo>
                  <a:cubicBezTo>
                    <a:pt x="7132" y="180"/>
                    <a:pt x="7117" y="170"/>
                    <a:pt x="7104" y="162"/>
                  </a:cubicBezTo>
                  <a:cubicBezTo>
                    <a:pt x="7095" y="157"/>
                    <a:pt x="7090" y="153"/>
                    <a:pt x="7081" y="148"/>
                  </a:cubicBezTo>
                  <a:cubicBezTo>
                    <a:pt x="7072" y="143"/>
                    <a:pt x="7062" y="134"/>
                    <a:pt x="7053" y="130"/>
                  </a:cubicBezTo>
                  <a:cubicBezTo>
                    <a:pt x="7049" y="125"/>
                    <a:pt x="7040" y="121"/>
                    <a:pt x="7035" y="115"/>
                  </a:cubicBezTo>
                  <a:cubicBezTo>
                    <a:pt x="7026" y="111"/>
                    <a:pt x="7017" y="107"/>
                    <a:pt x="7007" y="102"/>
                  </a:cubicBezTo>
                  <a:cubicBezTo>
                    <a:pt x="7003" y="98"/>
                    <a:pt x="6998" y="93"/>
                    <a:pt x="6994" y="88"/>
                  </a:cubicBezTo>
                  <a:cubicBezTo>
                    <a:pt x="6985" y="83"/>
                    <a:pt x="6975" y="79"/>
                    <a:pt x="6971" y="75"/>
                  </a:cubicBezTo>
                  <a:cubicBezTo>
                    <a:pt x="6967" y="70"/>
                    <a:pt x="6958" y="70"/>
                    <a:pt x="6952" y="66"/>
                  </a:cubicBezTo>
                  <a:cubicBezTo>
                    <a:pt x="6948" y="60"/>
                    <a:pt x="6943" y="56"/>
                    <a:pt x="6935" y="51"/>
                  </a:cubicBezTo>
                  <a:cubicBezTo>
                    <a:pt x="6930" y="51"/>
                    <a:pt x="6925" y="47"/>
                    <a:pt x="6920" y="43"/>
                  </a:cubicBezTo>
                  <a:cubicBezTo>
                    <a:pt x="6920" y="43"/>
                    <a:pt x="6916" y="43"/>
                    <a:pt x="6916" y="38"/>
                  </a:cubicBezTo>
                  <a:cubicBezTo>
                    <a:pt x="6875" y="15"/>
                    <a:pt x="6852" y="1"/>
                    <a:pt x="68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65" name="Google Shape;2265;p26"/>
          <p:cNvGrpSpPr/>
          <p:nvPr/>
        </p:nvGrpSpPr>
        <p:grpSpPr>
          <a:xfrm>
            <a:off x="7033688" y="1241580"/>
            <a:ext cx="1497600" cy="3361920"/>
            <a:chOff x="720000" y="1241580"/>
            <a:chExt cx="1497600" cy="3361920"/>
          </a:xfrm>
        </p:grpSpPr>
        <p:sp>
          <p:nvSpPr>
            <p:cNvPr id="2266" name="Google Shape;2266;p26"/>
            <p:cNvSpPr/>
            <p:nvPr/>
          </p:nvSpPr>
          <p:spPr>
            <a:xfrm>
              <a:off x="1255085" y="1870290"/>
              <a:ext cx="236722" cy="2192340"/>
            </a:xfrm>
            <a:custGeom>
              <a:rect b="b" l="l" r="r" t="t"/>
              <a:pathLst>
                <a:path extrusionOk="0" h="32970" w="3560">
                  <a:moveTo>
                    <a:pt x="386" y="1"/>
                  </a:moveTo>
                  <a:lnTo>
                    <a:pt x="1" y="308"/>
                  </a:lnTo>
                  <a:cubicBezTo>
                    <a:pt x="1395" y="2010"/>
                    <a:pt x="2128" y="10910"/>
                    <a:pt x="2170" y="14318"/>
                  </a:cubicBezTo>
                  <a:cubicBezTo>
                    <a:pt x="2207" y="17725"/>
                    <a:pt x="2767" y="32969"/>
                    <a:pt x="2767" y="32969"/>
                  </a:cubicBezTo>
                  <a:lnTo>
                    <a:pt x="3559" y="32969"/>
                  </a:lnTo>
                  <a:cubicBezTo>
                    <a:pt x="3559" y="32969"/>
                    <a:pt x="2862" y="18651"/>
                    <a:pt x="2767" y="17028"/>
                  </a:cubicBezTo>
                  <a:cubicBezTo>
                    <a:pt x="2665" y="15400"/>
                    <a:pt x="1936" y="6421"/>
                    <a:pt x="1615" y="4334"/>
                  </a:cubicBezTo>
                  <a:cubicBezTo>
                    <a:pt x="1298" y="2243"/>
                    <a:pt x="386" y="1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26"/>
            <p:cNvSpPr/>
            <p:nvPr/>
          </p:nvSpPr>
          <p:spPr>
            <a:xfrm>
              <a:off x="1353032" y="2050492"/>
              <a:ext cx="125077" cy="155598"/>
            </a:xfrm>
            <a:custGeom>
              <a:rect b="b" l="l" r="r" t="t"/>
              <a:pathLst>
                <a:path extrusionOk="0" h="2340" w="1881">
                  <a:moveTo>
                    <a:pt x="1536" y="1"/>
                  </a:moveTo>
                  <a:lnTo>
                    <a:pt x="0" y="2041"/>
                  </a:lnTo>
                  <a:lnTo>
                    <a:pt x="142" y="2339"/>
                  </a:lnTo>
                  <a:lnTo>
                    <a:pt x="1880" y="358"/>
                  </a:lnTo>
                  <a:lnTo>
                    <a:pt x="15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26"/>
            <p:cNvSpPr/>
            <p:nvPr/>
          </p:nvSpPr>
          <p:spPr>
            <a:xfrm>
              <a:off x="1413077" y="2701278"/>
              <a:ext cx="125077" cy="155598"/>
            </a:xfrm>
            <a:custGeom>
              <a:rect b="b" l="l" r="r" t="t"/>
              <a:pathLst>
                <a:path extrusionOk="0" h="2340" w="1881">
                  <a:moveTo>
                    <a:pt x="1541" y="0"/>
                  </a:moveTo>
                  <a:lnTo>
                    <a:pt x="0" y="2037"/>
                  </a:lnTo>
                  <a:lnTo>
                    <a:pt x="147" y="2339"/>
                  </a:lnTo>
                  <a:lnTo>
                    <a:pt x="1881" y="354"/>
                  </a:lnTo>
                  <a:lnTo>
                    <a:pt x="154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26"/>
            <p:cNvSpPr/>
            <p:nvPr/>
          </p:nvSpPr>
          <p:spPr>
            <a:xfrm>
              <a:off x="1255085" y="2642430"/>
              <a:ext cx="155598" cy="144627"/>
            </a:xfrm>
            <a:custGeom>
              <a:rect b="b" l="l" r="r" t="t"/>
              <a:pathLst>
                <a:path extrusionOk="0" h="2175" w="2340">
                  <a:moveTo>
                    <a:pt x="354" y="1"/>
                  </a:moveTo>
                  <a:lnTo>
                    <a:pt x="1" y="340"/>
                  </a:lnTo>
                  <a:lnTo>
                    <a:pt x="2340" y="2174"/>
                  </a:lnTo>
                  <a:lnTo>
                    <a:pt x="2340" y="1738"/>
                  </a:lnTo>
                  <a:lnTo>
                    <a:pt x="35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26"/>
            <p:cNvSpPr/>
            <p:nvPr/>
          </p:nvSpPr>
          <p:spPr>
            <a:xfrm>
              <a:off x="1394193" y="2414286"/>
              <a:ext cx="125011" cy="155598"/>
            </a:xfrm>
            <a:custGeom>
              <a:rect b="b" l="l" r="r" t="t"/>
              <a:pathLst>
                <a:path extrusionOk="0" h="2340" w="1880">
                  <a:moveTo>
                    <a:pt x="1541" y="1"/>
                  </a:moveTo>
                  <a:lnTo>
                    <a:pt x="0" y="2037"/>
                  </a:lnTo>
                  <a:lnTo>
                    <a:pt x="146" y="2340"/>
                  </a:lnTo>
                  <a:lnTo>
                    <a:pt x="1880" y="354"/>
                  </a:lnTo>
                  <a:lnTo>
                    <a:pt x="15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26"/>
            <p:cNvSpPr/>
            <p:nvPr/>
          </p:nvSpPr>
          <p:spPr>
            <a:xfrm>
              <a:off x="1427374" y="3424544"/>
              <a:ext cx="173884" cy="202278"/>
            </a:xfrm>
            <a:custGeom>
              <a:rect b="b" l="l" r="r" t="t"/>
              <a:pathLst>
                <a:path extrusionOk="0" h="3042" w="2615">
                  <a:moveTo>
                    <a:pt x="2418" y="1"/>
                  </a:moveTo>
                  <a:lnTo>
                    <a:pt x="1" y="2579"/>
                  </a:lnTo>
                  <a:lnTo>
                    <a:pt x="478" y="3042"/>
                  </a:lnTo>
                  <a:lnTo>
                    <a:pt x="2615" y="391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26"/>
            <p:cNvSpPr/>
            <p:nvPr/>
          </p:nvSpPr>
          <p:spPr>
            <a:xfrm>
              <a:off x="1234073" y="2272452"/>
              <a:ext cx="139440" cy="97083"/>
            </a:xfrm>
            <a:custGeom>
              <a:rect b="b" l="l" r="r" t="t"/>
              <a:pathLst>
                <a:path extrusionOk="0" h="1460" w="2097">
                  <a:moveTo>
                    <a:pt x="1" y="1"/>
                  </a:moveTo>
                  <a:lnTo>
                    <a:pt x="2097" y="1459"/>
                  </a:lnTo>
                  <a:lnTo>
                    <a:pt x="2097" y="82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26"/>
            <p:cNvSpPr/>
            <p:nvPr/>
          </p:nvSpPr>
          <p:spPr>
            <a:xfrm>
              <a:off x="1013575" y="3869794"/>
              <a:ext cx="751194" cy="733706"/>
            </a:xfrm>
            <a:custGeom>
              <a:rect b="b" l="l" r="r" t="t"/>
              <a:pathLst>
                <a:path extrusionOk="0" h="11034" w="11297">
                  <a:moveTo>
                    <a:pt x="1" y="0"/>
                  </a:moveTo>
                  <a:lnTo>
                    <a:pt x="1611" y="10269"/>
                  </a:lnTo>
                  <a:cubicBezTo>
                    <a:pt x="1679" y="10709"/>
                    <a:pt x="2060" y="11034"/>
                    <a:pt x="2505" y="11034"/>
                  </a:cubicBezTo>
                  <a:lnTo>
                    <a:pt x="8793" y="11034"/>
                  </a:lnTo>
                  <a:cubicBezTo>
                    <a:pt x="9237" y="11034"/>
                    <a:pt x="9618" y="10709"/>
                    <a:pt x="9686" y="10269"/>
                  </a:cubicBezTo>
                  <a:lnTo>
                    <a:pt x="1129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26"/>
            <p:cNvSpPr/>
            <p:nvPr/>
          </p:nvSpPr>
          <p:spPr>
            <a:xfrm>
              <a:off x="1044695" y="4068880"/>
              <a:ext cx="688622" cy="71416"/>
            </a:xfrm>
            <a:custGeom>
              <a:rect b="b" l="l" r="r" t="t"/>
              <a:pathLst>
                <a:path extrusionOk="0" h="1074" w="10356">
                  <a:moveTo>
                    <a:pt x="1" y="1"/>
                  </a:moveTo>
                  <a:lnTo>
                    <a:pt x="170" y="1074"/>
                  </a:lnTo>
                  <a:lnTo>
                    <a:pt x="10190" y="1074"/>
                  </a:lnTo>
                  <a:lnTo>
                    <a:pt x="103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26"/>
            <p:cNvSpPr/>
            <p:nvPr/>
          </p:nvSpPr>
          <p:spPr>
            <a:xfrm>
              <a:off x="1081001" y="4299152"/>
              <a:ext cx="616342" cy="79329"/>
            </a:xfrm>
            <a:custGeom>
              <a:rect b="b" l="l" r="r" t="t"/>
              <a:pathLst>
                <a:path extrusionOk="0" h="1193" w="9269">
                  <a:moveTo>
                    <a:pt x="0" y="0"/>
                  </a:moveTo>
                  <a:lnTo>
                    <a:pt x="189" y="1192"/>
                  </a:lnTo>
                  <a:lnTo>
                    <a:pt x="9081" y="1192"/>
                  </a:lnTo>
                  <a:lnTo>
                    <a:pt x="92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26"/>
            <p:cNvSpPr/>
            <p:nvPr/>
          </p:nvSpPr>
          <p:spPr>
            <a:xfrm>
              <a:off x="967827" y="3733214"/>
              <a:ext cx="850870" cy="162580"/>
            </a:xfrm>
            <a:custGeom>
              <a:rect b="b" l="l" r="r" t="t"/>
              <a:pathLst>
                <a:path extrusionOk="0" h="2445" w="12796">
                  <a:moveTo>
                    <a:pt x="285" y="0"/>
                  </a:moveTo>
                  <a:cubicBezTo>
                    <a:pt x="130" y="0"/>
                    <a:pt x="1" y="128"/>
                    <a:pt x="1" y="284"/>
                  </a:cubicBezTo>
                  <a:lnTo>
                    <a:pt x="1" y="2160"/>
                  </a:lnTo>
                  <a:cubicBezTo>
                    <a:pt x="1" y="2316"/>
                    <a:pt x="130" y="2445"/>
                    <a:pt x="285" y="2445"/>
                  </a:cubicBezTo>
                  <a:lnTo>
                    <a:pt x="12512" y="2445"/>
                  </a:lnTo>
                  <a:cubicBezTo>
                    <a:pt x="12672" y="2445"/>
                    <a:pt x="12796" y="2316"/>
                    <a:pt x="12796" y="2160"/>
                  </a:cubicBezTo>
                  <a:lnTo>
                    <a:pt x="12796" y="284"/>
                  </a:lnTo>
                  <a:cubicBezTo>
                    <a:pt x="12796" y="128"/>
                    <a:pt x="12672" y="0"/>
                    <a:pt x="125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26"/>
            <p:cNvSpPr/>
            <p:nvPr/>
          </p:nvSpPr>
          <p:spPr>
            <a:xfrm>
              <a:off x="885838" y="2871904"/>
              <a:ext cx="493725" cy="730514"/>
            </a:xfrm>
            <a:custGeom>
              <a:rect b="b" l="l" r="r" t="t"/>
              <a:pathLst>
                <a:path extrusionOk="0" h="10986" w="7425">
                  <a:moveTo>
                    <a:pt x="4966" y="0"/>
                  </a:moveTo>
                  <a:cubicBezTo>
                    <a:pt x="3325" y="0"/>
                    <a:pt x="1823" y="1407"/>
                    <a:pt x="1092" y="4121"/>
                  </a:cubicBezTo>
                  <a:cubicBezTo>
                    <a:pt x="0" y="8174"/>
                    <a:pt x="3513" y="10985"/>
                    <a:pt x="3513" y="10985"/>
                  </a:cubicBezTo>
                  <a:lnTo>
                    <a:pt x="7425" y="1043"/>
                  </a:lnTo>
                  <a:cubicBezTo>
                    <a:pt x="6623" y="344"/>
                    <a:pt x="5778" y="0"/>
                    <a:pt x="49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26"/>
            <p:cNvSpPr/>
            <p:nvPr/>
          </p:nvSpPr>
          <p:spPr>
            <a:xfrm>
              <a:off x="1119435" y="2935074"/>
              <a:ext cx="465399" cy="667344"/>
            </a:xfrm>
            <a:custGeom>
              <a:rect b="b" l="l" r="r" t="t"/>
              <a:pathLst>
                <a:path extrusionOk="0" h="10036" w="6999">
                  <a:moveTo>
                    <a:pt x="4705" y="0"/>
                  </a:moveTo>
                  <a:cubicBezTo>
                    <a:pt x="4256" y="0"/>
                    <a:pt x="3912" y="93"/>
                    <a:pt x="3912" y="93"/>
                  </a:cubicBezTo>
                  <a:lnTo>
                    <a:pt x="0" y="10035"/>
                  </a:lnTo>
                  <a:cubicBezTo>
                    <a:pt x="5118" y="9669"/>
                    <a:pt x="6998" y="4129"/>
                    <a:pt x="6723" y="1767"/>
                  </a:cubicBezTo>
                  <a:cubicBezTo>
                    <a:pt x="6552" y="275"/>
                    <a:pt x="5474" y="0"/>
                    <a:pt x="47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26"/>
            <p:cNvSpPr/>
            <p:nvPr/>
          </p:nvSpPr>
          <p:spPr>
            <a:xfrm>
              <a:off x="769938" y="2256028"/>
              <a:ext cx="628245" cy="467593"/>
            </a:xfrm>
            <a:custGeom>
              <a:rect b="b" l="l" r="r" t="t"/>
              <a:pathLst>
                <a:path extrusionOk="0" h="7032" w="9448">
                  <a:moveTo>
                    <a:pt x="6981" y="0"/>
                  </a:moveTo>
                  <a:cubicBezTo>
                    <a:pt x="6981" y="0"/>
                    <a:pt x="5371" y="1386"/>
                    <a:pt x="3660" y="2440"/>
                  </a:cubicBezTo>
                  <a:cubicBezTo>
                    <a:pt x="1954" y="3495"/>
                    <a:pt x="1" y="6779"/>
                    <a:pt x="1" y="6783"/>
                  </a:cubicBezTo>
                  <a:cubicBezTo>
                    <a:pt x="182" y="6956"/>
                    <a:pt x="419" y="7032"/>
                    <a:pt x="698" y="7032"/>
                  </a:cubicBezTo>
                  <a:cubicBezTo>
                    <a:pt x="2496" y="7032"/>
                    <a:pt x="6025" y="3880"/>
                    <a:pt x="7375" y="3174"/>
                  </a:cubicBezTo>
                  <a:cubicBezTo>
                    <a:pt x="9155" y="2248"/>
                    <a:pt x="9447" y="0"/>
                    <a:pt x="69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26"/>
            <p:cNvSpPr/>
            <p:nvPr/>
          </p:nvSpPr>
          <p:spPr>
            <a:xfrm>
              <a:off x="720000" y="2233220"/>
              <a:ext cx="514139" cy="473910"/>
            </a:xfrm>
            <a:custGeom>
              <a:rect b="b" l="l" r="r" t="t"/>
              <a:pathLst>
                <a:path extrusionOk="0" h="7127" w="7732">
                  <a:moveTo>
                    <a:pt x="6520" y="1"/>
                  </a:moveTo>
                  <a:cubicBezTo>
                    <a:pt x="6154" y="1"/>
                    <a:pt x="5724" y="86"/>
                    <a:pt x="5260" y="343"/>
                  </a:cubicBezTo>
                  <a:cubicBezTo>
                    <a:pt x="3870" y="1119"/>
                    <a:pt x="0" y="2820"/>
                    <a:pt x="385" y="6227"/>
                  </a:cubicBezTo>
                  <a:cubicBezTo>
                    <a:pt x="435" y="6650"/>
                    <a:pt x="564" y="6943"/>
                    <a:pt x="752" y="7126"/>
                  </a:cubicBezTo>
                  <a:cubicBezTo>
                    <a:pt x="752" y="7122"/>
                    <a:pt x="2705" y="3838"/>
                    <a:pt x="4411" y="2783"/>
                  </a:cubicBezTo>
                  <a:cubicBezTo>
                    <a:pt x="6122" y="1729"/>
                    <a:pt x="7732" y="343"/>
                    <a:pt x="7732" y="343"/>
                  </a:cubicBezTo>
                  <a:cubicBezTo>
                    <a:pt x="7732" y="343"/>
                    <a:pt x="7253" y="1"/>
                    <a:pt x="6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26"/>
            <p:cNvSpPr/>
            <p:nvPr/>
          </p:nvSpPr>
          <p:spPr>
            <a:xfrm>
              <a:off x="1402704" y="2673550"/>
              <a:ext cx="518196" cy="272962"/>
            </a:xfrm>
            <a:custGeom>
              <a:rect b="b" l="l" r="r" t="t"/>
              <a:pathLst>
                <a:path extrusionOk="0" h="4105" w="7793">
                  <a:moveTo>
                    <a:pt x="1766" y="0"/>
                  </a:moveTo>
                  <a:lnTo>
                    <a:pt x="1766" y="0"/>
                  </a:lnTo>
                  <a:cubicBezTo>
                    <a:pt x="1" y="376"/>
                    <a:pt x="551" y="1935"/>
                    <a:pt x="1963" y="2334"/>
                  </a:cubicBezTo>
                  <a:cubicBezTo>
                    <a:pt x="2960" y="2610"/>
                    <a:pt x="5613" y="4105"/>
                    <a:pt x="7021" y="4105"/>
                  </a:cubicBezTo>
                  <a:cubicBezTo>
                    <a:pt x="7368" y="4105"/>
                    <a:pt x="7640" y="4014"/>
                    <a:pt x="7792" y="3792"/>
                  </a:cubicBezTo>
                  <a:cubicBezTo>
                    <a:pt x="7788" y="3792"/>
                    <a:pt x="5894" y="1738"/>
                    <a:pt x="4509" y="1243"/>
                  </a:cubicBezTo>
                  <a:cubicBezTo>
                    <a:pt x="3128" y="748"/>
                    <a:pt x="1766" y="0"/>
                    <a:pt x="17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26"/>
            <p:cNvSpPr/>
            <p:nvPr/>
          </p:nvSpPr>
          <p:spPr>
            <a:xfrm>
              <a:off x="1520134" y="2642430"/>
              <a:ext cx="411139" cy="283269"/>
            </a:xfrm>
            <a:custGeom>
              <a:rect b="b" l="l" r="r" t="t"/>
              <a:pathLst>
                <a:path extrusionOk="0" h="4260" w="6183">
                  <a:moveTo>
                    <a:pt x="1178" y="1"/>
                  </a:moveTo>
                  <a:cubicBezTo>
                    <a:pt x="426" y="1"/>
                    <a:pt x="0" y="468"/>
                    <a:pt x="0" y="468"/>
                  </a:cubicBezTo>
                  <a:cubicBezTo>
                    <a:pt x="0" y="468"/>
                    <a:pt x="1362" y="1216"/>
                    <a:pt x="2743" y="1711"/>
                  </a:cubicBezTo>
                  <a:cubicBezTo>
                    <a:pt x="4128" y="2206"/>
                    <a:pt x="6022" y="4260"/>
                    <a:pt x="6026" y="4260"/>
                  </a:cubicBezTo>
                  <a:cubicBezTo>
                    <a:pt x="6132" y="4100"/>
                    <a:pt x="6182" y="3875"/>
                    <a:pt x="6149" y="3563"/>
                  </a:cubicBezTo>
                  <a:cubicBezTo>
                    <a:pt x="5912" y="1068"/>
                    <a:pt x="2881" y="435"/>
                    <a:pt x="1766" y="92"/>
                  </a:cubicBezTo>
                  <a:cubicBezTo>
                    <a:pt x="1552" y="27"/>
                    <a:pt x="1356" y="1"/>
                    <a:pt x="11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26"/>
            <p:cNvSpPr/>
            <p:nvPr/>
          </p:nvSpPr>
          <p:spPr>
            <a:xfrm>
              <a:off x="1422852" y="1913246"/>
              <a:ext cx="794748" cy="198953"/>
            </a:xfrm>
            <a:custGeom>
              <a:rect b="b" l="l" r="r" t="t"/>
              <a:pathLst>
                <a:path extrusionOk="0" h="2992" w="11952">
                  <a:moveTo>
                    <a:pt x="4438" y="0"/>
                  </a:moveTo>
                  <a:cubicBezTo>
                    <a:pt x="2074" y="0"/>
                    <a:pt x="0" y="564"/>
                    <a:pt x="266" y="2528"/>
                  </a:cubicBezTo>
                  <a:cubicBezTo>
                    <a:pt x="266" y="2528"/>
                    <a:pt x="2096" y="1590"/>
                    <a:pt x="4678" y="1590"/>
                  </a:cubicBezTo>
                  <a:cubicBezTo>
                    <a:pt x="4805" y="1590"/>
                    <a:pt x="4933" y="1592"/>
                    <a:pt x="5063" y="1597"/>
                  </a:cubicBezTo>
                  <a:cubicBezTo>
                    <a:pt x="5416" y="1610"/>
                    <a:pt x="5766" y="1613"/>
                    <a:pt x="6110" y="1613"/>
                  </a:cubicBezTo>
                  <a:cubicBezTo>
                    <a:pt x="6535" y="1613"/>
                    <a:pt x="6951" y="1608"/>
                    <a:pt x="7352" y="1608"/>
                  </a:cubicBezTo>
                  <a:cubicBezTo>
                    <a:pt x="9191" y="1608"/>
                    <a:pt x="10723" y="1721"/>
                    <a:pt x="11410" y="2991"/>
                  </a:cubicBezTo>
                  <a:cubicBezTo>
                    <a:pt x="11410" y="2991"/>
                    <a:pt x="11951" y="1441"/>
                    <a:pt x="10480" y="900"/>
                  </a:cubicBezTo>
                  <a:cubicBezTo>
                    <a:pt x="9727" y="623"/>
                    <a:pt x="6922" y="0"/>
                    <a:pt x="44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26"/>
            <p:cNvSpPr/>
            <p:nvPr/>
          </p:nvSpPr>
          <p:spPr>
            <a:xfrm>
              <a:off x="1440473" y="2018907"/>
              <a:ext cx="741087" cy="169230"/>
            </a:xfrm>
            <a:custGeom>
              <a:rect b="b" l="l" r="r" t="t"/>
              <a:pathLst>
                <a:path extrusionOk="0" h="2545" w="11145">
                  <a:moveTo>
                    <a:pt x="4413" y="1"/>
                  </a:moveTo>
                  <a:cubicBezTo>
                    <a:pt x="1831" y="1"/>
                    <a:pt x="1" y="939"/>
                    <a:pt x="1" y="939"/>
                  </a:cubicBezTo>
                  <a:cubicBezTo>
                    <a:pt x="1" y="939"/>
                    <a:pt x="1205" y="2545"/>
                    <a:pt x="3616" y="2545"/>
                  </a:cubicBezTo>
                  <a:cubicBezTo>
                    <a:pt x="4005" y="2545"/>
                    <a:pt x="4425" y="2503"/>
                    <a:pt x="4877" y="2406"/>
                  </a:cubicBezTo>
                  <a:cubicBezTo>
                    <a:pt x="7603" y="1822"/>
                    <a:pt x="8533" y="1347"/>
                    <a:pt x="10130" y="1347"/>
                  </a:cubicBezTo>
                  <a:cubicBezTo>
                    <a:pt x="10438" y="1347"/>
                    <a:pt x="10770" y="1364"/>
                    <a:pt x="11145" y="1402"/>
                  </a:cubicBezTo>
                  <a:cubicBezTo>
                    <a:pt x="10458" y="132"/>
                    <a:pt x="8926" y="19"/>
                    <a:pt x="7087" y="19"/>
                  </a:cubicBezTo>
                  <a:cubicBezTo>
                    <a:pt x="6686" y="19"/>
                    <a:pt x="6270" y="24"/>
                    <a:pt x="5845" y="24"/>
                  </a:cubicBezTo>
                  <a:cubicBezTo>
                    <a:pt x="5501" y="24"/>
                    <a:pt x="5151" y="21"/>
                    <a:pt x="4798" y="8"/>
                  </a:cubicBezTo>
                  <a:cubicBezTo>
                    <a:pt x="4668" y="3"/>
                    <a:pt x="4540" y="1"/>
                    <a:pt x="44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26"/>
            <p:cNvSpPr/>
            <p:nvPr/>
          </p:nvSpPr>
          <p:spPr>
            <a:xfrm>
              <a:off x="889762" y="1242112"/>
              <a:ext cx="406617" cy="731046"/>
            </a:xfrm>
            <a:custGeom>
              <a:rect b="b" l="l" r="r" t="t"/>
              <a:pathLst>
                <a:path extrusionOk="0" h="10994" w="6115">
                  <a:moveTo>
                    <a:pt x="1" y="0"/>
                  </a:moveTo>
                  <a:cubicBezTo>
                    <a:pt x="542" y="1628"/>
                    <a:pt x="464" y="5499"/>
                    <a:pt x="1239" y="8204"/>
                  </a:cubicBezTo>
                  <a:cubicBezTo>
                    <a:pt x="2009" y="10915"/>
                    <a:pt x="6115" y="10993"/>
                    <a:pt x="6115" y="10993"/>
                  </a:cubicBezTo>
                  <a:cubicBezTo>
                    <a:pt x="6115" y="10993"/>
                    <a:pt x="2267" y="2133"/>
                    <a:pt x="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26"/>
            <p:cNvSpPr/>
            <p:nvPr/>
          </p:nvSpPr>
          <p:spPr>
            <a:xfrm>
              <a:off x="890427" y="1241580"/>
              <a:ext cx="627314" cy="731578"/>
            </a:xfrm>
            <a:custGeom>
              <a:rect b="b" l="l" r="r" t="t"/>
              <a:pathLst>
                <a:path extrusionOk="0" h="11002" w="9434">
                  <a:moveTo>
                    <a:pt x="142" y="0"/>
                  </a:moveTo>
                  <a:cubicBezTo>
                    <a:pt x="69" y="0"/>
                    <a:pt x="21" y="5"/>
                    <a:pt x="0" y="8"/>
                  </a:cubicBezTo>
                  <a:cubicBezTo>
                    <a:pt x="2257" y="2141"/>
                    <a:pt x="6105" y="11001"/>
                    <a:pt x="6105" y="11001"/>
                  </a:cubicBezTo>
                  <a:cubicBezTo>
                    <a:pt x="9434" y="7983"/>
                    <a:pt x="3472" y="1714"/>
                    <a:pt x="2155" y="783"/>
                  </a:cubicBezTo>
                  <a:cubicBezTo>
                    <a:pt x="1167" y="86"/>
                    <a:pt x="442" y="0"/>
                    <a:pt x="1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26"/>
            <p:cNvSpPr/>
            <p:nvPr/>
          </p:nvSpPr>
          <p:spPr>
            <a:xfrm>
              <a:off x="1350838" y="2372527"/>
              <a:ext cx="674326" cy="298895"/>
            </a:xfrm>
            <a:custGeom>
              <a:rect b="b" l="l" r="r" t="t"/>
              <a:pathLst>
                <a:path extrusionOk="0" h="4495" w="10141">
                  <a:moveTo>
                    <a:pt x="1058" y="0"/>
                  </a:moveTo>
                  <a:cubicBezTo>
                    <a:pt x="547" y="0"/>
                    <a:pt x="3" y="222"/>
                    <a:pt x="0" y="1165"/>
                  </a:cubicBezTo>
                  <a:cubicBezTo>
                    <a:pt x="0" y="2949"/>
                    <a:pt x="7586" y="2559"/>
                    <a:pt x="10141" y="4494"/>
                  </a:cubicBezTo>
                  <a:lnTo>
                    <a:pt x="9480" y="3362"/>
                  </a:lnTo>
                  <a:cubicBezTo>
                    <a:pt x="8173" y="1734"/>
                    <a:pt x="1936" y="174"/>
                    <a:pt x="1936" y="174"/>
                  </a:cubicBezTo>
                  <a:cubicBezTo>
                    <a:pt x="1936" y="174"/>
                    <a:pt x="1510" y="0"/>
                    <a:pt x="10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26"/>
            <p:cNvSpPr/>
            <p:nvPr/>
          </p:nvSpPr>
          <p:spPr>
            <a:xfrm>
              <a:off x="1479572" y="2284487"/>
              <a:ext cx="578506" cy="386934"/>
            </a:xfrm>
            <a:custGeom>
              <a:rect b="b" l="l" r="r" t="t"/>
              <a:pathLst>
                <a:path extrusionOk="0" h="5819" w="8700">
                  <a:moveTo>
                    <a:pt x="1814" y="0"/>
                  </a:moveTo>
                  <a:cubicBezTo>
                    <a:pt x="995" y="0"/>
                    <a:pt x="318" y="399"/>
                    <a:pt x="0" y="1498"/>
                  </a:cubicBezTo>
                  <a:cubicBezTo>
                    <a:pt x="0" y="1498"/>
                    <a:pt x="6237" y="3058"/>
                    <a:pt x="7544" y="4686"/>
                  </a:cubicBezTo>
                  <a:lnTo>
                    <a:pt x="8205" y="5818"/>
                  </a:lnTo>
                  <a:cubicBezTo>
                    <a:pt x="8205" y="5818"/>
                    <a:pt x="8700" y="4017"/>
                    <a:pt x="6888" y="2567"/>
                  </a:cubicBezTo>
                  <a:cubicBezTo>
                    <a:pt x="6004" y="1862"/>
                    <a:pt x="3580" y="0"/>
                    <a:pt x="1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26"/>
            <p:cNvSpPr/>
            <p:nvPr/>
          </p:nvSpPr>
          <p:spPr>
            <a:xfrm>
              <a:off x="869348" y="2065121"/>
              <a:ext cx="450171" cy="199817"/>
            </a:xfrm>
            <a:custGeom>
              <a:rect b="b" l="l" r="r" t="t"/>
              <a:pathLst>
                <a:path extrusionOk="0" h="3005" w="6770">
                  <a:moveTo>
                    <a:pt x="6064" y="1"/>
                  </a:moveTo>
                  <a:cubicBezTo>
                    <a:pt x="5763" y="1"/>
                    <a:pt x="5480" y="115"/>
                    <a:pt x="5480" y="115"/>
                  </a:cubicBezTo>
                  <a:cubicBezTo>
                    <a:pt x="5480" y="115"/>
                    <a:pt x="1312" y="1156"/>
                    <a:pt x="441" y="2248"/>
                  </a:cubicBezTo>
                  <a:lnTo>
                    <a:pt x="0" y="3004"/>
                  </a:lnTo>
                  <a:cubicBezTo>
                    <a:pt x="1706" y="1711"/>
                    <a:pt x="6769" y="1969"/>
                    <a:pt x="6769" y="780"/>
                  </a:cubicBezTo>
                  <a:cubicBezTo>
                    <a:pt x="6769" y="148"/>
                    <a:pt x="6405" y="1"/>
                    <a:pt x="60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26"/>
            <p:cNvSpPr/>
            <p:nvPr/>
          </p:nvSpPr>
          <p:spPr>
            <a:xfrm>
              <a:off x="847072" y="2006339"/>
              <a:ext cx="386735" cy="258599"/>
            </a:xfrm>
            <a:custGeom>
              <a:rect b="b" l="l" r="r" t="t"/>
              <a:pathLst>
                <a:path extrusionOk="0" h="3889" w="5816">
                  <a:moveTo>
                    <a:pt x="4604" y="0"/>
                  </a:moveTo>
                  <a:cubicBezTo>
                    <a:pt x="3424" y="0"/>
                    <a:pt x="1806" y="1244"/>
                    <a:pt x="1216" y="1715"/>
                  </a:cubicBezTo>
                  <a:cubicBezTo>
                    <a:pt x="1" y="2682"/>
                    <a:pt x="335" y="3888"/>
                    <a:pt x="335" y="3888"/>
                  </a:cubicBezTo>
                  <a:lnTo>
                    <a:pt x="776" y="3132"/>
                  </a:lnTo>
                  <a:cubicBezTo>
                    <a:pt x="1647" y="2040"/>
                    <a:pt x="5815" y="999"/>
                    <a:pt x="5815" y="999"/>
                  </a:cubicBezTo>
                  <a:cubicBezTo>
                    <a:pt x="5602" y="267"/>
                    <a:pt x="5150" y="0"/>
                    <a:pt x="46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26"/>
            <p:cNvSpPr/>
            <p:nvPr/>
          </p:nvSpPr>
          <p:spPr>
            <a:xfrm>
              <a:off x="1478907" y="3330387"/>
              <a:ext cx="677983" cy="424571"/>
            </a:xfrm>
            <a:custGeom>
              <a:rect b="b" l="l" r="r" t="t"/>
              <a:pathLst>
                <a:path extrusionOk="0" h="6385" w="10196">
                  <a:moveTo>
                    <a:pt x="1937" y="0"/>
                  </a:moveTo>
                  <a:cubicBezTo>
                    <a:pt x="1937" y="0"/>
                    <a:pt x="1" y="775"/>
                    <a:pt x="1395" y="1935"/>
                  </a:cubicBezTo>
                  <a:cubicBezTo>
                    <a:pt x="2790" y="3095"/>
                    <a:pt x="8674" y="5806"/>
                    <a:pt x="9370" y="6191"/>
                  </a:cubicBezTo>
                  <a:cubicBezTo>
                    <a:pt x="9578" y="6310"/>
                    <a:pt x="9788" y="6384"/>
                    <a:pt x="9952" y="6384"/>
                  </a:cubicBezTo>
                  <a:cubicBezTo>
                    <a:pt x="10056" y="6384"/>
                    <a:pt x="10141" y="6355"/>
                    <a:pt x="10196" y="6287"/>
                  </a:cubicBezTo>
                  <a:cubicBezTo>
                    <a:pt x="10196" y="6287"/>
                    <a:pt x="8113" y="3935"/>
                    <a:pt x="6128" y="2352"/>
                  </a:cubicBezTo>
                  <a:cubicBezTo>
                    <a:pt x="4147" y="771"/>
                    <a:pt x="1937" y="0"/>
                    <a:pt x="1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26"/>
            <p:cNvSpPr/>
            <p:nvPr/>
          </p:nvSpPr>
          <p:spPr>
            <a:xfrm>
              <a:off x="1607642" y="3236962"/>
              <a:ext cx="558691" cy="511546"/>
            </a:xfrm>
            <a:custGeom>
              <a:rect b="b" l="l" r="r" t="t"/>
              <a:pathLst>
                <a:path extrusionOk="0" h="7693" w="8402">
                  <a:moveTo>
                    <a:pt x="1783" y="1"/>
                  </a:moveTo>
                  <a:cubicBezTo>
                    <a:pt x="878" y="1"/>
                    <a:pt x="193" y="494"/>
                    <a:pt x="1" y="1405"/>
                  </a:cubicBezTo>
                  <a:cubicBezTo>
                    <a:pt x="1" y="1405"/>
                    <a:pt x="2211" y="2176"/>
                    <a:pt x="4192" y="3757"/>
                  </a:cubicBezTo>
                  <a:cubicBezTo>
                    <a:pt x="6177" y="5340"/>
                    <a:pt x="8260" y="7692"/>
                    <a:pt x="8260" y="7692"/>
                  </a:cubicBezTo>
                  <a:cubicBezTo>
                    <a:pt x="8402" y="7514"/>
                    <a:pt x="8328" y="7068"/>
                    <a:pt x="7819" y="6202"/>
                  </a:cubicBezTo>
                  <a:cubicBezTo>
                    <a:pt x="6815" y="4500"/>
                    <a:pt x="5650" y="1776"/>
                    <a:pt x="3641" y="580"/>
                  </a:cubicBezTo>
                  <a:cubicBezTo>
                    <a:pt x="2981" y="188"/>
                    <a:pt x="2340" y="1"/>
                    <a:pt x="17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26"/>
            <p:cNvSpPr/>
            <p:nvPr/>
          </p:nvSpPr>
          <p:spPr>
            <a:xfrm>
              <a:off x="991632" y="2611643"/>
              <a:ext cx="421844" cy="264318"/>
            </a:xfrm>
            <a:custGeom>
              <a:rect b="b" l="l" r="r" t="t"/>
              <a:pathLst>
                <a:path extrusionOk="0" h="3975" w="6344">
                  <a:moveTo>
                    <a:pt x="5142" y="0"/>
                  </a:moveTo>
                  <a:cubicBezTo>
                    <a:pt x="5142" y="0"/>
                    <a:pt x="3766" y="477"/>
                    <a:pt x="2532" y="1463"/>
                  </a:cubicBezTo>
                  <a:cubicBezTo>
                    <a:pt x="1294" y="2449"/>
                    <a:pt x="1" y="3912"/>
                    <a:pt x="1" y="3912"/>
                  </a:cubicBezTo>
                  <a:cubicBezTo>
                    <a:pt x="35" y="3955"/>
                    <a:pt x="88" y="3974"/>
                    <a:pt x="154" y="3974"/>
                  </a:cubicBezTo>
                  <a:cubicBezTo>
                    <a:pt x="255" y="3974"/>
                    <a:pt x="384" y="3929"/>
                    <a:pt x="515" y="3857"/>
                  </a:cubicBezTo>
                  <a:cubicBezTo>
                    <a:pt x="945" y="3614"/>
                    <a:pt x="4610" y="1926"/>
                    <a:pt x="5476" y="1206"/>
                  </a:cubicBezTo>
                  <a:cubicBezTo>
                    <a:pt x="6344" y="481"/>
                    <a:pt x="5142" y="0"/>
                    <a:pt x="5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26"/>
            <p:cNvSpPr/>
            <p:nvPr/>
          </p:nvSpPr>
          <p:spPr>
            <a:xfrm>
              <a:off x="985581" y="2553393"/>
              <a:ext cx="347968" cy="318378"/>
            </a:xfrm>
            <a:custGeom>
              <a:rect b="b" l="l" r="r" t="t"/>
              <a:pathLst>
                <a:path extrusionOk="0" h="4788" w="5233">
                  <a:moveTo>
                    <a:pt x="4124" y="1"/>
                  </a:moveTo>
                  <a:cubicBezTo>
                    <a:pt x="3777" y="1"/>
                    <a:pt x="3378" y="117"/>
                    <a:pt x="2968" y="362"/>
                  </a:cubicBezTo>
                  <a:cubicBezTo>
                    <a:pt x="1715" y="1105"/>
                    <a:pt x="991" y="2802"/>
                    <a:pt x="362" y="3861"/>
                  </a:cubicBezTo>
                  <a:cubicBezTo>
                    <a:pt x="45" y="4403"/>
                    <a:pt x="0" y="4678"/>
                    <a:pt x="92" y="4788"/>
                  </a:cubicBezTo>
                  <a:cubicBezTo>
                    <a:pt x="92" y="4788"/>
                    <a:pt x="1385" y="3325"/>
                    <a:pt x="2623" y="2339"/>
                  </a:cubicBezTo>
                  <a:cubicBezTo>
                    <a:pt x="3857" y="1353"/>
                    <a:pt x="5233" y="876"/>
                    <a:pt x="5233" y="876"/>
                  </a:cubicBezTo>
                  <a:cubicBezTo>
                    <a:pt x="5113" y="308"/>
                    <a:pt x="4687" y="1"/>
                    <a:pt x="41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95" name="Google Shape;2295;p26"/>
          <p:cNvGrpSpPr/>
          <p:nvPr/>
        </p:nvGrpSpPr>
        <p:grpSpPr>
          <a:xfrm rot="2700000">
            <a:off x="907058" y="3648548"/>
            <a:ext cx="1275984" cy="1863344"/>
            <a:chOff x="3119675" y="94875"/>
            <a:chExt cx="1481052" cy="2162809"/>
          </a:xfrm>
        </p:grpSpPr>
        <p:sp>
          <p:nvSpPr>
            <p:cNvPr id="2296" name="Google Shape;2296;p26"/>
            <p:cNvSpPr/>
            <p:nvPr/>
          </p:nvSpPr>
          <p:spPr>
            <a:xfrm>
              <a:off x="3842381" y="389263"/>
              <a:ext cx="465425" cy="1559057"/>
            </a:xfrm>
            <a:custGeom>
              <a:rect b="b" l="l" r="r" t="t"/>
              <a:pathLst>
                <a:path extrusionOk="0" h="25505" w="7614">
                  <a:moveTo>
                    <a:pt x="5609" y="1131"/>
                  </a:moveTo>
                  <a:lnTo>
                    <a:pt x="5609" y="1131"/>
                  </a:lnTo>
                  <a:cubicBezTo>
                    <a:pt x="5563" y="1172"/>
                    <a:pt x="5512" y="1214"/>
                    <a:pt x="5467" y="1241"/>
                  </a:cubicBezTo>
                  <a:lnTo>
                    <a:pt x="5467" y="1236"/>
                  </a:lnTo>
                  <a:cubicBezTo>
                    <a:pt x="5508" y="1195"/>
                    <a:pt x="5554" y="1159"/>
                    <a:pt x="5609" y="1131"/>
                  </a:cubicBezTo>
                  <a:close/>
                  <a:moveTo>
                    <a:pt x="4884" y="1"/>
                  </a:moveTo>
                  <a:cubicBezTo>
                    <a:pt x="4824" y="1"/>
                    <a:pt x="4765" y="30"/>
                    <a:pt x="4729" y="94"/>
                  </a:cubicBezTo>
                  <a:cubicBezTo>
                    <a:pt x="4509" y="479"/>
                    <a:pt x="4532" y="966"/>
                    <a:pt x="4807" y="1324"/>
                  </a:cubicBezTo>
                  <a:cubicBezTo>
                    <a:pt x="4811" y="1324"/>
                    <a:pt x="4811" y="1328"/>
                    <a:pt x="4811" y="1328"/>
                  </a:cubicBezTo>
                  <a:cubicBezTo>
                    <a:pt x="4824" y="1456"/>
                    <a:pt x="4875" y="1593"/>
                    <a:pt x="4962" y="1681"/>
                  </a:cubicBezTo>
                  <a:cubicBezTo>
                    <a:pt x="4761" y="2359"/>
                    <a:pt x="4651" y="3070"/>
                    <a:pt x="4646" y="3781"/>
                  </a:cubicBezTo>
                  <a:cubicBezTo>
                    <a:pt x="4636" y="4726"/>
                    <a:pt x="4834" y="5652"/>
                    <a:pt x="4944" y="6584"/>
                  </a:cubicBezTo>
                  <a:cubicBezTo>
                    <a:pt x="5137" y="8239"/>
                    <a:pt x="5104" y="9949"/>
                    <a:pt x="4587" y="11545"/>
                  </a:cubicBezTo>
                  <a:cubicBezTo>
                    <a:pt x="4058" y="13160"/>
                    <a:pt x="2968" y="14462"/>
                    <a:pt x="2018" y="15838"/>
                  </a:cubicBezTo>
                  <a:cubicBezTo>
                    <a:pt x="1078" y="17209"/>
                    <a:pt x="399" y="18699"/>
                    <a:pt x="151" y="20350"/>
                  </a:cubicBezTo>
                  <a:cubicBezTo>
                    <a:pt x="24" y="21240"/>
                    <a:pt x="0" y="22143"/>
                    <a:pt x="110" y="23038"/>
                  </a:cubicBezTo>
                  <a:cubicBezTo>
                    <a:pt x="216" y="23895"/>
                    <a:pt x="377" y="24881"/>
                    <a:pt x="1074" y="25464"/>
                  </a:cubicBezTo>
                  <a:cubicBezTo>
                    <a:pt x="1108" y="25492"/>
                    <a:pt x="1152" y="25505"/>
                    <a:pt x="1195" y="25505"/>
                  </a:cubicBezTo>
                  <a:cubicBezTo>
                    <a:pt x="1314" y="25505"/>
                    <a:pt x="1435" y="25410"/>
                    <a:pt x="1381" y="25276"/>
                  </a:cubicBezTo>
                  <a:cubicBezTo>
                    <a:pt x="1367" y="25248"/>
                    <a:pt x="1358" y="25216"/>
                    <a:pt x="1349" y="25189"/>
                  </a:cubicBezTo>
                  <a:lnTo>
                    <a:pt x="1349" y="25189"/>
                  </a:lnTo>
                  <a:cubicBezTo>
                    <a:pt x="1378" y="25205"/>
                    <a:pt x="1408" y="25212"/>
                    <a:pt x="1437" y="25212"/>
                  </a:cubicBezTo>
                  <a:cubicBezTo>
                    <a:pt x="1562" y="25212"/>
                    <a:pt x="1667" y="25074"/>
                    <a:pt x="1596" y="24932"/>
                  </a:cubicBezTo>
                  <a:cubicBezTo>
                    <a:pt x="702" y="23065"/>
                    <a:pt x="629" y="20869"/>
                    <a:pt x="1279" y="18915"/>
                  </a:cubicBezTo>
                  <a:cubicBezTo>
                    <a:pt x="1463" y="18360"/>
                    <a:pt x="1702" y="17828"/>
                    <a:pt x="1990" y="17323"/>
                  </a:cubicBezTo>
                  <a:cubicBezTo>
                    <a:pt x="2669" y="16333"/>
                    <a:pt x="3531" y="15439"/>
                    <a:pt x="4389" y="14673"/>
                  </a:cubicBezTo>
                  <a:cubicBezTo>
                    <a:pt x="4733" y="14366"/>
                    <a:pt x="5086" y="14072"/>
                    <a:pt x="5467" y="13820"/>
                  </a:cubicBezTo>
                  <a:cubicBezTo>
                    <a:pt x="5641" y="13706"/>
                    <a:pt x="5819" y="13596"/>
                    <a:pt x="6003" y="13499"/>
                  </a:cubicBezTo>
                  <a:cubicBezTo>
                    <a:pt x="6045" y="13476"/>
                    <a:pt x="6090" y="13453"/>
                    <a:pt x="6132" y="13435"/>
                  </a:cubicBezTo>
                  <a:cubicBezTo>
                    <a:pt x="6293" y="13518"/>
                    <a:pt x="6488" y="13548"/>
                    <a:pt x="6671" y="13548"/>
                  </a:cubicBezTo>
                  <a:cubicBezTo>
                    <a:pt x="6707" y="13548"/>
                    <a:pt x="6743" y="13547"/>
                    <a:pt x="6778" y="13545"/>
                  </a:cubicBezTo>
                  <a:cubicBezTo>
                    <a:pt x="6843" y="13541"/>
                    <a:pt x="6911" y="13508"/>
                    <a:pt x="6939" y="13448"/>
                  </a:cubicBezTo>
                  <a:cubicBezTo>
                    <a:pt x="7085" y="13162"/>
                    <a:pt x="6845" y="12896"/>
                    <a:pt x="6553" y="12896"/>
                  </a:cubicBezTo>
                  <a:cubicBezTo>
                    <a:pt x="6541" y="12896"/>
                    <a:pt x="6529" y="12897"/>
                    <a:pt x="6517" y="12898"/>
                  </a:cubicBezTo>
                  <a:cubicBezTo>
                    <a:pt x="6462" y="12902"/>
                    <a:pt x="6407" y="12912"/>
                    <a:pt x="6352" y="12930"/>
                  </a:cubicBezTo>
                  <a:cubicBezTo>
                    <a:pt x="6420" y="12806"/>
                    <a:pt x="6444" y="12660"/>
                    <a:pt x="6416" y="12508"/>
                  </a:cubicBezTo>
                  <a:cubicBezTo>
                    <a:pt x="6397" y="12426"/>
                    <a:pt x="6315" y="12379"/>
                    <a:pt x="6238" y="12379"/>
                  </a:cubicBezTo>
                  <a:cubicBezTo>
                    <a:pt x="6255" y="12201"/>
                    <a:pt x="6242" y="12009"/>
                    <a:pt x="6187" y="11807"/>
                  </a:cubicBezTo>
                  <a:cubicBezTo>
                    <a:pt x="6162" y="11722"/>
                    <a:pt x="6086" y="11677"/>
                    <a:pt x="6009" y="11677"/>
                  </a:cubicBezTo>
                  <a:cubicBezTo>
                    <a:pt x="5946" y="11677"/>
                    <a:pt x="5882" y="11707"/>
                    <a:pt x="5847" y="11770"/>
                  </a:cubicBezTo>
                  <a:cubicBezTo>
                    <a:pt x="5646" y="12114"/>
                    <a:pt x="5586" y="12508"/>
                    <a:pt x="5677" y="12889"/>
                  </a:cubicBezTo>
                  <a:cubicBezTo>
                    <a:pt x="5334" y="13448"/>
                    <a:pt x="4619" y="13871"/>
                    <a:pt x="4164" y="14237"/>
                  </a:cubicBezTo>
                  <a:cubicBezTo>
                    <a:pt x="4045" y="14333"/>
                    <a:pt x="3931" y="14430"/>
                    <a:pt x="3816" y="14526"/>
                  </a:cubicBezTo>
                  <a:cubicBezTo>
                    <a:pt x="3981" y="14274"/>
                    <a:pt x="4141" y="14017"/>
                    <a:pt x="4284" y="13746"/>
                  </a:cubicBezTo>
                  <a:cubicBezTo>
                    <a:pt x="4302" y="13710"/>
                    <a:pt x="4320" y="13668"/>
                    <a:pt x="4344" y="13632"/>
                  </a:cubicBezTo>
                  <a:cubicBezTo>
                    <a:pt x="4549" y="13287"/>
                    <a:pt x="4738" y="12930"/>
                    <a:pt x="4889" y="12554"/>
                  </a:cubicBezTo>
                  <a:cubicBezTo>
                    <a:pt x="5141" y="11939"/>
                    <a:pt x="5252" y="11306"/>
                    <a:pt x="5334" y="10651"/>
                  </a:cubicBezTo>
                  <a:cubicBezTo>
                    <a:pt x="5385" y="10385"/>
                    <a:pt x="5425" y="10114"/>
                    <a:pt x="5472" y="9844"/>
                  </a:cubicBezTo>
                  <a:cubicBezTo>
                    <a:pt x="5508" y="9628"/>
                    <a:pt x="5550" y="9408"/>
                    <a:pt x="5605" y="9198"/>
                  </a:cubicBezTo>
                  <a:cubicBezTo>
                    <a:pt x="5701" y="8867"/>
                    <a:pt x="5825" y="8546"/>
                    <a:pt x="5990" y="8239"/>
                  </a:cubicBezTo>
                  <a:cubicBezTo>
                    <a:pt x="6352" y="7570"/>
                    <a:pt x="6856" y="6982"/>
                    <a:pt x="7466" y="6528"/>
                  </a:cubicBezTo>
                  <a:cubicBezTo>
                    <a:pt x="7613" y="6418"/>
                    <a:pt x="7553" y="6194"/>
                    <a:pt x="7366" y="6184"/>
                  </a:cubicBezTo>
                  <a:cubicBezTo>
                    <a:pt x="7352" y="6183"/>
                    <a:pt x="7339" y="6182"/>
                    <a:pt x="7326" y="6182"/>
                  </a:cubicBezTo>
                  <a:cubicBezTo>
                    <a:pt x="7286" y="6182"/>
                    <a:pt x="7249" y="6188"/>
                    <a:pt x="7214" y="6198"/>
                  </a:cubicBezTo>
                  <a:cubicBezTo>
                    <a:pt x="7214" y="6129"/>
                    <a:pt x="7214" y="6065"/>
                    <a:pt x="7218" y="5996"/>
                  </a:cubicBezTo>
                  <a:cubicBezTo>
                    <a:pt x="7222" y="5885"/>
                    <a:pt x="7126" y="5819"/>
                    <a:pt x="7030" y="5819"/>
                  </a:cubicBezTo>
                  <a:cubicBezTo>
                    <a:pt x="7012" y="5819"/>
                    <a:pt x="6993" y="5821"/>
                    <a:pt x="6975" y="5826"/>
                  </a:cubicBezTo>
                  <a:cubicBezTo>
                    <a:pt x="6958" y="5699"/>
                    <a:pt x="6920" y="5574"/>
                    <a:pt x="6875" y="5451"/>
                  </a:cubicBezTo>
                  <a:cubicBezTo>
                    <a:pt x="6840" y="5366"/>
                    <a:pt x="6762" y="5324"/>
                    <a:pt x="6687" y="5324"/>
                  </a:cubicBezTo>
                  <a:cubicBezTo>
                    <a:pt x="6597" y="5324"/>
                    <a:pt x="6510" y="5385"/>
                    <a:pt x="6507" y="5506"/>
                  </a:cubicBezTo>
                  <a:cubicBezTo>
                    <a:pt x="6499" y="6239"/>
                    <a:pt x="6283" y="6918"/>
                    <a:pt x="5925" y="7555"/>
                  </a:cubicBezTo>
                  <a:cubicBezTo>
                    <a:pt x="5764" y="7835"/>
                    <a:pt x="5622" y="8110"/>
                    <a:pt x="5504" y="8395"/>
                  </a:cubicBezTo>
                  <a:cubicBezTo>
                    <a:pt x="5472" y="8455"/>
                    <a:pt x="5449" y="8518"/>
                    <a:pt x="5421" y="8578"/>
                  </a:cubicBezTo>
                  <a:cubicBezTo>
                    <a:pt x="5425" y="8114"/>
                    <a:pt x="5412" y="7657"/>
                    <a:pt x="5375" y="7198"/>
                  </a:cubicBezTo>
                  <a:cubicBezTo>
                    <a:pt x="5297" y="6203"/>
                    <a:pt x="5077" y="5225"/>
                    <a:pt x="5027" y="4230"/>
                  </a:cubicBezTo>
                  <a:cubicBezTo>
                    <a:pt x="4981" y="3377"/>
                    <a:pt x="5091" y="2534"/>
                    <a:pt x="5338" y="1726"/>
                  </a:cubicBezTo>
                  <a:cubicBezTo>
                    <a:pt x="5379" y="1699"/>
                    <a:pt x="5417" y="1663"/>
                    <a:pt x="5440" y="1621"/>
                  </a:cubicBezTo>
                  <a:cubicBezTo>
                    <a:pt x="5472" y="1616"/>
                    <a:pt x="5499" y="1612"/>
                    <a:pt x="5527" y="1608"/>
                  </a:cubicBezTo>
                  <a:cubicBezTo>
                    <a:pt x="5866" y="1525"/>
                    <a:pt x="6058" y="1214"/>
                    <a:pt x="6215" y="928"/>
                  </a:cubicBezTo>
                  <a:cubicBezTo>
                    <a:pt x="6287" y="801"/>
                    <a:pt x="6187" y="663"/>
                    <a:pt x="6049" y="653"/>
                  </a:cubicBezTo>
                  <a:cubicBezTo>
                    <a:pt x="6035" y="653"/>
                    <a:pt x="6021" y="653"/>
                    <a:pt x="6006" y="653"/>
                  </a:cubicBezTo>
                  <a:cubicBezTo>
                    <a:pt x="5901" y="653"/>
                    <a:pt x="5797" y="667"/>
                    <a:pt x="5701" y="691"/>
                  </a:cubicBezTo>
                  <a:cubicBezTo>
                    <a:pt x="5715" y="663"/>
                    <a:pt x="5728" y="630"/>
                    <a:pt x="5747" y="598"/>
                  </a:cubicBezTo>
                  <a:cubicBezTo>
                    <a:pt x="5807" y="477"/>
                    <a:pt x="5718" y="324"/>
                    <a:pt x="5587" y="324"/>
                  </a:cubicBezTo>
                  <a:cubicBezTo>
                    <a:pt x="5569" y="324"/>
                    <a:pt x="5550" y="327"/>
                    <a:pt x="5531" y="333"/>
                  </a:cubicBezTo>
                  <a:cubicBezTo>
                    <a:pt x="5402" y="374"/>
                    <a:pt x="5292" y="443"/>
                    <a:pt x="5197" y="530"/>
                  </a:cubicBezTo>
                  <a:cubicBezTo>
                    <a:pt x="5165" y="397"/>
                    <a:pt x="5118" y="264"/>
                    <a:pt x="5068" y="131"/>
                  </a:cubicBezTo>
                  <a:cubicBezTo>
                    <a:pt x="5037" y="48"/>
                    <a:pt x="4960" y="1"/>
                    <a:pt x="48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26"/>
            <p:cNvSpPr/>
            <p:nvPr/>
          </p:nvSpPr>
          <p:spPr>
            <a:xfrm>
              <a:off x="3119675" y="788851"/>
              <a:ext cx="852790" cy="951266"/>
            </a:xfrm>
            <a:custGeom>
              <a:rect b="b" l="l" r="r" t="t"/>
              <a:pathLst>
                <a:path extrusionOk="0" h="15562" w="13951">
                  <a:moveTo>
                    <a:pt x="4840" y="0"/>
                  </a:moveTo>
                  <a:cubicBezTo>
                    <a:pt x="4496" y="0"/>
                    <a:pt x="4151" y="128"/>
                    <a:pt x="4060" y="500"/>
                  </a:cubicBezTo>
                  <a:cubicBezTo>
                    <a:pt x="3945" y="972"/>
                    <a:pt x="4252" y="1537"/>
                    <a:pt x="4449" y="1945"/>
                  </a:cubicBezTo>
                  <a:cubicBezTo>
                    <a:pt x="4678" y="2426"/>
                    <a:pt x="4958" y="2885"/>
                    <a:pt x="5243" y="3339"/>
                  </a:cubicBezTo>
                  <a:cubicBezTo>
                    <a:pt x="6333" y="5068"/>
                    <a:pt x="7664" y="6655"/>
                    <a:pt x="9173" y="8039"/>
                  </a:cubicBezTo>
                  <a:cubicBezTo>
                    <a:pt x="8155" y="7493"/>
                    <a:pt x="7214" y="6894"/>
                    <a:pt x="6380" y="6068"/>
                  </a:cubicBezTo>
                  <a:cubicBezTo>
                    <a:pt x="5536" y="5233"/>
                    <a:pt x="4830" y="4261"/>
                    <a:pt x="4261" y="3215"/>
                  </a:cubicBezTo>
                  <a:cubicBezTo>
                    <a:pt x="3977" y="2688"/>
                    <a:pt x="3766" y="2123"/>
                    <a:pt x="3491" y="1596"/>
                  </a:cubicBezTo>
                  <a:cubicBezTo>
                    <a:pt x="3353" y="1338"/>
                    <a:pt x="2958" y="849"/>
                    <a:pt x="2612" y="849"/>
                  </a:cubicBezTo>
                  <a:cubicBezTo>
                    <a:pt x="2485" y="849"/>
                    <a:pt x="2365" y="915"/>
                    <a:pt x="2267" y="1082"/>
                  </a:cubicBezTo>
                  <a:cubicBezTo>
                    <a:pt x="2138" y="1294"/>
                    <a:pt x="2147" y="1611"/>
                    <a:pt x="2170" y="1848"/>
                  </a:cubicBezTo>
                  <a:cubicBezTo>
                    <a:pt x="2206" y="2161"/>
                    <a:pt x="2303" y="2458"/>
                    <a:pt x="2436" y="2743"/>
                  </a:cubicBezTo>
                  <a:cubicBezTo>
                    <a:pt x="2697" y="3311"/>
                    <a:pt x="3087" y="3816"/>
                    <a:pt x="3482" y="4297"/>
                  </a:cubicBezTo>
                  <a:cubicBezTo>
                    <a:pt x="4233" y="5210"/>
                    <a:pt x="5123" y="5986"/>
                    <a:pt x="6073" y="6687"/>
                  </a:cubicBezTo>
                  <a:cubicBezTo>
                    <a:pt x="4958" y="6210"/>
                    <a:pt x="3894" y="5595"/>
                    <a:pt x="2931" y="4875"/>
                  </a:cubicBezTo>
                  <a:cubicBezTo>
                    <a:pt x="2349" y="4439"/>
                    <a:pt x="1789" y="3931"/>
                    <a:pt x="1069" y="3751"/>
                  </a:cubicBezTo>
                  <a:cubicBezTo>
                    <a:pt x="964" y="3723"/>
                    <a:pt x="850" y="3705"/>
                    <a:pt x="737" y="3705"/>
                  </a:cubicBezTo>
                  <a:cubicBezTo>
                    <a:pt x="518" y="3705"/>
                    <a:pt x="304" y="3773"/>
                    <a:pt x="170" y="3967"/>
                  </a:cubicBezTo>
                  <a:cubicBezTo>
                    <a:pt x="0" y="4219"/>
                    <a:pt x="42" y="4559"/>
                    <a:pt x="203" y="4802"/>
                  </a:cubicBezTo>
                  <a:cubicBezTo>
                    <a:pt x="409" y="5105"/>
                    <a:pt x="771" y="5298"/>
                    <a:pt x="1083" y="5472"/>
                  </a:cubicBezTo>
                  <a:cubicBezTo>
                    <a:pt x="1436" y="5669"/>
                    <a:pt x="1799" y="5852"/>
                    <a:pt x="2170" y="6017"/>
                  </a:cubicBezTo>
                  <a:cubicBezTo>
                    <a:pt x="2876" y="6343"/>
                    <a:pt x="3605" y="6618"/>
                    <a:pt x="4339" y="6879"/>
                  </a:cubicBezTo>
                  <a:cubicBezTo>
                    <a:pt x="5825" y="7406"/>
                    <a:pt x="7334" y="7861"/>
                    <a:pt x="8774" y="8507"/>
                  </a:cubicBezTo>
                  <a:cubicBezTo>
                    <a:pt x="8981" y="8600"/>
                    <a:pt x="9186" y="8700"/>
                    <a:pt x="9393" y="8801"/>
                  </a:cubicBezTo>
                  <a:cubicBezTo>
                    <a:pt x="9874" y="9076"/>
                    <a:pt x="10356" y="9351"/>
                    <a:pt x="10833" y="9640"/>
                  </a:cubicBezTo>
                  <a:cubicBezTo>
                    <a:pt x="11007" y="9745"/>
                    <a:pt x="11176" y="9855"/>
                    <a:pt x="11347" y="9975"/>
                  </a:cubicBezTo>
                  <a:cubicBezTo>
                    <a:pt x="11438" y="10048"/>
                    <a:pt x="11530" y="10122"/>
                    <a:pt x="11622" y="10204"/>
                  </a:cubicBezTo>
                  <a:cubicBezTo>
                    <a:pt x="11952" y="10498"/>
                    <a:pt x="12255" y="10823"/>
                    <a:pt x="12520" y="11180"/>
                  </a:cubicBezTo>
                  <a:cubicBezTo>
                    <a:pt x="13282" y="12433"/>
                    <a:pt x="13267" y="13960"/>
                    <a:pt x="13383" y="15382"/>
                  </a:cubicBezTo>
                  <a:cubicBezTo>
                    <a:pt x="13394" y="15502"/>
                    <a:pt x="13484" y="15561"/>
                    <a:pt x="13575" y="15561"/>
                  </a:cubicBezTo>
                  <a:cubicBezTo>
                    <a:pt x="13668" y="15561"/>
                    <a:pt x="13761" y="15498"/>
                    <a:pt x="13768" y="15373"/>
                  </a:cubicBezTo>
                  <a:cubicBezTo>
                    <a:pt x="13796" y="14895"/>
                    <a:pt x="13805" y="14410"/>
                    <a:pt x="13781" y="13928"/>
                  </a:cubicBezTo>
                  <a:cubicBezTo>
                    <a:pt x="13878" y="13905"/>
                    <a:pt x="13951" y="13822"/>
                    <a:pt x="13951" y="13684"/>
                  </a:cubicBezTo>
                  <a:cubicBezTo>
                    <a:pt x="13933" y="12864"/>
                    <a:pt x="13676" y="12080"/>
                    <a:pt x="13267" y="11383"/>
                  </a:cubicBezTo>
                  <a:cubicBezTo>
                    <a:pt x="13259" y="11360"/>
                    <a:pt x="13250" y="11341"/>
                    <a:pt x="13240" y="11318"/>
                  </a:cubicBezTo>
                  <a:cubicBezTo>
                    <a:pt x="13254" y="11263"/>
                    <a:pt x="13250" y="11204"/>
                    <a:pt x="13218" y="11135"/>
                  </a:cubicBezTo>
                  <a:cubicBezTo>
                    <a:pt x="12763" y="10186"/>
                    <a:pt x="11878" y="9585"/>
                    <a:pt x="11140" y="8875"/>
                  </a:cubicBezTo>
                  <a:cubicBezTo>
                    <a:pt x="10365" y="8132"/>
                    <a:pt x="9714" y="7269"/>
                    <a:pt x="9150" y="6356"/>
                  </a:cubicBezTo>
                  <a:cubicBezTo>
                    <a:pt x="8590" y="5448"/>
                    <a:pt x="8118" y="4485"/>
                    <a:pt x="7696" y="3509"/>
                  </a:cubicBezTo>
                  <a:cubicBezTo>
                    <a:pt x="7283" y="2555"/>
                    <a:pt x="6972" y="1486"/>
                    <a:pt x="6251" y="707"/>
                  </a:cubicBezTo>
                  <a:cubicBezTo>
                    <a:pt x="5958" y="390"/>
                    <a:pt x="5573" y="119"/>
                    <a:pt x="5146" y="32"/>
                  </a:cubicBezTo>
                  <a:cubicBezTo>
                    <a:pt x="5049" y="12"/>
                    <a:pt x="4944" y="0"/>
                    <a:pt x="48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26"/>
            <p:cNvSpPr/>
            <p:nvPr/>
          </p:nvSpPr>
          <p:spPr>
            <a:xfrm>
              <a:off x="3803260" y="785489"/>
              <a:ext cx="209851" cy="1472195"/>
            </a:xfrm>
            <a:custGeom>
              <a:rect b="b" l="l" r="r" t="t"/>
              <a:pathLst>
                <a:path extrusionOk="0" h="24084" w="3433">
                  <a:moveTo>
                    <a:pt x="358" y="0"/>
                  </a:moveTo>
                  <a:cubicBezTo>
                    <a:pt x="181" y="0"/>
                    <a:pt x="1" y="193"/>
                    <a:pt x="118" y="394"/>
                  </a:cubicBezTo>
                  <a:cubicBezTo>
                    <a:pt x="361" y="813"/>
                    <a:pt x="585" y="1238"/>
                    <a:pt x="797" y="1670"/>
                  </a:cubicBezTo>
                  <a:cubicBezTo>
                    <a:pt x="1255" y="2871"/>
                    <a:pt x="1682" y="4087"/>
                    <a:pt x="2012" y="5330"/>
                  </a:cubicBezTo>
                  <a:cubicBezTo>
                    <a:pt x="2442" y="6971"/>
                    <a:pt x="2668" y="8640"/>
                    <a:pt x="2672" y="10333"/>
                  </a:cubicBezTo>
                  <a:cubicBezTo>
                    <a:pt x="2681" y="13671"/>
                    <a:pt x="1929" y="16941"/>
                    <a:pt x="1136" y="20160"/>
                  </a:cubicBezTo>
                  <a:cubicBezTo>
                    <a:pt x="929" y="20982"/>
                    <a:pt x="723" y="21802"/>
                    <a:pt x="526" y="22623"/>
                  </a:cubicBezTo>
                  <a:cubicBezTo>
                    <a:pt x="448" y="22944"/>
                    <a:pt x="287" y="23325"/>
                    <a:pt x="338" y="23659"/>
                  </a:cubicBezTo>
                  <a:cubicBezTo>
                    <a:pt x="371" y="23886"/>
                    <a:pt x="531" y="24083"/>
                    <a:pt x="748" y="24083"/>
                  </a:cubicBezTo>
                  <a:cubicBezTo>
                    <a:pt x="798" y="24083"/>
                    <a:pt x="851" y="24073"/>
                    <a:pt x="907" y="24049"/>
                  </a:cubicBezTo>
                  <a:cubicBezTo>
                    <a:pt x="1200" y="23920"/>
                    <a:pt x="1383" y="23476"/>
                    <a:pt x="1521" y="23205"/>
                  </a:cubicBezTo>
                  <a:cubicBezTo>
                    <a:pt x="1699" y="22866"/>
                    <a:pt x="1847" y="22513"/>
                    <a:pt x="1989" y="22155"/>
                  </a:cubicBezTo>
                  <a:cubicBezTo>
                    <a:pt x="2259" y="21463"/>
                    <a:pt x="2484" y="20747"/>
                    <a:pt x="2668" y="20023"/>
                  </a:cubicBezTo>
                  <a:cubicBezTo>
                    <a:pt x="3401" y="17047"/>
                    <a:pt x="3433" y="13938"/>
                    <a:pt x="3383" y="10892"/>
                  </a:cubicBezTo>
                  <a:cubicBezTo>
                    <a:pt x="3356" y="9209"/>
                    <a:pt x="3218" y="7544"/>
                    <a:pt x="2846" y="5903"/>
                  </a:cubicBezTo>
                  <a:cubicBezTo>
                    <a:pt x="2493" y="4357"/>
                    <a:pt x="1957" y="2853"/>
                    <a:pt x="1259" y="1431"/>
                  </a:cubicBezTo>
                  <a:lnTo>
                    <a:pt x="1259" y="1427"/>
                  </a:lnTo>
                  <a:cubicBezTo>
                    <a:pt x="1113" y="1046"/>
                    <a:pt x="962" y="665"/>
                    <a:pt x="810" y="284"/>
                  </a:cubicBezTo>
                  <a:cubicBezTo>
                    <a:pt x="764" y="161"/>
                    <a:pt x="654" y="110"/>
                    <a:pt x="553" y="110"/>
                  </a:cubicBezTo>
                  <a:cubicBezTo>
                    <a:pt x="503" y="33"/>
                    <a:pt x="430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26"/>
            <p:cNvSpPr/>
            <p:nvPr/>
          </p:nvSpPr>
          <p:spPr>
            <a:xfrm>
              <a:off x="3909132" y="1999535"/>
              <a:ext cx="200498" cy="160399"/>
            </a:xfrm>
            <a:custGeom>
              <a:rect b="b" l="l" r="r" t="t"/>
              <a:pathLst>
                <a:path extrusionOk="0" h="2624" w="3280">
                  <a:moveTo>
                    <a:pt x="2153" y="1"/>
                  </a:moveTo>
                  <a:cubicBezTo>
                    <a:pt x="1775" y="1"/>
                    <a:pt x="1372" y="211"/>
                    <a:pt x="1114" y="460"/>
                  </a:cubicBezTo>
                  <a:cubicBezTo>
                    <a:pt x="600" y="955"/>
                    <a:pt x="275" y="1684"/>
                    <a:pt x="28" y="2340"/>
                  </a:cubicBezTo>
                  <a:cubicBezTo>
                    <a:pt x="0" y="2399"/>
                    <a:pt x="28" y="2459"/>
                    <a:pt x="73" y="2496"/>
                  </a:cubicBezTo>
                  <a:cubicBezTo>
                    <a:pt x="90" y="2566"/>
                    <a:pt x="150" y="2624"/>
                    <a:pt x="220" y="2624"/>
                  </a:cubicBezTo>
                  <a:cubicBezTo>
                    <a:pt x="247" y="2624"/>
                    <a:pt x="275" y="2616"/>
                    <a:pt x="303" y="2597"/>
                  </a:cubicBezTo>
                  <a:cubicBezTo>
                    <a:pt x="573" y="2414"/>
                    <a:pt x="803" y="2207"/>
                    <a:pt x="1105" y="2065"/>
                  </a:cubicBezTo>
                  <a:cubicBezTo>
                    <a:pt x="1408" y="1923"/>
                    <a:pt x="1728" y="1826"/>
                    <a:pt x="2036" y="1684"/>
                  </a:cubicBezTo>
                  <a:cubicBezTo>
                    <a:pt x="2513" y="1460"/>
                    <a:pt x="3279" y="886"/>
                    <a:pt x="2797" y="299"/>
                  </a:cubicBezTo>
                  <a:cubicBezTo>
                    <a:pt x="2622" y="86"/>
                    <a:pt x="2393" y="1"/>
                    <a:pt x="21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26"/>
            <p:cNvSpPr/>
            <p:nvPr/>
          </p:nvSpPr>
          <p:spPr>
            <a:xfrm>
              <a:off x="3807172" y="1181776"/>
              <a:ext cx="170118" cy="242371"/>
            </a:xfrm>
            <a:custGeom>
              <a:rect b="b" l="l" r="r" t="t"/>
              <a:pathLst>
                <a:path extrusionOk="0" h="3965" w="2783">
                  <a:moveTo>
                    <a:pt x="810" y="0"/>
                  </a:moveTo>
                  <a:cubicBezTo>
                    <a:pt x="328" y="0"/>
                    <a:pt x="0" y="506"/>
                    <a:pt x="12" y="974"/>
                  </a:cubicBezTo>
                  <a:cubicBezTo>
                    <a:pt x="26" y="1594"/>
                    <a:pt x="388" y="2208"/>
                    <a:pt x="769" y="2676"/>
                  </a:cubicBezTo>
                  <a:cubicBezTo>
                    <a:pt x="1218" y="3230"/>
                    <a:pt x="1806" y="3685"/>
                    <a:pt x="2466" y="3950"/>
                  </a:cubicBezTo>
                  <a:cubicBezTo>
                    <a:pt x="2488" y="3960"/>
                    <a:pt x="2509" y="3965"/>
                    <a:pt x="2529" y="3965"/>
                  </a:cubicBezTo>
                  <a:cubicBezTo>
                    <a:pt x="2563" y="3965"/>
                    <a:pt x="2594" y="3951"/>
                    <a:pt x="2617" y="3927"/>
                  </a:cubicBezTo>
                  <a:cubicBezTo>
                    <a:pt x="2708" y="3909"/>
                    <a:pt x="2782" y="3827"/>
                    <a:pt x="2750" y="3707"/>
                  </a:cubicBezTo>
                  <a:cubicBezTo>
                    <a:pt x="2645" y="3327"/>
                    <a:pt x="2558" y="2955"/>
                    <a:pt x="2424" y="2579"/>
                  </a:cubicBezTo>
                  <a:cubicBezTo>
                    <a:pt x="2296" y="2217"/>
                    <a:pt x="2154" y="1859"/>
                    <a:pt x="2026" y="1497"/>
                  </a:cubicBezTo>
                  <a:cubicBezTo>
                    <a:pt x="1855" y="997"/>
                    <a:pt x="1580" y="176"/>
                    <a:pt x="998" y="25"/>
                  </a:cubicBezTo>
                  <a:cubicBezTo>
                    <a:pt x="933" y="8"/>
                    <a:pt x="870" y="0"/>
                    <a:pt x="8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26"/>
            <p:cNvSpPr/>
            <p:nvPr/>
          </p:nvSpPr>
          <p:spPr>
            <a:xfrm>
              <a:off x="3681189" y="1658996"/>
              <a:ext cx="242493" cy="260831"/>
            </a:xfrm>
            <a:custGeom>
              <a:rect b="b" l="l" r="r" t="t"/>
              <a:pathLst>
                <a:path extrusionOk="0" h="4267" w="3967">
                  <a:moveTo>
                    <a:pt x="1454" y="1"/>
                  </a:moveTo>
                  <a:cubicBezTo>
                    <a:pt x="1376" y="1"/>
                    <a:pt x="1298" y="8"/>
                    <a:pt x="1220" y="23"/>
                  </a:cubicBezTo>
                  <a:cubicBezTo>
                    <a:pt x="491" y="160"/>
                    <a:pt x="0" y="982"/>
                    <a:pt x="290" y="1678"/>
                  </a:cubicBezTo>
                  <a:cubicBezTo>
                    <a:pt x="587" y="2399"/>
                    <a:pt x="1308" y="2867"/>
                    <a:pt x="1954" y="3252"/>
                  </a:cubicBezTo>
                  <a:cubicBezTo>
                    <a:pt x="2320" y="3467"/>
                    <a:pt x="2701" y="3674"/>
                    <a:pt x="3046" y="3926"/>
                  </a:cubicBezTo>
                  <a:cubicBezTo>
                    <a:pt x="3201" y="4037"/>
                    <a:pt x="3450" y="4267"/>
                    <a:pt x="3651" y="4267"/>
                  </a:cubicBezTo>
                  <a:cubicBezTo>
                    <a:pt x="3747" y="4267"/>
                    <a:pt x="3831" y="4214"/>
                    <a:pt x="3889" y="4072"/>
                  </a:cubicBezTo>
                  <a:cubicBezTo>
                    <a:pt x="3935" y="4045"/>
                    <a:pt x="3967" y="3995"/>
                    <a:pt x="3967" y="3926"/>
                  </a:cubicBezTo>
                  <a:cubicBezTo>
                    <a:pt x="3931" y="2949"/>
                    <a:pt x="3527" y="2041"/>
                    <a:pt x="3086" y="1179"/>
                  </a:cubicBezTo>
                  <a:cubicBezTo>
                    <a:pt x="2894" y="803"/>
                    <a:pt x="2678" y="463"/>
                    <a:pt x="2298" y="247"/>
                  </a:cubicBezTo>
                  <a:cubicBezTo>
                    <a:pt x="2040" y="103"/>
                    <a:pt x="1751" y="1"/>
                    <a:pt x="14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26"/>
            <p:cNvSpPr/>
            <p:nvPr/>
          </p:nvSpPr>
          <p:spPr>
            <a:xfrm>
              <a:off x="3710286" y="1897331"/>
              <a:ext cx="196097" cy="146706"/>
            </a:xfrm>
            <a:custGeom>
              <a:rect b="b" l="l" r="r" t="t"/>
              <a:pathLst>
                <a:path extrusionOk="0" h="2400" w="3208">
                  <a:moveTo>
                    <a:pt x="968" y="0"/>
                  </a:moveTo>
                  <a:cubicBezTo>
                    <a:pt x="760" y="0"/>
                    <a:pt x="557" y="46"/>
                    <a:pt x="377" y="155"/>
                  </a:cubicBezTo>
                  <a:cubicBezTo>
                    <a:pt x="148" y="297"/>
                    <a:pt x="1" y="573"/>
                    <a:pt x="75" y="843"/>
                  </a:cubicBezTo>
                  <a:cubicBezTo>
                    <a:pt x="157" y="1132"/>
                    <a:pt x="441" y="1284"/>
                    <a:pt x="703" y="1384"/>
                  </a:cubicBezTo>
                  <a:cubicBezTo>
                    <a:pt x="1355" y="1637"/>
                    <a:pt x="2083" y="1847"/>
                    <a:pt x="2597" y="2347"/>
                  </a:cubicBezTo>
                  <a:cubicBezTo>
                    <a:pt x="2636" y="2383"/>
                    <a:pt x="2678" y="2399"/>
                    <a:pt x="2718" y="2399"/>
                  </a:cubicBezTo>
                  <a:cubicBezTo>
                    <a:pt x="2763" y="2399"/>
                    <a:pt x="2806" y="2379"/>
                    <a:pt x="2841" y="2347"/>
                  </a:cubicBezTo>
                  <a:cubicBezTo>
                    <a:pt x="2861" y="2352"/>
                    <a:pt x="2881" y="2354"/>
                    <a:pt x="2901" y="2354"/>
                  </a:cubicBezTo>
                  <a:cubicBezTo>
                    <a:pt x="2991" y="2354"/>
                    <a:pt x="3074" y="2303"/>
                    <a:pt x="3093" y="2187"/>
                  </a:cubicBezTo>
                  <a:cubicBezTo>
                    <a:pt x="3207" y="1489"/>
                    <a:pt x="2854" y="866"/>
                    <a:pt x="2295" y="476"/>
                  </a:cubicBezTo>
                  <a:cubicBezTo>
                    <a:pt x="1941" y="232"/>
                    <a:pt x="1439" y="0"/>
                    <a:pt x="9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26"/>
            <p:cNvSpPr/>
            <p:nvPr/>
          </p:nvSpPr>
          <p:spPr>
            <a:xfrm>
              <a:off x="4147039" y="882620"/>
              <a:ext cx="194936" cy="197197"/>
            </a:xfrm>
            <a:custGeom>
              <a:rect b="b" l="l" r="r" t="t"/>
              <a:pathLst>
                <a:path extrusionOk="0" h="3226" w="3189">
                  <a:moveTo>
                    <a:pt x="2183" y="1"/>
                  </a:moveTo>
                  <a:cubicBezTo>
                    <a:pt x="1705" y="1"/>
                    <a:pt x="1212" y="500"/>
                    <a:pt x="964" y="841"/>
                  </a:cubicBezTo>
                  <a:cubicBezTo>
                    <a:pt x="511" y="1470"/>
                    <a:pt x="346" y="2213"/>
                    <a:pt x="130" y="2943"/>
                  </a:cubicBezTo>
                  <a:cubicBezTo>
                    <a:pt x="126" y="2947"/>
                    <a:pt x="120" y="2951"/>
                    <a:pt x="116" y="2956"/>
                  </a:cubicBezTo>
                  <a:cubicBezTo>
                    <a:pt x="0" y="3071"/>
                    <a:pt x="111" y="3226"/>
                    <a:pt x="243" y="3226"/>
                  </a:cubicBezTo>
                  <a:cubicBezTo>
                    <a:pt x="268" y="3226"/>
                    <a:pt x="293" y="3220"/>
                    <a:pt x="318" y="3208"/>
                  </a:cubicBezTo>
                  <a:cubicBezTo>
                    <a:pt x="698" y="3015"/>
                    <a:pt x="1070" y="2736"/>
                    <a:pt x="1423" y="2492"/>
                  </a:cubicBezTo>
                  <a:cubicBezTo>
                    <a:pt x="1703" y="2305"/>
                    <a:pt x="1978" y="2098"/>
                    <a:pt x="2221" y="1865"/>
                  </a:cubicBezTo>
                  <a:cubicBezTo>
                    <a:pt x="2620" y="1484"/>
                    <a:pt x="3189" y="659"/>
                    <a:pt x="2624" y="172"/>
                  </a:cubicBezTo>
                  <a:cubicBezTo>
                    <a:pt x="2484" y="51"/>
                    <a:pt x="2334" y="1"/>
                    <a:pt x="2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26"/>
            <p:cNvSpPr/>
            <p:nvPr/>
          </p:nvSpPr>
          <p:spPr>
            <a:xfrm>
              <a:off x="3972705" y="1776115"/>
              <a:ext cx="210279" cy="145789"/>
            </a:xfrm>
            <a:custGeom>
              <a:rect b="b" l="l" r="r" t="t"/>
              <a:pathLst>
                <a:path extrusionOk="0" h="2385" w="3440">
                  <a:moveTo>
                    <a:pt x="2340" y="0"/>
                  </a:moveTo>
                  <a:cubicBezTo>
                    <a:pt x="1950" y="0"/>
                    <a:pt x="1525" y="207"/>
                    <a:pt x="1253" y="423"/>
                  </a:cubicBezTo>
                  <a:cubicBezTo>
                    <a:pt x="694" y="863"/>
                    <a:pt x="313" y="1427"/>
                    <a:pt x="28" y="2074"/>
                  </a:cubicBezTo>
                  <a:cubicBezTo>
                    <a:pt x="0" y="2138"/>
                    <a:pt x="10" y="2202"/>
                    <a:pt x="42" y="2249"/>
                  </a:cubicBezTo>
                  <a:cubicBezTo>
                    <a:pt x="62" y="2322"/>
                    <a:pt x="132" y="2384"/>
                    <a:pt x="212" y="2384"/>
                  </a:cubicBezTo>
                  <a:cubicBezTo>
                    <a:pt x="240" y="2384"/>
                    <a:pt x="270" y="2376"/>
                    <a:pt x="299" y="2359"/>
                  </a:cubicBezTo>
                  <a:cubicBezTo>
                    <a:pt x="895" y="2001"/>
                    <a:pt x="1587" y="1941"/>
                    <a:pt x="2220" y="1675"/>
                  </a:cubicBezTo>
                  <a:cubicBezTo>
                    <a:pt x="2707" y="1468"/>
                    <a:pt x="3440" y="890"/>
                    <a:pt x="2991" y="304"/>
                  </a:cubicBezTo>
                  <a:cubicBezTo>
                    <a:pt x="2821" y="84"/>
                    <a:pt x="2588" y="0"/>
                    <a:pt x="2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26"/>
            <p:cNvSpPr/>
            <p:nvPr/>
          </p:nvSpPr>
          <p:spPr>
            <a:xfrm>
              <a:off x="3992693" y="1465101"/>
              <a:ext cx="261565" cy="274218"/>
            </a:xfrm>
            <a:custGeom>
              <a:rect b="b" l="l" r="r" t="t"/>
              <a:pathLst>
                <a:path extrusionOk="0" h="4486" w="4279">
                  <a:moveTo>
                    <a:pt x="3170" y="0"/>
                  </a:moveTo>
                  <a:cubicBezTo>
                    <a:pt x="3046" y="0"/>
                    <a:pt x="2919" y="17"/>
                    <a:pt x="2793" y="45"/>
                  </a:cubicBezTo>
                  <a:cubicBezTo>
                    <a:pt x="1957" y="228"/>
                    <a:pt x="1334" y="953"/>
                    <a:pt x="926" y="1658"/>
                  </a:cubicBezTo>
                  <a:cubicBezTo>
                    <a:pt x="454" y="2466"/>
                    <a:pt x="141" y="3337"/>
                    <a:pt x="18" y="4264"/>
                  </a:cubicBezTo>
                  <a:cubicBezTo>
                    <a:pt x="1" y="4398"/>
                    <a:pt x="114" y="4485"/>
                    <a:pt x="219" y="4485"/>
                  </a:cubicBezTo>
                  <a:cubicBezTo>
                    <a:pt x="282" y="4485"/>
                    <a:pt x="342" y="4453"/>
                    <a:pt x="367" y="4378"/>
                  </a:cubicBezTo>
                  <a:cubicBezTo>
                    <a:pt x="1210" y="3929"/>
                    <a:pt x="2100" y="3557"/>
                    <a:pt x="2920" y="3057"/>
                  </a:cubicBezTo>
                  <a:cubicBezTo>
                    <a:pt x="3590" y="2645"/>
                    <a:pt x="4278" y="2003"/>
                    <a:pt x="4268" y="1150"/>
                  </a:cubicBezTo>
                  <a:cubicBezTo>
                    <a:pt x="4264" y="788"/>
                    <a:pt x="4126" y="458"/>
                    <a:pt x="3847" y="228"/>
                  </a:cubicBezTo>
                  <a:cubicBezTo>
                    <a:pt x="3644" y="64"/>
                    <a:pt x="3412" y="0"/>
                    <a:pt x="31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26"/>
            <p:cNvSpPr/>
            <p:nvPr/>
          </p:nvSpPr>
          <p:spPr>
            <a:xfrm>
              <a:off x="3991226" y="1267599"/>
              <a:ext cx="190962" cy="242615"/>
            </a:xfrm>
            <a:custGeom>
              <a:rect b="b" l="l" r="r" t="t"/>
              <a:pathLst>
                <a:path extrusionOk="0" h="3969" w="3124">
                  <a:moveTo>
                    <a:pt x="2035" y="0"/>
                  </a:moveTo>
                  <a:cubicBezTo>
                    <a:pt x="1924" y="0"/>
                    <a:pt x="1811" y="15"/>
                    <a:pt x="1702" y="47"/>
                  </a:cubicBezTo>
                  <a:cubicBezTo>
                    <a:pt x="1064" y="230"/>
                    <a:pt x="588" y="795"/>
                    <a:pt x="336" y="1386"/>
                  </a:cubicBezTo>
                  <a:cubicBezTo>
                    <a:pt x="14" y="2161"/>
                    <a:pt x="0" y="2954"/>
                    <a:pt x="37" y="3780"/>
                  </a:cubicBezTo>
                  <a:cubicBezTo>
                    <a:pt x="43" y="3906"/>
                    <a:pt x="140" y="3968"/>
                    <a:pt x="236" y="3968"/>
                  </a:cubicBezTo>
                  <a:cubicBezTo>
                    <a:pt x="283" y="3968"/>
                    <a:pt x="331" y="3953"/>
                    <a:pt x="368" y="3922"/>
                  </a:cubicBezTo>
                  <a:cubicBezTo>
                    <a:pt x="418" y="3918"/>
                    <a:pt x="468" y="3890"/>
                    <a:pt x="495" y="3822"/>
                  </a:cubicBezTo>
                  <a:cubicBezTo>
                    <a:pt x="776" y="3138"/>
                    <a:pt x="1386" y="2844"/>
                    <a:pt x="1977" y="2473"/>
                  </a:cubicBezTo>
                  <a:cubicBezTo>
                    <a:pt x="2527" y="2125"/>
                    <a:pt x="3124" y="1629"/>
                    <a:pt x="3082" y="909"/>
                  </a:cubicBezTo>
                  <a:cubicBezTo>
                    <a:pt x="3048" y="334"/>
                    <a:pt x="2556" y="0"/>
                    <a:pt x="20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26"/>
            <p:cNvSpPr/>
            <p:nvPr/>
          </p:nvSpPr>
          <p:spPr>
            <a:xfrm>
              <a:off x="3973010" y="1097360"/>
              <a:ext cx="126778" cy="180448"/>
            </a:xfrm>
            <a:custGeom>
              <a:rect b="b" l="l" r="r" t="t"/>
              <a:pathLst>
                <a:path extrusionOk="0" h="2952" w="2074">
                  <a:moveTo>
                    <a:pt x="1347" y="0"/>
                  </a:moveTo>
                  <a:cubicBezTo>
                    <a:pt x="811" y="0"/>
                    <a:pt x="412" y="594"/>
                    <a:pt x="239" y="1034"/>
                  </a:cubicBezTo>
                  <a:cubicBezTo>
                    <a:pt x="28" y="1585"/>
                    <a:pt x="1" y="2149"/>
                    <a:pt x="88" y="2727"/>
                  </a:cubicBezTo>
                  <a:cubicBezTo>
                    <a:pt x="108" y="2876"/>
                    <a:pt x="235" y="2951"/>
                    <a:pt x="354" y="2951"/>
                  </a:cubicBezTo>
                  <a:cubicBezTo>
                    <a:pt x="425" y="2951"/>
                    <a:pt x="493" y="2924"/>
                    <a:pt x="532" y="2869"/>
                  </a:cubicBezTo>
                  <a:cubicBezTo>
                    <a:pt x="551" y="2855"/>
                    <a:pt x="564" y="2837"/>
                    <a:pt x="573" y="2810"/>
                  </a:cubicBezTo>
                  <a:cubicBezTo>
                    <a:pt x="821" y="2217"/>
                    <a:pt x="1358" y="1855"/>
                    <a:pt x="1674" y="1314"/>
                  </a:cubicBezTo>
                  <a:cubicBezTo>
                    <a:pt x="1890" y="943"/>
                    <a:pt x="2073" y="94"/>
                    <a:pt x="1449" y="7"/>
                  </a:cubicBezTo>
                  <a:cubicBezTo>
                    <a:pt x="1415" y="3"/>
                    <a:pt x="1380" y="0"/>
                    <a:pt x="1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26"/>
            <p:cNvSpPr/>
            <p:nvPr/>
          </p:nvSpPr>
          <p:spPr>
            <a:xfrm>
              <a:off x="3977778" y="1515653"/>
              <a:ext cx="196831" cy="230817"/>
            </a:xfrm>
            <a:custGeom>
              <a:rect b="b" l="l" r="r" t="t"/>
              <a:pathLst>
                <a:path extrusionOk="0" h="3776" w="3220">
                  <a:moveTo>
                    <a:pt x="3122" y="1"/>
                  </a:moveTo>
                  <a:cubicBezTo>
                    <a:pt x="3098" y="1"/>
                    <a:pt x="3074" y="10"/>
                    <a:pt x="3054" y="25"/>
                  </a:cubicBezTo>
                  <a:cubicBezTo>
                    <a:pt x="2802" y="240"/>
                    <a:pt x="2550" y="446"/>
                    <a:pt x="2302" y="662"/>
                  </a:cubicBezTo>
                  <a:cubicBezTo>
                    <a:pt x="2059" y="873"/>
                    <a:pt x="1807" y="1079"/>
                    <a:pt x="1578" y="1309"/>
                  </a:cubicBezTo>
                  <a:cubicBezTo>
                    <a:pt x="1151" y="1739"/>
                    <a:pt x="757" y="2213"/>
                    <a:pt x="440" y="2730"/>
                  </a:cubicBezTo>
                  <a:cubicBezTo>
                    <a:pt x="358" y="2873"/>
                    <a:pt x="281" y="3011"/>
                    <a:pt x="207" y="3157"/>
                  </a:cubicBezTo>
                  <a:cubicBezTo>
                    <a:pt x="170" y="3231"/>
                    <a:pt x="133" y="3303"/>
                    <a:pt x="101" y="3382"/>
                  </a:cubicBezTo>
                  <a:cubicBezTo>
                    <a:pt x="65" y="3460"/>
                    <a:pt x="23" y="3547"/>
                    <a:pt x="10" y="3634"/>
                  </a:cubicBezTo>
                  <a:cubicBezTo>
                    <a:pt x="1" y="3719"/>
                    <a:pt x="59" y="3776"/>
                    <a:pt x="123" y="3776"/>
                  </a:cubicBezTo>
                  <a:cubicBezTo>
                    <a:pt x="160" y="3776"/>
                    <a:pt x="197" y="3757"/>
                    <a:pt x="226" y="3716"/>
                  </a:cubicBezTo>
                  <a:cubicBezTo>
                    <a:pt x="271" y="3657"/>
                    <a:pt x="294" y="3588"/>
                    <a:pt x="321" y="3524"/>
                  </a:cubicBezTo>
                  <a:cubicBezTo>
                    <a:pt x="349" y="3455"/>
                    <a:pt x="381" y="3390"/>
                    <a:pt x="413" y="3327"/>
                  </a:cubicBezTo>
                  <a:cubicBezTo>
                    <a:pt x="473" y="3193"/>
                    <a:pt x="541" y="3066"/>
                    <a:pt x="620" y="2941"/>
                  </a:cubicBezTo>
                  <a:cubicBezTo>
                    <a:pt x="762" y="2694"/>
                    <a:pt x="927" y="2460"/>
                    <a:pt x="1101" y="2235"/>
                  </a:cubicBezTo>
                  <a:cubicBezTo>
                    <a:pt x="1289" y="1997"/>
                    <a:pt x="1491" y="1777"/>
                    <a:pt x="1697" y="1557"/>
                  </a:cubicBezTo>
                  <a:cubicBezTo>
                    <a:pt x="1917" y="1327"/>
                    <a:pt x="2137" y="1098"/>
                    <a:pt x="2372" y="878"/>
                  </a:cubicBezTo>
                  <a:cubicBezTo>
                    <a:pt x="2637" y="630"/>
                    <a:pt x="2908" y="387"/>
                    <a:pt x="3183" y="149"/>
                  </a:cubicBezTo>
                  <a:cubicBezTo>
                    <a:pt x="3219" y="116"/>
                    <a:pt x="3215" y="52"/>
                    <a:pt x="3183" y="25"/>
                  </a:cubicBezTo>
                  <a:cubicBezTo>
                    <a:pt x="3164" y="8"/>
                    <a:pt x="3143" y="1"/>
                    <a:pt x="3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26"/>
            <p:cNvSpPr/>
            <p:nvPr/>
          </p:nvSpPr>
          <p:spPr>
            <a:xfrm>
              <a:off x="3951982" y="1802828"/>
              <a:ext cx="165533" cy="143711"/>
            </a:xfrm>
            <a:custGeom>
              <a:rect b="b" l="l" r="r" t="t"/>
              <a:pathLst>
                <a:path extrusionOk="0" h="2351" w="2708">
                  <a:moveTo>
                    <a:pt x="2605" y="1"/>
                  </a:moveTo>
                  <a:cubicBezTo>
                    <a:pt x="2598" y="1"/>
                    <a:pt x="2590" y="2"/>
                    <a:pt x="2582" y="4"/>
                  </a:cubicBezTo>
                  <a:cubicBezTo>
                    <a:pt x="2371" y="68"/>
                    <a:pt x="2151" y="133"/>
                    <a:pt x="1950" y="216"/>
                  </a:cubicBezTo>
                  <a:cubicBezTo>
                    <a:pt x="1738" y="303"/>
                    <a:pt x="1541" y="431"/>
                    <a:pt x="1353" y="569"/>
                  </a:cubicBezTo>
                  <a:cubicBezTo>
                    <a:pt x="982" y="839"/>
                    <a:pt x="656" y="1164"/>
                    <a:pt x="381" y="1541"/>
                  </a:cubicBezTo>
                  <a:cubicBezTo>
                    <a:pt x="312" y="1637"/>
                    <a:pt x="244" y="1742"/>
                    <a:pt x="180" y="1848"/>
                  </a:cubicBezTo>
                  <a:cubicBezTo>
                    <a:pt x="147" y="1898"/>
                    <a:pt x="115" y="1954"/>
                    <a:pt x="87" y="2009"/>
                  </a:cubicBezTo>
                  <a:cubicBezTo>
                    <a:pt x="55" y="2072"/>
                    <a:pt x="15" y="2137"/>
                    <a:pt x="5" y="2206"/>
                  </a:cubicBezTo>
                  <a:cubicBezTo>
                    <a:pt x="0" y="2261"/>
                    <a:pt x="15" y="2311"/>
                    <a:pt x="60" y="2334"/>
                  </a:cubicBezTo>
                  <a:cubicBezTo>
                    <a:pt x="78" y="2345"/>
                    <a:pt x="98" y="2350"/>
                    <a:pt x="117" y="2350"/>
                  </a:cubicBezTo>
                  <a:cubicBezTo>
                    <a:pt x="148" y="2350"/>
                    <a:pt x="178" y="2338"/>
                    <a:pt x="197" y="2316"/>
                  </a:cubicBezTo>
                  <a:cubicBezTo>
                    <a:pt x="280" y="2233"/>
                    <a:pt x="322" y="2119"/>
                    <a:pt x="377" y="2022"/>
                  </a:cubicBezTo>
                  <a:cubicBezTo>
                    <a:pt x="432" y="1926"/>
                    <a:pt x="491" y="1835"/>
                    <a:pt x="551" y="1747"/>
                  </a:cubicBezTo>
                  <a:cubicBezTo>
                    <a:pt x="670" y="1573"/>
                    <a:pt x="807" y="1412"/>
                    <a:pt x="955" y="1257"/>
                  </a:cubicBezTo>
                  <a:cubicBezTo>
                    <a:pt x="1253" y="944"/>
                    <a:pt x="1596" y="692"/>
                    <a:pt x="1973" y="476"/>
                  </a:cubicBezTo>
                  <a:cubicBezTo>
                    <a:pt x="2078" y="417"/>
                    <a:pt x="2179" y="349"/>
                    <a:pt x="2289" y="288"/>
                  </a:cubicBezTo>
                  <a:cubicBezTo>
                    <a:pt x="2399" y="229"/>
                    <a:pt x="2509" y="184"/>
                    <a:pt x="2623" y="146"/>
                  </a:cubicBezTo>
                  <a:cubicBezTo>
                    <a:pt x="2708" y="121"/>
                    <a:pt x="2680" y="1"/>
                    <a:pt x="26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26"/>
            <p:cNvSpPr/>
            <p:nvPr/>
          </p:nvSpPr>
          <p:spPr>
            <a:xfrm>
              <a:off x="3893117" y="2032422"/>
              <a:ext cx="153552" cy="135336"/>
            </a:xfrm>
            <a:custGeom>
              <a:rect b="b" l="l" r="r" t="t"/>
              <a:pathLst>
                <a:path extrusionOk="0" h="2214" w="2512">
                  <a:moveTo>
                    <a:pt x="2406" y="0"/>
                  </a:moveTo>
                  <a:cubicBezTo>
                    <a:pt x="2394" y="0"/>
                    <a:pt x="2383" y="3"/>
                    <a:pt x="2371" y="9"/>
                  </a:cubicBezTo>
                  <a:cubicBezTo>
                    <a:pt x="2013" y="187"/>
                    <a:pt x="1642" y="357"/>
                    <a:pt x="1325" y="610"/>
                  </a:cubicBezTo>
                  <a:cubicBezTo>
                    <a:pt x="1010" y="862"/>
                    <a:pt x="716" y="1146"/>
                    <a:pt x="455" y="1458"/>
                  </a:cubicBezTo>
                  <a:cubicBezTo>
                    <a:pt x="303" y="1637"/>
                    <a:pt x="165" y="1825"/>
                    <a:pt x="37" y="2022"/>
                  </a:cubicBezTo>
                  <a:cubicBezTo>
                    <a:pt x="0" y="2077"/>
                    <a:pt x="28" y="2164"/>
                    <a:pt x="87" y="2196"/>
                  </a:cubicBezTo>
                  <a:cubicBezTo>
                    <a:pt x="108" y="2208"/>
                    <a:pt x="129" y="2213"/>
                    <a:pt x="149" y="2213"/>
                  </a:cubicBezTo>
                  <a:cubicBezTo>
                    <a:pt x="194" y="2213"/>
                    <a:pt x="237" y="2187"/>
                    <a:pt x="262" y="2145"/>
                  </a:cubicBezTo>
                  <a:cubicBezTo>
                    <a:pt x="693" y="1491"/>
                    <a:pt x="1266" y="962"/>
                    <a:pt x="1886" y="486"/>
                  </a:cubicBezTo>
                  <a:cubicBezTo>
                    <a:pt x="2060" y="348"/>
                    <a:pt x="2248" y="225"/>
                    <a:pt x="2445" y="124"/>
                  </a:cubicBezTo>
                  <a:cubicBezTo>
                    <a:pt x="2511" y="88"/>
                    <a:pt x="2468" y="0"/>
                    <a:pt x="24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26"/>
            <p:cNvSpPr/>
            <p:nvPr/>
          </p:nvSpPr>
          <p:spPr>
            <a:xfrm>
              <a:off x="3984196" y="1320596"/>
              <a:ext cx="125434" cy="213946"/>
            </a:xfrm>
            <a:custGeom>
              <a:rect b="b" l="l" r="r" t="t"/>
              <a:pathLst>
                <a:path extrusionOk="0" h="3500" w="2052">
                  <a:moveTo>
                    <a:pt x="1957" y="1"/>
                  </a:moveTo>
                  <a:cubicBezTo>
                    <a:pt x="1944" y="1"/>
                    <a:pt x="1931" y="5"/>
                    <a:pt x="1918" y="15"/>
                  </a:cubicBezTo>
                  <a:cubicBezTo>
                    <a:pt x="1721" y="157"/>
                    <a:pt x="1541" y="326"/>
                    <a:pt x="1372" y="500"/>
                  </a:cubicBezTo>
                  <a:cubicBezTo>
                    <a:pt x="1202" y="675"/>
                    <a:pt x="1042" y="868"/>
                    <a:pt x="904" y="1074"/>
                  </a:cubicBezTo>
                  <a:cubicBezTo>
                    <a:pt x="610" y="1505"/>
                    <a:pt x="413" y="2009"/>
                    <a:pt x="248" y="2500"/>
                  </a:cubicBezTo>
                  <a:cubicBezTo>
                    <a:pt x="203" y="2642"/>
                    <a:pt x="157" y="2784"/>
                    <a:pt x="115" y="2927"/>
                  </a:cubicBezTo>
                  <a:cubicBezTo>
                    <a:pt x="93" y="3000"/>
                    <a:pt x="74" y="3078"/>
                    <a:pt x="51" y="3152"/>
                  </a:cubicBezTo>
                  <a:cubicBezTo>
                    <a:pt x="28" y="3230"/>
                    <a:pt x="1" y="3307"/>
                    <a:pt x="1" y="3390"/>
                  </a:cubicBezTo>
                  <a:cubicBezTo>
                    <a:pt x="3" y="3461"/>
                    <a:pt x="58" y="3500"/>
                    <a:pt x="116" y="3500"/>
                  </a:cubicBezTo>
                  <a:cubicBezTo>
                    <a:pt x="155" y="3500"/>
                    <a:pt x="195" y="3482"/>
                    <a:pt x="221" y="3445"/>
                  </a:cubicBezTo>
                  <a:cubicBezTo>
                    <a:pt x="258" y="3385"/>
                    <a:pt x="271" y="3321"/>
                    <a:pt x="290" y="3257"/>
                  </a:cubicBezTo>
                  <a:cubicBezTo>
                    <a:pt x="308" y="3192"/>
                    <a:pt x="326" y="3124"/>
                    <a:pt x="345" y="3059"/>
                  </a:cubicBezTo>
                  <a:cubicBezTo>
                    <a:pt x="381" y="2936"/>
                    <a:pt x="423" y="2812"/>
                    <a:pt x="464" y="2684"/>
                  </a:cubicBezTo>
                  <a:cubicBezTo>
                    <a:pt x="542" y="2441"/>
                    <a:pt x="629" y="2198"/>
                    <a:pt x="730" y="1959"/>
                  </a:cubicBezTo>
                  <a:cubicBezTo>
                    <a:pt x="822" y="1734"/>
                    <a:pt x="932" y="1514"/>
                    <a:pt x="1051" y="1298"/>
                  </a:cubicBezTo>
                  <a:cubicBezTo>
                    <a:pt x="1166" y="1097"/>
                    <a:pt x="1281" y="891"/>
                    <a:pt x="1423" y="703"/>
                  </a:cubicBezTo>
                  <a:cubicBezTo>
                    <a:pt x="1583" y="487"/>
                    <a:pt x="1776" y="295"/>
                    <a:pt x="1992" y="134"/>
                  </a:cubicBezTo>
                  <a:cubicBezTo>
                    <a:pt x="2051" y="89"/>
                    <a:pt x="2013" y="1"/>
                    <a:pt x="19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26"/>
            <p:cNvSpPr/>
            <p:nvPr/>
          </p:nvSpPr>
          <p:spPr>
            <a:xfrm>
              <a:off x="3976067" y="1125906"/>
              <a:ext cx="67607" cy="183994"/>
            </a:xfrm>
            <a:custGeom>
              <a:rect b="b" l="l" r="r" t="t"/>
              <a:pathLst>
                <a:path extrusionOk="0" h="3010" w="1106">
                  <a:moveTo>
                    <a:pt x="1019" y="0"/>
                  </a:moveTo>
                  <a:cubicBezTo>
                    <a:pt x="999" y="0"/>
                    <a:pt x="978" y="9"/>
                    <a:pt x="963" y="31"/>
                  </a:cubicBezTo>
                  <a:cubicBezTo>
                    <a:pt x="849" y="196"/>
                    <a:pt x="743" y="366"/>
                    <a:pt x="639" y="535"/>
                  </a:cubicBezTo>
                  <a:cubicBezTo>
                    <a:pt x="529" y="705"/>
                    <a:pt x="432" y="879"/>
                    <a:pt x="358" y="1063"/>
                  </a:cubicBezTo>
                  <a:cubicBezTo>
                    <a:pt x="207" y="1439"/>
                    <a:pt x="110" y="1837"/>
                    <a:pt x="55" y="2237"/>
                  </a:cubicBezTo>
                  <a:cubicBezTo>
                    <a:pt x="28" y="2470"/>
                    <a:pt x="0" y="2705"/>
                    <a:pt x="38" y="2934"/>
                  </a:cubicBezTo>
                  <a:cubicBezTo>
                    <a:pt x="46" y="2985"/>
                    <a:pt x="91" y="3009"/>
                    <a:pt x="136" y="3009"/>
                  </a:cubicBezTo>
                  <a:cubicBezTo>
                    <a:pt x="185" y="3009"/>
                    <a:pt x="235" y="2981"/>
                    <a:pt x="244" y="2929"/>
                  </a:cubicBezTo>
                  <a:cubicBezTo>
                    <a:pt x="276" y="2737"/>
                    <a:pt x="281" y="2540"/>
                    <a:pt x="303" y="2343"/>
                  </a:cubicBezTo>
                  <a:cubicBezTo>
                    <a:pt x="326" y="2150"/>
                    <a:pt x="358" y="1962"/>
                    <a:pt x="404" y="1774"/>
                  </a:cubicBezTo>
                  <a:cubicBezTo>
                    <a:pt x="451" y="1585"/>
                    <a:pt x="506" y="1397"/>
                    <a:pt x="569" y="1219"/>
                  </a:cubicBezTo>
                  <a:cubicBezTo>
                    <a:pt x="629" y="1035"/>
                    <a:pt x="694" y="857"/>
                    <a:pt x="762" y="677"/>
                  </a:cubicBezTo>
                  <a:cubicBezTo>
                    <a:pt x="845" y="472"/>
                    <a:pt x="950" y="279"/>
                    <a:pt x="1073" y="91"/>
                  </a:cubicBezTo>
                  <a:cubicBezTo>
                    <a:pt x="1105" y="43"/>
                    <a:pt x="1063" y="0"/>
                    <a:pt x="10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26"/>
            <p:cNvSpPr/>
            <p:nvPr/>
          </p:nvSpPr>
          <p:spPr>
            <a:xfrm>
              <a:off x="4138359" y="918624"/>
              <a:ext cx="125189" cy="168651"/>
            </a:xfrm>
            <a:custGeom>
              <a:rect b="b" l="l" r="r" t="t"/>
              <a:pathLst>
                <a:path extrusionOk="0" h="2759" w="2048">
                  <a:moveTo>
                    <a:pt x="1952" y="1"/>
                  </a:moveTo>
                  <a:cubicBezTo>
                    <a:pt x="1940" y="1"/>
                    <a:pt x="1926" y="5"/>
                    <a:pt x="1913" y="15"/>
                  </a:cubicBezTo>
                  <a:cubicBezTo>
                    <a:pt x="1743" y="134"/>
                    <a:pt x="1597" y="276"/>
                    <a:pt x="1460" y="432"/>
                  </a:cubicBezTo>
                  <a:cubicBezTo>
                    <a:pt x="1390" y="510"/>
                    <a:pt x="1326" y="593"/>
                    <a:pt x="1258" y="671"/>
                  </a:cubicBezTo>
                  <a:cubicBezTo>
                    <a:pt x="1193" y="753"/>
                    <a:pt x="1121" y="821"/>
                    <a:pt x="1056" y="900"/>
                  </a:cubicBezTo>
                  <a:cubicBezTo>
                    <a:pt x="795" y="1230"/>
                    <a:pt x="556" y="1588"/>
                    <a:pt x="340" y="1950"/>
                  </a:cubicBezTo>
                  <a:cubicBezTo>
                    <a:pt x="281" y="2055"/>
                    <a:pt x="226" y="2161"/>
                    <a:pt x="171" y="2271"/>
                  </a:cubicBezTo>
                  <a:cubicBezTo>
                    <a:pt x="116" y="2381"/>
                    <a:pt x="56" y="2491"/>
                    <a:pt x="24" y="2610"/>
                  </a:cubicBezTo>
                  <a:cubicBezTo>
                    <a:pt x="0" y="2698"/>
                    <a:pt x="71" y="2759"/>
                    <a:pt x="143" y="2759"/>
                  </a:cubicBezTo>
                  <a:cubicBezTo>
                    <a:pt x="183" y="2759"/>
                    <a:pt x="224" y="2740"/>
                    <a:pt x="249" y="2697"/>
                  </a:cubicBezTo>
                  <a:cubicBezTo>
                    <a:pt x="304" y="2610"/>
                    <a:pt x="340" y="2514"/>
                    <a:pt x="386" y="2422"/>
                  </a:cubicBezTo>
                  <a:cubicBezTo>
                    <a:pt x="427" y="2330"/>
                    <a:pt x="473" y="2243"/>
                    <a:pt x="524" y="2157"/>
                  </a:cubicBezTo>
                  <a:cubicBezTo>
                    <a:pt x="625" y="1982"/>
                    <a:pt x="730" y="1808"/>
                    <a:pt x="840" y="1638"/>
                  </a:cubicBezTo>
                  <a:cubicBezTo>
                    <a:pt x="955" y="1469"/>
                    <a:pt x="1079" y="1298"/>
                    <a:pt x="1193" y="1129"/>
                  </a:cubicBezTo>
                  <a:cubicBezTo>
                    <a:pt x="1248" y="1046"/>
                    <a:pt x="1303" y="963"/>
                    <a:pt x="1354" y="877"/>
                  </a:cubicBezTo>
                  <a:cubicBezTo>
                    <a:pt x="1405" y="790"/>
                    <a:pt x="1464" y="707"/>
                    <a:pt x="1523" y="624"/>
                  </a:cubicBezTo>
                  <a:cubicBezTo>
                    <a:pt x="1657" y="445"/>
                    <a:pt x="1808" y="267"/>
                    <a:pt x="1987" y="134"/>
                  </a:cubicBezTo>
                  <a:cubicBezTo>
                    <a:pt x="2047" y="88"/>
                    <a:pt x="2009" y="1"/>
                    <a:pt x="19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26"/>
            <p:cNvSpPr/>
            <p:nvPr/>
          </p:nvSpPr>
          <p:spPr>
            <a:xfrm>
              <a:off x="3356543" y="316828"/>
              <a:ext cx="806883" cy="859392"/>
            </a:xfrm>
            <a:custGeom>
              <a:rect b="b" l="l" r="r" t="t"/>
              <a:pathLst>
                <a:path extrusionOk="0" h="14059" w="13200">
                  <a:moveTo>
                    <a:pt x="5577" y="1"/>
                  </a:moveTo>
                  <a:cubicBezTo>
                    <a:pt x="5273" y="1"/>
                    <a:pt x="4971" y="55"/>
                    <a:pt x="4687" y="174"/>
                  </a:cubicBezTo>
                  <a:cubicBezTo>
                    <a:pt x="4261" y="357"/>
                    <a:pt x="3927" y="683"/>
                    <a:pt x="3779" y="1133"/>
                  </a:cubicBezTo>
                  <a:cubicBezTo>
                    <a:pt x="3637" y="1554"/>
                    <a:pt x="3683" y="2018"/>
                    <a:pt x="3775" y="2448"/>
                  </a:cubicBezTo>
                  <a:cubicBezTo>
                    <a:pt x="3959" y="3288"/>
                    <a:pt x="4302" y="4095"/>
                    <a:pt x="4765" y="4814"/>
                  </a:cubicBezTo>
                  <a:cubicBezTo>
                    <a:pt x="4660" y="4751"/>
                    <a:pt x="4555" y="4682"/>
                    <a:pt x="4450" y="4622"/>
                  </a:cubicBezTo>
                  <a:cubicBezTo>
                    <a:pt x="3995" y="4347"/>
                    <a:pt x="3510" y="4077"/>
                    <a:pt x="2991" y="3934"/>
                  </a:cubicBezTo>
                  <a:cubicBezTo>
                    <a:pt x="2797" y="3880"/>
                    <a:pt x="2600" y="3850"/>
                    <a:pt x="2404" y="3850"/>
                  </a:cubicBezTo>
                  <a:cubicBezTo>
                    <a:pt x="2122" y="3850"/>
                    <a:pt x="1845" y="3911"/>
                    <a:pt x="1588" y="4049"/>
                  </a:cubicBezTo>
                  <a:cubicBezTo>
                    <a:pt x="1165" y="4278"/>
                    <a:pt x="858" y="4687"/>
                    <a:pt x="648" y="5108"/>
                  </a:cubicBezTo>
                  <a:cubicBezTo>
                    <a:pt x="409" y="5585"/>
                    <a:pt x="248" y="6118"/>
                    <a:pt x="153" y="6640"/>
                  </a:cubicBezTo>
                  <a:cubicBezTo>
                    <a:pt x="56" y="7181"/>
                    <a:pt x="1" y="7754"/>
                    <a:pt x="111" y="8291"/>
                  </a:cubicBezTo>
                  <a:cubicBezTo>
                    <a:pt x="302" y="9219"/>
                    <a:pt x="1125" y="9670"/>
                    <a:pt x="1994" y="9670"/>
                  </a:cubicBezTo>
                  <a:cubicBezTo>
                    <a:pt x="2105" y="9670"/>
                    <a:pt x="2216" y="9663"/>
                    <a:pt x="2326" y="9648"/>
                  </a:cubicBezTo>
                  <a:cubicBezTo>
                    <a:pt x="2968" y="9561"/>
                    <a:pt x="3587" y="9309"/>
                    <a:pt x="4179" y="9062"/>
                  </a:cubicBezTo>
                  <a:cubicBezTo>
                    <a:pt x="4243" y="9034"/>
                    <a:pt x="4312" y="9007"/>
                    <a:pt x="4376" y="8975"/>
                  </a:cubicBezTo>
                  <a:lnTo>
                    <a:pt x="4376" y="8975"/>
                  </a:lnTo>
                  <a:cubicBezTo>
                    <a:pt x="4014" y="9437"/>
                    <a:pt x="3697" y="9924"/>
                    <a:pt x="3449" y="10455"/>
                  </a:cubicBezTo>
                  <a:cubicBezTo>
                    <a:pt x="3028" y="11363"/>
                    <a:pt x="2886" y="12501"/>
                    <a:pt x="3559" y="13331"/>
                  </a:cubicBezTo>
                  <a:cubicBezTo>
                    <a:pt x="3968" y="13833"/>
                    <a:pt x="4606" y="14059"/>
                    <a:pt x="5245" y="14059"/>
                  </a:cubicBezTo>
                  <a:cubicBezTo>
                    <a:pt x="5582" y="14059"/>
                    <a:pt x="5920" y="13996"/>
                    <a:pt x="6224" y="13877"/>
                  </a:cubicBezTo>
                  <a:cubicBezTo>
                    <a:pt x="7159" y="13509"/>
                    <a:pt x="7775" y="12703"/>
                    <a:pt x="7967" y="11726"/>
                  </a:cubicBezTo>
                  <a:cubicBezTo>
                    <a:pt x="8017" y="11488"/>
                    <a:pt x="8040" y="11249"/>
                    <a:pt x="8044" y="11011"/>
                  </a:cubicBezTo>
                  <a:cubicBezTo>
                    <a:pt x="8090" y="11088"/>
                    <a:pt x="8137" y="11166"/>
                    <a:pt x="8187" y="11244"/>
                  </a:cubicBezTo>
                  <a:cubicBezTo>
                    <a:pt x="8698" y="12050"/>
                    <a:pt x="9389" y="12881"/>
                    <a:pt x="10410" y="12881"/>
                  </a:cubicBezTo>
                  <a:cubicBezTo>
                    <a:pt x="10452" y="12881"/>
                    <a:pt x="10496" y="12879"/>
                    <a:pt x="10539" y="12877"/>
                  </a:cubicBezTo>
                  <a:cubicBezTo>
                    <a:pt x="11475" y="12813"/>
                    <a:pt x="12236" y="12084"/>
                    <a:pt x="12347" y="11153"/>
                  </a:cubicBezTo>
                  <a:cubicBezTo>
                    <a:pt x="12465" y="10112"/>
                    <a:pt x="12048" y="8997"/>
                    <a:pt x="11291" y="8277"/>
                  </a:cubicBezTo>
                  <a:cubicBezTo>
                    <a:pt x="11071" y="8071"/>
                    <a:pt x="10823" y="7887"/>
                    <a:pt x="10567" y="7731"/>
                  </a:cubicBezTo>
                  <a:cubicBezTo>
                    <a:pt x="10713" y="7727"/>
                    <a:pt x="10861" y="7713"/>
                    <a:pt x="11007" y="7695"/>
                  </a:cubicBezTo>
                  <a:cubicBezTo>
                    <a:pt x="11896" y="7576"/>
                    <a:pt x="12782" y="7131"/>
                    <a:pt x="12988" y="6186"/>
                  </a:cubicBezTo>
                  <a:cubicBezTo>
                    <a:pt x="13200" y="5218"/>
                    <a:pt x="12681" y="4191"/>
                    <a:pt x="12048" y="3480"/>
                  </a:cubicBezTo>
                  <a:cubicBezTo>
                    <a:pt x="11764" y="3163"/>
                    <a:pt x="11392" y="2916"/>
                    <a:pt x="10961" y="2871"/>
                  </a:cubicBezTo>
                  <a:cubicBezTo>
                    <a:pt x="10907" y="2865"/>
                    <a:pt x="10853" y="2862"/>
                    <a:pt x="10798" y="2862"/>
                  </a:cubicBezTo>
                  <a:cubicBezTo>
                    <a:pt x="10368" y="2862"/>
                    <a:pt x="9945" y="3032"/>
                    <a:pt x="9563" y="3219"/>
                  </a:cubicBezTo>
                  <a:cubicBezTo>
                    <a:pt x="9113" y="3439"/>
                    <a:pt x="8696" y="3733"/>
                    <a:pt x="8334" y="4081"/>
                  </a:cubicBezTo>
                  <a:cubicBezTo>
                    <a:pt x="8439" y="3664"/>
                    <a:pt x="8494" y="3233"/>
                    <a:pt x="8471" y="2801"/>
                  </a:cubicBezTo>
                  <a:cubicBezTo>
                    <a:pt x="8421" y="1870"/>
                    <a:pt x="7962" y="1050"/>
                    <a:pt x="7201" y="518"/>
                  </a:cubicBezTo>
                  <a:cubicBezTo>
                    <a:pt x="6733" y="196"/>
                    <a:pt x="6152" y="1"/>
                    <a:pt x="55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26"/>
            <p:cNvSpPr/>
            <p:nvPr/>
          </p:nvSpPr>
          <p:spPr>
            <a:xfrm>
              <a:off x="3621162" y="529795"/>
              <a:ext cx="359491" cy="442380"/>
            </a:xfrm>
            <a:custGeom>
              <a:rect b="b" l="l" r="r" t="t"/>
              <a:pathLst>
                <a:path extrusionOk="0" h="7237" w="5881">
                  <a:moveTo>
                    <a:pt x="1149" y="0"/>
                  </a:moveTo>
                  <a:cubicBezTo>
                    <a:pt x="1003" y="0"/>
                    <a:pt x="860" y="67"/>
                    <a:pt x="735" y="235"/>
                  </a:cubicBezTo>
                  <a:cubicBezTo>
                    <a:pt x="451" y="615"/>
                    <a:pt x="515" y="1129"/>
                    <a:pt x="680" y="1542"/>
                  </a:cubicBezTo>
                  <a:cubicBezTo>
                    <a:pt x="813" y="1868"/>
                    <a:pt x="1789" y="2679"/>
                    <a:pt x="2009" y="2954"/>
                  </a:cubicBezTo>
                  <a:cubicBezTo>
                    <a:pt x="1784" y="2950"/>
                    <a:pt x="1027" y="2663"/>
                    <a:pt x="654" y="2663"/>
                  </a:cubicBezTo>
                  <a:cubicBezTo>
                    <a:pt x="564" y="2663"/>
                    <a:pt x="497" y="2680"/>
                    <a:pt x="464" y="2721"/>
                  </a:cubicBezTo>
                  <a:cubicBezTo>
                    <a:pt x="207" y="3036"/>
                    <a:pt x="533" y="3385"/>
                    <a:pt x="781" y="3578"/>
                  </a:cubicBezTo>
                  <a:cubicBezTo>
                    <a:pt x="804" y="3597"/>
                    <a:pt x="832" y="3620"/>
                    <a:pt x="859" y="3637"/>
                  </a:cubicBezTo>
                  <a:cubicBezTo>
                    <a:pt x="688" y="3660"/>
                    <a:pt x="529" y="3702"/>
                    <a:pt x="381" y="3771"/>
                  </a:cubicBezTo>
                  <a:cubicBezTo>
                    <a:pt x="212" y="3853"/>
                    <a:pt x="24" y="3995"/>
                    <a:pt x="10" y="4198"/>
                  </a:cubicBezTo>
                  <a:cubicBezTo>
                    <a:pt x="1" y="4390"/>
                    <a:pt x="166" y="4550"/>
                    <a:pt x="313" y="4651"/>
                  </a:cubicBezTo>
                  <a:cubicBezTo>
                    <a:pt x="549" y="4812"/>
                    <a:pt x="761" y="4873"/>
                    <a:pt x="993" y="4873"/>
                  </a:cubicBezTo>
                  <a:cubicBezTo>
                    <a:pt x="1091" y="4873"/>
                    <a:pt x="1192" y="4863"/>
                    <a:pt x="1299" y="4844"/>
                  </a:cubicBezTo>
                  <a:lnTo>
                    <a:pt x="1299" y="4844"/>
                  </a:lnTo>
                  <a:cubicBezTo>
                    <a:pt x="1273" y="4867"/>
                    <a:pt x="1267" y="4874"/>
                    <a:pt x="1270" y="4874"/>
                  </a:cubicBezTo>
                  <a:cubicBezTo>
                    <a:pt x="1277" y="4874"/>
                    <a:pt x="1316" y="4849"/>
                    <a:pt x="1329" y="4849"/>
                  </a:cubicBezTo>
                  <a:cubicBezTo>
                    <a:pt x="1337" y="4849"/>
                    <a:pt x="1335" y="4858"/>
                    <a:pt x="1313" y="4885"/>
                  </a:cubicBezTo>
                  <a:cubicBezTo>
                    <a:pt x="1184" y="5036"/>
                    <a:pt x="804" y="5440"/>
                    <a:pt x="777" y="5642"/>
                  </a:cubicBezTo>
                  <a:cubicBezTo>
                    <a:pt x="732" y="6014"/>
                    <a:pt x="1095" y="6173"/>
                    <a:pt x="1421" y="6173"/>
                  </a:cubicBezTo>
                  <a:cubicBezTo>
                    <a:pt x="1464" y="6173"/>
                    <a:pt x="1506" y="6170"/>
                    <a:pt x="1547" y="6164"/>
                  </a:cubicBezTo>
                  <a:cubicBezTo>
                    <a:pt x="1661" y="6151"/>
                    <a:pt x="1776" y="6124"/>
                    <a:pt x="1882" y="6082"/>
                  </a:cubicBezTo>
                  <a:lnTo>
                    <a:pt x="1882" y="6082"/>
                  </a:lnTo>
                  <a:cubicBezTo>
                    <a:pt x="1863" y="6192"/>
                    <a:pt x="1858" y="6306"/>
                    <a:pt x="1877" y="6421"/>
                  </a:cubicBezTo>
                  <a:cubicBezTo>
                    <a:pt x="1925" y="6702"/>
                    <a:pt x="2148" y="6950"/>
                    <a:pt x="2427" y="6950"/>
                  </a:cubicBezTo>
                  <a:cubicBezTo>
                    <a:pt x="2494" y="6950"/>
                    <a:pt x="2565" y="6935"/>
                    <a:pt x="2638" y="6903"/>
                  </a:cubicBezTo>
                  <a:cubicBezTo>
                    <a:pt x="2945" y="6765"/>
                    <a:pt x="3160" y="5436"/>
                    <a:pt x="3271" y="5119"/>
                  </a:cubicBezTo>
                  <a:cubicBezTo>
                    <a:pt x="3395" y="5481"/>
                    <a:pt x="3523" y="6861"/>
                    <a:pt x="3816" y="7100"/>
                  </a:cubicBezTo>
                  <a:cubicBezTo>
                    <a:pt x="3930" y="7193"/>
                    <a:pt x="4057" y="7236"/>
                    <a:pt x="4181" y="7236"/>
                  </a:cubicBezTo>
                  <a:cubicBezTo>
                    <a:pt x="4393" y="7236"/>
                    <a:pt x="4596" y="7111"/>
                    <a:pt x="4706" y="6894"/>
                  </a:cubicBezTo>
                  <a:cubicBezTo>
                    <a:pt x="4752" y="6797"/>
                    <a:pt x="4784" y="6702"/>
                    <a:pt x="4803" y="6596"/>
                  </a:cubicBezTo>
                  <a:cubicBezTo>
                    <a:pt x="4898" y="6719"/>
                    <a:pt x="5008" y="6839"/>
                    <a:pt x="5152" y="6880"/>
                  </a:cubicBezTo>
                  <a:cubicBezTo>
                    <a:pt x="5199" y="6895"/>
                    <a:pt x="5243" y="6902"/>
                    <a:pt x="5284" y="6902"/>
                  </a:cubicBezTo>
                  <a:cubicBezTo>
                    <a:pt x="5643" y="6902"/>
                    <a:pt x="5800" y="6378"/>
                    <a:pt x="5784" y="6086"/>
                  </a:cubicBezTo>
                  <a:cubicBezTo>
                    <a:pt x="5757" y="5614"/>
                    <a:pt x="5467" y="5233"/>
                    <a:pt x="5152" y="4907"/>
                  </a:cubicBezTo>
                  <a:cubicBezTo>
                    <a:pt x="5050" y="4803"/>
                    <a:pt x="4394" y="4619"/>
                    <a:pt x="4289" y="4522"/>
                  </a:cubicBezTo>
                  <a:cubicBezTo>
                    <a:pt x="4629" y="4518"/>
                    <a:pt x="5499" y="4486"/>
                    <a:pt x="5688" y="4206"/>
                  </a:cubicBezTo>
                  <a:cubicBezTo>
                    <a:pt x="5880" y="3931"/>
                    <a:pt x="5774" y="3597"/>
                    <a:pt x="5527" y="3400"/>
                  </a:cubicBezTo>
                  <a:cubicBezTo>
                    <a:pt x="5444" y="3330"/>
                    <a:pt x="5349" y="3275"/>
                    <a:pt x="5247" y="3239"/>
                  </a:cubicBezTo>
                  <a:cubicBezTo>
                    <a:pt x="5385" y="3142"/>
                    <a:pt x="5509" y="3028"/>
                    <a:pt x="5605" y="2886"/>
                  </a:cubicBezTo>
                  <a:cubicBezTo>
                    <a:pt x="5848" y="2514"/>
                    <a:pt x="5761" y="2046"/>
                    <a:pt x="5325" y="1881"/>
                  </a:cubicBezTo>
                  <a:cubicBezTo>
                    <a:pt x="5205" y="1835"/>
                    <a:pt x="5082" y="1815"/>
                    <a:pt x="4958" y="1815"/>
                  </a:cubicBezTo>
                  <a:cubicBezTo>
                    <a:pt x="4637" y="1815"/>
                    <a:pt x="4313" y="1947"/>
                    <a:pt x="4032" y="2092"/>
                  </a:cubicBezTo>
                  <a:cubicBezTo>
                    <a:pt x="3863" y="2179"/>
                    <a:pt x="3564" y="2634"/>
                    <a:pt x="3413" y="2744"/>
                  </a:cubicBezTo>
                  <a:cubicBezTo>
                    <a:pt x="3463" y="2514"/>
                    <a:pt x="3633" y="1923"/>
                    <a:pt x="3633" y="1684"/>
                  </a:cubicBezTo>
                  <a:cubicBezTo>
                    <a:pt x="3628" y="1216"/>
                    <a:pt x="3560" y="588"/>
                    <a:pt x="3239" y="217"/>
                  </a:cubicBezTo>
                  <a:cubicBezTo>
                    <a:pt x="3137" y="96"/>
                    <a:pt x="2997" y="31"/>
                    <a:pt x="2853" y="31"/>
                  </a:cubicBezTo>
                  <a:cubicBezTo>
                    <a:pt x="2757" y="31"/>
                    <a:pt x="2659" y="59"/>
                    <a:pt x="2569" y="120"/>
                  </a:cubicBezTo>
                  <a:cubicBezTo>
                    <a:pt x="2354" y="263"/>
                    <a:pt x="2239" y="524"/>
                    <a:pt x="2174" y="758"/>
                  </a:cubicBezTo>
                  <a:cubicBezTo>
                    <a:pt x="2152" y="826"/>
                    <a:pt x="2138" y="896"/>
                    <a:pt x="2129" y="964"/>
                  </a:cubicBezTo>
                  <a:cubicBezTo>
                    <a:pt x="2055" y="813"/>
                    <a:pt x="1977" y="666"/>
                    <a:pt x="1890" y="528"/>
                  </a:cubicBezTo>
                  <a:cubicBezTo>
                    <a:pt x="1729" y="263"/>
                    <a:pt x="1436" y="0"/>
                    <a:pt x="11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26"/>
            <p:cNvSpPr/>
            <p:nvPr/>
          </p:nvSpPr>
          <p:spPr>
            <a:xfrm>
              <a:off x="3750385" y="653821"/>
              <a:ext cx="64856" cy="53242"/>
            </a:xfrm>
            <a:custGeom>
              <a:rect b="b" l="l" r="r" t="t"/>
              <a:pathLst>
                <a:path extrusionOk="0" h="871" w="1061">
                  <a:moveTo>
                    <a:pt x="605" y="253"/>
                  </a:moveTo>
                  <a:cubicBezTo>
                    <a:pt x="633" y="253"/>
                    <a:pt x="660" y="263"/>
                    <a:pt x="684" y="288"/>
                  </a:cubicBezTo>
                  <a:cubicBezTo>
                    <a:pt x="754" y="347"/>
                    <a:pt x="721" y="444"/>
                    <a:pt x="657" y="490"/>
                  </a:cubicBezTo>
                  <a:cubicBezTo>
                    <a:pt x="610" y="519"/>
                    <a:pt x="530" y="545"/>
                    <a:pt x="465" y="545"/>
                  </a:cubicBezTo>
                  <a:cubicBezTo>
                    <a:pt x="448" y="545"/>
                    <a:pt x="432" y="543"/>
                    <a:pt x="418" y="540"/>
                  </a:cubicBezTo>
                  <a:cubicBezTo>
                    <a:pt x="405" y="540"/>
                    <a:pt x="331" y="485"/>
                    <a:pt x="359" y="476"/>
                  </a:cubicBezTo>
                  <a:cubicBezTo>
                    <a:pt x="424" y="448"/>
                    <a:pt x="455" y="393"/>
                    <a:pt x="455" y="338"/>
                  </a:cubicBezTo>
                  <a:cubicBezTo>
                    <a:pt x="460" y="334"/>
                    <a:pt x="464" y="329"/>
                    <a:pt x="469" y="325"/>
                  </a:cubicBezTo>
                  <a:cubicBezTo>
                    <a:pt x="504" y="286"/>
                    <a:pt x="555" y="253"/>
                    <a:pt x="605" y="253"/>
                  </a:cubicBezTo>
                  <a:close/>
                  <a:moveTo>
                    <a:pt x="612" y="1"/>
                  </a:moveTo>
                  <a:cubicBezTo>
                    <a:pt x="481" y="1"/>
                    <a:pt x="351" y="66"/>
                    <a:pt x="272" y="182"/>
                  </a:cubicBezTo>
                  <a:cubicBezTo>
                    <a:pt x="272" y="187"/>
                    <a:pt x="267" y="192"/>
                    <a:pt x="267" y="196"/>
                  </a:cubicBezTo>
                  <a:cubicBezTo>
                    <a:pt x="66" y="279"/>
                    <a:pt x="1" y="540"/>
                    <a:pt x="134" y="715"/>
                  </a:cubicBezTo>
                  <a:cubicBezTo>
                    <a:pt x="217" y="824"/>
                    <a:pt x="339" y="870"/>
                    <a:pt x="464" y="870"/>
                  </a:cubicBezTo>
                  <a:cubicBezTo>
                    <a:pt x="596" y="870"/>
                    <a:pt x="732" y="819"/>
                    <a:pt x="831" y="738"/>
                  </a:cubicBezTo>
                  <a:cubicBezTo>
                    <a:pt x="1023" y="577"/>
                    <a:pt x="1061" y="298"/>
                    <a:pt x="877" y="109"/>
                  </a:cubicBezTo>
                  <a:cubicBezTo>
                    <a:pt x="802" y="35"/>
                    <a:pt x="707" y="1"/>
                    <a:pt x="6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26"/>
            <p:cNvSpPr/>
            <p:nvPr/>
          </p:nvSpPr>
          <p:spPr>
            <a:xfrm>
              <a:off x="3728257" y="739216"/>
              <a:ext cx="65406" cy="62228"/>
            </a:xfrm>
            <a:custGeom>
              <a:rect b="b" l="l" r="r" t="t"/>
              <a:pathLst>
                <a:path extrusionOk="0" h="1018" w="1070">
                  <a:moveTo>
                    <a:pt x="506" y="291"/>
                  </a:moveTo>
                  <a:cubicBezTo>
                    <a:pt x="661" y="291"/>
                    <a:pt x="820" y="510"/>
                    <a:pt x="675" y="647"/>
                  </a:cubicBezTo>
                  <a:cubicBezTo>
                    <a:pt x="634" y="685"/>
                    <a:pt x="574" y="716"/>
                    <a:pt x="517" y="716"/>
                  </a:cubicBezTo>
                  <a:cubicBezTo>
                    <a:pt x="490" y="716"/>
                    <a:pt x="464" y="709"/>
                    <a:pt x="441" y="693"/>
                  </a:cubicBezTo>
                  <a:cubicBezTo>
                    <a:pt x="377" y="652"/>
                    <a:pt x="335" y="533"/>
                    <a:pt x="386" y="463"/>
                  </a:cubicBezTo>
                  <a:cubicBezTo>
                    <a:pt x="422" y="414"/>
                    <a:pt x="428" y="363"/>
                    <a:pt x="414" y="321"/>
                  </a:cubicBezTo>
                  <a:cubicBezTo>
                    <a:pt x="442" y="300"/>
                    <a:pt x="474" y="291"/>
                    <a:pt x="506" y="291"/>
                  </a:cubicBezTo>
                  <a:close/>
                  <a:moveTo>
                    <a:pt x="456" y="1"/>
                  </a:moveTo>
                  <a:cubicBezTo>
                    <a:pt x="333" y="1"/>
                    <a:pt x="220" y="52"/>
                    <a:pt x="166" y="184"/>
                  </a:cubicBezTo>
                  <a:cubicBezTo>
                    <a:pt x="153" y="216"/>
                    <a:pt x="153" y="243"/>
                    <a:pt x="157" y="271"/>
                  </a:cubicBezTo>
                  <a:cubicBezTo>
                    <a:pt x="153" y="276"/>
                    <a:pt x="147" y="281"/>
                    <a:pt x="143" y="289"/>
                  </a:cubicBezTo>
                  <a:cubicBezTo>
                    <a:pt x="1" y="482"/>
                    <a:pt x="65" y="780"/>
                    <a:pt x="248" y="922"/>
                  </a:cubicBezTo>
                  <a:cubicBezTo>
                    <a:pt x="330" y="988"/>
                    <a:pt x="426" y="1018"/>
                    <a:pt x="521" y="1018"/>
                  </a:cubicBezTo>
                  <a:cubicBezTo>
                    <a:pt x="666" y="1018"/>
                    <a:pt x="810" y="948"/>
                    <a:pt x="904" y="827"/>
                  </a:cubicBezTo>
                  <a:cubicBezTo>
                    <a:pt x="1069" y="615"/>
                    <a:pt x="1023" y="331"/>
                    <a:pt x="835" y="152"/>
                  </a:cubicBezTo>
                  <a:cubicBezTo>
                    <a:pt x="743" y="65"/>
                    <a:pt x="594" y="1"/>
                    <a:pt x="4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26"/>
            <p:cNvSpPr/>
            <p:nvPr/>
          </p:nvSpPr>
          <p:spPr>
            <a:xfrm>
              <a:off x="3810718" y="773325"/>
              <a:ext cx="64795" cy="55687"/>
            </a:xfrm>
            <a:custGeom>
              <a:rect b="b" l="l" r="r" t="t"/>
              <a:pathLst>
                <a:path extrusionOk="0" h="911" w="1060">
                  <a:moveTo>
                    <a:pt x="487" y="286"/>
                  </a:moveTo>
                  <a:cubicBezTo>
                    <a:pt x="569" y="286"/>
                    <a:pt x="652" y="305"/>
                    <a:pt x="688" y="392"/>
                  </a:cubicBezTo>
                  <a:cubicBezTo>
                    <a:pt x="720" y="474"/>
                    <a:pt x="656" y="548"/>
                    <a:pt x="582" y="576"/>
                  </a:cubicBezTo>
                  <a:cubicBezTo>
                    <a:pt x="562" y="584"/>
                    <a:pt x="541" y="589"/>
                    <a:pt x="521" y="589"/>
                  </a:cubicBezTo>
                  <a:cubicBezTo>
                    <a:pt x="478" y="589"/>
                    <a:pt x="439" y="568"/>
                    <a:pt x="417" y="525"/>
                  </a:cubicBezTo>
                  <a:cubicBezTo>
                    <a:pt x="394" y="470"/>
                    <a:pt x="400" y="369"/>
                    <a:pt x="445" y="328"/>
                  </a:cubicBezTo>
                  <a:cubicBezTo>
                    <a:pt x="463" y="318"/>
                    <a:pt x="477" y="305"/>
                    <a:pt x="487" y="286"/>
                  </a:cubicBezTo>
                  <a:close/>
                  <a:moveTo>
                    <a:pt x="536" y="1"/>
                  </a:moveTo>
                  <a:cubicBezTo>
                    <a:pt x="496" y="1"/>
                    <a:pt x="456" y="7"/>
                    <a:pt x="417" y="21"/>
                  </a:cubicBezTo>
                  <a:cubicBezTo>
                    <a:pt x="394" y="10"/>
                    <a:pt x="369" y="5"/>
                    <a:pt x="344" y="5"/>
                  </a:cubicBezTo>
                  <a:cubicBezTo>
                    <a:pt x="315" y="5"/>
                    <a:pt x="286" y="13"/>
                    <a:pt x="262" y="30"/>
                  </a:cubicBezTo>
                  <a:cubicBezTo>
                    <a:pt x="59" y="190"/>
                    <a:pt x="0" y="447"/>
                    <a:pt x="119" y="676"/>
                  </a:cubicBezTo>
                  <a:cubicBezTo>
                    <a:pt x="202" y="832"/>
                    <a:pt x="359" y="911"/>
                    <a:pt x="520" y="911"/>
                  </a:cubicBezTo>
                  <a:cubicBezTo>
                    <a:pt x="591" y="911"/>
                    <a:pt x="663" y="895"/>
                    <a:pt x="730" y="864"/>
                  </a:cubicBezTo>
                  <a:cubicBezTo>
                    <a:pt x="954" y="758"/>
                    <a:pt x="1060" y="502"/>
                    <a:pt x="954" y="277"/>
                  </a:cubicBezTo>
                  <a:cubicBezTo>
                    <a:pt x="879" y="121"/>
                    <a:pt x="708" y="1"/>
                    <a:pt x="5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26"/>
            <p:cNvSpPr/>
            <p:nvPr/>
          </p:nvSpPr>
          <p:spPr>
            <a:xfrm>
              <a:off x="3829728" y="709997"/>
              <a:ext cx="61494" cy="50614"/>
            </a:xfrm>
            <a:custGeom>
              <a:rect b="b" l="l" r="r" t="t"/>
              <a:pathLst>
                <a:path extrusionOk="0" h="828" w="1006">
                  <a:moveTo>
                    <a:pt x="545" y="316"/>
                  </a:moveTo>
                  <a:cubicBezTo>
                    <a:pt x="572" y="316"/>
                    <a:pt x="598" y="324"/>
                    <a:pt x="620" y="350"/>
                  </a:cubicBezTo>
                  <a:cubicBezTo>
                    <a:pt x="648" y="387"/>
                    <a:pt x="643" y="446"/>
                    <a:pt x="611" y="479"/>
                  </a:cubicBezTo>
                  <a:cubicBezTo>
                    <a:pt x="590" y="505"/>
                    <a:pt x="554" y="516"/>
                    <a:pt x="518" y="516"/>
                  </a:cubicBezTo>
                  <a:cubicBezTo>
                    <a:pt x="493" y="516"/>
                    <a:pt x="467" y="511"/>
                    <a:pt x="446" y="501"/>
                  </a:cubicBezTo>
                  <a:cubicBezTo>
                    <a:pt x="419" y="488"/>
                    <a:pt x="368" y="446"/>
                    <a:pt x="396" y="433"/>
                  </a:cubicBezTo>
                  <a:cubicBezTo>
                    <a:pt x="436" y="405"/>
                    <a:pt x="459" y="369"/>
                    <a:pt x="468" y="327"/>
                  </a:cubicBezTo>
                  <a:cubicBezTo>
                    <a:pt x="493" y="323"/>
                    <a:pt x="519" y="316"/>
                    <a:pt x="545" y="316"/>
                  </a:cubicBezTo>
                  <a:close/>
                  <a:moveTo>
                    <a:pt x="544" y="0"/>
                  </a:moveTo>
                  <a:cubicBezTo>
                    <a:pt x="460" y="0"/>
                    <a:pt x="377" y="27"/>
                    <a:pt x="309" y="84"/>
                  </a:cubicBezTo>
                  <a:cubicBezTo>
                    <a:pt x="299" y="88"/>
                    <a:pt x="294" y="98"/>
                    <a:pt x="286" y="107"/>
                  </a:cubicBezTo>
                  <a:cubicBezTo>
                    <a:pt x="262" y="107"/>
                    <a:pt x="239" y="116"/>
                    <a:pt x="212" y="135"/>
                  </a:cubicBezTo>
                  <a:cubicBezTo>
                    <a:pt x="28" y="268"/>
                    <a:pt x="1" y="529"/>
                    <a:pt x="166" y="694"/>
                  </a:cubicBezTo>
                  <a:cubicBezTo>
                    <a:pt x="254" y="782"/>
                    <a:pt x="382" y="828"/>
                    <a:pt x="508" y="828"/>
                  </a:cubicBezTo>
                  <a:cubicBezTo>
                    <a:pt x="611" y="828"/>
                    <a:pt x="714" y="797"/>
                    <a:pt x="794" y="736"/>
                  </a:cubicBezTo>
                  <a:cubicBezTo>
                    <a:pt x="959" y="607"/>
                    <a:pt x="1005" y="350"/>
                    <a:pt x="887" y="176"/>
                  </a:cubicBezTo>
                  <a:cubicBezTo>
                    <a:pt x="808" y="65"/>
                    <a:pt x="675" y="0"/>
                    <a:pt x="5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26"/>
            <p:cNvSpPr/>
            <p:nvPr/>
          </p:nvSpPr>
          <p:spPr>
            <a:xfrm>
              <a:off x="3253971" y="1086174"/>
              <a:ext cx="548130" cy="697587"/>
            </a:xfrm>
            <a:custGeom>
              <a:rect b="b" l="l" r="r" t="t"/>
              <a:pathLst>
                <a:path extrusionOk="0" h="11412" w="8967">
                  <a:moveTo>
                    <a:pt x="3166" y="1"/>
                  </a:moveTo>
                  <a:cubicBezTo>
                    <a:pt x="3118" y="1"/>
                    <a:pt x="3071" y="3"/>
                    <a:pt x="3023" y="7"/>
                  </a:cubicBezTo>
                  <a:cubicBezTo>
                    <a:pt x="2339" y="62"/>
                    <a:pt x="1702" y="489"/>
                    <a:pt x="1404" y="1107"/>
                  </a:cubicBezTo>
                  <a:cubicBezTo>
                    <a:pt x="1120" y="1708"/>
                    <a:pt x="1156" y="2392"/>
                    <a:pt x="1321" y="3020"/>
                  </a:cubicBezTo>
                  <a:cubicBezTo>
                    <a:pt x="1454" y="3524"/>
                    <a:pt x="1666" y="4111"/>
                    <a:pt x="1996" y="4570"/>
                  </a:cubicBezTo>
                  <a:cubicBezTo>
                    <a:pt x="1950" y="4569"/>
                    <a:pt x="1905" y="4568"/>
                    <a:pt x="1859" y="4568"/>
                  </a:cubicBezTo>
                  <a:cubicBezTo>
                    <a:pt x="1398" y="4568"/>
                    <a:pt x="935" y="4642"/>
                    <a:pt x="601" y="4964"/>
                  </a:cubicBezTo>
                  <a:cubicBezTo>
                    <a:pt x="161" y="5386"/>
                    <a:pt x="0" y="6111"/>
                    <a:pt x="47" y="6702"/>
                  </a:cubicBezTo>
                  <a:cubicBezTo>
                    <a:pt x="134" y="7793"/>
                    <a:pt x="964" y="8852"/>
                    <a:pt x="2061" y="8852"/>
                  </a:cubicBezTo>
                  <a:cubicBezTo>
                    <a:pt x="2223" y="8852"/>
                    <a:pt x="2391" y="8829"/>
                    <a:pt x="2564" y="8780"/>
                  </a:cubicBezTo>
                  <a:cubicBezTo>
                    <a:pt x="2803" y="8710"/>
                    <a:pt x="3027" y="8587"/>
                    <a:pt x="3234" y="8431"/>
                  </a:cubicBezTo>
                  <a:lnTo>
                    <a:pt x="3234" y="8431"/>
                  </a:lnTo>
                  <a:cubicBezTo>
                    <a:pt x="3091" y="9316"/>
                    <a:pt x="3311" y="10251"/>
                    <a:pt x="4013" y="10871"/>
                  </a:cubicBezTo>
                  <a:cubicBezTo>
                    <a:pt x="4406" y="11216"/>
                    <a:pt x="4919" y="11412"/>
                    <a:pt x="5437" y="11412"/>
                  </a:cubicBezTo>
                  <a:cubicBezTo>
                    <a:pt x="5572" y="11412"/>
                    <a:pt x="5708" y="11398"/>
                    <a:pt x="5842" y="11371"/>
                  </a:cubicBezTo>
                  <a:cubicBezTo>
                    <a:pt x="6151" y="11307"/>
                    <a:pt x="6462" y="11150"/>
                    <a:pt x="6659" y="10903"/>
                  </a:cubicBezTo>
                  <a:cubicBezTo>
                    <a:pt x="6875" y="10636"/>
                    <a:pt x="6907" y="10297"/>
                    <a:pt x="6902" y="9967"/>
                  </a:cubicBezTo>
                  <a:cubicBezTo>
                    <a:pt x="6902" y="9807"/>
                    <a:pt x="6888" y="9646"/>
                    <a:pt x="6870" y="9491"/>
                  </a:cubicBezTo>
                  <a:lnTo>
                    <a:pt x="6870" y="9491"/>
                  </a:lnTo>
                  <a:cubicBezTo>
                    <a:pt x="7044" y="9651"/>
                    <a:pt x="7251" y="9761"/>
                    <a:pt x="7503" y="9775"/>
                  </a:cubicBezTo>
                  <a:cubicBezTo>
                    <a:pt x="7523" y="9776"/>
                    <a:pt x="7543" y="9776"/>
                    <a:pt x="7563" y="9776"/>
                  </a:cubicBezTo>
                  <a:cubicBezTo>
                    <a:pt x="8429" y="9776"/>
                    <a:pt x="8920" y="8795"/>
                    <a:pt x="8947" y="8041"/>
                  </a:cubicBezTo>
                  <a:cubicBezTo>
                    <a:pt x="8966" y="7523"/>
                    <a:pt x="8723" y="7097"/>
                    <a:pt x="8631" y="6606"/>
                  </a:cubicBezTo>
                  <a:cubicBezTo>
                    <a:pt x="8581" y="6354"/>
                    <a:pt x="8645" y="6115"/>
                    <a:pt x="8682" y="5872"/>
                  </a:cubicBezTo>
                  <a:cubicBezTo>
                    <a:pt x="8718" y="5620"/>
                    <a:pt x="8737" y="5368"/>
                    <a:pt x="8718" y="5116"/>
                  </a:cubicBezTo>
                  <a:cubicBezTo>
                    <a:pt x="8645" y="4185"/>
                    <a:pt x="8181" y="3332"/>
                    <a:pt x="7430" y="2786"/>
                  </a:cubicBezTo>
                  <a:cubicBezTo>
                    <a:pt x="7053" y="2511"/>
                    <a:pt x="6591" y="2282"/>
                    <a:pt x="6118" y="2231"/>
                  </a:cubicBezTo>
                  <a:cubicBezTo>
                    <a:pt x="6081" y="2226"/>
                    <a:pt x="6044" y="2224"/>
                    <a:pt x="6006" y="2224"/>
                  </a:cubicBezTo>
                  <a:cubicBezTo>
                    <a:pt x="5853" y="2224"/>
                    <a:pt x="5695" y="2262"/>
                    <a:pt x="5559" y="2337"/>
                  </a:cubicBezTo>
                  <a:cubicBezTo>
                    <a:pt x="5219" y="1220"/>
                    <a:pt x="4369" y="1"/>
                    <a:pt x="31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26"/>
            <p:cNvSpPr/>
            <p:nvPr/>
          </p:nvSpPr>
          <p:spPr>
            <a:xfrm>
              <a:off x="3395236" y="1235752"/>
              <a:ext cx="266088" cy="413039"/>
            </a:xfrm>
            <a:custGeom>
              <a:rect b="b" l="l" r="r" t="t"/>
              <a:pathLst>
                <a:path extrusionOk="0" h="6757" w="4353">
                  <a:moveTo>
                    <a:pt x="1596" y="0"/>
                  </a:moveTo>
                  <a:cubicBezTo>
                    <a:pt x="1228" y="0"/>
                    <a:pt x="1095" y="471"/>
                    <a:pt x="1116" y="806"/>
                  </a:cubicBezTo>
                  <a:cubicBezTo>
                    <a:pt x="1120" y="903"/>
                    <a:pt x="1138" y="999"/>
                    <a:pt x="1156" y="1090"/>
                  </a:cubicBezTo>
                  <a:cubicBezTo>
                    <a:pt x="1083" y="1022"/>
                    <a:pt x="1006" y="963"/>
                    <a:pt x="917" y="925"/>
                  </a:cubicBezTo>
                  <a:cubicBezTo>
                    <a:pt x="847" y="892"/>
                    <a:pt x="778" y="877"/>
                    <a:pt x="713" y="877"/>
                  </a:cubicBezTo>
                  <a:cubicBezTo>
                    <a:pt x="412" y="877"/>
                    <a:pt x="182" y="1195"/>
                    <a:pt x="189" y="1503"/>
                  </a:cubicBezTo>
                  <a:cubicBezTo>
                    <a:pt x="202" y="2031"/>
                    <a:pt x="528" y="2472"/>
                    <a:pt x="923" y="2838"/>
                  </a:cubicBezTo>
                  <a:cubicBezTo>
                    <a:pt x="845" y="2831"/>
                    <a:pt x="759" y="2824"/>
                    <a:pt x="671" y="2824"/>
                  </a:cubicBezTo>
                  <a:cubicBezTo>
                    <a:pt x="422" y="2824"/>
                    <a:pt x="167" y="2880"/>
                    <a:pt x="92" y="3141"/>
                  </a:cubicBezTo>
                  <a:cubicBezTo>
                    <a:pt x="1" y="3467"/>
                    <a:pt x="312" y="3732"/>
                    <a:pt x="542" y="3907"/>
                  </a:cubicBezTo>
                  <a:cubicBezTo>
                    <a:pt x="648" y="3985"/>
                    <a:pt x="758" y="4053"/>
                    <a:pt x="872" y="4108"/>
                  </a:cubicBezTo>
                  <a:lnTo>
                    <a:pt x="868" y="4113"/>
                  </a:lnTo>
                  <a:cubicBezTo>
                    <a:pt x="689" y="4186"/>
                    <a:pt x="460" y="4255"/>
                    <a:pt x="322" y="4392"/>
                  </a:cubicBezTo>
                  <a:cubicBezTo>
                    <a:pt x="79" y="4631"/>
                    <a:pt x="202" y="4998"/>
                    <a:pt x="483" y="5141"/>
                  </a:cubicBezTo>
                  <a:cubicBezTo>
                    <a:pt x="598" y="5200"/>
                    <a:pt x="729" y="5224"/>
                    <a:pt x="864" y="5224"/>
                  </a:cubicBezTo>
                  <a:cubicBezTo>
                    <a:pt x="1105" y="5224"/>
                    <a:pt x="1358" y="5148"/>
                    <a:pt x="1556" y="5063"/>
                  </a:cubicBezTo>
                  <a:cubicBezTo>
                    <a:pt x="1679" y="5012"/>
                    <a:pt x="1794" y="4953"/>
                    <a:pt x="1908" y="4883"/>
                  </a:cubicBezTo>
                  <a:lnTo>
                    <a:pt x="1908" y="4883"/>
                  </a:lnTo>
                  <a:cubicBezTo>
                    <a:pt x="1867" y="4989"/>
                    <a:pt x="1831" y="5090"/>
                    <a:pt x="1794" y="5196"/>
                  </a:cubicBezTo>
                  <a:cubicBezTo>
                    <a:pt x="1679" y="5530"/>
                    <a:pt x="1583" y="5888"/>
                    <a:pt x="1670" y="6241"/>
                  </a:cubicBezTo>
                  <a:cubicBezTo>
                    <a:pt x="1719" y="6432"/>
                    <a:pt x="1884" y="6730"/>
                    <a:pt x="2101" y="6730"/>
                  </a:cubicBezTo>
                  <a:cubicBezTo>
                    <a:pt x="2149" y="6730"/>
                    <a:pt x="2200" y="6716"/>
                    <a:pt x="2253" y="6682"/>
                  </a:cubicBezTo>
                  <a:cubicBezTo>
                    <a:pt x="2335" y="6631"/>
                    <a:pt x="2381" y="6539"/>
                    <a:pt x="2418" y="6447"/>
                  </a:cubicBezTo>
                  <a:cubicBezTo>
                    <a:pt x="2422" y="6456"/>
                    <a:pt x="2431" y="6466"/>
                    <a:pt x="2436" y="6475"/>
                  </a:cubicBezTo>
                  <a:cubicBezTo>
                    <a:pt x="2520" y="6616"/>
                    <a:pt x="2658" y="6757"/>
                    <a:pt x="2809" y="6757"/>
                  </a:cubicBezTo>
                  <a:cubicBezTo>
                    <a:pt x="2873" y="6757"/>
                    <a:pt x="2939" y="6732"/>
                    <a:pt x="3004" y="6672"/>
                  </a:cubicBezTo>
                  <a:cubicBezTo>
                    <a:pt x="3101" y="6585"/>
                    <a:pt x="3137" y="6452"/>
                    <a:pt x="3156" y="6328"/>
                  </a:cubicBezTo>
                  <a:cubicBezTo>
                    <a:pt x="3184" y="6131"/>
                    <a:pt x="3211" y="5933"/>
                    <a:pt x="3239" y="5736"/>
                  </a:cubicBezTo>
                  <a:cubicBezTo>
                    <a:pt x="3271" y="5512"/>
                    <a:pt x="3303" y="5292"/>
                    <a:pt x="3334" y="5067"/>
                  </a:cubicBezTo>
                  <a:cubicBezTo>
                    <a:pt x="3372" y="5103"/>
                    <a:pt x="3413" y="5131"/>
                    <a:pt x="3459" y="5154"/>
                  </a:cubicBezTo>
                  <a:cubicBezTo>
                    <a:pt x="3514" y="5181"/>
                    <a:pt x="3567" y="5193"/>
                    <a:pt x="3618" y="5193"/>
                  </a:cubicBezTo>
                  <a:cubicBezTo>
                    <a:pt x="3808" y="5193"/>
                    <a:pt x="3964" y="5028"/>
                    <a:pt x="4069" y="4866"/>
                  </a:cubicBezTo>
                  <a:cubicBezTo>
                    <a:pt x="4353" y="4415"/>
                    <a:pt x="4307" y="3838"/>
                    <a:pt x="4215" y="3338"/>
                  </a:cubicBezTo>
                  <a:cubicBezTo>
                    <a:pt x="4115" y="2788"/>
                    <a:pt x="3940" y="2081"/>
                    <a:pt x="3482" y="1710"/>
                  </a:cubicBezTo>
                  <a:cubicBezTo>
                    <a:pt x="3387" y="1635"/>
                    <a:pt x="3299" y="1603"/>
                    <a:pt x="3218" y="1603"/>
                  </a:cubicBezTo>
                  <a:cubicBezTo>
                    <a:pt x="3052" y="1603"/>
                    <a:pt x="2914" y="1739"/>
                    <a:pt x="2803" y="1921"/>
                  </a:cubicBezTo>
                  <a:cubicBezTo>
                    <a:pt x="2743" y="1636"/>
                    <a:pt x="2656" y="1361"/>
                    <a:pt x="2546" y="1090"/>
                  </a:cubicBezTo>
                  <a:cubicBezTo>
                    <a:pt x="2386" y="715"/>
                    <a:pt x="2183" y="160"/>
                    <a:pt x="1757" y="27"/>
                  </a:cubicBezTo>
                  <a:cubicBezTo>
                    <a:pt x="1699" y="9"/>
                    <a:pt x="1645" y="0"/>
                    <a:pt x="15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26"/>
            <p:cNvSpPr/>
            <p:nvPr/>
          </p:nvSpPr>
          <p:spPr>
            <a:xfrm>
              <a:off x="3498969" y="1345230"/>
              <a:ext cx="50552" cy="51103"/>
            </a:xfrm>
            <a:custGeom>
              <a:rect b="b" l="l" r="r" t="t"/>
              <a:pathLst>
                <a:path extrusionOk="0" h="836" w="827">
                  <a:moveTo>
                    <a:pt x="349" y="281"/>
                  </a:moveTo>
                  <a:cubicBezTo>
                    <a:pt x="386" y="286"/>
                    <a:pt x="422" y="300"/>
                    <a:pt x="454" y="327"/>
                  </a:cubicBezTo>
                  <a:cubicBezTo>
                    <a:pt x="501" y="368"/>
                    <a:pt x="524" y="461"/>
                    <a:pt x="477" y="510"/>
                  </a:cubicBezTo>
                  <a:cubicBezTo>
                    <a:pt x="460" y="531"/>
                    <a:pt x="429" y="544"/>
                    <a:pt x="398" y="544"/>
                  </a:cubicBezTo>
                  <a:cubicBezTo>
                    <a:pt x="380" y="544"/>
                    <a:pt x="363" y="539"/>
                    <a:pt x="349" y="529"/>
                  </a:cubicBezTo>
                  <a:cubicBezTo>
                    <a:pt x="289" y="483"/>
                    <a:pt x="321" y="359"/>
                    <a:pt x="349" y="281"/>
                  </a:cubicBezTo>
                  <a:close/>
                  <a:moveTo>
                    <a:pt x="329" y="0"/>
                  </a:moveTo>
                  <a:cubicBezTo>
                    <a:pt x="256" y="0"/>
                    <a:pt x="182" y="17"/>
                    <a:pt x="115" y="52"/>
                  </a:cubicBezTo>
                  <a:cubicBezTo>
                    <a:pt x="42" y="89"/>
                    <a:pt x="37" y="158"/>
                    <a:pt x="69" y="213"/>
                  </a:cubicBezTo>
                  <a:cubicBezTo>
                    <a:pt x="14" y="414"/>
                    <a:pt x="1" y="653"/>
                    <a:pt x="198" y="776"/>
                  </a:cubicBezTo>
                  <a:cubicBezTo>
                    <a:pt x="260" y="816"/>
                    <a:pt x="331" y="835"/>
                    <a:pt x="401" y="835"/>
                  </a:cubicBezTo>
                  <a:cubicBezTo>
                    <a:pt x="517" y="835"/>
                    <a:pt x="632" y="783"/>
                    <a:pt x="706" y="689"/>
                  </a:cubicBezTo>
                  <a:cubicBezTo>
                    <a:pt x="826" y="533"/>
                    <a:pt x="803" y="300"/>
                    <a:pt x="674" y="152"/>
                  </a:cubicBezTo>
                  <a:cubicBezTo>
                    <a:pt x="589" y="53"/>
                    <a:pt x="460" y="0"/>
                    <a:pt x="3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26"/>
            <p:cNvSpPr/>
            <p:nvPr/>
          </p:nvSpPr>
          <p:spPr>
            <a:xfrm>
              <a:off x="3463638" y="1417666"/>
              <a:ext cx="53059" cy="50675"/>
            </a:xfrm>
            <a:custGeom>
              <a:rect b="b" l="l" r="r" t="t"/>
              <a:pathLst>
                <a:path extrusionOk="0" h="829" w="868">
                  <a:moveTo>
                    <a:pt x="399" y="298"/>
                  </a:moveTo>
                  <a:cubicBezTo>
                    <a:pt x="441" y="302"/>
                    <a:pt x="478" y="316"/>
                    <a:pt x="505" y="349"/>
                  </a:cubicBezTo>
                  <a:cubicBezTo>
                    <a:pt x="541" y="394"/>
                    <a:pt x="537" y="468"/>
                    <a:pt x="496" y="508"/>
                  </a:cubicBezTo>
                  <a:cubicBezTo>
                    <a:pt x="478" y="525"/>
                    <a:pt x="453" y="533"/>
                    <a:pt x="428" y="533"/>
                  </a:cubicBezTo>
                  <a:cubicBezTo>
                    <a:pt x="397" y="533"/>
                    <a:pt x="367" y="521"/>
                    <a:pt x="349" y="495"/>
                  </a:cubicBezTo>
                  <a:cubicBezTo>
                    <a:pt x="312" y="436"/>
                    <a:pt x="367" y="353"/>
                    <a:pt x="399" y="298"/>
                  </a:cubicBezTo>
                  <a:close/>
                  <a:moveTo>
                    <a:pt x="397" y="0"/>
                  </a:moveTo>
                  <a:cubicBezTo>
                    <a:pt x="356" y="0"/>
                    <a:pt x="315" y="7"/>
                    <a:pt x="276" y="23"/>
                  </a:cubicBezTo>
                  <a:cubicBezTo>
                    <a:pt x="234" y="41"/>
                    <a:pt x="207" y="74"/>
                    <a:pt x="194" y="105"/>
                  </a:cubicBezTo>
                  <a:cubicBezTo>
                    <a:pt x="179" y="119"/>
                    <a:pt x="166" y="133"/>
                    <a:pt x="156" y="151"/>
                  </a:cubicBezTo>
                  <a:cubicBezTo>
                    <a:pt x="60" y="326"/>
                    <a:pt x="1" y="531"/>
                    <a:pt x="147" y="696"/>
                  </a:cubicBezTo>
                  <a:cubicBezTo>
                    <a:pt x="225" y="782"/>
                    <a:pt x="332" y="828"/>
                    <a:pt x="439" y="828"/>
                  </a:cubicBezTo>
                  <a:cubicBezTo>
                    <a:pt x="522" y="828"/>
                    <a:pt x="605" y="801"/>
                    <a:pt x="675" y="743"/>
                  </a:cubicBezTo>
                  <a:cubicBezTo>
                    <a:pt x="822" y="624"/>
                    <a:pt x="867" y="404"/>
                    <a:pt x="776" y="233"/>
                  </a:cubicBezTo>
                  <a:cubicBezTo>
                    <a:pt x="707" y="100"/>
                    <a:pt x="550" y="0"/>
                    <a:pt x="3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26"/>
            <p:cNvSpPr/>
            <p:nvPr/>
          </p:nvSpPr>
          <p:spPr>
            <a:xfrm>
              <a:off x="3516085" y="1466384"/>
              <a:ext cx="51897" cy="58316"/>
            </a:xfrm>
            <a:custGeom>
              <a:rect b="b" l="l" r="r" t="t"/>
              <a:pathLst>
                <a:path extrusionOk="0" h="954" w="849">
                  <a:moveTo>
                    <a:pt x="377" y="267"/>
                  </a:moveTo>
                  <a:lnTo>
                    <a:pt x="377" y="267"/>
                  </a:lnTo>
                  <a:cubicBezTo>
                    <a:pt x="477" y="280"/>
                    <a:pt x="624" y="615"/>
                    <a:pt x="441" y="652"/>
                  </a:cubicBezTo>
                  <a:cubicBezTo>
                    <a:pt x="431" y="654"/>
                    <a:pt x="422" y="655"/>
                    <a:pt x="414" y="655"/>
                  </a:cubicBezTo>
                  <a:cubicBezTo>
                    <a:pt x="258" y="655"/>
                    <a:pt x="351" y="345"/>
                    <a:pt x="377" y="267"/>
                  </a:cubicBezTo>
                  <a:close/>
                  <a:moveTo>
                    <a:pt x="356" y="0"/>
                  </a:moveTo>
                  <a:cubicBezTo>
                    <a:pt x="298" y="0"/>
                    <a:pt x="240" y="23"/>
                    <a:pt x="189" y="79"/>
                  </a:cubicBezTo>
                  <a:cubicBezTo>
                    <a:pt x="174" y="92"/>
                    <a:pt x="170" y="106"/>
                    <a:pt x="161" y="120"/>
                  </a:cubicBezTo>
                  <a:cubicBezTo>
                    <a:pt x="138" y="134"/>
                    <a:pt x="115" y="161"/>
                    <a:pt x="102" y="198"/>
                  </a:cubicBezTo>
                  <a:cubicBezTo>
                    <a:pt x="32" y="409"/>
                    <a:pt x="0" y="638"/>
                    <a:pt x="151" y="822"/>
                  </a:cubicBezTo>
                  <a:cubicBezTo>
                    <a:pt x="224" y="910"/>
                    <a:pt x="323" y="954"/>
                    <a:pt x="422" y="954"/>
                  </a:cubicBezTo>
                  <a:cubicBezTo>
                    <a:pt x="518" y="954"/>
                    <a:pt x="614" y="914"/>
                    <a:pt x="688" y="835"/>
                  </a:cubicBezTo>
                  <a:cubicBezTo>
                    <a:pt x="849" y="670"/>
                    <a:pt x="826" y="427"/>
                    <a:pt x="707" y="244"/>
                  </a:cubicBezTo>
                  <a:cubicBezTo>
                    <a:pt x="636" y="128"/>
                    <a:pt x="494" y="0"/>
                    <a:pt x="3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26"/>
            <p:cNvSpPr/>
            <p:nvPr/>
          </p:nvSpPr>
          <p:spPr>
            <a:xfrm>
              <a:off x="3544937" y="1399206"/>
              <a:ext cx="48046" cy="53303"/>
            </a:xfrm>
            <a:custGeom>
              <a:rect b="b" l="l" r="r" t="t"/>
              <a:pathLst>
                <a:path extrusionOk="0" h="872" w="786">
                  <a:moveTo>
                    <a:pt x="345" y="283"/>
                  </a:moveTo>
                  <a:cubicBezTo>
                    <a:pt x="377" y="287"/>
                    <a:pt x="404" y="297"/>
                    <a:pt x="432" y="325"/>
                  </a:cubicBezTo>
                  <a:cubicBezTo>
                    <a:pt x="487" y="376"/>
                    <a:pt x="500" y="448"/>
                    <a:pt x="477" y="518"/>
                  </a:cubicBezTo>
                  <a:cubicBezTo>
                    <a:pt x="460" y="561"/>
                    <a:pt x="427" y="596"/>
                    <a:pt x="394" y="596"/>
                  </a:cubicBezTo>
                  <a:cubicBezTo>
                    <a:pt x="375" y="596"/>
                    <a:pt x="356" y="585"/>
                    <a:pt x="340" y="558"/>
                  </a:cubicBezTo>
                  <a:cubicBezTo>
                    <a:pt x="290" y="486"/>
                    <a:pt x="326" y="370"/>
                    <a:pt x="345" y="293"/>
                  </a:cubicBezTo>
                  <a:lnTo>
                    <a:pt x="345" y="283"/>
                  </a:lnTo>
                  <a:close/>
                  <a:moveTo>
                    <a:pt x="306" y="1"/>
                  </a:moveTo>
                  <a:cubicBezTo>
                    <a:pt x="267" y="1"/>
                    <a:pt x="229" y="8"/>
                    <a:pt x="193" y="22"/>
                  </a:cubicBezTo>
                  <a:cubicBezTo>
                    <a:pt x="134" y="45"/>
                    <a:pt x="106" y="100"/>
                    <a:pt x="102" y="150"/>
                  </a:cubicBezTo>
                  <a:cubicBezTo>
                    <a:pt x="83" y="169"/>
                    <a:pt x="70" y="192"/>
                    <a:pt x="60" y="219"/>
                  </a:cubicBezTo>
                  <a:cubicBezTo>
                    <a:pt x="9" y="416"/>
                    <a:pt x="1" y="641"/>
                    <a:pt x="166" y="783"/>
                  </a:cubicBezTo>
                  <a:cubicBezTo>
                    <a:pt x="233" y="843"/>
                    <a:pt x="312" y="871"/>
                    <a:pt x="390" y="871"/>
                  </a:cubicBezTo>
                  <a:cubicBezTo>
                    <a:pt x="497" y="871"/>
                    <a:pt x="603" y="817"/>
                    <a:pt x="675" y="719"/>
                  </a:cubicBezTo>
                  <a:cubicBezTo>
                    <a:pt x="780" y="573"/>
                    <a:pt x="785" y="361"/>
                    <a:pt x="684" y="210"/>
                  </a:cubicBezTo>
                  <a:cubicBezTo>
                    <a:pt x="608" y="94"/>
                    <a:pt x="452" y="1"/>
                    <a:pt x="3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26"/>
            <p:cNvSpPr/>
            <p:nvPr/>
          </p:nvSpPr>
          <p:spPr>
            <a:xfrm>
              <a:off x="4075887" y="101477"/>
              <a:ext cx="322142" cy="364442"/>
            </a:xfrm>
            <a:custGeom>
              <a:rect b="b" l="l" r="r" t="t"/>
              <a:pathLst>
                <a:path extrusionOk="0" h="5962" w="5270">
                  <a:moveTo>
                    <a:pt x="2218" y="1"/>
                  </a:moveTo>
                  <a:cubicBezTo>
                    <a:pt x="2028" y="1"/>
                    <a:pt x="1840" y="23"/>
                    <a:pt x="1665" y="65"/>
                  </a:cubicBezTo>
                  <a:cubicBezTo>
                    <a:pt x="1083" y="203"/>
                    <a:pt x="560" y="606"/>
                    <a:pt x="299" y="1143"/>
                  </a:cubicBezTo>
                  <a:cubicBezTo>
                    <a:pt x="1" y="1752"/>
                    <a:pt x="56" y="2449"/>
                    <a:pt x="280" y="3069"/>
                  </a:cubicBezTo>
                  <a:cubicBezTo>
                    <a:pt x="422" y="3463"/>
                    <a:pt x="624" y="3825"/>
                    <a:pt x="816" y="4192"/>
                  </a:cubicBezTo>
                  <a:cubicBezTo>
                    <a:pt x="1004" y="4550"/>
                    <a:pt x="1193" y="4958"/>
                    <a:pt x="1110" y="5371"/>
                  </a:cubicBezTo>
                  <a:cubicBezTo>
                    <a:pt x="1087" y="5486"/>
                    <a:pt x="1133" y="5573"/>
                    <a:pt x="1207" y="5623"/>
                  </a:cubicBezTo>
                  <a:cubicBezTo>
                    <a:pt x="1207" y="5687"/>
                    <a:pt x="1216" y="5751"/>
                    <a:pt x="1257" y="5816"/>
                  </a:cubicBezTo>
                  <a:cubicBezTo>
                    <a:pt x="1333" y="5924"/>
                    <a:pt x="1436" y="5961"/>
                    <a:pt x="1551" y="5961"/>
                  </a:cubicBezTo>
                  <a:cubicBezTo>
                    <a:pt x="1582" y="5961"/>
                    <a:pt x="1614" y="5958"/>
                    <a:pt x="1647" y="5953"/>
                  </a:cubicBezTo>
                  <a:cubicBezTo>
                    <a:pt x="2014" y="5894"/>
                    <a:pt x="2385" y="5802"/>
                    <a:pt x="2748" y="5719"/>
                  </a:cubicBezTo>
                  <a:cubicBezTo>
                    <a:pt x="3106" y="5636"/>
                    <a:pt x="3472" y="5531"/>
                    <a:pt x="3788" y="5334"/>
                  </a:cubicBezTo>
                  <a:cubicBezTo>
                    <a:pt x="4077" y="5156"/>
                    <a:pt x="4302" y="4903"/>
                    <a:pt x="4495" y="4618"/>
                  </a:cubicBezTo>
                  <a:cubicBezTo>
                    <a:pt x="4839" y="4114"/>
                    <a:pt x="5269" y="3445"/>
                    <a:pt x="5136" y="2802"/>
                  </a:cubicBezTo>
                  <a:cubicBezTo>
                    <a:pt x="5053" y="2387"/>
                    <a:pt x="4678" y="1997"/>
                    <a:pt x="4270" y="1997"/>
                  </a:cubicBezTo>
                  <a:cubicBezTo>
                    <a:pt x="4251" y="1997"/>
                    <a:pt x="4231" y="1998"/>
                    <a:pt x="4211" y="2000"/>
                  </a:cubicBezTo>
                  <a:cubicBezTo>
                    <a:pt x="4096" y="1436"/>
                    <a:pt x="3871" y="849"/>
                    <a:pt x="3472" y="455"/>
                  </a:cubicBezTo>
                  <a:cubicBezTo>
                    <a:pt x="3148" y="133"/>
                    <a:pt x="2677" y="1"/>
                    <a:pt x="22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26"/>
            <p:cNvSpPr/>
            <p:nvPr/>
          </p:nvSpPr>
          <p:spPr>
            <a:xfrm>
              <a:off x="4104739" y="94875"/>
              <a:ext cx="300503" cy="296652"/>
            </a:xfrm>
            <a:custGeom>
              <a:rect b="b" l="l" r="r" t="t"/>
              <a:pathLst>
                <a:path extrusionOk="0" h="4853" w="4916">
                  <a:moveTo>
                    <a:pt x="1794" y="2126"/>
                  </a:moveTo>
                  <a:cubicBezTo>
                    <a:pt x="1895" y="2126"/>
                    <a:pt x="1999" y="2149"/>
                    <a:pt x="2092" y="2191"/>
                  </a:cubicBezTo>
                  <a:cubicBezTo>
                    <a:pt x="2766" y="2493"/>
                    <a:pt x="2807" y="3566"/>
                    <a:pt x="2528" y="4140"/>
                  </a:cubicBezTo>
                  <a:cubicBezTo>
                    <a:pt x="2514" y="4163"/>
                    <a:pt x="2509" y="4186"/>
                    <a:pt x="2505" y="4208"/>
                  </a:cubicBezTo>
                  <a:cubicBezTo>
                    <a:pt x="2050" y="4021"/>
                    <a:pt x="1661" y="3649"/>
                    <a:pt x="1423" y="3241"/>
                  </a:cubicBezTo>
                  <a:cubicBezTo>
                    <a:pt x="1267" y="2975"/>
                    <a:pt x="1180" y="2612"/>
                    <a:pt x="1368" y="2337"/>
                  </a:cubicBezTo>
                  <a:cubicBezTo>
                    <a:pt x="1467" y="2189"/>
                    <a:pt x="1628" y="2126"/>
                    <a:pt x="1794" y="2126"/>
                  </a:cubicBezTo>
                  <a:close/>
                  <a:moveTo>
                    <a:pt x="3848" y="2532"/>
                  </a:moveTo>
                  <a:cubicBezTo>
                    <a:pt x="3942" y="2532"/>
                    <a:pt x="4042" y="2565"/>
                    <a:pt x="4096" y="2612"/>
                  </a:cubicBezTo>
                  <a:cubicBezTo>
                    <a:pt x="4307" y="2787"/>
                    <a:pt x="4357" y="3113"/>
                    <a:pt x="4316" y="3369"/>
                  </a:cubicBezTo>
                  <a:cubicBezTo>
                    <a:pt x="4217" y="3975"/>
                    <a:pt x="3693" y="4336"/>
                    <a:pt x="3113" y="4336"/>
                  </a:cubicBezTo>
                  <a:cubicBezTo>
                    <a:pt x="3079" y="4336"/>
                    <a:pt x="3044" y="4335"/>
                    <a:pt x="3009" y="4332"/>
                  </a:cubicBezTo>
                  <a:cubicBezTo>
                    <a:pt x="3197" y="3911"/>
                    <a:pt x="3257" y="3365"/>
                    <a:pt x="3156" y="2870"/>
                  </a:cubicBezTo>
                  <a:lnTo>
                    <a:pt x="3156" y="2870"/>
                  </a:lnTo>
                  <a:cubicBezTo>
                    <a:pt x="3206" y="2927"/>
                    <a:pt x="3286" y="2957"/>
                    <a:pt x="3366" y="2957"/>
                  </a:cubicBezTo>
                  <a:cubicBezTo>
                    <a:pt x="3478" y="2957"/>
                    <a:pt x="3589" y="2897"/>
                    <a:pt x="3610" y="2768"/>
                  </a:cubicBezTo>
                  <a:cubicBezTo>
                    <a:pt x="3619" y="2732"/>
                    <a:pt x="3624" y="2690"/>
                    <a:pt x="3629" y="2654"/>
                  </a:cubicBezTo>
                  <a:cubicBezTo>
                    <a:pt x="3661" y="2566"/>
                    <a:pt x="3752" y="2532"/>
                    <a:pt x="3848" y="2532"/>
                  </a:cubicBezTo>
                  <a:close/>
                  <a:moveTo>
                    <a:pt x="1653" y="0"/>
                  </a:moveTo>
                  <a:cubicBezTo>
                    <a:pt x="1133" y="0"/>
                    <a:pt x="635" y="237"/>
                    <a:pt x="340" y="682"/>
                  </a:cubicBezTo>
                  <a:cubicBezTo>
                    <a:pt x="37" y="1136"/>
                    <a:pt x="1" y="1732"/>
                    <a:pt x="249" y="2218"/>
                  </a:cubicBezTo>
                  <a:cubicBezTo>
                    <a:pt x="286" y="2294"/>
                    <a:pt x="347" y="2326"/>
                    <a:pt x="410" y="2326"/>
                  </a:cubicBezTo>
                  <a:cubicBezTo>
                    <a:pt x="551" y="2326"/>
                    <a:pt x="701" y="2165"/>
                    <a:pt x="615" y="1994"/>
                  </a:cubicBezTo>
                  <a:cubicBezTo>
                    <a:pt x="432" y="1627"/>
                    <a:pt x="551" y="1200"/>
                    <a:pt x="803" y="902"/>
                  </a:cubicBezTo>
                  <a:cubicBezTo>
                    <a:pt x="1021" y="645"/>
                    <a:pt x="1330" y="517"/>
                    <a:pt x="1652" y="517"/>
                  </a:cubicBezTo>
                  <a:cubicBezTo>
                    <a:pt x="1731" y="517"/>
                    <a:pt x="1811" y="524"/>
                    <a:pt x="1891" y="540"/>
                  </a:cubicBezTo>
                  <a:cubicBezTo>
                    <a:pt x="2863" y="719"/>
                    <a:pt x="3275" y="1746"/>
                    <a:pt x="3110" y="2640"/>
                  </a:cubicBezTo>
                  <a:cubicBezTo>
                    <a:pt x="3110" y="2654"/>
                    <a:pt x="3106" y="2667"/>
                    <a:pt x="3106" y="2681"/>
                  </a:cubicBezTo>
                  <a:cubicBezTo>
                    <a:pt x="2986" y="2287"/>
                    <a:pt x="2748" y="1943"/>
                    <a:pt x="2372" y="1750"/>
                  </a:cubicBezTo>
                  <a:cubicBezTo>
                    <a:pt x="2194" y="1658"/>
                    <a:pt x="1993" y="1608"/>
                    <a:pt x="1793" y="1608"/>
                  </a:cubicBezTo>
                  <a:cubicBezTo>
                    <a:pt x="1567" y="1608"/>
                    <a:pt x="1342" y="1673"/>
                    <a:pt x="1157" y="1814"/>
                  </a:cubicBezTo>
                  <a:cubicBezTo>
                    <a:pt x="763" y="2117"/>
                    <a:pt x="666" y="2667"/>
                    <a:pt x="808" y="3126"/>
                  </a:cubicBezTo>
                  <a:cubicBezTo>
                    <a:pt x="1093" y="4048"/>
                    <a:pt x="2105" y="4813"/>
                    <a:pt x="3060" y="4851"/>
                  </a:cubicBezTo>
                  <a:cubicBezTo>
                    <a:pt x="3084" y="4852"/>
                    <a:pt x="3108" y="4852"/>
                    <a:pt x="3132" y="4852"/>
                  </a:cubicBezTo>
                  <a:cubicBezTo>
                    <a:pt x="4075" y="4852"/>
                    <a:pt x="4916" y="4083"/>
                    <a:pt x="4844" y="3103"/>
                  </a:cubicBezTo>
                  <a:cubicBezTo>
                    <a:pt x="4807" y="2631"/>
                    <a:pt x="4532" y="2108"/>
                    <a:pt x="4027" y="2017"/>
                  </a:cubicBezTo>
                  <a:cubicBezTo>
                    <a:pt x="3982" y="2009"/>
                    <a:pt x="3938" y="2005"/>
                    <a:pt x="3894" y="2005"/>
                  </a:cubicBezTo>
                  <a:cubicBezTo>
                    <a:pt x="3809" y="2005"/>
                    <a:pt x="3726" y="2019"/>
                    <a:pt x="3646" y="2044"/>
                  </a:cubicBezTo>
                  <a:cubicBezTo>
                    <a:pt x="3559" y="1035"/>
                    <a:pt x="2922" y="114"/>
                    <a:pt x="1817" y="8"/>
                  </a:cubicBezTo>
                  <a:cubicBezTo>
                    <a:pt x="1762" y="3"/>
                    <a:pt x="1708" y="0"/>
                    <a:pt x="16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26"/>
            <p:cNvSpPr/>
            <p:nvPr/>
          </p:nvSpPr>
          <p:spPr>
            <a:xfrm>
              <a:off x="4071914" y="147689"/>
              <a:ext cx="270061" cy="323609"/>
            </a:xfrm>
            <a:custGeom>
              <a:rect b="b" l="l" r="r" t="t"/>
              <a:pathLst>
                <a:path extrusionOk="0" h="5294" w="4418">
                  <a:moveTo>
                    <a:pt x="754" y="417"/>
                  </a:moveTo>
                  <a:cubicBezTo>
                    <a:pt x="772" y="417"/>
                    <a:pt x="792" y="420"/>
                    <a:pt x="813" y="427"/>
                  </a:cubicBezTo>
                  <a:cubicBezTo>
                    <a:pt x="936" y="469"/>
                    <a:pt x="1001" y="671"/>
                    <a:pt x="1052" y="776"/>
                  </a:cubicBezTo>
                  <a:cubicBezTo>
                    <a:pt x="1327" y="1341"/>
                    <a:pt x="1501" y="1936"/>
                    <a:pt x="1524" y="2560"/>
                  </a:cubicBezTo>
                  <a:cubicBezTo>
                    <a:pt x="1520" y="2588"/>
                    <a:pt x="1524" y="2620"/>
                    <a:pt x="1524" y="2652"/>
                  </a:cubicBezTo>
                  <a:lnTo>
                    <a:pt x="1524" y="2656"/>
                  </a:lnTo>
                  <a:cubicBezTo>
                    <a:pt x="1528" y="2670"/>
                    <a:pt x="1528" y="2689"/>
                    <a:pt x="1533" y="2707"/>
                  </a:cubicBezTo>
                  <a:cubicBezTo>
                    <a:pt x="1551" y="2801"/>
                    <a:pt x="1628" y="2843"/>
                    <a:pt x="1708" y="2843"/>
                  </a:cubicBezTo>
                  <a:cubicBezTo>
                    <a:pt x="1812" y="2843"/>
                    <a:pt x="1921" y="2772"/>
                    <a:pt x="1914" y="2647"/>
                  </a:cubicBezTo>
                  <a:cubicBezTo>
                    <a:pt x="1895" y="2519"/>
                    <a:pt x="1964" y="2414"/>
                    <a:pt x="2092" y="2377"/>
                  </a:cubicBezTo>
                  <a:cubicBezTo>
                    <a:pt x="2117" y="2369"/>
                    <a:pt x="2141" y="2366"/>
                    <a:pt x="2164" y="2366"/>
                  </a:cubicBezTo>
                  <a:cubicBezTo>
                    <a:pt x="2284" y="2366"/>
                    <a:pt x="2384" y="2455"/>
                    <a:pt x="2445" y="2556"/>
                  </a:cubicBezTo>
                  <a:cubicBezTo>
                    <a:pt x="2638" y="2854"/>
                    <a:pt x="2523" y="3253"/>
                    <a:pt x="2445" y="3570"/>
                  </a:cubicBezTo>
                  <a:cubicBezTo>
                    <a:pt x="2409" y="3710"/>
                    <a:pt x="2544" y="3846"/>
                    <a:pt x="2674" y="3846"/>
                  </a:cubicBezTo>
                  <a:cubicBezTo>
                    <a:pt x="2726" y="3846"/>
                    <a:pt x="2778" y="3824"/>
                    <a:pt x="2817" y="3771"/>
                  </a:cubicBezTo>
                  <a:cubicBezTo>
                    <a:pt x="2946" y="3603"/>
                    <a:pt x="3143" y="3508"/>
                    <a:pt x="3350" y="3508"/>
                  </a:cubicBezTo>
                  <a:cubicBezTo>
                    <a:pt x="3409" y="3508"/>
                    <a:pt x="3469" y="3516"/>
                    <a:pt x="3528" y="3532"/>
                  </a:cubicBezTo>
                  <a:cubicBezTo>
                    <a:pt x="3660" y="3574"/>
                    <a:pt x="3835" y="3674"/>
                    <a:pt x="3867" y="3826"/>
                  </a:cubicBezTo>
                  <a:cubicBezTo>
                    <a:pt x="3899" y="3977"/>
                    <a:pt x="3789" y="4083"/>
                    <a:pt x="3683" y="4169"/>
                  </a:cubicBezTo>
                  <a:cubicBezTo>
                    <a:pt x="3413" y="4395"/>
                    <a:pt x="3028" y="4518"/>
                    <a:pt x="2693" y="4620"/>
                  </a:cubicBezTo>
                  <a:cubicBezTo>
                    <a:pt x="2308" y="4730"/>
                    <a:pt x="1922" y="4766"/>
                    <a:pt x="1524" y="4789"/>
                  </a:cubicBezTo>
                  <a:cubicBezTo>
                    <a:pt x="1459" y="4527"/>
                    <a:pt x="1450" y="4262"/>
                    <a:pt x="1404" y="3996"/>
                  </a:cubicBezTo>
                  <a:cubicBezTo>
                    <a:pt x="1359" y="3702"/>
                    <a:pt x="1262" y="3418"/>
                    <a:pt x="1156" y="3143"/>
                  </a:cubicBezTo>
                  <a:cubicBezTo>
                    <a:pt x="955" y="2607"/>
                    <a:pt x="671" y="2101"/>
                    <a:pt x="542" y="1538"/>
                  </a:cubicBezTo>
                  <a:cubicBezTo>
                    <a:pt x="478" y="1272"/>
                    <a:pt x="441" y="969"/>
                    <a:pt x="515" y="702"/>
                  </a:cubicBezTo>
                  <a:cubicBezTo>
                    <a:pt x="547" y="587"/>
                    <a:pt x="622" y="417"/>
                    <a:pt x="754" y="417"/>
                  </a:cubicBezTo>
                  <a:close/>
                  <a:moveTo>
                    <a:pt x="785" y="0"/>
                  </a:moveTo>
                  <a:cubicBezTo>
                    <a:pt x="740" y="0"/>
                    <a:pt x="693" y="6"/>
                    <a:pt x="644" y="20"/>
                  </a:cubicBezTo>
                  <a:cubicBezTo>
                    <a:pt x="322" y="103"/>
                    <a:pt x="161" y="405"/>
                    <a:pt x="116" y="708"/>
                  </a:cubicBezTo>
                  <a:cubicBezTo>
                    <a:pt x="1" y="1428"/>
                    <a:pt x="286" y="2106"/>
                    <a:pt x="570" y="2753"/>
                  </a:cubicBezTo>
                  <a:cubicBezTo>
                    <a:pt x="726" y="3102"/>
                    <a:pt x="891" y="3450"/>
                    <a:pt x="983" y="3822"/>
                  </a:cubicBezTo>
                  <a:cubicBezTo>
                    <a:pt x="1079" y="4230"/>
                    <a:pt x="1079" y="4660"/>
                    <a:pt x="1235" y="5055"/>
                  </a:cubicBezTo>
                  <a:cubicBezTo>
                    <a:pt x="1244" y="5077"/>
                    <a:pt x="1253" y="5096"/>
                    <a:pt x="1267" y="5111"/>
                  </a:cubicBezTo>
                  <a:cubicBezTo>
                    <a:pt x="1294" y="5202"/>
                    <a:pt x="1372" y="5280"/>
                    <a:pt x="1501" y="5289"/>
                  </a:cubicBezTo>
                  <a:cubicBezTo>
                    <a:pt x="1559" y="5292"/>
                    <a:pt x="1617" y="5293"/>
                    <a:pt x="1675" y="5293"/>
                  </a:cubicBezTo>
                  <a:cubicBezTo>
                    <a:pt x="2222" y="5293"/>
                    <a:pt x="2783" y="5162"/>
                    <a:pt x="3281" y="4959"/>
                  </a:cubicBezTo>
                  <a:cubicBezTo>
                    <a:pt x="3698" y="4785"/>
                    <a:pt x="4202" y="4546"/>
                    <a:pt x="4312" y="4065"/>
                  </a:cubicBezTo>
                  <a:cubicBezTo>
                    <a:pt x="4418" y="3615"/>
                    <a:pt x="4037" y="3221"/>
                    <a:pt x="3633" y="3115"/>
                  </a:cubicBezTo>
                  <a:cubicBezTo>
                    <a:pt x="3540" y="3090"/>
                    <a:pt x="3444" y="3078"/>
                    <a:pt x="3348" y="3078"/>
                  </a:cubicBezTo>
                  <a:cubicBezTo>
                    <a:pt x="3219" y="3078"/>
                    <a:pt x="3090" y="3100"/>
                    <a:pt x="2968" y="3143"/>
                  </a:cubicBezTo>
                  <a:cubicBezTo>
                    <a:pt x="3010" y="2707"/>
                    <a:pt x="2917" y="2271"/>
                    <a:pt x="2483" y="2051"/>
                  </a:cubicBezTo>
                  <a:cubicBezTo>
                    <a:pt x="2385" y="1999"/>
                    <a:pt x="2282" y="1976"/>
                    <a:pt x="2181" y="1976"/>
                  </a:cubicBezTo>
                  <a:cubicBezTo>
                    <a:pt x="2067" y="1976"/>
                    <a:pt x="1956" y="2005"/>
                    <a:pt x="1859" y="2056"/>
                  </a:cubicBezTo>
                  <a:cubicBezTo>
                    <a:pt x="1776" y="1478"/>
                    <a:pt x="1620" y="909"/>
                    <a:pt x="1336" y="405"/>
                  </a:cubicBezTo>
                  <a:cubicBezTo>
                    <a:pt x="1212" y="188"/>
                    <a:pt x="1029" y="0"/>
                    <a:pt x="7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26"/>
            <p:cNvSpPr/>
            <p:nvPr/>
          </p:nvSpPr>
          <p:spPr>
            <a:xfrm>
              <a:off x="4091841" y="167372"/>
              <a:ext cx="225988" cy="281003"/>
            </a:xfrm>
            <a:custGeom>
              <a:rect b="b" l="l" r="r" t="t"/>
              <a:pathLst>
                <a:path extrusionOk="0" h="4597" w="3697">
                  <a:moveTo>
                    <a:pt x="445" y="647"/>
                  </a:moveTo>
                  <a:lnTo>
                    <a:pt x="574" y="1349"/>
                  </a:lnTo>
                  <a:cubicBezTo>
                    <a:pt x="500" y="1115"/>
                    <a:pt x="455" y="890"/>
                    <a:pt x="445" y="647"/>
                  </a:cubicBezTo>
                  <a:close/>
                  <a:moveTo>
                    <a:pt x="371" y="0"/>
                  </a:moveTo>
                  <a:cubicBezTo>
                    <a:pt x="365" y="0"/>
                    <a:pt x="360" y="0"/>
                    <a:pt x="354" y="1"/>
                  </a:cubicBezTo>
                  <a:cubicBezTo>
                    <a:pt x="47" y="14"/>
                    <a:pt x="1" y="353"/>
                    <a:pt x="1" y="592"/>
                  </a:cubicBezTo>
                  <a:cubicBezTo>
                    <a:pt x="1" y="1225"/>
                    <a:pt x="212" y="1853"/>
                    <a:pt x="441" y="2431"/>
                  </a:cubicBezTo>
                  <a:cubicBezTo>
                    <a:pt x="688" y="3045"/>
                    <a:pt x="991" y="3688"/>
                    <a:pt x="1005" y="4357"/>
                  </a:cubicBezTo>
                  <a:cubicBezTo>
                    <a:pt x="1005" y="4408"/>
                    <a:pt x="1019" y="4444"/>
                    <a:pt x="1042" y="4476"/>
                  </a:cubicBezTo>
                  <a:cubicBezTo>
                    <a:pt x="1075" y="4548"/>
                    <a:pt x="1137" y="4597"/>
                    <a:pt x="1222" y="4597"/>
                  </a:cubicBezTo>
                  <a:cubicBezTo>
                    <a:pt x="1229" y="4597"/>
                    <a:pt x="1236" y="4597"/>
                    <a:pt x="1243" y="4596"/>
                  </a:cubicBezTo>
                  <a:cubicBezTo>
                    <a:pt x="1716" y="4535"/>
                    <a:pt x="2184" y="4448"/>
                    <a:pt x="2652" y="4334"/>
                  </a:cubicBezTo>
                  <a:cubicBezTo>
                    <a:pt x="3014" y="4243"/>
                    <a:pt x="3495" y="4146"/>
                    <a:pt x="3592" y="3715"/>
                  </a:cubicBezTo>
                  <a:cubicBezTo>
                    <a:pt x="3697" y="3226"/>
                    <a:pt x="3280" y="3040"/>
                    <a:pt x="2816" y="3040"/>
                  </a:cubicBezTo>
                  <a:cubicBezTo>
                    <a:pt x="2671" y="3040"/>
                    <a:pt x="2521" y="3059"/>
                    <a:pt x="2381" y="3091"/>
                  </a:cubicBezTo>
                  <a:cubicBezTo>
                    <a:pt x="2404" y="2967"/>
                    <a:pt x="2413" y="2835"/>
                    <a:pt x="2409" y="2711"/>
                  </a:cubicBezTo>
                  <a:cubicBezTo>
                    <a:pt x="2394" y="2477"/>
                    <a:pt x="2322" y="2243"/>
                    <a:pt x="2147" y="2082"/>
                  </a:cubicBezTo>
                  <a:cubicBezTo>
                    <a:pt x="2023" y="1969"/>
                    <a:pt x="1897" y="1922"/>
                    <a:pt x="1777" y="1922"/>
                  </a:cubicBezTo>
                  <a:cubicBezTo>
                    <a:pt x="1648" y="1922"/>
                    <a:pt x="1527" y="1976"/>
                    <a:pt x="1423" y="2064"/>
                  </a:cubicBezTo>
                  <a:cubicBezTo>
                    <a:pt x="1281" y="1532"/>
                    <a:pt x="1129" y="1009"/>
                    <a:pt x="863" y="514"/>
                  </a:cubicBezTo>
                  <a:cubicBezTo>
                    <a:pt x="760" y="321"/>
                    <a:pt x="634" y="0"/>
                    <a:pt x="37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26"/>
            <p:cNvSpPr/>
            <p:nvPr/>
          </p:nvSpPr>
          <p:spPr>
            <a:xfrm>
              <a:off x="4246065" y="476064"/>
              <a:ext cx="343414" cy="377829"/>
            </a:xfrm>
            <a:custGeom>
              <a:rect b="b" l="l" r="r" t="t"/>
              <a:pathLst>
                <a:path extrusionOk="0" h="6181" w="5618">
                  <a:moveTo>
                    <a:pt x="2771" y="1"/>
                  </a:moveTo>
                  <a:cubicBezTo>
                    <a:pt x="2299" y="1"/>
                    <a:pt x="1819" y="219"/>
                    <a:pt x="1450" y="490"/>
                  </a:cubicBezTo>
                  <a:cubicBezTo>
                    <a:pt x="899" y="899"/>
                    <a:pt x="491" y="1490"/>
                    <a:pt x="257" y="2132"/>
                  </a:cubicBezTo>
                  <a:cubicBezTo>
                    <a:pt x="0" y="2838"/>
                    <a:pt x="19" y="3553"/>
                    <a:pt x="142" y="4279"/>
                  </a:cubicBezTo>
                  <a:cubicBezTo>
                    <a:pt x="151" y="4319"/>
                    <a:pt x="165" y="4347"/>
                    <a:pt x="188" y="4366"/>
                  </a:cubicBezTo>
                  <a:cubicBezTo>
                    <a:pt x="225" y="4609"/>
                    <a:pt x="330" y="4838"/>
                    <a:pt x="536" y="4989"/>
                  </a:cubicBezTo>
                  <a:cubicBezTo>
                    <a:pt x="688" y="5104"/>
                    <a:pt x="876" y="5159"/>
                    <a:pt x="1037" y="5259"/>
                  </a:cubicBezTo>
                  <a:cubicBezTo>
                    <a:pt x="1211" y="5369"/>
                    <a:pt x="1372" y="5503"/>
                    <a:pt x="1545" y="5613"/>
                  </a:cubicBezTo>
                  <a:cubicBezTo>
                    <a:pt x="2065" y="5929"/>
                    <a:pt x="2713" y="6180"/>
                    <a:pt x="3343" y="6180"/>
                  </a:cubicBezTo>
                  <a:cubicBezTo>
                    <a:pt x="3542" y="6180"/>
                    <a:pt x="3740" y="6155"/>
                    <a:pt x="3931" y="6099"/>
                  </a:cubicBezTo>
                  <a:cubicBezTo>
                    <a:pt x="4669" y="5879"/>
                    <a:pt x="5402" y="5278"/>
                    <a:pt x="5531" y="4480"/>
                  </a:cubicBezTo>
                  <a:cubicBezTo>
                    <a:pt x="5618" y="3934"/>
                    <a:pt x="5375" y="3388"/>
                    <a:pt x="4926" y="3132"/>
                  </a:cubicBezTo>
                  <a:cubicBezTo>
                    <a:pt x="5214" y="2838"/>
                    <a:pt x="5379" y="2467"/>
                    <a:pt x="5169" y="2027"/>
                  </a:cubicBezTo>
                  <a:cubicBezTo>
                    <a:pt x="4982" y="1637"/>
                    <a:pt x="4606" y="1434"/>
                    <a:pt x="4213" y="1434"/>
                  </a:cubicBezTo>
                  <a:cubicBezTo>
                    <a:pt x="4161" y="1434"/>
                    <a:pt x="4110" y="1437"/>
                    <a:pt x="4058" y="1444"/>
                  </a:cubicBezTo>
                  <a:cubicBezTo>
                    <a:pt x="4058" y="894"/>
                    <a:pt x="3861" y="348"/>
                    <a:pt x="3311" y="109"/>
                  </a:cubicBezTo>
                  <a:cubicBezTo>
                    <a:pt x="3137" y="34"/>
                    <a:pt x="2954" y="1"/>
                    <a:pt x="27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26"/>
            <p:cNvSpPr/>
            <p:nvPr/>
          </p:nvSpPr>
          <p:spPr>
            <a:xfrm>
              <a:off x="4280480" y="465672"/>
              <a:ext cx="320247" cy="380641"/>
            </a:xfrm>
            <a:custGeom>
              <a:rect b="b" l="l" r="r" t="t"/>
              <a:pathLst>
                <a:path extrusionOk="0" h="6227" w="5239">
                  <a:moveTo>
                    <a:pt x="2361" y="0"/>
                  </a:moveTo>
                  <a:cubicBezTo>
                    <a:pt x="2182" y="0"/>
                    <a:pt x="2002" y="32"/>
                    <a:pt x="1835" y="91"/>
                  </a:cubicBezTo>
                  <a:cubicBezTo>
                    <a:pt x="872" y="440"/>
                    <a:pt x="1" y="1536"/>
                    <a:pt x="331" y="2595"/>
                  </a:cubicBezTo>
                  <a:cubicBezTo>
                    <a:pt x="363" y="2700"/>
                    <a:pt x="446" y="2745"/>
                    <a:pt x="529" y="2745"/>
                  </a:cubicBezTo>
                  <a:cubicBezTo>
                    <a:pt x="659" y="2745"/>
                    <a:pt x="791" y="2636"/>
                    <a:pt x="744" y="2472"/>
                  </a:cubicBezTo>
                  <a:cubicBezTo>
                    <a:pt x="542" y="1747"/>
                    <a:pt x="1211" y="982"/>
                    <a:pt x="1812" y="665"/>
                  </a:cubicBezTo>
                  <a:cubicBezTo>
                    <a:pt x="1979" y="577"/>
                    <a:pt x="2185" y="515"/>
                    <a:pt x="2384" y="515"/>
                  </a:cubicBezTo>
                  <a:cubicBezTo>
                    <a:pt x="2579" y="515"/>
                    <a:pt x="2768" y="574"/>
                    <a:pt x="2909" y="728"/>
                  </a:cubicBezTo>
                  <a:cubicBezTo>
                    <a:pt x="3179" y="1022"/>
                    <a:pt x="3097" y="1490"/>
                    <a:pt x="2991" y="1835"/>
                  </a:cubicBezTo>
                  <a:cubicBezTo>
                    <a:pt x="2938" y="2003"/>
                    <a:pt x="3092" y="2155"/>
                    <a:pt x="3250" y="2155"/>
                  </a:cubicBezTo>
                  <a:cubicBezTo>
                    <a:pt x="3294" y="2155"/>
                    <a:pt x="3337" y="2144"/>
                    <a:pt x="3376" y="2119"/>
                  </a:cubicBezTo>
                  <a:cubicBezTo>
                    <a:pt x="3474" y="2055"/>
                    <a:pt x="3591" y="2023"/>
                    <a:pt x="3709" y="2023"/>
                  </a:cubicBezTo>
                  <a:cubicBezTo>
                    <a:pt x="3912" y="2023"/>
                    <a:pt x="4116" y="2118"/>
                    <a:pt x="4221" y="2307"/>
                  </a:cubicBezTo>
                  <a:cubicBezTo>
                    <a:pt x="4386" y="2614"/>
                    <a:pt x="4174" y="3022"/>
                    <a:pt x="3853" y="3122"/>
                  </a:cubicBezTo>
                  <a:cubicBezTo>
                    <a:pt x="3565" y="3210"/>
                    <a:pt x="3647" y="3604"/>
                    <a:pt x="3931" y="3628"/>
                  </a:cubicBezTo>
                  <a:cubicBezTo>
                    <a:pt x="4505" y="3678"/>
                    <a:pt x="4670" y="4426"/>
                    <a:pt x="4449" y="4856"/>
                  </a:cubicBezTo>
                  <a:cubicBezTo>
                    <a:pt x="4194" y="5358"/>
                    <a:pt x="3580" y="5722"/>
                    <a:pt x="3005" y="5722"/>
                  </a:cubicBezTo>
                  <a:cubicBezTo>
                    <a:pt x="2918" y="5722"/>
                    <a:pt x="2832" y="5713"/>
                    <a:pt x="2748" y="5696"/>
                  </a:cubicBezTo>
                  <a:cubicBezTo>
                    <a:pt x="2037" y="5554"/>
                    <a:pt x="1579" y="4925"/>
                    <a:pt x="1418" y="4251"/>
                  </a:cubicBezTo>
                  <a:cubicBezTo>
                    <a:pt x="1336" y="3907"/>
                    <a:pt x="1327" y="3535"/>
                    <a:pt x="1432" y="3196"/>
                  </a:cubicBezTo>
                  <a:cubicBezTo>
                    <a:pt x="1515" y="2928"/>
                    <a:pt x="1723" y="2550"/>
                    <a:pt x="2042" y="2550"/>
                  </a:cubicBezTo>
                  <a:cubicBezTo>
                    <a:pt x="2062" y="2550"/>
                    <a:pt x="2082" y="2552"/>
                    <a:pt x="2102" y="2554"/>
                  </a:cubicBezTo>
                  <a:cubicBezTo>
                    <a:pt x="2523" y="2614"/>
                    <a:pt x="2707" y="3141"/>
                    <a:pt x="2775" y="3503"/>
                  </a:cubicBezTo>
                  <a:cubicBezTo>
                    <a:pt x="2849" y="3880"/>
                    <a:pt x="2771" y="4361"/>
                    <a:pt x="2367" y="4512"/>
                  </a:cubicBezTo>
                  <a:cubicBezTo>
                    <a:pt x="2094" y="4612"/>
                    <a:pt x="2172" y="5014"/>
                    <a:pt x="2423" y="5014"/>
                  </a:cubicBezTo>
                  <a:cubicBezTo>
                    <a:pt x="2450" y="5014"/>
                    <a:pt x="2479" y="5009"/>
                    <a:pt x="2510" y="4999"/>
                  </a:cubicBezTo>
                  <a:cubicBezTo>
                    <a:pt x="3588" y="4646"/>
                    <a:pt x="3468" y="3114"/>
                    <a:pt x="2830" y="2407"/>
                  </a:cubicBezTo>
                  <a:cubicBezTo>
                    <a:pt x="2621" y="2174"/>
                    <a:pt x="2330" y="2036"/>
                    <a:pt x="2036" y="2036"/>
                  </a:cubicBezTo>
                  <a:cubicBezTo>
                    <a:pt x="1866" y="2036"/>
                    <a:pt x="1695" y="2082"/>
                    <a:pt x="1537" y="2182"/>
                  </a:cubicBezTo>
                  <a:cubicBezTo>
                    <a:pt x="1116" y="2453"/>
                    <a:pt x="909" y="2972"/>
                    <a:pt x="854" y="3453"/>
                  </a:cubicBezTo>
                  <a:cubicBezTo>
                    <a:pt x="744" y="4457"/>
                    <a:pt x="1230" y="5604"/>
                    <a:pt x="2174" y="6049"/>
                  </a:cubicBezTo>
                  <a:cubicBezTo>
                    <a:pt x="2437" y="6170"/>
                    <a:pt x="2717" y="6227"/>
                    <a:pt x="2996" y="6227"/>
                  </a:cubicBezTo>
                  <a:cubicBezTo>
                    <a:pt x="3698" y="6227"/>
                    <a:pt x="4396" y="5869"/>
                    <a:pt x="4803" y="5278"/>
                  </a:cubicBezTo>
                  <a:cubicBezTo>
                    <a:pt x="5239" y="4636"/>
                    <a:pt x="5097" y="3706"/>
                    <a:pt x="4486" y="3302"/>
                  </a:cubicBezTo>
                  <a:cubicBezTo>
                    <a:pt x="4780" y="2980"/>
                    <a:pt x="4894" y="2499"/>
                    <a:pt x="4688" y="2087"/>
                  </a:cubicBezTo>
                  <a:cubicBezTo>
                    <a:pt x="4499" y="1713"/>
                    <a:pt x="4099" y="1508"/>
                    <a:pt x="3699" y="1508"/>
                  </a:cubicBezTo>
                  <a:cubicBezTo>
                    <a:pt x="3662" y="1508"/>
                    <a:pt x="3625" y="1510"/>
                    <a:pt x="3588" y="1513"/>
                  </a:cubicBezTo>
                  <a:cubicBezTo>
                    <a:pt x="3633" y="1119"/>
                    <a:pt x="3573" y="715"/>
                    <a:pt x="3313" y="408"/>
                  </a:cubicBezTo>
                  <a:cubicBezTo>
                    <a:pt x="3074" y="126"/>
                    <a:pt x="2719" y="0"/>
                    <a:pt x="23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26"/>
            <p:cNvSpPr/>
            <p:nvPr/>
          </p:nvSpPr>
          <p:spPr>
            <a:xfrm>
              <a:off x="4241786" y="490551"/>
              <a:ext cx="232223" cy="360591"/>
            </a:xfrm>
            <a:custGeom>
              <a:rect b="b" l="l" r="r" t="t"/>
              <a:pathLst>
                <a:path extrusionOk="0" h="5899" w="3799">
                  <a:moveTo>
                    <a:pt x="1330" y="472"/>
                  </a:moveTo>
                  <a:cubicBezTo>
                    <a:pt x="1333" y="472"/>
                    <a:pt x="1337" y="473"/>
                    <a:pt x="1340" y="473"/>
                  </a:cubicBezTo>
                  <a:cubicBezTo>
                    <a:pt x="1395" y="482"/>
                    <a:pt x="1349" y="492"/>
                    <a:pt x="1336" y="542"/>
                  </a:cubicBezTo>
                  <a:cubicBezTo>
                    <a:pt x="1327" y="611"/>
                    <a:pt x="1300" y="675"/>
                    <a:pt x="1281" y="740"/>
                  </a:cubicBezTo>
                  <a:cubicBezTo>
                    <a:pt x="1143" y="1198"/>
                    <a:pt x="946" y="1625"/>
                    <a:pt x="763" y="2065"/>
                  </a:cubicBezTo>
                  <a:cubicBezTo>
                    <a:pt x="731" y="2147"/>
                    <a:pt x="754" y="2216"/>
                    <a:pt x="794" y="2257"/>
                  </a:cubicBezTo>
                  <a:cubicBezTo>
                    <a:pt x="833" y="2328"/>
                    <a:pt x="911" y="2369"/>
                    <a:pt x="983" y="2369"/>
                  </a:cubicBezTo>
                  <a:cubicBezTo>
                    <a:pt x="1057" y="2369"/>
                    <a:pt x="1125" y="2325"/>
                    <a:pt x="1139" y="2226"/>
                  </a:cubicBezTo>
                  <a:cubicBezTo>
                    <a:pt x="1182" y="1962"/>
                    <a:pt x="1396" y="1803"/>
                    <a:pt x="1643" y="1803"/>
                  </a:cubicBezTo>
                  <a:cubicBezTo>
                    <a:pt x="1686" y="1803"/>
                    <a:pt x="1728" y="1808"/>
                    <a:pt x="1772" y="1817"/>
                  </a:cubicBezTo>
                  <a:cubicBezTo>
                    <a:pt x="2134" y="1895"/>
                    <a:pt x="2345" y="2243"/>
                    <a:pt x="2386" y="2588"/>
                  </a:cubicBezTo>
                  <a:cubicBezTo>
                    <a:pt x="2445" y="3060"/>
                    <a:pt x="2212" y="3743"/>
                    <a:pt x="1781" y="4069"/>
                  </a:cubicBezTo>
                  <a:cubicBezTo>
                    <a:pt x="1607" y="4124"/>
                    <a:pt x="1437" y="4201"/>
                    <a:pt x="1267" y="4275"/>
                  </a:cubicBezTo>
                  <a:cubicBezTo>
                    <a:pt x="1058" y="4371"/>
                    <a:pt x="1212" y="4635"/>
                    <a:pt x="1397" y="4635"/>
                  </a:cubicBezTo>
                  <a:cubicBezTo>
                    <a:pt x="1407" y="4635"/>
                    <a:pt x="1417" y="4634"/>
                    <a:pt x="1427" y="4633"/>
                  </a:cubicBezTo>
                  <a:cubicBezTo>
                    <a:pt x="1639" y="4601"/>
                    <a:pt x="1831" y="4523"/>
                    <a:pt x="2005" y="4417"/>
                  </a:cubicBezTo>
                  <a:cubicBezTo>
                    <a:pt x="2157" y="4376"/>
                    <a:pt x="2310" y="4347"/>
                    <a:pt x="2467" y="4347"/>
                  </a:cubicBezTo>
                  <a:cubicBezTo>
                    <a:pt x="2519" y="4347"/>
                    <a:pt x="2572" y="4351"/>
                    <a:pt x="2625" y="4357"/>
                  </a:cubicBezTo>
                  <a:cubicBezTo>
                    <a:pt x="2932" y="4399"/>
                    <a:pt x="3285" y="4592"/>
                    <a:pt x="3313" y="4935"/>
                  </a:cubicBezTo>
                  <a:cubicBezTo>
                    <a:pt x="3340" y="5283"/>
                    <a:pt x="3159" y="5400"/>
                    <a:pt x="2903" y="5400"/>
                  </a:cubicBezTo>
                  <a:cubicBezTo>
                    <a:pt x="2480" y="5400"/>
                    <a:pt x="1852" y="5081"/>
                    <a:pt x="1620" y="4958"/>
                  </a:cubicBezTo>
                  <a:cubicBezTo>
                    <a:pt x="1300" y="4793"/>
                    <a:pt x="891" y="4582"/>
                    <a:pt x="657" y="4294"/>
                  </a:cubicBezTo>
                  <a:cubicBezTo>
                    <a:pt x="529" y="4133"/>
                    <a:pt x="534" y="3922"/>
                    <a:pt x="529" y="3720"/>
                  </a:cubicBezTo>
                  <a:cubicBezTo>
                    <a:pt x="519" y="3532"/>
                    <a:pt x="515" y="3348"/>
                    <a:pt x="515" y="3161"/>
                  </a:cubicBezTo>
                  <a:cubicBezTo>
                    <a:pt x="510" y="2491"/>
                    <a:pt x="565" y="1780"/>
                    <a:pt x="841" y="1161"/>
                  </a:cubicBezTo>
                  <a:cubicBezTo>
                    <a:pt x="923" y="987"/>
                    <a:pt x="1015" y="812"/>
                    <a:pt x="1129" y="662"/>
                  </a:cubicBezTo>
                  <a:cubicBezTo>
                    <a:pt x="1169" y="609"/>
                    <a:pt x="1254" y="472"/>
                    <a:pt x="1330" y="472"/>
                  </a:cubicBezTo>
                  <a:close/>
                  <a:moveTo>
                    <a:pt x="1346" y="1"/>
                  </a:moveTo>
                  <a:cubicBezTo>
                    <a:pt x="1215" y="1"/>
                    <a:pt x="1077" y="47"/>
                    <a:pt x="955" y="148"/>
                  </a:cubicBezTo>
                  <a:cubicBezTo>
                    <a:pt x="217" y="762"/>
                    <a:pt x="34" y="1917"/>
                    <a:pt x="6" y="2817"/>
                  </a:cubicBezTo>
                  <a:cubicBezTo>
                    <a:pt x="1" y="3064"/>
                    <a:pt x="6" y="3307"/>
                    <a:pt x="15" y="3555"/>
                  </a:cubicBezTo>
                  <a:cubicBezTo>
                    <a:pt x="28" y="3830"/>
                    <a:pt x="20" y="4124"/>
                    <a:pt x="134" y="4381"/>
                  </a:cubicBezTo>
                  <a:cubicBezTo>
                    <a:pt x="337" y="4844"/>
                    <a:pt x="914" y="5164"/>
                    <a:pt x="1336" y="5394"/>
                  </a:cubicBezTo>
                  <a:cubicBezTo>
                    <a:pt x="1795" y="5638"/>
                    <a:pt x="2354" y="5890"/>
                    <a:pt x="2881" y="5898"/>
                  </a:cubicBezTo>
                  <a:cubicBezTo>
                    <a:pt x="2891" y="5899"/>
                    <a:pt x="2900" y="5899"/>
                    <a:pt x="2910" y="5899"/>
                  </a:cubicBezTo>
                  <a:cubicBezTo>
                    <a:pt x="3367" y="5899"/>
                    <a:pt x="3708" y="5559"/>
                    <a:pt x="3753" y="5105"/>
                  </a:cubicBezTo>
                  <a:cubicBezTo>
                    <a:pt x="3798" y="4592"/>
                    <a:pt x="3440" y="4184"/>
                    <a:pt x="2978" y="4019"/>
                  </a:cubicBezTo>
                  <a:cubicBezTo>
                    <a:pt x="2822" y="3963"/>
                    <a:pt x="2665" y="3940"/>
                    <a:pt x="2510" y="3936"/>
                  </a:cubicBezTo>
                  <a:cubicBezTo>
                    <a:pt x="2868" y="3436"/>
                    <a:pt x="2991" y="2762"/>
                    <a:pt x="2771" y="2175"/>
                  </a:cubicBezTo>
                  <a:cubicBezTo>
                    <a:pt x="2612" y="1742"/>
                    <a:pt x="2190" y="1345"/>
                    <a:pt x="1708" y="1345"/>
                  </a:cubicBezTo>
                  <a:cubicBezTo>
                    <a:pt x="1705" y="1345"/>
                    <a:pt x="1701" y="1345"/>
                    <a:pt x="1698" y="1345"/>
                  </a:cubicBezTo>
                  <a:cubicBezTo>
                    <a:pt x="1639" y="1345"/>
                    <a:pt x="1584" y="1349"/>
                    <a:pt x="1533" y="1363"/>
                  </a:cubicBezTo>
                  <a:cubicBezTo>
                    <a:pt x="1639" y="1125"/>
                    <a:pt x="1753" y="872"/>
                    <a:pt x="1813" y="620"/>
                  </a:cubicBezTo>
                  <a:cubicBezTo>
                    <a:pt x="1896" y="240"/>
                    <a:pt x="1642" y="1"/>
                    <a:pt x="13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26"/>
            <p:cNvSpPr/>
            <p:nvPr/>
          </p:nvSpPr>
          <p:spPr>
            <a:xfrm>
              <a:off x="4256701" y="511028"/>
              <a:ext cx="208628" cy="323853"/>
            </a:xfrm>
            <a:custGeom>
              <a:rect b="b" l="l" r="r" t="t"/>
              <a:pathLst>
                <a:path extrusionOk="0" h="5298" w="3413">
                  <a:moveTo>
                    <a:pt x="1096" y="0"/>
                  </a:moveTo>
                  <a:cubicBezTo>
                    <a:pt x="1040" y="0"/>
                    <a:pt x="982" y="18"/>
                    <a:pt x="936" y="56"/>
                  </a:cubicBezTo>
                  <a:cubicBezTo>
                    <a:pt x="450" y="450"/>
                    <a:pt x="243" y="1239"/>
                    <a:pt x="129" y="1830"/>
                  </a:cubicBezTo>
                  <a:cubicBezTo>
                    <a:pt x="0" y="2496"/>
                    <a:pt x="19" y="3174"/>
                    <a:pt x="142" y="3839"/>
                  </a:cubicBezTo>
                  <a:cubicBezTo>
                    <a:pt x="148" y="3885"/>
                    <a:pt x="170" y="3917"/>
                    <a:pt x="193" y="3940"/>
                  </a:cubicBezTo>
                  <a:cubicBezTo>
                    <a:pt x="207" y="3963"/>
                    <a:pt x="225" y="3982"/>
                    <a:pt x="243" y="3995"/>
                  </a:cubicBezTo>
                  <a:cubicBezTo>
                    <a:pt x="707" y="4353"/>
                    <a:pt x="1170" y="4719"/>
                    <a:pt x="1688" y="4990"/>
                  </a:cubicBezTo>
                  <a:cubicBezTo>
                    <a:pt x="1933" y="5120"/>
                    <a:pt x="2291" y="5298"/>
                    <a:pt x="2606" y="5298"/>
                  </a:cubicBezTo>
                  <a:cubicBezTo>
                    <a:pt x="2803" y="5298"/>
                    <a:pt x="2984" y="5228"/>
                    <a:pt x="3109" y="5032"/>
                  </a:cubicBezTo>
                  <a:cubicBezTo>
                    <a:pt x="3412" y="4568"/>
                    <a:pt x="2825" y="4141"/>
                    <a:pt x="2463" y="3949"/>
                  </a:cubicBezTo>
                  <a:cubicBezTo>
                    <a:pt x="2224" y="3821"/>
                    <a:pt x="1972" y="3739"/>
                    <a:pt x="1706" y="3707"/>
                  </a:cubicBezTo>
                  <a:cubicBezTo>
                    <a:pt x="1862" y="3550"/>
                    <a:pt x="1996" y="3381"/>
                    <a:pt x="2096" y="3184"/>
                  </a:cubicBezTo>
                  <a:cubicBezTo>
                    <a:pt x="2288" y="2803"/>
                    <a:pt x="2358" y="2353"/>
                    <a:pt x="2174" y="1959"/>
                  </a:cubicBezTo>
                  <a:cubicBezTo>
                    <a:pt x="2006" y="1595"/>
                    <a:pt x="1653" y="1344"/>
                    <a:pt x="1250" y="1344"/>
                  </a:cubicBezTo>
                  <a:cubicBezTo>
                    <a:pt x="1235" y="1344"/>
                    <a:pt x="1221" y="1344"/>
                    <a:pt x="1206" y="1345"/>
                  </a:cubicBezTo>
                  <a:cubicBezTo>
                    <a:pt x="1111" y="1349"/>
                    <a:pt x="1018" y="1368"/>
                    <a:pt x="927" y="1400"/>
                  </a:cubicBezTo>
                  <a:cubicBezTo>
                    <a:pt x="1050" y="1014"/>
                    <a:pt x="1188" y="634"/>
                    <a:pt x="1298" y="253"/>
                  </a:cubicBezTo>
                  <a:cubicBezTo>
                    <a:pt x="1346" y="93"/>
                    <a:pt x="1225" y="0"/>
                    <a:pt x="109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26"/>
            <p:cNvSpPr/>
            <p:nvPr/>
          </p:nvSpPr>
          <p:spPr>
            <a:xfrm>
              <a:off x="4212384" y="916851"/>
              <a:ext cx="346043" cy="341030"/>
            </a:xfrm>
            <a:custGeom>
              <a:rect b="b" l="l" r="r" t="t"/>
              <a:pathLst>
                <a:path extrusionOk="0" h="5579" w="5661">
                  <a:moveTo>
                    <a:pt x="1688" y="0"/>
                  </a:moveTo>
                  <a:cubicBezTo>
                    <a:pt x="1258" y="0"/>
                    <a:pt x="885" y="260"/>
                    <a:pt x="647" y="603"/>
                  </a:cubicBezTo>
                  <a:cubicBezTo>
                    <a:pt x="367" y="1016"/>
                    <a:pt x="249" y="1543"/>
                    <a:pt x="157" y="2025"/>
                  </a:cubicBezTo>
                  <a:cubicBezTo>
                    <a:pt x="42" y="2593"/>
                    <a:pt x="14" y="3176"/>
                    <a:pt x="1" y="3758"/>
                  </a:cubicBezTo>
                  <a:cubicBezTo>
                    <a:pt x="1" y="3795"/>
                    <a:pt x="10" y="3831"/>
                    <a:pt x="28" y="3858"/>
                  </a:cubicBezTo>
                  <a:cubicBezTo>
                    <a:pt x="24" y="4015"/>
                    <a:pt x="83" y="4167"/>
                    <a:pt x="202" y="4304"/>
                  </a:cubicBezTo>
                  <a:cubicBezTo>
                    <a:pt x="382" y="4510"/>
                    <a:pt x="643" y="4579"/>
                    <a:pt x="890" y="4675"/>
                  </a:cubicBezTo>
                  <a:cubicBezTo>
                    <a:pt x="1468" y="4891"/>
                    <a:pt x="1950" y="5304"/>
                    <a:pt x="2541" y="5487"/>
                  </a:cubicBezTo>
                  <a:cubicBezTo>
                    <a:pt x="2724" y="5546"/>
                    <a:pt x="2920" y="5579"/>
                    <a:pt x="3114" y="5579"/>
                  </a:cubicBezTo>
                  <a:cubicBezTo>
                    <a:pt x="3466" y="5579"/>
                    <a:pt x="3815" y="5472"/>
                    <a:pt x="4078" y="5221"/>
                  </a:cubicBezTo>
                  <a:cubicBezTo>
                    <a:pt x="4348" y="4959"/>
                    <a:pt x="4467" y="4514"/>
                    <a:pt x="4316" y="4189"/>
                  </a:cubicBezTo>
                  <a:cubicBezTo>
                    <a:pt x="4977" y="3923"/>
                    <a:pt x="5660" y="3528"/>
                    <a:pt x="5605" y="2736"/>
                  </a:cubicBezTo>
                  <a:cubicBezTo>
                    <a:pt x="5563" y="2131"/>
                    <a:pt x="5059" y="1685"/>
                    <a:pt x="4499" y="1653"/>
                  </a:cubicBezTo>
                  <a:cubicBezTo>
                    <a:pt x="4545" y="1492"/>
                    <a:pt x="4560" y="1323"/>
                    <a:pt x="4518" y="1140"/>
                  </a:cubicBezTo>
                  <a:cubicBezTo>
                    <a:pt x="4450" y="850"/>
                    <a:pt x="4261" y="598"/>
                    <a:pt x="4018" y="433"/>
                  </a:cubicBezTo>
                  <a:cubicBezTo>
                    <a:pt x="3818" y="299"/>
                    <a:pt x="3594" y="238"/>
                    <a:pt x="3370" y="238"/>
                  </a:cubicBezTo>
                  <a:cubicBezTo>
                    <a:pt x="3075" y="238"/>
                    <a:pt x="2780" y="342"/>
                    <a:pt x="2532" y="516"/>
                  </a:cubicBezTo>
                  <a:cubicBezTo>
                    <a:pt x="2363" y="232"/>
                    <a:pt x="2120" y="21"/>
                    <a:pt x="1743" y="2"/>
                  </a:cubicBezTo>
                  <a:cubicBezTo>
                    <a:pt x="1725" y="1"/>
                    <a:pt x="1707" y="0"/>
                    <a:pt x="16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26"/>
            <p:cNvSpPr/>
            <p:nvPr/>
          </p:nvSpPr>
          <p:spPr>
            <a:xfrm>
              <a:off x="4257557" y="909944"/>
              <a:ext cx="310956" cy="339258"/>
            </a:xfrm>
            <a:custGeom>
              <a:rect b="b" l="l" r="r" t="t"/>
              <a:pathLst>
                <a:path extrusionOk="0" h="5550" w="5087">
                  <a:moveTo>
                    <a:pt x="1204" y="0"/>
                  </a:moveTo>
                  <a:cubicBezTo>
                    <a:pt x="1087" y="0"/>
                    <a:pt x="966" y="28"/>
                    <a:pt x="849" y="83"/>
                  </a:cubicBezTo>
                  <a:cubicBezTo>
                    <a:pt x="252" y="367"/>
                    <a:pt x="0" y="1092"/>
                    <a:pt x="189" y="1706"/>
                  </a:cubicBezTo>
                  <a:cubicBezTo>
                    <a:pt x="221" y="1813"/>
                    <a:pt x="306" y="1859"/>
                    <a:pt x="393" y="1859"/>
                  </a:cubicBezTo>
                  <a:cubicBezTo>
                    <a:pt x="526" y="1859"/>
                    <a:pt x="662" y="1750"/>
                    <a:pt x="615" y="1583"/>
                  </a:cubicBezTo>
                  <a:cubicBezTo>
                    <a:pt x="519" y="1234"/>
                    <a:pt x="651" y="849"/>
                    <a:pt x="936" y="624"/>
                  </a:cubicBezTo>
                  <a:cubicBezTo>
                    <a:pt x="1019" y="560"/>
                    <a:pt x="1109" y="517"/>
                    <a:pt x="1194" y="517"/>
                  </a:cubicBezTo>
                  <a:cubicBezTo>
                    <a:pt x="1273" y="517"/>
                    <a:pt x="1348" y="555"/>
                    <a:pt x="1408" y="648"/>
                  </a:cubicBezTo>
                  <a:cubicBezTo>
                    <a:pt x="1531" y="835"/>
                    <a:pt x="1499" y="1092"/>
                    <a:pt x="1491" y="1298"/>
                  </a:cubicBezTo>
                  <a:cubicBezTo>
                    <a:pt x="1481" y="1463"/>
                    <a:pt x="1601" y="1544"/>
                    <a:pt x="1727" y="1544"/>
                  </a:cubicBezTo>
                  <a:cubicBezTo>
                    <a:pt x="1856" y="1544"/>
                    <a:pt x="1993" y="1459"/>
                    <a:pt x="2005" y="1294"/>
                  </a:cubicBezTo>
                  <a:cubicBezTo>
                    <a:pt x="2029" y="936"/>
                    <a:pt x="2316" y="807"/>
                    <a:pt x="2621" y="807"/>
                  </a:cubicBezTo>
                  <a:cubicBezTo>
                    <a:pt x="2820" y="807"/>
                    <a:pt x="3027" y="862"/>
                    <a:pt x="3174" y="945"/>
                  </a:cubicBezTo>
                  <a:cubicBezTo>
                    <a:pt x="3371" y="1055"/>
                    <a:pt x="3614" y="1234"/>
                    <a:pt x="3554" y="1491"/>
                  </a:cubicBezTo>
                  <a:cubicBezTo>
                    <a:pt x="3499" y="1711"/>
                    <a:pt x="3307" y="1890"/>
                    <a:pt x="3150" y="2041"/>
                  </a:cubicBezTo>
                  <a:cubicBezTo>
                    <a:pt x="2960" y="2228"/>
                    <a:pt x="3149" y="2465"/>
                    <a:pt x="3362" y="2465"/>
                  </a:cubicBezTo>
                  <a:cubicBezTo>
                    <a:pt x="3400" y="2465"/>
                    <a:pt x="3439" y="2457"/>
                    <a:pt x="3476" y="2441"/>
                  </a:cubicBezTo>
                  <a:cubicBezTo>
                    <a:pt x="3617" y="2376"/>
                    <a:pt x="3774" y="2340"/>
                    <a:pt x="3922" y="2340"/>
                  </a:cubicBezTo>
                  <a:cubicBezTo>
                    <a:pt x="4240" y="2340"/>
                    <a:pt x="4518" y="2507"/>
                    <a:pt x="4509" y="2917"/>
                  </a:cubicBezTo>
                  <a:cubicBezTo>
                    <a:pt x="4495" y="3445"/>
                    <a:pt x="3973" y="3673"/>
                    <a:pt x="3513" y="3673"/>
                  </a:cubicBezTo>
                  <a:cubicBezTo>
                    <a:pt x="3478" y="3673"/>
                    <a:pt x="3442" y="3672"/>
                    <a:pt x="3408" y="3669"/>
                  </a:cubicBezTo>
                  <a:cubicBezTo>
                    <a:pt x="3400" y="3668"/>
                    <a:pt x="3393" y="3668"/>
                    <a:pt x="3385" y="3668"/>
                  </a:cubicBezTo>
                  <a:cubicBezTo>
                    <a:pt x="3087" y="3668"/>
                    <a:pt x="3102" y="4089"/>
                    <a:pt x="3347" y="4178"/>
                  </a:cubicBezTo>
                  <a:cubicBezTo>
                    <a:pt x="3563" y="4261"/>
                    <a:pt x="3472" y="4627"/>
                    <a:pt x="3366" y="4756"/>
                  </a:cubicBezTo>
                  <a:cubicBezTo>
                    <a:pt x="3212" y="4952"/>
                    <a:pt x="2944" y="5036"/>
                    <a:pt x="2694" y="5036"/>
                  </a:cubicBezTo>
                  <a:cubicBezTo>
                    <a:pt x="2647" y="5036"/>
                    <a:pt x="2600" y="5033"/>
                    <a:pt x="2555" y="5027"/>
                  </a:cubicBezTo>
                  <a:cubicBezTo>
                    <a:pt x="1903" y="4940"/>
                    <a:pt x="1404" y="4280"/>
                    <a:pt x="1169" y="3715"/>
                  </a:cubicBezTo>
                  <a:cubicBezTo>
                    <a:pt x="1050" y="3427"/>
                    <a:pt x="995" y="3073"/>
                    <a:pt x="1169" y="2798"/>
                  </a:cubicBezTo>
                  <a:cubicBezTo>
                    <a:pt x="1275" y="2630"/>
                    <a:pt x="1449" y="2552"/>
                    <a:pt x="1633" y="2552"/>
                  </a:cubicBezTo>
                  <a:cubicBezTo>
                    <a:pt x="1695" y="2552"/>
                    <a:pt x="1758" y="2561"/>
                    <a:pt x="1821" y="2578"/>
                  </a:cubicBezTo>
                  <a:cubicBezTo>
                    <a:pt x="2412" y="2743"/>
                    <a:pt x="2384" y="3482"/>
                    <a:pt x="2005" y="3848"/>
                  </a:cubicBezTo>
                  <a:cubicBezTo>
                    <a:pt x="1821" y="4025"/>
                    <a:pt x="2002" y="4277"/>
                    <a:pt x="2204" y="4277"/>
                  </a:cubicBezTo>
                  <a:cubicBezTo>
                    <a:pt x="2264" y="4277"/>
                    <a:pt x="2325" y="4255"/>
                    <a:pt x="2380" y="4202"/>
                  </a:cubicBezTo>
                  <a:cubicBezTo>
                    <a:pt x="2875" y="3724"/>
                    <a:pt x="2981" y="2843"/>
                    <a:pt x="2449" y="2348"/>
                  </a:cubicBezTo>
                  <a:cubicBezTo>
                    <a:pt x="2227" y="2142"/>
                    <a:pt x="1936" y="2039"/>
                    <a:pt x="1650" y="2039"/>
                  </a:cubicBezTo>
                  <a:cubicBezTo>
                    <a:pt x="1273" y="2039"/>
                    <a:pt x="902" y="2217"/>
                    <a:pt x="702" y="2574"/>
                  </a:cubicBezTo>
                  <a:cubicBezTo>
                    <a:pt x="280" y="3321"/>
                    <a:pt x="752" y="4215"/>
                    <a:pt x="1243" y="4797"/>
                  </a:cubicBezTo>
                  <a:cubicBezTo>
                    <a:pt x="1616" y="5235"/>
                    <a:pt x="2153" y="5550"/>
                    <a:pt x="2713" y="5550"/>
                  </a:cubicBezTo>
                  <a:cubicBezTo>
                    <a:pt x="2910" y="5550"/>
                    <a:pt x="3110" y="5511"/>
                    <a:pt x="3307" y="5425"/>
                  </a:cubicBezTo>
                  <a:cubicBezTo>
                    <a:pt x="3664" y="5265"/>
                    <a:pt x="3940" y="4958"/>
                    <a:pt x="3986" y="4559"/>
                  </a:cubicBezTo>
                  <a:cubicBezTo>
                    <a:pt x="3999" y="4407"/>
                    <a:pt x="3986" y="4270"/>
                    <a:pt x="3940" y="4142"/>
                  </a:cubicBezTo>
                  <a:cubicBezTo>
                    <a:pt x="4564" y="3990"/>
                    <a:pt x="5086" y="3495"/>
                    <a:pt x="5017" y="2788"/>
                  </a:cubicBezTo>
                  <a:cubicBezTo>
                    <a:pt x="4981" y="2417"/>
                    <a:pt x="4774" y="2064"/>
                    <a:pt x="4426" y="1908"/>
                  </a:cubicBezTo>
                  <a:cubicBezTo>
                    <a:pt x="4279" y="1844"/>
                    <a:pt x="4132" y="1812"/>
                    <a:pt x="3980" y="1812"/>
                  </a:cubicBezTo>
                  <a:cubicBezTo>
                    <a:pt x="4041" y="1693"/>
                    <a:pt x="4077" y="1569"/>
                    <a:pt x="4082" y="1436"/>
                  </a:cubicBezTo>
                  <a:cubicBezTo>
                    <a:pt x="4096" y="982"/>
                    <a:pt x="3733" y="648"/>
                    <a:pt x="3362" y="459"/>
                  </a:cubicBezTo>
                  <a:cubicBezTo>
                    <a:pt x="3136" y="344"/>
                    <a:pt x="2885" y="273"/>
                    <a:pt x="2635" y="273"/>
                  </a:cubicBezTo>
                  <a:cubicBezTo>
                    <a:pt x="2467" y="273"/>
                    <a:pt x="2300" y="305"/>
                    <a:pt x="2142" y="377"/>
                  </a:cubicBezTo>
                  <a:cubicBezTo>
                    <a:pt x="2060" y="413"/>
                    <a:pt x="1986" y="459"/>
                    <a:pt x="1917" y="510"/>
                  </a:cubicBezTo>
                  <a:cubicBezTo>
                    <a:pt x="1876" y="413"/>
                    <a:pt x="1825" y="326"/>
                    <a:pt x="1752" y="248"/>
                  </a:cubicBezTo>
                  <a:cubicBezTo>
                    <a:pt x="1601" y="83"/>
                    <a:pt x="1407" y="0"/>
                    <a:pt x="12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26"/>
            <p:cNvSpPr/>
            <p:nvPr/>
          </p:nvSpPr>
          <p:spPr>
            <a:xfrm>
              <a:off x="4204010" y="915568"/>
              <a:ext cx="229350" cy="353317"/>
            </a:xfrm>
            <a:custGeom>
              <a:rect b="b" l="l" r="r" t="t"/>
              <a:pathLst>
                <a:path extrusionOk="0" h="5780" w="3752">
                  <a:moveTo>
                    <a:pt x="1733" y="504"/>
                  </a:moveTo>
                  <a:cubicBezTo>
                    <a:pt x="1787" y="504"/>
                    <a:pt x="1799" y="551"/>
                    <a:pt x="1802" y="660"/>
                  </a:cubicBezTo>
                  <a:cubicBezTo>
                    <a:pt x="1802" y="789"/>
                    <a:pt x="1798" y="918"/>
                    <a:pt x="1793" y="1045"/>
                  </a:cubicBezTo>
                  <a:cubicBezTo>
                    <a:pt x="1757" y="1578"/>
                    <a:pt x="1637" y="2188"/>
                    <a:pt x="1399" y="2669"/>
                  </a:cubicBezTo>
                  <a:cubicBezTo>
                    <a:pt x="1311" y="2845"/>
                    <a:pt x="1456" y="3024"/>
                    <a:pt x="1615" y="3024"/>
                  </a:cubicBezTo>
                  <a:cubicBezTo>
                    <a:pt x="1672" y="3024"/>
                    <a:pt x="1730" y="3002"/>
                    <a:pt x="1780" y="2949"/>
                  </a:cubicBezTo>
                  <a:cubicBezTo>
                    <a:pt x="1824" y="2903"/>
                    <a:pt x="1886" y="2882"/>
                    <a:pt x="1949" y="2882"/>
                  </a:cubicBezTo>
                  <a:cubicBezTo>
                    <a:pt x="2036" y="2882"/>
                    <a:pt x="2126" y="2922"/>
                    <a:pt x="2178" y="2990"/>
                  </a:cubicBezTo>
                  <a:cubicBezTo>
                    <a:pt x="2307" y="3160"/>
                    <a:pt x="2174" y="3435"/>
                    <a:pt x="2022" y="3541"/>
                  </a:cubicBezTo>
                  <a:cubicBezTo>
                    <a:pt x="1802" y="3692"/>
                    <a:pt x="1912" y="3985"/>
                    <a:pt x="2160" y="4013"/>
                  </a:cubicBezTo>
                  <a:cubicBezTo>
                    <a:pt x="2500" y="4050"/>
                    <a:pt x="2816" y="4256"/>
                    <a:pt x="2968" y="4567"/>
                  </a:cubicBezTo>
                  <a:cubicBezTo>
                    <a:pt x="3046" y="4724"/>
                    <a:pt x="3133" y="5003"/>
                    <a:pt x="3063" y="5178"/>
                  </a:cubicBezTo>
                  <a:cubicBezTo>
                    <a:pt x="3042" y="5234"/>
                    <a:pt x="3041" y="5250"/>
                    <a:pt x="3010" y="5250"/>
                  </a:cubicBezTo>
                  <a:cubicBezTo>
                    <a:pt x="2996" y="5250"/>
                    <a:pt x="2974" y="5246"/>
                    <a:pt x="2940" y="5242"/>
                  </a:cubicBezTo>
                  <a:cubicBezTo>
                    <a:pt x="2843" y="5228"/>
                    <a:pt x="2733" y="5168"/>
                    <a:pt x="2642" y="5132"/>
                  </a:cubicBezTo>
                  <a:cubicBezTo>
                    <a:pt x="2270" y="4986"/>
                    <a:pt x="1912" y="4806"/>
                    <a:pt x="1569" y="4609"/>
                  </a:cubicBezTo>
                  <a:cubicBezTo>
                    <a:pt x="1279" y="4440"/>
                    <a:pt x="807" y="4228"/>
                    <a:pt x="674" y="3898"/>
                  </a:cubicBezTo>
                  <a:cubicBezTo>
                    <a:pt x="638" y="3811"/>
                    <a:pt x="559" y="3761"/>
                    <a:pt x="472" y="3747"/>
                  </a:cubicBezTo>
                  <a:cubicBezTo>
                    <a:pt x="454" y="3293"/>
                    <a:pt x="491" y="2821"/>
                    <a:pt x="574" y="2380"/>
                  </a:cubicBezTo>
                  <a:cubicBezTo>
                    <a:pt x="669" y="1885"/>
                    <a:pt x="794" y="1362"/>
                    <a:pt x="1110" y="963"/>
                  </a:cubicBezTo>
                  <a:cubicBezTo>
                    <a:pt x="1247" y="789"/>
                    <a:pt x="1427" y="619"/>
                    <a:pt x="1628" y="532"/>
                  </a:cubicBezTo>
                  <a:cubicBezTo>
                    <a:pt x="1674" y="514"/>
                    <a:pt x="1708" y="504"/>
                    <a:pt x="1733" y="504"/>
                  </a:cubicBezTo>
                  <a:close/>
                  <a:moveTo>
                    <a:pt x="1753" y="0"/>
                  </a:moveTo>
                  <a:cubicBezTo>
                    <a:pt x="1519" y="0"/>
                    <a:pt x="1288" y="122"/>
                    <a:pt x="1105" y="262"/>
                  </a:cubicBezTo>
                  <a:cubicBezTo>
                    <a:pt x="591" y="651"/>
                    <a:pt x="322" y="1299"/>
                    <a:pt x="179" y="1904"/>
                  </a:cubicBezTo>
                  <a:cubicBezTo>
                    <a:pt x="0" y="2651"/>
                    <a:pt x="28" y="3390"/>
                    <a:pt x="147" y="4141"/>
                  </a:cubicBezTo>
                  <a:cubicBezTo>
                    <a:pt x="161" y="4228"/>
                    <a:pt x="234" y="4270"/>
                    <a:pt x="312" y="4270"/>
                  </a:cubicBezTo>
                  <a:cubicBezTo>
                    <a:pt x="390" y="4412"/>
                    <a:pt x="509" y="4522"/>
                    <a:pt x="656" y="4632"/>
                  </a:cubicBezTo>
                  <a:cubicBezTo>
                    <a:pt x="913" y="4821"/>
                    <a:pt x="1183" y="4986"/>
                    <a:pt x="1459" y="5141"/>
                  </a:cubicBezTo>
                  <a:cubicBezTo>
                    <a:pt x="1725" y="5288"/>
                    <a:pt x="2000" y="5420"/>
                    <a:pt x="2280" y="5540"/>
                  </a:cubicBezTo>
                  <a:cubicBezTo>
                    <a:pt x="2507" y="5636"/>
                    <a:pt x="2775" y="5779"/>
                    <a:pt x="3034" y="5779"/>
                  </a:cubicBezTo>
                  <a:cubicBezTo>
                    <a:pt x="3062" y="5779"/>
                    <a:pt x="3090" y="5777"/>
                    <a:pt x="3118" y="5774"/>
                  </a:cubicBezTo>
                  <a:cubicBezTo>
                    <a:pt x="3751" y="5687"/>
                    <a:pt x="3632" y="4766"/>
                    <a:pt x="3444" y="4362"/>
                  </a:cubicBezTo>
                  <a:cubicBezTo>
                    <a:pt x="3275" y="3999"/>
                    <a:pt x="2972" y="3742"/>
                    <a:pt x="2614" y="3604"/>
                  </a:cubicBezTo>
                  <a:cubicBezTo>
                    <a:pt x="2775" y="3316"/>
                    <a:pt x="2811" y="2967"/>
                    <a:pt x="2582" y="2679"/>
                  </a:cubicBezTo>
                  <a:cubicBezTo>
                    <a:pt x="2449" y="2504"/>
                    <a:pt x="2242" y="2404"/>
                    <a:pt x="2032" y="2385"/>
                  </a:cubicBezTo>
                  <a:cubicBezTo>
                    <a:pt x="2092" y="2229"/>
                    <a:pt x="2147" y="2073"/>
                    <a:pt x="2183" y="1904"/>
                  </a:cubicBezTo>
                  <a:cubicBezTo>
                    <a:pt x="2265" y="1559"/>
                    <a:pt x="2307" y="1202"/>
                    <a:pt x="2312" y="844"/>
                  </a:cubicBezTo>
                  <a:cubicBezTo>
                    <a:pt x="2320" y="532"/>
                    <a:pt x="2307" y="152"/>
                    <a:pt x="1954" y="33"/>
                  </a:cubicBezTo>
                  <a:cubicBezTo>
                    <a:pt x="1887" y="10"/>
                    <a:pt x="1820" y="0"/>
                    <a:pt x="17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26"/>
            <p:cNvSpPr/>
            <p:nvPr/>
          </p:nvSpPr>
          <p:spPr>
            <a:xfrm>
              <a:off x="4222226" y="938246"/>
              <a:ext cx="184177" cy="302275"/>
            </a:xfrm>
            <a:custGeom>
              <a:rect b="b" l="l" r="r" t="t"/>
              <a:pathLst>
                <a:path extrusionOk="0" h="4945" w="3013">
                  <a:moveTo>
                    <a:pt x="1254" y="0"/>
                  </a:moveTo>
                  <a:cubicBezTo>
                    <a:pt x="1125" y="0"/>
                    <a:pt x="994" y="65"/>
                    <a:pt x="899" y="170"/>
                  </a:cubicBezTo>
                  <a:cubicBezTo>
                    <a:pt x="551" y="551"/>
                    <a:pt x="340" y="1165"/>
                    <a:pt x="211" y="1656"/>
                  </a:cubicBezTo>
                  <a:cubicBezTo>
                    <a:pt x="73" y="2188"/>
                    <a:pt x="1" y="2775"/>
                    <a:pt x="69" y="3321"/>
                  </a:cubicBezTo>
                  <a:cubicBezTo>
                    <a:pt x="24" y="3398"/>
                    <a:pt x="28" y="3495"/>
                    <a:pt x="115" y="3573"/>
                  </a:cubicBezTo>
                  <a:cubicBezTo>
                    <a:pt x="482" y="3899"/>
                    <a:pt x="885" y="4211"/>
                    <a:pt x="1307" y="4454"/>
                  </a:cubicBezTo>
                  <a:cubicBezTo>
                    <a:pt x="1523" y="4582"/>
                    <a:pt x="1757" y="4683"/>
                    <a:pt x="1982" y="4789"/>
                  </a:cubicBezTo>
                  <a:cubicBezTo>
                    <a:pt x="2146" y="4868"/>
                    <a:pt x="2320" y="4944"/>
                    <a:pt x="2505" y="4944"/>
                  </a:cubicBezTo>
                  <a:cubicBezTo>
                    <a:pt x="2532" y="4944"/>
                    <a:pt x="2559" y="4943"/>
                    <a:pt x="2587" y="4939"/>
                  </a:cubicBezTo>
                  <a:cubicBezTo>
                    <a:pt x="2765" y="4912"/>
                    <a:pt x="2930" y="4797"/>
                    <a:pt x="2972" y="4609"/>
                  </a:cubicBezTo>
                  <a:cubicBezTo>
                    <a:pt x="3013" y="4399"/>
                    <a:pt x="2885" y="4215"/>
                    <a:pt x="2752" y="4064"/>
                  </a:cubicBezTo>
                  <a:cubicBezTo>
                    <a:pt x="2518" y="3798"/>
                    <a:pt x="2215" y="3614"/>
                    <a:pt x="1904" y="3459"/>
                  </a:cubicBezTo>
                  <a:cubicBezTo>
                    <a:pt x="2050" y="3243"/>
                    <a:pt x="2105" y="2977"/>
                    <a:pt x="2005" y="2725"/>
                  </a:cubicBezTo>
                  <a:cubicBezTo>
                    <a:pt x="1912" y="2496"/>
                    <a:pt x="1707" y="2340"/>
                    <a:pt x="1477" y="2298"/>
                  </a:cubicBezTo>
                  <a:cubicBezTo>
                    <a:pt x="1582" y="1808"/>
                    <a:pt x="1647" y="1303"/>
                    <a:pt x="1665" y="803"/>
                  </a:cubicBezTo>
                  <a:cubicBezTo>
                    <a:pt x="1675" y="574"/>
                    <a:pt x="1697" y="295"/>
                    <a:pt x="1523" y="115"/>
                  </a:cubicBezTo>
                  <a:cubicBezTo>
                    <a:pt x="1445" y="35"/>
                    <a:pt x="1350" y="0"/>
                    <a:pt x="12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38" name="Google Shape;2338;p26"/>
          <p:cNvSpPr txBox="1"/>
          <p:nvPr>
            <p:ph idx="1" type="subTitle"/>
          </p:nvPr>
        </p:nvSpPr>
        <p:spPr>
          <a:xfrm>
            <a:off x="720000" y="1420425"/>
            <a:ext cx="4388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39" name="Google Shape;2339;p26"/>
          <p:cNvSpPr txBox="1"/>
          <p:nvPr>
            <p:ph type="title"/>
          </p:nvPr>
        </p:nvSpPr>
        <p:spPr>
          <a:xfrm>
            <a:off x="1730375" y="540000"/>
            <a:ext cx="5682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340" name="Google Shape;2340;p26"/>
          <p:cNvSpPr txBox="1"/>
          <p:nvPr>
            <p:ph idx="2" type="subTitle"/>
          </p:nvPr>
        </p:nvSpPr>
        <p:spPr>
          <a:xfrm>
            <a:off x="720000" y="2008450"/>
            <a:ext cx="4261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41" name="Google Shape;2341;p26"/>
          <p:cNvSpPr txBox="1"/>
          <p:nvPr>
            <p:ph idx="3" type="subTitle"/>
          </p:nvPr>
        </p:nvSpPr>
        <p:spPr>
          <a:xfrm>
            <a:off x="720000" y="2576900"/>
            <a:ext cx="4261500" cy="8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50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2342" name="Google Shape;2342;p26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181388" y="3476905"/>
            <a:ext cx="3742525" cy="334799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3" name="Google Shape;2343;p26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5401462" y="3476905"/>
            <a:ext cx="3742525" cy="334799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4" name="Google Shape;2344;p26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6861762" y="128905"/>
            <a:ext cx="3742525" cy="33479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10">
    <p:spTree>
      <p:nvGrpSpPr>
        <p:cNvPr id="2345" name="Shape 2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6" name="Google Shape;2346;p27"/>
          <p:cNvSpPr/>
          <p:nvPr/>
        </p:nvSpPr>
        <p:spPr>
          <a:xfrm flipH="1" rot="-3482857">
            <a:off x="7706678" y="-1031931"/>
            <a:ext cx="2193270" cy="2836664"/>
          </a:xfrm>
          <a:custGeom>
            <a:rect b="b" l="l" r="r" t="t"/>
            <a:pathLst>
              <a:path extrusionOk="0" h="64714" w="50036">
                <a:moveTo>
                  <a:pt x="22148" y="1"/>
                </a:moveTo>
                <a:cubicBezTo>
                  <a:pt x="18824" y="1"/>
                  <a:pt x="15275" y="2620"/>
                  <a:pt x="14010" y="7379"/>
                </a:cubicBezTo>
                <a:cubicBezTo>
                  <a:pt x="13176" y="10514"/>
                  <a:pt x="13910" y="13583"/>
                  <a:pt x="13843" y="16719"/>
                </a:cubicBezTo>
                <a:cubicBezTo>
                  <a:pt x="13743" y="21222"/>
                  <a:pt x="12042" y="25725"/>
                  <a:pt x="9974" y="29895"/>
                </a:cubicBezTo>
                <a:cubicBezTo>
                  <a:pt x="7839" y="34031"/>
                  <a:pt x="5337" y="38001"/>
                  <a:pt x="3369" y="42204"/>
                </a:cubicBezTo>
                <a:cubicBezTo>
                  <a:pt x="1401" y="46407"/>
                  <a:pt x="0" y="51077"/>
                  <a:pt x="334" y="55446"/>
                </a:cubicBezTo>
                <a:cubicBezTo>
                  <a:pt x="667" y="59850"/>
                  <a:pt x="3136" y="63852"/>
                  <a:pt x="6905" y="64586"/>
                </a:cubicBezTo>
                <a:cubicBezTo>
                  <a:pt x="7371" y="64674"/>
                  <a:pt x="7839" y="64714"/>
                  <a:pt x="8311" y="64714"/>
                </a:cubicBezTo>
                <a:cubicBezTo>
                  <a:pt x="12328" y="64714"/>
                  <a:pt x="16532" y="61823"/>
                  <a:pt x="20682" y="61017"/>
                </a:cubicBezTo>
                <a:cubicBezTo>
                  <a:pt x="21620" y="60825"/>
                  <a:pt x="22548" y="60745"/>
                  <a:pt x="23468" y="60745"/>
                </a:cubicBezTo>
                <a:cubicBezTo>
                  <a:pt x="26865" y="60745"/>
                  <a:pt x="30157" y="61834"/>
                  <a:pt x="33491" y="62385"/>
                </a:cubicBezTo>
                <a:cubicBezTo>
                  <a:pt x="34560" y="62562"/>
                  <a:pt x="35679" y="62668"/>
                  <a:pt x="36809" y="62668"/>
                </a:cubicBezTo>
                <a:cubicBezTo>
                  <a:pt x="40154" y="62668"/>
                  <a:pt x="43598" y="61733"/>
                  <a:pt x="46166" y="58916"/>
                </a:cubicBezTo>
                <a:cubicBezTo>
                  <a:pt x="49836" y="54879"/>
                  <a:pt x="50036" y="48408"/>
                  <a:pt x="48068" y="43938"/>
                </a:cubicBezTo>
                <a:cubicBezTo>
                  <a:pt x="46066" y="39502"/>
                  <a:pt x="42397" y="36500"/>
                  <a:pt x="38928" y="33497"/>
                </a:cubicBezTo>
                <a:cubicBezTo>
                  <a:pt x="35425" y="30495"/>
                  <a:pt x="31990" y="27159"/>
                  <a:pt x="30555" y="22289"/>
                </a:cubicBezTo>
                <a:cubicBezTo>
                  <a:pt x="29688" y="19354"/>
                  <a:pt x="29688" y="16018"/>
                  <a:pt x="29555" y="12749"/>
                </a:cubicBezTo>
                <a:cubicBezTo>
                  <a:pt x="29455" y="9547"/>
                  <a:pt x="29154" y="6211"/>
                  <a:pt x="27720" y="3576"/>
                </a:cubicBezTo>
                <a:cubicBezTo>
                  <a:pt x="26445" y="1146"/>
                  <a:pt x="24346" y="1"/>
                  <a:pt x="2214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47" name="Google Shape;2347;p27"/>
          <p:cNvGrpSpPr/>
          <p:nvPr/>
        </p:nvGrpSpPr>
        <p:grpSpPr>
          <a:xfrm flipH="1" rot="-8236893">
            <a:off x="8161871" y="-382950"/>
            <a:ext cx="1160581" cy="1843510"/>
            <a:chOff x="4836950" y="647600"/>
            <a:chExt cx="1160575" cy="1843500"/>
          </a:xfrm>
        </p:grpSpPr>
        <p:sp>
          <p:nvSpPr>
            <p:cNvPr id="2348" name="Google Shape;2348;p27"/>
            <p:cNvSpPr/>
            <p:nvPr/>
          </p:nvSpPr>
          <p:spPr>
            <a:xfrm>
              <a:off x="5305625" y="1783375"/>
              <a:ext cx="459525" cy="703375"/>
            </a:xfrm>
            <a:custGeom>
              <a:rect b="b" l="l" r="r" t="t"/>
              <a:pathLst>
                <a:path extrusionOk="0" h="28135" w="18381">
                  <a:moveTo>
                    <a:pt x="18380" y="1"/>
                  </a:moveTo>
                  <a:lnTo>
                    <a:pt x="18380" y="1"/>
                  </a:lnTo>
                  <a:cubicBezTo>
                    <a:pt x="6205" y="9041"/>
                    <a:pt x="1" y="13744"/>
                    <a:pt x="4337" y="27754"/>
                  </a:cubicBezTo>
                  <a:cubicBezTo>
                    <a:pt x="4417" y="28009"/>
                    <a:pt x="4633" y="28134"/>
                    <a:pt x="4845" y="28134"/>
                  </a:cubicBezTo>
                  <a:cubicBezTo>
                    <a:pt x="5077" y="28134"/>
                    <a:pt x="5303" y="27984"/>
                    <a:pt x="5338" y="27687"/>
                  </a:cubicBezTo>
                  <a:cubicBezTo>
                    <a:pt x="7206" y="17180"/>
                    <a:pt x="11108" y="8540"/>
                    <a:pt x="183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27"/>
            <p:cNvSpPr/>
            <p:nvPr/>
          </p:nvSpPr>
          <p:spPr>
            <a:xfrm>
              <a:off x="4836950" y="1473175"/>
              <a:ext cx="587275" cy="975300"/>
            </a:xfrm>
            <a:custGeom>
              <a:rect b="b" l="l" r="r" t="t"/>
              <a:pathLst>
                <a:path extrusionOk="0" h="39012" w="23491">
                  <a:moveTo>
                    <a:pt x="1" y="0"/>
                  </a:moveTo>
                  <a:cubicBezTo>
                    <a:pt x="5438" y="4970"/>
                    <a:pt x="9941" y="12109"/>
                    <a:pt x="13777" y="19481"/>
                  </a:cubicBezTo>
                  <a:cubicBezTo>
                    <a:pt x="17046" y="25785"/>
                    <a:pt x="19748" y="32123"/>
                    <a:pt x="22383" y="38661"/>
                  </a:cubicBezTo>
                  <a:cubicBezTo>
                    <a:pt x="22478" y="38905"/>
                    <a:pt x="22683" y="39011"/>
                    <a:pt x="22889" y="39011"/>
                  </a:cubicBezTo>
                  <a:cubicBezTo>
                    <a:pt x="23189" y="39011"/>
                    <a:pt x="23491" y="38784"/>
                    <a:pt x="23451" y="38428"/>
                  </a:cubicBezTo>
                  <a:cubicBezTo>
                    <a:pt x="23184" y="34658"/>
                    <a:pt x="22750" y="30855"/>
                    <a:pt x="21883" y="27019"/>
                  </a:cubicBezTo>
                  <a:cubicBezTo>
                    <a:pt x="20716" y="21949"/>
                    <a:pt x="18681" y="16679"/>
                    <a:pt x="15612" y="12742"/>
                  </a:cubicBezTo>
                  <a:cubicBezTo>
                    <a:pt x="13911" y="10574"/>
                    <a:pt x="12009" y="8806"/>
                    <a:pt x="10075" y="7239"/>
                  </a:cubicBezTo>
                  <a:cubicBezTo>
                    <a:pt x="6772" y="4503"/>
                    <a:pt x="3403" y="2102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27"/>
            <p:cNvSpPr/>
            <p:nvPr/>
          </p:nvSpPr>
          <p:spPr>
            <a:xfrm>
              <a:off x="5288125" y="1393950"/>
              <a:ext cx="216000" cy="1090800"/>
            </a:xfrm>
            <a:custGeom>
              <a:rect b="b" l="l" r="r" t="t"/>
              <a:pathLst>
                <a:path extrusionOk="0" fill="none" h="43632" w="8640">
                  <a:moveTo>
                    <a:pt x="0" y="0"/>
                  </a:moveTo>
                  <a:cubicBezTo>
                    <a:pt x="0" y="0"/>
                    <a:pt x="8640" y="19080"/>
                    <a:pt x="5004" y="43631"/>
                  </a:cubicBezTo>
                </a:path>
              </a:pathLst>
            </a:custGeom>
            <a:noFill/>
            <a:ln cap="flat" cmpd="sng" w="50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27"/>
            <p:cNvSpPr/>
            <p:nvPr/>
          </p:nvSpPr>
          <p:spPr>
            <a:xfrm>
              <a:off x="5229750" y="1151275"/>
              <a:ext cx="226850" cy="1333475"/>
            </a:xfrm>
            <a:custGeom>
              <a:rect b="b" l="l" r="r" t="t"/>
              <a:pathLst>
                <a:path extrusionOk="0" fill="none" h="53339" w="9074">
                  <a:moveTo>
                    <a:pt x="9073" y="0"/>
                  </a:moveTo>
                  <a:cubicBezTo>
                    <a:pt x="9073" y="0"/>
                    <a:pt x="0" y="19314"/>
                    <a:pt x="7372" y="53338"/>
                  </a:cubicBezTo>
                </a:path>
              </a:pathLst>
            </a:custGeom>
            <a:noFill/>
            <a:ln cap="flat" cmpd="sng" w="50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27"/>
            <p:cNvSpPr/>
            <p:nvPr/>
          </p:nvSpPr>
          <p:spPr>
            <a:xfrm>
              <a:off x="5174700" y="1917650"/>
              <a:ext cx="239350" cy="567100"/>
            </a:xfrm>
            <a:custGeom>
              <a:rect b="b" l="l" r="r" t="t"/>
              <a:pathLst>
                <a:path extrusionOk="0" fill="none" h="22684" w="9574">
                  <a:moveTo>
                    <a:pt x="0" y="0"/>
                  </a:moveTo>
                  <a:cubicBezTo>
                    <a:pt x="0" y="0"/>
                    <a:pt x="8773" y="9374"/>
                    <a:pt x="9574" y="22683"/>
                  </a:cubicBezTo>
                </a:path>
              </a:pathLst>
            </a:custGeom>
            <a:noFill/>
            <a:ln cap="flat" cmpd="sng" w="50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27"/>
            <p:cNvSpPr/>
            <p:nvPr/>
          </p:nvSpPr>
          <p:spPr>
            <a:xfrm>
              <a:off x="5352325" y="1633275"/>
              <a:ext cx="252700" cy="844800"/>
            </a:xfrm>
            <a:custGeom>
              <a:rect b="b" l="l" r="r" t="t"/>
              <a:pathLst>
                <a:path extrusionOk="0" fill="none" h="33792" w="10108">
                  <a:moveTo>
                    <a:pt x="10108" y="1"/>
                  </a:moveTo>
                  <a:cubicBezTo>
                    <a:pt x="10108" y="1"/>
                    <a:pt x="1" y="10441"/>
                    <a:pt x="2436" y="33791"/>
                  </a:cubicBezTo>
                </a:path>
              </a:pathLst>
            </a:custGeom>
            <a:noFill/>
            <a:ln cap="flat" cmpd="sng" w="50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27"/>
            <p:cNvSpPr/>
            <p:nvPr/>
          </p:nvSpPr>
          <p:spPr>
            <a:xfrm>
              <a:off x="5412375" y="647600"/>
              <a:ext cx="469525" cy="538750"/>
            </a:xfrm>
            <a:custGeom>
              <a:rect b="b" l="l" r="r" t="t"/>
              <a:pathLst>
                <a:path extrusionOk="0" h="21550" w="18781">
                  <a:moveTo>
                    <a:pt x="13122" y="1"/>
                  </a:moveTo>
                  <a:cubicBezTo>
                    <a:pt x="11182" y="1"/>
                    <a:pt x="8721" y="1823"/>
                    <a:pt x="7239" y="2334"/>
                  </a:cubicBezTo>
                  <a:cubicBezTo>
                    <a:pt x="6923" y="2446"/>
                    <a:pt x="6621" y="2490"/>
                    <a:pt x="6324" y="2490"/>
                  </a:cubicBezTo>
                  <a:cubicBezTo>
                    <a:pt x="5649" y="2490"/>
                    <a:pt x="5009" y="2263"/>
                    <a:pt x="4337" y="2101"/>
                  </a:cubicBezTo>
                  <a:cubicBezTo>
                    <a:pt x="3781" y="1932"/>
                    <a:pt x="3017" y="1588"/>
                    <a:pt x="2358" y="1588"/>
                  </a:cubicBezTo>
                  <a:cubicBezTo>
                    <a:pt x="2107" y="1588"/>
                    <a:pt x="1871" y="1638"/>
                    <a:pt x="1668" y="1767"/>
                  </a:cubicBezTo>
                  <a:cubicBezTo>
                    <a:pt x="1568" y="1801"/>
                    <a:pt x="1535" y="1834"/>
                    <a:pt x="1501" y="1867"/>
                  </a:cubicBezTo>
                  <a:cubicBezTo>
                    <a:pt x="1435" y="1967"/>
                    <a:pt x="1401" y="2001"/>
                    <a:pt x="1368" y="2034"/>
                  </a:cubicBezTo>
                  <a:cubicBezTo>
                    <a:pt x="1335" y="2101"/>
                    <a:pt x="1268" y="2168"/>
                    <a:pt x="1234" y="2201"/>
                  </a:cubicBezTo>
                  <a:cubicBezTo>
                    <a:pt x="1101" y="2501"/>
                    <a:pt x="1034" y="2835"/>
                    <a:pt x="934" y="3168"/>
                  </a:cubicBezTo>
                  <a:cubicBezTo>
                    <a:pt x="767" y="3802"/>
                    <a:pt x="734" y="4469"/>
                    <a:pt x="767" y="5136"/>
                  </a:cubicBezTo>
                  <a:cubicBezTo>
                    <a:pt x="834" y="6471"/>
                    <a:pt x="1068" y="7838"/>
                    <a:pt x="1201" y="9139"/>
                  </a:cubicBezTo>
                  <a:cubicBezTo>
                    <a:pt x="1234" y="9273"/>
                    <a:pt x="1234" y="9373"/>
                    <a:pt x="1234" y="9506"/>
                  </a:cubicBezTo>
                  <a:cubicBezTo>
                    <a:pt x="1234" y="9806"/>
                    <a:pt x="1268" y="10040"/>
                    <a:pt x="1268" y="10340"/>
                  </a:cubicBezTo>
                  <a:lnTo>
                    <a:pt x="1268" y="11041"/>
                  </a:lnTo>
                  <a:lnTo>
                    <a:pt x="1268" y="11174"/>
                  </a:lnTo>
                  <a:lnTo>
                    <a:pt x="1268" y="11207"/>
                  </a:lnTo>
                  <a:lnTo>
                    <a:pt x="1268" y="11608"/>
                  </a:lnTo>
                  <a:cubicBezTo>
                    <a:pt x="1268" y="11708"/>
                    <a:pt x="1234" y="11875"/>
                    <a:pt x="1234" y="12008"/>
                  </a:cubicBezTo>
                  <a:cubicBezTo>
                    <a:pt x="1234" y="12141"/>
                    <a:pt x="1201" y="12275"/>
                    <a:pt x="1201" y="12375"/>
                  </a:cubicBezTo>
                  <a:cubicBezTo>
                    <a:pt x="1201" y="12475"/>
                    <a:pt x="1201" y="12608"/>
                    <a:pt x="1168" y="12675"/>
                  </a:cubicBezTo>
                  <a:lnTo>
                    <a:pt x="1034" y="13175"/>
                  </a:lnTo>
                  <a:cubicBezTo>
                    <a:pt x="1034" y="13309"/>
                    <a:pt x="1001" y="13442"/>
                    <a:pt x="934" y="13576"/>
                  </a:cubicBezTo>
                  <a:cubicBezTo>
                    <a:pt x="934" y="13609"/>
                    <a:pt x="901" y="13609"/>
                    <a:pt x="901" y="13642"/>
                  </a:cubicBezTo>
                  <a:cubicBezTo>
                    <a:pt x="868" y="13709"/>
                    <a:pt x="868" y="13809"/>
                    <a:pt x="834" y="13876"/>
                  </a:cubicBezTo>
                  <a:cubicBezTo>
                    <a:pt x="767" y="14043"/>
                    <a:pt x="734" y="14176"/>
                    <a:pt x="667" y="14343"/>
                  </a:cubicBezTo>
                  <a:lnTo>
                    <a:pt x="667" y="14376"/>
                  </a:lnTo>
                  <a:cubicBezTo>
                    <a:pt x="434" y="15277"/>
                    <a:pt x="234" y="16178"/>
                    <a:pt x="100" y="17045"/>
                  </a:cubicBezTo>
                  <a:cubicBezTo>
                    <a:pt x="67" y="17345"/>
                    <a:pt x="34" y="17645"/>
                    <a:pt x="34" y="17879"/>
                  </a:cubicBezTo>
                  <a:cubicBezTo>
                    <a:pt x="0" y="18179"/>
                    <a:pt x="0" y="18446"/>
                    <a:pt x="34" y="18713"/>
                  </a:cubicBezTo>
                  <a:cubicBezTo>
                    <a:pt x="34" y="18946"/>
                    <a:pt x="67" y="19146"/>
                    <a:pt x="100" y="19347"/>
                  </a:cubicBezTo>
                  <a:lnTo>
                    <a:pt x="100" y="19380"/>
                  </a:lnTo>
                  <a:cubicBezTo>
                    <a:pt x="167" y="19613"/>
                    <a:pt x="234" y="19814"/>
                    <a:pt x="334" y="20014"/>
                  </a:cubicBezTo>
                  <a:cubicBezTo>
                    <a:pt x="625" y="20782"/>
                    <a:pt x="1211" y="21550"/>
                    <a:pt x="1974" y="21550"/>
                  </a:cubicBezTo>
                  <a:cubicBezTo>
                    <a:pt x="2172" y="21550"/>
                    <a:pt x="2382" y="21498"/>
                    <a:pt x="2602" y="21381"/>
                  </a:cubicBezTo>
                  <a:cubicBezTo>
                    <a:pt x="3203" y="21115"/>
                    <a:pt x="3569" y="20547"/>
                    <a:pt x="4003" y="20014"/>
                  </a:cubicBezTo>
                  <a:cubicBezTo>
                    <a:pt x="5237" y="18379"/>
                    <a:pt x="6572" y="16878"/>
                    <a:pt x="8106" y="15644"/>
                  </a:cubicBezTo>
                  <a:cubicBezTo>
                    <a:pt x="8573" y="15177"/>
                    <a:pt x="9073" y="14777"/>
                    <a:pt x="9607" y="14376"/>
                  </a:cubicBezTo>
                  <a:lnTo>
                    <a:pt x="10007" y="14143"/>
                  </a:lnTo>
                  <a:lnTo>
                    <a:pt x="10241" y="14009"/>
                  </a:lnTo>
                  <a:cubicBezTo>
                    <a:pt x="10241" y="13976"/>
                    <a:pt x="10274" y="13976"/>
                    <a:pt x="10274" y="13976"/>
                  </a:cubicBezTo>
                  <a:cubicBezTo>
                    <a:pt x="11575" y="13309"/>
                    <a:pt x="13010" y="13009"/>
                    <a:pt x="14377" y="12608"/>
                  </a:cubicBezTo>
                  <a:cubicBezTo>
                    <a:pt x="14411" y="12608"/>
                    <a:pt x="14444" y="12575"/>
                    <a:pt x="14511" y="12575"/>
                  </a:cubicBezTo>
                  <a:cubicBezTo>
                    <a:pt x="14577" y="12508"/>
                    <a:pt x="14711" y="12508"/>
                    <a:pt x="14777" y="12475"/>
                  </a:cubicBezTo>
                  <a:cubicBezTo>
                    <a:pt x="14911" y="12475"/>
                    <a:pt x="15011" y="12442"/>
                    <a:pt x="15111" y="12408"/>
                  </a:cubicBezTo>
                  <a:lnTo>
                    <a:pt x="15511" y="12275"/>
                  </a:lnTo>
                  <a:cubicBezTo>
                    <a:pt x="15678" y="12241"/>
                    <a:pt x="15845" y="12141"/>
                    <a:pt x="16012" y="12075"/>
                  </a:cubicBezTo>
                  <a:cubicBezTo>
                    <a:pt x="17379" y="11441"/>
                    <a:pt x="18780" y="10474"/>
                    <a:pt x="18047" y="9106"/>
                  </a:cubicBezTo>
                  <a:cubicBezTo>
                    <a:pt x="18013" y="9006"/>
                    <a:pt x="17946" y="8939"/>
                    <a:pt x="17813" y="8839"/>
                  </a:cubicBezTo>
                  <a:cubicBezTo>
                    <a:pt x="17379" y="8105"/>
                    <a:pt x="16746" y="7471"/>
                    <a:pt x="16312" y="6704"/>
                  </a:cubicBezTo>
                  <a:cubicBezTo>
                    <a:pt x="15711" y="5537"/>
                    <a:pt x="15378" y="4336"/>
                    <a:pt x="15111" y="3035"/>
                  </a:cubicBezTo>
                  <a:cubicBezTo>
                    <a:pt x="14944" y="2201"/>
                    <a:pt x="15411" y="1267"/>
                    <a:pt x="14711" y="600"/>
                  </a:cubicBezTo>
                  <a:cubicBezTo>
                    <a:pt x="14258" y="171"/>
                    <a:pt x="13714" y="1"/>
                    <a:pt x="131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27"/>
            <p:cNvSpPr/>
            <p:nvPr/>
          </p:nvSpPr>
          <p:spPr>
            <a:xfrm>
              <a:off x="5557250" y="727025"/>
              <a:ext cx="316300" cy="187225"/>
            </a:xfrm>
            <a:custGeom>
              <a:rect b="b" l="l" r="r" t="t"/>
              <a:pathLst>
                <a:path extrusionOk="0" h="7489" w="12652">
                  <a:moveTo>
                    <a:pt x="11625" y="0"/>
                  </a:moveTo>
                  <a:cubicBezTo>
                    <a:pt x="9030" y="0"/>
                    <a:pt x="1831" y="2811"/>
                    <a:pt x="643" y="5462"/>
                  </a:cubicBezTo>
                  <a:cubicBezTo>
                    <a:pt x="0" y="6440"/>
                    <a:pt x="857" y="7489"/>
                    <a:pt x="1779" y="7489"/>
                  </a:cubicBezTo>
                  <a:cubicBezTo>
                    <a:pt x="1957" y="7489"/>
                    <a:pt x="2138" y="7450"/>
                    <a:pt x="2311" y="7363"/>
                  </a:cubicBezTo>
                  <a:cubicBezTo>
                    <a:pt x="3645" y="6596"/>
                    <a:pt x="4479" y="4561"/>
                    <a:pt x="5814" y="3594"/>
                  </a:cubicBezTo>
                  <a:cubicBezTo>
                    <a:pt x="8549" y="1392"/>
                    <a:pt x="12652" y="1259"/>
                    <a:pt x="12552" y="392"/>
                  </a:cubicBezTo>
                  <a:cubicBezTo>
                    <a:pt x="12506" y="122"/>
                    <a:pt x="12165" y="0"/>
                    <a:pt x="1162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27"/>
            <p:cNvSpPr/>
            <p:nvPr/>
          </p:nvSpPr>
          <p:spPr>
            <a:xfrm>
              <a:off x="5414025" y="688225"/>
              <a:ext cx="257725" cy="498550"/>
            </a:xfrm>
            <a:custGeom>
              <a:rect b="b" l="l" r="r" t="t"/>
              <a:pathLst>
                <a:path extrusionOk="0" h="19942" w="10309">
                  <a:moveTo>
                    <a:pt x="2210" y="0"/>
                  </a:moveTo>
                  <a:cubicBezTo>
                    <a:pt x="2011" y="0"/>
                    <a:pt x="1806" y="60"/>
                    <a:pt x="1669" y="142"/>
                  </a:cubicBezTo>
                  <a:cubicBezTo>
                    <a:pt x="1602" y="176"/>
                    <a:pt x="1535" y="209"/>
                    <a:pt x="1502" y="276"/>
                  </a:cubicBezTo>
                  <a:cubicBezTo>
                    <a:pt x="1469" y="342"/>
                    <a:pt x="1435" y="376"/>
                    <a:pt x="1369" y="443"/>
                  </a:cubicBezTo>
                  <a:cubicBezTo>
                    <a:pt x="1335" y="476"/>
                    <a:pt x="1302" y="543"/>
                    <a:pt x="1269" y="576"/>
                  </a:cubicBezTo>
                  <a:cubicBezTo>
                    <a:pt x="1135" y="876"/>
                    <a:pt x="1035" y="1210"/>
                    <a:pt x="968" y="1543"/>
                  </a:cubicBezTo>
                  <a:cubicBezTo>
                    <a:pt x="802" y="2177"/>
                    <a:pt x="768" y="2844"/>
                    <a:pt x="802" y="3511"/>
                  </a:cubicBezTo>
                  <a:cubicBezTo>
                    <a:pt x="835" y="4846"/>
                    <a:pt x="1102" y="6213"/>
                    <a:pt x="1202" y="7514"/>
                  </a:cubicBezTo>
                  <a:cubicBezTo>
                    <a:pt x="1269" y="7648"/>
                    <a:pt x="1269" y="7781"/>
                    <a:pt x="1269" y="7881"/>
                  </a:cubicBezTo>
                  <a:cubicBezTo>
                    <a:pt x="1269" y="8181"/>
                    <a:pt x="1302" y="8415"/>
                    <a:pt x="1302" y="8715"/>
                  </a:cubicBezTo>
                  <a:lnTo>
                    <a:pt x="1302" y="9449"/>
                  </a:lnTo>
                  <a:lnTo>
                    <a:pt x="1302" y="9549"/>
                  </a:lnTo>
                  <a:lnTo>
                    <a:pt x="1302" y="9582"/>
                  </a:lnTo>
                  <a:lnTo>
                    <a:pt x="1302" y="9983"/>
                  </a:lnTo>
                  <a:cubicBezTo>
                    <a:pt x="1302" y="10083"/>
                    <a:pt x="1269" y="10283"/>
                    <a:pt x="1269" y="10383"/>
                  </a:cubicBezTo>
                  <a:cubicBezTo>
                    <a:pt x="1269" y="10516"/>
                    <a:pt x="1202" y="10650"/>
                    <a:pt x="1202" y="10783"/>
                  </a:cubicBezTo>
                  <a:cubicBezTo>
                    <a:pt x="1202" y="10850"/>
                    <a:pt x="1202" y="10983"/>
                    <a:pt x="1168" y="11050"/>
                  </a:cubicBezTo>
                  <a:lnTo>
                    <a:pt x="1035" y="11550"/>
                  </a:lnTo>
                  <a:cubicBezTo>
                    <a:pt x="1035" y="11684"/>
                    <a:pt x="1002" y="11817"/>
                    <a:pt x="968" y="11951"/>
                  </a:cubicBezTo>
                  <a:cubicBezTo>
                    <a:pt x="968" y="11984"/>
                    <a:pt x="935" y="11984"/>
                    <a:pt x="935" y="12017"/>
                  </a:cubicBezTo>
                  <a:cubicBezTo>
                    <a:pt x="935" y="12118"/>
                    <a:pt x="868" y="12184"/>
                    <a:pt x="835" y="12284"/>
                  </a:cubicBezTo>
                  <a:cubicBezTo>
                    <a:pt x="802" y="12451"/>
                    <a:pt x="768" y="12551"/>
                    <a:pt x="668" y="12718"/>
                  </a:cubicBezTo>
                  <a:lnTo>
                    <a:pt x="668" y="12785"/>
                  </a:lnTo>
                  <a:cubicBezTo>
                    <a:pt x="468" y="13652"/>
                    <a:pt x="268" y="14553"/>
                    <a:pt x="134" y="15453"/>
                  </a:cubicBezTo>
                  <a:cubicBezTo>
                    <a:pt x="101" y="15720"/>
                    <a:pt x="34" y="15987"/>
                    <a:pt x="34" y="16287"/>
                  </a:cubicBezTo>
                  <a:cubicBezTo>
                    <a:pt x="1" y="16554"/>
                    <a:pt x="1" y="16821"/>
                    <a:pt x="34" y="17121"/>
                  </a:cubicBezTo>
                  <a:cubicBezTo>
                    <a:pt x="34" y="17321"/>
                    <a:pt x="101" y="17521"/>
                    <a:pt x="134" y="17722"/>
                  </a:cubicBezTo>
                  <a:lnTo>
                    <a:pt x="134" y="17788"/>
                  </a:lnTo>
                  <a:cubicBezTo>
                    <a:pt x="168" y="17988"/>
                    <a:pt x="268" y="18189"/>
                    <a:pt x="335" y="18389"/>
                  </a:cubicBezTo>
                  <a:cubicBezTo>
                    <a:pt x="629" y="19165"/>
                    <a:pt x="1225" y="19942"/>
                    <a:pt x="2018" y="19942"/>
                  </a:cubicBezTo>
                  <a:cubicBezTo>
                    <a:pt x="2212" y="19942"/>
                    <a:pt x="2419" y="19895"/>
                    <a:pt x="2636" y="19790"/>
                  </a:cubicBezTo>
                  <a:cubicBezTo>
                    <a:pt x="3203" y="19490"/>
                    <a:pt x="3604" y="18956"/>
                    <a:pt x="4004" y="18389"/>
                  </a:cubicBezTo>
                  <a:cubicBezTo>
                    <a:pt x="5271" y="16788"/>
                    <a:pt x="6606" y="15286"/>
                    <a:pt x="8140" y="14019"/>
                  </a:cubicBezTo>
                  <a:cubicBezTo>
                    <a:pt x="8607" y="13552"/>
                    <a:pt x="9107" y="13152"/>
                    <a:pt x="9641" y="12785"/>
                  </a:cubicBezTo>
                  <a:lnTo>
                    <a:pt x="10008" y="12518"/>
                  </a:lnTo>
                  <a:cubicBezTo>
                    <a:pt x="10108" y="12484"/>
                    <a:pt x="10175" y="12451"/>
                    <a:pt x="10308" y="12351"/>
                  </a:cubicBezTo>
                  <a:cubicBezTo>
                    <a:pt x="9941" y="11184"/>
                    <a:pt x="9441" y="10049"/>
                    <a:pt x="8707" y="9049"/>
                  </a:cubicBezTo>
                  <a:cubicBezTo>
                    <a:pt x="8474" y="8715"/>
                    <a:pt x="8173" y="8382"/>
                    <a:pt x="7873" y="8115"/>
                  </a:cubicBezTo>
                  <a:cubicBezTo>
                    <a:pt x="7006" y="7181"/>
                    <a:pt x="6005" y="6447"/>
                    <a:pt x="5038" y="5613"/>
                  </a:cubicBezTo>
                  <a:cubicBezTo>
                    <a:pt x="3770" y="4512"/>
                    <a:pt x="2536" y="3211"/>
                    <a:pt x="2102" y="1643"/>
                  </a:cubicBezTo>
                  <a:cubicBezTo>
                    <a:pt x="1969" y="1176"/>
                    <a:pt x="1902" y="709"/>
                    <a:pt x="2169" y="342"/>
                  </a:cubicBezTo>
                  <a:cubicBezTo>
                    <a:pt x="2303" y="209"/>
                    <a:pt x="2369" y="142"/>
                    <a:pt x="2503" y="42"/>
                  </a:cubicBezTo>
                  <a:cubicBezTo>
                    <a:pt x="2469" y="9"/>
                    <a:pt x="2369" y="9"/>
                    <a:pt x="2336" y="9"/>
                  </a:cubicBezTo>
                  <a:cubicBezTo>
                    <a:pt x="2295" y="3"/>
                    <a:pt x="2252" y="0"/>
                    <a:pt x="22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27"/>
            <p:cNvSpPr/>
            <p:nvPr/>
          </p:nvSpPr>
          <p:spPr>
            <a:xfrm>
              <a:off x="5406525" y="868575"/>
              <a:ext cx="475375" cy="318200"/>
            </a:xfrm>
            <a:custGeom>
              <a:rect b="b" l="l" r="r" t="t"/>
              <a:pathLst>
                <a:path extrusionOk="0" h="12728" w="19015">
                  <a:moveTo>
                    <a:pt x="18114" y="0"/>
                  </a:moveTo>
                  <a:cubicBezTo>
                    <a:pt x="18080" y="400"/>
                    <a:pt x="17847" y="734"/>
                    <a:pt x="17580" y="967"/>
                  </a:cubicBezTo>
                  <a:cubicBezTo>
                    <a:pt x="17238" y="1241"/>
                    <a:pt x="16827" y="1330"/>
                    <a:pt x="16395" y="1330"/>
                  </a:cubicBezTo>
                  <a:cubicBezTo>
                    <a:pt x="15983" y="1330"/>
                    <a:pt x="15552" y="1249"/>
                    <a:pt x="15145" y="1168"/>
                  </a:cubicBezTo>
                  <a:cubicBezTo>
                    <a:pt x="13597" y="876"/>
                    <a:pt x="12018" y="735"/>
                    <a:pt x="10440" y="735"/>
                  </a:cubicBezTo>
                  <a:cubicBezTo>
                    <a:pt x="9672" y="735"/>
                    <a:pt x="8904" y="768"/>
                    <a:pt x="8140" y="834"/>
                  </a:cubicBezTo>
                  <a:cubicBezTo>
                    <a:pt x="5905" y="1067"/>
                    <a:pt x="3670" y="1568"/>
                    <a:pt x="1602" y="2335"/>
                  </a:cubicBezTo>
                  <a:cubicBezTo>
                    <a:pt x="1502" y="2435"/>
                    <a:pt x="1435" y="3603"/>
                    <a:pt x="1435" y="3736"/>
                  </a:cubicBezTo>
                  <a:cubicBezTo>
                    <a:pt x="1335" y="4403"/>
                    <a:pt x="1135" y="4937"/>
                    <a:pt x="935" y="5571"/>
                  </a:cubicBezTo>
                  <a:lnTo>
                    <a:pt x="935" y="5604"/>
                  </a:lnTo>
                  <a:cubicBezTo>
                    <a:pt x="935" y="5637"/>
                    <a:pt x="901" y="5671"/>
                    <a:pt x="901" y="5737"/>
                  </a:cubicBezTo>
                  <a:cubicBezTo>
                    <a:pt x="334" y="7239"/>
                    <a:pt x="1" y="8973"/>
                    <a:pt x="401" y="10508"/>
                  </a:cubicBezTo>
                  <a:lnTo>
                    <a:pt x="401" y="10574"/>
                  </a:lnTo>
                  <a:cubicBezTo>
                    <a:pt x="434" y="10774"/>
                    <a:pt x="501" y="10975"/>
                    <a:pt x="601" y="11175"/>
                  </a:cubicBezTo>
                  <a:cubicBezTo>
                    <a:pt x="896" y="11951"/>
                    <a:pt x="1491" y="12728"/>
                    <a:pt x="2284" y="12728"/>
                  </a:cubicBezTo>
                  <a:cubicBezTo>
                    <a:pt x="2479" y="12728"/>
                    <a:pt x="2686" y="12681"/>
                    <a:pt x="2903" y="12576"/>
                  </a:cubicBezTo>
                  <a:cubicBezTo>
                    <a:pt x="3470" y="12276"/>
                    <a:pt x="3837" y="11742"/>
                    <a:pt x="4270" y="11175"/>
                  </a:cubicBezTo>
                  <a:cubicBezTo>
                    <a:pt x="5505" y="9574"/>
                    <a:pt x="6839" y="8072"/>
                    <a:pt x="8407" y="6805"/>
                  </a:cubicBezTo>
                  <a:cubicBezTo>
                    <a:pt x="9141" y="6171"/>
                    <a:pt x="9941" y="5637"/>
                    <a:pt x="10775" y="5170"/>
                  </a:cubicBezTo>
                  <a:cubicBezTo>
                    <a:pt x="12076" y="4470"/>
                    <a:pt x="13410" y="4103"/>
                    <a:pt x="14745" y="3669"/>
                  </a:cubicBezTo>
                  <a:cubicBezTo>
                    <a:pt x="14811" y="3636"/>
                    <a:pt x="14945" y="3636"/>
                    <a:pt x="15011" y="3603"/>
                  </a:cubicBezTo>
                  <a:cubicBezTo>
                    <a:pt x="15145" y="3603"/>
                    <a:pt x="15245" y="3536"/>
                    <a:pt x="15345" y="3503"/>
                  </a:cubicBezTo>
                  <a:lnTo>
                    <a:pt x="15745" y="3369"/>
                  </a:lnTo>
                  <a:cubicBezTo>
                    <a:pt x="15912" y="3336"/>
                    <a:pt x="16079" y="3269"/>
                    <a:pt x="16246" y="3169"/>
                  </a:cubicBezTo>
                  <a:cubicBezTo>
                    <a:pt x="17580" y="2635"/>
                    <a:pt x="19014" y="1668"/>
                    <a:pt x="18247" y="234"/>
                  </a:cubicBezTo>
                  <a:cubicBezTo>
                    <a:pt x="18180" y="167"/>
                    <a:pt x="18147" y="100"/>
                    <a:pt x="181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27"/>
            <p:cNvSpPr/>
            <p:nvPr/>
          </p:nvSpPr>
          <p:spPr>
            <a:xfrm>
              <a:off x="5576650" y="1298500"/>
              <a:ext cx="395300" cy="378900"/>
            </a:xfrm>
            <a:custGeom>
              <a:rect b="b" l="l" r="r" t="t"/>
              <a:pathLst>
                <a:path extrusionOk="0" h="15156" w="15812">
                  <a:moveTo>
                    <a:pt x="4764" y="0"/>
                  </a:moveTo>
                  <a:cubicBezTo>
                    <a:pt x="4665" y="0"/>
                    <a:pt x="4567" y="15"/>
                    <a:pt x="4470" y="49"/>
                  </a:cubicBezTo>
                  <a:cubicBezTo>
                    <a:pt x="4404" y="49"/>
                    <a:pt x="4370" y="49"/>
                    <a:pt x="4337" y="82"/>
                  </a:cubicBezTo>
                  <a:cubicBezTo>
                    <a:pt x="4304" y="115"/>
                    <a:pt x="4237" y="115"/>
                    <a:pt x="4204" y="149"/>
                  </a:cubicBezTo>
                  <a:lnTo>
                    <a:pt x="4070" y="282"/>
                  </a:lnTo>
                  <a:cubicBezTo>
                    <a:pt x="3903" y="482"/>
                    <a:pt x="3803" y="716"/>
                    <a:pt x="3670" y="949"/>
                  </a:cubicBezTo>
                  <a:cubicBezTo>
                    <a:pt x="3403" y="1416"/>
                    <a:pt x="3303" y="1917"/>
                    <a:pt x="3170" y="2417"/>
                  </a:cubicBezTo>
                  <a:cubicBezTo>
                    <a:pt x="2969" y="3451"/>
                    <a:pt x="2903" y="4552"/>
                    <a:pt x="2736" y="5553"/>
                  </a:cubicBezTo>
                  <a:cubicBezTo>
                    <a:pt x="2736" y="5619"/>
                    <a:pt x="2703" y="5753"/>
                    <a:pt x="2703" y="5820"/>
                  </a:cubicBezTo>
                  <a:lnTo>
                    <a:pt x="2569" y="6453"/>
                  </a:lnTo>
                  <a:cubicBezTo>
                    <a:pt x="2536" y="6620"/>
                    <a:pt x="2502" y="6820"/>
                    <a:pt x="2469" y="6987"/>
                  </a:cubicBezTo>
                  <a:cubicBezTo>
                    <a:pt x="2402" y="7054"/>
                    <a:pt x="2402" y="7054"/>
                    <a:pt x="2402" y="7087"/>
                  </a:cubicBezTo>
                  <a:lnTo>
                    <a:pt x="2402" y="7120"/>
                  </a:lnTo>
                  <a:cubicBezTo>
                    <a:pt x="2369" y="7254"/>
                    <a:pt x="2369" y="7321"/>
                    <a:pt x="2336" y="7421"/>
                  </a:cubicBezTo>
                  <a:cubicBezTo>
                    <a:pt x="2302" y="7554"/>
                    <a:pt x="2236" y="7621"/>
                    <a:pt x="2202" y="7754"/>
                  </a:cubicBezTo>
                  <a:cubicBezTo>
                    <a:pt x="2169" y="7821"/>
                    <a:pt x="2135" y="7954"/>
                    <a:pt x="2069" y="8054"/>
                  </a:cubicBezTo>
                  <a:cubicBezTo>
                    <a:pt x="2069" y="8088"/>
                    <a:pt x="2035" y="8155"/>
                    <a:pt x="2002" y="8255"/>
                  </a:cubicBezTo>
                  <a:cubicBezTo>
                    <a:pt x="1969" y="8388"/>
                    <a:pt x="1902" y="8488"/>
                    <a:pt x="1835" y="8622"/>
                  </a:cubicBezTo>
                  <a:cubicBezTo>
                    <a:pt x="1735" y="8722"/>
                    <a:pt x="1702" y="8788"/>
                    <a:pt x="1668" y="8888"/>
                  </a:cubicBezTo>
                  <a:cubicBezTo>
                    <a:pt x="1668" y="8922"/>
                    <a:pt x="1635" y="8922"/>
                    <a:pt x="1635" y="8955"/>
                  </a:cubicBezTo>
                  <a:cubicBezTo>
                    <a:pt x="1568" y="8988"/>
                    <a:pt x="1535" y="9089"/>
                    <a:pt x="1502" y="9122"/>
                  </a:cubicBezTo>
                  <a:cubicBezTo>
                    <a:pt x="1468" y="9222"/>
                    <a:pt x="1368" y="9322"/>
                    <a:pt x="1302" y="9422"/>
                  </a:cubicBezTo>
                  <a:cubicBezTo>
                    <a:pt x="968" y="10056"/>
                    <a:pt x="634" y="10656"/>
                    <a:pt x="368" y="11323"/>
                  </a:cubicBezTo>
                  <a:cubicBezTo>
                    <a:pt x="301" y="11557"/>
                    <a:pt x="201" y="11757"/>
                    <a:pt x="167" y="11957"/>
                  </a:cubicBezTo>
                  <a:lnTo>
                    <a:pt x="34" y="12591"/>
                  </a:lnTo>
                  <a:cubicBezTo>
                    <a:pt x="34" y="12758"/>
                    <a:pt x="1" y="12925"/>
                    <a:pt x="1" y="13091"/>
                  </a:cubicBezTo>
                  <a:cubicBezTo>
                    <a:pt x="1" y="13292"/>
                    <a:pt x="1" y="13458"/>
                    <a:pt x="34" y="13625"/>
                  </a:cubicBezTo>
                  <a:cubicBezTo>
                    <a:pt x="154" y="14377"/>
                    <a:pt x="545" y="15155"/>
                    <a:pt x="1281" y="15155"/>
                  </a:cubicBezTo>
                  <a:cubicBezTo>
                    <a:pt x="1361" y="15155"/>
                    <a:pt x="1446" y="15146"/>
                    <a:pt x="1535" y="15126"/>
                  </a:cubicBezTo>
                  <a:cubicBezTo>
                    <a:pt x="2002" y="14993"/>
                    <a:pt x="2402" y="14659"/>
                    <a:pt x="2836" y="14326"/>
                  </a:cubicBezTo>
                  <a:cubicBezTo>
                    <a:pt x="4070" y="13325"/>
                    <a:pt x="5371" y="12458"/>
                    <a:pt x="6805" y="11790"/>
                  </a:cubicBezTo>
                  <a:cubicBezTo>
                    <a:pt x="7206" y="11557"/>
                    <a:pt x="7673" y="11323"/>
                    <a:pt x="8173" y="11123"/>
                  </a:cubicBezTo>
                  <a:cubicBezTo>
                    <a:pt x="8307" y="11090"/>
                    <a:pt x="8373" y="11023"/>
                    <a:pt x="8507" y="10990"/>
                  </a:cubicBezTo>
                  <a:cubicBezTo>
                    <a:pt x="8573" y="10957"/>
                    <a:pt x="8640" y="10923"/>
                    <a:pt x="8707" y="10923"/>
                  </a:cubicBezTo>
                  <a:lnTo>
                    <a:pt x="8740" y="10923"/>
                  </a:lnTo>
                  <a:cubicBezTo>
                    <a:pt x="9874" y="10623"/>
                    <a:pt x="11008" y="10656"/>
                    <a:pt x="12143" y="10623"/>
                  </a:cubicBezTo>
                  <a:lnTo>
                    <a:pt x="12710" y="10623"/>
                  </a:lnTo>
                  <a:cubicBezTo>
                    <a:pt x="12810" y="10623"/>
                    <a:pt x="12943" y="10590"/>
                    <a:pt x="13010" y="10590"/>
                  </a:cubicBezTo>
                  <a:cubicBezTo>
                    <a:pt x="13143" y="10590"/>
                    <a:pt x="13277" y="10590"/>
                    <a:pt x="13444" y="10556"/>
                  </a:cubicBezTo>
                  <a:cubicBezTo>
                    <a:pt x="14544" y="10323"/>
                    <a:pt x="15812" y="9889"/>
                    <a:pt x="15512" y="8655"/>
                  </a:cubicBezTo>
                  <a:cubicBezTo>
                    <a:pt x="15478" y="8588"/>
                    <a:pt x="15478" y="8555"/>
                    <a:pt x="15412" y="8488"/>
                  </a:cubicBezTo>
                  <a:cubicBezTo>
                    <a:pt x="15212" y="7888"/>
                    <a:pt x="14845" y="7287"/>
                    <a:pt x="14678" y="6620"/>
                  </a:cubicBezTo>
                  <a:cubicBezTo>
                    <a:pt x="14411" y="5619"/>
                    <a:pt x="14411" y="4619"/>
                    <a:pt x="14478" y="3585"/>
                  </a:cubicBezTo>
                  <a:cubicBezTo>
                    <a:pt x="14511" y="2917"/>
                    <a:pt x="15045" y="2250"/>
                    <a:pt x="14644" y="1617"/>
                  </a:cubicBezTo>
                  <a:cubicBezTo>
                    <a:pt x="14225" y="994"/>
                    <a:pt x="13531" y="788"/>
                    <a:pt x="12738" y="788"/>
                  </a:cubicBezTo>
                  <a:cubicBezTo>
                    <a:pt x="11324" y="788"/>
                    <a:pt x="9600" y="1443"/>
                    <a:pt x="8573" y="1550"/>
                  </a:cubicBezTo>
                  <a:cubicBezTo>
                    <a:pt x="8519" y="1554"/>
                    <a:pt x="8466" y="1556"/>
                    <a:pt x="8414" y="1556"/>
                  </a:cubicBezTo>
                  <a:cubicBezTo>
                    <a:pt x="7661" y="1556"/>
                    <a:pt x="7091" y="1126"/>
                    <a:pt x="6405" y="783"/>
                  </a:cubicBezTo>
                  <a:cubicBezTo>
                    <a:pt x="5977" y="526"/>
                    <a:pt x="5353" y="0"/>
                    <a:pt x="47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27"/>
            <p:cNvSpPr/>
            <p:nvPr/>
          </p:nvSpPr>
          <p:spPr>
            <a:xfrm>
              <a:off x="5726650" y="1395825"/>
              <a:ext cx="270875" cy="100425"/>
            </a:xfrm>
            <a:custGeom>
              <a:rect b="b" l="l" r="r" t="t"/>
              <a:pathLst>
                <a:path extrusionOk="0" h="4017" w="10835">
                  <a:moveTo>
                    <a:pt x="8630" y="0"/>
                  </a:moveTo>
                  <a:cubicBezTo>
                    <a:pt x="6033" y="0"/>
                    <a:pt x="1908" y="779"/>
                    <a:pt x="772" y="2227"/>
                  </a:cubicBezTo>
                  <a:cubicBezTo>
                    <a:pt x="1" y="2936"/>
                    <a:pt x="656" y="4017"/>
                    <a:pt x="1498" y="4017"/>
                  </a:cubicBezTo>
                  <a:cubicBezTo>
                    <a:pt x="1566" y="4017"/>
                    <a:pt x="1636" y="4010"/>
                    <a:pt x="1706" y="3995"/>
                  </a:cubicBezTo>
                  <a:cubicBezTo>
                    <a:pt x="2874" y="3661"/>
                    <a:pt x="3874" y="2260"/>
                    <a:pt x="5109" y="1760"/>
                  </a:cubicBezTo>
                  <a:cubicBezTo>
                    <a:pt x="7544" y="592"/>
                    <a:pt x="10779" y="1326"/>
                    <a:pt x="10813" y="592"/>
                  </a:cubicBezTo>
                  <a:cubicBezTo>
                    <a:pt x="10835" y="193"/>
                    <a:pt x="9922" y="0"/>
                    <a:pt x="86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27"/>
            <p:cNvSpPr/>
            <p:nvPr/>
          </p:nvSpPr>
          <p:spPr>
            <a:xfrm>
              <a:off x="5575825" y="1300000"/>
              <a:ext cx="218500" cy="378450"/>
            </a:xfrm>
            <a:custGeom>
              <a:rect b="b" l="l" r="r" t="t"/>
              <a:pathLst>
                <a:path extrusionOk="0" h="15138" w="8740">
                  <a:moveTo>
                    <a:pt x="4666" y="0"/>
                  </a:moveTo>
                  <a:cubicBezTo>
                    <a:pt x="4592" y="0"/>
                    <a:pt x="4525" y="8"/>
                    <a:pt x="4470" y="22"/>
                  </a:cubicBezTo>
                  <a:cubicBezTo>
                    <a:pt x="4403" y="22"/>
                    <a:pt x="4370" y="22"/>
                    <a:pt x="4337" y="55"/>
                  </a:cubicBezTo>
                  <a:cubicBezTo>
                    <a:pt x="4270" y="89"/>
                    <a:pt x="4237" y="89"/>
                    <a:pt x="4203" y="156"/>
                  </a:cubicBezTo>
                  <a:lnTo>
                    <a:pt x="4070" y="256"/>
                  </a:lnTo>
                  <a:cubicBezTo>
                    <a:pt x="3903" y="489"/>
                    <a:pt x="3770" y="689"/>
                    <a:pt x="3670" y="923"/>
                  </a:cubicBezTo>
                  <a:cubicBezTo>
                    <a:pt x="3403" y="1390"/>
                    <a:pt x="3303" y="1890"/>
                    <a:pt x="3169" y="2390"/>
                  </a:cubicBezTo>
                  <a:cubicBezTo>
                    <a:pt x="2936" y="3425"/>
                    <a:pt x="2902" y="4525"/>
                    <a:pt x="2736" y="5526"/>
                  </a:cubicBezTo>
                  <a:cubicBezTo>
                    <a:pt x="2736" y="5593"/>
                    <a:pt x="2702" y="5726"/>
                    <a:pt x="2702" y="5826"/>
                  </a:cubicBezTo>
                  <a:lnTo>
                    <a:pt x="2569" y="6427"/>
                  </a:lnTo>
                  <a:cubicBezTo>
                    <a:pt x="2535" y="6593"/>
                    <a:pt x="2502" y="6794"/>
                    <a:pt x="2435" y="6994"/>
                  </a:cubicBezTo>
                  <a:cubicBezTo>
                    <a:pt x="2402" y="7027"/>
                    <a:pt x="2402" y="7027"/>
                    <a:pt x="2402" y="7060"/>
                  </a:cubicBezTo>
                  <a:lnTo>
                    <a:pt x="2402" y="7094"/>
                  </a:lnTo>
                  <a:cubicBezTo>
                    <a:pt x="2369" y="7227"/>
                    <a:pt x="2369" y="7327"/>
                    <a:pt x="2335" y="7394"/>
                  </a:cubicBezTo>
                  <a:cubicBezTo>
                    <a:pt x="2269" y="7527"/>
                    <a:pt x="2235" y="7594"/>
                    <a:pt x="2202" y="7728"/>
                  </a:cubicBezTo>
                  <a:cubicBezTo>
                    <a:pt x="2168" y="7828"/>
                    <a:pt x="2102" y="7928"/>
                    <a:pt x="2068" y="8028"/>
                  </a:cubicBezTo>
                  <a:cubicBezTo>
                    <a:pt x="2068" y="8061"/>
                    <a:pt x="2035" y="8161"/>
                    <a:pt x="2002" y="8228"/>
                  </a:cubicBezTo>
                  <a:cubicBezTo>
                    <a:pt x="1935" y="8361"/>
                    <a:pt x="1902" y="8495"/>
                    <a:pt x="1835" y="8595"/>
                  </a:cubicBezTo>
                  <a:cubicBezTo>
                    <a:pt x="1735" y="8695"/>
                    <a:pt x="1701" y="8762"/>
                    <a:pt x="1668" y="8862"/>
                  </a:cubicBezTo>
                  <a:cubicBezTo>
                    <a:pt x="1668" y="8895"/>
                    <a:pt x="1601" y="8895"/>
                    <a:pt x="1601" y="8928"/>
                  </a:cubicBezTo>
                  <a:cubicBezTo>
                    <a:pt x="1568" y="8995"/>
                    <a:pt x="1535" y="9062"/>
                    <a:pt x="1501" y="9095"/>
                  </a:cubicBezTo>
                  <a:cubicBezTo>
                    <a:pt x="1435" y="9195"/>
                    <a:pt x="1368" y="9329"/>
                    <a:pt x="1268" y="9395"/>
                  </a:cubicBezTo>
                  <a:cubicBezTo>
                    <a:pt x="934" y="10029"/>
                    <a:pt x="601" y="10663"/>
                    <a:pt x="367" y="11330"/>
                  </a:cubicBezTo>
                  <a:cubicBezTo>
                    <a:pt x="267" y="11530"/>
                    <a:pt x="200" y="11730"/>
                    <a:pt x="167" y="11931"/>
                  </a:cubicBezTo>
                  <a:lnTo>
                    <a:pt x="34" y="12564"/>
                  </a:lnTo>
                  <a:cubicBezTo>
                    <a:pt x="34" y="12731"/>
                    <a:pt x="0" y="12898"/>
                    <a:pt x="0" y="13065"/>
                  </a:cubicBezTo>
                  <a:cubicBezTo>
                    <a:pt x="0" y="13265"/>
                    <a:pt x="0" y="13432"/>
                    <a:pt x="34" y="13598"/>
                  </a:cubicBezTo>
                  <a:cubicBezTo>
                    <a:pt x="152" y="14341"/>
                    <a:pt x="510" y="15137"/>
                    <a:pt x="1246" y="15137"/>
                  </a:cubicBezTo>
                  <a:cubicBezTo>
                    <a:pt x="1337" y="15137"/>
                    <a:pt x="1433" y="15125"/>
                    <a:pt x="1535" y="15100"/>
                  </a:cubicBezTo>
                  <a:cubicBezTo>
                    <a:pt x="2002" y="14966"/>
                    <a:pt x="2402" y="14666"/>
                    <a:pt x="2836" y="14299"/>
                  </a:cubicBezTo>
                  <a:cubicBezTo>
                    <a:pt x="4070" y="13298"/>
                    <a:pt x="5371" y="12431"/>
                    <a:pt x="6772" y="11764"/>
                  </a:cubicBezTo>
                  <a:cubicBezTo>
                    <a:pt x="7205" y="11530"/>
                    <a:pt x="7672" y="11330"/>
                    <a:pt x="8173" y="11097"/>
                  </a:cubicBezTo>
                  <a:cubicBezTo>
                    <a:pt x="8306" y="11063"/>
                    <a:pt x="8373" y="11030"/>
                    <a:pt x="8506" y="10963"/>
                  </a:cubicBezTo>
                  <a:cubicBezTo>
                    <a:pt x="8573" y="10930"/>
                    <a:pt x="8673" y="10930"/>
                    <a:pt x="8740" y="10897"/>
                  </a:cubicBezTo>
                  <a:cubicBezTo>
                    <a:pt x="8706" y="9896"/>
                    <a:pt x="8540" y="8928"/>
                    <a:pt x="8173" y="8095"/>
                  </a:cubicBezTo>
                  <a:cubicBezTo>
                    <a:pt x="8039" y="7828"/>
                    <a:pt x="7873" y="7527"/>
                    <a:pt x="7706" y="7227"/>
                  </a:cubicBezTo>
                  <a:cubicBezTo>
                    <a:pt x="7239" y="6393"/>
                    <a:pt x="6638" y="5593"/>
                    <a:pt x="6038" y="4826"/>
                  </a:cubicBezTo>
                  <a:cubicBezTo>
                    <a:pt x="5304" y="3725"/>
                    <a:pt x="4570" y="2524"/>
                    <a:pt x="4537" y="1223"/>
                  </a:cubicBezTo>
                  <a:cubicBezTo>
                    <a:pt x="4503" y="889"/>
                    <a:pt x="4537" y="489"/>
                    <a:pt x="4837" y="256"/>
                  </a:cubicBezTo>
                  <a:cubicBezTo>
                    <a:pt x="4904" y="189"/>
                    <a:pt x="5004" y="122"/>
                    <a:pt x="5137" y="89"/>
                  </a:cubicBezTo>
                  <a:cubicBezTo>
                    <a:pt x="5071" y="89"/>
                    <a:pt x="5037" y="55"/>
                    <a:pt x="5004" y="55"/>
                  </a:cubicBezTo>
                  <a:cubicBezTo>
                    <a:pt x="4887" y="16"/>
                    <a:pt x="4769" y="0"/>
                    <a:pt x="466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27"/>
            <p:cNvSpPr/>
            <p:nvPr/>
          </p:nvSpPr>
          <p:spPr>
            <a:xfrm>
              <a:off x="5575825" y="1473275"/>
              <a:ext cx="396125" cy="204125"/>
            </a:xfrm>
            <a:custGeom>
              <a:rect b="b" l="l" r="r" t="t"/>
              <a:pathLst>
                <a:path extrusionOk="0" h="8165" w="15845">
                  <a:moveTo>
                    <a:pt x="4672" y="1"/>
                  </a:moveTo>
                  <a:cubicBezTo>
                    <a:pt x="3917" y="1"/>
                    <a:pt x="3160" y="44"/>
                    <a:pt x="2402" y="129"/>
                  </a:cubicBezTo>
                  <a:cubicBezTo>
                    <a:pt x="2335" y="163"/>
                    <a:pt x="2068" y="1063"/>
                    <a:pt x="2035" y="1130"/>
                  </a:cubicBezTo>
                  <a:cubicBezTo>
                    <a:pt x="1868" y="1631"/>
                    <a:pt x="1601" y="1997"/>
                    <a:pt x="1335" y="2431"/>
                  </a:cubicBezTo>
                  <a:cubicBezTo>
                    <a:pt x="1335" y="2464"/>
                    <a:pt x="1268" y="2464"/>
                    <a:pt x="1268" y="2498"/>
                  </a:cubicBezTo>
                  <a:cubicBezTo>
                    <a:pt x="567" y="3599"/>
                    <a:pt x="0" y="4833"/>
                    <a:pt x="0" y="6100"/>
                  </a:cubicBezTo>
                  <a:cubicBezTo>
                    <a:pt x="0" y="6301"/>
                    <a:pt x="0" y="6467"/>
                    <a:pt x="34" y="6634"/>
                  </a:cubicBezTo>
                  <a:cubicBezTo>
                    <a:pt x="154" y="7386"/>
                    <a:pt x="518" y="8164"/>
                    <a:pt x="1272" y="8164"/>
                  </a:cubicBezTo>
                  <a:cubicBezTo>
                    <a:pt x="1355" y="8164"/>
                    <a:pt x="1442" y="8155"/>
                    <a:pt x="1535" y="8135"/>
                  </a:cubicBezTo>
                  <a:cubicBezTo>
                    <a:pt x="2002" y="8002"/>
                    <a:pt x="2402" y="7668"/>
                    <a:pt x="2836" y="7335"/>
                  </a:cubicBezTo>
                  <a:cubicBezTo>
                    <a:pt x="4070" y="6334"/>
                    <a:pt x="5371" y="5467"/>
                    <a:pt x="6772" y="4799"/>
                  </a:cubicBezTo>
                  <a:cubicBezTo>
                    <a:pt x="7472" y="4466"/>
                    <a:pt x="8173" y="4232"/>
                    <a:pt x="8907" y="3999"/>
                  </a:cubicBezTo>
                  <a:cubicBezTo>
                    <a:pt x="10041" y="3732"/>
                    <a:pt x="11075" y="3732"/>
                    <a:pt x="12209" y="3632"/>
                  </a:cubicBezTo>
                  <a:lnTo>
                    <a:pt x="12709" y="3632"/>
                  </a:lnTo>
                  <a:cubicBezTo>
                    <a:pt x="12809" y="3632"/>
                    <a:pt x="12876" y="3599"/>
                    <a:pt x="13010" y="3599"/>
                  </a:cubicBezTo>
                  <a:cubicBezTo>
                    <a:pt x="13143" y="3599"/>
                    <a:pt x="13243" y="3599"/>
                    <a:pt x="13410" y="3565"/>
                  </a:cubicBezTo>
                  <a:cubicBezTo>
                    <a:pt x="14544" y="3332"/>
                    <a:pt x="15845" y="2898"/>
                    <a:pt x="15511" y="1664"/>
                  </a:cubicBezTo>
                  <a:cubicBezTo>
                    <a:pt x="15511" y="1597"/>
                    <a:pt x="15511" y="1497"/>
                    <a:pt x="15445" y="1464"/>
                  </a:cubicBezTo>
                  <a:cubicBezTo>
                    <a:pt x="15345" y="1731"/>
                    <a:pt x="15111" y="1964"/>
                    <a:pt x="14844" y="2098"/>
                  </a:cubicBezTo>
                  <a:cubicBezTo>
                    <a:pt x="14668" y="2185"/>
                    <a:pt x="14484" y="2222"/>
                    <a:pt x="14296" y="2222"/>
                  </a:cubicBezTo>
                  <a:cubicBezTo>
                    <a:pt x="13842" y="2222"/>
                    <a:pt x="13367" y="2010"/>
                    <a:pt x="12943" y="1797"/>
                  </a:cubicBezTo>
                  <a:cubicBezTo>
                    <a:pt x="11275" y="997"/>
                    <a:pt x="9507" y="463"/>
                    <a:pt x="7672" y="230"/>
                  </a:cubicBezTo>
                  <a:cubicBezTo>
                    <a:pt x="6681" y="77"/>
                    <a:pt x="5679" y="1"/>
                    <a:pt x="46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27"/>
            <p:cNvSpPr/>
            <p:nvPr/>
          </p:nvSpPr>
          <p:spPr>
            <a:xfrm>
              <a:off x="4892825" y="896250"/>
              <a:ext cx="427825" cy="521825"/>
            </a:xfrm>
            <a:custGeom>
              <a:rect b="b" l="l" r="r" t="t"/>
              <a:pathLst>
                <a:path extrusionOk="0" h="20873" w="17113">
                  <a:moveTo>
                    <a:pt x="4570" y="1"/>
                  </a:moveTo>
                  <a:cubicBezTo>
                    <a:pt x="3968" y="1"/>
                    <a:pt x="3426" y="193"/>
                    <a:pt x="3003" y="694"/>
                  </a:cubicBezTo>
                  <a:cubicBezTo>
                    <a:pt x="2369" y="1395"/>
                    <a:pt x="2869" y="2329"/>
                    <a:pt x="2736" y="3196"/>
                  </a:cubicBezTo>
                  <a:cubicBezTo>
                    <a:pt x="2569" y="4530"/>
                    <a:pt x="2336" y="5731"/>
                    <a:pt x="1835" y="6932"/>
                  </a:cubicBezTo>
                  <a:cubicBezTo>
                    <a:pt x="1502" y="7733"/>
                    <a:pt x="968" y="8400"/>
                    <a:pt x="568" y="9167"/>
                  </a:cubicBezTo>
                  <a:cubicBezTo>
                    <a:pt x="668" y="9234"/>
                    <a:pt x="635" y="9334"/>
                    <a:pt x="601" y="9367"/>
                  </a:cubicBezTo>
                  <a:cubicBezTo>
                    <a:pt x="1" y="10802"/>
                    <a:pt x="1302" y="11702"/>
                    <a:pt x="2536" y="12203"/>
                  </a:cubicBezTo>
                  <a:cubicBezTo>
                    <a:pt x="2703" y="12303"/>
                    <a:pt x="2869" y="12336"/>
                    <a:pt x="3003" y="12369"/>
                  </a:cubicBezTo>
                  <a:cubicBezTo>
                    <a:pt x="3136" y="12403"/>
                    <a:pt x="3203" y="12469"/>
                    <a:pt x="3336" y="12503"/>
                  </a:cubicBezTo>
                  <a:cubicBezTo>
                    <a:pt x="3470" y="12536"/>
                    <a:pt x="3537" y="12536"/>
                    <a:pt x="3637" y="12570"/>
                  </a:cubicBezTo>
                  <a:cubicBezTo>
                    <a:pt x="3703" y="12636"/>
                    <a:pt x="3803" y="12636"/>
                    <a:pt x="3870" y="12670"/>
                  </a:cubicBezTo>
                  <a:cubicBezTo>
                    <a:pt x="3937" y="12670"/>
                    <a:pt x="3970" y="12670"/>
                    <a:pt x="3970" y="12703"/>
                  </a:cubicBezTo>
                  <a:cubicBezTo>
                    <a:pt x="5271" y="13037"/>
                    <a:pt x="6505" y="13203"/>
                    <a:pt x="7673" y="13837"/>
                  </a:cubicBezTo>
                  <a:lnTo>
                    <a:pt x="7706" y="13837"/>
                  </a:lnTo>
                  <a:cubicBezTo>
                    <a:pt x="7806" y="13870"/>
                    <a:pt x="7873" y="13904"/>
                    <a:pt x="7940" y="13971"/>
                  </a:cubicBezTo>
                  <a:cubicBezTo>
                    <a:pt x="8040" y="14037"/>
                    <a:pt x="8140" y="14071"/>
                    <a:pt x="8273" y="14171"/>
                  </a:cubicBezTo>
                  <a:cubicBezTo>
                    <a:pt x="8774" y="14504"/>
                    <a:pt x="9207" y="14905"/>
                    <a:pt x="9674" y="15338"/>
                  </a:cubicBezTo>
                  <a:cubicBezTo>
                    <a:pt x="11142" y="16506"/>
                    <a:pt x="12376" y="17907"/>
                    <a:pt x="13610" y="19474"/>
                  </a:cubicBezTo>
                  <a:cubicBezTo>
                    <a:pt x="13977" y="19975"/>
                    <a:pt x="14378" y="20509"/>
                    <a:pt x="14878" y="20742"/>
                  </a:cubicBezTo>
                  <a:cubicBezTo>
                    <a:pt x="15058" y="20832"/>
                    <a:pt x="15229" y="20872"/>
                    <a:pt x="15390" y="20872"/>
                  </a:cubicBezTo>
                  <a:cubicBezTo>
                    <a:pt x="16127" y="20872"/>
                    <a:pt x="16661" y="20029"/>
                    <a:pt x="16879" y="19208"/>
                  </a:cubicBezTo>
                  <a:cubicBezTo>
                    <a:pt x="16980" y="19007"/>
                    <a:pt x="17013" y="18774"/>
                    <a:pt x="17046" y="18540"/>
                  </a:cubicBezTo>
                  <a:lnTo>
                    <a:pt x="17046" y="18507"/>
                  </a:lnTo>
                  <a:cubicBezTo>
                    <a:pt x="17113" y="18307"/>
                    <a:pt x="17113" y="18073"/>
                    <a:pt x="17113" y="17873"/>
                  </a:cubicBezTo>
                  <a:cubicBezTo>
                    <a:pt x="17113" y="17573"/>
                    <a:pt x="17113" y="17340"/>
                    <a:pt x="17046" y="17039"/>
                  </a:cubicBezTo>
                  <a:cubicBezTo>
                    <a:pt x="17013" y="16739"/>
                    <a:pt x="17013" y="16506"/>
                    <a:pt x="16980" y="16239"/>
                  </a:cubicBezTo>
                  <a:cubicBezTo>
                    <a:pt x="16846" y="15372"/>
                    <a:pt x="16613" y="14504"/>
                    <a:pt x="16346" y="13637"/>
                  </a:cubicBezTo>
                  <a:lnTo>
                    <a:pt x="16346" y="13570"/>
                  </a:lnTo>
                  <a:cubicBezTo>
                    <a:pt x="16279" y="13470"/>
                    <a:pt x="16212" y="13303"/>
                    <a:pt x="16179" y="13170"/>
                  </a:cubicBezTo>
                  <a:cubicBezTo>
                    <a:pt x="16146" y="13070"/>
                    <a:pt x="16112" y="13003"/>
                    <a:pt x="16112" y="12903"/>
                  </a:cubicBezTo>
                  <a:cubicBezTo>
                    <a:pt x="16112" y="12870"/>
                    <a:pt x="16046" y="12870"/>
                    <a:pt x="16046" y="12836"/>
                  </a:cubicBezTo>
                  <a:lnTo>
                    <a:pt x="15945" y="12469"/>
                  </a:lnTo>
                  <a:lnTo>
                    <a:pt x="15812" y="11969"/>
                  </a:lnTo>
                  <a:cubicBezTo>
                    <a:pt x="15779" y="11869"/>
                    <a:pt x="15779" y="11736"/>
                    <a:pt x="15779" y="11669"/>
                  </a:cubicBezTo>
                  <a:cubicBezTo>
                    <a:pt x="15712" y="11535"/>
                    <a:pt x="15712" y="11402"/>
                    <a:pt x="15679" y="11269"/>
                  </a:cubicBezTo>
                  <a:cubicBezTo>
                    <a:pt x="15679" y="11169"/>
                    <a:pt x="15645" y="11002"/>
                    <a:pt x="15645" y="10868"/>
                  </a:cubicBezTo>
                  <a:cubicBezTo>
                    <a:pt x="15645" y="10735"/>
                    <a:pt x="15612" y="10635"/>
                    <a:pt x="15612" y="10501"/>
                  </a:cubicBezTo>
                  <a:lnTo>
                    <a:pt x="15612" y="10435"/>
                  </a:lnTo>
                  <a:lnTo>
                    <a:pt x="15612" y="10335"/>
                  </a:lnTo>
                  <a:cubicBezTo>
                    <a:pt x="15612" y="10068"/>
                    <a:pt x="15545" y="9868"/>
                    <a:pt x="15545" y="9601"/>
                  </a:cubicBezTo>
                  <a:lnTo>
                    <a:pt x="15545" y="8767"/>
                  </a:lnTo>
                  <a:lnTo>
                    <a:pt x="15545" y="8400"/>
                  </a:lnTo>
                  <a:cubicBezTo>
                    <a:pt x="15612" y="7099"/>
                    <a:pt x="15745" y="5698"/>
                    <a:pt x="15745" y="4364"/>
                  </a:cubicBezTo>
                  <a:cubicBezTo>
                    <a:pt x="15745" y="3696"/>
                    <a:pt x="15679" y="3029"/>
                    <a:pt x="15512" y="2396"/>
                  </a:cubicBezTo>
                  <a:cubicBezTo>
                    <a:pt x="15412" y="2062"/>
                    <a:pt x="15345" y="1728"/>
                    <a:pt x="15178" y="1495"/>
                  </a:cubicBezTo>
                  <a:cubicBezTo>
                    <a:pt x="15145" y="1428"/>
                    <a:pt x="15078" y="1361"/>
                    <a:pt x="15045" y="1328"/>
                  </a:cubicBezTo>
                  <a:lnTo>
                    <a:pt x="14911" y="1195"/>
                  </a:lnTo>
                  <a:lnTo>
                    <a:pt x="14811" y="1061"/>
                  </a:lnTo>
                  <a:cubicBezTo>
                    <a:pt x="14648" y="972"/>
                    <a:pt x="14472" y="936"/>
                    <a:pt x="14289" y="936"/>
                  </a:cubicBezTo>
                  <a:cubicBezTo>
                    <a:pt x="13649" y="936"/>
                    <a:pt x="12929" y="1380"/>
                    <a:pt x="12410" y="1562"/>
                  </a:cubicBezTo>
                  <a:cubicBezTo>
                    <a:pt x="11751" y="1815"/>
                    <a:pt x="11132" y="2087"/>
                    <a:pt x="10463" y="2087"/>
                  </a:cubicBezTo>
                  <a:cubicBezTo>
                    <a:pt x="10250" y="2087"/>
                    <a:pt x="10033" y="2060"/>
                    <a:pt x="9808" y="1995"/>
                  </a:cubicBezTo>
                  <a:cubicBezTo>
                    <a:pt x="8498" y="1575"/>
                    <a:pt x="6290" y="1"/>
                    <a:pt x="45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27"/>
            <p:cNvSpPr/>
            <p:nvPr/>
          </p:nvSpPr>
          <p:spPr>
            <a:xfrm>
              <a:off x="4892825" y="981825"/>
              <a:ext cx="291875" cy="172400"/>
            </a:xfrm>
            <a:custGeom>
              <a:rect b="b" l="l" r="r" t="t"/>
              <a:pathLst>
                <a:path extrusionOk="0" h="6896" w="11675">
                  <a:moveTo>
                    <a:pt x="1114" y="1"/>
                  </a:moveTo>
                  <a:cubicBezTo>
                    <a:pt x="503" y="1"/>
                    <a:pt x="121" y="137"/>
                    <a:pt x="101" y="440"/>
                  </a:cubicBezTo>
                  <a:cubicBezTo>
                    <a:pt x="1" y="1341"/>
                    <a:pt x="3770" y="1174"/>
                    <a:pt x="6305" y="3242"/>
                  </a:cubicBezTo>
                  <a:cubicBezTo>
                    <a:pt x="7539" y="4110"/>
                    <a:pt x="8373" y="6111"/>
                    <a:pt x="9641" y="6812"/>
                  </a:cubicBezTo>
                  <a:cubicBezTo>
                    <a:pt x="9769" y="6869"/>
                    <a:pt x="9901" y="6895"/>
                    <a:pt x="10031" y="6895"/>
                  </a:cubicBezTo>
                  <a:cubicBezTo>
                    <a:pt x="10884" y="6895"/>
                    <a:pt x="11674" y="5761"/>
                    <a:pt x="11009" y="4777"/>
                  </a:cubicBezTo>
                  <a:cubicBezTo>
                    <a:pt x="9884" y="2260"/>
                    <a:pt x="3602" y="1"/>
                    <a:pt x="111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27"/>
            <p:cNvSpPr/>
            <p:nvPr/>
          </p:nvSpPr>
          <p:spPr>
            <a:xfrm>
              <a:off x="5087125" y="919125"/>
              <a:ext cx="235200" cy="498100"/>
            </a:xfrm>
            <a:custGeom>
              <a:rect b="b" l="l" r="r" t="t"/>
              <a:pathLst>
                <a:path extrusionOk="0" h="19924" w="9408">
                  <a:moveTo>
                    <a:pt x="6660" y="0"/>
                  </a:moveTo>
                  <a:cubicBezTo>
                    <a:pt x="6602" y="0"/>
                    <a:pt x="6539" y="5"/>
                    <a:pt x="6472" y="13"/>
                  </a:cubicBezTo>
                  <a:cubicBezTo>
                    <a:pt x="6439" y="13"/>
                    <a:pt x="6406" y="80"/>
                    <a:pt x="6372" y="80"/>
                  </a:cubicBezTo>
                  <a:cubicBezTo>
                    <a:pt x="6472" y="113"/>
                    <a:pt x="6572" y="180"/>
                    <a:pt x="6639" y="313"/>
                  </a:cubicBezTo>
                  <a:cubicBezTo>
                    <a:pt x="6906" y="647"/>
                    <a:pt x="6906" y="1147"/>
                    <a:pt x="6772" y="1581"/>
                  </a:cubicBezTo>
                  <a:cubicBezTo>
                    <a:pt x="6439" y="3182"/>
                    <a:pt x="5405" y="4583"/>
                    <a:pt x="4304" y="5750"/>
                  </a:cubicBezTo>
                  <a:cubicBezTo>
                    <a:pt x="3537" y="6618"/>
                    <a:pt x="2636" y="7452"/>
                    <a:pt x="1902" y="8419"/>
                  </a:cubicBezTo>
                  <a:cubicBezTo>
                    <a:pt x="1635" y="8752"/>
                    <a:pt x="1435" y="9086"/>
                    <a:pt x="1202" y="9420"/>
                  </a:cubicBezTo>
                  <a:cubicBezTo>
                    <a:pt x="668" y="10487"/>
                    <a:pt x="234" y="11655"/>
                    <a:pt x="1" y="12889"/>
                  </a:cubicBezTo>
                  <a:cubicBezTo>
                    <a:pt x="101" y="12922"/>
                    <a:pt x="168" y="12955"/>
                    <a:pt x="234" y="12989"/>
                  </a:cubicBezTo>
                  <a:cubicBezTo>
                    <a:pt x="368" y="13089"/>
                    <a:pt x="435" y="13122"/>
                    <a:pt x="568" y="13222"/>
                  </a:cubicBezTo>
                  <a:cubicBezTo>
                    <a:pt x="1068" y="13556"/>
                    <a:pt x="1535" y="13956"/>
                    <a:pt x="2002" y="14390"/>
                  </a:cubicBezTo>
                  <a:cubicBezTo>
                    <a:pt x="3437" y="15557"/>
                    <a:pt x="4704" y="16958"/>
                    <a:pt x="5905" y="18493"/>
                  </a:cubicBezTo>
                  <a:cubicBezTo>
                    <a:pt x="6272" y="18993"/>
                    <a:pt x="6706" y="19560"/>
                    <a:pt x="7206" y="19794"/>
                  </a:cubicBezTo>
                  <a:cubicBezTo>
                    <a:pt x="7386" y="19883"/>
                    <a:pt x="7556" y="19924"/>
                    <a:pt x="7715" y="19924"/>
                  </a:cubicBezTo>
                  <a:cubicBezTo>
                    <a:pt x="8445" y="19924"/>
                    <a:pt x="8961" y="19080"/>
                    <a:pt x="9208" y="18259"/>
                  </a:cubicBezTo>
                  <a:cubicBezTo>
                    <a:pt x="9274" y="18059"/>
                    <a:pt x="9341" y="17826"/>
                    <a:pt x="9374" y="17592"/>
                  </a:cubicBezTo>
                  <a:lnTo>
                    <a:pt x="9374" y="17559"/>
                  </a:lnTo>
                  <a:cubicBezTo>
                    <a:pt x="9408" y="17325"/>
                    <a:pt x="9408" y="17125"/>
                    <a:pt x="9408" y="16925"/>
                  </a:cubicBezTo>
                  <a:cubicBezTo>
                    <a:pt x="9408" y="16625"/>
                    <a:pt x="9408" y="16391"/>
                    <a:pt x="9374" y="16091"/>
                  </a:cubicBezTo>
                  <a:cubicBezTo>
                    <a:pt x="9341" y="15791"/>
                    <a:pt x="9341" y="15557"/>
                    <a:pt x="9274" y="15290"/>
                  </a:cubicBezTo>
                  <a:cubicBezTo>
                    <a:pt x="9174" y="14423"/>
                    <a:pt x="8907" y="13556"/>
                    <a:pt x="8674" y="12655"/>
                  </a:cubicBezTo>
                  <a:lnTo>
                    <a:pt x="8674" y="12622"/>
                  </a:lnTo>
                  <a:cubicBezTo>
                    <a:pt x="8574" y="12488"/>
                    <a:pt x="8540" y="12322"/>
                    <a:pt x="8507" y="12222"/>
                  </a:cubicBezTo>
                  <a:cubicBezTo>
                    <a:pt x="8440" y="12122"/>
                    <a:pt x="8407" y="12055"/>
                    <a:pt x="8407" y="11955"/>
                  </a:cubicBezTo>
                  <a:cubicBezTo>
                    <a:pt x="8407" y="11921"/>
                    <a:pt x="8374" y="11921"/>
                    <a:pt x="8374" y="11888"/>
                  </a:cubicBezTo>
                  <a:lnTo>
                    <a:pt x="8240" y="11488"/>
                  </a:lnTo>
                  <a:lnTo>
                    <a:pt x="8107" y="10987"/>
                  </a:lnTo>
                  <a:cubicBezTo>
                    <a:pt x="8073" y="10921"/>
                    <a:pt x="8073" y="10787"/>
                    <a:pt x="8073" y="10721"/>
                  </a:cubicBezTo>
                  <a:cubicBezTo>
                    <a:pt x="8040" y="10587"/>
                    <a:pt x="8040" y="10454"/>
                    <a:pt x="8007" y="10320"/>
                  </a:cubicBezTo>
                  <a:cubicBezTo>
                    <a:pt x="8007" y="10220"/>
                    <a:pt x="7940" y="10053"/>
                    <a:pt x="7940" y="9920"/>
                  </a:cubicBezTo>
                  <a:cubicBezTo>
                    <a:pt x="7940" y="9787"/>
                    <a:pt x="7907" y="9653"/>
                    <a:pt x="7907" y="9520"/>
                  </a:cubicBezTo>
                  <a:lnTo>
                    <a:pt x="7907" y="9486"/>
                  </a:lnTo>
                  <a:lnTo>
                    <a:pt x="7907" y="9386"/>
                  </a:lnTo>
                  <a:cubicBezTo>
                    <a:pt x="7907" y="9119"/>
                    <a:pt x="7873" y="8919"/>
                    <a:pt x="7873" y="8652"/>
                  </a:cubicBezTo>
                  <a:lnTo>
                    <a:pt x="7873" y="7818"/>
                  </a:lnTo>
                  <a:lnTo>
                    <a:pt x="7873" y="7452"/>
                  </a:lnTo>
                  <a:cubicBezTo>
                    <a:pt x="7907" y="6151"/>
                    <a:pt x="8073" y="4750"/>
                    <a:pt x="8073" y="3415"/>
                  </a:cubicBezTo>
                  <a:cubicBezTo>
                    <a:pt x="8073" y="2748"/>
                    <a:pt x="7973" y="2081"/>
                    <a:pt x="7807" y="1447"/>
                  </a:cubicBezTo>
                  <a:cubicBezTo>
                    <a:pt x="7740" y="1114"/>
                    <a:pt x="7640" y="780"/>
                    <a:pt x="7473" y="513"/>
                  </a:cubicBezTo>
                  <a:cubicBezTo>
                    <a:pt x="7440" y="480"/>
                    <a:pt x="7406" y="413"/>
                    <a:pt x="7373" y="346"/>
                  </a:cubicBezTo>
                  <a:lnTo>
                    <a:pt x="7239" y="246"/>
                  </a:lnTo>
                  <a:lnTo>
                    <a:pt x="7106" y="113"/>
                  </a:lnTo>
                  <a:cubicBezTo>
                    <a:pt x="6981" y="38"/>
                    <a:pt x="6837" y="0"/>
                    <a:pt x="66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27"/>
            <p:cNvSpPr/>
            <p:nvPr/>
          </p:nvSpPr>
          <p:spPr>
            <a:xfrm>
              <a:off x="4892000" y="1124575"/>
              <a:ext cx="434500" cy="295100"/>
            </a:xfrm>
            <a:custGeom>
              <a:rect b="b" l="l" r="r" t="t"/>
              <a:pathLst>
                <a:path extrusionOk="0" h="11804" w="17380">
                  <a:moveTo>
                    <a:pt x="701" y="1"/>
                  </a:moveTo>
                  <a:lnTo>
                    <a:pt x="567" y="234"/>
                  </a:lnTo>
                  <a:cubicBezTo>
                    <a:pt x="0" y="1735"/>
                    <a:pt x="1368" y="2603"/>
                    <a:pt x="2569" y="3070"/>
                  </a:cubicBezTo>
                  <a:cubicBezTo>
                    <a:pt x="2736" y="3170"/>
                    <a:pt x="2902" y="3203"/>
                    <a:pt x="3036" y="3236"/>
                  </a:cubicBezTo>
                  <a:cubicBezTo>
                    <a:pt x="3169" y="3270"/>
                    <a:pt x="3303" y="3336"/>
                    <a:pt x="3369" y="3370"/>
                  </a:cubicBezTo>
                  <a:cubicBezTo>
                    <a:pt x="3503" y="3403"/>
                    <a:pt x="3570" y="3403"/>
                    <a:pt x="3670" y="3437"/>
                  </a:cubicBezTo>
                  <a:cubicBezTo>
                    <a:pt x="3736" y="3503"/>
                    <a:pt x="3836" y="3503"/>
                    <a:pt x="3903" y="3537"/>
                  </a:cubicBezTo>
                  <a:cubicBezTo>
                    <a:pt x="5171" y="3870"/>
                    <a:pt x="6338" y="4170"/>
                    <a:pt x="7539" y="4771"/>
                  </a:cubicBezTo>
                  <a:cubicBezTo>
                    <a:pt x="8340" y="5204"/>
                    <a:pt x="9074" y="5671"/>
                    <a:pt x="9741" y="6239"/>
                  </a:cubicBezTo>
                  <a:cubicBezTo>
                    <a:pt x="11208" y="7406"/>
                    <a:pt x="12476" y="8840"/>
                    <a:pt x="13677" y="10375"/>
                  </a:cubicBezTo>
                  <a:cubicBezTo>
                    <a:pt x="14044" y="10875"/>
                    <a:pt x="14477" y="11409"/>
                    <a:pt x="14978" y="11676"/>
                  </a:cubicBezTo>
                  <a:cubicBezTo>
                    <a:pt x="15154" y="11764"/>
                    <a:pt x="15320" y="11803"/>
                    <a:pt x="15477" y="11803"/>
                  </a:cubicBezTo>
                  <a:cubicBezTo>
                    <a:pt x="16212" y="11803"/>
                    <a:pt x="16732" y="10933"/>
                    <a:pt x="16979" y="10108"/>
                  </a:cubicBezTo>
                  <a:cubicBezTo>
                    <a:pt x="17046" y="9908"/>
                    <a:pt x="17079" y="9708"/>
                    <a:pt x="17146" y="9441"/>
                  </a:cubicBezTo>
                  <a:lnTo>
                    <a:pt x="17146" y="9407"/>
                  </a:lnTo>
                  <a:cubicBezTo>
                    <a:pt x="17379" y="7840"/>
                    <a:pt x="17013" y="6105"/>
                    <a:pt x="16479" y="4604"/>
                  </a:cubicBezTo>
                  <a:cubicBezTo>
                    <a:pt x="16479" y="4571"/>
                    <a:pt x="16412" y="4537"/>
                    <a:pt x="16412" y="4504"/>
                  </a:cubicBezTo>
                  <a:lnTo>
                    <a:pt x="16412" y="4437"/>
                  </a:lnTo>
                  <a:cubicBezTo>
                    <a:pt x="16212" y="3837"/>
                    <a:pt x="16012" y="3336"/>
                    <a:pt x="15878" y="2669"/>
                  </a:cubicBezTo>
                  <a:cubicBezTo>
                    <a:pt x="15845" y="2536"/>
                    <a:pt x="15745" y="1402"/>
                    <a:pt x="15678" y="1335"/>
                  </a:cubicBezTo>
                  <a:cubicBezTo>
                    <a:pt x="13744" y="668"/>
                    <a:pt x="11742" y="334"/>
                    <a:pt x="9707" y="234"/>
                  </a:cubicBezTo>
                  <a:cubicBezTo>
                    <a:pt x="9473" y="227"/>
                    <a:pt x="9239" y="223"/>
                    <a:pt x="9006" y="223"/>
                  </a:cubicBezTo>
                  <a:cubicBezTo>
                    <a:pt x="7112" y="223"/>
                    <a:pt x="5244" y="467"/>
                    <a:pt x="3403" y="1001"/>
                  </a:cubicBezTo>
                  <a:cubicBezTo>
                    <a:pt x="3019" y="1111"/>
                    <a:pt x="2585" y="1221"/>
                    <a:pt x="2173" y="1221"/>
                  </a:cubicBezTo>
                  <a:cubicBezTo>
                    <a:pt x="1832" y="1221"/>
                    <a:pt x="1506" y="1146"/>
                    <a:pt x="1235" y="935"/>
                  </a:cubicBezTo>
                  <a:cubicBezTo>
                    <a:pt x="968" y="735"/>
                    <a:pt x="768" y="368"/>
                    <a:pt x="7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27"/>
            <p:cNvSpPr/>
            <p:nvPr/>
          </p:nvSpPr>
          <p:spPr>
            <a:xfrm>
              <a:off x="4876975" y="1577850"/>
              <a:ext cx="326925" cy="371600"/>
            </a:xfrm>
            <a:custGeom>
              <a:rect b="b" l="l" r="r" t="t"/>
              <a:pathLst>
                <a:path extrusionOk="0" h="14864" w="13077">
                  <a:moveTo>
                    <a:pt x="9771" y="1"/>
                  </a:moveTo>
                  <a:cubicBezTo>
                    <a:pt x="9287" y="1"/>
                    <a:pt x="8740" y="531"/>
                    <a:pt x="8340" y="817"/>
                  </a:cubicBezTo>
                  <a:cubicBezTo>
                    <a:pt x="7784" y="1218"/>
                    <a:pt x="7314" y="1591"/>
                    <a:pt x="6665" y="1591"/>
                  </a:cubicBezTo>
                  <a:cubicBezTo>
                    <a:pt x="6613" y="1591"/>
                    <a:pt x="6560" y="1589"/>
                    <a:pt x="6506" y="1584"/>
                  </a:cubicBezTo>
                  <a:cubicBezTo>
                    <a:pt x="5670" y="1500"/>
                    <a:pt x="4338" y="894"/>
                    <a:pt x="3197" y="894"/>
                  </a:cubicBezTo>
                  <a:cubicBezTo>
                    <a:pt x="2515" y="894"/>
                    <a:pt x="1901" y="1110"/>
                    <a:pt x="1502" y="1784"/>
                  </a:cubicBezTo>
                  <a:cubicBezTo>
                    <a:pt x="1135" y="2418"/>
                    <a:pt x="1569" y="3085"/>
                    <a:pt x="1569" y="3719"/>
                  </a:cubicBezTo>
                  <a:cubicBezTo>
                    <a:pt x="1569" y="4753"/>
                    <a:pt x="1469" y="5720"/>
                    <a:pt x="1235" y="6721"/>
                  </a:cubicBezTo>
                  <a:cubicBezTo>
                    <a:pt x="1068" y="7388"/>
                    <a:pt x="735" y="7955"/>
                    <a:pt x="501" y="8589"/>
                  </a:cubicBezTo>
                  <a:cubicBezTo>
                    <a:pt x="401" y="8589"/>
                    <a:pt x="401" y="8656"/>
                    <a:pt x="335" y="8722"/>
                  </a:cubicBezTo>
                  <a:cubicBezTo>
                    <a:pt x="1" y="9923"/>
                    <a:pt x="1068" y="10323"/>
                    <a:pt x="1969" y="10490"/>
                  </a:cubicBezTo>
                  <a:cubicBezTo>
                    <a:pt x="2102" y="10557"/>
                    <a:pt x="2236" y="10557"/>
                    <a:pt x="2336" y="10557"/>
                  </a:cubicBezTo>
                  <a:cubicBezTo>
                    <a:pt x="2436" y="10557"/>
                    <a:pt x="2503" y="10557"/>
                    <a:pt x="2603" y="10590"/>
                  </a:cubicBezTo>
                  <a:lnTo>
                    <a:pt x="3103" y="10590"/>
                  </a:lnTo>
                  <a:cubicBezTo>
                    <a:pt x="4071" y="10624"/>
                    <a:pt x="4971" y="10557"/>
                    <a:pt x="5872" y="10790"/>
                  </a:cubicBezTo>
                  <a:lnTo>
                    <a:pt x="5939" y="10790"/>
                  </a:lnTo>
                  <a:cubicBezTo>
                    <a:pt x="5972" y="10790"/>
                    <a:pt x="6072" y="10824"/>
                    <a:pt x="6105" y="10824"/>
                  </a:cubicBezTo>
                  <a:lnTo>
                    <a:pt x="6339" y="10957"/>
                  </a:lnTo>
                  <a:cubicBezTo>
                    <a:pt x="6706" y="11124"/>
                    <a:pt x="7106" y="11391"/>
                    <a:pt x="7473" y="11624"/>
                  </a:cubicBezTo>
                  <a:cubicBezTo>
                    <a:pt x="8607" y="12258"/>
                    <a:pt x="9641" y="13125"/>
                    <a:pt x="10642" y="14093"/>
                  </a:cubicBezTo>
                  <a:cubicBezTo>
                    <a:pt x="10975" y="14393"/>
                    <a:pt x="11276" y="14760"/>
                    <a:pt x="11676" y="14827"/>
                  </a:cubicBezTo>
                  <a:cubicBezTo>
                    <a:pt x="11758" y="14851"/>
                    <a:pt x="11836" y="14863"/>
                    <a:pt x="11910" y="14863"/>
                  </a:cubicBezTo>
                  <a:cubicBezTo>
                    <a:pt x="12538" y="14863"/>
                    <a:pt x="12921" y="14041"/>
                    <a:pt x="13010" y="13326"/>
                  </a:cubicBezTo>
                  <a:cubicBezTo>
                    <a:pt x="13077" y="13159"/>
                    <a:pt x="13077" y="12992"/>
                    <a:pt x="13077" y="12792"/>
                  </a:cubicBezTo>
                  <a:cubicBezTo>
                    <a:pt x="13077" y="12625"/>
                    <a:pt x="13077" y="12458"/>
                    <a:pt x="13010" y="12291"/>
                  </a:cubicBezTo>
                  <a:cubicBezTo>
                    <a:pt x="13010" y="12091"/>
                    <a:pt x="12977" y="11891"/>
                    <a:pt x="12944" y="11658"/>
                  </a:cubicBezTo>
                  <a:cubicBezTo>
                    <a:pt x="12910" y="11458"/>
                    <a:pt x="12843" y="11257"/>
                    <a:pt x="12810" y="11091"/>
                  </a:cubicBezTo>
                  <a:cubicBezTo>
                    <a:pt x="12643" y="10423"/>
                    <a:pt x="12410" y="9790"/>
                    <a:pt x="12143" y="9223"/>
                  </a:cubicBezTo>
                  <a:cubicBezTo>
                    <a:pt x="12110" y="9123"/>
                    <a:pt x="12010" y="8989"/>
                    <a:pt x="11976" y="8922"/>
                  </a:cubicBezTo>
                  <a:cubicBezTo>
                    <a:pt x="11943" y="8889"/>
                    <a:pt x="11943" y="8789"/>
                    <a:pt x="11909" y="8756"/>
                  </a:cubicBezTo>
                  <a:cubicBezTo>
                    <a:pt x="11909" y="8722"/>
                    <a:pt x="11843" y="8722"/>
                    <a:pt x="11843" y="8722"/>
                  </a:cubicBezTo>
                  <a:lnTo>
                    <a:pt x="11709" y="8455"/>
                  </a:lnTo>
                  <a:cubicBezTo>
                    <a:pt x="11676" y="8322"/>
                    <a:pt x="11643" y="8222"/>
                    <a:pt x="11609" y="8122"/>
                  </a:cubicBezTo>
                  <a:cubicBezTo>
                    <a:pt x="11543" y="8055"/>
                    <a:pt x="11543" y="7955"/>
                    <a:pt x="11509" y="7922"/>
                  </a:cubicBezTo>
                  <a:cubicBezTo>
                    <a:pt x="11476" y="7822"/>
                    <a:pt x="11476" y="7755"/>
                    <a:pt x="11442" y="7621"/>
                  </a:cubicBezTo>
                  <a:cubicBezTo>
                    <a:pt x="11376" y="7555"/>
                    <a:pt x="11376" y="7421"/>
                    <a:pt x="11342" y="7288"/>
                  </a:cubicBezTo>
                  <a:cubicBezTo>
                    <a:pt x="11342" y="7221"/>
                    <a:pt x="11309" y="7121"/>
                    <a:pt x="11309" y="7054"/>
                  </a:cubicBezTo>
                  <a:lnTo>
                    <a:pt x="11309" y="6988"/>
                  </a:lnTo>
                  <a:lnTo>
                    <a:pt x="11309" y="6921"/>
                  </a:lnTo>
                  <a:cubicBezTo>
                    <a:pt x="11276" y="6754"/>
                    <a:pt x="11276" y="6554"/>
                    <a:pt x="11242" y="6387"/>
                  </a:cubicBezTo>
                  <a:cubicBezTo>
                    <a:pt x="11176" y="6154"/>
                    <a:pt x="11176" y="5954"/>
                    <a:pt x="11142" y="5753"/>
                  </a:cubicBezTo>
                  <a:cubicBezTo>
                    <a:pt x="11142" y="5653"/>
                    <a:pt x="11142" y="5553"/>
                    <a:pt x="11109" y="5453"/>
                  </a:cubicBezTo>
                  <a:cubicBezTo>
                    <a:pt x="11009" y="4453"/>
                    <a:pt x="11042" y="3385"/>
                    <a:pt x="10942" y="2384"/>
                  </a:cubicBezTo>
                  <a:cubicBezTo>
                    <a:pt x="10842" y="1884"/>
                    <a:pt x="10775" y="1384"/>
                    <a:pt x="10609" y="917"/>
                  </a:cubicBezTo>
                  <a:cubicBezTo>
                    <a:pt x="10508" y="650"/>
                    <a:pt x="10442" y="450"/>
                    <a:pt x="10308" y="283"/>
                  </a:cubicBezTo>
                  <a:cubicBezTo>
                    <a:pt x="10275" y="250"/>
                    <a:pt x="10275" y="216"/>
                    <a:pt x="10242" y="149"/>
                  </a:cubicBezTo>
                  <a:cubicBezTo>
                    <a:pt x="10175" y="116"/>
                    <a:pt x="10142" y="116"/>
                    <a:pt x="10142" y="83"/>
                  </a:cubicBezTo>
                  <a:cubicBezTo>
                    <a:pt x="10108" y="49"/>
                    <a:pt x="10075" y="49"/>
                    <a:pt x="10008" y="49"/>
                  </a:cubicBezTo>
                  <a:cubicBezTo>
                    <a:pt x="9931" y="16"/>
                    <a:pt x="9852" y="1"/>
                    <a:pt x="97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27"/>
            <p:cNvSpPr/>
            <p:nvPr/>
          </p:nvSpPr>
          <p:spPr>
            <a:xfrm>
              <a:off x="4864475" y="1677350"/>
              <a:ext cx="222850" cy="97025"/>
            </a:xfrm>
            <a:custGeom>
              <a:rect b="b" l="l" r="r" t="t"/>
              <a:pathLst>
                <a:path extrusionOk="0" h="3881" w="8914">
                  <a:moveTo>
                    <a:pt x="2075" y="1"/>
                  </a:moveTo>
                  <a:cubicBezTo>
                    <a:pt x="881" y="1"/>
                    <a:pt x="1" y="213"/>
                    <a:pt x="1" y="639"/>
                  </a:cubicBezTo>
                  <a:cubicBezTo>
                    <a:pt x="1" y="1340"/>
                    <a:pt x="2736" y="606"/>
                    <a:pt x="4737" y="1707"/>
                  </a:cubicBezTo>
                  <a:cubicBezTo>
                    <a:pt x="5671" y="2174"/>
                    <a:pt x="6472" y="3575"/>
                    <a:pt x="7406" y="3875"/>
                  </a:cubicBezTo>
                  <a:cubicBezTo>
                    <a:pt x="7435" y="3879"/>
                    <a:pt x="7464" y="3881"/>
                    <a:pt x="7493" y="3881"/>
                  </a:cubicBezTo>
                  <a:cubicBezTo>
                    <a:pt x="8201" y="3881"/>
                    <a:pt x="8914" y="2746"/>
                    <a:pt x="8273" y="2074"/>
                  </a:cubicBezTo>
                  <a:cubicBezTo>
                    <a:pt x="7435" y="698"/>
                    <a:pt x="4240" y="1"/>
                    <a:pt x="207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27"/>
            <p:cNvSpPr/>
            <p:nvPr/>
          </p:nvSpPr>
          <p:spPr>
            <a:xfrm>
              <a:off x="5024600" y="1581075"/>
              <a:ext cx="179300" cy="371500"/>
            </a:xfrm>
            <a:custGeom>
              <a:rect b="b" l="l" r="r" t="t"/>
              <a:pathLst>
                <a:path extrusionOk="0" h="14860" w="7172">
                  <a:moveTo>
                    <a:pt x="3970" y="1"/>
                  </a:moveTo>
                  <a:cubicBezTo>
                    <a:pt x="3881" y="1"/>
                    <a:pt x="3775" y="24"/>
                    <a:pt x="3669" y="87"/>
                  </a:cubicBezTo>
                  <a:cubicBezTo>
                    <a:pt x="3603" y="87"/>
                    <a:pt x="3569" y="121"/>
                    <a:pt x="3569" y="121"/>
                  </a:cubicBezTo>
                  <a:lnTo>
                    <a:pt x="3836" y="254"/>
                  </a:lnTo>
                  <a:cubicBezTo>
                    <a:pt x="4036" y="454"/>
                    <a:pt x="4070" y="821"/>
                    <a:pt x="4036" y="1188"/>
                  </a:cubicBezTo>
                  <a:cubicBezTo>
                    <a:pt x="3903" y="2489"/>
                    <a:pt x="3269" y="3690"/>
                    <a:pt x="2602" y="4791"/>
                  </a:cubicBezTo>
                  <a:cubicBezTo>
                    <a:pt x="2102" y="5591"/>
                    <a:pt x="1535" y="6358"/>
                    <a:pt x="1068" y="7259"/>
                  </a:cubicBezTo>
                  <a:cubicBezTo>
                    <a:pt x="901" y="7526"/>
                    <a:pt x="767" y="7826"/>
                    <a:pt x="667" y="8126"/>
                  </a:cubicBezTo>
                  <a:cubicBezTo>
                    <a:pt x="267" y="8827"/>
                    <a:pt x="67" y="9727"/>
                    <a:pt x="0" y="10761"/>
                  </a:cubicBezTo>
                  <a:cubicBezTo>
                    <a:pt x="67" y="10795"/>
                    <a:pt x="100" y="10795"/>
                    <a:pt x="200" y="10828"/>
                  </a:cubicBezTo>
                  <a:lnTo>
                    <a:pt x="434" y="10962"/>
                  </a:lnTo>
                  <a:cubicBezTo>
                    <a:pt x="834" y="11128"/>
                    <a:pt x="1201" y="11362"/>
                    <a:pt x="1568" y="11629"/>
                  </a:cubicBezTo>
                  <a:cubicBezTo>
                    <a:pt x="2702" y="12229"/>
                    <a:pt x="3736" y="13130"/>
                    <a:pt x="4737" y="14097"/>
                  </a:cubicBezTo>
                  <a:cubicBezTo>
                    <a:pt x="5070" y="14364"/>
                    <a:pt x="5371" y="14764"/>
                    <a:pt x="5771" y="14831"/>
                  </a:cubicBezTo>
                  <a:cubicBezTo>
                    <a:pt x="5845" y="14850"/>
                    <a:pt x="5915" y="14859"/>
                    <a:pt x="5983" y="14859"/>
                  </a:cubicBezTo>
                  <a:cubicBezTo>
                    <a:pt x="6624" y="14859"/>
                    <a:pt x="7015" y="14054"/>
                    <a:pt x="7105" y="13330"/>
                  </a:cubicBezTo>
                  <a:cubicBezTo>
                    <a:pt x="7172" y="13163"/>
                    <a:pt x="7172" y="12996"/>
                    <a:pt x="7172" y="12796"/>
                  </a:cubicBezTo>
                  <a:cubicBezTo>
                    <a:pt x="7172" y="12629"/>
                    <a:pt x="7172" y="12463"/>
                    <a:pt x="7105" y="12296"/>
                  </a:cubicBezTo>
                  <a:cubicBezTo>
                    <a:pt x="7105" y="12096"/>
                    <a:pt x="7072" y="11862"/>
                    <a:pt x="7039" y="11662"/>
                  </a:cubicBezTo>
                  <a:cubicBezTo>
                    <a:pt x="7005" y="11462"/>
                    <a:pt x="6938" y="11262"/>
                    <a:pt x="6905" y="11095"/>
                  </a:cubicBezTo>
                  <a:cubicBezTo>
                    <a:pt x="6738" y="10428"/>
                    <a:pt x="6505" y="9794"/>
                    <a:pt x="6238" y="9194"/>
                  </a:cubicBezTo>
                  <a:cubicBezTo>
                    <a:pt x="6205" y="9127"/>
                    <a:pt x="6105" y="8994"/>
                    <a:pt x="6071" y="8927"/>
                  </a:cubicBezTo>
                  <a:cubicBezTo>
                    <a:pt x="6038" y="8860"/>
                    <a:pt x="6038" y="8793"/>
                    <a:pt x="6004" y="8760"/>
                  </a:cubicBezTo>
                  <a:cubicBezTo>
                    <a:pt x="6004" y="8693"/>
                    <a:pt x="5938" y="8693"/>
                    <a:pt x="5938" y="8693"/>
                  </a:cubicBezTo>
                  <a:lnTo>
                    <a:pt x="5838" y="8460"/>
                  </a:lnTo>
                  <a:cubicBezTo>
                    <a:pt x="5771" y="8326"/>
                    <a:pt x="5738" y="8193"/>
                    <a:pt x="5704" y="8126"/>
                  </a:cubicBezTo>
                  <a:cubicBezTo>
                    <a:pt x="5671" y="8026"/>
                    <a:pt x="5671" y="7959"/>
                    <a:pt x="5604" y="7926"/>
                  </a:cubicBezTo>
                  <a:cubicBezTo>
                    <a:pt x="5571" y="7826"/>
                    <a:pt x="5571" y="7759"/>
                    <a:pt x="5537" y="7626"/>
                  </a:cubicBezTo>
                  <a:cubicBezTo>
                    <a:pt x="5504" y="7526"/>
                    <a:pt x="5504" y="7426"/>
                    <a:pt x="5437" y="7292"/>
                  </a:cubicBezTo>
                  <a:cubicBezTo>
                    <a:pt x="5437" y="7192"/>
                    <a:pt x="5404" y="7126"/>
                    <a:pt x="5404" y="7025"/>
                  </a:cubicBezTo>
                  <a:lnTo>
                    <a:pt x="5404" y="6992"/>
                  </a:lnTo>
                  <a:lnTo>
                    <a:pt x="5404" y="6925"/>
                  </a:lnTo>
                  <a:cubicBezTo>
                    <a:pt x="5371" y="6759"/>
                    <a:pt x="5371" y="6525"/>
                    <a:pt x="5337" y="6358"/>
                  </a:cubicBezTo>
                  <a:cubicBezTo>
                    <a:pt x="5271" y="6158"/>
                    <a:pt x="5271" y="5958"/>
                    <a:pt x="5237" y="5758"/>
                  </a:cubicBezTo>
                  <a:cubicBezTo>
                    <a:pt x="5237" y="5658"/>
                    <a:pt x="5237" y="5524"/>
                    <a:pt x="5204" y="5458"/>
                  </a:cubicBezTo>
                  <a:cubicBezTo>
                    <a:pt x="5104" y="4457"/>
                    <a:pt x="5171" y="3356"/>
                    <a:pt x="5037" y="2355"/>
                  </a:cubicBezTo>
                  <a:cubicBezTo>
                    <a:pt x="4937" y="1855"/>
                    <a:pt x="4870" y="1355"/>
                    <a:pt x="4704" y="921"/>
                  </a:cubicBezTo>
                  <a:cubicBezTo>
                    <a:pt x="4603" y="654"/>
                    <a:pt x="4537" y="454"/>
                    <a:pt x="4403" y="287"/>
                  </a:cubicBezTo>
                  <a:cubicBezTo>
                    <a:pt x="4370" y="254"/>
                    <a:pt x="4370" y="187"/>
                    <a:pt x="4337" y="154"/>
                  </a:cubicBezTo>
                  <a:cubicBezTo>
                    <a:pt x="4270" y="121"/>
                    <a:pt x="4237" y="121"/>
                    <a:pt x="4237" y="87"/>
                  </a:cubicBezTo>
                  <a:cubicBezTo>
                    <a:pt x="4203" y="20"/>
                    <a:pt x="4170" y="20"/>
                    <a:pt x="4103" y="20"/>
                  </a:cubicBezTo>
                  <a:cubicBezTo>
                    <a:pt x="4067" y="8"/>
                    <a:pt x="4021" y="1"/>
                    <a:pt x="397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27"/>
            <p:cNvSpPr/>
            <p:nvPr/>
          </p:nvSpPr>
          <p:spPr>
            <a:xfrm>
              <a:off x="4878650" y="1750525"/>
              <a:ext cx="326100" cy="200350"/>
            </a:xfrm>
            <a:custGeom>
              <a:rect b="b" l="l" r="r" t="t"/>
              <a:pathLst>
                <a:path extrusionOk="0" h="8014" w="13044">
                  <a:moveTo>
                    <a:pt x="9864" y="0"/>
                  </a:moveTo>
                  <a:cubicBezTo>
                    <a:pt x="8885" y="0"/>
                    <a:pt x="7895" y="112"/>
                    <a:pt x="6906" y="314"/>
                  </a:cubicBezTo>
                  <a:cubicBezTo>
                    <a:pt x="5371" y="581"/>
                    <a:pt x="3870" y="1181"/>
                    <a:pt x="2436" y="1982"/>
                  </a:cubicBezTo>
                  <a:cubicBezTo>
                    <a:pt x="2062" y="2181"/>
                    <a:pt x="1651" y="2400"/>
                    <a:pt x="1258" y="2400"/>
                  </a:cubicBezTo>
                  <a:cubicBezTo>
                    <a:pt x="1125" y="2400"/>
                    <a:pt x="994" y="2375"/>
                    <a:pt x="868" y="2316"/>
                  </a:cubicBezTo>
                  <a:cubicBezTo>
                    <a:pt x="668" y="2182"/>
                    <a:pt x="501" y="1915"/>
                    <a:pt x="401" y="1682"/>
                  </a:cubicBezTo>
                  <a:cubicBezTo>
                    <a:pt x="368" y="1715"/>
                    <a:pt x="368" y="1815"/>
                    <a:pt x="368" y="1882"/>
                  </a:cubicBezTo>
                  <a:cubicBezTo>
                    <a:pt x="1" y="3049"/>
                    <a:pt x="1035" y="3483"/>
                    <a:pt x="1935" y="3650"/>
                  </a:cubicBezTo>
                  <a:cubicBezTo>
                    <a:pt x="2069" y="3683"/>
                    <a:pt x="2202" y="3683"/>
                    <a:pt x="2336" y="3683"/>
                  </a:cubicBezTo>
                  <a:cubicBezTo>
                    <a:pt x="2402" y="3683"/>
                    <a:pt x="2469" y="3683"/>
                    <a:pt x="2569" y="3717"/>
                  </a:cubicBezTo>
                  <a:lnTo>
                    <a:pt x="3003" y="3717"/>
                  </a:lnTo>
                  <a:cubicBezTo>
                    <a:pt x="3903" y="3750"/>
                    <a:pt x="4771" y="3750"/>
                    <a:pt x="5705" y="4050"/>
                  </a:cubicBezTo>
                  <a:cubicBezTo>
                    <a:pt x="6272" y="4217"/>
                    <a:pt x="6872" y="4484"/>
                    <a:pt x="7406" y="4751"/>
                  </a:cubicBezTo>
                  <a:cubicBezTo>
                    <a:pt x="8540" y="5384"/>
                    <a:pt x="9574" y="6252"/>
                    <a:pt x="10575" y="7219"/>
                  </a:cubicBezTo>
                  <a:cubicBezTo>
                    <a:pt x="10908" y="7519"/>
                    <a:pt x="11209" y="7886"/>
                    <a:pt x="11609" y="7986"/>
                  </a:cubicBezTo>
                  <a:cubicBezTo>
                    <a:pt x="11681" y="8005"/>
                    <a:pt x="11749" y="8014"/>
                    <a:pt x="11816" y="8014"/>
                  </a:cubicBezTo>
                  <a:cubicBezTo>
                    <a:pt x="12460" y="8014"/>
                    <a:pt x="12853" y="7181"/>
                    <a:pt x="12943" y="6485"/>
                  </a:cubicBezTo>
                  <a:cubicBezTo>
                    <a:pt x="13010" y="6318"/>
                    <a:pt x="13010" y="6152"/>
                    <a:pt x="13010" y="5918"/>
                  </a:cubicBezTo>
                  <a:cubicBezTo>
                    <a:pt x="13043" y="4684"/>
                    <a:pt x="12610" y="3483"/>
                    <a:pt x="12109" y="2416"/>
                  </a:cubicBezTo>
                  <a:cubicBezTo>
                    <a:pt x="12109" y="2382"/>
                    <a:pt x="12076" y="2382"/>
                    <a:pt x="12076" y="2349"/>
                  </a:cubicBezTo>
                  <a:cubicBezTo>
                    <a:pt x="11876" y="1915"/>
                    <a:pt x="11709" y="1548"/>
                    <a:pt x="11576" y="1081"/>
                  </a:cubicBezTo>
                  <a:cubicBezTo>
                    <a:pt x="11542" y="1015"/>
                    <a:pt x="11375" y="147"/>
                    <a:pt x="11275" y="81"/>
                  </a:cubicBezTo>
                  <a:cubicBezTo>
                    <a:pt x="10808" y="26"/>
                    <a:pt x="10337" y="0"/>
                    <a:pt x="98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27"/>
            <p:cNvSpPr/>
            <p:nvPr/>
          </p:nvSpPr>
          <p:spPr>
            <a:xfrm>
              <a:off x="5415500" y="1860950"/>
              <a:ext cx="558950" cy="630150"/>
            </a:xfrm>
            <a:custGeom>
              <a:rect b="b" l="l" r="r" t="t"/>
              <a:pathLst>
                <a:path extrusionOk="0" h="25206" w="22358">
                  <a:moveTo>
                    <a:pt x="22358" y="0"/>
                  </a:moveTo>
                  <a:lnTo>
                    <a:pt x="22358" y="0"/>
                  </a:lnTo>
                  <a:cubicBezTo>
                    <a:pt x="19089" y="1068"/>
                    <a:pt x="15820" y="2302"/>
                    <a:pt x="12618" y="3803"/>
                  </a:cubicBezTo>
                  <a:cubicBezTo>
                    <a:pt x="10750" y="4737"/>
                    <a:pt x="8882" y="5671"/>
                    <a:pt x="7247" y="7005"/>
                  </a:cubicBezTo>
                  <a:cubicBezTo>
                    <a:pt x="4278" y="9474"/>
                    <a:pt x="2410" y="12976"/>
                    <a:pt x="1376" y="16479"/>
                  </a:cubicBezTo>
                  <a:cubicBezTo>
                    <a:pt x="576" y="19147"/>
                    <a:pt x="242" y="21849"/>
                    <a:pt x="42" y="24584"/>
                  </a:cubicBezTo>
                  <a:cubicBezTo>
                    <a:pt x="0" y="24960"/>
                    <a:pt x="298" y="25205"/>
                    <a:pt x="601" y="25205"/>
                  </a:cubicBezTo>
                  <a:cubicBezTo>
                    <a:pt x="781" y="25205"/>
                    <a:pt x="964" y="25118"/>
                    <a:pt x="1076" y="24918"/>
                  </a:cubicBezTo>
                  <a:cubicBezTo>
                    <a:pt x="3545" y="20481"/>
                    <a:pt x="6080" y="16278"/>
                    <a:pt x="9182" y="12142"/>
                  </a:cubicBezTo>
                  <a:cubicBezTo>
                    <a:pt x="12818" y="7339"/>
                    <a:pt x="17121" y="2835"/>
                    <a:pt x="22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27"/>
            <p:cNvSpPr/>
            <p:nvPr/>
          </p:nvSpPr>
          <p:spPr>
            <a:xfrm>
              <a:off x="4846125" y="1958500"/>
              <a:ext cx="582325" cy="527850"/>
            </a:xfrm>
            <a:custGeom>
              <a:rect b="b" l="l" r="r" t="t"/>
              <a:pathLst>
                <a:path extrusionOk="0" h="21114" w="23293">
                  <a:moveTo>
                    <a:pt x="1" y="1"/>
                  </a:moveTo>
                  <a:lnTo>
                    <a:pt x="1" y="1"/>
                  </a:lnTo>
                  <a:cubicBezTo>
                    <a:pt x="9874" y="5238"/>
                    <a:pt x="16646" y="11776"/>
                    <a:pt x="22217" y="20849"/>
                  </a:cubicBezTo>
                  <a:cubicBezTo>
                    <a:pt x="22339" y="21033"/>
                    <a:pt x="22520" y="21113"/>
                    <a:pt x="22697" y="21113"/>
                  </a:cubicBezTo>
                  <a:cubicBezTo>
                    <a:pt x="23001" y="21113"/>
                    <a:pt x="23293" y="20875"/>
                    <a:pt x="23251" y="20516"/>
                  </a:cubicBezTo>
                  <a:cubicBezTo>
                    <a:pt x="22083" y="5972"/>
                    <a:pt x="14645" y="3904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72" name="Google Shape;2372;p27"/>
          <p:cNvSpPr/>
          <p:nvPr/>
        </p:nvSpPr>
        <p:spPr>
          <a:xfrm rot="-818203">
            <a:off x="-2503374" y="-605378"/>
            <a:ext cx="3855895" cy="1983543"/>
          </a:xfrm>
          <a:custGeom>
            <a:rect b="b" l="l" r="r" t="t"/>
            <a:pathLst>
              <a:path extrusionOk="0" h="25688" w="49936">
                <a:moveTo>
                  <a:pt x="11038" y="1"/>
                </a:moveTo>
                <a:cubicBezTo>
                  <a:pt x="7313" y="1"/>
                  <a:pt x="3603" y="490"/>
                  <a:pt x="0" y="1458"/>
                </a:cubicBezTo>
                <a:lnTo>
                  <a:pt x="96" y="1934"/>
                </a:lnTo>
                <a:cubicBezTo>
                  <a:pt x="679" y="1720"/>
                  <a:pt x="1263" y="1530"/>
                  <a:pt x="1858" y="1387"/>
                </a:cubicBezTo>
                <a:cubicBezTo>
                  <a:pt x="2013" y="1351"/>
                  <a:pt x="2167" y="1315"/>
                  <a:pt x="2322" y="1279"/>
                </a:cubicBezTo>
                <a:cubicBezTo>
                  <a:pt x="3037" y="1125"/>
                  <a:pt x="3763" y="994"/>
                  <a:pt x="4477" y="887"/>
                </a:cubicBezTo>
                <a:cubicBezTo>
                  <a:pt x="4727" y="851"/>
                  <a:pt x="4965" y="827"/>
                  <a:pt x="5204" y="791"/>
                </a:cubicBezTo>
                <a:cubicBezTo>
                  <a:pt x="6239" y="672"/>
                  <a:pt x="7239" y="589"/>
                  <a:pt x="8144" y="541"/>
                </a:cubicBezTo>
                <a:cubicBezTo>
                  <a:pt x="9203" y="485"/>
                  <a:pt x="10109" y="471"/>
                  <a:pt x="10726" y="471"/>
                </a:cubicBezTo>
                <a:cubicBezTo>
                  <a:pt x="11275" y="471"/>
                  <a:pt x="11597" y="482"/>
                  <a:pt x="11597" y="482"/>
                </a:cubicBezTo>
                <a:cubicBezTo>
                  <a:pt x="11264" y="970"/>
                  <a:pt x="10966" y="1482"/>
                  <a:pt x="10704" y="2018"/>
                </a:cubicBezTo>
                <a:lnTo>
                  <a:pt x="10692" y="2030"/>
                </a:lnTo>
                <a:cubicBezTo>
                  <a:pt x="10573" y="2268"/>
                  <a:pt x="10478" y="2506"/>
                  <a:pt x="10395" y="2744"/>
                </a:cubicBezTo>
                <a:cubicBezTo>
                  <a:pt x="10359" y="2839"/>
                  <a:pt x="10335" y="2934"/>
                  <a:pt x="10311" y="3042"/>
                </a:cubicBezTo>
                <a:cubicBezTo>
                  <a:pt x="10276" y="3149"/>
                  <a:pt x="10264" y="3268"/>
                  <a:pt x="10252" y="3387"/>
                </a:cubicBezTo>
                <a:cubicBezTo>
                  <a:pt x="10216" y="3696"/>
                  <a:pt x="10276" y="3958"/>
                  <a:pt x="10478" y="4113"/>
                </a:cubicBezTo>
                <a:cubicBezTo>
                  <a:pt x="11383" y="4875"/>
                  <a:pt x="13538" y="4804"/>
                  <a:pt x="14752" y="5209"/>
                </a:cubicBezTo>
                <a:cubicBezTo>
                  <a:pt x="15955" y="5613"/>
                  <a:pt x="16479" y="6733"/>
                  <a:pt x="17419" y="6733"/>
                </a:cubicBezTo>
                <a:cubicBezTo>
                  <a:pt x="17574" y="6733"/>
                  <a:pt x="17741" y="6661"/>
                  <a:pt x="17848" y="6530"/>
                </a:cubicBezTo>
                <a:cubicBezTo>
                  <a:pt x="17955" y="6423"/>
                  <a:pt x="18038" y="6304"/>
                  <a:pt x="18098" y="6161"/>
                </a:cubicBezTo>
                <a:cubicBezTo>
                  <a:pt x="18122" y="6137"/>
                  <a:pt x="18134" y="6102"/>
                  <a:pt x="18146" y="6078"/>
                </a:cubicBezTo>
                <a:cubicBezTo>
                  <a:pt x="18217" y="5923"/>
                  <a:pt x="18277" y="5768"/>
                  <a:pt x="18336" y="5601"/>
                </a:cubicBezTo>
                <a:lnTo>
                  <a:pt x="18360" y="5506"/>
                </a:lnTo>
                <a:cubicBezTo>
                  <a:pt x="18522" y="5090"/>
                  <a:pt x="18672" y="4707"/>
                  <a:pt x="18954" y="4707"/>
                </a:cubicBezTo>
                <a:cubicBezTo>
                  <a:pt x="18962" y="4707"/>
                  <a:pt x="18970" y="4708"/>
                  <a:pt x="18979" y="4708"/>
                </a:cubicBezTo>
                <a:cubicBezTo>
                  <a:pt x="19027" y="4708"/>
                  <a:pt x="19074" y="4744"/>
                  <a:pt x="19086" y="4792"/>
                </a:cubicBezTo>
                <a:cubicBezTo>
                  <a:pt x="19086" y="4804"/>
                  <a:pt x="19086" y="4816"/>
                  <a:pt x="19086" y="4828"/>
                </a:cubicBezTo>
                <a:lnTo>
                  <a:pt x="19086" y="4839"/>
                </a:lnTo>
                <a:cubicBezTo>
                  <a:pt x="19086" y="5006"/>
                  <a:pt x="18920" y="5304"/>
                  <a:pt x="18705" y="5649"/>
                </a:cubicBezTo>
                <a:lnTo>
                  <a:pt x="18634" y="5780"/>
                </a:lnTo>
                <a:lnTo>
                  <a:pt x="18562" y="5875"/>
                </a:lnTo>
                <a:lnTo>
                  <a:pt x="18491" y="5994"/>
                </a:lnTo>
                <a:lnTo>
                  <a:pt x="18384" y="6161"/>
                </a:lnTo>
                <a:cubicBezTo>
                  <a:pt x="17967" y="6828"/>
                  <a:pt x="17574" y="7506"/>
                  <a:pt x="17884" y="7661"/>
                </a:cubicBezTo>
                <a:cubicBezTo>
                  <a:pt x="18515" y="8006"/>
                  <a:pt x="19979" y="9590"/>
                  <a:pt x="20551" y="9650"/>
                </a:cubicBezTo>
                <a:cubicBezTo>
                  <a:pt x="20565" y="9651"/>
                  <a:pt x="20580" y="9652"/>
                  <a:pt x="20594" y="9652"/>
                </a:cubicBezTo>
                <a:cubicBezTo>
                  <a:pt x="21142" y="9652"/>
                  <a:pt x="21948" y="8390"/>
                  <a:pt x="22539" y="8054"/>
                </a:cubicBezTo>
                <a:cubicBezTo>
                  <a:pt x="22575" y="8030"/>
                  <a:pt x="22610" y="8018"/>
                  <a:pt x="22658" y="7995"/>
                </a:cubicBezTo>
                <a:cubicBezTo>
                  <a:pt x="22730" y="7971"/>
                  <a:pt x="22789" y="7923"/>
                  <a:pt x="22837" y="7864"/>
                </a:cubicBezTo>
                <a:cubicBezTo>
                  <a:pt x="22884" y="7816"/>
                  <a:pt x="22932" y="7768"/>
                  <a:pt x="22968" y="7721"/>
                </a:cubicBezTo>
                <a:cubicBezTo>
                  <a:pt x="23122" y="7506"/>
                  <a:pt x="23265" y="7292"/>
                  <a:pt x="23384" y="7054"/>
                </a:cubicBezTo>
                <a:cubicBezTo>
                  <a:pt x="23480" y="6887"/>
                  <a:pt x="23575" y="6709"/>
                  <a:pt x="23670" y="6530"/>
                </a:cubicBezTo>
                <a:cubicBezTo>
                  <a:pt x="23718" y="6435"/>
                  <a:pt x="23765" y="6352"/>
                  <a:pt x="23813" y="6268"/>
                </a:cubicBezTo>
                <a:cubicBezTo>
                  <a:pt x="23944" y="6006"/>
                  <a:pt x="24075" y="5768"/>
                  <a:pt x="24206" y="5590"/>
                </a:cubicBezTo>
                <a:cubicBezTo>
                  <a:pt x="24242" y="5530"/>
                  <a:pt x="24277" y="5482"/>
                  <a:pt x="24313" y="5435"/>
                </a:cubicBezTo>
                <a:cubicBezTo>
                  <a:pt x="24349" y="5399"/>
                  <a:pt x="24384" y="5363"/>
                  <a:pt x="24432" y="5328"/>
                </a:cubicBezTo>
                <a:cubicBezTo>
                  <a:pt x="24444" y="5316"/>
                  <a:pt x="24456" y="5304"/>
                  <a:pt x="24480" y="5292"/>
                </a:cubicBezTo>
                <a:cubicBezTo>
                  <a:pt x="24497" y="5283"/>
                  <a:pt x="24519" y="5275"/>
                  <a:pt x="24540" y="5275"/>
                </a:cubicBezTo>
                <a:cubicBezTo>
                  <a:pt x="24548" y="5275"/>
                  <a:pt x="24556" y="5276"/>
                  <a:pt x="24563" y="5280"/>
                </a:cubicBezTo>
                <a:cubicBezTo>
                  <a:pt x="24599" y="5280"/>
                  <a:pt x="24623" y="5304"/>
                  <a:pt x="24646" y="5328"/>
                </a:cubicBezTo>
                <a:cubicBezTo>
                  <a:pt x="24706" y="5399"/>
                  <a:pt x="24682" y="5554"/>
                  <a:pt x="24611" y="5768"/>
                </a:cubicBezTo>
                <a:cubicBezTo>
                  <a:pt x="24230" y="6816"/>
                  <a:pt x="22444" y="9197"/>
                  <a:pt x="22313" y="9840"/>
                </a:cubicBezTo>
                <a:cubicBezTo>
                  <a:pt x="22301" y="9876"/>
                  <a:pt x="22301" y="9923"/>
                  <a:pt x="22313" y="9959"/>
                </a:cubicBezTo>
                <a:cubicBezTo>
                  <a:pt x="22360" y="10066"/>
                  <a:pt x="22420" y="10162"/>
                  <a:pt x="22491" y="10245"/>
                </a:cubicBezTo>
                <a:cubicBezTo>
                  <a:pt x="22860" y="10709"/>
                  <a:pt x="23622" y="11340"/>
                  <a:pt x="24039" y="11483"/>
                </a:cubicBezTo>
                <a:cubicBezTo>
                  <a:pt x="24071" y="11494"/>
                  <a:pt x="24102" y="11500"/>
                  <a:pt x="24133" y="11500"/>
                </a:cubicBezTo>
                <a:cubicBezTo>
                  <a:pt x="24590" y="11500"/>
                  <a:pt x="24961" y="10347"/>
                  <a:pt x="25385" y="10269"/>
                </a:cubicBezTo>
                <a:cubicBezTo>
                  <a:pt x="25411" y="10263"/>
                  <a:pt x="25433" y="10260"/>
                  <a:pt x="25451" y="10260"/>
                </a:cubicBezTo>
                <a:cubicBezTo>
                  <a:pt x="25738" y="10260"/>
                  <a:pt x="24988" y="10944"/>
                  <a:pt x="25504" y="11269"/>
                </a:cubicBezTo>
                <a:cubicBezTo>
                  <a:pt x="26039" y="11626"/>
                  <a:pt x="26504" y="12483"/>
                  <a:pt x="28778" y="13888"/>
                </a:cubicBezTo>
                <a:cubicBezTo>
                  <a:pt x="29249" y="14185"/>
                  <a:pt x="29647" y="14300"/>
                  <a:pt x="29986" y="14300"/>
                </a:cubicBezTo>
                <a:cubicBezTo>
                  <a:pt x="30409" y="14300"/>
                  <a:pt x="30740" y="14120"/>
                  <a:pt x="31004" y="13888"/>
                </a:cubicBezTo>
                <a:cubicBezTo>
                  <a:pt x="31350" y="13591"/>
                  <a:pt x="31564" y="13198"/>
                  <a:pt x="31731" y="13007"/>
                </a:cubicBezTo>
                <a:cubicBezTo>
                  <a:pt x="31802" y="12948"/>
                  <a:pt x="31850" y="12912"/>
                  <a:pt x="31897" y="12912"/>
                </a:cubicBezTo>
                <a:cubicBezTo>
                  <a:pt x="31921" y="12912"/>
                  <a:pt x="31957" y="12936"/>
                  <a:pt x="31969" y="12948"/>
                </a:cubicBezTo>
                <a:cubicBezTo>
                  <a:pt x="32112" y="13102"/>
                  <a:pt x="31862" y="13388"/>
                  <a:pt x="31540" y="13733"/>
                </a:cubicBezTo>
                <a:cubicBezTo>
                  <a:pt x="31004" y="14305"/>
                  <a:pt x="30266" y="15043"/>
                  <a:pt x="30742" y="15650"/>
                </a:cubicBezTo>
                <a:cubicBezTo>
                  <a:pt x="30790" y="15710"/>
                  <a:pt x="30838" y="15769"/>
                  <a:pt x="30885" y="15829"/>
                </a:cubicBezTo>
                <a:cubicBezTo>
                  <a:pt x="31135" y="16079"/>
                  <a:pt x="31433" y="16281"/>
                  <a:pt x="31754" y="16424"/>
                </a:cubicBezTo>
                <a:cubicBezTo>
                  <a:pt x="31885" y="16484"/>
                  <a:pt x="32016" y="16531"/>
                  <a:pt x="32159" y="16591"/>
                </a:cubicBezTo>
                <a:cubicBezTo>
                  <a:pt x="32719" y="16805"/>
                  <a:pt x="33374" y="16996"/>
                  <a:pt x="34112" y="17412"/>
                </a:cubicBezTo>
                <a:lnTo>
                  <a:pt x="34648" y="17710"/>
                </a:lnTo>
                <a:lnTo>
                  <a:pt x="34898" y="17841"/>
                </a:lnTo>
                <a:cubicBezTo>
                  <a:pt x="35279" y="18043"/>
                  <a:pt x="35660" y="18234"/>
                  <a:pt x="36053" y="18389"/>
                </a:cubicBezTo>
                <a:cubicBezTo>
                  <a:pt x="36207" y="18436"/>
                  <a:pt x="36350" y="18484"/>
                  <a:pt x="36493" y="18520"/>
                </a:cubicBezTo>
                <a:cubicBezTo>
                  <a:pt x="36636" y="18567"/>
                  <a:pt x="36779" y="18591"/>
                  <a:pt x="36934" y="18615"/>
                </a:cubicBezTo>
                <a:cubicBezTo>
                  <a:pt x="37077" y="18639"/>
                  <a:pt x="37231" y="18651"/>
                  <a:pt x="37374" y="18651"/>
                </a:cubicBezTo>
                <a:cubicBezTo>
                  <a:pt x="37529" y="18651"/>
                  <a:pt x="37696" y="18639"/>
                  <a:pt x="37850" y="18615"/>
                </a:cubicBezTo>
                <a:cubicBezTo>
                  <a:pt x="37934" y="18603"/>
                  <a:pt x="38005" y="18579"/>
                  <a:pt x="38077" y="18544"/>
                </a:cubicBezTo>
                <a:cubicBezTo>
                  <a:pt x="38208" y="18484"/>
                  <a:pt x="38315" y="18401"/>
                  <a:pt x="38410" y="18305"/>
                </a:cubicBezTo>
                <a:lnTo>
                  <a:pt x="38422" y="18293"/>
                </a:lnTo>
                <a:cubicBezTo>
                  <a:pt x="39017" y="17710"/>
                  <a:pt x="39529" y="16519"/>
                  <a:pt x="39886" y="15936"/>
                </a:cubicBezTo>
                <a:cubicBezTo>
                  <a:pt x="40015" y="15737"/>
                  <a:pt x="40122" y="15611"/>
                  <a:pt x="40211" y="15611"/>
                </a:cubicBezTo>
                <a:cubicBezTo>
                  <a:pt x="40287" y="15611"/>
                  <a:pt x="40349" y="15704"/>
                  <a:pt x="40398" y="15924"/>
                </a:cubicBezTo>
                <a:cubicBezTo>
                  <a:pt x="40410" y="16019"/>
                  <a:pt x="40422" y="16103"/>
                  <a:pt x="40422" y="16198"/>
                </a:cubicBezTo>
                <a:cubicBezTo>
                  <a:pt x="40363" y="17639"/>
                  <a:pt x="37958" y="19627"/>
                  <a:pt x="37958" y="19627"/>
                </a:cubicBezTo>
                <a:cubicBezTo>
                  <a:pt x="37958" y="19627"/>
                  <a:pt x="38970" y="20246"/>
                  <a:pt x="40017" y="20853"/>
                </a:cubicBezTo>
                <a:lnTo>
                  <a:pt x="40196" y="20960"/>
                </a:lnTo>
                <a:lnTo>
                  <a:pt x="40565" y="21175"/>
                </a:lnTo>
                <a:lnTo>
                  <a:pt x="40744" y="21270"/>
                </a:lnTo>
                <a:cubicBezTo>
                  <a:pt x="41220" y="21568"/>
                  <a:pt x="41708" y="21818"/>
                  <a:pt x="42220" y="22032"/>
                </a:cubicBezTo>
                <a:cubicBezTo>
                  <a:pt x="42243" y="22040"/>
                  <a:pt x="42265" y="22043"/>
                  <a:pt x="42287" y="22043"/>
                </a:cubicBezTo>
                <a:cubicBezTo>
                  <a:pt x="42855" y="22043"/>
                  <a:pt x="43006" y="19530"/>
                  <a:pt x="43293" y="19530"/>
                </a:cubicBezTo>
                <a:cubicBezTo>
                  <a:pt x="43336" y="19530"/>
                  <a:pt x="43383" y="19588"/>
                  <a:pt x="43434" y="19722"/>
                </a:cubicBezTo>
                <a:cubicBezTo>
                  <a:pt x="43518" y="19937"/>
                  <a:pt x="43554" y="20175"/>
                  <a:pt x="43542" y="20413"/>
                </a:cubicBezTo>
                <a:cubicBezTo>
                  <a:pt x="43542" y="21520"/>
                  <a:pt x="42994" y="23008"/>
                  <a:pt x="42994" y="23008"/>
                </a:cubicBezTo>
                <a:cubicBezTo>
                  <a:pt x="42994" y="23008"/>
                  <a:pt x="43308" y="24695"/>
                  <a:pt x="45333" y="24695"/>
                </a:cubicBezTo>
                <a:cubicBezTo>
                  <a:pt x="45539" y="24695"/>
                  <a:pt x="45763" y="24678"/>
                  <a:pt x="46006" y="24639"/>
                </a:cubicBezTo>
                <a:cubicBezTo>
                  <a:pt x="46302" y="24590"/>
                  <a:pt x="46600" y="24566"/>
                  <a:pt x="46898" y="24566"/>
                </a:cubicBezTo>
                <a:cubicBezTo>
                  <a:pt x="47177" y="24566"/>
                  <a:pt x="47456" y="24587"/>
                  <a:pt x="47733" y="24628"/>
                </a:cubicBezTo>
                <a:cubicBezTo>
                  <a:pt x="47852" y="24651"/>
                  <a:pt x="47971" y="24675"/>
                  <a:pt x="48090" y="24699"/>
                </a:cubicBezTo>
                <a:cubicBezTo>
                  <a:pt x="48197" y="24723"/>
                  <a:pt x="48304" y="24759"/>
                  <a:pt x="48411" y="24794"/>
                </a:cubicBezTo>
                <a:cubicBezTo>
                  <a:pt x="48554" y="24842"/>
                  <a:pt x="48709" y="24890"/>
                  <a:pt x="48828" y="24949"/>
                </a:cubicBezTo>
                <a:cubicBezTo>
                  <a:pt x="48923" y="24985"/>
                  <a:pt x="48995" y="25032"/>
                  <a:pt x="49078" y="25068"/>
                </a:cubicBezTo>
                <a:cubicBezTo>
                  <a:pt x="49149" y="25104"/>
                  <a:pt x="49221" y="25151"/>
                  <a:pt x="49292" y="25187"/>
                </a:cubicBezTo>
                <a:cubicBezTo>
                  <a:pt x="49352" y="25235"/>
                  <a:pt x="49411" y="25271"/>
                  <a:pt x="49471" y="25306"/>
                </a:cubicBezTo>
                <a:cubicBezTo>
                  <a:pt x="49638" y="25413"/>
                  <a:pt x="49792" y="25544"/>
                  <a:pt x="49935" y="25687"/>
                </a:cubicBezTo>
                <a:cubicBezTo>
                  <a:pt x="49781" y="25449"/>
                  <a:pt x="49697" y="25282"/>
                  <a:pt x="49602" y="25128"/>
                </a:cubicBezTo>
                <a:cubicBezTo>
                  <a:pt x="49304" y="24568"/>
                  <a:pt x="48995" y="24020"/>
                  <a:pt x="48685" y="23485"/>
                </a:cubicBezTo>
                <a:cubicBezTo>
                  <a:pt x="48602" y="23330"/>
                  <a:pt x="48518" y="23187"/>
                  <a:pt x="48435" y="23044"/>
                </a:cubicBezTo>
                <a:cubicBezTo>
                  <a:pt x="48340" y="22901"/>
                  <a:pt x="48280" y="22794"/>
                  <a:pt x="48209" y="22663"/>
                </a:cubicBezTo>
                <a:cubicBezTo>
                  <a:pt x="48090" y="22473"/>
                  <a:pt x="47971" y="22282"/>
                  <a:pt x="47864" y="22092"/>
                </a:cubicBezTo>
                <a:cubicBezTo>
                  <a:pt x="47828" y="22032"/>
                  <a:pt x="47792" y="21972"/>
                  <a:pt x="47745" y="21913"/>
                </a:cubicBezTo>
                <a:lnTo>
                  <a:pt x="47745" y="21901"/>
                </a:lnTo>
                <a:cubicBezTo>
                  <a:pt x="47614" y="21687"/>
                  <a:pt x="47471" y="21472"/>
                  <a:pt x="47340" y="21258"/>
                </a:cubicBezTo>
                <a:lnTo>
                  <a:pt x="47328" y="21234"/>
                </a:lnTo>
                <a:lnTo>
                  <a:pt x="47197" y="21044"/>
                </a:lnTo>
                <a:lnTo>
                  <a:pt x="46911" y="20603"/>
                </a:lnTo>
                <a:lnTo>
                  <a:pt x="46887" y="20568"/>
                </a:lnTo>
                <a:lnTo>
                  <a:pt x="46744" y="20341"/>
                </a:lnTo>
                <a:lnTo>
                  <a:pt x="46482" y="19960"/>
                </a:lnTo>
                <a:lnTo>
                  <a:pt x="46447" y="19913"/>
                </a:lnTo>
                <a:cubicBezTo>
                  <a:pt x="46399" y="19829"/>
                  <a:pt x="46352" y="19758"/>
                  <a:pt x="46304" y="19687"/>
                </a:cubicBezTo>
                <a:lnTo>
                  <a:pt x="46066" y="19329"/>
                </a:lnTo>
                <a:lnTo>
                  <a:pt x="46018" y="19258"/>
                </a:lnTo>
                <a:lnTo>
                  <a:pt x="45851" y="19032"/>
                </a:lnTo>
                <a:cubicBezTo>
                  <a:pt x="45780" y="18925"/>
                  <a:pt x="45709" y="18817"/>
                  <a:pt x="45625" y="18722"/>
                </a:cubicBezTo>
                <a:lnTo>
                  <a:pt x="45566" y="18627"/>
                </a:lnTo>
                <a:lnTo>
                  <a:pt x="45399" y="18401"/>
                </a:lnTo>
                <a:lnTo>
                  <a:pt x="45185" y="18103"/>
                </a:lnTo>
                <a:lnTo>
                  <a:pt x="45113" y="18008"/>
                </a:lnTo>
                <a:lnTo>
                  <a:pt x="44947" y="17782"/>
                </a:lnTo>
                <a:lnTo>
                  <a:pt x="44744" y="17508"/>
                </a:lnTo>
                <a:cubicBezTo>
                  <a:pt x="44708" y="17472"/>
                  <a:pt x="44685" y="17436"/>
                  <a:pt x="44649" y="17401"/>
                </a:cubicBezTo>
                <a:cubicBezTo>
                  <a:pt x="44589" y="17329"/>
                  <a:pt x="44542" y="17258"/>
                  <a:pt x="44482" y="17186"/>
                </a:cubicBezTo>
                <a:lnTo>
                  <a:pt x="44292" y="16924"/>
                </a:lnTo>
                <a:lnTo>
                  <a:pt x="44185" y="16793"/>
                </a:lnTo>
                <a:lnTo>
                  <a:pt x="44018" y="16591"/>
                </a:lnTo>
                <a:cubicBezTo>
                  <a:pt x="43958" y="16519"/>
                  <a:pt x="43899" y="16436"/>
                  <a:pt x="43827" y="16353"/>
                </a:cubicBezTo>
                <a:lnTo>
                  <a:pt x="43708" y="16210"/>
                </a:lnTo>
                <a:lnTo>
                  <a:pt x="43554" y="16007"/>
                </a:lnTo>
                <a:lnTo>
                  <a:pt x="43375" y="15793"/>
                </a:lnTo>
                <a:lnTo>
                  <a:pt x="43232" y="15626"/>
                </a:lnTo>
                <a:lnTo>
                  <a:pt x="43077" y="15436"/>
                </a:lnTo>
                <a:lnTo>
                  <a:pt x="42911" y="15245"/>
                </a:lnTo>
                <a:lnTo>
                  <a:pt x="42756" y="15067"/>
                </a:lnTo>
                <a:lnTo>
                  <a:pt x="42601" y="14876"/>
                </a:lnTo>
                <a:lnTo>
                  <a:pt x="42434" y="14698"/>
                </a:lnTo>
                <a:lnTo>
                  <a:pt x="42268" y="14507"/>
                </a:lnTo>
                <a:lnTo>
                  <a:pt x="42113" y="14329"/>
                </a:lnTo>
                <a:lnTo>
                  <a:pt x="41958" y="14162"/>
                </a:lnTo>
                <a:lnTo>
                  <a:pt x="41780" y="13960"/>
                </a:lnTo>
                <a:cubicBezTo>
                  <a:pt x="41732" y="13912"/>
                  <a:pt x="41672" y="13852"/>
                  <a:pt x="41625" y="13793"/>
                </a:cubicBezTo>
                <a:lnTo>
                  <a:pt x="41482" y="13650"/>
                </a:lnTo>
                <a:lnTo>
                  <a:pt x="41279" y="13436"/>
                </a:lnTo>
                <a:lnTo>
                  <a:pt x="41137" y="13281"/>
                </a:lnTo>
                <a:lnTo>
                  <a:pt x="40994" y="13138"/>
                </a:lnTo>
                <a:cubicBezTo>
                  <a:pt x="40922" y="13055"/>
                  <a:pt x="40851" y="12983"/>
                  <a:pt x="40779" y="12912"/>
                </a:cubicBezTo>
                <a:lnTo>
                  <a:pt x="40637" y="12769"/>
                </a:lnTo>
                <a:cubicBezTo>
                  <a:pt x="40589" y="12721"/>
                  <a:pt x="40553" y="12674"/>
                  <a:pt x="40506" y="12638"/>
                </a:cubicBezTo>
                <a:lnTo>
                  <a:pt x="40279" y="12412"/>
                </a:lnTo>
                <a:lnTo>
                  <a:pt x="40256" y="12376"/>
                </a:lnTo>
                <a:cubicBezTo>
                  <a:pt x="40208" y="12340"/>
                  <a:pt x="40172" y="12293"/>
                  <a:pt x="40125" y="12257"/>
                </a:cubicBezTo>
                <a:lnTo>
                  <a:pt x="40017" y="12150"/>
                </a:lnTo>
                <a:lnTo>
                  <a:pt x="39791" y="11924"/>
                </a:lnTo>
                <a:lnTo>
                  <a:pt x="39672" y="11816"/>
                </a:lnTo>
                <a:lnTo>
                  <a:pt x="39624" y="11769"/>
                </a:lnTo>
                <a:lnTo>
                  <a:pt x="39517" y="11662"/>
                </a:lnTo>
                <a:lnTo>
                  <a:pt x="39279" y="11447"/>
                </a:lnTo>
                <a:lnTo>
                  <a:pt x="39017" y="11185"/>
                </a:lnTo>
                <a:lnTo>
                  <a:pt x="38779" y="10971"/>
                </a:lnTo>
                <a:lnTo>
                  <a:pt x="38577" y="10793"/>
                </a:lnTo>
                <a:lnTo>
                  <a:pt x="38529" y="10745"/>
                </a:lnTo>
                <a:lnTo>
                  <a:pt x="38505" y="10733"/>
                </a:lnTo>
                <a:lnTo>
                  <a:pt x="38267" y="10519"/>
                </a:lnTo>
                <a:lnTo>
                  <a:pt x="38053" y="10328"/>
                </a:lnTo>
                <a:lnTo>
                  <a:pt x="37981" y="10269"/>
                </a:lnTo>
                <a:lnTo>
                  <a:pt x="37755" y="10066"/>
                </a:lnTo>
                <a:lnTo>
                  <a:pt x="37529" y="9876"/>
                </a:lnTo>
                <a:lnTo>
                  <a:pt x="37446" y="9816"/>
                </a:lnTo>
                <a:lnTo>
                  <a:pt x="37243" y="9638"/>
                </a:lnTo>
                <a:lnTo>
                  <a:pt x="36993" y="9435"/>
                </a:lnTo>
                <a:lnTo>
                  <a:pt x="36922" y="9376"/>
                </a:lnTo>
                <a:lnTo>
                  <a:pt x="36719" y="9209"/>
                </a:lnTo>
                <a:lnTo>
                  <a:pt x="36469" y="9007"/>
                </a:lnTo>
                <a:lnTo>
                  <a:pt x="36386" y="8935"/>
                </a:lnTo>
                <a:lnTo>
                  <a:pt x="36195" y="8792"/>
                </a:lnTo>
                <a:lnTo>
                  <a:pt x="35934" y="8590"/>
                </a:lnTo>
                <a:cubicBezTo>
                  <a:pt x="35898" y="8566"/>
                  <a:pt x="35874" y="8542"/>
                  <a:pt x="35838" y="8518"/>
                </a:cubicBezTo>
                <a:lnTo>
                  <a:pt x="35660" y="8387"/>
                </a:lnTo>
                <a:lnTo>
                  <a:pt x="35386" y="8173"/>
                </a:lnTo>
                <a:lnTo>
                  <a:pt x="35291" y="8102"/>
                </a:lnTo>
                <a:lnTo>
                  <a:pt x="35136" y="7983"/>
                </a:lnTo>
                <a:lnTo>
                  <a:pt x="34850" y="7780"/>
                </a:lnTo>
                <a:lnTo>
                  <a:pt x="34767" y="7721"/>
                </a:lnTo>
                <a:lnTo>
                  <a:pt x="34743" y="7709"/>
                </a:lnTo>
                <a:lnTo>
                  <a:pt x="34588" y="7602"/>
                </a:lnTo>
                <a:lnTo>
                  <a:pt x="34314" y="7399"/>
                </a:lnTo>
                <a:lnTo>
                  <a:pt x="34183" y="7304"/>
                </a:lnTo>
                <a:lnTo>
                  <a:pt x="34148" y="7280"/>
                </a:lnTo>
                <a:lnTo>
                  <a:pt x="34124" y="7268"/>
                </a:lnTo>
                <a:lnTo>
                  <a:pt x="34100" y="7256"/>
                </a:lnTo>
                <a:lnTo>
                  <a:pt x="34052" y="7221"/>
                </a:lnTo>
                <a:cubicBezTo>
                  <a:pt x="33957" y="7161"/>
                  <a:pt x="33862" y="7090"/>
                  <a:pt x="33767" y="7030"/>
                </a:cubicBezTo>
                <a:lnTo>
                  <a:pt x="33624" y="6935"/>
                </a:lnTo>
                <a:lnTo>
                  <a:pt x="33505" y="6852"/>
                </a:lnTo>
                <a:lnTo>
                  <a:pt x="33219" y="6673"/>
                </a:lnTo>
                <a:lnTo>
                  <a:pt x="33064" y="6566"/>
                </a:lnTo>
                <a:lnTo>
                  <a:pt x="32945" y="6482"/>
                </a:lnTo>
                <a:lnTo>
                  <a:pt x="32683" y="6316"/>
                </a:lnTo>
                <a:lnTo>
                  <a:pt x="32505" y="6209"/>
                </a:lnTo>
                <a:lnTo>
                  <a:pt x="32385" y="6125"/>
                </a:lnTo>
                <a:lnTo>
                  <a:pt x="32124" y="5971"/>
                </a:lnTo>
                <a:lnTo>
                  <a:pt x="31933" y="5851"/>
                </a:lnTo>
                <a:lnTo>
                  <a:pt x="31814" y="5780"/>
                </a:lnTo>
                <a:lnTo>
                  <a:pt x="31576" y="5637"/>
                </a:lnTo>
                <a:lnTo>
                  <a:pt x="31373" y="5518"/>
                </a:lnTo>
                <a:lnTo>
                  <a:pt x="31254" y="5447"/>
                </a:lnTo>
                <a:cubicBezTo>
                  <a:pt x="31171" y="5399"/>
                  <a:pt x="31100" y="5363"/>
                  <a:pt x="31016" y="5316"/>
                </a:cubicBezTo>
                <a:lnTo>
                  <a:pt x="30802" y="5185"/>
                </a:lnTo>
                <a:cubicBezTo>
                  <a:pt x="30766" y="5161"/>
                  <a:pt x="30719" y="5149"/>
                  <a:pt x="30683" y="5125"/>
                </a:cubicBezTo>
                <a:lnTo>
                  <a:pt x="30457" y="5006"/>
                </a:lnTo>
                <a:lnTo>
                  <a:pt x="30230" y="4875"/>
                </a:lnTo>
                <a:lnTo>
                  <a:pt x="30123" y="4816"/>
                </a:lnTo>
                <a:lnTo>
                  <a:pt x="29909" y="4697"/>
                </a:lnTo>
                <a:lnTo>
                  <a:pt x="29659" y="4566"/>
                </a:lnTo>
                <a:lnTo>
                  <a:pt x="29540" y="4506"/>
                </a:lnTo>
                <a:cubicBezTo>
                  <a:pt x="29480" y="4470"/>
                  <a:pt x="29409" y="4447"/>
                  <a:pt x="29337" y="4411"/>
                </a:cubicBezTo>
                <a:lnTo>
                  <a:pt x="29076" y="4280"/>
                </a:lnTo>
                <a:lnTo>
                  <a:pt x="28945" y="4208"/>
                </a:lnTo>
                <a:lnTo>
                  <a:pt x="28778" y="4125"/>
                </a:lnTo>
                <a:lnTo>
                  <a:pt x="28516" y="3994"/>
                </a:lnTo>
                <a:lnTo>
                  <a:pt x="28397" y="3946"/>
                </a:lnTo>
                <a:lnTo>
                  <a:pt x="28206" y="3851"/>
                </a:lnTo>
                <a:lnTo>
                  <a:pt x="27944" y="3732"/>
                </a:lnTo>
                <a:lnTo>
                  <a:pt x="27825" y="3673"/>
                </a:lnTo>
                <a:lnTo>
                  <a:pt x="27611" y="3577"/>
                </a:lnTo>
                <a:lnTo>
                  <a:pt x="27373" y="3470"/>
                </a:lnTo>
                <a:lnTo>
                  <a:pt x="27242" y="3411"/>
                </a:lnTo>
                <a:lnTo>
                  <a:pt x="27028" y="3315"/>
                </a:lnTo>
                <a:lnTo>
                  <a:pt x="26801" y="3220"/>
                </a:lnTo>
                <a:lnTo>
                  <a:pt x="26659" y="3161"/>
                </a:lnTo>
                <a:lnTo>
                  <a:pt x="26432" y="3065"/>
                </a:lnTo>
                <a:lnTo>
                  <a:pt x="26230" y="2982"/>
                </a:lnTo>
                <a:lnTo>
                  <a:pt x="26063" y="2911"/>
                </a:lnTo>
                <a:lnTo>
                  <a:pt x="25837" y="2827"/>
                </a:lnTo>
                <a:lnTo>
                  <a:pt x="25647" y="2744"/>
                </a:lnTo>
                <a:lnTo>
                  <a:pt x="25480" y="2684"/>
                </a:lnTo>
                <a:lnTo>
                  <a:pt x="25242" y="2589"/>
                </a:lnTo>
                <a:lnTo>
                  <a:pt x="25075" y="2530"/>
                </a:lnTo>
                <a:lnTo>
                  <a:pt x="24885" y="2458"/>
                </a:lnTo>
                <a:lnTo>
                  <a:pt x="24646" y="2375"/>
                </a:lnTo>
                <a:lnTo>
                  <a:pt x="24492" y="2315"/>
                </a:lnTo>
                <a:lnTo>
                  <a:pt x="24301" y="2244"/>
                </a:lnTo>
                <a:lnTo>
                  <a:pt x="24051" y="2161"/>
                </a:lnTo>
                <a:lnTo>
                  <a:pt x="23908" y="2113"/>
                </a:lnTo>
                <a:lnTo>
                  <a:pt x="23706" y="2041"/>
                </a:lnTo>
                <a:cubicBezTo>
                  <a:pt x="23622" y="2018"/>
                  <a:pt x="23539" y="1982"/>
                  <a:pt x="23444" y="1958"/>
                </a:cubicBezTo>
                <a:lnTo>
                  <a:pt x="23325" y="1922"/>
                </a:lnTo>
                <a:lnTo>
                  <a:pt x="23111" y="1851"/>
                </a:lnTo>
                <a:lnTo>
                  <a:pt x="22849" y="1768"/>
                </a:lnTo>
                <a:lnTo>
                  <a:pt x="22741" y="1732"/>
                </a:lnTo>
                <a:lnTo>
                  <a:pt x="22515" y="1660"/>
                </a:lnTo>
                <a:lnTo>
                  <a:pt x="22241" y="1589"/>
                </a:lnTo>
                <a:lnTo>
                  <a:pt x="22158" y="1565"/>
                </a:lnTo>
                <a:lnTo>
                  <a:pt x="21908" y="1494"/>
                </a:lnTo>
                <a:lnTo>
                  <a:pt x="21634" y="1410"/>
                </a:lnTo>
                <a:lnTo>
                  <a:pt x="21563" y="1399"/>
                </a:lnTo>
                <a:lnTo>
                  <a:pt x="21313" y="1327"/>
                </a:lnTo>
                <a:lnTo>
                  <a:pt x="21027" y="1256"/>
                </a:lnTo>
                <a:lnTo>
                  <a:pt x="20979" y="1244"/>
                </a:lnTo>
                <a:lnTo>
                  <a:pt x="20705" y="1172"/>
                </a:lnTo>
                <a:lnTo>
                  <a:pt x="20408" y="1101"/>
                </a:lnTo>
                <a:lnTo>
                  <a:pt x="20384" y="1101"/>
                </a:lnTo>
                <a:lnTo>
                  <a:pt x="20098" y="1029"/>
                </a:lnTo>
                <a:lnTo>
                  <a:pt x="19789" y="958"/>
                </a:lnTo>
                <a:lnTo>
                  <a:pt x="19491" y="898"/>
                </a:lnTo>
                <a:lnTo>
                  <a:pt x="19181" y="827"/>
                </a:lnTo>
                <a:lnTo>
                  <a:pt x="18872" y="768"/>
                </a:lnTo>
                <a:lnTo>
                  <a:pt x="18574" y="708"/>
                </a:lnTo>
                <a:lnTo>
                  <a:pt x="18217" y="648"/>
                </a:lnTo>
                <a:lnTo>
                  <a:pt x="17824" y="577"/>
                </a:lnTo>
                <a:cubicBezTo>
                  <a:pt x="17669" y="553"/>
                  <a:pt x="17526" y="517"/>
                  <a:pt x="17360" y="494"/>
                </a:cubicBezTo>
                <a:lnTo>
                  <a:pt x="17110" y="458"/>
                </a:lnTo>
                <a:lnTo>
                  <a:pt x="16753" y="398"/>
                </a:lnTo>
                <a:lnTo>
                  <a:pt x="16479" y="363"/>
                </a:lnTo>
                <a:lnTo>
                  <a:pt x="16133" y="315"/>
                </a:lnTo>
                <a:lnTo>
                  <a:pt x="15860" y="291"/>
                </a:lnTo>
                <a:lnTo>
                  <a:pt x="15526" y="244"/>
                </a:lnTo>
                <a:lnTo>
                  <a:pt x="15252" y="220"/>
                </a:lnTo>
                <a:lnTo>
                  <a:pt x="14907" y="184"/>
                </a:lnTo>
                <a:lnTo>
                  <a:pt x="14633" y="160"/>
                </a:lnTo>
                <a:cubicBezTo>
                  <a:pt x="14526" y="148"/>
                  <a:pt x="14407" y="136"/>
                  <a:pt x="14288" y="125"/>
                </a:cubicBezTo>
                <a:lnTo>
                  <a:pt x="14026" y="101"/>
                </a:lnTo>
                <a:lnTo>
                  <a:pt x="13800" y="89"/>
                </a:lnTo>
                <a:lnTo>
                  <a:pt x="13693" y="89"/>
                </a:lnTo>
                <a:cubicBezTo>
                  <a:pt x="13550" y="77"/>
                  <a:pt x="13419" y="65"/>
                  <a:pt x="13276" y="65"/>
                </a:cubicBezTo>
                <a:lnTo>
                  <a:pt x="13097" y="65"/>
                </a:lnTo>
                <a:cubicBezTo>
                  <a:pt x="12919" y="53"/>
                  <a:pt x="12740" y="41"/>
                  <a:pt x="12573" y="41"/>
                </a:cubicBezTo>
                <a:lnTo>
                  <a:pt x="12371" y="29"/>
                </a:lnTo>
                <a:cubicBezTo>
                  <a:pt x="12145" y="29"/>
                  <a:pt x="11919" y="17"/>
                  <a:pt x="11704" y="6"/>
                </a:cubicBezTo>
                <a:lnTo>
                  <a:pt x="11681" y="6"/>
                </a:lnTo>
                <a:cubicBezTo>
                  <a:pt x="11466" y="2"/>
                  <a:pt x="11252" y="1"/>
                  <a:pt x="11038" y="1"/>
                </a:cubicBezTo>
                <a:close/>
              </a:path>
            </a:pathLst>
          </a:custGeom>
          <a:solidFill>
            <a:schemeClr val="accent1">
              <a:alpha val="611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73" name="Google Shape;2373;p27"/>
          <p:cNvGrpSpPr/>
          <p:nvPr/>
        </p:nvGrpSpPr>
        <p:grpSpPr>
          <a:xfrm flipH="1" rot="1702189">
            <a:off x="-1959604" y="-942952"/>
            <a:ext cx="3117292" cy="2414378"/>
            <a:chOff x="9298389" y="-164681"/>
            <a:chExt cx="3403527" cy="2636070"/>
          </a:xfrm>
        </p:grpSpPr>
        <p:sp>
          <p:nvSpPr>
            <p:cNvPr id="2374" name="Google Shape;2374;p27"/>
            <p:cNvSpPr/>
            <p:nvPr/>
          </p:nvSpPr>
          <p:spPr>
            <a:xfrm rot="-5142096">
              <a:off x="9799889" y="-462995"/>
              <a:ext cx="2400528" cy="3232698"/>
            </a:xfrm>
            <a:custGeom>
              <a:rect b="b" l="l" r="r" t="t"/>
              <a:pathLst>
                <a:path extrusionOk="0" h="41865" w="31088">
                  <a:moveTo>
                    <a:pt x="5635" y="0"/>
                  </a:moveTo>
                  <a:cubicBezTo>
                    <a:pt x="5590" y="0"/>
                    <a:pt x="5546" y="1"/>
                    <a:pt x="5501" y="3"/>
                  </a:cubicBezTo>
                  <a:cubicBezTo>
                    <a:pt x="3914" y="65"/>
                    <a:pt x="2419" y="1144"/>
                    <a:pt x="879" y="1144"/>
                  </a:cubicBezTo>
                  <a:cubicBezTo>
                    <a:pt x="662" y="1144"/>
                    <a:pt x="445" y="1123"/>
                    <a:pt x="226" y="1074"/>
                  </a:cubicBezTo>
                  <a:lnTo>
                    <a:pt x="0" y="1062"/>
                  </a:lnTo>
                  <a:lnTo>
                    <a:pt x="0" y="1062"/>
                  </a:lnTo>
                  <a:cubicBezTo>
                    <a:pt x="619" y="1503"/>
                    <a:pt x="786" y="2372"/>
                    <a:pt x="738" y="3134"/>
                  </a:cubicBezTo>
                  <a:cubicBezTo>
                    <a:pt x="679" y="3896"/>
                    <a:pt x="464" y="4658"/>
                    <a:pt x="536" y="5420"/>
                  </a:cubicBezTo>
                  <a:cubicBezTo>
                    <a:pt x="607" y="6182"/>
                    <a:pt x="1083" y="6992"/>
                    <a:pt x="1834" y="7099"/>
                  </a:cubicBezTo>
                  <a:lnTo>
                    <a:pt x="4048" y="5551"/>
                  </a:lnTo>
                  <a:lnTo>
                    <a:pt x="4048" y="5551"/>
                  </a:lnTo>
                  <a:cubicBezTo>
                    <a:pt x="3667" y="6170"/>
                    <a:pt x="3286" y="6789"/>
                    <a:pt x="2905" y="7420"/>
                  </a:cubicBezTo>
                  <a:cubicBezTo>
                    <a:pt x="2762" y="7611"/>
                    <a:pt x="2679" y="7825"/>
                    <a:pt x="2631" y="8063"/>
                  </a:cubicBezTo>
                  <a:cubicBezTo>
                    <a:pt x="2619" y="8337"/>
                    <a:pt x="2679" y="8611"/>
                    <a:pt x="2810" y="8861"/>
                  </a:cubicBezTo>
                  <a:cubicBezTo>
                    <a:pt x="2988" y="9337"/>
                    <a:pt x="3179" y="9801"/>
                    <a:pt x="3369" y="10266"/>
                  </a:cubicBezTo>
                  <a:cubicBezTo>
                    <a:pt x="3405" y="10385"/>
                    <a:pt x="3477" y="10480"/>
                    <a:pt x="3572" y="10551"/>
                  </a:cubicBezTo>
                  <a:cubicBezTo>
                    <a:pt x="3606" y="10568"/>
                    <a:pt x="3641" y="10575"/>
                    <a:pt x="3676" y="10575"/>
                  </a:cubicBezTo>
                  <a:cubicBezTo>
                    <a:pt x="3845" y="10575"/>
                    <a:pt x="4013" y="10402"/>
                    <a:pt x="4131" y="10254"/>
                  </a:cubicBezTo>
                  <a:cubicBezTo>
                    <a:pt x="4751" y="9456"/>
                    <a:pt x="5584" y="8849"/>
                    <a:pt x="6548" y="8527"/>
                  </a:cubicBezTo>
                  <a:lnTo>
                    <a:pt x="6548" y="8527"/>
                  </a:lnTo>
                  <a:cubicBezTo>
                    <a:pt x="5917" y="9325"/>
                    <a:pt x="5274" y="10147"/>
                    <a:pt x="4929" y="11111"/>
                  </a:cubicBezTo>
                  <a:cubicBezTo>
                    <a:pt x="4739" y="11647"/>
                    <a:pt x="4739" y="12373"/>
                    <a:pt x="5108" y="12707"/>
                  </a:cubicBezTo>
                  <a:cubicBezTo>
                    <a:pt x="5191" y="12778"/>
                    <a:pt x="5286" y="12826"/>
                    <a:pt x="5394" y="12861"/>
                  </a:cubicBezTo>
                  <a:cubicBezTo>
                    <a:pt x="5882" y="12290"/>
                    <a:pt x="6382" y="11730"/>
                    <a:pt x="6870" y="11171"/>
                  </a:cubicBezTo>
                  <a:cubicBezTo>
                    <a:pt x="6929" y="11099"/>
                    <a:pt x="6989" y="11028"/>
                    <a:pt x="7049" y="10968"/>
                  </a:cubicBezTo>
                  <a:lnTo>
                    <a:pt x="7049" y="10968"/>
                  </a:lnTo>
                  <a:cubicBezTo>
                    <a:pt x="6989" y="11063"/>
                    <a:pt x="6941" y="11159"/>
                    <a:pt x="6894" y="11266"/>
                  </a:cubicBezTo>
                  <a:cubicBezTo>
                    <a:pt x="6632" y="11814"/>
                    <a:pt x="6406" y="12373"/>
                    <a:pt x="6227" y="12945"/>
                  </a:cubicBezTo>
                  <a:cubicBezTo>
                    <a:pt x="6144" y="13135"/>
                    <a:pt x="6120" y="13338"/>
                    <a:pt x="6144" y="13540"/>
                  </a:cubicBezTo>
                  <a:cubicBezTo>
                    <a:pt x="6263" y="14302"/>
                    <a:pt x="7501" y="14361"/>
                    <a:pt x="7751" y="15076"/>
                  </a:cubicBezTo>
                  <a:cubicBezTo>
                    <a:pt x="8025" y="14564"/>
                    <a:pt x="8489" y="14183"/>
                    <a:pt x="9049" y="14028"/>
                  </a:cubicBezTo>
                  <a:lnTo>
                    <a:pt x="9049" y="14028"/>
                  </a:lnTo>
                  <a:cubicBezTo>
                    <a:pt x="8394" y="14623"/>
                    <a:pt x="8394" y="15814"/>
                    <a:pt x="9073" y="16397"/>
                  </a:cubicBezTo>
                  <a:cubicBezTo>
                    <a:pt x="9370" y="16659"/>
                    <a:pt x="9751" y="16802"/>
                    <a:pt x="10049" y="17052"/>
                  </a:cubicBezTo>
                  <a:cubicBezTo>
                    <a:pt x="10906" y="17755"/>
                    <a:pt x="10918" y="19064"/>
                    <a:pt x="11490" y="20029"/>
                  </a:cubicBezTo>
                  <a:cubicBezTo>
                    <a:pt x="11716" y="20362"/>
                    <a:pt x="11966" y="20696"/>
                    <a:pt x="12228" y="21005"/>
                  </a:cubicBezTo>
                  <a:cubicBezTo>
                    <a:pt x="13049" y="22089"/>
                    <a:pt x="13454" y="23422"/>
                    <a:pt x="13823" y="24732"/>
                  </a:cubicBezTo>
                  <a:cubicBezTo>
                    <a:pt x="13966" y="25232"/>
                    <a:pt x="14109" y="25744"/>
                    <a:pt x="14442" y="26137"/>
                  </a:cubicBezTo>
                  <a:cubicBezTo>
                    <a:pt x="14919" y="26714"/>
                    <a:pt x="15621" y="26908"/>
                    <a:pt x="16377" y="26908"/>
                  </a:cubicBezTo>
                  <a:cubicBezTo>
                    <a:pt x="17055" y="26908"/>
                    <a:pt x="17777" y="26752"/>
                    <a:pt x="18419" y="26577"/>
                  </a:cubicBezTo>
                  <a:lnTo>
                    <a:pt x="18419" y="26577"/>
                  </a:lnTo>
                  <a:cubicBezTo>
                    <a:pt x="17514" y="27280"/>
                    <a:pt x="16609" y="28149"/>
                    <a:pt x="16466" y="29292"/>
                  </a:cubicBezTo>
                  <a:cubicBezTo>
                    <a:pt x="16395" y="29911"/>
                    <a:pt x="16562" y="30542"/>
                    <a:pt x="16800" y="31114"/>
                  </a:cubicBezTo>
                  <a:cubicBezTo>
                    <a:pt x="17550" y="32888"/>
                    <a:pt x="18931" y="34328"/>
                    <a:pt x="20669" y="35138"/>
                  </a:cubicBezTo>
                  <a:cubicBezTo>
                    <a:pt x="21801" y="35650"/>
                    <a:pt x="23019" y="35919"/>
                    <a:pt x="24246" y="35919"/>
                  </a:cubicBezTo>
                  <a:cubicBezTo>
                    <a:pt x="24530" y="35919"/>
                    <a:pt x="24815" y="35905"/>
                    <a:pt x="25098" y="35876"/>
                  </a:cubicBezTo>
                  <a:lnTo>
                    <a:pt x="25098" y="35876"/>
                  </a:lnTo>
                  <a:lnTo>
                    <a:pt x="25015" y="36078"/>
                  </a:lnTo>
                  <a:lnTo>
                    <a:pt x="25265" y="35876"/>
                  </a:lnTo>
                  <a:cubicBezTo>
                    <a:pt x="25860" y="38436"/>
                    <a:pt x="26182" y="40377"/>
                    <a:pt x="26384" y="41865"/>
                  </a:cubicBezTo>
                  <a:lnTo>
                    <a:pt x="26515" y="41853"/>
                  </a:lnTo>
                  <a:cubicBezTo>
                    <a:pt x="26313" y="40365"/>
                    <a:pt x="25991" y="38424"/>
                    <a:pt x="25384" y="35852"/>
                  </a:cubicBezTo>
                  <a:lnTo>
                    <a:pt x="25539" y="35828"/>
                  </a:lnTo>
                  <a:cubicBezTo>
                    <a:pt x="27825" y="35531"/>
                    <a:pt x="29849" y="35495"/>
                    <a:pt x="30444" y="32697"/>
                  </a:cubicBezTo>
                  <a:cubicBezTo>
                    <a:pt x="30635" y="31792"/>
                    <a:pt x="30456" y="30852"/>
                    <a:pt x="30635" y="29947"/>
                  </a:cubicBezTo>
                  <a:lnTo>
                    <a:pt x="30635" y="29947"/>
                  </a:lnTo>
                  <a:cubicBezTo>
                    <a:pt x="30105" y="30607"/>
                    <a:pt x="29316" y="30969"/>
                    <a:pt x="28502" y="30969"/>
                  </a:cubicBezTo>
                  <a:cubicBezTo>
                    <a:pt x="28200" y="30969"/>
                    <a:pt x="27895" y="30919"/>
                    <a:pt x="27599" y="30816"/>
                  </a:cubicBezTo>
                  <a:lnTo>
                    <a:pt x="30611" y="28828"/>
                  </a:lnTo>
                  <a:cubicBezTo>
                    <a:pt x="30801" y="28720"/>
                    <a:pt x="30956" y="28566"/>
                    <a:pt x="31052" y="28375"/>
                  </a:cubicBezTo>
                  <a:cubicBezTo>
                    <a:pt x="31087" y="28173"/>
                    <a:pt x="31063" y="27946"/>
                    <a:pt x="30980" y="27756"/>
                  </a:cubicBezTo>
                  <a:cubicBezTo>
                    <a:pt x="30170" y="25279"/>
                    <a:pt x="29147" y="22874"/>
                    <a:pt x="27932" y="20577"/>
                  </a:cubicBezTo>
                  <a:cubicBezTo>
                    <a:pt x="26730" y="18291"/>
                    <a:pt x="23955" y="14433"/>
                    <a:pt x="23848" y="14242"/>
                  </a:cubicBezTo>
                  <a:cubicBezTo>
                    <a:pt x="22860" y="15004"/>
                    <a:pt x="21967" y="15552"/>
                    <a:pt x="20776" y="15921"/>
                  </a:cubicBezTo>
                  <a:cubicBezTo>
                    <a:pt x="21717" y="14600"/>
                    <a:pt x="21538" y="13695"/>
                    <a:pt x="22646" y="12516"/>
                  </a:cubicBezTo>
                  <a:cubicBezTo>
                    <a:pt x="21550" y="10635"/>
                    <a:pt x="20205" y="8908"/>
                    <a:pt x="18645" y="7373"/>
                  </a:cubicBezTo>
                  <a:cubicBezTo>
                    <a:pt x="18002" y="7992"/>
                    <a:pt x="17300" y="8551"/>
                    <a:pt x="16550" y="9039"/>
                  </a:cubicBezTo>
                  <a:cubicBezTo>
                    <a:pt x="16274" y="9212"/>
                    <a:pt x="15986" y="9373"/>
                    <a:pt x="15677" y="9373"/>
                  </a:cubicBezTo>
                  <a:cubicBezTo>
                    <a:pt x="15667" y="9373"/>
                    <a:pt x="15656" y="9373"/>
                    <a:pt x="15645" y="9373"/>
                  </a:cubicBezTo>
                  <a:cubicBezTo>
                    <a:pt x="15311" y="9361"/>
                    <a:pt x="14978" y="9099"/>
                    <a:pt x="15014" y="8766"/>
                  </a:cubicBezTo>
                  <a:cubicBezTo>
                    <a:pt x="16014" y="8087"/>
                    <a:pt x="16550" y="6896"/>
                    <a:pt x="16419" y="5694"/>
                  </a:cubicBezTo>
                  <a:lnTo>
                    <a:pt x="16419" y="5694"/>
                  </a:lnTo>
                  <a:cubicBezTo>
                    <a:pt x="16133" y="6015"/>
                    <a:pt x="15859" y="6349"/>
                    <a:pt x="15573" y="6670"/>
                  </a:cubicBezTo>
                  <a:cubicBezTo>
                    <a:pt x="15812" y="6075"/>
                    <a:pt x="15609" y="5360"/>
                    <a:pt x="15216" y="4848"/>
                  </a:cubicBezTo>
                  <a:cubicBezTo>
                    <a:pt x="14823" y="4325"/>
                    <a:pt x="14264" y="3967"/>
                    <a:pt x="13728" y="3610"/>
                  </a:cubicBezTo>
                  <a:cubicBezTo>
                    <a:pt x="13281" y="3326"/>
                    <a:pt x="12740" y="3036"/>
                    <a:pt x="12237" y="3036"/>
                  </a:cubicBezTo>
                  <a:cubicBezTo>
                    <a:pt x="12043" y="3036"/>
                    <a:pt x="11855" y="3079"/>
                    <a:pt x="11680" y="3182"/>
                  </a:cubicBezTo>
                  <a:cubicBezTo>
                    <a:pt x="11413" y="3335"/>
                    <a:pt x="11155" y="3622"/>
                    <a:pt x="10876" y="3622"/>
                  </a:cubicBezTo>
                  <a:cubicBezTo>
                    <a:pt x="10831" y="3622"/>
                    <a:pt x="10785" y="3615"/>
                    <a:pt x="10739" y="3598"/>
                  </a:cubicBezTo>
                  <a:cubicBezTo>
                    <a:pt x="10966" y="3146"/>
                    <a:pt x="10799" y="2574"/>
                    <a:pt x="10478" y="2181"/>
                  </a:cubicBezTo>
                  <a:cubicBezTo>
                    <a:pt x="10168" y="1789"/>
                    <a:pt x="9716" y="1538"/>
                    <a:pt x="9275" y="1288"/>
                  </a:cubicBezTo>
                  <a:cubicBezTo>
                    <a:pt x="8136" y="655"/>
                    <a:pt x="6929" y="0"/>
                    <a:pt x="56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27"/>
            <p:cNvSpPr/>
            <p:nvPr/>
          </p:nvSpPr>
          <p:spPr>
            <a:xfrm rot="-5142096">
              <a:off x="10598029" y="408426"/>
              <a:ext cx="1127217" cy="1843406"/>
            </a:xfrm>
            <a:custGeom>
              <a:rect b="b" l="l" r="r" t="t"/>
              <a:pathLst>
                <a:path extrusionOk="0" h="23873" w="14598">
                  <a:moveTo>
                    <a:pt x="775" y="1"/>
                  </a:moveTo>
                  <a:cubicBezTo>
                    <a:pt x="513" y="549"/>
                    <a:pt x="287" y="1108"/>
                    <a:pt x="108" y="1692"/>
                  </a:cubicBezTo>
                  <a:cubicBezTo>
                    <a:pt x="25" y="1882"/>
                    <a:pt x="1" y="2085"/>
                    <a:pt x="25" y="2287"/>
                  </a:cubicBezTo>
                  <a:cubicBezTo>
                    <a:pt x="144" y="3037"/>
                    <a:pt x="1382" y="3097"/>
                    <a:pt x="1632" y="3823"/>
                  </a:cubicBezTo>
                  <a:cubicBezTo>
                    <a:pt x="1906" y="3311"/>
                    <a:pt x="2370" y="2918"/>
                    <a:pt x="2930" y="2763"/>
                  </a:cubicBezTo>
                  <a:lnTo>
                    <a:pt x="2930" y="2763"/>
                  </a:lnTo>
                  <a:cubicBezTo>
                    <a:pt x="2275" y="3370"/>
                    <a:pt x="2275" y="4537"/>
                    <a:pt x="2954" y="5133"/>
                  </a:cubicBezTo>
                  <a:cubicBezTo>
                    <a:pt x="3251" y="5394"/>
                    <a:pt x="3632" y="5537"/>
                    <a:pt x="3930" y="5787"/>
                  </a:cubicBezTo>
                  <a:cubicBezTo>
                    <a:pt x="4799" y="6490"/>
                    <a:pt x="4799" y="7811"/>
                    <a:pt x="5371" y="8764"/>
                  </a:cubicBezTo>
                  <a:cubicBezTo>
                    <a:pt x="5597" y="9109"/>
                    <a:pt x="5847" y="9431"/>
                    <a:pt x="6109" y="9752"/>
                  </a:cubicBezTo>
                  <a:cubicBezTo>
                    <a:pt x="6942" y="10836"/>
                    <a:pt x="7335" y="12169"/>
                    <a:pt x="7704" y="13467"/>
                  </a:cubicBezTo>
                  <a:cubicBezTo>
                    <a:pt x="7847" y="13967"/>
                    <a:pt x="7990" y="14479"/>
                    <a:pt x="8323" y="14884"/>
                  </a:cubicBezTo>
                  <a:cubicBezTo>
                    <a:pt x="8798" y="15459"/>
                    <a:pt x="9496" y="15653"/>
                    <a:pt x="10248" y="15653"/>
                  </a:cubicBezTo>
                  <a:cubicBezTo>
                    <a:pt x="10929" y="15653"/>
                    <a:pt x="11655" y="15493"/>
                    <a:pt x="12300" y="15312"/>
                  </a:cubicBezTo>
                  <a:lnTo>
                    <a:pt x="12300" y="15312"/>
                  </a:lnTo>
                  <a:cubicBezTo>
                    <a:pt x="11395" y="16015"/>
                    <a:pt x="10490" y="16896"/>
                    <a:pt x="10347" y="18039"/>
                  </a:cubicBezTo>
                  <a:cubicBezTo>
                    <a:pt x="10276" y="18658"/>
                    <a:pt x="10443" y="19277"/>
                    <a:pt x="10681" y="19861"/>
                  </a:cubicBezTo>
                  <a:cubicBezTo>
                    <a:pt x="11431" y="21635"/>
                    <a:pt x="12812" y="23063"/>
                    <a:pt x="14550" y="23873"/>
                  </a:cubicBezTo>
                  <a:cubicBezTo>
                    <a:pt x="14491" y="23409"/>
                    <a:pt x="14276" y="22980"/>
                    <a:pt x="13931" y="22647"/>
                  </a:cubicBezTo>
                  <a:cubicBezTo>
                    <a:pt x="13717" y="22456"/>
                    <a:pt x="13455" y="22277"/>
                    <a:pt x="13348" y="22004"/>
                  </a:cubicBezTo>
                  <a:cubicBezTo>
                    <a:pt x="13217" y="21635"/>
                    <a:pt x="13443" y="21242"/>
                    <a:pt x="13491" y="20849"/>
                  </a:cubicBezTo>
                  <a:cubicBezTo>
                    <a:pt x="13538" y="20468"/>
                    <a:pt x="13419" y="20075"/>
                    <a:pt x="13455" y="19682"/>
                  </a:cubicBezTo>
                  <a:cubicBezTo>
                    <a:pt x="13514" y="19170"/>
                    <a:pt x="13872" y="18718"/>
                    <a:pt x="14134" y="18277"/>
                  </a:cubicBezTo>
                  <a:cubicBezTo>
                    <a:pt x="14407" y="17825"/>
                    <a:pt x="14598" y="17241"/>
                    <a:pt x="14336" y="16789"/>
                  </a:cubicBezTo>
                  <a:cubicBezTo>
                    <a:pt x="14193" y="16551"/>
                    <a:pt x="13955" y="16384"/>
                    <a:pt x="13836" y="16122"/>
                  </a:cubicBezTo>
                  <a:cubicBezTo>
                    <a:pt x="13550" y="15467"/>
                    <a:pt x="14312" y="14765"/>
                    <a:pt x="14217" y="14038"/>
                  </a:cubicBezTo>
                  <a:lnTo>
                    <a:pt x="14217" y="14038"/>
                  </a:lnTo>
                  <a:cubicBezTo>
                    <a:pt x="14177" y="14042"/>
                    <a:pt x="14137" y="14044"/>
                    <a:pt x="14098" y="14044"/>
                  </a:cubicBezTo>
                  <a:cubicBezTo>
                    <a:pt x="13423" y="14044"/>
                    <a:pt x="12851" y="13480"/>
                    <a:pt x="12502" y="12895"/>
                  </a:cubicBezTo>
                  <a:cubicBezTo>
                    <a:pt x="12121" y="12264"/>
                    <a:pt x="11848" y="11550"/>
                    <a:pt x="11288" y="11086"/>
                  </a:cubicBezTo>
                  <a:cubicBezTo>
                    <a:pt x="10812" y="10705"/>
                    <a:pt x="10204" y="10550"/>
                    <a:pt x="9645" y="10300"/>
                  </a:cubicBezTo>
                  <a:cubicBezTo>
                    <a:pt x="9085" y="10050"/>
                    <a:pt x="8538" y="9645"/>
                    <a:pt x="8419" y="9050"/>
                  </a:cubicBezTo>
                  <a:cubicBezTo>
                    <a:pt x="8288" y="8323"/>
                    <a:pt x="8847" y="7669"/>
                    <a:pt x="9359" y="7145"/>
                  </a:cubicBezTo>
                  <a:cubicBezTo>
                    <a:pt x="8526" y="6657"/>
                    <a:pt x="7776" y="6037"/>
                    <a:pt x="7145" y="5299"/>
                  </a:cubicBezTo>
                  <a:cubicBezTo>
                    <a:pt x="6978" y="5144"/>
                    <a:pt x="6871" y="4942"/>
                    <a:pt x="6811" y="4716"/>
                  </a:cubicBezTo>
                  <a:cubicBezTo>
                    <a:pt x="6740" y="4097"/>
                    <a:pt x="7526" y="3728"/>
                    <a:pt x="7776" y="3156"/>
                  </a:cubicBezTo>
                  <a:cubicBezTo>
                    <a:pt x="7823" y="3073"/>
                    <a:pt x="7823" y="2989"/>
                    <a:pt x="7811" y="2906"/>
                  </a:cubicBezTo>
                  <a:cubicBezTo>
                    <a:pt x="7764" y="2775"/>
                    <a:pt x="7633" y="2716"/>
                    <a:pt x="7514" y="2668"/>
                  </a:cubicBezTo>
                  <a:cubicBezTo>
                    <a:pt x="7014" y="2478"/>
                    <a:pt x="6448" y="2288"/>
                    <a:pt x="5927" y="2288"/>
                  </a:cubicBezTo>
                  <a:cubicBezTo>
                    <a:pt x="5827" y="2288"/>
                    <a:pt x="5728" y="2295"/>
                    <a:pt x="5632" y="2311"/>
                  </a:cubicBezTo>
                  <a:cubicBezTo>
                    <a:pt x="5561" y="2263"/>
                    <a:pt x="5478" y="2227"/>
                    <a:pt x="5382" y="2216"/>
                  </a:cubicBezTo>
                  <a:cubicBezTo>
                    <a:pt x="5168" y="2192"/>
                    <a:pt x="4906" y="2204"/>
                    <a:pt x="4763" y="2061"/>
                  </a:cubicBezTo>
                  <a:cubicBezTo>
                    <a:pt x="4573" y="1870"/>
                    <a:pt x="4668" y="1537"/>
                    <a:pt x="4537" y="1299"/>
                  </a:cubicBezTo>
                  <a:cubicBezTo>
                    <a:pt x="4435" y="1108"/>
                    <a:pt x="4261" y="1042"/>
                    <a:pt x="4055" y="1042"/>
                  </a:cubicBezTo>
                  <a:cubicBezTo>
                    <a:pt x="3736" y="1042"/>
                    <a:pt x="3339" y="1200"/>
                    <a:pt x="3013" y="1287"/>
                  </a:cubicBezTo>
                  <a:cubicBezTo>
                    <a:pt x="2857" y="1330"/>
                    <a:pt x="2699" y="1351"/>
                    <a:pt x="2541" y="1351"/>
                  </a:cubicBezTo>
                  <a:cubicBezTo>
                    <a:pt x="1965" y="1351"/>
                    <a:pt x="1406" y="1071"/>
                    <a:pt x="1060" y="584"/>
                  </a:cubicBezTo>
                  <a:cubicBezTo>
                    <a:pt x="941" y="406"/>
                    <a:pt x="846" y="215"/>
                    <a:pt x="7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76" name="Google Shape;2376;p27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377" name="Google Shape;2377;p27"/>
          <p:cNvSpPr txBox="1"/>
          <p:nvPr>
            <p:ph idx="1" type="body"/>
          </p:nvPr>
        </p:nvSpPr>
        <p:spPr>
          <a:xfrm>
            <a:off x="720000" y="1620450"/>
            <a:ext cx="3801000" cy="298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●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○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■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●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○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■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●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○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■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378" name="Google Shape;2378;p27"/>
          <p:cNvSpPr txBox="1"/>
          <p:nvPr>
            <p:ph idx="2" type="body"/>
          </p:nvPr>
        </p:nvSpPr>
        <p:spPr>
          <a:xfrm>
            <a:off x="4623125" y="1620575"/>
            <a:ext cx="3801000" cy="12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●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○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■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●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○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■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●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○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■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pic>
        <p:nvPicPr>
          <p:cNvPr id="2379" name="Google Shape;2379;p27"/>
          <p:cNvPicPr preferRelativeResize="0"/>
          <p:nvPr/>
        </p:nvPicPr>
        <p:blipFill>
          <a:blip r:embed="rId2">
            <a:alphaModFix amt="52000"/>
          </a:blip>
          <a:stretch>
            <a:fillRect/>
          </a:stretch>
        </p:blipFill>
        <p:spPr>
          <a:xfrm>
            <a:off x="-2116525" y="-1420795"/>
            <a:ext cx="3742525" cy="334799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0" name="Google Shape;2380;p27"/>
          <p:cNvPicPr preferRelativeResize="0"/>
          <p:nvPr/>
        </p:nvPicPr>
        <p:blipFill>
          <a:blip r:embed="rId2">
            <a:alphaModFix amt="52000"/>
          </a:blip>
          <a:stretch>
            <a:fillRect/>
          </a:stretch>
        </p:blipFill>
        <p:spPr>
          <a:xfrm>
            <a:off x="7519425" y="-1031950"/>
            <a:ext cx="3742525" cy="33479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0_1">
    <p:spTree>
      <p:nvGrpSpPr>
        <p:cNvPr id="238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28"/>
          <p:cNvSpPr/>
          <p:nvPr/>
        </p:nvSpPr>
        <p:spPr>
          <a:xfrm rot="1997029">
            <a:off x="-2785548" y="-926600"/>
            <a:ext cx="4453541" cy="6357453"/>
          </a:xfrm>
          <a:custGeom>
            <a:rect b="b" l="l" r="r" t="t"/>
            <a:pathLst>
              <a:path extrusionOk="0" h="46528" w="46234">
                <a:moveTo>
                  <a:pt x="25849" y="0"/>
                </a:moveTo>
                <a:cubicBezTo>
                  <a:pt x="24318" y="0"/>
                  <a:pt x="22209" y="712"/>
                  <a:pt x="20882" y="1007"/>
                </a:cubicBezTo>
                <a:cubicBezTo>
                  <a:pt x="16346" y="1974"/>
                  <a:pt x="11943" y="4009"/>
                  <a:pt x="8440" y="7111"/>
                </a:cubicBezTo>
                <a:cubicBezTo>
                  <a:pt x="3737" y="11214"/>
                  <a:pt x="601" y="17219"/>
                  <a:pt x="268" y="23490"/>
                </a:cubicBezTo>
                <a:cubicBezTo>
                  <a:pt x="1" y="29794"/>
                  <a:pt x="2536" y="36199"/>
                  <a:pt x="7339" y="40235"/>
                </a:cubicBezTo>
                <a:cubicBezTo>
                  <a:pt x="11075" y="43437"/>
                  <a:pt x="15912" y="45072"/>
                  <a:pt x="20749" y="45906"/>
                </a:cubicBezTo>
                <a:cubicBezTo>
                  <a:pt x="22937" y="46293"/>
                  <a:pt x="25159" y="46527"/>
                  <a:pt x="27367" y="46527"/>
                </a:cubicBezTo>
                <a:cubicBezTo>
                  <a:pt x="29536" y="46527"/>
                  <a:pt x="31693" y="46301"/>
                  <a:pt x="33792" y="45772"/>
                </a:cubicBezTo>
                <a:cubicBezTo>
                  <a:pt x="38061" y="44738"/>
                  <a:pt x="42097" y="42337"/>
                  <a:pt x="44533" y="38701"/>
                </a:cubicBezTo>
                <a:cubicBezTo>
                  <a:pt x="45400" y="37400"/>
                  <a:pt x="46100" y="35865"/>
                  <a:pt x="46134" y="34264"/>
                </a:cubicBezTo>
                <a:cubicBezTo>
                  <a:pt x="46234" y="31562"/>
                  <a:pt x="44533" y="29060"/>
                  <a:pt x="42398" y="27359"/>
                </a:cubicBezTo>
                <a:cubicBezTo>
                  <a:pt x="40263" y="25658"/>
                  <a:pt x="37728" y="24524"/>
                  <a:pt x="35426" y="23123"/>
                </a:cubicBezTo>
                <a:cubicBezTo>
                  <a:pt x="33091" y="21688"/>
                  <a:pt x="30889" y="19820"/>
                  <a:pt x="29989" y="17285"/>
                </a:cubicBezTo>
                <a:cubicBezTo>
                  <a:pt x="29255" y="15284"/>
                  <a:pt x="29388" y="13116"/>
                  <a:pt x="29655" y="10981"/>
                </a:cubicBezTo>
                <a:cubicBezTo>
                  <a:pt x="29889" y="8879"/>
                  <a:pt x="30189" y="6711"/>
                  <a:pt x="29822" y="4643"/>
                </a:cubicBezTo>
                <a:cubicBezTo>
                  <a:pt x="29488" y="2942"/>
                  <a:pt x="28388" y="440"/>
                  <a:pt x="26420" y="40"/>
                </a:cubicBezTo>
                <a:cubicBezTo>
                  <a:pt x="26242" y="12"/>
                  <a:pt x="26050" y="0"/>
                  <a:pt x="2584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3" name="Google Shape;2383;p28"/>
          <p:cNvSpPr/>
          <p:nvPr/>
        </p:nvSpPr>
        <p:spPr>
          <a:xfrm rot="-9900132">
            <a:off x="7514613" y="-745752"/>
            <a:ext cx="4453549" cy="6357513"/>
          </a:xfrm>
          <a:custGeom>
            <a:rect b="b" l="l" r="r" t="t"/>
            <a:pathLst>
              <a:path extrusionOk="0" h="46528" w="46234">
                <a:moveTo>
                  <a:pt x="25849" y="0"/>
                </a:moveTo>
                <a:cubicBezTo>
                  <a:pt x="24318" y="0"/>
                  <a:pt x="22209" y="712"/>
                  <a:pt x="20882" y="1007"/>
                </a:cubicBezTo>
                <a:cubicBezTo>
                  <a:pt x="16346" y="1974"/>
                  <a:pt x="11943" y="4009"/>
                  <a:pt x="8440" y="7111"/>
                </a:cubicBezTo>
                <a:cubicBezTo>
                  <a:pt x="3737" y="11214"/>
                  <a:pt x="601" y="17219"/>
                  <a:pt x="268" y="23490"/>
                </a:cubicBezTo>
                <a:cubicBezTo>
                  <a:pt x="1" y="29794"/>
                  <a:pt x="2536" y="36199"/>
                  <a:pt x="7339" y="40235"/>
                </a:cubicBezTo>
                <a:cubicBezTo>
                  <a:pt x="11075" y="43437"/>
                  <a:pt x="15912" y="45072"/>
                  <a:pt x="20749" y="45906"/>
                </a:cubicBezTo>
                <a:cubicBezTo>
                  <a:pt x="22937" y="46293"/>
                  <a:pt x="25159" y="46527"/>
                  <a:pt x="27367" y="46527"/>
                </a:cubicBezTo>
                <a:cubicBezTo>
                  <a:pt x="29536" y="46527"/>
                  <a:pt x="31693" y="46301"/>
                  <a:pt x="33792" y="45772"/>
                </a:cubicBezTo>
                <a:cubicBezTo>
                  <a:pt x="38061" y="44738"/>
                  <a:pt x="42097" y="42337"/>
                  <a:pt x="44533" y="38701"/>
                </a:cubicBezTo>
                <a:cubicBezTo>
                  <a:pt x="45400" y="37400"/>
                  <a:pt x="46100" y="35865"/>
                  <a:pt x="46134" y="34264"/>
                </a:cubicBezTo>
                <a:cubicBezTo>
                  <a:pt x="46234" y="31562"/>
                  <a:pt x="44533" y="29060"/>
                  <a:pt x="42398" y="27359"/>
                </a:cubicBezTo>
                <a:cubicBezTo>
                  <a:pt x="40263" y="25658"/>
                  <a:pt x="37728" y="24524"/>
                  <a:pt x="35426" y="23123"/>
                </a:cubicBezTo>
                <a:cubicBezTo>
                  <a:pt x="33091" y="21688"/>
                  <a:pt x="30889" y="19820"/>
                  <a:pt x="29989" y="17285"/>
                </a:cubicBezTo>
                <a:cubicBezTo>
                  <a:pt x="29255" y="15284"/>
                  <a:pt x="29388" y="13116"/>
                  <a:pt x="29655" y="10981"/>
                </a:cubicBezTo>
                <a:cubicBezTo>
                  <a:pt x="29889" y="8879"/>
                  <a:pt x="30189" y="6711"/>
                  <a:pt x="29822" y="4643"/>
                </a:cubicBezTo>
                <a:cubicBezTo>
                  <a:pt x="29488" y="2942"/>
                  <a:pt x="28388" y="440"/>
                  <a:pt x="26420" y="40"/>
                </a:cubicBezTo>
                <a:cubicBezTo>
                  <a:pt x="26242" y="12"/>
                  <a:pt x="26050" y="0"/>
                  <a:pt x="2584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84" name="Google Shape;2384;p28"/>
          <p:cNvGrpSpPr/>
          <p:nvPr/>
        </p:nvGrpSpPr>
        <p:grpSpPr>
          <a:xfrm>
            <a:off x="8008025" y="3241763"/>
            <a:ext cx="957065" cy="1361735"/>
            <a:chOff x="-56150" y="3241775"/>
            <a:chExt cx="957065" cy="1361735"/>
          </a:xfrm>
        </p:grpSpPr>
        <p:sp>
          <p:nvSpPr>
            <p:cNvPr id="2385" name="Google Shape;2385;p28"/>
            <p:cNvSpPr/>
            <p:nvPr/>
          </p:nvSpPr>
          <p:spPr>
            <a:xfrm>
              <a:off x="112024" y="3241775"/>
              <a:ext cx="220910" cy="905068"/>
            </a:xfrm>
            <a:custGeom>
              <a:rect b="b" l="l" r="r" t="t"/>
              <a:pathLst>
                <a:path extrusionOk="0" h="17232" w="4206">
                  <a:moveTo>
                    <a:pt x="2669" y="0"/>
                  </a:moveTo>
                  <a:cubicBezTo>
                    <a:pt x="2563" y="0"/>
                    <a:pt x="2458" y="75"/>
                    <a:pt x="2458" y="208"/>
                  </a:cubicBezTo>
                  <a:cubicBezTo>
                    <a:pt x="2462" y="1626"/>
                    <a:pt x="2293" y="3965"/>
                    <a:pt x="1440" y="6937"/>
                  </a:cubicBezTo>
                  <a:cubicBezTo>
                    <a:pt x="0" y="11958"/>
                    <a:pt x="1197" y="17048"/>
                    <a:pt x="1197" y="17048"/>
                  </a:cubicBezTo>
                  <a:lnTo>
                    <a:pt x="4081" y="17232"/>
                  </a:lnTo>
                  <a:cubicBezTo>
                    <a:pt x="4081" y="17232"/>
                    <a:pt x="3853" y="9147"/>
                    <a:pt x="4063" y="6482"/>
                  </a:cubicBezTo>
                  <a:cubicBezTo>
                    <a:pt x="4206" y="4712"/>
                    <a:pt x="3412" y="1864"/>
                    <a:pt x="2866" y="145"/>
                  </a:cubicBezTo>
                  <a:cubicBezTo>
                    <a:pt x="2834" y="46"/>
                    <a:pt x="2751" y="0"/>
                    <a:pt x="26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28"/>
            <p:cNvSpPr/>
            <p:nvPr/>
          </p:nvSpPr>
          <p:spPr>
            <a:xfrm>
              <a:off x="171059" y="3616673"/>
              <a:ext cx="151790" cy="83616"/>
            </a:xfrm>
            <a:custGeom>
              <a:rect b="b" l="l" r="r" t="t"/>
              <a:pathLst>
                <a:path extrusionOk="0" h="1592" w="2890">
                  <a:moveTo>
                    <a:pt x="261" y="0"/>
                  </a:moveTo>
                  <a:cubicBezTo>
                    <a:pt x="160" y="371"/>
                    <a:pt x="73" y="739"/>
                    <a:pt x="0" y="1105"/>
                  </a:cubicBezTo>
                  <a:cubicBezTo>
                    <a:pt x="591" y="1229"/>
                    <a:pt x="1183" y="1376"/>
                    <a:pt x="1779" y="1472"/>
                  </a:cubicBezTo>
                  <a:cubicBezTo>
                    <a:pt x="2119" y="1527"/>
                    <a:pt x="2490" y="1582"/>
                    <a:pt x="2856" y="1592"/>
                  </a:cubicBezTo>
                  <a:cubicBezTo>
                    <a:pt x="2866" y="1128"/>
                    <a:pt x="2875" y="697"/>
                    <a:pt x="2889" y="312"/>
                  </a:cubicBezTo>
                  <a:cubicBezTo>
                    <a:pt x="2013" y="229"/>
                    <a:pt x="1137" y="11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28"/>
            <p:cNvSpPr/>
            <p:nvPr/>
          </p:nvSpPr>
          <p:spPr>
            <a:xfrm>
              <a:off x="224001" y="3241775"/>
              <a:ext cx="92755" cy="220069"/>
            </a:xfrm>
            <a:custGeom>
              <a:rect b="b" l="l" r="r" t="t"/>
              <a:pathLst>
                <a:path extrusionOk="0" h="4190" w="1766">
                  <a:moveTo>
                    <a:pt x="537" y="0"/>
                  </a:moveTo>
                  <a:cubicBezTo>
                    <a:pt x="431" y="0"/>
                    <a:pt x="326" y="75"/>
                    <a:pt x="326" y="208"/>
                  </a:cubicBezTo>
                  <a:cubicBezTo>
                    <a:pt x="326" y="1098"/>
                    <a:pt x="262" y="2350"/>
                    <a:pt x="0" y="3891"/>
                  </a:cubicBezTo>
                  <a:cubicBezTo>
                    <a:pt x="60" y="3904"/>
                    <a:pt x="115" y="3914"/>
                    <a:pt x="175" y="3923"/>
                  </a:cubicBezTo>
                  <a:cubicBezTo>
                    <a:pt x="702" y="4020"/>
                    <a:pt x="1234" y="4111"/>
                    <a:pt x="1766" y="4189"/>
                  </a:cubicBezTo>
                  <a:cubicBezTo>
                    <a:pt x="1518" y="2763"/>
                    <a:pt x="1078" y="1227"/>
                    <a:pt x="734" y="145"/>
                  </a:cubicBezTo>
                  <a:cubicBezTo>
                    <a:pt x="702" y="46"/>
                    <a:pt x="619" y="0"/>
                    <a:pt x="5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28"/>
            <p:cNvSpPr/>
            <p:nvPr/>
          </p:nvSpPr>
          <p:spPr>
            <a:xfrm>
              <a:off x="194378" y="3481273"/>
              <a:ext cx="133039" cy="115917"/>
            </a:xfrm>
            <a:custGeom>
              <a:rect b="b" l="l" r="r" t="t"/>
              <a:pathLst>
                <a:path extrusionOk="0" h="2207" w="2533">
                  <a:moveTo>
                    <a:pt x="445" y="0"/>
                  </a:moveTo>
                  <a:cubicBezTo>
                    <a:pt x="327" y="601"/>
                    <a:pt x="179" y="1243"/>
                    <a:pt x="1" y="1918"/>
                  </a:cubicBezTo>
                  <a:cubicBezTo>
                    <a:pt x="822" y="2023"/>
                    <a:pt x="1647" y="2129"/>
                    <a:pt x="2477" y="2206"/>
                  </a:cubicBezTo>
                  <a:cubicBezTo>
                    <a:pt x="2482" y="2106"/>
                    <a:pt x="2490" y="2009"/>
                    <a:pt x="2495" y="1922"/>
                  </a:cubicBezTo>
                  <a:cubicBezTo>
                    <a:pt x="2532" y="1454"/>
                    <a:pt x="2505" y="913"/>
                    <a:pt x="2431" y="335"/>
                  </a:cubicBezTo>
                  <a:cubicBezTo>
                    <a:pt x="2206" y="299"/>
                    <a:pt x="1977" y="262"/>
                    <a:pt x="1752" y="230"/>
                  </a:cubicBezTo>
                  <a:cubicBezTo>
                    <a:pt x="1317" y="157"/>
                    <a:pt x="881" y="79"/>
                    <a:pt x="4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28"/>
            <p:cNvSpPr/>
            <p:nvPr/>
          </p:nvSpPr>
          <p:spPr>
            <a:xfrm>
              <a:off x="156825" y="3709847"/>
              <a:ext cx="164028" cy="75948"/>
            </a:xfrm>
            <a:custGeom>
              <a:rect b="b" l="l" r="r" t="t"/>
              <a:pathLst>
                <a:path extrusionOk="0" h="1446" w="3123">
                  <a:moveTo>
                    <a:pt x="147" y="0"/>
                  </a:moveTo>
                  <a:cubicBezTo>
                    <a:pt x="87" y="377"/>
                    <a:pt x="37" y="749"/>
                    <a:pt x="0" y="1115"/>
                  </a:cubicBezTo>
                  <a:cubicBezTo>
                    <a:pt x="1036" y="1244"/>
                    <a:pt x="2077" y="1372"/>
                    <a:pt x="3118" y="1445"/>
                  </a:cubicBezTo>
                  <a:cubicBezTo>
                    <a:pt x="3118" y="1120"/>
                    <a:pt x="3123" y="804"/>
                    <a:pt x="3123" y="491"/>
                  </a:cubicBezTo>
                  <a:cubicBezTo>
                    <a:pt x="2761" y="482"/>
                    <a:pt x="2399" y="436"/>
                    <a:pt x="2054" y="385"/>
                  </a:cubicBezTo>
                  <a:cubicBezTo>
                    <a:pt x="1412" y="294"/>
                    <a:pt x="784" y="138"/>
                    <a:pt x="1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28"/>
            <p:cNvSpPr/>
            <p:nvPr/>
          </p:nvSpPr>
          <p:spPr>
            <a:xfrm>
              <a:off x="150523" y="3804070"/>
              <a:ext cx="170856" cy="86977"/>
            </a:xfrm>
            <a:custGeom>
              <a:rect b="b" l="l" r="r" t="t"/>
              <a:pathLst>
                <a:path extrusionOk="0" h="1656" w="3253">
                  <a:moveTo>
                    <a:pt x="61" y="0"/>
                  </a:moveTo>
                  <a:cubicBezTo>
                    <a:pt x="19" y="551"/>
                    <a:pt x="0" y="1087"/>
                    <a:pt x="0" y="1591"/>
                  </a:cubicBezTo>
                  <a:cubicBezTo>
                    <a:pt x="1083" y="1637"/>
                    <a:pt x="2170" y="1656"/>
                    <a:pt x="3253" y="1656"/>
                  </a:cubicBezTo>
                  <a:cubicBezTo>
                    <a:pt x="3247" y="1220"/>
                    <a:pt x="3243" y="780"/>
                    <a:pt x="3243" y="339"/>
                  </a:cubicBezTo>
                  <a:cubicBezTo>
                    <a:pt x="2180" y="261"/>
                    <a:pt x="1120" y="128"/>
                    <a:pt x="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28"/>
            <p:cNvSpPr/>
            <p:nvPr/>
          </p:nvSpPr>
          <p:spPr>
            <a:xfrm>
              <a:off x="151048" y="3923714"/>
              <a:ext cx="172011" cy="93070"/>
            </a:xfrm>
            <a:custGeom>
              <a:rect b="b" l="l" r="r" t="t"/>
              <a:pathLst>
                <a:path extrusionOk="0" h="1772" w="3275">
                  <a:moveTo>
                    <a:pt x="0" y="1"/>
                  </a:moveTo>
                  <a:lnTo>
                    <a:pt x="0" y="1"/>
                  </a:lnTo>
                  <a:cubicBezTo>
                    <a:pt x="13" y="648"/>
                    <a:pt x="55" y="1244"/>
                    <a:pt x="110" y="1771"/>
                  </a:cubicBezTo>
                  <a:cubicBezTo>
                    <a:pt x="128" y="1767"/>
                    <a:pt x="147" y="1762"/>
                    <a:pt x="165" y="1762"/>
                  </a:cubicBezTo>
                  <a:cubicBezTo>
                    <a:pt x="1207" y="1702"/>
                    <a:pt x="2242" y="1592"/>
                    <a:pt x="3275" y="1431"/>
                  </a:cubicBezTo>
                  <a:cubicBezTo>
                    <a:pt x="3265" y="1001"/>
                    <a:pt x="3260" y="542"/>
                    <a:pt x="3252" y="66"/>
                  </a:cubicBezTo>
                  <a:cubicBezTo>
                    <a:pt x="2170" y="61"/>
                    <a:pt x="1082" y="42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28"/>
            <p:cNvSpPr/>
            <p:nvPr/>
          </p:nvSpPr>
          <p:spPr>
            <a:xfrm>
              <a:off x="160607" y="4035007"/>
              <a:ext cx="165814" cy="111820"/>
            </a:xfrm>
            <a:custGeom>
              <a:rect b="b" l="l" r="r" t="t"/>
              <a:pathLst>
                <a:path extrusionOk="0" h="2129" w="3157">
                  <a:moveTo>
                    <a:pt x="3106" y="0"/>
                  </a:moveTo>
                  <a:cubicBezTo>
                    <a:pt x="2079" y="157"/>
                    <a:pt x="1042" y="267"/>
                    <a:pt x="1" y="326"/>
                  </a:cubicBezTo>
                  <a:cubicBezTo>
                    <a:pt x="130" y="1335"/>
                    <a:pt x="272" y="1945"/>
                    <a:pt x="272" y="1945"/>
                  </a:cubicBezTo>
                  <a:lnTo>
                    <a:pt x="3156" y="2129"/>
                  </a:lnTo>
                  <a:cubicBezTo>
                    <a:pt x="3156" y="2129"/>
                    <a:pt x="3129" y="1262"/>
                    <a:pt x="3106" y="0"/>
                  </a:cubicBezTo>
                  <a:close/>
                </a:path>
              </a:pathLst>
            </a:custGeom>
            <a:solidFill>
              <a:srgbClr val="264D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28"/>
            <p:cNvSpPr/>
            <p:nvPr/>
          </p:nvSpPr>
          <p:spPr>
            <a:xfrm>
              <a:off x="484140" y="3310893"/>
              <a:ext cx="205468" cy="842671"/>
            </a:xfrm>
            <a:custGeom>
              <a:rect b="b" l="l" r="r" t="t"/>
              <a:pathLst>
                <a:path extrusionOk="0" h="16044" w="3912">
                  <a:moveTo>
                    <a:pt x="2481" y="1"/>
                  </a:moveTo>
                  <a:cubicBezTo>
                    <a:pt x="2383" y="1"/>
                    <a:pt x="2284" y="71"/>
                    <a:pt x="2284" y="195"/>
                  </a:cubicBezTo>
                  <a:cubicBezTo>
                    <a:pt x="2288" y="1511"/>
                    <a:pt x="2133" y="3689"/>
                    <a:pt x="1340" y="6459"/>
                  </a:cubicBezTo>
                  <a:cubicBezTo>
                    <a:pt x="0" y="11137"/>
                    <a:pt x="1115" y="15874"/>
                    <a:pt x="1115" y="15874"/>
                  </a:cubicBezTo>
                  <a:lnTo>
                    <a:pt x="3797" y="16044"/>
                  </a:lnTo>
                  <a:cubicBezTo>
                    <a:pt x="3797" y="16044"/>
                    <a:pt x="3582" y="8519"/>
                    <a:pt x="3780" y="6038"/>
                  </a:cubicBezTo>
                  <a:cubicBezTo>
                    <a:pt x="3912" y="4387"/>
                    <a:pt x="3174" y="1735"/>
                    <a:pt x="2665" y="135"/>
                  </a:cubicBezTo>
                  <a:cubicBezTo>
                    <a:pt x="2635" y="43"/>
                    <a:pt x="2558" y="1"/>
                    <a:pt x="24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28"/>
            <p:cNvSpPr/>
            <p:nvPr/>
          </p:nvSpPr>
          <p:spPr>
            <a:xfrm>
              <a:off x="600739" y="3310893"/>
              <a:ext cx="43856" cy="90916"/>
            </a:xfrm>
            <a:custGeom>
              <a:rect b="b" l="l" r="r" t="t"/>
              <a:pathLst>
                <a:path extrusionOk="0" h="1731" w="835">
                  <a:moveTo>
                    <a:pt x="261" y="1"/>
                  </a:moveTo>
                  <a:cubicBezTo>
                    <a:pt x="163" y="1"/>
                    <a:pt x="64" y="71"/>
                    <a:pt x="64" y="195"/>
                  </a:cubicBezTo>
                  <a:cubicBezTo>
                    <a:pt x="68" y="622"/>
                    <a:pt x="51" y="1136"/>
                    <a:pt x="0" y="1731"/>
                  </a:cubicBezTo>
                  <a:cubicBezTo>
                    <a:pt x="280" y="1635"/>
                    <a:pt x="559" y="1538"/>
                    <a:pt x="834" y="1438"/>
                  </a:cubicBezTo>
                  <a:cubicBezTo>
                    <a:pt x="701" y="961"/>
                    <a:pt x="569" y="516"/>
                    <a:pt x="445" y="135"/>
                  </a:cubicBezTo>
                  <a:cubicBezTo>
                    <a:pt x="415" y="43"/>
                    <a:pt x="338" y="1"/>
                    <a:pt x="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28"/>
            <p:cNvSpPr/>
            <p:nvPr/>
          </p:nvSpPr>
          <p:spPr>
            <a:xfrm>
              <a:off x="588186" y="3417932"/>
              <a:ext cx="79046" cy="83826"/>
            </a:xfrm>
            <a:custGeom>
              <a:rect b="b" l="l" r="r" t="t"/>
              <a:pathLst>
                <a:path extrusionOk="0" h="1596" w="1505">
                  <a:moveTo>
                    <a:pt x="1234" y="0"/>
                  </a:moveTo>
                  <a:cubicBezTo>
                    <a:pt x="881" y="129"/>
                    <a:pt x="527" y="258"/>
                    <a:pt x="175" y="385"/>
                  </a:cubicBezTo>
                  <a:cubicBezTo>
                    <a:pt x="129" y="762"/>
                    <a:pt x="74" y="1170"/>
                    <a:pt x="0" y="1596"/>
                  </a:cubicBezTo>
                  <a:cubicBezTo>
                    <a:pt x="500" y="1441"/>
                    <a:pt x="1005" y="1289"/>
                    <a:pt x="1505" y="1143"/>
                  </a:cubicBezTo>
                  <a:cubicBezTo>
                    <a:pt x="1422" y="757"/>
                    <a:pt x="1335" y="372"/>
                    <a:pt x="12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28"/>
            <p:cNvSpPr/>
            <p:nvPr/>
          </p:nvSpPr>
          <p:spPr>
            <a:xfrm>
              <a:off x="563133" y="3510685"/>
              <a:ext cx="120014" cy="107461"/>
            </a:xfrm>
            <a:custGeom>
              <a:rect b="b" l="l" r="r" t="t"/>
              <a:pathLst>
                <a:path extrusionOk="0" h="2046" w="2285">
                  <a:moveTo>
                    <a:pt x="2105" y="1"/>
                  </a:moveTo>
                  <a:cubicBezTo>
                    <a:pt x="1518" y="174"/>
                    <a:pt x="932" y="353"/>
                    <a:pt x="350" y="537"/>
                  </a:cubicBezTo>
                  <a:cubicBezTo>
                    <a:pt x="253" y="1013"/>
                    <a:pt x="138" y="1518"/>
                    <a:pt x="1" y="2046"/>
                  </a:cubicBezTo>
                  <a:cubicBezTo>
                    <a:pt x="189" y="1995"/>
                    <a:pt x="377" y="1949"/>
                    <a:pt x="564" y="1904"/>
                  </a:cubicBezTo>
                  <a:cubicBezTo>
                    <a:pt x="1133" y="1752"/>
                    <a:pt x="1707" y="1601"/>
                    <a:pt x="2284" y="1453"/>
                  </a:cubicBezTo>
                  <a:cubicBezTo>
                    <a:pt x="2257" y="1000"/>
                    <a:pt x="2193" y="509"/>
                    <a:pt x="21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28"/>
            <p:cNvSpPr/>
            <p:nvPr/>
          </p:nvSpPr>
          <p:spPr>
            <a:xfrm>
              <a:off x="533984" y="3621453"/>
              <a:ext cx="149164" cy="119541"/>
            </a:xfrm>
            <a:custGeom>
              <a:rect b="b" l="l" r="r" t="t"/>
              <a:pathLst>
                <a:path extrusionOk="0" h="2276" w="2840">
                  <a:moveTo>
                    <a:pt x="2839" y="0"/>
                  </a:moveTo>
                  <a:cubicBezTo>
                    <a:pt x="2014" y="216"/>
                    <a:pt x="1189" y="436"/>
                    <a:pt x="363" y="643"/>
                  </a:cubicBezTo>
                  <a:cubicBezTo>
                    <a:pt x="211" y="1188"/>
                    <a:pt x="92" y="1734"/>
                    <a:pt x="1" y="2275"/>
                  </a:cubicBezTo>
                  <a:cubicBezTo>
                    <a:pt x="194" y="2261"/>
                    <a:pt x="391" y="2248"/>
                    <a:pt x="583" y="2234"/>
                  </a:cubicBezTo>
                  <a:cubicBezTo>
                    <a:pt x="1307" y="2184"/>
                    <a:pt x="2033" y="2138"/>
                    <a:pt x="2757" y="2110"/>
                  </a:cubicBezTo>
                  <a:cubicBezTo>
                    <a:pt x="2770" y="1312"/>
                    <a:pt x="2793" y="616"/>
                    <a:pt x="2831" y="125"/>
                  </a:cubicBezTo>
                  <a:cubicBezTo>
                    <a:pt x="2835" y="83"/>
                    <a:pt x="2835" y="42"/>
                    <a:pt x="28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28"/>
            <p:cNvSpPr/>
            <p:nvPr/>
          </p:nvSpPr>
          <p:spPr>
            <a:xfrm>
              <a:off x="521483" y="3765519"/>
              <a:ext cx="157095" cy="111768"/>
            </a:xfrm>
            <a:custGeom>
              <a:rect b="b" l="l" r="r" t="t"/>
              <a:pathLst>
                <a:path extrusionOk="0" h="2128" w="2991">
                  <a:moveTo>
                    <a:pt x="2991" y="0"/>
                  </a:moveTo>
                  <a:cubicBezTo>
                    <a:pt x="2041" y="41"/>
                    <a:pt x="1088" y="106"/>
                    <a:pt x="142" y="174"/>
                  </a:cubicBezTo>
                  <a:cubicBezTo>
                    <a:pt x="74" y="688"/>
                    <a:pt x="28" y="1188"/>
                    <a:pt x="0" y="1670"/>
                  </a:cubicBezTo>
                  <a:cubicBezTo>
                    <a:pt x="362" y="1734"/>
                    <a:pt x="724" y="1793"/>
                    <a:pt x="1088" y="1848"/>
                  </a:cubicBezTo>
                  <a:cubicBezTo>
                    <a:pt x="1720" y="1945"/>
                    <a:pt x="2358" y="2032"/>
                    <a:pt x="2991" y="2128"/>
                  </a:cubicBezTo>
                  <a:cubicBezTo>
                    <a:pt x="2986" y="1403"/>
                    <a:pt x="2986" y="679"/>
                    <a:pt x="29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28"/>
            <p:cNvSpPr/>
            <p:nvPr/>
          </p:nvSpPr>
          <p:spPr>
            <a:xfrm>
              <a:off x="519803" y="3886897"/>
              <a:ext cx="159721" cy="72796"/>
            </a:xfrm>
            <a:custGeom>
              <a:rect b="b" l="l" r="r" t="t"/>
              <a:pathLst>
                <a:path extrusionOk="0" h="1386" w="3041">
                  <a:moveTo>
                    <a:pt x="9" y="0"/>
                  </a:moveTo>
                  <a:cubicBezTo>
                    <a:pt x="0" y="386"/>
                    <a:pt x="0" y="757"/>
                    <a:pt x="9" y="1110"/>
                  </a:cubicBezTo>
                  <a:cubicBezTo>
                    <a:pt x="39" y="1099"/>
                    <a:pt x="69" y="1091"/>
                    <a:pt x="100" y="1091"/>
                  </a:cubicBezTo>
                  <a:cubicBezTo>
                    <a:pt x="108" y="1091"/>
                    <a:pt x="116" y="1091"/>
                    <a:pt x="123" y="1092"/>
                  </a:cubicBezTo>
                  <a:cubicBezTo>
                    <a:pt x="1096" y="1207"/>
                    <a:pt x="2068" y="1298"/>
                    <a:pt x="3040" y="1385"/>
                  </a:cubicBezTo>
                  <a:cubicBezTo>
                    <a:pt x="3036" y="1082"/>
                    <a:pt x="3031" y="775"/>
                    <a:pt x="3031" y="459"/>
                  </a:cubicBezTo>
                  <a:cubicBezTo>
                    <a:pt x="2022" y="303"/>
                    <a:pt x="1014" y="170"/>
                    <a:pt x="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28"/>
            <p:cNvSpPr/>
            <p:nvPr/>
          </p:nvSpPr>
          <p:spPr>
            <a:xfrm>
              <a:off x="538553" y="3988263"/>
              <a:ext cx="187926" cy="205310"/>
            </a:xfrm>
            <a:custGeom>
              <a:rect b="b" l="l" r="r" t="t"/>
              <a:pathLst>
                <a:path extrusionOk="0" h="3909" w="3578">
                  <a:moveTo>
                    <a:pt x="1" y="1"/>
                  </a:moveTo>
                  <a:cubicBezTo>
                    <a:pt x="115" y="2211"/>
                    <a:pt x="469" y="3711"/>
                    <a:pt x="469" y="3711"/>
                  </a:cubicBezTo>
                  <a:lnTo>
                    <a:pt x="3578" y="3908"/>
                  </a:lnTo>
                  <a:cubicBezTo>
                    <a:pt x="3578" y="3908"/>
                    <a:pt x="3536" y="2367"/>
                    <a:pt x="3504" y="367"/>
                  </a:cubicBezTo>
                  <a:cubicBezTo>
                    <a:pt x="2372" y="263"/>
                    <a:pt x="1239" y="162"/>
                    <a:pt x="107" y="28"/>
                  </a:cubicBezTo>
                  <a:cubicBezTo>
                    <a:pt x="69" y="24"/>
                    <a:pt x="37" y="15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28"/>
            <p:cNvSpPr/>
            <p:nvPr/>
          </p:nvSpPr>
          <p:spPr>
            <a:xfrm>
              <a:off x="4565" y="3512681"/>
              <a:ext cx="208672" cy="694137"/>
            </a:xfrm>
            <a:custGeom>
              <a:rect b="b" l="l" r="r" t="t"/>
              <a:pathLst>
                <a:path extrusionOk="0" h="13216" w="3973">
                  <a:moveTo>
                    <a:pt x="2284" y="1"/>
                  </a:moveTo>
                  <a:cubicBezTo>
                    <a:pt x="2199" y="1"/>
                    <a:pt x="2115" y="62"/>
                    <a:pt x="2115" y="168"/>
                  </a:cubicBezTo>
                  <a:cubicBezTo>
                    <a:pt x="2124" y="1242"/>
                    <a:pt x="1996" y="3218"/>
                    <a:pt x="1216" y="5892"/>
                  </a:cubicBezTo>
                  <a:cubicBezTo>
                    <a:pt x="0" y="10070"/>
                    <a:pt x="1592" y="13215"/>
                    <a:pt x="1592" y="13215"/>
                  </a:cubicBezTo>
                  <a:lnTo>
                    <a:pt x="3569" y="12972"/>
                  </a:lnTo>
                  <a:cubicBezTo>
                    <a:pt x="3569" y="12972"/>
                    <a:pt x="2569" y="8817"/>
                    <a:pt x="3380" y="6231"/>
                  </a:cubicBezTo>
                  <a:cubicBezTo>
                    <a:pt x="3972" y="4351"/>
                    <a:pt x="3009" y="1517"/>
                    <a:pt x="2436" y="105"/>
                  </a:cubicBezTo>
                  <a:cubicBezTo>
                    <a:pt x="2407" y="33"/>
                    <a:pt x="2345" y="1"/>
                    <a:pt x="22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28"/>
            <p:cNvSpPr/>
            <p:nvPr/>
          </p:nvSpPr>
          <p:spPr>
            <a:xfrm>
              <a:off x="84556" y="3650865"/>
              <a:ext cx="104782" cy="111348"/>
            </a:xfrm>
            <a:custGeom>
              <a:rect b="b" l="l" r="r" t="t"/>
              <a:pathLst>
                <a:path extrusionOk="0" h="2120" w="1995">
                  <a:moveTo>
                    <a:pt x="1738" y="1"/>
                  </a:moveTo>
                  <a:cubicBezTo>
                    <a:pt x="1734" y="1"/>
                    <a:pt x="1724" y="5"/>
                    <a:pt x="1720" y="5"/>
                  </a:cubicBezTo>
                  <a:cubicBezTo>
                    <a:pt x="1248" y="206"/>
                    <a:pt x="780" y="408"/>
                    <a:pt x="312" y="615"/>
                  </a:cubicBezTo>
                  <a:cubicBezTo>
                    <a:pt x="234" y="1083"/>
                    <a:pt x="128" y="1582"/>
                    <a:pt x="1" y="2119"/>
                  </a:cubicBezTo>
                  <a:cubicBezTo>
                    <a:pt x="665" y="1880"/>
                    <a:pt x="1330" y="1642"/>
                    <a:pt x="1995" y="1408"/>
                  </a:cubicBezTo>
                  <a:cubicBezTo>
                    <a:pt x="1940" y="936"/>
                    <a:pt x="1853" y="458"/>
                    <a:pt x="17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28"/>
            <p:cNvSpPr/>
            <p:nvPr/>
          </p:nvSpPr>
          <p:spPr>
            <a:xfrm>
              <a:off x="106247" y="3512681"/>
              <a:ext cx="62397" cy="137031"/>
            </a:xfrm>
            <a:custGeom>
              <a:rect b="b" l="l" r="r" t="t"/>
              <a:pathLst>
                <a:path extrusionOk="0" h="2609" w="1188">
                  <a:moveTo>
                    <a:pt x="348" y="1"/>
                  </a:moveTo>
                  <a:cubicBezTo>
                    <a:pt x="263" y="1"/>
                    <a:pt x="179" y="62"/>
                    <a:pt x="179" y="168"/>
                  </a:cubicBezTo>
                  <a:cubicBezTo>
                    <a:pt x="183" y="737"/>
                    <a:pt x="151" y="1563"/>
                    <a:pt x="0" y="2608"/>
                  </a:cubicBezTo>
                  <a:cubicBezTo>
                    <a:pt x="326" y="2471"/>
                    <a:pt x="646" y="2329"/>
                    <a:pt x="972" y="2191"/>
                  </a:cubicBezTo>
                  <a:cubicBezTo>
                    <a:pt x="1046" y="2158"/>
                    <a:pt x="1114" y="2131"/>
                    <a:pt x="1188" y="2099"/>
                  </a:cubicBezTo>
                  <a:cubicBezTo>
                    <a:pt x="968" y="1324"/>
                    <a:pt x="711" y="617"/>
                    <a:pt x="500" y="105"/>
                  </a:cubicBezTo>
                  <a:cubicBezTo>
                    <a:pt x="471" y="33"/>
                    <a:pt x="409" y="1"/>
                    <a:pt x="3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28"/>
            <p:cNvSpPr/>
            <p:nvPr/>
          </p:nvSpPr>
          <p:spPr>
            <a:xfrm>
              <a:off x="56351" y="3754385"/>
              <a:ext cx="136401" cy="116652"/>
            </a:xfrm>
            <a:custGeom>
              <a:rect b="b" l="l" r="r" t="t"/>
              <a:pathLst>
                <a:path extrusionOk="0" h="2221" w="2597">
                  <a:moveTo>
                    <a:pt x="2574" y="1"/>
                  </a:moveTo>
                  <a:lnTo>
                    <a:pt x="2574" y="1"/>
                  </a:lnTo>
                  <a:cubicBezTo>
                    <a:pt x="1840" y="258"/>
                    <a:pt x="1105" y="524"/>
                    <a:pt x="372" y="790"/>
                  </a:cubicBezTo>
                  <a:cubicBezTo>
                    <a:pt x="326" y="955"/>
                    <a:pt x="280" y="1120"/>
                    <a:pt x="230" y="1290"/>
                  </a:cubicBezTo>
                  <a:cubicBezTo>
                    <a:pt x="138" y="1607"/>
                    <a:pt x="65" y="1918"/>
                    <a:pt x="0" y="2221"/>
                  </a:cubicBezTo>
                  <a:cubicBezTo>
                    <a:pt x="785" y="2079"/>
                    <a:pt x="1573" y="1950"/>
                    <a:pt x="2354" y="1789"/>
                  </a:cubicBezTo>
                  <a:cubicBezTo>
                    <a:pt x="2367" y="1734"/>
                    <a:pt x="2381" y="1679"/>
                    <a:pt x="2394" y="1629"/>
                  </a:cubicBezTo>
                  <a:cubicBezTo>
                    <a:pt x="2551" y="1139"/>
                    <a:pt x="2597" y="579"/>
                    <a:pt x="25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28"/>
            <p:cNvSpPr/>
            <p:nvPr/>
          </p:nvSpPr>
          <p:spPr>
            <a:xfrm>
              <a:off x="45007" y="3878441"/>
              <a:ext cx="127997" cy="85086"/>
            </a:xfrm>
            <a:custGeom>
              <a:rect b="b" l="l" r="r" t="t"/>
              <a:pathLst>
                <a:path extrusionOk="0" h="1620" w="2437">
                  <a:moveTo>
                    <a:pt x="2436" y="1"/>
                  </a:moveTo>
                  <a:cubicBezTo>
                    <a:pt x="1666" y="157"/>
                    <a:pt x="887" y="285"/>
                    <a:pt x="116" y="432"/>
                  </a:cubicBezTo>
                  <a:cubicBezTo>
                    <a:pt x="56" y="845"/>
                    <a:pt x="19" y="1239"/>
                    <a:pt x="1" y="1620"/>
                  </a:cubicBezTo>
                  <a:cubicBezTo>
                    <a:pt x="777" y="1391"/>
                    <a:pt x="1552" y="1156"/>
                    <a:pt x="2326" y="928"/>
                  </a:cubicBezTo>
                  <a:cubicBezTo>
                    <a:pt x="2345" y="611"/>
                    <a:pt x="2386" y="299"/>
                    <a:pt x="24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28"/>
            <p:cNvSpPr/>
            <p:nvPr/>
          </p:nvSpPr>
          <p:spPr>
            <a:xfrm>
              <a:off x="44534" y="3957486"/>
              <a:ext cx="121695" cy="77103"/>
            </a:xfrm>
            <a:custGeom>
              <a:rect b="b" l="l" r="r" t="t"/>
              <a:pathLst>
                <a:path extrusionOk="0" h="1468" w="2317">
                  <a:moveTo>
                    <a:pt x="2308" y="0"/>
                  </a:moveTo>
                  <a:lnTo>
                    <a:pt x="2308" y="0"/>
                  </a:lnTo>
                  <a:cubicBezTo>
                    <a:pt x="1537" y="229"/>
                    <a:pt x="767" y="458"/>
                    <a:pt x="1" y="688"/>
                  </a:cubicBezTo>
                  <a:cubicBezTo>
                    <a:pt x="1" y="959"/>
                    <a:pt x="15" y="1220"/>
                    <a:pt x="33" y="1467"/>
                  </a:cubicBezTo>
                  <a:cubicBezTo>
                    <a:pt x="799" y="1284"/>
                    <a:pt x="1556" y="1069"/>
                    <a:pt x="2317" y="853"/>
                  </a:cubicBezTo>
                  <a:cubicBezTo>
                    <a:pt x="2303" y="574"/>
                    <a:pt x="2303" y="289"/>
                    <a:pt x="23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28"/>
            <p:cNvSpPr/>
            <p:nvPr/>
          </p:nvSpPr>
          <p:spPr>
            <a:xfrm>
              <a:off x="49103" y="4031646"/>
              <a:ext cx="142914" cy="175163"/>
            </a:xfrm>
            <a:custGeom>
              <a:rect b="b" l="l" r="r" t="t"/>
              <a:pathLst>
                <a:path extrusionOk="0" h="3335" w="2721">
                  <a:moveTo>
                    <a:pt x="2262" y="0"/>
                  </a:moveTo>
                  <a:cubicBezTo>
                    <a:pt x="1510" y="216"/>
                    <a:pt x="758" y="428"/>
                    <a:pt x="1" y="606"/>
                  </a:cubicBezTo>
                  <a:cubicBezTo>
                    <a:pt x="217" y="2289"/>
                    <a:pt x="744" y="3334"/>
                    <a:pt x="744" y="3334"/>
                  </a:cubicBezTo>
                  <a:lnTo>
                    <a:pt x="2721" y="3091"/>
                  </a:lnTo>
                  <a:cubicBezTo>
                    <a:pt x="2721" y="3091"/>
                    <a:pt x="2382" y="1683"/>
                    <a:pt x="2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28"/>
            <p:cNvSpPr/>
            <p:nvPr/>
          </p:nvSpPr>
          <p:spPr>
            <a:xfrm>
              <a:off x="613501" y="3455222"/>
              <a:ext cx="228158" cy="758582"/>
            </a:xfrm>
            <a:custGeom>
              <a:rect b="b" l="l" r="r" t="t"/>
              <a:pathLst>
                <a:path extrusionOk="0" h="14443" w="4344">
                  <a:moveTo>
                    <a:pt x="1844" y="1"/>
                  </a:moveTo>
                  <a:cubicBezTo>
                    <a:pt x="1777" y="1"/>
                    <a:pt x="1709" y="37"/>
                    <a:pt x="1679" y="116"/>
                  </a:cubicBezTo>
                  <a:cubicBezTo>
                    <a:pt x="1055" y="1656"/>
                    <a:pt x="0" y="4757"/>
                    <a:pt x="646" y="6812"/>
                  </a:cubicBezTo>
                  <a:cubicBezTo>
                    <a:pt x="1531" y="9636"/>
                    <a:pt x="445" y="14176"/>
                    <a:pt x="445" y="14176"/>
                  </a:cubicBezTo>
                  <a:lnTo>
                    <a:pt x="2604" y="14442"/>
                  </a:lnTo>
                  <a:cubicBezTo>
                    <a:pt x="2604" y="14442"/>
                    <a:pt x="4343" y="11003"/>
                    <a:pt x="3013" y="6440"/>
                  </a:cubicBezTo>
                  <a:cubicBezTo>
                    <a:pt x="2160" y="3514"/>
                    <a:pt x="2018" y="1359"/>
                    <a:pt x="2027" y="185"/>
                  </a:cubicBezTo>
                  <a:cubicBezTo>
                    <a:pt x="2030" y="68"/>
                    <a:pt x="1937" y="1"/>
                    <a:pt x="18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28"/>
            <p:cNvSpPr/>
            <p:nvPr/>
          </p:nvSpPr>
          <p:spPr>
            <a:xfrm>
              <a:off x="636821" y="4058432"/>
              <a:ext cx="154469" cy="155362"/>
            </a:xfrm>
            <a:custGeom>
              <a:rect b="b" l="l" r="r" t="t"/>
              <a:pathLst>
                <a:path extrusionOk="0" h="2958" w="2941">
                  <a:moveTo>
                    <a:pt x="441" y="0"/>
                  </a:moveTo>
                  <a:cubicBezTo>
                    <a:pt x="281" y="1522"/>
                    <a:pt x="1" y="2691"/>
                    <a:pt x="1" y="2691"/>
                  </a:cubicBezTo>
                  <a:lnTo>
                    <a:pt x="2160" y="2957"/>
                  </a:lnTo>
                  <a:cubicBezTo>
                    <a:pt x="2160" y="2957"/>
                    <a:pt x="2689" y="1912"/>
                    <a:pt x="2941" y="206"/>
                  </a:cubicBezTo>
                  <a:cubicBezTo>
                    <a:pt x="2776" y="197"/>
                    <a:pt x="2615" y="193"/>
                    <a:pt x="2450" y="183"/>
                  </a:cubicBezTo>
                  <a:cubicBezTo>
                    <a:pt x="1781" y="142"/>
                    <a:pt x="1110" y="83"/>
                    <a:pt x="441" y="0"/>
                  </a:cubicBezTo>
                  <a:close/>
                </a:path>
              </a:pathLst>
            </a:custGeom>
            <a:solidFill>
              <a:srgbClr val="2B691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28"/>
            <p:cNvSpPr/>
            <p:nvPr/>
          </p:nvSpPr>
          <p:spPr>
            <a:xfrm>
              <a:off x="661191" y="3834848"/>
              <a:ext cx="136348" cy="116915"/>
            </a:xfrm>
            <a:custGeom>
              <a:rect b="b" l="l" r="r" t="t"/>
              <a:pathLst>
                <a:path extrusionOk="0" h="2226" w="2596">
                  <a:moveTo>
                    <a:pt x="2307" y="1"/>
                  </a:moveTo>
                  <a:cubicBezTo>
                    <a:pt x="1537" y="272"/>
                    <a:pt x="766" y="551"/>
                    <a:pt x="0" y="835"/>
                  </a:cubicBezTo>
                  <a:cubicBezTo>
                    <a:pt x="41" y="1193"/>
                    <a:pt x="69" y="1561"/>
                    <a:pt x="78" y="1931"/>
                  </a:cubicBezTo>
                  <a:cubicBezTo>
                    <a:pt x="917" y="2041"/>
                    <a:pt x="1757" y="2160"/>
                    <a:pt x="2596" y="2225"/>
                  </a:cubicBezTo>
                  <a:cubicBezTo>
                    <a:pt x="2568" y="1533"/>
                    <a:pt x="2481" y="785"/>
                    <a:pt x="2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28"/>
            <p:cNvSpPr/>
            <p:nvPr/>
          </p:nvSpPr>
          <p:spPr>
            <a:xfrm>
              <a:off x="676317" y="3455222"/>
              <a:ext cx="46062" cy="76210"/>
            </a:xfrm>
            <a:custGeom>
              <a:rect b="b" l="l" r="r" t="t"/>
              <a:pathLst>
                <a:path extrusionOk="0" h="1451" w="877">
                  <a:moveTo>
                    <a:pt x="648" y="1"/>
                  </a:moveTo>
                  <a:cubicBezTo>
                    <a:pt x="581" y="1"/>
                    <a:pt x="513" y="37"/>
                    <a:pt x="483" y="116"/>
                  </a:cubicBezTo>
                  <a:cubicBezTo>
                    <a:pt x="335" y="473"/>
                    <a:pt x="166" y="923"/>
                    <a:pt x="1" y="1419"/>
                  </a:cubicBezTo>
                  <a:cubicBezTo>
                    <a:pt x="295" y="1427"/>
                    <a:pt x="583" y="1436"/>
                    <a:pt x="877" y="1451"/>
                  </a:cubicBezTo>
                  <a:cubicBezTo>
                    <a:pt x="840" y="951"/>
                    <a:pt x="831" y="524"/>
                    <a:pt x="831" y="185"/>
                  </a:cubicBezTo>
                  <a:cubicBezTo>
                    <a:pt x="834" y="68"/>
                    <a:pt x="741" y="1"/>
                    <a:pt x="6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28"/>
            <p:cNvSpPr/>
            <p:nvPr/>
          </p:nvSpPr>
          <p:spPr>
            <a:xfrm>
              <a:off x="646485" y="3561001"/>
              <a:ext cx="88921" cy="81725"/>
            </a:xfrm>
            <a:custGeom>
              <a:rect b="b" l="l" r="r" t="t"/>
              <a:pathLst>
                <a:path extrusionOk="0" h="1556" w="1693">
                  <a:moveTo>
                    <a:pt x="380" y="0"/>
                  </a:moveTo>
                  <a:cubicBezTo>
                    <a:pt x="234" y="491"/>
                    <a:pt x="101" y="1018"/>
                    <a:pt x="1" y="1555"/>
                  </a:cubicBezTo>
                  <a:cubicBezTo>
                    <a:pt x="564" y="1509"/>
                    <a:pt x="1129" y="1468"/>
                    <a:pt x="1692" y="1431"/>
                  </a:cubicBezTo>
                  <a:cubicBezTo>
                    <a:pt x="1605" y="927"/>
                    <a:pt x="1542" y="463"/>
                    <a:pt x="1500" y="38"/>
                  </a:cubicBezTo>
                  <a:cubicBezTo>
                    <a:pt x="1129" y="19"/>
                    <a:pt x="752" y="10"/>
                    <a:pt x="3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28"/>
            <p:cNvSpPr/>
            <p:nvPr/>
          </p:nvSpPr>
          <p:spPr>
            <a:xfrm>
              <a:off x="635403" y="3667252"/>
              <a:ext cx="118806" cy="99530"/>
            </a:xfrm>
            <a:custGeom>
              <a:rect b="b" l="l" r="r" t="t"/>
              <a:pathLst>
                <a:path extrusionOk="0" h="1895" w="2262">
                  <a:moveTo>
                    <a:pt x="2009" y="0"/>
                  </a:moveTo>
                  <a:cubicBezTo>
                    <a:pt x="1376" y="41"/>
                    <a:pt x="743" y="87"/>
                    <a:pt x="115" y="138"/>
                  </a:cubicBezTo>
                  <a:cubicBezTo>
                    <a:pt x="32" y="739"/>
                    <a:pt x="0" y="1340"/>
                    <a:pt x="55" y="1894"/>
                  </a:cubicBezTo>
                  <a:cubicBezTo>
                    <a:pt x="780" y="1609"/>
                    <a:pt x="1518" y="1376"/>
                    <a:pt x="2261" y="1156"/>
                  </a:cubicBezTo>
                  <a:cubicBezTo>
                    <a:pt x="2165" y="752"/>
                    <a:pt x="2083" y="367"/>
                    <a:pt x="20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28"/>
            <p:cNvSpPr/>
            <p:nvPr/>
          </p:nvSpPr>
          <p:spPr>
            <a:xfrm>
              <a:off x="643596" y="3758271"/>
              <a:ext cx="131044" cy="88921"/>
            </a:xfrm>
            <a:custGeom>
              <a:rect b="b" l="l" r="r" t="t"/>
              <a:pathLst>
                <a:path extrusionOk="0" h="1693" w="2495">
                  <a:moveTo>
                    <a:pt x="2252" y="1"/>
                  </a:moveTo>
                  <a:cubicBezTo>
                    <a:pt x="1491" y="230"/>
                    <a:pt x="738" y="468"/>
                    <a:pt x="1" y="762"/>
                  </a:cubicBezTo>
                  <a:cubicBezTo>
                    <a:pt x="18" y="858"/>
                    <a:pt x="46" y="949"/>
                    <a:pt x="73" y="1042"/>
                  </a:cubicBezTo>
                  <a:cubicBezTo>
                    <a:pt x="138" y="1248"/>
                    <a:pt x="193" y="1468"/>
                    <a:pt x="238" y="1692"/>
                  </a:cubicBezTo>
                  <a:cubicBezTo>
                    <a:pt x="986" y="1413"/>
                    <a:pt x="1743" y="1142"/>
                    <a:pt x="2495" y="877"/>
                  </a:cubicBezTo>
                  <a:cubicBezTo>
                    <a:pt x="2477" y="807"/>
                    <a:pt x="2458" y="739"/>
                    <a:pt x="2440" y="670"/>
                  </a:cubicBezTo>
                  <a:cubicBezTo>
                    <a:pt x="2371" y="441"/>
                    <a:pt x="2312" y="221"/>
                    <a:pt x="22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28"/>
            <p:cNvSpPr/>
            <p:nvPr/>
          </p:nvSpPr>
          <p:spPr>
            <a:xfrm>
              <a:off x="662872" y="3967570"/>
              <a:ext cx="135140" cy="70643"/>
            </a:xfrm>
            <a:custGeom>
              <a:rect b="b" l="l" r="r" t="t"/>
              <a:pathLst>
                <a:path extrusionOk="0" h="1345" w="2573">
                  <a:moveTo>
                    <a:pt x="51" y="1"/>
                  </a:moveTo>
                  <a:cubicBezTo>
                    <a:pt x="46" y="386"/>
                    <a:pt x="28" y="771"/>
                    <a:pt x="0" y="1138"/>
                  </a:cubicBezTo>
                  <a:cubicBezTo>
                    <a:pt x="624" y="1216"/>
                    <a:pt x="1252" y="1271"/>
                    <a:pt x="1885" y="1307"/>
                  </a:cubicBezTo>
                  <a:cubicBezTo>
                    <a:pt x="2096" y="1322"/>
                    <a:pt x="2307" y="1335"/>
                    <a:pt x="2517" y="1345"/>
                  </a:cubicBezTo>
                  <a:cubicBezTo>
                    <a:pt x="2545" y="1015"/>
                    <a:pt x="2568" y="666"/>
                    <a:pt x="2572" y="299"/>
                  </a:cubicBezTo>
                  <a:cubicBezTo>
                    <a:pt x="1729" y="230"/>
                    <a:pt x="890" y="115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28"/>
            <p:cNvSpPr/>
            <p:nvPr/>
          </p:nvSpPr>
          <p:spPr>
            <a:xfrm>
              <a:off x="256774" y="3401335"/>
              <a:ext cx="178471" cy="773656"/>
            </a:xfrm>
            <a:custGeom>
              <a:rect b="b" l="l" r="r" t="t"/>
              <a:pathLst>
                <a:path extrusionOk="0" h="14730" w="3398">
                  <a:moveTo>
                    <a:pt x="2064" y="0"/>
                  </a:moveTo>
                  <a:cubicBezTo>
                    <a:pt x="1977" y="0"/>
                    <a:pt x="1890" y="57"/>
                    <a:pt x="1880" y="170"/>
                  </a:cubicBezTo>
                  <a:cubicBezTo>
                    <a:pt x="1775" y="1312"/>
                    <a:pt x="1546" y="2991"/>
                    <a:pt x="1069" y="5329"/>
                  </a:cubicBezTo>
                  <a:cubicBezTo>
                    <a:pt x="0" y="10539"/>
                    <a:pt x="940" y="14730"/>
                    <a:pt x="940" y="14730"/>
                  </a:cubicBezTo>
                  <a:lnTo>
                    <a:pt x="2848" y="14547"/>
                  </a:lnTo>
                  <a:cubicBezTo>
                    <a:pt x="3398" y="13061"/>
                    <a:pt x="3380" y="7099"/>
                    <a:pt x="3008" y="4953"/>
                  </a:cubicBezTo>
                  <a:cubicBezTo>
                    <a:pt x="2793" y="3724"/>
                    <a:pt x="2481" y="1683"/>
                    <a:pt x="2252" y="161"/>
                  </a:cubicBezTo>
                  <a:cubicBezTo>
                    <a:pt x="2234" y="53"/>
                    <a:pt x="2149" y="0"/>
                    <a:pt x="20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28"/>
            <p:cNvSpPr/>
            <p:nvPr/>
          </p:nvSpPr>
          <p:spPr>
            <a:xfrm>
              <a:off x="340599" y="3401335"/>
              <a:ext cx="52050" cy="126999"/>
            </a:xfrm>
            <a:custGeom>
              <a:rect b="b" l="l" r="r" t="t"/>
              <a:pathLst>
                <a:path extrusionOk="0" h="2418" w="991">
                  <a:moveTo>
                    <a:pt x="468" y="0"/>
                  </a:moveTo>
                  <a:cubicBezTo>
                    <a:pt x="381" y="0"/>
                    <a:pt x="294" y="57"/>
                    <a:pt x="284" y="170"/>
                  </a:cubicBezTo>
                  <a:cubicBezTo>
                    <a:pt x="229" y="766"/>
                    <a:pt x="142" y="1509"/>
                    <a:pt x="0" y="2417"/>
                  </a:cubicBezTo>
                  <a:cubicBezTo>
                    <a:pt x="330" y="2403"/>
                    <a:pt x="661" y="2385"/>
                    <a:pt x="991" y="2367"/>
                  </a:cubicBezTo>
                  <a:cubicBezTo>
                    <a:pt x="876" y="1609"/>
                    <a:pt x="756" y="834"/>
                    <a:pt x="656" y="161"/>
                  </a:cubicBezTo>
                  <a:cubicBezTo>
                    <a:pt x="638" y="53"/>
                    <a:pt x="553" y="0"/>
                    <a:pt x="4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28"/>
            <p:cNvSpPr/>
            <p:nvPr/>
          </p:nvSpPr>
          <p:spPr>
            <a:xfrm>
              <a:off x="319590" y="3557639"/>
              <a:ext cx="93543" cy="94751"/>
            </a:xfrm>
            <a:custGeom>
              <a:rect b="b" l="l" r="r" t="t"/>
              <a:pathLst>
                <a:path extrusionOk="0" h="1804" w="1781">
                  <a:moveTo>
                    <a:pt x="1487" y="0"/>
                  </a:moveTo>
                  <a:cubicBezTo>
                    <a:pt x="1093" y="19"/>
                    <a:pt x="699" y="37"/>
                    <a:pt x="299" y="55"/>
                  </a:cubicBezTo>
                  <a:cubicBezTo>
                    <a:pt x="216" y="565"/>
                    <a:pt x="116" y="1115"/>
                    <a:pt x="1" y="1715"/>
                  </a:cubicBezTo>
                  <a:cubicBezTo>
                    <a:pt x="593" y="1757"/>
                    <a:pt x="1189" y="1784"/>
                    <a:pt x="1780" y="1803"/>
                  </a:cubicBezTo>
                  <a:cubicBezTo>
                    <a:pt x="1693" y="1289"/>
                    <a:pt x="1592" y="661"/>
                    <a:pt x="14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28"/>
            <p:cNvSpPr/>
            <p:nvPr/>
          </p:nvSpPr>
          <p:spPr>
            <a:xfrm>
              <a:off x="300577" y="3679489"/>
              <a:ext cx="124111" cy="80307"/>
            </a:xfrm>
            <a:custGeom>
              <a:rect b="b" l="l" r="r" t="t"/>
              <a:pathLst>
                <a:path extrusionOk="0" h="1529" w="2363">
                  <a:moveTo>
                    <a:pt x="239" y="0"/>
                  </a:moveTo>
                  <a:cubicBezTo>
                    <a:pt x="239" y="10"/>
                    <a:pt x="235" y="19"/>
                    <a:pt x="235" y="33"/>
                  </a:cubicBezTo>
                  <a:cubicBezTo>
                    <a:pt x="143" y="478"/>
                    <a:pt x="66" y="918"/>
                    <a:pt x="1" y="1349"/>
                  </a:cubicBezTo>
                  <a:cubicBezTo>
                    <a:pt x="790" y="1414"/>
                    <a:pt x="1579" y="1492"/>
                    <a:pt x="2363" y="1528"/>
                  </a:cubicBezTo>
                  <a:cubicBezTo>
                    <a:pt x="2331" y="991"/>
                    <a:pt x="2289" y="506"/>
                    <a:pt x="2239" y="97"/>
                  </a:cubicBezTo>
                  <a:cubicBezTo>
                    <a:pt x="1573" y="79"/>
                    <a:pt x="904" y="47"/>
                    <a:pt x="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28"/>
            <p:cNvSpPr/>
            <p:nvPr/>
          </p:nvSpPr>
          <p:spPr>
            <a:xfrm>
              <a:off x="290020" y="3782379"/>
              <a:ext cx="138029" cy="64813"/>
            </a:xfrm>
            <a:custGeom>
              <a:rect b="b" l="l" r="r" t="t"/>
              <a:pathLst>
                <a:path extrusionOk="0" h="1234" w="2628">
                  <a:moveTo>
                    <a:pt x="119" y="1"/>
                  </a:moveTo>
                  <a:cubicBezTo>
                    <a:pt x="68" y="422"/>
                    <a:pt x="28" y="835"/>
                    <a:pt x="0" y="1233"/>
                  </a:cubicBezTo>
                  <a:cubicBezTo>
                    <a:pt x="876" y="1188"/>
                    <a:pt x="1752" y="1146"/>
                    <a:pt x="2627" y="1110"/>
                  </a:cubicBezTo>
                  <a:cubicBezTo>
                    <a:pt x="2619" y="793"/>
                    <a:pt x="2610" y="486"/>
                    <a:pt x="2595" y="183"/>
                  </a:cubicBezTo>
                  <a:cubicBezTo>
                    <a:pt x="1770" y="147"/>
                    <a:pt x="945" y="60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28"/>
            <p:cNvSpPr/>
            <p:nvPr/>
          </p:nvSpPr>
          <p:spPr>
            <a:xfrm>
              <a:off x="286134" y="3872663"/>
              <a:ext cx="142651" cy="69645"/>
            </a:xfrm>
            <a:custGeom>
              <a:rect b="b" l="l" r="r" t="t"/>
              <a:pathLst>
                <a:path extrusionOk="0" h="1326" w="2716">
                  <a:moveTo>
                    <a:pt x="2711" y="1"/>
                  </a:moveTo>
                  <a:cubicBezTo>
                    <a:pt x="1821" y="37"/>
                    <a:pt x="927" y="79"/>
                    <a:pt x="32" y="129"/>
                  </a:cubicBezTo>
                  <a:cubicBezTo>
                    <a:pt x="15" y="542"/>
                    <a:pt x="0" y="945"/>
                    <a:pt x="0" y="1326"/>
                  </a:cubicBezTo>
                  <a:cubicBezTo>
                    <a:pt x="900" y="1152"/>
                    <a:pt x="1808" y="1006"/>
                    <a:pt x="2716" y="872"/>
                  </a:cubicBezTo>
                  <a:cubicBezTo>
                    <a:pt x="2716" y="583"/>
                    <a:pt x="2716" y="295"/>
                    <a:pt x="27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28"/>
            <p:cNvSpPr/>
            <p:nvPr/>
          </p:nvSpPr>
          <p:spPr>
            <a:xfrm>
              <a:off x="286344" y="3950920"/>
              <a:ext cx="141968" cy="77208"/>
            </a:xfrm>
            <a:custGeom>
              <a:rect b="b" l="l" r="r" t="t"/>
              <a:pathLst>
                <a:path extrusionOk="0" h="1470" w="2703">
                  <a:moveTo>
                    <a:pt x="2703" y="1"/>
                  </a:moveTo>
                  <a:lnTo>
                    <a:pt x="2703" y="1"/>
                  </a:lnTo>
                  <a:cubicBezTo>
                    <a:pt x="1799" y="134"/>
                    <a:pt x="896" y="276"/>
                    <a:pt x="1" y="460"/>
                  </a:cubicBezTo>
                  <a:cubicBezTo>
                    <a:pt x="6" y="818"/>
                    <a:pt x="20" y="1152"/>
                    <a:pt x="38" y="1469"/>
                  </a:cubicBezTo>
                  <a:cubicBezTo>
                    <a:pt x="923" y="1285"/>
                    <a:pt x="1799" y="1078"/>
                    <a:pt x="2680" y="873"/>
                  </a:cubicBezTo>
                  <a:cubicBezTo>
                    <a:pt x="2689" y="589"/>
                    <a:pt x="2697" y="295"/>
                    <a:pt x="2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28"/>
            <p:cNvSpPr/>
            <p:nvPr/>
          </p:nvSpPr>
          <p:spPr>
            <a:xfrm>
              <a:off x="290703" y="4030175"/>
              <a:ext cx="134720" cy="144805"/>
            </a:xfrm>
            <a:custGeom>
              <a:rect b="b" l="l" r="r" t="t"/>
              <a:pathLst>
                <a:path extrusionOk="0" h="2757" w="2565">
                  <a:moveTo>
                    <a:pt x="2565" y="1"/>
                  </a:moveTo>
                  <a:lnTo>
                    <a:pt x="2565" y="1"/>
                  </a:lnTo>
                  <a:cubicBezTo>
                    <a:pt x="1712" y="202"/>
                    <a:pt x="859" y="400"/>
                    <a:pt x="0" y="574"/>
                  </a:cubicBezTo>
                  <a:cubicBezTo>
                    <a:pt x="110" y="1941"/>
                    <a:pt x="294" y="2757"/>
                    <a:pt x="294" y="2757"/>
                  </a:cubicBezTo>
                  <a:lnTo>
                    <a:pt x="2202" y="2569"/>
                  </a:lnTo>
                  <a:cubicBezTo>
                    <a:pt x="2381" y="2092"/>
                    <a:pt x="2500" y="1138"/>
                    <a:pt x="2565" y="1"/>
                  </a:cubicBezTo>
                  <a:close/>
                </a:path>
              </a:pathLst>
            </a:custGeom>
            <a:solidFill>
              <a:srgbClr val="2B691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28"/>
            <p:cNvSpPr/>
            <p:nvPr/>
          </p:nvSpPr>
          <p:spPr>
            <a:xfrm>
              <a:off x="354044" y="3282006"/>
              <a:ext cx="207726" cy="900026"/>
            </a:xfrm>
            <a:custGeom>
              <a:rect b="b" l="l" r="r" t="t"/>
              <a:pathLst>
                <a:path extrusionOk="0" h="17136" w="3955">
                  <a:moveTo>
                    <a:pt x="2404" y="1"/>
                  </a:moveTo>
                  <a:cubicBezTo>
                    <a:pt x="2302" y="1"/>
                    <a:pt x="2200" y="66"/>
                    <a:pt x="2189" y="194"/>
                  </a:cubicBezTo>
                  <a:cubicBezTo>
                    <a:pt x="2064" y="1525"/>
                    <a:pt x="1804" y="3478"/>
                    <a:pt x="1243" y="6198"/>
                  </a:cubicBezTo>
                  <a:cubicBezTo>
                    <a:pt x="1" y="12256"/>
                    <a:pt x="1097" y="17135"/>
                    <a:pt x="1097" y="17135"/>
                  </a:cubicBezTo>
                  <a:lnTo>
                    <a:pt x="3317" y="16915"/>
                  </a:lnTo>
                  <a:cubicBezTo>
                    <a:pt x="3954" y="15190"/>
                    <a:pt x="3935" y="8256"/>
                    <a:pt x="3500" y="5758"/>
                  </a:cubicBezTo>
                  <a:cubicBezTo>
                    <a:pt x="3252" y="4331"/>
                    <a:pt x="2885" y="1955"/>
                    <a:pt x="2619" y="185"/>
                  </a:cubicBezTo>
                  <a:cubicBezTo>
                    <a:pt x="2601" y="62"/>
                    <a:pt x="2503" y="1"/>
                    <a:pt x="24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28"/>
            <p:cNvSpPr/>
            <p:nvPr/>
          </p:nvSpPr>
          <p:spPr>
            <a:xfrm>
              <a:off x="457880" y="3282006"/>
              <a:ext cx="46745" cy="105623"/>
            </a:xfrm>
            <a:custGeom>
              <a:rect b="b" l="l" r="r" t="t"/>
              <a:pathLst>
                <a:path extrusionOk="0" h="2011" w="890">
                  <a:moveTo>
                    <a:pt x="427" y="1"/>
                  </a:moveTo>
                  <a:cubicBezTo>
                    <a:pt x="325" y="1"/>
                    <a:pt x="223" y="66"/>
                    <a:pt x="212" y="194"/>
                  </a:cubicBezTo>
                  <a:cubicBezTo>
                    <a:pt x="166" y="708"/>
                    <a:pt x="97" y="1309"/>
                    <a:pt x="0" y="2010"/>
                  </a:cubicBezTo>
                  <a:cubicBezTo>
                    <a:pt x="299" y="1946"/>
                    <a:pt x="593" y="1878"/>
                    <a:pt x="890" y="1804"/>
                  </a:cubicBezTo>
                  <a:cubicBezTo>
                    <a:pt x="803" y="1240"/>
                    <a:pt x="716" y="689"/>
                    <a:pt x="642" y="185"/>
                  </a:cubicBezTo>
                  <a:cubicBezTo>
                    <a:pt x="624" y="62"/>
                    <a:pt x="526" y="1"/>
                    <a:pt x="4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28"/>
            <p:cNvSpPr/>
            <p:nvPr/>
          </p:nvSpPr>
          <p:spPr>
            <a:xfrm>
              <a:off x="440548" y="3414098"/>
              <a:ext cx="78101" cy="81883"/>
            </a:xfrm>
            <a:custGeom>
              <a:rect b="b" l="l" r="r" t="t"/>
              <a:pathLst>
                <a:path extrusionOk="0" h="1559" w="1487">
                  <a:moveTo>
                    <a:pt x="1330" y="0"/>
                  </a:moveTo>
                  <a:cubicBezTo>
                    <a:pt x="959" y="87"/>
                    <a:pt x="587" y="170"/>
                    <a:pt x="220" y="252"/>
                  </a:cubicBezTo>
                  <a:cubicBezTo>
                    <a:pt x="157" y="656"/>
                    <a:pt x="83" y="1097"/>
                    <a:pt x="0" y="1559"/>
                  </a:cubicBezTo>
                  <a:cubicBezTo>
                    <a:pt x="500" y="1385"/>
                    <a:pt x="991" y="1188"/>
                    <a:pt x="1486" y="995"/>
                  </a:cubicBezTo>
                  <a:cubicBezTo>
                    <a:pt x="1431" y="670"/>
                    <a:pt x="1380" y="335"/>
                    <a:pt x="13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28"/>
            <p:cNvSpPr/>
            <p:nvPr/>
          </p:nvSpPr>
          <p:spPr>
            <a:xfrm>
              <a:off x="412869" y="3503490"/>
              <a:ext cx="127209" cy="138029"/>
            </a:xfrm>
            <a:custGeom>
              <a:rect b="b" l="l" r="r" t="t"/>
              <a:pathLst>
                <a:path extrusionOk="0" h="2628" w="2422">
                  <a:moveTo>
                    <a:pt x="2123" y="0"/>
                  </a:moveTo>
                  <a:cubicBezTo>
                    <a:pt x="1545" y="233"/>
                    <a:pt x="967" y="468"/>
                    <a:pt x="385" y="660"/>
                  </a:cubicBezTo>
                  <a:cubicBezTo>
                    <a:pt x="307" y="1078"/>
                    <a:pt x="220" y="1518"/>
                    <a:pt x="123" y="1981"/>
                  </a:cubicBezTo>
                  <a:cubicBezTo>
                    <a:pt x="78" y="2196"/>
                    <a:pt x="36" y="2411"/>
                    <a:pt x="0" y="2627"/>
                  </a:cubicBezTo>
                  <a:cubicBezTo>
                    <a:pt x="807" y="2361"/>
                    <a:pt x="1615" y="2086"/>
                    <a:pt x="2421" y="1816"/>
                  </a:cubicBezTo>
                  <a:cubicBezTo>
                    <a:pt x="2407" y="1719"/>
                    <a:pt x="2394" y="1628"/>
                    <a:pt x="2380" y="1541"/>
                  </a:cubicBezTo>
                  <a:cubicBezTo>
                    <a:pt x="2303" y="1105"/>
                    <a:pt x="2214" y="572"/>
                    <a:pt x="2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28"/>
            <p:cNvSpPr/>
            <p:nvPr/>
          </p:nvSpPr>
          <p:spPr>
            <a:xfrm>
              <a:off x="396955" y="3636632"/>
              <a:ext cx="156149" cy="146275"/>
            </a:xfrm>
            <a:custGeom>
              <a:rect b="b" l="l" r="r" t="t"/>
              <a:pathLst>
                <a:path extrusionOk="0" h="2785" w="2973">
                  <a:moveTo>
                    <a:pt x="2811" y="1"/>
                  </a:moveTo>
                  <a:cubicBezTo>
                    <a:pt x="1931" y="299"/>
                    <a:pt x="1055" y="596"/>
                    <a:pt x="170" y="886"/>
                  </a:cubicBezTo>
                  <a:cubicBezTo>
                    <a:pt x="102" y="1339"/>
                    <a:pt x="47" y="1779"/>
                    <a:pt x="0" y="2215"/>
                  </a:cubicBezTo>
                  <a:cubicBezTo>
                    <a:pt x="991" y="2422"/>
                    <a:pt x="1981" y="2615"/>
                    <a:pt x="2972" y="2784"/>
                  </a:cubicBezTo>
                  <a:cubicBezTo>
                    <a:pt x="2945" y="1757"/>
                    <a:pt x="2889" y="789"/>
                    <a:pt x="28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28"/>
            <p:cNvSpPr/>
            <p:nvPr/>
          </p:nvSpPr>
          <p:spPr>
            <a:xfrm>
              <a:off x="388971" y="3790310"/>
              <a:ext cx="165341" cy="109877"/>
            </a:xfrm>
            <a:custGeom>
              <a:rect b="b" l="l" r="r" t="t"/>
              <a:pathLst>
                <a:path extrusionOk="0" h="2092" w="3148">
                  <a:moveTo>
                    <a:pt x="89" y="0"/>
                  </a:moveTo>
                  <a:cubicBezTo>
                    <a:pt x="42" y="565"/>
                    <a:pt x="15" y="1105"/>
                    <a:pt x="0" y="1624"/>
                  </a:cubicBezTo>
                  <a:cubicBezTo>
                    <a:pt x="1046" y="1793"/>
                    <a:pt x="2092" y="1945"/>
                    <a:pt x="3143" y="2092"/>
                  </a:cubicBezTo>
                  <a:cubicBezTo>
                    <a:pt x="3147" y="1587"/>
                    <a:pt x="3147" y="1078"/>
                    <a:pt x="3143" y="578"/>
                  </a:cubicBezTo>
                  <a:cubicBezTo>
                    <a:pt x="2895" y="537"/>
                    <a:pt x="2647" y="496"/>
                    <a:pt x="2404" y="455"/>
                  </a:cubicBezTo>
                  <a:cubicBezTo>
                    <a:pt x="1629" y="317"/>
                    <a:pt x="859" y="165"/>
                    <a:pt x="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28"/>
            <p:cNvSpPr/>
            <p:nvPr/>
          </p:nvSpPr>
          <p:spPr>
            <a:xfrm>
              <a:off x="388288" y="3913157"/>
              <a:ext cx="165026" cy="97849"/>
            </a:xfrm>
            <a:custGeom>
              <a:rect b="b" l="l" r="r" t="t"/>
              <a:pathLst>
                <a:path extrusionOk="0" h="1863" w="3142">
                  <a:moveTo>
                    <a:pt x="0" y="0"/>
                  </a:moveTo>
                  <a:cubicBezTo>
                    <a:pt x="0" y="675"/>
                    <a:pt x="19" y="1298"/>
                    <a:pt x="51" y="1862"/>
                  </a:cubicBezTo>
                  <a:cubicBezTo>
                    <a:pt x="1069" y="1789"/>
                    <a:pt x="2083" y="1702"/>
                    <a:pt x="3101" y="1615"/>
                  </a:cubicBezTo>
                  <a:cubicBezTo>
                    <a:pt x="3118" y="1243"/>
                    <a:pt x="3133" y="858"/>
                    <a:pt x="3141" y="464"/>
                  </a:cubicBezTo>
                  <a:cubicBezTo>
                    <a:pt x="2096" y="322"/>
                    <a:pt x="1046" y="17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28"/>
            <p:cNvSpPr/>
            <p:nvPr/>
          </p:nvSpPr>
          <p:spPr>
            <a:xfrm>
              <a:off x="393593" y="4035743"/>
              <a:ext cx="155362" cy="146275"/>
            </a:xfrm>
            <a:custGeom>
              <a:rect b="b" l="l" r="r" t="t"/>
              <a:pathLst>
                <a:path extrusionOk="0" h="2785" w="2958">
                  <a:moveTo>
                    <a:pt x="2958" y="1"/>
                  </a:moveTo>
                  <a:cubicBezTo>
                    <a:pt x="1972" y="83"/>
                    <a:pt x="986" y="166"/>
                    <a:pt x="1" y="239"/>
                  </a:cubicBezTo>
                  <a:cubicBezTo>
                    <a:pt x="128" y="1825"/>
                    <a:pt x="344" y="2784"/>
                    <a:pt x="344" y="2784"/>
                  </a:cubicBezTo>
                  <a:lnTo>
                    <a:pt x="2564" y="2564"/>
                  </a:lnTo>
                  <a:cubicBezTo>
                    <a:pt x="2747" y="2064"/>
                    <a:pt x="2875" y="1133"/>
                    <a:pt x="29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28"/>
            <p:cNvSpPr/>
            <p:nvPr/>
          </p:nvSpPr>
          <p:spPr>
            <a:xfrm>
              <a:off x="-56150" y="4067518"/>
              <a:ext cx="957065" cy="535992"/>
            </a:xfrm>
            <a:custGeom>
              <a:rect b="b" l="l" r="r" t="t"/>
              <a:pathLst>
                <a:path extrusionOk="0" h="10205" w="18222">
                  <a:moveTo>
                    <a:pt x="1" y="1"/>
                  </a:moveTo>
                  <a:lnTo>
                    <a:pt x="1" y="3945"/>
                  </a:lnTo>
                  <a:cubicBezTo>
                    <a:pt x="1" y="7403"/>
                    <a:pt x="2803" y="10205"/>
                    <a:pt x="6261" y="10205"/>
                  </a:cubicBezTo>
                  <a:lnTo>
                    <a:pt x="11961" y="10205"/>
                  </a:lnTo>
                  <a:cubicBezTo>
                    <a:pt x="15415" y="10205"/>
                    <a:pt x="18222" y="7403"/>
                    <a:pt x="18222" y="3945"/>
                  </a:cubicBezTo>
                  <a:lnTo>
                    <a:pt x="1822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28"/>
            <p:cNvSpPr/>
            <p:nvPr/>
          </p:nvSpPr>
          <p:spPr>
            <a:xfrm>
              <a:off x="240650" y="4197351"/>
              <a:ext cx="363246" cy="406156"/>
            </a:xfrm>
            <a:custGeom>
              <a:rect b="b" l="l" r="r" t="t"/>
              <a:pathLst>
                <a:path extrusionOk="0" h="7733" w="6916">
                  <a:moveTo>
                    <a:pt x="3440" y="1"/>
                  </a:moveTo>
                  <a:lnTo>
                    <a:pt x="0" y="7733"/>
                  </a:lnTo>
                  <a:lnTo>
                    <a:pt x="6915" y="7733"/>
                  </a:lnTo>
                  <a:lnTo>
                    <a:pt x="34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28"/>
            <p:cNvSpPr/>
            <p:nvPr/>
          </p:nvSpPr>
          <p:spPr>
            <a:xfrm>
              <a:off x="123579" y="4067518"/>
              <a:ext cx="597391" cy="535992"/>
            </a:xfrm>
            <a:custGeom>
              <a:rect b="b" l="l" r="r" t="t"/>
              <a:pathLst>
                <a:path extrusionOk="0" h="10205" w="11374">
                  <a:moveTo>
                    <a:pt x="0" y="1"/>
                  </a:moveTo>
                  <a:lnTo>
                    <a:pt x="5714" y="10205"/>
                  </a:lnTo>
                  <a:lnTo>
                    <a:pt x="113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35" name="Google Shape;2435;p28"/>
          <p:cNvGrpSpPr/>
          <p:nvPr/>
        </p:nvGrpSpPr>
        <p:grpSpPr>
          <a:xfrm flipH="1" rot="8100000">
            <a:off x="8829" y="-278083"/>
            <a:ext cx="1406305" cy="1866438"/>
            <a:chOff x="3151425" y="238225"/>
            <a:chExt cx="598500" cy="794325"/>
          </a:xfrm>
        </p:grpSpPr>
        <p:sp>
          <p:nvSpPr>
            <p:cNvPr id="2436" name="Google Shape;2436;p28"/>
            <p:cNvSpPr/>
            <p:nvPr/>
          </p:nvSpPr>
          <p:spPr>
            <a:xfrm>
              <a:off x="3442075" y="721075"/>
              <a:ext cx="223925" cy="213350"/>
            </a:xfrm>
            <a:custGeom>
              <a:rect b="b" l="l" r="r" t="t"/>
              <a:pathLst>
                <a:path extrusionOk="0" h="8534" w="8957">
                  <a:moveTo>
                    <a:pt x="6738" y="0"/>
                  </a:moveTo>
                  <a:cubicBezTo>
                    <a:pt x="6281" y="0"/>
                    <a:pt x="5766" y="81"/>
                    <a:pt x="5201" y="296"/>
                  </a:cubicBezTo>
                  <a:cubicBezTo>
                    <a:pt x="4784" y="453"/>
                    <a:pt x="4389" y="667"/>
                    <a:pt x="4022" y="925"/>
                  </a:cubicBezTo>
                  <a:cubicBezTo>
                    <a:pt x="2555" y="1952"/>
                    <a:pt x="1753" y="3704"/>
                    <a:pt x="1197" y="5355"/>
                  </a:cubicBezTo>
                  <a:cubicBezTo>
                    <a:pt x="854" y="6377"/>
                    <a:pt x="537" y="7400"/>
                    <a:pt x="47" y="8363"/>
                  </a:cubicBezTo>
                  <a:cubicBezTo>
                    <a:pt x="1" y="8454"/>
                    <a:pt x="88" y="8533"/>
                    <a:pt x="173" y="8533"/>
                  </a:cubicBezTo>
                  <a:cubicBezTo>
                    <a:pt x="208" y="8533"/>
                    <a:pt x="243" y="8520"/>
                    <a:pt x="267" y="8487"/>
                  </a:cubicBezTo>
                  <a:cubicBezTo>
                    <a:pt x="940" y="7542"/>
                    <a:pt x="1376" y="6479"/>
                    <a:pt x="1812" y="5410"/>
                  </a:cubicBezTo>
                  <a:cubicBezTo>
                    <a:pt x="2183" y="5006"/>
                    <a:pt x="2615" y="4648"/>
                    <a:pt x="3114" y="4428"/>
                  </a:cubicBezTo>
                  <a:cubicBezTo>
                    <a:pt x="4041" y="4030"/>
                    <a:pt x="5275" y="3548"/>
                    <a:pt x="6793" y="2049"/>
                  </a:cubicBezTo>
                  <a:cubicBezTo>
                    <a:pt x="7191" y="1649"/>
                    <a:pt x="7563" y="1131"/>
                    <a:pt x="8746" y="942"/>
                  </a:cubicBezTo>
                  <a:cubicBezTo>
                    <a:pt x="8888" y="920"/>
                    <a:pt x="8956" y="709"/>
                    <a:pt x="8824" y="622"/>
                  </a:cubicBezTo>
                  <a:cubicBezTo>
                    <a:pt x="8479" y="400"/>
                    <a:pt x="7753" y="0"/>
                    <a:pt x="67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28"/>
            <p:cNvSpPr/>
            <p:nvPr/>
          </p:nvSpPr>
          <p:spPr>
            <a:xfrm>
              <a:off x="3477050" y="371025"/>
              <a:ext cx="212225" cy="420975"/>
            </a:xfrm>
            <a:custGeom>
              <a:rect b="b" l="l" r="r" t="t"/>
              <a:pathLst>
                <a:path extrusionOk="0" h="16839" w="8489">
                  <a:moveTo>
                    <a:pt x="8026" y="1"/>
                  </a:moveTo>
                  <a:cubicBezTo>
                    <a:pt x="7985" y="1"/>
                    <a:pt x="7945" y="8"/>
                    <a:pt x="7911" y="22"/>
                  </a:cubicBezTo>
                  <a:cubicBezTo>
                    <a:pt x="5669" y="926"/>
                    <a:pt x="4183" y="2975"/>
                    <a:pt x="3169" y="5081"/>
                  </a:cubicBezTo>
                  <a:cubicBezTo>
                    <a:pt x="2628" y="6213"/>
                    <a:pt x="2179" y="7387"/>
                    <a:pt x="1779" y="8575"/>
                  </a:cubicBezTo>
                  <a:cubicBezTo>
                    <a:pt x="1362" y="9813"/>
                    <a:pt x="1014" y="11051"/>
                    <a:pt x="788" y="12336"/>
                  </a:cubicBezTo>
                  <a:cubicBezTo>
                    <a:pt x="665" y="13033"/>
                    <a:pt x="591" y="13725"/>
                    <a:pt x="528" y="14427"/>
                  </a:cubicBezTo>
                  <a:cubicBezTo>
                    <a:pt x="458" y="15143"/>
                    <a:pt x="284" y="15894"/>
                    <a:pt x="51" y="16573"/>
                  </a:cubicBezTo>
                  <a:cubicBezTo>
                    <a:pt x="1" y="16726"/>
                    <a:pt x="126" y="16839"/>
                    <a:pt x="247" y="16839"/>
                  </a:cubicBezTo>
                  <a:cubicBezTo>
                    <a:pt x="314" y="16839"/>
                    <a:pt x="380" y="16803"/>
                    <a:pt x="413" y="16720"/>
                  </a:cubicBezTo>
                  <a:cubicBezTo>
                    <a:pt x="638" y="16142"/>
                    <a:pt x="780" y="15545"/>
                    <a:pt x="853" y="14931"/>
                  </a:cubicBezTo>
                  <a:cubicBezTo>
                    <a:pt x="926" y="14321"/>
                    <a:pt x="1069" y="13716"/>
                    <a:pt x="1179" y="13111"/>
                  </a:cubicBezTo>
                  <a:cubicBezTo>
                    <a:pt x="1404" y="11868"/>
                    <a:pt x="1738" y="10643"/>
                    <a:pt x="2105" y="9437"/>
                  </a:cubicBezTo>
                  <a:cubicBezTo>
                    <a:pt x="2458" y="8254"/>
                    <a:pt x="2922" y="7098"/>
                    <a:pt x="3421" y="5974"/>
                  </a:cubicBezTo>
                  <a:cubicBezTo>
                    <a:pt x="3458" y="5887"/>
                    <a:pt x="3499" y="5796"/>
                    <a:pt x="3540" y="5709"/>
                  </a:cubicBezTo>
                  <a:cubicBezTo>
                    <a:pt x="3733" y="5451"/>
                    <a:pt x="3953" y="5218"/>
                    <a:pt x="4169" y="4979"/>
                  </a:cubicBezTo>
                  <a:cubicBezTo>
                    <a:pt x="4384" y="4742"/>
                    <a:pt x="4577" y="4480"/>
                    <a:pt x="4788" y="4241"/>
                  </a:cubicBezTo>
                  <a:cubicBezTo>
                    <a:pt x="5201" y="3764"/>
                    <a:pt x="5646" y="3311"/>
                    <a:pt x="6105" y="2875"/>
                  </a:cubicBezTo>
                  <a:cubicBezTo>
                    <a:pt x="6562" y="2443"/>
                    <a:pt x="7013" y="1999"/>
                    <a:pt x="7470" y="1572"/>
                  </a:cubicBezTo>
                  <a:cubicBezTo>
                    <a:pt x="7860" y="1210"/>
                    <a:pt x="8488" y="779"/>
                    <a:pt x="8300" y="174"/>
                  </a:cubicBezTo>
                  <a:cubicBezTo>
                    <a:pt x="8267" y="58"/>
                    <a:pt x="8143" y="1"/>
                    <a:pt x="80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28"/>
            <p:cNvSpPr/>
            <p:nvPr/>
          </p:nvSpPr>
          <p:spPr>
            <a:xfrm>
              <a:off x="3499050" y="588850"/>
              <a:ext cx="83500" cy="116150"/>
            </a:xfrm>
            <a:custGeom>
              <a:rect b="b" l="l" r="r" t="t"/>
              <a:pathLst>
                <a:path extrusionOk="0" h="4646" w="3340">
                  <a:moveTo>
                    <a:pt x="2849" y="1"/>
                  </a:moveTo>
                  <a:cubicBezTo>
                    <a:pt x="2746" y="1"/>
                    <a:pt x="2640" y="47"/>
                    <a:pt x="2550" y="137"/>
                  </a:cubicBezTo>
                  <a:cubicBezTo>
                    <a:pt x="2308" y="380"/>
                    <a:pt x="2170" y="779"/>
                    <a:pt x="2055" y="1100"/>
                  </a:cubicBezTo>
                  <a:cubicBezTo>
                    <a:pt x="1931" y="1458"/>
                    <a:pt x="1817" y="1820"/>
                    <a:pt x="1688" y="2178"/>
                  </a:cubicBezTo>
                  <a:cubicBezTo>
                    <a:pt x="1551" y="2563"/>
                    <a:pt x="1386" y="2953"/>
                    <a:pt x="1165" y="3297"/>
                  </a:cubicBezTo>
                  <a:cubicBezTo>
                    <a:pt x="890" y="3723"/>
                    <a:pt x="492" y="4030"/>
                    <a:pt x="97" y="4343"/>
                  </a:cubicBezTo>
                  <a:cubicBezTo>
                    <a:pt x="1" y="4415"/>
                    <a:pt x="42" y="4540"/>
                    <a:pt x="124" y="4595"/>
                  </a:cubicBezTo>
                  <a:cubicBezTo>
                    <a:pt x="143" y="4623"/>
                    <a:pt x="176" y="4645"/>
                    <a:pt x="212" y="4645"/>
                  </a:cubicBezTo>
                  <a:cubicBezTo>
                    <a:pt x="228" y="4645"/>
                    <a:pt x="245" y="4641"/>
                    <a:pt x="262" y="4631"/>
                  </a:cubicBezTo>
                  <a:cubicBezTo>
                    <a:pt x="913" y="4237"/>
                    <a:pt x="1523" y="3824"/>
                    <a:pt x="2037" y="3251"/>
                  </a:cubicBezTo>
                  <a:cubicBezTo>
                    <a:pt x="2556" y="2682"/>
                    <a:pt x="2986" y="2031"/>
                    <a:pt x="3188" y="1279"/>
                  </a:cubicBezTo>
                  <a:cubicBezTo>
                    <a:pt x="3271" y="954"/>
                    <a:pt x="3339" y="499"/>
                    <a:pt x="3155" y="192"/>
                  </a:cubicBezTo>
                  <a:cubicBezTo>
                    <a:pt x="3080" y="62"/>
                    <a:pt x="2967" y="1"/>
                    <a:pt x="2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28"/>
            <p:cNvSpPr/>
            <p:nvPr/>
          </p:nvSpPr>
          <p:spPr>
            <a:xfrm>
              <a:off x="3493100" y="503900"/>
              <a:ext cx="32825" cy="136050"/>
            </a:xfrm>
            <a:custGeom>
              <a:rect b="b" l="l" r="r" t="t"/>
              <a:pathLst>
                <a:path extrusionOk="0" h="5442" w="1313">
                  <a:moveTo>
                    <a:pt x="965" y="0"/>
                  </a:moveTo>
                  <a:cubicBezTo>
                    <a:pt x="699" y="0"/>
                    <a:pt x="506" y="315"/>
                    <a:pt x="390" y="517"/>
                  </a:cubicBezTo>
                  <a:cubicBezTo>
                    <a:pt x="42" y="1105"/>
                    <a:pt x="0" y="1825"/>
                    <a:pt x="28" y="2490"/>
                  </a:cubicBezTo>
                  <a:cubicBezTo>
                    <a:pt x="64" y="3457"/>
                    <a:pt x="298" y="4393"/>
                    <a:pt x="519" y="5328"/>
                  </a:cubicBezTo>
                  <a:cubicBezTo>
                    <a:pt x="535" y="5406"/>
                    <a:pt x="598" y="5441"/>
                    <a:pt x="659" y="5441"/>
                  </a:cubicBezTo>
                  <a:cubicBezTo>
                    <a:pt x="736" y="5441"/>
                    <a:pt x="811" y="5386"/>
                    <a:pt x="794" y="5287"/>
                  </a:cubicBezTo>
                  <a:cubicBezTo>
                    <a:pt x="785" y="5250"/>
                    <a:pt x="779" y="5214"/>
                    <a:pt x="771" y="5177"/>
                  </a:cubicBezTo>
                  <a:cubicBezTo>
                    <a:pt x="840" y="5177"/>
                    <a:pt x="904" y="5127"/>
                    <a:pt x="885" y="5044"/>
                  </a:cubicBezTo>
                  <a:cubicBezTo>
                    <a:pt x="724" y="4314"/>
                    <a:pt x="647" y="3531"/>
                    <a:pt x="734" y="2792"/>
                  </a:cubicBezTo>
                  <a:cubicBezTo>
                    <a:pt x="779" y="2398"/>
                    <a:pt x="872" y="2017"/>
                    <a:pt x="995" y="1641"/>
                  </a:cubicBezTo>
                  <a:cubicBezTo>
                    <a:pt x="1110" y="1306"/>
                    <a:pt x="1238" y="967"/>
                    <a:pt x="1275" y="610"/>
                  </a:cubicBezTo>
                  <a:cubicBezTo>
                    <a:pt x="1298" y="384"/>
                    <a:pt x="1312" y="50"/>
                    <a:pt x="1018" y="4"/>
                  </a:cubicBezTo>
                  <a:cubicBezTo>
                    <a:pt x="1000" y="2"/>
                    <a:pt x="982" y="0"/>
                    <a:pt x="9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28"/>
            <p:cNvSpPr/>
            <p:nvPr/>
          </p:nvSpPr>
          <p:spPr>
            <a:xfrm>
              <a:off x="3272575" y="333800"/>
              <a:ext cx="185200" cy="246850"/>
            </a:xfrm>
            <a:custGeom>
              <a:rect b="b" l="l" r="r" t="t"/>
              <a:pathLst>
                <a:path extrusionOk="0" h="9874" w="7408">
                  <a:moveTo>
                    <a:pt x="307" y="1"/>
                  </a:moveTo>
                  <a:cubicBezTo>
                    <a:pt x="135" y="1"/>
                    <a:pt x="1" y="231"/>
                    <a:pt x="181" y="342"/>
                  </a:cubicBezTo>
                  <a:cubicBezTo>
                    <a:pt x="516" y="544"/>
                    <a:pt x="778" y="837"/>
                    <a:pt x="1089" y="1071"/>
                  </a:cubicBezTo>
                  <a:cubicBezTo>
                    <a:pt x="1406" y="1305"/>
                    <a:pt x="1718" y="1534"/>
                    <a:pt x="2016" y="1782"/>
                  </a:cubicBezTo>
                  <a:cubicBezTo>
                    <a:pt x="2626" y="2286"/>
                    <a:pt x="3189" y="2841"/>
                    <a:pt x="3708" y="3437"/>
                  </a:cubicBezTo>
                  <a:cubicBezTo>
                    <a:pt x="4726" y="4607"/>
                    <a:pt x="5565" y="5945"/>
                    <a:pt x="6243" y="7344"/>
                  </a:cubicBezTo>
                  <a:cubicBezTo>
                    <a:pt x="6436" y="7734"/>
                    <a:pt x="6611" y="8138"/>
                    <a:pt x="6762" y="8546"/>
                  </a:cubicBezTo>
                  <a:cubicBezTo>
                    <a:pt x="6918" y="8963"/>
                    <a:pt x="7033" y="9404"/>
                    <a:pt x="7206" y="9812"/>
                  </a:cubicBezTo>
                  <a:cubicBezTo>
                    <a:pt x="7226" y="9856"/>
                    <a:pt x="7260" y="9874"/>
                    <a:pt x="7294" y="9874"/>
                  </a:cubicBezTo>
                  <a:cubicBezTo>
                    <a:pt x="7350" y="9874"/>
                    <a:pt x="7407" y="9825"/>
                    <a:pt x="7405" y="9757"/>
                  </a:cubicBezTo>
                  <a:cubicBezTo>
                    <a:pt x="7363" y="8982"/>
                    <a:pt x="7079" y="8174"/>
                    <a:pt x="6821" y="7446"/>
                  </a:cubicBezTo>
                  <a:cubicBezTo>
                    <a:pt x="6556" y="6688"/>
                    <a:pt x="6230" y="5945"/>
                    <a:pt x="5817" y="5258"/>
                  </a:cubicBezTo>
                  <a:cubicBezTo>
                    <a:pt x="4978" y="3864"/>
                    <a:pt x="3928" y="2607"/>
                    <a:pt x="2704" y="1534"/>
                  </a:cubicBezTo>
                  <a:cubicBezTo>
                    <a:pt x="2364" y="1236"/>
                    <a:pt x="2012" y="956"/>
                    <a:pt x="1644" y="690"/>
                  </a:cubicBezTo>
                  <a:cubicBezTo>
                    <a:pt x="1470" y="562"/>
                    <a:pt x="1282" y="438"/>
                    <a:pt x="1089" y="337"/>
                  </a:cubicBezTo>
                  <a:cubicBezTo>
                    <a:pt x="869" y="218"/>
                    <a:pt x="630" y="154"/>
                    <a:pt x="410" y="30"/>
                  </a:cubicBezTo>
                  <a:cubicBezTo>
                    <a:pt x="376" y="9"/>
                    <a:pt x="341" y="1"/>
                    <a:pt x="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28"/>
            <p:cNvSpPr/>
            <p:nvPr/>
          </p:nvSpPr>
          <p:spPr>
            <a:xfrm>
              <a:off x="3317275" y="443425"/>
              <a:ext cx="158750" cy="212425"/>
            </a:xfrm>
            <a:custGeom>
              <a:rect b="b" l="l" r="r" t="t"/>
              <a:pathLst>
                <a:path extrusionOk="0" h="8497" w="6350">
                  <a:moveTo>
                    <a:pt x="215" y="1"/>
                  </a:moveTo>
                  <a:cubicBezTo>
                    <a:pt x="29" y="1"/>
                    <a:pt x="1" y="292"/>
                    <a:pt x="196" y="322"/>
                  </a:cubicBezTo>
                  <a:cubicBezTo>
                    <a:pt x="516" y="373"/>
                    <a:pt x="819" y="492"/>
                    <a:pt x="1113" y="621"/>
                  </a:cubicBezTo>
                  <a:cubicBezTo>
                    <a:pt x="1401" y="749"/>
                    <a:pt x="1695" y="868"/>
                    <a:pt x="1979" y="1015"/>
                  </a:cubicBezTo>
                  <a:cubicBezTo>
                    <a:pt x="2525" y="1295"/>
                    <a:pt x="3048" y="1634"/>
                    <a:pt x="3498" y="2060"/>
                  </a:cubicBezTo>
                  <a:cubicBezTo>
                    <a:pt x="4538" y="3051"/>
                    <a:pt x="5116" y="4349"/>
                    <a:pt x="5382" y="5743"/>
                  </a:cubicBezTo>
                  <a:cubicBezTo>
                    <a:pt x="5469" y="6174"/>
                    <a:pt x="5524" y="6610"/>
                    <a:pt x="5570" y="7046"/>
                  </a:cubicBezTo>
                  <a:cubicBezTo>
                    <a:pt x="5621" y="7499"/>
                    <a:pt x="5653" y="7927"/>
                    <a:pt x="5791" y="8361"/>
                  </a:cubicBezTo>
                  <a:cubicBezTo>
                    <a:pt x="5819" y="8456"/>
                    <a:pt x="5892" y="8496"/>
                    <a:pt x="5970" y="8496"/>
                  </a:cubicBezTo>
                  <a:cubicBezTo>
                    <a:pt x="6081" y="8496"/>
                    <a:pt x="6203" y="8416"/>
                    <a:pt x="6222" y="8297"/>
                  </a:cubicBezTo>
                  <a:cubicBezTo>
                    <a:pt x="6350" y="7476"/>
                    <a:pt x="6185" y="6583"/>
                    <a:pt x="6038" y="5775"/>
                  </a:cubicBezTo>
                  <a:cubicBezTo>
                    <a:pt x="5892" y="4964"/>
                    <a:pt x="5662" y="4151"/>
                    <a:pt x="5291" y="3414"/>
                  </a:cubicBezTo>
                  <a:cubicBezTo>
                    <a:pt x="4671" y="2189"/>
                    <a:pt x="3657" y="1203"/>
                    <a:pt x="2452" y="557"/>
                  </a:cubicBezTo>
                  <a:cubicBezTo>
                    <a:pt x="2117" y="377"/>
                    <a:pt x="1746" y="227"/>
                    <a:pt x="1374" y="144"/>
                  </a:cubicBezTo>
                  <a:cubicBezTo>
                    <a:pt x="998" y="61"/>
                    <a:pt x="618" y="43"/>
                    <a:pt x="237" y="2"/>
                  </a:cubicBezTo>
                  <a:cubicBezTo>
                    <a:pt x="229" y="1"/>
                    <a:pt x="222" y="1"/>
                    <a:pt x="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28"/>
            <p:cNvSpPr/>
            <p:nvPr/>
          </p:nvSpPr>
          <p:spPr>
            <a:xfrm>
              <a:off x="3447350" y="433300"/>
              <a:ext cx="28100" cy="214900"/>
            </a:xfrm>
            <a:custGeom>
              <a:rect b="b" l="l" r="r" t="t"/>
              <a:pathLst>
                <a:path extrusionOk="0" h="8596" w="1124">
                  <a:moveTo>
                    <a:pt x="396" y="1"/>
                  </a:moveTo>
                  <a:cubicBezTo>
                    <a:pt x="308" y="1"/>
                    <a:pt x="218" y="53"/>
                    <a:pt x="198" y="164"/>
                  </a:cubicBezTo>
                  <a:cubicBezTo>
                    <a:pt x="74" y="837"/>
                    <a:pt x="1" y="1480"/>
                    <a:pt x="14" y="2168"/>
                  </a:cubicBezTo>
                  <a:cubicBezTo>
                    <a:pt x="33" y="2865"/>
                    <a:pt x="120" y="3566"/>
                    <a:pt x="184" y="4264"/>
                  </a:cubicBezTo>
                  <a:cubicBezTo>
                    <a:pt x="249" y="4965"/>
                    <a:pt x="312" y="5667"/>
                    <a:pt x="386" y="6368"/>
                  </a:cubicBezTo>
                  <a:cubicBezTo>
                    <a:pt x="459" y="7075"/>
                    <a:pt x="524" y="7813"/>
                    <a:pt x="729" y="8497"/>
                  </a:cubicBezTo>
                  <a:cubicBezTo>
                    <a:pt x="751" y="8566"/>
                    <a:pt x="806" y="8595"/>
                    <a:pt x="865" y="8595"/>
                  </a:cubicBezTo>
                  <a:cubicBezTo>
                    <a:pt x="947" y="8595"/>
                    <a:pt x="1036" y="8538"/>
                    <a:pt x="1046" y="8450"/>
                  </a:cubicBezTo>
                  <a:cubicBezTo>
                    <a:pt x="1124" y="7771"/>
                    <a:pt x="1060" y="7052"/>
                    <a:pt x="1005" y="6368"/>
                  </a:cubicBezTo>
                  <a:cubicBezTo>
                    <a:pt x="950" y="5667"/>
                    <a:pt x="886" y="4960"/>
                    <a:pt x="821" y="4259"/>
                  </a:cubicBezTo>
                  <a:cubicBezTo>
                    <a:pt x="761" y="3576"/>
                    <a:pt x="698" y="2888"/>
                    <a:pt x="638" y="2204"/>
                  </a:cubicBezTo>
                  <a:cubicBezTo>
                    <a:pt x="579" y="1553"/>
                    <a:pt x="486" y="865"/>
                    <a:pt x="583" y="209"/>
                  </a:cubicBezTo>
                  <a:cubicBezTo>
                    <a:pt x="603" y="74"/>
                    <a:pt x="501" y="1"/>
                    <a:pt x="3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28"/>
            <p:cNvSpPr/>
            <p:nvPr/>
          </p:nvSpPr>
          <p:spPr>
            <a:xfrm>
              <a:off x="3476000" y="537450"/>
              <a:ext cx="127150" cy="163300"/>
            </a:xfrm>
            <a:custGeom>
              <a:rect b="b" l="l" r="r" t="t"/>
              <a:pathLst>
                <a:path extrusionOk="0" h="6532" w="5086">
                  <a:moveTo>
                    <a:pt x="4657" y="1"/>
                  </a:moveTo>
                  <a:cubicBezTo>
                    <a:pt x="4639" y="1"/>
                    <a:pt x="4620" y="2"/>
                    <a:pt x="4600" y="5"/>
                  </a:cubicBezTo>
                  <a:cubicBezTo>
                    <a:pt x="3188" y="225"/>
                    <a:pt x="1996" y="1463"/>
                    <a:pt x="1234" y="2602"/>
                  </a:cubicBezTo>
                  <a:cubicBezTo>
                    <a:pt x="858" y="3165"/>
                    <a:pt x="551" y="3770"/>
                    <a:pt x="326" y="4408"/>
                  </a:cubicBezTo>
                  <a:cubicBezTo>
                    <a:pt x="216" y="4720"/>
                    <a:pt x="111" y="5046"/>
                    <a:pt x="56" y="5371"/>
                  </a:cubicBezTo>
                  <a:cubicBezTo>
                    <a:pt x="1" y="5711"/>
                    <a:pt x="28" y="6073"/>
                    <a:pt x="79" y="6412"/>
                  </a:cubicBezTo>
                  <a:cubicBezTo>
                    <a:pt x="89" y="6487"/>
                    <a:pt x="160" y="6531"/>
                    <a:pt x="229" y="6531"/>
                  </a:cubicBezTo>
                  <a:cubicBezTo>
                    <a:pt x="282" y="6531"/>
                    <a:pt x="334" y="6504"/>
                    <a:pt x="354" y="6444"/>
                  </a:cubicBezTo>
                  <a:cubicBezTo>
                    <a:pt x="735" y="5275"/>
                    <a:pt x="1023" y="4083"/>
                    <a:pt x="1707" y="3042"/>
                  </a:cubicBezTo>
                  <a:cubicBezTo>
                    <a:pt x="2041" y="2532"/>
                    <a:pt x="2436" y="2060"/>
                    <a:pt x="2885" y="1652"/>
                  </a:cubicBezTo>
                  <a:cubicBezTo>
                    <a:pt x="3404" y="1180"/>
                    <a:pt x="3990" y="748"/>
                    <a:pt x="4697" y="638"/>
                  </a:cubicBezTo>
                  <a:cubicBezTo>
                    <a:pt x="5086" y="577"/>
                    <a:pt x="5017" y="1"/>
                    <a:pt x="46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28"/>
            <p:cNvSpPr/>
            <p:nvPr/>
          </p:nvSpPr>
          <p:spPr>
            <a:xfrm>
              <a:off x="3387000" y="594225"/>
              <a:ext cx="103725" cy="386075"/>
            </a:xfrm>
            <a:custGeom>
              <a:rect b="b" l="l" r="r" t="t"/>
              <a:pathLst>
                <a:path extrusionOk="0" h="15443" w="4149">
                  <a:moveTo>
                    <a:pt x="227" y="0"/>
                  </a:moveTo>
                  <a:cubicBezTo>
                    <a:pt x="61" y="0"/>
                    <a:pt x="0" y="288"/>
                    <a:pt x="176" y="339"/>
                  </a:cubicBezTo>
                  <a:cubicBezTo>
                    <a:pt x="511" y="436"/>
                    <a:pt x="823" y="629"/>
                    <a:pt x="1112" y="826"/>
                  </a:cubicBezTo>
                  <a:cubicBezTo>
                    <a:pt x="1391" y="1014"/>
                    <a:pt x="1666" y="1220"/>
                    <a:pt x="1920" y="1440"/>
                  </a:cubicBezTo>
                  <a:cubicBezTo>
                    <a:pt x="2432" y="1889"/>
                    <a:pt x="2841" y="2462"/>
                    <a:pt x="3093" y="3095"/>
                  </a:cubicBezTo>
                  <a:cubicBezTo>
                    <a:pt x="3423" y="3912"/>
                    <a:pt x="3382" y="5068"/>
                    <a:pt x="3414" y="6118"/>
                  </a:cubicBezTo>
                  <a:cubicBezTo>
                    <a:pt x="3442" y="6962"/>
                    <a:pt x="3103" y="9039"/>
                    <a:pt x="2841" y="10158"/>
                  </a:cubicBezTo>
                  <a:cubicBezTo>
                    <a:pt x="2621" y="11098"/>
                    <a:pt x="1699" y="14404"/>
                    <a:pt x="1479" y="15344"/>
                  </a:cubicBezTo>
                  <a:cubicBezTo>
                    <a:pt x="1464" y="15412"/>
                    <a:pt x="1468" y="15443"/>
                    <a:pt x="1489" y="15443"/>
                  </a:cubicBezTo>
                  <a:cubicBezTo>
                    <a:pt x="1622" y="15443"/>
                    <a:pt x="2410" y="14191"/>
                    <a:pt x="2731" y="13382"/>
                  </a:cubicBezTo>
                  <a:cubicBezTo>
                    <a:pt x="3886" y="10470"/>
                    <a:pt x="4052" y="7315"/>
                    <a:pt x="4098" y="6393"/>
                  </a:cubicBezTo>
                  <a:cubicBezTo>
                    <a:pt x="4148" y="5425"/>
                    <a:pt x="4066" y="3912"/>
                    <a:pt x="3736" y="2995"/>
                  </a:cubicBezTo>
                  <a:cubicBezTo>
                    <a:pt x="3482" y="2284"/>
                    <a:pt x="3048" y="1641"/>
                    <a:pt x="2506" y="1119"/>
                  </a:cubicBezTo>
                  <a:cubicBezTo>
                    <a:pt x="2199" y="821"/>
                    <a:pt x="1865" y="555"/>
                    <a:pt x="1474" y="381"/>
                  </a:cubicBezTo>
                  <a:cubicBezTo>
                    <a:pt x="1080" y="197"/>
                    <a:pt x="681" y="115"/>
                    <a:pt x="263" y="5"/>
                  </a:cubicBezTo>
                  <a:cubicBezTo>
                    <a:pt x="250" y="2"/>
                    <a:pt x="238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28"/>
            <p:cNvSpPr/>
            <p:nvPr/>
          </p:nvSpPr>
          <p:spPr>
            <a:xfrm>
              <a:off x="3231900" y="558100"/>
              <a:ext cx="226675" cy="91600"/>
            </a:xfrm>
            <a:custGeom>
              <a:rect b="b" l="l" r="r" t="t"/>
              <a:pathLst>
                <a:path extrusionOk="0" h="3664" w="9067">
                  <a:moveTo>
                    <a:pt x="4133" y="1"/>
                  </a:moveTo>
                  <a:cubicBezTo>
                    <a:pt x="2564" y="1"/>
                    <a:pt x="1450" y="1070"/>
                    <a:pt x="887" y="1752"/>
                  </a:cubicBezTo>
                  <a:cubicBezTo>
                    <a:pt x="1" y="2821"/>
                    <a:pt x="185" y="3251"/>
                    <a:pt x="282" y="3348"/>
                  </a:cubicBezTo>
                  <a:cubicBezTo>
                    <a:pt x="359" y="3427"/>
                    <a:pt x="443" y="3458"/>
                    <a:pt x="531" y="3458"/>
                  </a:cubicBezTo>
                  <a:cubicBezTo>
                    <a:pt x="755" y="3458"/>
                    <a:pt x="1004" y="3257"/>
                    <a:pt x="1230" y="3133"/>
                  </a:cubicBezTo>
                  <a:cubicBezTo>
                    <a:pt x="1575" y="2940"/>
                    <a:pt x="1914" y="2747"/>
                    <a:pt x="2276" y="2601"/>
                  </a:cubicBezTo>
                  <a:cubicBezTo>
                    <a:pt x="2657" y="2440"/>
                    <a:pt x="3065" y="2371"/>
                    <a:pt x="3473" y="2307"/>
                  </a:cubicBezTo>
                  <a:cubicBezTo>
                    <a:pt x="3886" y="2243"/>
                    <a:pt x="4308" y="2197"/>
                    <a:pt x="4729" y="2197"/>
                  </a:cubicBezTo>
                  <a:cubicBezTo>
                    <a:pt x="5482" y="2201"/>
                    <a:pt x="6238" y="2307"/>
                    <a:pt x="6949" y="2555"/>
                  </a:cubicBezTo>
                  <a:cubicBezTo>
                    <a:pt x="7279" y="2669"/>
                    <a:pt x="7586" y="2817"/>
                    <a:pt x="7889" y="2991"/>
                  </a:cubicBezTo>
                  <a:cubicBezTo>
                    <a:pt x="8211" y="3174"/>
                    <a:pt x="8513" y="3353"/>
                    <a:pt x="8770" y="3619"/>
                  </a:cubicBezTo>
                  <a:cubicBezTo>
                    <a:pt x="8800" y="3650"/>
                    <a:pt x="8835" y="3663"/>
                    <a:pt x="8870" y="3663"/>
                  </a:cubicBezTo>
                  <a:cubicBezTo>
                    <a:pt x="8973" y="3663"/>
                    <a:pt x="9067" y="3549"/>
                    <a:pt x="8981" y="3454"/>
                  </a:cubicBezTo>
                  <a:cubicBezTo>
                    <a:pt x="8761" y="3215"/>
                    <a:pt x="8541" y="2963"/>
                    <a:pt x="8283" y="2762"/>
                  </a:cubicBezTo>
                  <a:cubicBezTo>
                    <a:pt x="8361" y="2707"/>
                    <a:pt x="8421" y="2614"/>
                    <a:pt x="8431" y="2523"/>
                  </a:cubicBezTo>
                  <a:cubicBezTo>
                    <a:pt x="8448" y="2358"/>
                    <a:pt x="8329" y="2257"/>
                    <a:pt x="8215" y="2165"/>
                  </a:cubicBezTo>
                  <a:cubicBezTo>
                    <a:pt x="7555" y="1634"/>
                    <a:pt x="6926" y="1001"/>
                    <a:pt x="6183" y="582"/>
                  </a:cubicBezTo>
                  <a:cubicBezTo>
                    <a:pt x="5434" y="165"/>
                    <a:pt x="4748" y="1"/>
                    <a:pt x="41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28"/>
            <p:cNvSpPr/>
            <p:nvPr/>
          </p:nvSpPr>
          <p:spPr>
            <a:xfrm>
              <a:off x="3256575" y="433175"/>
              <a:ext cx="119825" cy="52850"/>
            </a:xfrm>
            <a:custGeom>
              <a:rect b="b" l="l" r="r" t="t"/>
              <a:pathLst>
                <a:path extrusionOk="0" h="2114" w="4793">
                  <a:moveTo>
                    <a:pt x="2190" y="0"/>
                  </a:moveTo>
                  <a:cubicBezTo>
                    <a:pt x="1813" y="0"/>
                    <a:pt x="1441" y="89"/>
                    <a:pt x="1124" y="296"/>
                  </a:cubicBezTo>
                  <a:cubicBezTo>
                    <a:pt x="849" y="476"/>
                    <a:pt x="637" y="755"/>
                    <a:pt x="468" y="1031"/>
                  </a:cubicBezTo>
                  <a:cubicBezTo>
                    <a:pt x="321" y="1265"/>
                    <a:pt x="0" y="1623"/>
                    <a:pt x="110" y="1915"/>
                  </a:cubicBezTo>
                  <a:cubicBezTo>
                    <a:pt x="165" y="2063"/>
                    <a:pt x="278" y="2113"/>
                    <a:pt x="407" y="2113"/>
                  </a:cubicBezTo>
                  <a:cubicBezTo>
                    <a:pt x="591" y="2113"/>
                    <a:pt x="808" y="2012"/>
                    <a:pt x="940" y="1947"/>
                  </a:cubicBezTo>
                  <a:cubicBezTo>
                    <a:pt x="1298" y="1778"/>
                    <a:pt x="1624" y="1590"/>
                    <a:pt x="2009" y="1490"/>
                  </a:cubicBezTo>
                  <a:cubicBezTo>
                    <a:pt x="2413" y="1382"/>
                    <a:pt x="2865" y="1324"/>
                    <a:pt x="3315" y="1324"/>
                  </a:cubicBezTo>
                  <a:cubicBezTo>
                    <a:pt x="3770" y="1324"/>
                    <a:pt x="4224" y="1383"/>
                    <a:pt x="4627" y="1513"/>
                  </a:cubicBezTo>
                  <a:cubicBezTo>
                    <a:pt x="4639" y="1517"/>
                    <a:pt x="4651" y="1518"/>
                    <a:pt x="4663" y="1518"/>
                  </a:cubicBezTo>
                  <a:cubicBezTo>
                    <a:pt x="4744" y="1518"/>
                    <a:pt x="4793" y="1426"/>
                    <a:pt x="4756" y="1365"/>
                  </a:cubicBezTo>
                  <a:cubicBezTo>
                    <a:pt x="4760" y="1278"/>
                    <a:pt x="4705" y="1219"/>
                    <a:pt x="4646" y="1164"/>
                  </a:cubicBezTo>
                  <a:cubicBezTo>
                    <a:pt x="4495" y="1017"/>
                    <a:pt x="4316" y="902"/>
                    <a:pt x="4155" y="764"/>
                  </a:cubicBezTo>
                  <a:cubicBezTo>
                    <a:pt x="3880" y="526"/>
                    <a:pt x="3560" y="351"/>
                    <a:pt x="3219" y="209"/>
                  </a:cubicBezTo>
                  <a:cubicBezTo>
                    <a:pt x="2902" y="78"/>
                    <a:pt x="2544" y="0"/>
                    <a:pt x="21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28"/>
            <p:cNvSpPr/>
            <p:nvPr/>
          </p:nvSpPr>
          <p:spPr>
            <a:xfrm>
              <a:off x="3334075" y="736500"/>
              <a:ext cx="126825" cy="296050"/>
            </a:xfrm>
            <a:custGeom>
              <a:rect b="b" l="l" r="r" t="t"/>
              <a:pathLst>
                <a:path extrusionOk="0" h="11842" w="5073">
                  <a:moveTo>
                    <a:pt x="691" y="1"/>
                  </a:moveTo>
                  <a:cubicBezTo>
                    <a:pt x="684" y="1"/>
                    <a:pt x="677" y="1"/>
                    <a:pt x="670" y="1"/>
                  </a:cubicBezTo>
                  <a:cubicBezTo>
                    <a:pt x="331" y="10"/>
                    <a:pt x="1" y="262"/>
                    <a:pt x="115" y="628"/>
                  </a:cubicBezTo>
                  <a:cubicBezTo>
                    <a:pt x="335" y="1330"/>
                    <a:pt x="1330" y="1257"/>
                    <a:pt x="1885" y="1445"/>
                  </a:cubicBezTo>
                  <a:cubicBezTo>
                    <a:pt x="2252" y="1569"/>
                    <a:pt x="2615" y="1739"/>
                    <a:pt x="2930" y="1968"/>
                  </a:cubicBezTo>
                  <a:cubicBezTo>
                    <a:pt x="3074" y="2073"/>
                    <a:pt x="3233" y="2169"/>
                    <a:pt x="3371" y="2285"/>
                  </a:cubicBezTo>
                  <a:cubicBezTo>
                    <a:pt x="3550" y="2518"/>
                    <a:pt x="3706" y="2765"/>
                    <a:pt x="3838" y="3027"/>
                  </a:cubicBezTo>
                  <a:cubicBezTo>
                    <a:pt x="4499" y="4343"/>
                    <a:pt x="4449" y="5834"/>
                    <a:pt x="4069" y="7237"/>
                  </a:cubicBezTo>
                  <a:cubicBezTo>
                    <a:pt x="3724" y="8521"/>
                    <a:pt x="2087" y="10076"/>
                    <a:pt x="1844" y="10984"/>
                  </a:cubicBezTo>
                  <a:cubicBezTo>
                    <a:pt x="1802" y="11149"/>
                    <a:pt x="1899" y="11841"/>
                    <a:pt x="2124" y="11841"/>
                  </a:cubicBezTo>
                  <a:cubicBezTo>
                    <a:pt x="2124" y="11841"/>
                    <a:pt x="2125" y="11841"/>
                    <a:pt x="2125" y="11841"/>
                  </a:cubicBezTo>
                  <a:cubicBezTo>
                    <a:pt x="2395" y="11841"/>
                    <a:pt x="3694" y="10631"/>
                    <a:pt x="4499" y="8200"/>
                  </a:cubicBezTo>
                  <a:cubicBezTo>
                    <a:pt x="4746" y="7457"/>
                    <a:pt x="5032" y="6366"/>
                    <a:pt x="5036" y="5581"/>
                  </a:cubicBezTo>
                  <a:cubicBezTo>
                    <a:pt x="5059" y="5553"/>
                    <a:pt x="5072" y="5521"/>
                    <a:pt x="5072" y="5481"/>
                  </a:cubicBezTo>
                  <a:cubicBezTo>
                    <a:pt x="5072" y="5311"/>
                    <a:pt x="5068" y="5151"/>
                    <a:pt x="5027" y="4985"/>
                  </a:cubicBezTo>
                  <a:cubicBezTo>
                    <a:pt x="5022" y="4971"/>
                    <a:pt x="5017" y="4954"/>
                    <a:pt x="5013" y="4935"/>
                  </a:cubicBezTo>
                  <a:cubicBezTo>
                    <a:pt x="4958" y="4302"/>
                    <a:pt x="4816" y="3682"/>
                    <a:pt x="4568" y="3091"/>
                  </a:cubicBezTo>
                  <a:cubicBezTo>
                    <a:pt x="4037" y="1817"/>
                    <a:pt x="2981" y="725"/>
                    <a:pt x="1679" y="234"/>
                  </a:cubicBezTo>
                  <a:cubicBezTo>
                    <a:pt x="1374" y="122"/>
                    <a:pt x="1020" y="1"/>
                    <a:pt x="6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28"/>
            <p:cNvSpPr/>
            <p:nvPr/>
          </p:nvSpPr>
          <p:spPr>
            <a:xfrm>
              <a:off x="3465650" y="729575"/>
              <a:ext cx="150200" cy="137025"/>
            </a:xfrm>
            <a:custGeom>
              <a:rect b="b" l="l" r="r" t="t"/>
              <a:pathLst>
                <a:path extrusionOk="0" h="5481" w="6008">
                  <a:moveTo>
                    <a:pt x="5889" y="1"/>
                  </a:moveTo>
                  <a:cubicBezTo>
                    <a:pt x="5882" y="1"/>
                    <a:pt x="5875" y="1"/>
                    <a:pt x="5867" y="3"/>
                  </a:cubicBezTo>
                  <a:cubicBezTo>
                    <a:pt x="5194" y="130"/>
                    <a:pt x="4542" y="410"/>
                    <a:pt x="3951" y="745"/>
                  </a:cubicBezTo>
                  <a:cubicBezTo>
                    <a:pt x="3346" y="1093"/>
                    <a:pt x="2745" y="1465"/>
                    <a:pt x="2231" y="1942"/>
                  </a:cubicBezTo>
                  <a:cubicBezTo>
                    <a:pt x="1731" y="2410"/>
                    <a:pt x="1263" y="2932"/>
                    <a:pt x="865" y="3487"/>
                  </a:cubicBezTo>
                  <a:cubicBezTo>
                    <a:pt x="484" y="4020"/>
                    <a:pt x="99" y="4630"/>
                    <a:pt x="16" y="5294"/>
                  </a:cubicBezTo>
                  <a:cubicBezTo>
                    <a:pt x="1" y="5395"/>
                    <a:pt x="100" y="5480"/>
                    <a:pt x="192" y="5480"/>
                  </a:cubicBezTo>
                  <a:cubicBezTo>
                    <a:pt x="238" y="5480"/>
                    <a:pt x="282" y="5459"/>
                    <a:pt x="309" y="5409"/>
                  </a:cubicBezTo>
                  <a:cubicBezTo>
                    <a:pt x="626" y="4863"/>
                    <a:pt x="878" y="4290"/>
                    <a:pt x="1250" y="3772"/>
                  </a:cubicBezTo>
                  <a:cubicBezTo>
                    <a:pt x="1625" y="3244"/>
                    <a:pt x="2066" y="2767"/>
                    <a:pt x="2529" y="2314"/>
                  </a:cubicBezTo>
                  <a:cubicBezTo>
                    <a:pt x="2997" y="1851"/>
                    <a:pt x="3464" y="1373"/>
                    <a:pt x="4019" y="1015"/>
                  </a:cubicBezTo>
                  <a:cubicBezTo>
                    <a:pt x="4601" y="635"/>
                    <a:pt x="5230" y="378"/>
                    <a:pt x="5895" y="195"/>
                  </a:cubicBezTo>
                  <a:cubicBezTo>
                    <a:pt x="6008" y="164"/>
                    <a:pt x="5998" y="1"/>
                    <a:pt x="58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28"/>
            <p:cNvSpPr/>
            <p:nvPr/>
          </p:nvSpPr>
          <p:spPr>
            <a:xfrm>
              <a:off x="3151425" y="238225"/>
              <a:ext cx="190700" cy="186225"/>
            </a:xfrm>
            <a:custGeom>
              <a:rect b="b" l="l" r="r" t="t"/>
              <a:pathLst>
                <a:path extrusionOk="0" h="7449" w="7628">
                  <a:moveTo>
                    <a:pt x="2496" y="1"/>
                  </a:moveTo>
                  <a:cubicBezTo>
                    <a:pt x="2356" y="1"/>
                    <a:pt x="2213" y="39"/>
                    <a:pt x="2074" y="129"/>
                  </a:cubicBezTo>
                  <a:cubicBezTo>
                    <a:pt x="1533" y="478"/>
                    <a:pt x="1740" y="1253"/>
                    <a:pt x="1950" y="1734"/>
                  </a:cubicBezTo>
                  <a:cubicBezTo>
                    <a:pt x="2119" y="2110"/>
                    <a:pt x="2367" y="2454"/>
                    <a:pt x="2665" y="2734"/>
                  </a:cubicBezTo>
                  <a:cubicBezTo>
                    <a:pt x="2597" y="2752"/>
                    <a:pt x="2523" y="2775"/>
                    <a:pt x="2455" y="2798"/>
                  </a:cubicBezTo>
                  <a:cubicBezTo>
                    <a:pt x="2134" y="2894"/>
                    <a:pt x="1827" y="3027"/>
                    <a:pt x="1537" y="3202"/>
                  </a:cubicBezTo>
                  <a:cubicBezTo>
                    <a:pt x="942" y="3554"/>
                    <a:pt x="436" y="4045"/>
                    <a:pt x="74" y="4637"/>
                  </a:cubicBezTo>
                  <a:cubicBezTo>
                    <a:pt x="1" y="4756"/>
                    <a:pt x="11" y="4903"/>
                    <a:pt x="129" y="4999"/>
                  </a:cubicBezTo>
                  <a:cubicBezTo>
                    <a:pt x="587" y="5359"/>
                    <a:pt x="1140" y="5538"/>
                    <a:pt x="1691" y="5538"/>
                  </a:cubicBezTo>
                  <a:cubicBezTo>
                    <a:pt x="2139" y="5538"/>
                    <a:pt x="2585" y="5420"/>
                    <a:pt x="2978" y="5183"/>
                  </a:cubicBezTo>
                  <a:cubicBezTo>
                    <a:pt x="3033" y="6119"/>
                    <a:pt x="3601" y="6994"/>
                    <a:pt x="4449" y="7425"/>
                  </a:cubicBezTo>
                  <a:cubicBezTo>
                    <a:pt x="4478" y="7441"/>
                    <a:pt x="4511" y="7448"/>
                    <a:pt x="4544" y="7448"/>
                  </a:cubicBezTo>
                  <a:cubicBezTo>
                    <a:pt x="4626" y="7448"/>
                    <a:pt x="4711" y="7405"/>
                    <a:pt x="4756" y="7343"/>
                  </a:cubicBezTo>
                  <a:cubicBezTo>
                    <a:pt x="5238" y="6669"/>
                    <a:pt x="5294" y="5876"/>
                    <a:pt x="5087" y="5133"/>
                  </a:cubicBezTo>
                  <a:lnTo>
                    <a:pt x="5087" y="5133"/>
                  </a:lnTo>
                  <a:cubicBezTo>
                    <a:pt x="5358" y="5232"/>
                    <a:pt x="5645" y="5277"/>
                    <a:pt x="5936" y="5277"/>
                  </a:cubicBezTo>
                  <a:cubicBezTo>
                    <a:pt x="6448" y="5277"/>
                    <a:pt x="6974" y="5140"/>
                    <a:pt x="7453" y="4930"/>
                  </a:cubicBezTo>
                  <a:cubicBezTo>
                    <a:pt x="7586" y="4871"/>
                    <a:pt x="7628" y="4720"/>
                    <a:pt x="7582" y="4591"/>
                  </a:cubicBezTo>
                  <a:cubicBezTo>
                    <a:pt x="7298" y="3743"/>
                    <a:pt x="6610" y="3087"/>
                    <a:pt x="5779" y="2798"/>
                  </a:cubicBezTo>
                  <a:cubicBezTo>
                    <a:pt x="6280" y="2248"/>
                    <a:pt x="6513" y="1473"/>
                    <a:pt x="6380" y="726"/>
                  </a:cubicBezTo>
                  <a:cubicBezTo>
                    <a:pt x="6359" y="606"/>
                    <a:pt x="6255" y="506"/>
                    <a:pt x="6131" y="506"/>
                  </a:cubicBezTo>
                  <a:cubicBezTo>
                    <a:pt x="6117" y="506"/>
                    <a:pt x="6102" y="507"/>
                    <a:pt x="6087" y="510"/>
                  </a:cubicBezTo>
                  <a:cubicBezTo>
                    <a:pt x="5284" y="665"/>
                    <a:pt x="4578" y="1120"/>
                    <a:pt x="4100" y="1761"/>
                  </a:cubicBezTo>
                  <a:cubicBezTo>
                    <a:pt x="4009" y="1399"/>
                    <a:pt x="3858" y="1050"/>
                    <a:pt x="3628" y="739"/>
                  </a:cubicBezTo>
                  <a:cubicBezTo>
                    <a:pt x="3374" y="390"/>
                    <a:pt x="2944" y="1"/>
                    <a:pt x="24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28"/>
            <p:cNvSpPr/>
            <p:nvPr/>
          </p:nvSpPr>
          <p:spPr>
            <a:xfrm>
              <a:off x="3198100" y="273225"/>
              <a:ext cx="118000" cy="121000"/>
            </a:xfrm>
            <a:custGeom>
              <a:rect b="b" l="l" r="r" t="t"/>
              <a:pathLst>
                <a:path extrusionOk="0" h="4840" w="4720">
                  <a:moveTo>
                    <a:pt x="1399" y="609"/>
                  </a:moveTo>
                  <a:cubicBezTo>
                    <a:pt x="1716" y="944"/>
                    <a:pt x="2000" y="1339"/>
                    <a:pt x="2138" y="1769"/>
                  </a:cubicBezTo>
                  <a:cubicBezTo>
                    <a:pt x="2156" y="1836"/>
                    <a:pt x="2227" y="1873"/>
                    <a:pt x="2296" y="1873"/>
                  </a:cubicBezTo>
                  <a:cubicBezTo>
                    <a:pt x="2351" y="1873"/>
                    <a:pt x="2405" y="1851"/>
                    <a:pt x="2432" y="1802"/>
                  </a:cubicBezTo>
                  <a:cubicBezTo>
                    <a:pt x="2652" y="1417"/>
                    <a:pt x="2862" y="1064"/>
                    <a:pt x="3160" y="761"/>
                  </a:cubicBezTo>
                  <a:lnTo>
                    <a:pt x="3160" y="761"/>
                  </a:lnTo>
                  <a:cubicBezTo>
                    <a:pt x="3082" y="1155"/>
                    <a:pt x="2972" y="1531"/>
                    <a:pt x="2766" y="1889"/>
                  </a:cubicBezTo>
                  <a:cubicBezTo>
                    <a:pt x="2697" y="2012"/>
                    <a:pt x="2747" y="2137"/>
                    <a:pt x="2885" y="2169"/>
                  </a:cubicBezTo>
                  <a:cubicBezTo>
                    <a:pt x="3399" y="2297"/>
                    <a:pt x="3852" y="2490"/>
                    <a:pt x="4215" y="2852"/>
                  </a:cubicBezTo>
                  <a:cubicBezTo>
                    <a:pt x="3683" y="2852"/>
                    <a:pt x="3137" y="2622"/>
                    <a:pt x="2729" y="2306"/>
                  </a:cubicBezTo>
                  <a:cubicBezTo>
                    <a:pt x="2700" y="2283"/>
                    <a:pt x="2666" y="2273"/>
                    <a:pt x="2633" y="2273"/>
                  </a:cubicBezTo>
                  <a:cubicBezTo>
                    <a:pt x="2533" y="2273"/>
                    <a:pt x="2433" y="2363"/>
                    <a:pt x="2454" y="2476"/>
                  </a:cubicBezTo>
                  <a:cubicBezTo>
                    <a:pt x="2550" y="2985"/>
                    <a:pt x="2509" y="3513"/>
                    <a:pt x="2367" y="4008"/>
                  </a:cubicBezTo>
                  <a:lnTo>
                    <a:pt x="2326" y="3718"/>
                  </a:lnTo>
                  <a:cubicBezTo>
                    <a:pt x="2280" y="3411"/>
                    <a:pt x="2225" y="3072"/>
                    <a:pt x="2248" y="2760"/>
                  </a:cubicBezTo>
                  <a:cubicBezTo>
                    <a:pt x="2255" y="2646"/>
                    <a:pt x="2159" y="2526"/>
                    <a:pt x="2045" y="2526"/>
                  </a:cubicBezTo>
                  <a:cubicBezTo>
                    <a:pt x="2017" y="2526"/>
                    <a:pt x="1987" y="2533"/>
                    <a:pt x="1958" y="2549"/>
                  </a:cubicBezTo>
                  <a:cubicBezTo>
                    <a:pt x="1704" y="2689"/>
                    <a:pt x="1420" y="2777"/>
                    <a:pt x="1142" y="2777"/>
                  </a:cubicBezTo>
                  <a:cubicBezTo>
                    <a:pt x="946" y="2777"/>
                    <a:pt x="752" y="2733"/>
                    <a:pt x="574" y="2632"/>
                  </a:cubicBezTo>
                  <a:cubicBezTo>
                    <a:pt x="986" y="2380"/>
                    <a:pt x="1418" y="2237"/>
                    <a:pt x="1899" y="2122"/>
                  </a:cubicBezTo>
                  <a:cubicBezTo>
                    <a:pt x="2133" y="2063"/>
                    <a:pt x="2115" y="1765"/>
                    <a:pt x="1909" y="1720"/>
                  </a:cubicBezTo>
                  <a:cubicBezTo>
                    <a:pt x="1693" y="1379"/>
                    <a:pt x="1477" y="1009"/>
                    <a:pt x="1399" y="609"/>
                  </a:cubicBezTo>
                  <a:close/>
                  <a:moveTo>
                    <a:pt x="1181" y="0"/>
                  </a:moveTo>
                  <a:cubicBezTo>
                    <a:pt x="1102" y="0"/>
                    <a:pt x="1027" y="46"/>
                    <a:pt x="1018" y="146"/>
                  </a:cubicBezTo>
                  <a:cubicBezTo>
                    <a:pt x="963" y="757"/>
                    <a:pt x="1238" y="1265"/>
                    <a:pt x="1560" y="1747"/>
                  </a:cubicBezTo>
                  <a:cubicBezTo>
                    <a:pt x="1028" y="1847"/>
                    <a:pt x="505" y="2127"/>
                    <a:pt x="102" y="2471"/>
                  </a:cubicBezTo>
                  <a:cubicBezTo>
                    <a:pt x="0" y="2554"/>
                    <a:pt x="5" y="2705"/>
                    <a:pt x="106" y="2783"/>
                  </a:cubicBezTo>
                  <a:cubicBezTo>
                    <a:pt x="430" y="3039"/>
                    <a:pt x="855" y="3195"/>
                    <a:pt x="1273" y="3195"/>
                  </a:cubicBezTo>
                  <a:cubicBezTo>
                    <a:pt x="1477" y="3195"/>
                    <a:pt x="1679" y="3158"/>
                    <a:pt x="1867" y="3077"/>
                  </a:cubicBezTo>
                  <a:cubicBezTo>
                    <a:pt x="1876" y="3297"/>
                    <a:pt x="1886" y="3517"/>
                    <a:pt x="1913" y="3737"/>
                  </a:cubicBezTo>
                  <a:cubicBezTo>
                    <a:pt x="1954" y="4067"/>
                    <a:pt x="2046" y="4370"/>
                    <a:pt x="2129" y="4691"/>
                  </a:cubicBezTo>
                  <a:cubicBezTo>
                    <a:pt x="2151" y="4787"/>
                    <a:pt x="2228" y="4839"/>
                    <a:pt x="2307" y="4839"/>
                  </a:cubicBezTo>
                  <a:cubicBezTo>
                    <a:pt x="2371" y="4839"/>
                    <a:pt x="2437" y="4804"/>
                    <a:pt x="2477" y="4728"/>
                  </a:cubicBezTo>
                  <a:cubicBezTo>
                    <a:pt x="2784" y="4127"/>
                    <a:pt x="2894" y="3485"/>
                    <a:pt x="2849" y="2829"/>
                  </a:cubicBezTo>
                  <a:lnTo>
                    <a:pt x="2849" y="2829"/>
                  </a:lnTo>
                  <a:cubicBezTo>
                    <a:pt x="3041" y="2948"/>
                    <a:pt x="3252" y="3040"/>
                    <a:pt x="3477" y="3100"/>
                  </a:cubicBezTo>
                  <a:cubicBezTo>
                    <a:pt x="3679" y="3153"/>
                    <a:pt x="3873" y="3172"/>
                    <a:pt x="4069" y="3172"/>
                  </a:cubicBezTo>
                  <a:cubicBezTo>
                    <a:pt x="4229" y="3172"/>
                    <a:pt x="4390" y="3159"/>
                    <a:pt x="4559" y="3141"/>
                  </a:cubicBezTo>
                  <a:cubicBezTo>
                    <a:pt x="4682" y="3127"/>
                    <a:pt x="4720" y="2980"/>
                    <a:pt x="4655" y="2888"/>
                  </a:cubicBezTo>
                  <a:cubicBezTo>
                    <a:pt x="4320" y="2389"/>
                    <a:pt x="3770" y="1953"/>
                    <a:pt x="3165" y="1847"/>
                  </a:cubicBezTo>
                  <a:cubicBezTo>
                    <a:pt x="3367" y="1362"/>
                    <a:pt x="3545" y="852"/>
                    <a:pt x="3596" y="334"/>
                  </a:cubicBezTo>
                  <a:cubicBezTo>
                    <a:pt x="3610" y="210"/>
                    <a:pt x="3518" y="138"/>
                    <a:pt x="3417" y="138"/>
                  </a:cubicBezTo>
                  <a:cubicBezTo>
                    <a:pt x="3380" y="138"/>
                    <a:pt x="3341" y="148"/>
                    <a:pt x="3307" y="169"/>
                  </a:cubicBezTo>
                  <a:cubicBezTo>
                    <a:pt x="2881" y="444"/>
                    <a:pt x="2477" y="843"/>
                    <a:pt x="2252" y="1311"/>
                  </a:cubicBezTo>
                  <a:cubicBezTo>
                    <a:pt x="1981" y="861"/>
                    <a:pt x="1716" y="435"/>
                    <a:pt x="1325" y="59"/>
                  </a:cubicBezTo>
                  <a:cubicBezTo>
                    <a:pt x="1287" y="21"/>
                    <a:pt x="1233" y="0"/>
                    <a:pt x="11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28"/>
            <p:cNvSpPr/>
            <p:nvPr/>
          </p:nvSpPr>
          <p:spPr>
            <a:xfrm>
              <a:off x="3347950" y="319225"/>
              <a:ext cx="171075" cy="207950"/>
            </a:xfrm>
            <a:custGeom>
              <a:rect b="b" l="l" r="r" t="t"/>
              <a:pathLst>
                <a:path extrusionOk="0" h="8318" w="6843">
                  <a:moveTo>
                    <a:pt x="3842" y="1"/>
                  </a:moveTo>
                  <a:cubicBezTo>
                    <a:pt x="3788" y="1"/>
                    <a:pt x="3736" y="18"/>
                    <a:pt x="3696" y="58"/>
                  </a:cubicBezTo>
                  <a:cubicBezTo>
                    <a:pt x="3201" y="567"/>
                    <a:pt x="2821" y="1177"/>
                    <a:pt x="2623" y="1865"/>
                  </a:cubicBezTo>
                  <a:cubicBezTo>
                    <a:pt x="2536" y="2168"/>
                    <a:pt x="2440" y="2543"/>
                    <a:pt x="2449" y="2901"/>
                  </a:cubicBezTo>
                  <a:cubicBezTo>
                    <a:pt x="2142" y="2667"/>
                    <a:pt x="1803" y="2488"/>
                    <a:pt x="1436" y="2369"/>
                  </a:cubicBezTo>
                  <a:cubicBezTo>
                    <a:pt x="1232" y="2304"/>
                    <a:pt x="1006" y="2239"/>
                    <a:pt x="785" y="2239"/>
                  </a:cubicBezTo>
                  <a:cubicBezTo>
                    <a:pt x="662" y="2239"/>
                    <a:pt x="541" y="2259"/>
                    <a:pt x="427" y="2310"/>
                  </a:cubicBezTo>
                  <a:cubicBezTo>
                    <a:pt x="83" y="2461"/>
                    <a:pt x="0" y="2828"/>
                    <a:pt x="5" y="3172"/>
                  </a:cubicBezTo>
                  <a:cubicBezTo>
                    <a:pt x="9" y="3859"/>
                    <a:pt x="381" y="4530"/>
                    <a:pt x="945" y="4928"/>
                  </a:cubicBezTo>
                  <a:cubicBezTo>
                    <a:pt x="1385" y="5235"/>
                    <a:pt x="1918" y="5377"/>
                    <a:pt x="2449" y="5377"/>
                  </a:cubicBezTo>
                  <a:cubicBezTo>
                    <a:pt x="1968" y="6263"/>
                    <a:pt x="2206" y="7381"/>
                    <a:pt x="2802" y="8221"/>
                  </a:cubicBezTo>
                  <a:cubicBezTo>
                    <a:pt x="2847" y="8284"/>
                    <a:pt x="2927" y="8317"/>
                    <a:pt x="3005" y="8317"/>
                  </a:cubicBezTo>
                  <a:cubicBezTo>
                    <a:pt x="3063" y="8317"/>
                    <a:pt x="3121" y="8299"/>
                    <a:pt x="3165" y="8262"/>
                  </a:cubicBezTo>
                  <a:cubicBezTo>
                    <a:pt x="3761" y="7722"/>
                    <a:pt x="4151" y="6996"/>
                    <a:pt x="4284" y="6221"/>
                  </a:cubicBezTo>
                  <a:cubicBezTo>
                    <a:pt x="4811" y="6859"/>
                    <a:pt x="5618" y="7263"/>
                    <a:pt x="6448" y="7354"/>
                  </a:cubicBezTo>
                  <a:cubicBezTo>
                    <a:pt x="6456" y="7355"/>
                    <a:pt x="6464" y="7355"/>
                    <a:pt x="6473" y="7355"/>
                  </a:cubicBezTo>
                  <a:cubicBezTo>
                    <a:pt x="6593" y="7355"/>
                    <a:pt x="6733" y="7262"/>
                    <a:pt x="6737" y="7129"/>
                  </a:cubicBezTo>
                  <a:cubicBezTo>
                    <a:pt x="6737" y="6414"/>
                    <a:pt x="6627" y="5639"/>
                    <a:pt x="6255" y="5015"/>
                  </a:cubicBezTo>
                  <a:cubicBezTo>
                    <a:pt x="6090" y="4736"/>
                    <a:pt x="5852" y="4497"/>
                    <a:pt x="5567" y="4350"/>
                  </a:cubicBezTo>
                  <a:cubicBezTo>
                    <a:pt x="5903" y="4139"/>
                    <a:pt x="6200" y="3883"/>
                    <a:pt x="6411" y="3548"/>
                  </a:cubicBezTo>
                  <a:cubicBezTo>
                    <a:pt x="6733" y="3038"/>
                    <a:pt x="6843" y="2401"/>
                    <a:pt x="6581" y="1846"/>
                  </a:cubicBezTo>
                  <a:cubicBezTo>
                    <a:pt x="6534" y="1744"/>
                    <a:pt x="6443" y="1696"/>
                    <a:pt x="6344" y="1696"/>
                  </a:cubicBezTo>
                  <a:cubicBezTo>
                    <a:pt x="6309" y="1696"/>
                    <a:pt x="6273" y="1702"/>
                    <a:pt x="6238" y="1713"/>
                  </a:cubicBezTo>
                  <a:cubicBezTo>
                    <a:pt x="5673" y="1893"/>
                    <a:pt x="5160" y="2185"/>
                    <a:pt x="4724" y="2571"/>
                  </a:cubicBezTo>
                  <a:cubicBezTo>
                    <a:pt x="4857" y="1700"/>
                    <a:pt x="4682" y="810"/>
                    <a:pt x="4064" y="100"/>
                  </a:cubicBezTo>
                  <a:cubicBezTo>
                    <a:pt x="4011" y="41"/>
                    <a:pt x="3925" y="1"/>
                    <a:pt x="38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28"/>
            <p:cNvSpPr/>
            <p:nvPr/>
          </p:nvSpPr>
          <p:spPr>
            <a:xfrm>
              <a:off x="3382450" y="352775"/>
              <a:ext cx="113800" cy="140450"/>
            </a:xfrm>
            <a:custGeom>
              <a:rect b="b" l="l" r="r" t="t"/>
              <a:pathLst>
                <a:path extrusionOk="0" h="5618" w="4552">
                  <a:moveTo>
                    <a:pt x="2280" y="693"/>
                  </a:moveTo>
                  <a:cubicBezTo>
                    <a:pt x="2312" y="922"/>
                    <a:pt x="2354" y="1146"/>
                    <a:pt x="2386" y="1372"/>
                  </a:cubicBezTo>
                  <a:cubicBezTo>
                    <a:pt x="2441" y="1747"/>
                    <a:pt x="2523" y="2164"/>
                    <a:pt x="2454" y="2536"/>
                  </a:cubicBezTo>
                  <a:cubicBezTo>
                    <a:pt x="2424" y="2687"/>
                    <a:pt x="2555" y="2784"/>
                    <a:pt x="2686" y="2784"/>
                  </a:cubicBezTo>
                  <a:cubicBezTo>
                    <a:pt x="2734" y="2784"/>
                    <a:pt x="2782" y="2770"/>
                    <a:pt x="2821" y="2742"/>
                  </a:cubicBezTo>
                  <a:cubicBezTo>
                    <a:pt x="3124" y="2522"/>
                    <a:pt x="3431" y="2293"/>
                    <a:pt x="3757" y="2105"/>
                  </a:cubicBezTo>
                  <a:lnTo>
                    <a:pt x="3757" y="2105"/>
                  </a:lnTo>
                  <a:cubicBezTo>
                    <a:pt x="3573" y="2477"/>
                    <a:pt x="3344" y="2830"/>
                    <a:pt x="3023" y="3095"/>
                  </a:cubicBezTo>
                  <a:cubicBezTo>
                    <a:pt x="2922" y="3178"/>
                    <a:pt x="2940" y="3311"/>
                    <a:pt x="3027" y="3394"/>
                  </a:cubicBezTo>
                  <a:cubicBezTo>
                    <a:pt x="3372" y="3701"/>
                    <a:pt x="3664" y="4068"/>
                    <a:pt x="3876" y="4475"/>
                  </a:cubicBezTo>
                  <a:cubicBezTo>
                    <a:pt x="3450" y="4270"/>
                    <a:pt x="3023" y="3976"/>
                    <a:pt x="2766" y="3609"/>
                  </a:cubicBezTo>
                  <a:cubicBezTo>
                    <a:pt x="2734" y="3564"/>
                    <a:pt x="2687" y="3544"/>
                    <a:pt x="2640" y="3544"/>
                  </a:cubicBezTo>
                  <a:cubicBezTo>
                    <a:pt x="2553" y="3544"/>
                    <a:pt x="2464" y="3609"/>
                    <a:pt x="2449" y="3701"/>
                  </a:cubicBezTo>
                  <a:cubicBezTo>
                    <a:pt x="2377" y="4210"/>
                    <a:pt x="2225" y="4687"/>
                    <a:pt x="1890" y="5063"/>
                  </a:cubicBezTo>
                  <a:cubicBezTo>
                    <a:pt x="1886" y="4884"/>
                    <a:pt x="1886" y="4706"/>
                    <a:pt x="1899" y="4531"/>
                  </a:cubicBezTo>
                  <a:cubicBezTo>
                    <a:pt x="1918" y="4247"/>
                    <a:pt x="1936" y="3912"/>
                    <a:pt x="2060" y="3650"/>
                  </a:cubicBezTo>
                  <a:cubicBezTo>
                    <a:pt x="2092" y="3582"/>
                    <a:pt x="2051" y="3476"/>
                    <a:pt x="1973" y="3453"/>
                  </a:cubicBezTo>
                  <a:cubicBezTo>
                    <a:pt x="1615" y="3339"/>
                    <a:pt x="1294" y="3237"/>
                    <a:pt x="1005" y="2990"/>
                  </a:cubicBezTo>
                  <a:cubicBezTo>
                    <a:pt x="798" y="2816"/>
                    <a:pt x="625" y="2600"/>
                    <a:pt x="500" y="2367"/>
                  </a:cubicBezTo>
                  <a:lnTo>
                    <a:pt x="500" y="2367"/>
                  </a:lnTo>
                  <a:cubicBezTo>
                    <a:pt x="991" y="2403"/>
                    <a:pt x="1436" y="2582"/>
                    <a:pt x="1899" y="2775"/>
                  </a:cubicBezTo>
                  <a:cubicBezTo>
                    <a:pt x="1928" y="2787"/>
                    <a:pt x="1956" y="2792"/>
                    <a:pt x="1983" y="2792"/>
                  </a:cubicBezTo>
                  <a:cubicBezTo>
                    <a:pt x="2132" y="2792"/>
                    <a:pt x="2242" y="2630"/>
                    <a:pt x="2206" y="2494"/>
                  </a:cubicBezTo>
                  <a:cubicBezTo>
                    <a:pt x="2229" y="2462"/>
                    <a:pt x="2239" y="2417"/>
                    <a:pt x="2225" y="2362"/>
                  </a:cubicBezTo>
                  <a:cubicBezTo>
                    <a:pt x="2134" y="2022"/>
                    <a:pt x="2096" y="1674"/>
                    <a:pt x="2138" y="1321"/>
                  </a:cubicBezTo>
                  <a:cubicBezTo>
                    <a:pt x="2161" y="1156"/>
                    <a:pt x="2193" y="898"/>
                    <a:pt x="2280" y="693"/>
                  </a:cubicBezTo>
                  <a:close/>
                  <a:moveTo>
                    <a:pt x="2432" y="0"/>
                  </a:moveTo>
                  <a:cubicBezTo>
                    <a:pt x="2383" y="0"/>
                    <a:pt x="2335" y="15"/>
                    <a:pt x="2299" y="45"/>
                  </a:cubicBezTo>
                  <a:cubicBezTo>
                    <a:pt x="1725" y="519"/>
                    <a:pt x="1675" y="1463"/>
                    <a:pt x="1793" y="2183"/>
                  </a:cubicBezTo>
                  <a:cubicBezTo>
                    <a:pt x="1443" y="2024"/>
                    <a:pt x="1049" y="1959"/>
                    <a:pt x="658" y="1959"/>
                  </a:cubicBezTo>
                  <a:cubicBezTo>
                    <a:pt x="497" y="1959"/>
                    <a:pt x="336" y="1970"/>
                    <a:pt x="180" y="1990"/>
                  </a:cubicBezTo>
                  <a:cubicBezTo>
                    <a:pt x="51" y="2009"/>
                    <a:pt x="0" y="2142"/>
                    <a:pt x="38" y="2252"/>
                  </a:cubicBezTo>
                  <a:cubicBezTo>
                    <a:pt x="276" y="2953"/>
                    <a:pt x="964" y="3646"/>
                    <a:pt x="1734" y="3738"/>
                  </a:cubicBezTo>
                  <a:cubicBezTo>
                    <a:pt x="1683" y="4003"/>
                    <a:pt x="1601" y="4261"/>
                    <a:pt x="1569" y="4536"/>
                  </a:cubicBezTo>
                  <a:cubicBezTo>
                    <a:pt x="1533" y="4847"/>
                    <a:pt x="1537" y="5159"/>
                    <a:pt x="1564" y="5472"/>
                  </a:cubicBezTo>
                  <a:cubicBezTo>
                    <a:pt x="1574" y="5565"/>
                    <a:pt x="1656" y="5618"/>
                    <a:pt x="1738" y="5618"/>
                  </a:cubicBezTo>
                  <a:cubicBezTo>
                    <a:pt x="1777" y="5618"/>
                    <a:pt x="1816" y="5606"/>
                    <a:pt x="1848" y="5582"/>
                  </a:cubicBezTo>
                  <a:cubicBezTo>
                    <a:pt x="2307" y="5228"/>
                    <a:pt x="2674" y="4710"/>
                    <a:pt x="2780" y="4136"/>
                  </a:cubicBezTo>
                  <a:cubicBezTo>
                    <a:pt x="2913" y="4278"/>
                    <a:pt x="3055" y="4412"/>
                    <a:pt x="3224" y="4531"/>
                  </a:cubicBezTo>
                  <a:cubicBezTo>
                    <a:pt x="3499" y="4729"/>
                    <a:pt x="3816" y="4866"/>
                    <a:pt x="4138" y="4966"/>
                  </a:cubicBezTo>
                  <a:cubicBezTo>
                    <a:pt x="4157" y="4972"/>
                    <a:pt x="4177" y="4975"/>
                    <a:pt x="4196" y="4975"/>
                  </a:cubicBezTo>
                  <a:cubicBezTo>
                    <a:pt x="4299" y="4975"/>
                    <a:pt x="4391" y="4894"/>
                    <a:pt x="4371" y="4778"/>
                  </a:cubicBezTo>
                  <a:cubicBezTo>
                    <a:pt x="4275" y="4132"/>
                    <a:pt x="3945" y="3563"/>
                    <a:pt x="3412" y="3197"/>
                  </a:cubicBezTo>
                  <a:cubicBezTo>
                    <a:pt x="3789" y="2710"/>
                    <a:pt x="4187" y="2252"/>
                    <a:pt x="4468" y="1696"/>
                  </a:cubicBezTo>
                  <a:cubicBezTo>
                    <a:pt x="4552" y="1535"/>
                    <a:pt x="4395" y="1359"/>
                    <a:pt x="4232" y="1359"/>
                  </a:cubicBezTo>
                  <a:cubicBezTo>
                    <a:pt x="4200" y="1359"/>
                    <a:pt x="4168" y="1366"/>
                    <a:pt x="4138" y="1381"/>
                  </a:cubicBezTo>
                  <a:cubicBezTo>
                    <a:pt x="3697" y="1601"/>
                    <a:pt x="3257" y="1802"/>
                    <a:pt x="2867" y="2100"/>
                  </a:cubicBezTo>
                  <a:cubicBezTo>
                    <a:pt x="2862" y="1834"/>
                    <a:pt x="2872" y="1564"/>
                    <a:pt x="2853" y="1302"/>
                  </a:cubicBezTo>
                  <a:cubicBezTo>
                    <a:pt x="2826" y="908"/>
                    <a:pt x="2762" y="500"/>
                    <a:pt x="2629" y="128"/>
                  </a:cubicBezTo>
                  <a:cubicBezTo>
                    <a:pt x="2600" y="44"/>
                    <a:pt x="2515" y="0"/>
                    <a:pt x="24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28"/>
            <p:cNvSpPr/>
            <p:nvPr/>
          </p:nvSpPr>
          <p:spPr>
            <a:xfrm>
              <a:off x="3219875" y="717175"/>
              <a:ext cx="155500" cy="134500"/>
            </a:xfrm>
            <a:custGeom>
              <a:rect b="b" l="l" r="r" t="t"/>
              <a:pathLst>
                <a:path extrusionOk="0" h="5380" w="6220">
                  <a:moveTo>
                    <a:pt x="2457" y="0"/>
                  </a:moveTo>
                  <a:cubicBezTo>
                    <a:pt x="1961" y="0"/>
                    <a:pt x="1467" y="105"/>
                    <a:pt x="1074" y="374"/>
                  </a:cubicBezTo>
                  <a:cubicBezTo>
                    <a:pt x="932" y="471"/>
                    <a:pt x="955" y="691"/>
                    <a:pt x="1083" y="787"/>
                  </a:cubicBezTo>
                  <a:cubicBezTo>
                    <a:pt x="1427" y="1039"/>
                    <a:pt x="1789" y="1263"/>
                    <a:pt x="2166" y="1470"/>
                  </a:cubicBezTo>
                  <a:cubicBezTo>
                    <a:pt x="1335" y="1709"/>
                    <a:pt x="592" y="2227"/>
                    <a:pt x="79" y="2933"/>
                  </a:cubicBezTo>
                  <a:cubicBezTo>
                    <a:pt x="1" y="3043"/>
                    <a:pt x="14" y="3217"/>
                    <a:pt x="130" y="3295"/>
                  </a:cubicBezTo>
                  <a:cubicBezTo>
                    <a:pt x="544" y="3560"/>
                    <a:pt x="1021" y="3692"/>
                    <a:pt x="1499" y="3692"/>
                  </a:cubicBezTo>
                  <a:cubicBezTo>
                    <a:pt x="1707" y="3692"/>
                    <a:pt x="1916" y="3667"/>
                    <a:pt x="2120" y="3617"/>
                  </a:cubicBezTo>
                  <a:lnTo>
                    <a:pt x="2120" y="3617"/>
                  </a:lnTo>
                  <a:cubicBezTo>
                    <a:pt x="1863" y="4011"/>
                    <a:pt x="1629" y="4423"/>
                    <a:pt x="1423" y="4846"/>
                  </a:cubicBezTo>
                  <a:cubicBezTo>
                    <a:pt x="1340" y="5011"/>
                    <a:pt x="1482" y="5166"/>
                    <a:pt x="1629" y="5198"/>
                  </a:cubicBezTo>
                  <a:cubicBezTo>
                    <a:pt x="1816" y="5243"/>
                    <a:pt x="2008" y="5266"/>
                    <a:pt x="2200" y="5266"/>
                  </a:cubicBezTo>
                  <a:cubicBezTo>
                    <a:pt x="2791" y="5266"/>
                    <a:pt x="3384" y="5056"/>
                    <a:pt x="3830" y="4658"/>
                  </a:cubicBezTo>
                  <a:cubicBezTo>
                    <a:pt x="4055" y="4455"/>
                    <a:pt x="4234" y="4222"/>
                    <a:pt x="4367" y="3960"/>
                  </a:cubicBezTo>
                  <a:cubicBezTo>
                    <a:pt x="4522" y="4400"/>
                    <a:pt x="4742" y="4819"/>
                    <a:pt x="4973" y="5231"/>
                  </a:cubicBezTo>
                  <a:cubicBezTo>
                    <a:pt x="5028" y="5331"/>
                    <a:pt x="5117" y="5380"/>
                    <a:pt x="5206" y="5380"/>
                  </a:cubicBezTo>
                  <a:cubicBezTo>
                    <a:pt x="5301" y="5380"/>
                    <a:pt x="5395" y="5325"/>
                    <a:pt x="5449" y="5221"/>
                  </a:cubicBezTo>
                  <a:cubicBezTo>
                    <a:pt x="6169" y="3883"/>
                    <a:pt x="6220" y="2163"/>
                    <a:pt x="5045" y="1058"/>
                  </a:cubicBezTo>
                  <a:cubicBezTo>
                    <a:pt x="4999" y="1013"/>
                    <a:pt x="4946" y="994"/>
                    <a:pt x="4896" y="994"/>
                  </a:cubicBezTo>
                  <a:cubicBezTo>
                    <a:pt x="4868" y="994"/>
                    <a:pt x="4841" y="1000"/>
                    <a:pt x="4816" y="1011"/>
                  </a:cubicBezTo>
                  <a:cubicBezTo>
                    <a:pt x="4505" y="594"/>
                    <a:pt x="4041" y="296"/>
                    <a:pt x="3523" y="150"/>
                  </a:cubicBezTo>
                  <a:cubicBezTo>
                    <a:pt x="3193" y="58"/>
                    <a:pt x="2825" y="0"/>
                    <a:pt x="24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28"/>
            <p:cNvSpPr/>
            <p:nvPr/>
          </p:nvSpPr>
          <p:spPr>
            <a:xfrm>
              <a:off x="3242700" y="718025"/>
              <a:ext cx="110800" cy="135000"/>
            </a:xfrm>
            <a:custGeom>
              <a:rect b="b" l="l" r="r" t="t"/>
              <a:pathLst>
                <a:path extrusionOk="0" h="5400" w="4432">
                  <a:moveTo>
                    <a:pt x="1620" y="1"/>
                  </a:moveTo>
                  <a:cubicBezTo>
                    <a:pt x="1432" y="1"/>
                    <a:pt x="1243" y="15"/>
                    <a:pt x="1055" y="33"/>
                  </a:cubicBezTo>
                  <a:cubicBezTo>
                    <a:pt x="730" y="69"/>
                    <a:pt x="409" y="74"/>
                    <a:pt x="134" y="272"/>
                  </a:cubicBezTo>
                  <a:cubicBezTo>
                    <a:pt x="28" y="345"/>
                    <a:pt x="0" y="537"/>
                    <a:pt x="92" y="634"/>
                  </a:cubicBezTo>
                  <a:cubicBezTo>
                    <a:pt x="464" y="1015"/>
                    <a:pt x="885" y="1331"/>
                    <a:pt x="1340" y="1610"/>
                  </a:cubicBezTo>
                  <a:cubicBezTo>
                    <a:pt x="1560" y="1748"/>
                    <a:pt x="1785" y="1872"/>
                    <a:pt x="2009" y="2000"/>
                  </a:cubicBezTo>
                  <a:cubicBezTo>
                    <a:pt x="2083" y="2042"/>
                    <a:pt x="2155" y="2078"/>
                    <a:pt x="2234" y="2115"/>
                  </a:cubicBezTo>
                  <a:cubicBezTo>
                    <a:pt x="1844" y="2715"/>
                    <a:pt x="1523" y="3367"/>
                    <a:pt x="1660" y="4114"/>
                  </a:cubicBezTo>
                  <a:cubicBezTo>
                    <a:pt x="1683" y="4230"/>
                    <a:pt x="1775" y="4297"/>
                    <a:pt x="1877" y="4297"/>
                  </a:cubicBezTo>
                  <a:cubicBezTo>
                    <a:pt x="1924" y="4297"/>
                    <a:pt x="1973" y="4283"/>
                    <a:pt x="2018" y="4252"/>
                  </a:cubicBezTo>
                  <a:cubicBezTo>
                    <a:pt x="2312" y="4046"/>
                    <a:pt x="2637" y="3890"/>
                    <a:pt x="2926" y="3678"/>
                  </a:cubicBezTo>
                  <a:cubicBezTo>
                    <a:pt x="3059" y="3583"/>
                    <a:pt x="3183" y="3477"/>
                    <a:pt x="3302" y="3371"/>
                  </a:cubicBezTo>
                  <a:cubicBezTo>
                    <a:pt x="3344" y="4074"/>
                    <a:pt x="3601" y="4715"/>
                    <a:pt x="4013" y="5316"/>
                  </a:cubicBezTo>
                  <a:cubicBezTo>
                    <a:pt x="4054" y="5375"/>
                    <a:pt x="4105" y="5399"/>
                    <a:pt x="4155" y="5399"/>
                  </a:cubicBezTo>
                  <a:cubicBezTo>
                    <a:pt x="4295" y="5399"/>
                    <a:pt x="4431" y="5216"/>
                    <a:pt x="4335" y="5054"/>
                  </a:cubicBezTo>
                  <a:cubicBezTo>
                    <a:pt x="3926" y="4394"/>
                    <a:pt x="3743" y="3574"/>
                    <a:pt x="3715" y="2808"/>
                  </a:cubicBezTo>
                  <a:cubicBezTo>
                    <a:pt x="3710" y="2695"/>
                    <a:pt x="3615" y="2639"/>
                    <a:pt x="3519" y="2639"/>
                  </a:cubicBezTo>
                  <a:cubicBezTo>
                    <a:pt x="3454" y="2639"/>
                    <a:pt x="3389" y="2664"/>
                    <a:pt x="3348" y="2715"/>
                  </a:cubicBezTo>
                  <a:cubicBezTo>
                    <a:pt x="3023" y="3124"/>
                    <a:pt x="2574" y="3477"/>
                    <a:pt x="2096" y="3729"/>
                  </a:cubicBezTo>
                  <a:cubicBezTo>
                    <a:pt x="2151" y="3119"/>
                    <a:pt x="2509" y="2565"/>
                    <a:pt x="2849" y="2069"/>
                  </a:cubicBezTo>
                  <a:cubicBezTo>
                    <a:pt x="2955" y="1912"/>
                    <a:pt x="2852" y="1675"/>
                    <a:pt x="2661" y="1675"/>
                  </a:cubicBezTo>
                  <a:cubicBezTo>
                    <a:pt x="2646" y="1675"/>
                    <a:pt x="2630" y="1677"/>
                    <a:pt x="2614" y="1680"/>
                  </a:cubicBezTo>
                  <a:cubicBezTo>
                    <a:pt x="2600" y="1682"/>
                    <a:pt x="2585" y="1684"/>
                    <a:pt x="2571" y="1684"/>
                  </a:cubicBezTo>
                  <a:cubicBezTo>
                    <a:pt x="2407" y="1684"/>
                    <a:pt x="2221" y="1531"/>
                    <a:pt x="2087" y="1455"/>
                  </a:cubicBezTo>
                  <a:cubicBezTo>
                    <a:pt x="1895" y="1345"/>
                    <a:pt x="1702" y="1229"/>
                    <a:pt x="1514" y="1111"/>
                  </a:cubicBezTo>
                  <a:cubicBezTo>
                    <a:pt x="1247" y="941"/>
                    <a:pt x="987" y="757"/>
                    <a:pt x="748" y="547"/>
                  </a:cubicBezTo>
                  <a:cubicBezTo>
                    <a:pt x="900" y="510"/>
                    <a:pt x="1069" y="496"/>
                    <a:pt x="1207" y="478"/>
                  </a:cubicBezTo>
                  <a:cubicBezTo>
                    <a:pt x="1355" y="461"/>
                    <a:pt x="1505" y="453"/>
                    <a:pt x="1655" y="453"/>
                  </a:cubicBezTo>
                  <a:cubicBezTo>
                    <a:pt x="1783" y="453"/>
                    <a:pt x="1910" y="458"/>
                    <a:pt x="2037" y="469"/>
                  </a:cubicBezTo>
                  <a:cubicBezTo>
                    <a:pt x="2546" y="514"/>
                    <a:pt x="2959" y="657"/>
                    <a:pt x="3339" y="1001"/>
                  </a:cubicBezTo>
                  <a:cubicBezTo>
                    <a:pt x="3363" y="1022"/>
                    <a:pt x="3389" y="1031"/>
                    <a:pt x="3415" y="1031"/>
                  </a:cubicBezTo>
                  <a:cubicBezTo>
                    <a:pt x="3510" y="1031"/>
                    <a:pt x="3594" y="903"/>
                    <a:pt x="3518" y="812"/>
                  </a:cubicBezTo>
                  <a:cubicBezTo>
                    <a:pt x="3169" y="391"/>
                    <a:pt x="2591" y="107"/>
                    <a:pt x="2045" y="29"/>
                  </a:cubicBezTo>
                  <a:cubicBezTo>
                    <a:pt x="1904" y="9"/>
                    <a:pt x="1762" y="1"/>
                    <a:pt x="16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28"/>
            <p:cNvSpPr/>
            <p:nvPr/>
          </p:nvSpPr>
          <p:spPr>
            <a:xfrm>
              <a:off x="3582525" y="438500"/>
              <a:ext cx="167400" cy="214225"/>
            </a:xfrm>
            <a:custGeom>
              <a:rect b="b" l="l" r="r" t="t"/>
              <a:pathLst>
                <a:path extrusionOk="0" h="8569" w="6696">
                  <a:moveTo>
                    <a:pt x="3371" y="0"/>
                  </a:moveTo>
                  <a:cubicBezTo>
                    <a:pt x="3230" y="0"/>
                    <a:pt x="3082" y="40"/>
                    <a:pt x="2953" y="93"/>
                  </a:cubicBezTo>
                  <a:cubicBezTo>
                    <a:pt x="2495" y="282"/>
                    <a:pt x="2110" y="602"/>
                    <a:pt x="1757" y="946"/>
                  </a:cubicBezTo>
                  <a:cubicBezTo>
                    <a:pt x="1247" y="1442"/>
                    <a:pt x="798" y="2001"/>
                    <a:pt x="482" y="2638"/>
                  </a:cubicBezTo>
                  <a:cubicBezTo>
                    <a:pt x="170" y="3271"/>
                    <a:pt x="0" y="3986"/>
                    <a:pt x="64" y="4693"/>
                  </a:cubicBezTo>
                  <a:cubicBezTo>
                    <a:pt x="152" y="5692"/>
                    <a:pt x="692" y="6591"/>
                    <a:pt x="1280" y="7403"/>
                  </a:cubicBezTo>
                  <a:cubicBezTo>
                    <a:pt x="1555" y="7783"/>
                    <a:pt x="1848" y="8164"/>
                    <a:pt x="2238" y="8435"/>
                  </a:cubicBezTo>
                  <a:lnTo>
                    <a:pt x="2184" y="8356"/>
                  </a:lnTo>
                  <a:lnTo>
                    <a:pt x="2184" y="8356"/>
                  </a:lnTo>
                  <a:cubicBezTo>
                    <a:pt x="2245" y="8418"/>
                    <a:pt x="2312" y="8474"/>
                    <a:pt x="2385" y="8522"/>
                  </a:cubicBezTo>
                  <a:cubicBezTo>
                    <a:pt x="2419" y="8547"/>
                    <a:pt x="2456" y="8569"/>
                    <a:pt x="2497" y="8569"/>
                  </a:cubicBezTo>
                  <a:cubicBezTo>
                    <a:pt x="2501" y="8569"/>
                    <a:pt x="2505" y="8569"/>
                    <a:pt x="2508" y="8568"/>
                  </a:cubicBezTo>
                  <a:cubicBezTo>
                    <a:pt x="2587" y="8558"/>
                    <a:pt x="2628" y="8467"/>
                    <a:pt x="2646" y="8389"/>
                  </a:cubicBezTo>
                  <a:cubicBezTo>
                    <a:pt x="2743" y="7986"/>
                    <a:pt x="2697" y="7546"/>
                    <a:pt x="2513" y="7169"/>
                  </a:cubicBezTo>
                  <a:lnTo>
                    <a:pt x="2513" y="7169"/>
                  </a:lnTo>
                  <a:cubicBezTo>
                    <a:pt x="3050" y="7559"/>
                    <a:pt x="3660" y="7848"/>
                    <a:pt x="4316" y="7953"/>
                  </a:cubicBezTo>
                  <a:cubicBezTo>
                    <a:pt x="4479" y="7978"/>
                    <a:pt x="4644" y="7991"/>
                    <a:pt x="4810" y="7991"/>
                  </a:cubicBezTo>
                  <a:cubicBezTo>
                    <a:pt x="5306" y="7991"/>
                    <a:pt x="5802" y="7874"/>
                    <a:pt x="6228" y="7623"/>
                  </a:cubicBezTo>
                  <a:cubicBezTo>
                    <a:pt x="6265" y="7605"/>
                    <a:pt x="6306" y="7578"/>
                    <a:pt x="6320" y="7540"/>
                  </a:cubicBezTo>
                  <a:cubicBezTo>
                    <a:pt x="6343" y="7491"/>
                    <a:pt x="6324" y="7436"/>
                    <a:pt x="6306" y="7389"/>
                  </a:cubicBezTo>
                  <a:cubicBezTo>
                    <a:pt x="5985" y="6560"/>
                    <a:pt x="5503" y="5720"/>
                    <a:pt x="4701" y="5349"/>
                  </a:cubicBezTo>
                  <a:cubicBezTo>
                    <a:pt x="5215" y="5289"/>
                    <a:pt x="5715" y="5101"/>
                    <a:pt x="6136" y="4799"/>
                  </a:cubicBezTo>
                  <a:cubicBezTo>
                    <a:pt x="6164" y="4780"/>
                    <a:pt x="6196" y="4752"/>
                    <a:pt x="6200" y="4716"/>
                  </a:cubicBezTo>
                  <a:cubicBezTo>
                    <a:pt x="6206" y="4688"/>
                    <a:pt x="6187" y="4661"/>
                    <a:pt x="6168" y="4638"/>
                  </a:cubicBezTo>
                  <a:cubicBezTo>
                    <a:pt x="5861" y="4189"/>
                    <a:pt x="5380" y="3859"/>
                    <a:pt x="4852" y="3734"/>
                  </a:cubicBezTo>
                  <a:cubicBezTo>
                    <a:pt x="5526" y="3152"/>
                    <a:pt x="6214" y="2538"/>
                    <a:pt x="6563" y="1721"/>
                  </a:cubicBezTo>
                  <a:cubicBezTo>
                    <a:pt x="6655" y="1505"/>
                    <a:pt x="6695" y="1212"/>
                    <a:pt x="6498" y="1093"/>
                  </a:cubicBezTo>
                  <a:cubicBezTo>
                    <a:pt x="6416" y="1042"/>
                    <a:pt x="6316" y="1042"/>
                    <a:pt x="6219" y="1042"/>
                  </a:cubicBezTo>
                  <a:cubicBezTo>
                    <a:pt x="5224" y="1074"/>
                    <a:pt x="4246" y="1487"/>
                    <a:pt x="3527" y="2180"/>
                  </a:cubicBezTo>
                  <a:cubicBezTo>
                    <a:pt x="3757" y="1734"/>
                    <a:pt x="3889" y="1245"/>
                    <a:pt x="3907" y="749"/>
                  </a:cubicBezTo>
                  <a:cubicBezTo>
                    <a:pt x="3912" y="519"/>
                    <a:pt x="3884" y="263"/>
                    <a:pt x="3710" y="111"/>
                  </a:cubicBezTo>
                  <a:cubicBezTo>
                    <a:pt x="3616" y="31"/>
                    <a:pt x="3496" y="0"/>
                    <a:pt x="33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28"/>
            <p:cNvSpPr/>
            <p:nvPr/>
          </p:nvSpPr>
          <p:spPr>
            <a:xfrm>
              <a:off x="3584000" y="427550"/>
              <a:ext cx="111725" cy="231550"/>
            </a:xfrm>
            <a:custGeom>
              <a:rect b="b" l="l" r="r" t="t"/>
              <a:pathLst>
                <a:path extrusionOk="0" h="9262" w="4469">
                  <a:moveTo>
                    <a:pt x="2982" y="692"/>
                  </a:moveTo>
                  <a:lnTo>
                    <a:pt x="2982" y="692"/>
                  </a:lnTo>
                  <a:cubicBezTo>
                    <a:pt x="2913" y="1554"/>
                    <a:pt x="2674" y="2384"/>
                    <a:pt x="2257" y="3145"/>
                  </a:cubicBezTo>
                  <a:cubicBezTo>
                    <a:pt x="2179" y="3287"/>
                    <a:pt x="2316" y="3480"/>
                    <a:pt x="2464" y="3493"/>
                  </a:cubicBezTo>
                  <a:cubicBezTo>
                    <a:pt x="2780" y="3521"/>
                    <a:pt x="2995" y="3746"/>
                    <a:pt x="3184" y="3984"/>
                  </a:cubicBezTo>
                  <a:cubicBezTo>
                    <a:pt x="3404" y="4269"/>
                    <a:pt x="3596" y="4585"/>
                    <a:pt x="3766" y="4906"/>
                  </a:cubicBezTo>
                  <a:cubicBezTo>
                    <a:pt x="3766" y="4906"/>
                    <a:pt x="3766" y="4911"/>
                    <a:pt x="3770" y="4915"/>
                  </a:cubicBezTo>
                  <a:cubicBezTo>
                    <a:pt x="3730" y="4929"/>
                    <a:pt x="3692" y="4947"/>
                    <a:pt x="3679" y="4951"/>
                  </a:cubicBezTo>
                  <a:cubicBezTo>
                    <a:pt x="3486" y="5021"/>
                    <a:pt x="3298" y="5067"/>
                    <a:pt x="3097" y="5099"/>
                  </a:cubicBezTo>
                  <a:cubicBezTo>
                    <a:pt x="2937" y="5121"/>
                    <a:pt x="2778" y="5132"/>
                    <a:pt x="2619" y="5132"/>
                  </a:cubicBezTo>
                  <a:cubicBezTo>
                    <a:pt x="2413" y="5132"/>
                    <a:pt x="2207" y="5114"/>
                    <a:pt x="2000" y="5080"/>
                  </a:cubicBezTo>
                  <a:cubicBezTo>
                    <a:pt x="1987" y="5078"/>
                    <a:pt x="1973" y="5077"/>
                    <a:pt x="1960" y="5077"/>
                  </a:cubicBezTo>
                  <a:cubicBezTo>
                    <a:pt x="1731" y="5077"/>
                    <a:pt x="1630" y="5400"/>
                    <a:pt x="1817" y="5539"/>
                  </a:cubicBezTo>
                  <a:cubicBezTo>
                    <a:pt x="2794" y="6259"/>
                    <a:pt x="3129" y="7510"/>
                    <a:pt x="2707" y="8611"/>
                  </a:cubicBezTo>
                  <a:cubicBezTo>
                    <a:pt x="2587" y="8511"/>
                    <a:pt x="2468" y="8401"/>
                    <a:pt x="2358" y="8286"/>
                  </a:cubicBezTo>
                  <a:cubicBezTo>
                    <a:pt x="2311" y="8234"/>
                    <a:pt x="2258" y="8212"/>
                    <a:pt x="2208" y="8212"/>
                  </a:cubicBezTo>
                  <a:cubicBezTo>
                    <a:pt x="2184" y="8212"/>
                    <a:pt x="2160" y="8217"/>
                    <a:pt x="2138" y="8226"/>
                  </a:cubicBezTo>
                  <a:cubicBezTo>
                    <a:pt x="1721" y="7726"/>
                    <a:pt x="1395" y="7116"/>
                    <a:pt x="1116" y="6553"/>
                  </a:cubicBezTo>
                  <a:cubicBezTo>
                    <a:pt x="919" y="6149"/>
                    <a:pt x="720" y="5732"/>
                    <a:pt x="620" y="5296"/>
                  </a:cubicBezTo>
                  <a:cubicBezTo>
                    <a:pt x="519" y="4865"/>
                    <a:pt x="538" y="4424"/>
                    <a:pt x="620" y="3994"/>
                  </a:cubicBezTo>
                  <a:cubicBezTo>
                    <a:pt x="771" y="3228"/>
                    <a:pt x="1143" y="2494"/>
                    <a:pt x="1624" y="1884"/>
                  </a:cubicBezTo>
                  <a:cubicBezTo>
                    <a:pt x="1858" y="1586"/>
                    <a:pt x="2096" y="1292"/>
                    <a:pt x="2404" y="1067"/>
                  </a:cubicBezTo>
                  <a:cubicBezTo>
                    <a:pt x="2587" y="934"/>
                    <a:pt x="2784" y="806"/>
                    <a:pt x="2982" y="692"/>
                  </a:cubicBezTo>
                  <a:close/>
                  <a:moveTo>
                    <a:pt x="3265" y="1"/>
                  </a:moveTo>
                  <a:cubicBezTo>
                    <a:pt x="3231" y="1"/>
                    <a:pt x="3194" y="9"/>
                    <a:pt x="3156" y="26"/>
                  </a:cubicBezTo>
                  <a:cubicBezTo>
                    <a:pt x="1982" y="576"/>
                    <a:pt x="1019" y="1590"/>
                    <a:pt x="483" y="2769"/>
                  </a:cubicBezTo>
                  <a:cubicBezTo>
                    <a:pt x="184" y="3434"/>
                    <a:pt x="1" y="4163"/>
                    <a:pt x="42" y="4892"/>
                  </a:cubicBezTo>
                  <a:cubicBezTo>
                    <a:pt x="83" y="5645"/>
                    <a:pt x="445" y="6373"/>
                    <a:pt x="794" y="7034"/>
                  </a:cubicBezTo>
                  <a:cubicBezTo>
                    <a:pt x="982" y="7396"/>
                    <a:pt x="1207" y="7740"/>
                    <a:pt x="1463" y="8056"/>
                  </a:cubicBezTo>
                  <a:cubicBezTo>
                    <a:pt x="1702" y="8355"/>
                    <a:pt x="1977" y="8593"/>
                    <a:pt x="2261" y="8831"/>
                  </a:cubicBezTo>
                  <a:cubicBezTo>
                    <a:pt x="2381" y="8974"/>
                    <a:pt x="2509" y="9098"/>
                    <a:pt x="2656" y="9212"/>
                  </a:cubicBezTo>
                  <a:cubicBezTo>
                    <a:pt x="2702" y="9246"/>
                    <a:pt x="2751" y="9261"/>
                    <a:pt x="2798" y="9261"/>
                  </a:cubicBezTo>
                  <a:cubicBezTo>
                    <a:pt x="2898" y="9261"/>
                    <a:pt x="2993" y="9195"/>
                    <a:pt x="3046" y="9102"/>
                  </a:cubicBezTo>
                  <a:cubicBezTo>
                    <a:pt x="3656" y="7961"/>
                    <a:pt x="3468" y="6585"/>
                    <a:pt x="2665" y="5635"/>
                  </a:cubicBezTo>
                  <a:cubicBezTo>
                    <a:pt x="2917" y="5626"/>
                    <a:pt x="3169" y="5599"/>
                    <a:pt x="3417" y="5544"/>
                  </a:cubicBezTo>
                  <a:cubicBezTo>
                    <a:pt x="3747" y="5470"/>
                    <a:pt x="4468" y="5364"/>
                    <a:pt x="4303" y="4879"/>
                  </a:cubicBezTo>
                  <a:cubicBezTo>
                    <a:pt x="4155" y="4439"/>
                    <a:pt x="3848" y="3994"/>
                    <a:pt x="3560" y="3636"/>
                  </a:cubicBezTo>
                  <a:cubicBezTo>
                    <a:pt x="3372" y="3397"/>
                    <a:pt x="3142" y="3182"/>
                    <a:pt x="2867" y="3067"/>
                  </a:cubicBezTo>
                  <a:cubicBezTo>
                    <a:pt x="3285" y="2200"/>
                    <a:pt x="3514" y="1256"/>
                    <a:pt x="3518" y="293"/>
                  </a:cubicBezTo>
                  <a:cubicBezTo>
                    <a:pt x="3518" y="140"/>
                    <a:pt x="3410" y="1"/>
                    <a:pt x="32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28"/>
            <p:cNvSpPr/>
            <p:nvPr/>
          </p:nvSpPr>
          <p:spPr>
            <a:xfrm>
              <a:off x="3585950" y="441275"/>
              <a:ext cx="93125" cy="206675"/>
            </a:xfrm>
            <a:custGeom>
              <a:rect b="b" l="l" r="r" t="t"/>
              <a:pathLst>
                <a:path extrusionOk="0" h="8267" w="3725">
                  <a:moveTo>
                    <a:pt x="2904" y="0"/>
                  </a:moveTo>
                  <a:cubicBezTo>
                    <a:pt x="2878" y="0"/>
                    <a:pt x="2852" y="5"/>
                    <a:pt x="2826" y="14"/>
                  </a:cubicBezTo>
                  <a:cubicBezTo>
                    <a:pt x="2060" y="275"/>
                    <a:pt x="1501" y="927"/>
                    <a:pt x="1055" y="1583"/>
                  </a:cubicBezTo>
                  <a:cubicBezTo>
                    <a:pt x="620" y="2224"/>
                    <a:pt x="253" y="2982"/>
                    <a:pt x="134" y="3756"/>
                  </a:cubicBezTo>
                  <a:cubicBezTo>
                    <a:pt x="1" y="4623"/>
                    <a:pt x="409" y="5503"/>
                    <a:pt x="822" y="6242"/>
                  </a:cubicBezTo>
                  <a:cubicBezTo>
                    <a:pt x="1243" y="6994"/>
                    <a:pt x="1771" y="7627"/>
                    <a:pt x="2395" y="8214"/>
                  </a:cubicBezTo>
                  <a:cubicBezTo>
                    <a:pt x="2433" y="8251"/>
                    <a:pt x="2477" y="8267"/>
                    <a:pt x="2521" y="8267"/>
                  </a:cubicBezTo>
                  <a:cubicBezTo>
                    <a:pt x="2634" y="8267"/>
                    <a:pt x="2747" y="8163"/>
                    <a:pt x="2767" y="8053"/>
                  </a:cubicBezTo>
                  <a:cubicBezTo>
                    <a:pt x="2816" y="8021"/>
                    <a:pt x="2858" y="7975"/>
                    <a:pt x="2871" y="7902"/>
                  </a:cubicBezTo>
                  <a:cubicBezTo>
                    <a:pt x="3023" y="7132"/>
                    <a:pt x="2894" y="6379"/>
                    <a:pt x="2578" y="5668"/>
                  </a:cubicBezTo>
                  <a:cubicBezTo>
                    <a:pt x="2418" y="5316"/>
                    <a:pt x="2174" y="5003"/>
                    <a:pt x="1895" y="4724"/>
                  </a:cubicBezTo>
                  <a:lnTo>
                    <a:pt x="1895" y="4724"/>
                  </a:lnTo>
                  <a:cubicBezTo>
                    <a:pt x="1980" y="4730"/>
                    <a:pt x="2065" y="4733"/>
                    <a:pt x="2151" y="4733"/>
                  </a:cubicBezTo>
                  <a:cubicBezTo>
                    <a:pt x="2647" y="4733"/>
                    <a:pt x="3147" y="4634"/>
                    <a:pt x="3596" y="4481"/>
                  </a:cubicBezTo>
                  <a:cubicBezTo>
                    <a:pt x="3688" y="4449"/>
                    <a:pt x="3724" y="4320"/>
                    <a:pt x="3688" y="4237"/>
                  </a:cubicBezTo>
                  <a:cubicBezTo>
                    <a:pt x="3495" y="3830"/>
                    <a:pt x="3311" y="3439"/>
                    <a:pt x="2987" y="3119"/>
                  </a:cubicBezTo>
                  <a:cubicBezTo>
                    <a:pt x="2799" y="2935"/>
                    <a:pt x="2551" y="2724"/>
                    <a:pt x="2285" y="2628"/>
                  </a:cubicBezTo>
                  <a:cubicBezTo>
                    <a:pt x="2702" y="1885"/>
                    <a:pt x="3009" y="1055"/>
                    <a:pt x="3101" y="216"/>
                  </a:cubicBezTo>
                  <a:cubicBezTo>
                    <a:pt x="3112" y="85"/>
                    <a:pt x="3014" y="0"/>
                    <a:pt x="29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58" name="Google Shape;2458;p28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459" name="Google Shape;2459;p28"/>
          <p:cNvSpPr txBox="1"/>
          <p:nvPr>
            <p:ph idx="1" type="subTitle"/>
          </p:nvPr>
        </p:nvSpPr>
        <p:spPr>
          <a:xfrm>
            <a:off x="1383300" y="3518000"/>
            <a:ext cx="3036300" cy="102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60" name="Google Shape;2460;p28"/>
          <p:cNvSpPr txBox="1"/>
          <p:nvPr>
            <p:ph idx="2" type="subTitle"/>
          </p:nvPr>
        </p:nvSpPr>
        <p:spPr>
          <a:xfrm>
            <a:off x="4724400" y="3518000"/>
            <a:ext cx="3036300" cy="102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61" name="Google Shape;2461;p28"/>
          <p:cNvSpPr txBox="1"/>
          <p:nvPr>
            <p:ph idx="3" type="subTitle"/>
          </p:nvPr>
        </p:nvSpPr>
        <p:spPr>
          <a:xfrm>
            <a:off x="1383300" y="3117200"/>
            <a:ext cx="3036300" cy="40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62" name="Google Shape;2462;p28"/>
          <p:cNvSpPr txBox="1"/>
          <p:nvPr>
            <p:ph idx="4" type="subTitle"/>
          </p:nvPr>
        </p:nvSpPr>
        <p:spPr>
          <a:xfrm>
            <a:off x="4724400" y="3117200"/>
            <a:ext cx="3036300" cy="40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pic>
        <p:nvPicPr>
          <p:cNvPr id="2463" name="Google Shape;2463;p28"/>
          <p:cNvPicPr preferRelativeResize="0"/>
          <p:nvPr/>
        </p:nvPicPr>
        <p:blipFill>
          <a:blip r:embed="rId2">
            <a:alphaModFix amt="52000"/>
          </a:blip>
          <a:stretch>
            <a:fillRect/>
          </a:stretch>
        </p:blipFill>
        <p:spPr>
          <a:xfrm>
            <a:off x="-2202100" y="-1420795"/>
            <a:ext cx="3742525" cy="334799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4" name="Google Shape;2464;p28"/>
          <p:cNvPicPr preferRelativeResize="0"/>
          <p:nvPr/>
        </p:nvPicPr>
        <p:blipFill>
          <a:blip r:embed="rId2">
            <a:alphaModFix amt="52000"/>
          </a:blip>
          <a:stretch>
            <a:fillRect/>
          </a:stretch>
        </p:blipFill>
        <p:spPr>
          <a:xfrm>
            <a:off x="-2116525" y="1931930"/>
            <a:ext cx="3742525" cy="334799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5" name="Google Shape;2465;p28"/>
          <p:cNvPicPr preferRelativeResize="0"/>
          <p:nvPr/>
        </p:nvPicPr>
        <p:blipFill>
          <a:blip r:embed="rId2">
            <a:alphaModFix amt="52000"/>
          </a:blip>
          <a:stretch>
            <a:fillRect/>
          </a:stretch>
        </p:blipFill>
        <p:spPr>
          <a:xfrm>
            <a:off x="7902275" y="-1420795"/>
            <a:ext cx="3742525" cy="334799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6" name="Google Shape;2466;p28"/>
          <p:cNvPicPr preferRelativeResize="0"/>
          <p:nvPr/>
        </p:nvPicPr>
        <p:blipFill>
          <a:blip r:embed="rId2">
            <a:alphaModFix amt="52000"/>
          </a:blip>
          <a:stretch>
            <a:fillRect/>
          </a:stretch>
        </p:blipFill>
        <p:spPr>
          <a:xfrm>
            <a:off x="7902275" y="1931930"/>
            <a:ext cx="3742525" cy="33479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3">
    <p:spTree>
      <p:nvGrpSpPr>
        <p:cNvPr id="2467" name="Shape 2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8" name="Google Shape;2468;p29"/>
          <p:cNvSpPr txBox="1"/>
          <p:nvPr>
            <p:ph type="title"/>
          </p:nvPr>
        </p:nvSpPr>
        <p:spPr>
          <a:xfrm>
            <a:off x="720000" y="2617772"/>
            <a:ext cx="2336400" cy="38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469" name="Google Shape;2469;p29"/>
          <p:cNvSpPr txBox="1"/>
          <p:nvPr>
            <p:ph idx="1" type="subTitle"/>
          </p:nvPr>
        </p:nvSpPr>
        <p:spPr>
          <a:xfrm>
            <a:off x="720000" y="3136575"/>
            <a:ext cx="2336400" cy="146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70" name="Google Shape;2470;p29"/>
          <p:cNvSpPr txBox="1"/>
          <p:nvPr>
            <p:ph idx="2" type="title"/>
          </p:nvPr>
        </p:nvSpPr>
        <p:spPr>
          <a:xfrm>
            <a:off x="3403796" y="2617772"/>
            <a:ext cx="2336400" cy="38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471" name="Google Shape;2471;p29"/>
          <p:cNvSpPr txBox="1"/>
          <p:nvPr>
            <p:ph idx="3" type="subTitle"/>
          </p:nvPr>
        </p:nvSpPr>
        <p:spPr>
          <a:xfrm>
            <a:off x="3403796" y="3136501"/>
            <a:ext cx="2336400" cy="146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72" name="Google Shape;2472;p29"/>
          <p:cNvSpPr txBox="1"/>
          <p:nvPr>
            <p:ph idx="4" type="title"/>
          </p:nvPr>
        </p:nvSpPr>
        <p:spPr>
          <a:xfrm>
            <a:off x="6087592" y="2617772"/>
            <a:ext cx="2336400" cy="38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120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473" name="Google Shape;2473;p29"/>
          <p:cNvSpPr txBox="1"/>
          <p:nvPr>
            <p:ph idx="5" type="subTitle"/>
          </p:nvPr>
        </p:nvSpPr>
        <p:spPr>
          <a:xfrm>
            <a:off x="6087592" y="3136501"/>
            <a:ext cx="2336400" cy="146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74" name="Google Shape;2474;p29"/>
          <p:cNvSpPr/>
          <p:nvPr/>
        </p:nvSpPr>
        <p:spPr>
          <a:xfrm rot="3482857">
            <a:off x="-700286" y="-1031931"/>
            <a:ext cx="2193270" cy="2836664"/>
          </a:xfrm>
          <a:custGeom>
            <a:rect b="b" l="l" r="r" t="t"/>
            <a:pathLst>
              <a:path extrusionOk="0" h="64714" w="50036">
                <a:moveTo>
                  <a:pt x="22148" y="1"/>
                </a:moveTo>
                <a:cubicBezTo>
                  <a:pt x="18824" y="1"/>
                  <a:pt x="15275" y="2620"/>
                  <a:pt x="14010" y="7379"/>
                </a:cubicBezTo>
                <a:cubicBezTo>
                  <a:pt x="13176" y="10514"/>
                  <a:pt x="13910" y="13583"/>
                  <a:pt x="13843" y="16719"/>
                </a:cubicBezTo>
                <a:cubicBezTo>
                  <a:pt x="13743" y="21222"/>
                  <a:pt x="12042" y="25725"/>
                  <a:pt x="9974" y="29895"/>
                </a:cubicBezTo>
                <a:cubicBezTo>
                  <a:pt x="7839" y="34031"/>
                  <a:pt x="5337" y="38001"/>
                  <a:pt x="3369" y="42204"/>
                </a:cubicBezTo>
                <a:cubicBezTo>
                  <a:pt x="1401" y="46407"/>
                  <a:pt x="0" y="51077"/>
                  <a:pt x="334" y="55446"/>
                </a:cubicBezTo>
                <a:cubicBezTo>
                  <a:pt x="667" y="59850"/>
                  <a:pt x="3136" y="63852"/>
                  <a:pt x="6905" y="64586"/>
                </a:cubicBezTo>
                <a:cubicBezTo>
                  <a:pt x="7371" y="64674"/>
                  <a:pt x="7839" y="64714"/>
                  <a:pt x="8311" y="64714"/>
                </a:cubicBezTo>
                <a:cubicBezTo>
                  <a:pt x="12328" y="64714"/>
                  <a:pt x="16532" y="61823"/>
                  <a:pt x="20682" y="61017"/>
                </a:cubicBezTo>
                <a:cubicBezTo>
                  <a:pt x="21620" y="60825"/>
                  <a:pt x="22548" y="60745"/>
                  <a:pt x="23468" y="60745"/>
                </a:cubicBezTo>
                <a:cubicBezTo>
                  <a:pt x="26865" y="60745"/>
                  <a:pt x="30157" y="61834"/>
                  <a:pt x="33491" y="62385"/>
                </a:cubicBezTo>
                <a:cubicBezTo>
                  <a:pt x="34560" y="62562"/>
                  <a:pt x="35679" y="62668"/>
                  <a:pt x="36809" y="62668"/>
                </a:cubicBezTo>
                <a:cubicBezTo>
                  <a:pt x="40154" y="62668"/>
                  <a:pt x="43598" y="61733"/>
                  <a:pt x="46166" y="58916"/>
                </a:cubicBezTo>
                <a:cubicBezTo>
                  <a:pt x="49836" y="54879"/>
                  <a:pt x="50036" y="48408"/>
                  <a:pt x="48068" y="43938"/>
                </a:cubicBezTo>
                <a:cubicBezTo>
                  <a:pt x="46066" y="39502"/>
                  <a:pt x="42397" y="36500"/>
                  <a:pt x="38928" y="33497"/>
                </a:cubicBezTo>
                <a:cubicBezTo>
                  <a:pt x="35425" y="30495"/>
                  <a:pt x="31990" y="27159"/>
                  <a:pt x="30555" y="22289"/>
                </a:cubicBezTo>
                <a:cubicBezTo>
                  <a:pt x="29688" y="19354"/>
                  <a:pt x="29688" y="16018"/>
                  <a:pt x="29555" y="12749"/>
                </a:cubicBezTo>
                <a:cubicBezTo>
                  <a:pt x="29455" y="9547"/>
                  <a:pt x="29154" y="6211"/>
                  <a:pt x="27720" y="3576"/>
                </a:cubicBezTo>
                <a:cubicBezTo>
                  <a:pt x="26445" y="1146"/>
                  <a:pt x="24346" y="1"/>
                  <a:pt x="2214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75" name="Google Shape;2475;p29"/>
          <p:cNvGrpSpPr/>
          <p:nvPr/>
        </p:nvGrpSpPr>
        <p:grpSpPr>
          <a:xfrm rot="8236893">
            <a:off x="-122790" y="-382950"/>
            <a:ext cx="1160581" cy="1843510"/>
            <a:chOff x="4836950" y="647600"/>
            <a:chExt cx="1160575" cy="1843500"/>
          </a:xfrm>
        </p:grpSpPr>
        <p:sp>
          <p:nvSpPr>
            <p:cNvPr id="2476" name="Google Shape;2476;p29"/>
            <p:cNvSpPr/>
            <p:nvPr/>
          </p:nvSpPr>
          <p:spPr>
            <a:xfrm>
              <a:off x="5305625" y="1783375"/>
              <a:ext cx="459525" cy="703375"/>
            </a:xfrm>
            <a:custGeom>
              <a:rect b="b" l="l" r="r" t="t"/>
              <a:pathLst>
                <a:path extrusionOk="0" h="28135" w="18381">
                  <a:moveTo>
                    <a:pt x="18380" y="1"/>
                  </a:moveTo>
                  <a:lnTo>
                    <a:pt x="18380" y="1"/>
                  </a:lnTo>
                  <a:cubicBezTo>
                    <a:pt x="6205" y="9041"/>
                    <a:pt x="1" y="13744"/>
                    <a:pt x="4337" y="27754"/>
                  </a:cubicBezTo>
                  <a:cubicBezTo>
                    <a:pt x="4417" y="28009"/>
                    <a:pt x="4633" y="28134"/>
                    <a:pt x="4845" y="28134"/>
                  </a:cubicBezTo>
                  <a:cubicBezTo>
                    <a:pt x="5077" y="28134"/>
                    <a:pt x="5303" y="27984"/>
                    <a:pt x="5338" y="27687"/>
                  </a:cubicBezTo>
                  <a:cubicBezTo>
                    <a:pt x="7206" y="17180"/>
                    <a:pt x="11108" y="8540"/>
                    <a:pt x="183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29"/>
            <p:cNvSpPr/>
            <p:nvPr/>
          </p:nvSpPr>
          <p:spPr>
            <a:xfrm>
              <a:off x="4836950" y="1473175"/>
              <a:ext cx="587275" cy="975300"/>
            </a:xfrm>
            <a:custGeom>
              <a:rect b="b" l="l" r="r" t="t"/>
              <a:pathLst>
                <a:path extrusionOk="0" h="39012" w="23491">
                  <a:moveTo>
                    <a:pt x="1" y="0"/>
                  </a:moveTo>
                  <a:cubicBezTo>
                    <a:pt x="5438" y="4970"/>
                    <a:pt x="9941" y="12109"/>
                    <a:pt x="13777" y="19481"/>
                  </a:cubicBezTo>
                  <a:cubicBezTo>
                    <a:pt x="17046" y="25785"/>
                    <a:pt x="19748" y="32123"/>
                    <a:pt x="22383" y="38661"/>
                  </a:cubicBezTo>
                  <a:cubicBezTo>
                    <a:pt x="22478" y="38905"/>
                    <a:pt x="22683" y="39011"/>
                    <a:pt x="22889" y="39011"/>
                  </a:cubicBezTo>
                  <a:cubicBezTo>
                    <a:pt x="23189" y="39011"/>
                    <a:pt x="23491" y="38784"/>
                    <a:pt x="23451" y="38428"/>
                  </a:cubicBezTo>
                  <a:cubicBezTo>
                    <a:pt x="23184" y="34658"/>
                    <a:pt x="22750" y="30855"/>
                    <a:pt x="21883" y="27019"/>
                  </a:cubicBezTo>
                  <a:cubicBezTo>
                    <a:pt x="20716" y="21949"/>
                    <a:pt x="18681" y="16679"/>
                    <a:pt x="15612" y="12742"/>
                  </a:cubicBezTo>
                  <a:cubicBezTo>
                    <a:pt x="13911" y="10574"/>
                    <a:pt x="12009" y="8806"/>
                    <a:pt x="10075" y="7239"/>
                  </a:cubicBezTo>
                  <a:cubicBezTo>
                    <a:pt x="6772" y="4503"/>
                    <a:pt x="3403" y="2102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29"/>
            <p:cNvSpPr/>
            <p:nvPr/>
          </p:nvSpPr>
          <p:spPr>
            <a:xfrm>
              <a:off x="5288125" y="1393950"/>
              <a:ext cx="216000" cy="1090800"/>
            </a:xfrm>
            <a:custGeom>
              <a:rect b="b" l="l" r="r" t="t"/>
              <a:pathLst>
                <a:path extrusionOk="0" fill="none" h="43632" w="8640">
                  <a:moveTo>
                    <a:pt x="0" y="0"/>
                  </a:moveTo>
                  <a:cubicBezTo>
                    <a:pt x="0" y="0"/>
                    <a:pt x="8640" y="19080"/>
                    <a:pt x="5004" y="43631"/>
                  </a:cubicBezTo>
                </a:path>
              </a:pathLst>
            </a:custGeom>
            <a:noFill/>
            <a:ln cap="flat" cmpd="sng" w="50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29"/>
            <p:cNvSpPr/>
            <p:nvPr/>
          </p:nvSpPr>
          <p:spPr>
            <a:xfrm>
              <a:off x="5229750" y="1151275"/>
              <a:ext cx="226850" cy="1333475"/>
            </a:xfrm>
            <a:custGeom>
              <a:rect b="b" l="l" r="r" t="t"/>
              <a:pathLst>
                <a:path extrusionOk="0" fill="none" h="53339" w="9074">
                  <a:moveTo>
                    <a:pt x="9073" y="0"/>
                  </a:moveTo>
                  <a:cubicBezTo>
                    <a:pt x="9073" y="0"/>
                    <a:pt x="0" y="19314"/>
                    <a:pt x="7372" y="53338"/>
                  </a:cubicBezTo>
                </a:path>
              </a:pathLst>
            </a:custGeom>
            <a:noFill/>
            <a:ln cap="flat" cmpd="sng" w="50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29"/>
            <p:cNvSpPr/>
            <p:nvPr/>
          </p:nvSpPr>
          <p:spPr>
            <a:xfrm>
              <a:off x="5174700" y="1917650"/>
              <a:ext cx="239350" cy="567100"/>
            </a:xfrm>
            <a:custGeom>
              <a:rect b="b" l="l" r="r" t="t"/>
              <a:pathLst>
                <a:path extrusionOk="0" fill="none" h="22684" w="9574">
                  <a:moveTo>
                    <a:pt x="0" y="0"/>
                  </a:moveTo>
                  <a:cubicBezTo>
                    <a:pt x="0" y="0"/>
                    <a:pt x="8773" y="9374"/>
                    <a:pt x="9574" y="22683"/>
                  </a:cubicBezTo>
                </a:path>
              </a:pathLst>
            </a:custGeom>
            <a:noFill/>
            <a:ln cap="flat" cmpd="sng" w="50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29"/>
            <p:cNvSpPr/>
            <p:nvPr/>
          </p:nvSpPr>
          <p:spPr>
            <a:xfrm>
              <a:off x="5352325" y="1633275"/>
              <a:ext cx="252700" cy="844800"/>
            </a:xfrm>
            <a:custGeom>
              <a:rect b="b" l="l" r="r" t="t"/>
              <a:pathLst>
                <a:path extrusionOk="0" fill="none" h="33792" w="10108">
                  <a:moveTo>
                    <a:pt x="10108" y="1"/>
                  </a:moveTo>
                  <a:cubicBezTo>
                    <a:pt x="10108" y="1"/>
                    <a:pt x="1" y="10441"/>
                    <a:pt x="2436" y="33791"/>
                  </a:cubicBezTo>
                </a:path>
              </a:pathLst>
            </a:custGeom>
            <a:noFill/>
            <a:ln cap="flat" cmpd="sng" w="50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29"/>
            <p:cNvSpPr/>
            <p:nvPr/>
          </p:nvSpPr>
          <p:spPr>
            <a:xfrm>
              <a:off x="5412375" y="647600"/>
              <a:ext cx="469525" cy="538750"/>
            </a:xfrm>
            <a:custGeom>
              <a:rect b="b" l="l" r="r" t="t"/>
              <a:pathLst>
                <a:path extrusionOk="0" h="21550" w="18781">
                  <a:moveTo>
                    <a:pt x="13122" y="1"/>
                  </a:moveTo>
                  <a:cubicBezTo>
                    <a:pt x="11182" y="1"/>
                    <a:pt x="8721" y="1823"/>
                    <a:pt x="7239" y="2334"/>
                  </a:cubicBezTo>
                  <a:cubicBezTo>
                    <a:pt x="6923" y="2446"/>
                    <a:pt x="6621" y="2490"/>
                    <a:pt x="6324" y="2490"/>
                  </a:cubicBezTo>
                  <a:cubicBezTo>
                    <a:pt x="5649" y="2490"/>
                    <a:pt x="5009" y="2263"/>
                    <a:pt x="4337" y="2101"/>
                  </a:cubicBezTo>
                  <a:cubicBezTo>
                    <a:pt x="3781" y="1932"/>
                    <a:pt x="3017" y="1588"/>
                    <a:pt x="2358" y="1588"/>
                  </a:cubicBezTo>
                  <a:cubicBezTo>
                    <a:pt x="2107" y="1588"/>
                    <a:pt x="1871" y="1638"/>
                    <a:pt x="1668" y="1767"/>
                  </a:cubicBezTo>
                  <a:cubicBezTo>
                    <a:pt x="1568" y="1801"/>
                    <a:pt x="1535" y="1834"/>
                    <a:pt x="1501" y="1867"/>
                  </a:cubicBezTo>
                  <a:cubicBezTo>
                    <a:pt x="1435" y="1967"/>
                    <a:pt x="1401" y="2001"/>
                    <a:pt x="1368" y="2034"/>
                  </a:cubicBezTo>
                  <a:cubicBezTo>
                    <a:pt x="1335" y="2101"/>
                    <a:pt x="1268" y="2168"/>
                    <a:pt x="1234" y="2201"/>
                  </a:cubicBezTo>
                  <a:cubicBezTo>
                    <a:pt x="1101" y="2501"/>
                    <a:pt x="1034" y="2835"/>
                    <a:pt x="934" y="3168"/>
                  </a:cubicBezTo>
                  <a:cubicBezTo>
                    <a:pt x="767" y="3802"/>
                    <a:pt x="734" y="4469"/>
                    <a:pt x="767" y="5136"/>
                  </a:cubicBezTo>
                  <a:cubicBezTo>
                    <a:pt x="834" y="6471"/>
                    <a:pt x="1068" y="7838"/>
                    <a:pt x="1201" y="9139"/>
                  </a:cubicBezTo>
                  <a:cubicBezTo>
                    <a:pt x="1234" y="9273"/>
                    <a:pt x="1234" y="9373"/>
                    <a:pt x="1234" y="9506"/>
                  </a:cubicBezTo>
                  <a:cubicBezTo>
                    <a:pt x="1234" y="9806"/>
                    <a:pt x="1268" y="10040"/>
                    <a:pt x="1268" y="10340"/>
                  </a:cubicBezTo>
                  <a:lnTo>
                    <a:pt x="1268" y="11041"/>
                  </a:lnTo>
                  <a:lnTo>
                    <a:pt x="1268" y="11174"/>
                  </a:lnTo>
                  <a:lnTo>
                    <a:pt x="1268" y="11207"/>
                  </a:lnTo>
                  <a:lnTo>
                    <a:pt x="1268" y="11608"/>
                  </a:lnTo>
                  <a:cubicBezTo>
                    <a:pt x="1268" y="11708"/>
                    <a:pt x="1234" y="11875"/>
                    <a:pt x="1234" y="12008"/>
                  </a:cubicBezTo>
                  <a:cubicBezTo>
                    <a:pt x="1234" y="12141"/>
                    <a:pt x="1201" y="12275"/>
                    <a:pt x="1201" y="12375"/>
                  </a:cubicBezTo>
                  <a:cubicBezTo>
                    <a:pt x="1201" y="12475"/>
                    <a:pt x="1201" y="12608"/>
                    <a:pt x="1168" y="12675"/>
                  </a:cubicBezTo>
                  <a:lnTo>
                    <a:pt x="1034" y="13175"/>
                  </a:lnTo>
                  <a:cubicBezTo>
                    <a:pt x="1034" y="13309"/>
                    <a:pt x="1001" y="13442"/>
                    <a:pt x="934" y="13576"/>
                  </a:cubicBezTo>
                  <a:cubicBezTo>
                    <a:pt x="934" y="13609"/>
                    <a:pt x="901" y="13609"/>
                    <a:pt x="901" y="13642"/>
                  </a:cubicBezTo>
                  <a:cubicBezTo>
                    <a:pt x="868" y="13709"/>
                    <a:pt x="868" y="13809"/>
                    <a:pt x="834" y="13876"/>
                  </a:cubicBezTo>
                  <a:cubicBezTo>
                    <a:pt x="767" y="14043"/>
                    <a:pt x="734" y="14176"/>
                    <a:pt x="667" y="14343"/>
                  </a:cubicBezTo>
                  <a:lnTo>
                    <a:pt x="667" y="14376"/>
                  </a:lnTo>
                  <a:cubicBezTo>
                    <a:pt x="434" y="15277"/>
                    <a:pt x="234" y="16178"/>
                    <a:pt x="100" y="17045"/>
                  </a:cubicBezTo>
                  <a:cubicBezTo>
                    <a:pt x="67" y="17345"/>
                    <a:pt x="34" y="17645"/>
                    <a:pt x="34" y="17879"/>
                  </a:cubicBezTo>
                  <a:cubicBezTo>
                    <a:pt x="0" y="18179"/>
                    <a:pt x="0" y="18446"/>
                    <a:pt x="34" y="18713"/>
                  </a:cubicBezTo>
                  <a:cubicBezTo>
                    <a:pt x="34" y="18946"/>
                    <a:pt x="67" y="19146"/>
                    <a:pt x="100" y="19347"/>
                  </a:cubicBezTo>
                  <a:lnTo>
                    <a:pt x="100" y="19380"/>
                  </a:lnTo>
                  <a:cubicBezTo>
                    <a:pt x="167" y="19613"/>
                    <a:pt x="234" y="19814"/>
                    <a:pt x="334" y="20014"/>
                  </a:cubicBezTo>
                  <a:cubicBezTo>
                    <a:pt x="625" y="20782"/>
                    <a:pt x="1211" y="21550"/>
                    <a:pt x="1974" y="21550"/>
                  </a:cubicBezTo>
                  <a:cubicBezTo>
                    <a:pt x="2172" y="21550"/>
                    <a:pt x="2382" y="21498"/>
                    <a:pt x="2602" y="21381"/>
                  </a:cubicBezTo>
                  <a:cubicBezTo>
                    <a:pt x="3203" y="21115"/>
                    <a:pt x="3569" y="20547"/>
                    <a:pt x="4003" y="20014"/>
                  </a:cubicBezTo>
                  <a:cubicBezTo>
                    <a:pt x="5237" y="18379"/>
                    <a:pt x="6572" y="16878"/>
                    <a:pt x="8106" y="15644"/>
                  </a:cubicBezTo>
                  <a:cubicBezTo>
                    <a:pt x="8573" y="15177"/>
                    <a:pt x="9073" y="14777"/>
                    <a:pt x="9607" y="14376"/>
                  </a:cubicBezTo>
                  <a:lnTo>
                    <a:pt x="10007" y="14143"/>
                  </a:lnTo>
                  <a:lnTo>
                    <a:pt x="10241" y="14009"/>
                  </a:lnTo>
                  <a:cubicBezTo>
                    <a:pt x="10241" y="13976"/>
                    <a:pt x="10274" y="13976"/>
                    <a:pt x="10274" y="13976"/>
                  </a:cubicBezTo>
                  <a:cubicBezTo>
                    <a:pt x="11575" y="13309"/>
                    <a:pt x="13010" y="13009"/>
                    <a:pt x="14377" y="12608"/>
                  </a:cubicBezTo>
                  <a:cubicBezTo>
                    <a:pt x="14411" y="12608"/>
                    <a:pt x="14444" y="12575"/>
                    <a:pt x="14511" y="12575"/>
                  </a:cubicBezTo>
                  <a:cubicBezTo>
                    <a:pt x="14577" y="12508"/>
                    <a:pt x="14711" y="12508"/>
                    <a:pt x="14777" y="12475"/>
                  </a:cubicBezTo>
                  <a:cubicBezTo>
                    <a:pt x="14911" y="12475"/>
                    <a:pt x="15011" y="12442"/>
                    <a:pt x="15111" y="12408"/>
                  </a:cubicBezTo>
                  <a:lnTo>
                    <a:pt x="15511" y="12275"/>
                  </a:lnTo>
                  <a:cubicBezTo>
                    <a:pt x="15678" y="12241"/>
                    <a:pt x="15845" y="12141"/>
                    <a:pt x="16012" y="12075"/>
                  </a:cubicBezTo>
                  <a:cubicBezTo>
                    <a:pt x="17379" y="11441"/>
                    <a:pt x="18780" y="10474"/>
                    <a:pt x="18047" y="9106"/>
                  </a:cubicBezTo>
                  <a:cubicBezTo>
                    <a:pt x="18013" y="9006"/>
                    <a:pt x="17946" y="8939"/>
                    <a:pt x="17813" y="8839"/>
                  </a:cubicBezTo>
                  <a:cubicBezTo>
                    <a:pt x="17379" y="8105"/>
                    <a:pt x="16746" y="7471"/>
                    <a:pt x="16312" y="6704"/>
                  </a:cubicBezTo>
                  <a:cubicBezTo>
                    <a:pt x="15711" y="5537"/>
                    <a:pt x="15378" y="4336"/>
                    <a:pt x="15111" y="3035"/>
                  </a:cubicBezTo>
                  <a:cubicBezTo>
                    <a:pt x="14944" y="2201"/>
                    <a:pt x="15411" y="1267"/>
                    <a:pt x="14711" y="600"/>
                  </a:cubicBezTo>
                  <a:cubicBezTo>
                    <a:pt x="14258" y="171"/>
                    <a:pt x="13714" y="1"/>
                    <a:pt x="131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29"/>
            <p:cNvSpPr/>
            <p:nvPr/>
          </p:nvSpPr>
          <p:spPr>
            <a:xfrm>
              <a:off x="5557250" y="727025"/>
              <a:ext cx="316300" cy="187225"/>
            </a:xfrm>
            <a:custGeom>
              <a:rect b="b" l="l" r="r" t="t"/>
              <a:pathLst>
                <a:path extrusionOk="0" h="7489" w="12652">
                  <a:moveTo>
                    <a:pt x="11625" y="0"/>
                  </a:moveTo>
                  <a:cubicBezTo>
                    <a:pt x="9030" y="0"/>
                    <a:pt x="1831" y="2811"/>
                    <a:pt x="643" y="5462"/>
                  </a:cubicBezTo>
                  <a:cubicBezTo>
                    <a:pt x="0" y="6440"/>
                    <a:pt x="857" y="7489"/>
                    <a:pt x="1779" y="7489"/>
                  </a:cubicBezTo>
                  <a:cubicBezTo>
                    <a:pt x="1957" y="7489"/>
                    <a:pt x="2138" y="7450"/>
                    <a:pt x="2311" y="7363"/>
                  </a:cubicBezTo>
                  <a:cubicBezTo>
                    <a:pt x="3645" y="6596"/>
                    <a:pt x="4479" y="4561"/>
                    <a:pt x="5814" y="3594"/>
                  </a:cubicBezTo>
                  <a:cubicBezTo>
                    <a:pt x="8549" y="1392"/>
                    <a:pt x="12652" y="1259"/>
                    <a:pt x="12552" y="392"/>
                  </a:cubicBezTo>
                  <a:cubicBezTo>
                    <a:pt x="12506" y="122"/>
                    <a:pt x="12165" y="0"/>
                    <a:pt x="1162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29"/>
            <p:cNvSpPr/>
            <p:nvPr/>
          </p:nvSpPr>
          <p:spPr>
            <a:xfrm>
              <a:off x="5414025" y="688225"/>
              <a:ext cx="257725" cy="498550"/>
            </a:xfrm>
            <a:custGeom>
              <a:rect b="b" l="l" r="r" t="t"/>
              <a:pathLst>
                <a:path extrusionOk="0" h="19942" w="10309">
                  <a:moveTo>
                    <a:pt x="2210" y="0"/>
                  </a:moveTo>
                  <a:cubicBezTo>
                    <a:pt x="2011" y="0"/>
                    <a:pt x="1806" y="60"/>
                    <a:pt x="1669" y="142"/>
                  </a:cubicBezTo>
                  <a:cubicBezTo>
                    <a:pt x="1602" y="176"/>
                    <a:pt x="1535" y="209"/>
                    <a:pt x="1502" y="276"/>
                  </a:cubicBezTo>
                  <a:cubicBezTo>
                    <a:pt x="1469" y="342"/>
                    <a:pt x="1435" y="376"/>
                    <a:pt x="1369" y="443"/>
                  </a:cubicBezTo>
                  <a:cubicBezTo>
                    <a:pt x="1335" y="476"/>
                    <a:pt x="1302" y="543"/>
                    <a:pt x="1269" y="576"/>
                  </a:cubicBezTo>
                  <a:cubicBezTo>
                    <a:pt x="1135" y="876"/>
                    <a:pt x="1035" y="1210"/>
                    <a:pt x="968" y="1543"/>
                  </a:cubicBezTo>
                  <a:cubicBezTo>
                    <a:pt x="802" y="2177"/>
                    <a:pt x="768" y="2844"/>
                    <a:pt x="802" y="3511"/>
                  </a:cubicBezTo>
                  <a:cubicBezTo>
                    <a:pt x="835" y="4846"/>
                    <a:pt x="1102" y="6213"/>
                    <a:pt x="1202" y="7514"/>
                  </a:cubicBezTo>
                  <a:cubicBezTo>
                    <a:pt x="1269" y="7648"/>
                    <a:pt x="1269" y="7781"/>
                    <a:pt x="1269" y="7881"/>
                  </a:cubicBezTo>
                  <a:cubicBezTo>
                    <a:pt x="1269" y="8181"/>
                    <a:pt x="1302" y="8415"/>
                    <a:pt x="1302" y="8715"/>
                  </a:cubicBezTo>
                  <a:lnTo>
                    <a:pt x="1302" y="9449"/>
                  </a:lnTo>
                  <a:lnTo>
                    <a:pt x="1302" y="9549"/>
                  </a:lnTo>
                  <a:lnTo>
                    <a:pt x="1302" y="9582"/>
                  </a:lnTo>
                  <a:lnTo>
                    <a:pt x="1302" y="9983"/>
                  </a:lnTo>
                  <a:cubicBezTo>
                    <a:pt x="1302" y="10083"/>
                    <a:pt x="1269" y="10283"/>
                    <a:pt x="1269" y="10383"/>
                  </a:cubicBezTo>
                  <a:cubicBezTo>
                    <a:pt x="1269" y="10516"/>
                    <a:pt x="1202" y="10650"/>
                    <a:pt x="1202" y="10783"/>
                  </a:cubicBezTo>
                  <a:cubicBezTo>
                    <a:pt x="1202" y="10850"/>
                    <a:pt x="1202" y="10983"/>
                    <a:pt x="1168" y="11050"/>
                  </a:cubicBezTo>
                  <a:lnTo>
                    <a:pt x="1035" y="11550"/>
                  </a:lnTo>
                  <a:cubicBezTo>
                    <a:pt x="1035" y="11684"/>
                    <a:pt x="1002" y="11817"/>
                    <a:pt x="968" y="11951"/>
                  </a:cubicBezTo>
                  <a:cubicBezTo>
                    <a:pt x="968" y="11984"/>
                    <a:pt x="935" y="11984"/>
                    <a:pt x="935" y="12017"/>
                  </a:cubicBezTo>
                  <a:cubicBezTo>
                    <a:pt x="935" y="12118"/>
                    <a:pt x="868" y="12184"/>
                    <a:pt x="835" y="12284"/>
                  </a:cubicBezTo>
                  <a:cubicBezTo>
                    <a:pt x="802" y="12451"/>
                    <a:pt x="768" y="12551"/>
                    <a:pt x="668" y="12718"/>
                  </a:cubicBezTo>
                  <a:lnTo>
                    <a:pt x="668" y="12785"/>
                  </a:lnTo>
                  <a:cubicBezTo>
                    <a:pt x="468" y="13652"/>
                    <a:pt x="268" y="14553"/>
                    <a:pt x="134" y="15453"/>
                  </a:cubicBezTo>
                  <a:cubicBezTo>
                    <a:pt x="101" y="15720"/>
                    <a:pt x="34" y="15987"/>
                    <a:pt x="34" y="16287"/>
                  </a:cubicBezTo>
                  <a:cubicBezTo>
                    <a:pt x="1" y="16554"/>
                    <a:pt x="1" y="16821"/>
                    <a:pt x="34" y="17121"/>
                  </a:cubicBezTo>
                  <a:cubicBezTo>
                    <a:pt x="34" y="17321"/>
                    <a:pt x="101" y="17521"/>
                    <a:pt x="134" y="17722"/>
                  </a:cubicBezTo>
                  <a:lnTo>
                    <a:pt x="134" y="17788"/>
                  </a:lnTo>
                  <a:cubicBezTo>
                    <a:pt x="168" y="17988"/>
                    <a:pt x="268" y="18189"/>
                    <a:pt x="335" y="18389"/>
                  </a:cubicBezTo>
                  <a:cubicBezTo>
                    <a:pt x="629" y="19165"/>
                    <a:pt x="1225" y="19942"/>
                    <a:pt x="2018" y="19942"/>
                  </a:cubicBezTo>
                  <a:cubicBezTo>
                    <a:pt x="2212" y="19942"/>
                    <a:pt x="2419" y="19895"/>
                    <a:pt x="2636" y="19790"/>
                  </a:cubicBezTo>
                  <a:cubicBezTo>
                    <a:pt x="3203" y="19490"/>
                    <a:pt x="3604" y="18956"/>
                    <a:pt x="4004" y="18389"/>
                  </a:cubicBezTo>
                  <a:cubicBezTo>
                    <a:pt x="5271" y="16788"/>
                    <a:pt x="6606" y="15286"/>
                    <a:pt x="8140" y="14019"/>
                  </a:cubicBezTo>
                  <a:cubicBezTo>
                    <a:pt x="8607" y="13552"/>
                    <a:pt x="9107" y="13152"/>
                    <a:pt x="9641" y="12785"/>
                  </a:cubicBezTo>
                  <a:lnTo>
                    <a:pt x="10008" y="12518"/>
                  </a:lnTo>
                  <a:cubicBezTo>
                    <a:pt x="10108" y="12484"/>
                    <a:pt x="10175" y="12451"/>
                    <a:pt x="10308" y="12351"/>
                  </a:cubicBezTo>
                  <a:cubicBezTo>
                    <a:pt x="9941" y="11184"/>
                    <a:pt x="9441" y="10049"/>
                    <a:pt x="8707" y="9049"/>
                  </a:cubicBezTo>
                  <a:cubicBezTo>
                    <a:pt x="8474" y="8715"/>
                    <a:pt x="8173" y="8382"/>
                    <a:pt x="7873" y="8115"/>
                  </a:cubicBezTo>
                  <a:cubicBezTo>
                    <a:pt x="7006" y="7181"/>
                    <a:pt x="6005" y="6447"/>
                    <a:pt x="5038" y="5613"/>
                  </a:cubicBezTo>
                  <a:cubicBezTo>
                    <a:pt x="3770" y="4512"/>
                    <a:pt x="2536" y="3211"/>
                    <a:pt x="2102" y="1643"/>
                  </a:cubicBezTo>
                  <a:cubicBezTo>
                    <a:pt x="1969" y="1176"/>
                    <a:pt x="1902" y="709"/>
                    <a:pt x="2169" y="342"/>
                  </a:cubicBezTo>
                  <a:cubicBezTo>
                    <a:pt x="2303" y="209"/>
                    <a:pt x="2369" y="142"/>
                    <a:pt x="2503" y="42"/>
                  </a:cubicBezTo>
                  <a:cubicBezTo>
                    <a:pt x="2469" y="9"/>
                    <a:pt x="2369" y="9"/>
                    <a:pt x="2336" y="9"/>
                  </a:cubicBezTo>
                  <a:cubicBezTo>
                    <a:pt x="2295" y="3"/>
                    <a:pt x="2252" y="0"/>
                    <a:pt x="22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29"/>
            <p:cNvSpPr/>
            <p:nvPr/>
          </p:nvSpPr>
          <p:spPr>
            <a:xfrm>
              <a:off x="5406525" y="868575"/>
              <a:ext cx="475375" cy="318200"/>
            </a:xfrm>
            <a:custGeom>
              <a:rect b="b" l="l" r="r" t="t"/>
              <a:pathLst>
                <a:path extrusionOk="0" h="12728" w="19015">
                  <a:moveTo>
                    <a:pt x="18114" y="0"/>
                  </a:moveTo>
                  <a:cubicBezTo>
                    <a:pt x="18080" y="400"/>
                    <a:pt x="17847" y="734"/>
                    <a:pt x="17580" y="967"/>
                  </a:cubicBezTo>
                  <a:cubicBezTo>
                    <a:pt x="17238" y="1241"/>
                    <a:pt x="16827" y="1330"/>
                    <a:pt x="16395" y="1330"/>
                  </a:cubicBezTo>
                  <a:cubicBezTo>
                    <a:pt x="15983" y="1330"/>
                    <a:pt x="15552" y="1249"/>
                    <a:pt x="15145" y="1168"/>
                  </a:cubicBezTo>
                  <a:cubicBezTo>
                    <a:pt x="13597" y="876"/>
                    <a:pt x="12018" y="735"/>
                    <a:pt x="10440" y="735"/>
                  </a:cubicBezTo>
                  <a:cubicBezTo>
                    <a:pt x="9672" y="735"/>
                    <a:pt x="8904" y="768"/>
                    <a:pt x="8140" y="834"/>
                  </a:cubicBezTo>
                  <a:cubicBezTo>
                    <a:pt x="5905" y="1067"/>
                    <a:pt x="3670" y="1568"/>
                    <a:pt x="1602" y="2335"/>
                  </a:cubicBezTo>
                  <a:cubicBezTo>
                    <a:pt x="1502" y="2435"/>
                    <a:pt x="1435" y="3603"/>
                    <a:pt x="1435" y="3736"/>
                  </a:cubicBezTo>
                  <a:cubicBezTo>
                    <a:pt x="1335" y="4403"/>
                    <a:pt x="1135" y="4937"/>
                    <a:pt x="935" y="5571"/>
                  </a:cubicBezTo>
                  <a:lnTo>
                    <a:pt x="935" y="5604"/>
                  </a:lnTo>
                  <a:cubicBezTo>
                    <a:pt x="935" y="5637"/>
                    <a:pt x="901" y="5671"/>
                    <a:pt x="901" y="5737"/>
                  </a:cubicBezTo>
                  <a:cubicBezTo>
                    <a:pt x="334" y="7239"/>
                    <a:pt x="1" y="8973"/>
                    <a:pt x="401" y="10508"/>
                  </a:cubicBezTo>
                  <a:lnTo>
                    <a:pt x="401" y="10574"/>
                  </a:lnTo>
                  <a:cubicBezTo>
                    <a:pt x="434" y="10774"/>
                    <a:pt x="501" y="10975"/>
                    <a:pt x="601" y="11175"/>
                  </a:cubicBezTo>
                  <a:cubicBezTo>
                    <a:pt x="896" y="11951"/>
                    <a:pt x="1491" y="12728"/>
                    <a:pt x="2284" y="12728"/>
                  </a:cubicBezTo>
                  <a:cubicBezTo>
                    <a:pt x="2479" y="12728"/>
                    <a:pt x="2686" y="12681"/>
                    <a:pt x="2903" y="12576"/>
                  </a:cubicBezTo>
                  <a:cubicBezTo>
                    <a:pt x="3470" y="12276"/>
                    <a:pt x="3837" y="11742"/>
                    <a:pt x="4270" y="11175"/>
                  </a:cubicBezTo>
                  <a:cubicBezTo>
                    <a:pt x="5505" y="9574"/>
                    <a:pt x="6839" y="8072"/>
                    <a:pt x="8407" y="6805"/>
                  </a:cubicBezTo>
                  <a:cubicBezTo>
                    <a:pt x="9141" y="6171"/>
                    <a:pt x="9941" y="5637"/>
                    <a:pt x="10775" y="5170"/>
                  </a:cubicBezTo>
                  <a:cubicBezTo>
                    <a:pt x="12076" y="4470"/>
                    <a:pt x="13410" y="4103"/>
                    <a:pt x="14745" y="3669"/>
                  </a:cubicBezTo>
                  <a:cubicBezTo>
                    <a:pt x="14811" y="3636"/>
                    <a:pt x="14945" y="3636"/>
                    <a:pt x="15011" y="3603"/>
                  </a:cubicBezTo>
                  <a:cubicBezTo>
                    <a:pt x="15145" y="3603"/>
                    <a:pt x="15245" y="3536"/>
                    <a:pt x="15345" y="3503"/>
                  </a:cubicBezTo>
                  <a:lnTo>
                    <a:pt x="15745" y="3369"/>
                  </a:lnTo>
                  <a:cubicBezTo>
                    <a:pt x="15912" y="3336"/>
                    <a:pt x="16079" y="3269"/>
                    <a:pt x="16246" y="3169"/>
                  </a:cubicBezTo>
                  <a:cubicBezTo>
                    <a:pt x="17580" y="2635"/>
                    <a:pt x="19014" y="1668"/>
                    <a:pt x="18247" y="234"/>
                  </a:cubicBezTo>
                  <a:cubicBezTo>
                    <a:pt x="18180" y="167"/>
                    <a:pt x="18147" y="100"/>
                    <a:pt x="181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29"/>
            <p:cNvSpPr/>
            <p:nvPr/>
          </p:nvSpPr>
          <p:spPr>
            <a:xfrm>
              <a:off x="5576650" y="1298500"/>
              <a:ext cx="395300" cy="378900"/>
            </a:xfrm>
            <a:custGeom>
              <a:rect b="b" l="l" r="r" t="t"/>
              <a:pathLst>
                <a:path extrusionOk="0" h="15156" w="15812">
                  <a:moveTo>
                    <a:pt x="4764" y="0"/>
                  </a:moveTo>
                  <a:cubicBezTo>
                    <a:pt x="4665" y="0"/>
                    <a:pt x="4567" y="15"/>
                    <a:pt x="4470" y="49"/>
                  </a:cubicBezTo>
                  <a:cubicBezTo>
                    <a:pt x="4404" y="49"/>
                    <a:pt x="4370" y="49"/>
                    <a:pt x="4337" y="82"/>
                  </a:cubicBezTo>
                  <a:cubicBezTo>
                    <a:pt x="4304" y="115"/>
                    <a:pt x="4237" y="115"/>
                    <a:pt x="4204" y="149"/>
                  </a:cubicBezTo>
                  <a:lnTo>
                    <a:pt x="4070" y="282"/>
                  </a:lnTo>
                  <a:cubicBezTo>
                    <a:pt x="3903" y="482"/>
                    <a:pt x="3803" y="716"/>
                    <a:pt x="3670" y="949"/>
                  </a:cubicBezTo>
                  <a:cubicBezTo>
                    <a:pt x="3403" y="1416"/>
                    <a:pt x="3303" y="1917"/>
                    <a:pt x="3170" y="2417"/>
                  </a:cubicBezTo>
                  <a:cubicBezTo>
                    <a:pt x="2969" y="3451"/>
                    <a:pt x="2903" y="4552"/>
                    <a:pt x="2736" y="5553"/>
                  </a:cubicBezTo>
                  <a:cubicBezTo>
                    <a:pt x="2736" y="5619"/>
                    <a:pt x="2703" y="5753"/>
                    <a:pt x="2703" y="5820"/>
                  </a:cubicBezTo>
                  <a:lnTo>
                    <a:pt x="2569" y="6453"/>
                  </a:lnTo>
                  <a:cubicBezTo>
                    <a:pt x="2536" y="6620"/>
                    <a:pt x="2502" y="6820"/>
                    <a:pt x="2469" y="6987"/>
                  </a:cubicBezTo>
                  <a:cubicBezTo>
                    <a:pt x="2402" y="7054"/>
                    <a:pt x="2402" y="7054"/>
                    <a:pt x="2402" y="7087"/>
                  </a:cubicBezTo>
                  <a:lnTo>
                    <a:pt x="2402" y="7120"/>
                  </a:lnTo>
                  <a:cubicBezTo>
                    <a:pt x="2369" y="7254"/>
                    <a:pt x="2369" y="7321"/>
                    <a:pt x="2336" y="7421"/>
                  </a:cubicBezTo>
                  <a:cubicBezTo>
                    <a:pt x="2302" y="7554"/>
                    <a:pt x="2236" y="7621"/>
                    <a:pt x="2202" y="7754"/>
                  </a:cubicBezTo>
                  <a:cubicBezTo>
                    <a:pt x="2169" y="7821"/>
                    <a:pt x="2135" y="7954"/>
                    <a:pt x="2069" y="8054"/>
                  </a:cubicBezTo>
                  <a:cubicBezTo>
                    <a:pt x="2069" y="8088"/>
                    <a:pt x="2035" y="8155"/>
                    <a:pt x="2002" y="8255"/>
                  </a:cubicBezTo>
                  <a:cubicBezTo>
                    <a:pt x="1969" y="8388"/>
                    <a:pt x="1902" y="8488"/>
                    <a:pt x="1835" y="8622"/>
                  </a:cubicBezTo>
                  <a:cubicBezTo>
                    <a:pt x="1735" y="8722"/>
                    <a:pt x="1702" y="8788"/>
                    <a:pt x="1668" y="8888"/>
                  </a:cubicBezTo>
                  <a:cubicBezTo>
                    <a:pt x="1668" y="8922"/>
                    <a:pt x="1635" y="8922"/>
                    <a:pt x="1635" y="8955"/>
                  </a:cubicBezTo>
                  <a:cubicBezTo>
                    <a:pt x="1568" y="8988"/>
                    <a:pt x="1535" y="9089"/>
                    <a:pt x="1502" y="9122"/>
                  </a:cubicBezTo>
                  <a:cubicBezTo>
                    <a:pt x="1468" y="9222"/>
                    <a:pt x="1368" y="9322"/>
                    <a:pt x="1302" y="9422"/>
                  </a:cubicBezTo>
                  <a:cubicBezTo>
                    <a:pt x="968" y="10056"/>
                    <a:pt x="634" y="10656"/>
                    <a:pt x="368" y="11323"/>
                  </a:cubicBezTo>
                  <a:cubicBezTo>
                    <a:pt x="301" y="11557"/>
                    <a:pt x="201" y="11757"/>
                    <a:pt x="167" y="11957"/>
                  </a:cubicBezTo>
                  <a:lnTo>
                    <a:pt x="34" y="12591"/>
                  </a:lnTo>
                  <a:cubicBezTo>
                    <a:pt x="34" y="12758"/>
                    <a:pt x="1" y="12925"/>
                    <a:pt x="1" y="13091"/>
                  </a:cubicBezTo>
                  <a:cubicBezTo>
                    <a:pt x="1" y="13292"/>
                    <a:pt x="1" y="13458"/>
                    <a:pt x="34" y="13625"/>
                  </a:cubicBezTo>
                  <a:cubicBezTo>
                    <a:pt x="154" y="14377"/>
                    <a:pt x="545" y="15155"/>
                    <a:pt x="1281" y="15155"/>
                  </a:cubicBezTo>
                  <a:cubicBezTo>
                    <a:pt x="1361" y="15155"/>
                    <a:pt x="1446" y="15146"/>
                    <a:pt x="1535" y="15126"/>
                  </a:cubicBezTo>
                  <a:cubicBezTo>
                    <a:pt x="2002" y="14993"/>
                    <a:pt x="2402" y="14659"/>
                    <a:pt x="2836" y="14326"/>
                  </a:cubicBezTo>
                  <a:cubicBezTo>
                    <a:pt x="4070" y="13325"/>
                    <a:pt x="5371" y="12458"/>
                    <a:pt x="6805" y="11790"/>
                  </a:cubicBezTo>
                  <a:cubicBezTo>
                    <a:pt x="7206" y="11557"/>
                    <a:pt x="7673" y="11323"/>
                    <a:pt x="8173" y="11123"/>
                  </a:cubicBezTo>
                  <a:cubicBezTo>
                    <a:pt x="8307" y="11090"/>
                    <a:pt x="8373" y="11023"/>
                    <a:pt x="8507" y="10990"/>
                  </a:cubicBezTo>
                  <a:cubicBezTo>
                    <a:pt x="8573" y="10957"/>
                    <a:pt x="8640" y="10923"/>
                    <a:pt x="8707" y="10923"/>
                  </a:cubicBezTo>
                  <a:lnTo>
                    <a:pt x="8740" y="10923"/>
                  </a:lnTo>
                  <a:cubicBezTo>
                    <a:pt x="9874" y="10623"/>
                    <a:pt x="11008" y="10656"/>
                    <a:pt x="12143" y="10623"/>
                  </a:cubicBezTo>
                  <a:lnTo>
                    <a:pt x="12710" y="10623"/>
                  </a:lnTo>
                  <a:cubicBezTo>
                    <a:pt x="12810" y="10623"/>
                    <a:pt x="12943" y="10590"/>
                    <a:pt x="13010" y="10590"/>
                  </a:cubicBezTo>
                  <a:cubicBezTo>
                    <a:pt x="13143" y="10590"/>
                    <a:pt x="13277" y="10590"/>
                    <a:pt x="13444" y="10556"/>
                  </a:cubicBezTo>
                  <a:cubicBezTo>
                    <a:pt x="14544" y="10323"/>
                    <a:pt x="15812" y="9889"/>
                    <a:pt x="15512" y="8655"/>
                  </a:cubicBezTo>
                  <a:cubicBezTo>
                    <a:pt x="15478" y="8588"/>
                    <a:pt x="15478" y="8555"/>
                    <a:pt x="15412" y="8488"/>
                  </a:cubicBezTo>
                  <a:cubicBezTo>
                    <a:pt x="15212" y="7888"/>
                    <a:pt x="14845" y="7287"/>
                    <a:pt x="14678" y="6620"/>
                  </a:cubicBezTo>
                  <a:cubicBezTo>
                    <a:pt x="14411" y="5619"/>
                    <a:pt x="14411" y="4619"/>
                    <a:pt x="14478" y="3585"/>
                  </a:cubicBezTo>
                  <a:cubicBezTo>
                    <a:pt x="14511" y="2917"/>
                    <a:pt x="15045" y="2250"/>
                    <a:pt x="14644" y="1617"/>
                  </a:cubicBezTo>
                  <a:cubicBezTo>
                    <a:pt x="14225" y="994"/>
                    <a:pt x="13531" y="788"/>
                    <a:pt x="12738" y="788"/>
                  </a:cubicBezTo>
                  <a:cubicBezTo>
                    <a:pt x="11324" y="788"/>
                    <a:pt x="9600" y="1443"/>
                    <a:pt x="8573" y="1550"/>
                  </a:cubicBezTo>
                  <a:cubicBezTo>
                    <a:pt x="8519" y="1554"/>
                    <a:pt x="8466" y="1556"/>
                    <a:pt x="8414" y="1556"/>
                  </a:cubicBezTo>
                  <a:cubicBezTo>
                    <a:pt x="7661" y="1556"/>
                    <a:pt x="7091" y="1126"/>
                    <a:pt x="6405" y="783"/>
                  </a:cubicBezTo>
                  <a:cubicBezTo>
                    <a:pt x="5977" y="526"/>
                    <a:pt x="5353" y="0"/>
                    <a:pt x="47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29"/>
            <p:cNvSpPr/>
            <p:nvPr/>
          </p:nvSpPr>
          <p:spPr>
            <a:xfrm>
              <a:off x="5726650" y="1395825"/>
              <a:ext cx="270875" cy="100425"/>
            </a:xfrm>
            <a:custGeom>
              <a:rect b="b" l="l" r="r" t="t"/>
              <a:pathLst>
                <a:path extrusionOk="0" h="4017" w="10835">
                  <a:moveTo>
                    <a:pt x="8630" y="0"/>
                  </a:moveTo>
                  <a:cubicBezTo>
                    <a:pt x="6033" y="0"/>
                    <a:pt x="1908" y="779"/>
                    <a:pt x="772" y="2227"/>
                  </a:cubicBezTo>
                  <a:cubicBezTo>
                    <a:pt x="1" y="2936"/>
                    <a:pt x="656" y="4017"/>
                    <a:pt x="1498" y="4017"/>
                  </a:cubicBezTo>
                  <a:cubicBezTo>
                    <a:pt x="1566" y="4017"/>
                    <a:pt x="1636" y="4010"/>
                    <a:pt x="1706" y="3995"/>
                  </a:cubicBezTo>
                  <a:cubicBezTo>
                    <a:pt x="2874" y="3661"/>
                    <a:pt x="3874" y="2260"/>
                    <a:pt x="5109" y="1760"/>
                  </a:cubicBezTo>
                  <a:cubicBezTo>
                    <a:pt x="7544" y="592"/>
                    <a:pt x="10779" y="1326"/>
                    <a:pt x="10813" y="592"/>
                  </a:cubicBezTo>
                  <a:cubicBezTo>
                    <a:pt x="10835" y="193"/>
                    <a:pt x="9922" y="0"/>
                    <a:pt x="86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29"/>
            <p:cNvSpPr/>
            <p:nvPr/>
          </p:nvSpPr>
          <p:spPr>
            <a:xfrm>
              <a:off x="5575825" y="1300000"/>
              <a:ext cx="218500" cy="378450"/>
            </a:xfrm>
            <a:custGeom>
              <a:rect b="b" l="l" r="r" t="t"/>
              <a:pathLst>
                <a:path extrusionOk="0" h="15138" w="8740">
                  <a:moveTo>
                    <a:pt x="4666" y="0"/>
                  </a:moveTo>
                  <a:cubicBezTo>
                    <a:pt x="4592" y="0"/>
                    <a:pt x="4525" y="8"/>
                    <a:pt x="4470" y="22"/>
                  </a:cubicBezTo>
                  <a:cubicBezTo>
                    <a:pt x="4403" y="22"/>
                    <a:pt x="4370" y="22"/>
                    <a:pt x="4337" y="55"/>
                  </a:cubicBezTo>
                  <a:cubicBezTo>
                    <a:pt x="4270" y="89"/>
                    <a:pt x="4237" y="89"/>
                    <a:pt x="4203" y="156"/>
                  </a:cubicBezTo>
                  <a:lnTo>
                    <a:pt x="4070" y="256"/>
                  </a:lnTo>
                  <a:cubicBezTo>
                    <a:pt x="3903" y="489"/>
                    <a:pt x="3770" y="689"/>
                    <a:pt x="3670" y="923"/>
                  </a:cubicBezTo>
                  <a:cubicBezTo>
                    <a:pt x="3403" y="1390"/>
                    <a:pt x="3303" y="1890"/>
                    <a:pt x="3169" y="2390"/>
                  </a:cubicBezTo>
                  <a:cubicBezTo>
                    <a:pt x="2936" y="3425"/>
                    <a:pt x="2902" y="4525"/>
                    <a:pt x="2736" y="5526"/>
                  </a:cubicBezTo>
                  <a:cubicBezTo>
                    <a:pt x="2736" y="5593"/>
                    <a:pt x="2702" y="5726"/>
                    <a:pt x="2702" y="5826"/>
                  </a:cubicBezTo>
                  <a:lnTo>
                    <a:pt x="2569" y="6427"/>
                  </a:lnTo>
                  <a:cubicBezTo>
                    <a:pt x="2535" y="6593"/>
                    <a:pt x="2502" y="6794"/>
                    <a:pt x="2435" y="6994"/>
                  </a:cubicBezTo>
                  <a:cubicBezTo>
                    <a:pt x="2402" y="7027"/>
                    <a:pt x="2402" y="7027"/>
                    <a:pt x="2402" y="7060"/>
                  </a:cubicBezTo>
                  <a:lnTo>
                    <a:pt x="2402" y="7094"/>
                  </a:lnTo>
                  <a:cubicBezTo>
                    <a:pt x="2369" y="7227"/>
                    <a:pt x="2369" y="7327"/>
                    <a:pt x="2335" y="7394"/>
                  </a:cubicBezTo>
                  <a:cubicBezTo>
                    <a:pt x="2269" y="7527"/>
                    <a:pt x="2235" y="7594"/>
                    <a:pt x="2202" y="7728"/>
                  </a:cubicBezTo>
                  <a:cubicBezTo>
                    <a:pt x="2168" y="7828"/>
                    <a:pt x="2102" y="7928"/>
                    <a:pt x="2068" y="8028"/>
                  </a:cubicBezTo>
                  <a:cubicBezTo>
                    <a:pt x="2068" y="8061"/>
                    <a:pt x="2035" y="8161"/>
                    <a:pt x="2002" y="8228"/>
                  </a:cubicBezTo>
                  <a:cubicBezTo>
                    <a:pt x="1935" y="8361"/>
                    <a:pt x="1902" y="8495"/>
                    <a:pt x="1835" y="8595"/>
                  </a:cubicBezTo>
                  <a:cubicBezTo>
                    <a:pt x="1735" y="8695"/>
                    <a:pt x="1701" y="8762"/>
                    <a:pt x="1668" y="8862"/>
                  </a:cubicBezTo>
                  <a:cubicBezTo>
                    <a:pt x="1668" y="8895"/>
                    <a:pt x="1601" y="8895"/>
                    <a:pt x="1601" y="8928"/>
                  </a:cubicBezTo>
                  <a:cubicBezTo>
                    <a:pt x="1568" y="8995"/>
                    <a:pt x="1535" y="9062"/>
                    <a:pt x="1501" y="9095"/>
                  </a:cubicBezTo>
                  <a:cubicBezTo>
                    <a:pt x="1435" y="9195"/>
                    <a:pt x="1368" y="9329"/>
                    <a:pt x="1268" y="9395"/>
                  </a:cubicBezTo>
                  <a:cubicBezTo>
                    <a:pt x="934" y="10029"/>
                    <a:pt x="601" y="10663"/>
                    <a:pt x="367" y="11330"/>
                  </a:cubicBezTo>
                  <a:cubicBezTo>
                    <a:pt x="267" y="11530"/>
                    <a:pt x="200" y="11730"/>
                    <a:pt x="167" y="11931"/>
                  </a:cubicBezTo>
                  <a:lnTo>
                    <a:pt x="34" y="12564"/>
                  </a:lnTo>
                  <a:cubicBezTo>
                    <a:pt x="34" y="12731"/>
                    <a:pt x="0" y="12898"/>
                    <a:pt x="0" y="13065"/>
                  </a:cubicBezTo>
                  <a:cubicBezTo>
                    <a:pt x="0" y="13265"/>
                    <a:pt x="0" y="13432"/>
                    <a:pt x="34" y="13598"/>
                  </a:cubicBezTo>
                  <a:cubicBezTo>
                    <a:pt x="152" y="14341"/>
                    <a:pt x="510" y="15137"/>
                    <a:pt x="1246" y="15137"/>
                  </a:cubicBezTo>
                  <a:cubicBezTo>
                    <a:pt x="1337" y="15137"/>
                    <a:pt x="1433" y="15125"/>
                    <a:pt x="1535" y="15100"/>
                  </a:cubicBezTo>
                  <a:cubicBezTo>
                    <a:pt x="2002" y="14966"/>
                    <a:pt x="2402" y="14666"/>
                    <a:pt x="2836" y="14299"/>
                  </a:cubicBezTo>
                  <a:cubicBezTo>
                    <a:pt x="4070" y="13298"/>
                    <a:pt x="5371" y="12431"/>
                    <a:pt x="6772" y="11764"/>
                  </a:cubicBezTo>
                  <a:cubicBezTo>
                    <a:pt x="7205" y="11530"/>
                    <a:pt x="7672" y="11330"/>
                    <a:pt x="8173" y="11097"/>
                  </a:cubicBezTo>
                  <a:cubicBezTo>
                    <a:pt x="8306" y="11063"/>
                    <a:pt x="8373" y="11030"/>
                    <a:pt x="8506" y="10963"/>
                  </a:cubicBezTo>
                  <a:cubicBezTo>
                    <a:pt x="8573" y="10930"/>
                    <a:pt x="8673" y="10930"/>
                    <a:pt x="8740" y="10897"/>
                  </a:cubicBezTo>
                  <a:cubicBezTo>
                    <a:pt x="8706" y="9896"/>
                    <a:pt x="8540" y="8928"/>
                    <a:pt x="8173" y="8095"/>
                  </a:cubicBezTo>
                  <a:cubicBezTo>
                    <a:pt x="8039" y="7828"/>
                    <a:pt x="7873" y="7527"/>
                    <a:pt x="7706" y="7227"/>
                  </a:cubicBezTo>
                  <a:cubicBezTo>
                    <a:pt x="7239" y="6393"/>
                    <a:pt x="6638" y="5593"/>
                    <a:pt x="6038" y="4826"/>
                  </a:cubicBezTo>
                  <a:cubicBezTo>
                    <a:pt x="5304" y="3725"/>
                    <a:pt x="4570" y="2524"/>
                    <a:pt x="4537" y="1223"/>
                  </a:cubicBezTo>
                  <a:cubicBezTo>
                    <a:pt x="4503" y="889"/>
                    <a:pt x="4537" y="489"/>
                    <a:pt x="4837" y="256"/>
                  </a:cubicBezTo>
                  <a:cubicBezTo>
                    <a:pt x="4904" y="189"/>
                    <a:pt x="5004" y="122"/>
                    <a:pt x="5137" y="89"/>
                  </a:cubicBezTo>
                  <a:cubicBezTo>
                    <a:pt x="5071" y="89"/>
                    <a:pt x="5037" y="55"/>
                    <a:pt x="5004" y="55"/>
                  </a:cubicBezTo>
                  <a:cubicBezTo>
                    <a:pt x="4887" y="16"/>
                    <a:pt x="4769" y="0"/>
                    <a:pt x="466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29"/>
            <p:cNvSpPr/>
            <p:nvPr/>
          </p:nvSpPr>
          <p:spPr>
            <a:xfrm>
              <a:off x="5575825" y="1473275"/>
              <a:ext cx="396125" cy="204125"/>
            </a:xfrm>
            <a:custGeom>
              <a:rect b="b" l="l" r="r" t="t"/>
              <a:pathLst>
                <a:path extrusionOk="0" h="8165" w="15845">
                  <a:moveTo>
                    <a:pt x="4672" y="1"/>
                  </a:moveTo>
                  <a:cubicBezTo>
                    <a:pt x="3917" y="1"/>
                    <a:pt x="3160" y="44"/>
                    <a:pt x="2402" y="129"/>
                  </a:cubicBezTo>
                  <a:cubicBezTo>
                    <a:pt x="2335" y="163"/>
                    <a:pt x="2068" y="1063"/>
                    <a:pt x="2035" y="1130"/>
                  </a:cubicBezTo>
                  <a:cubicBezTo>
                    <a:pt x="1868" y="1631"/>
                    <a:pt x="1601" y="1997"/>
                    <a:pt x="1335" y="2431"/>
                  </a:cubicBezTo>
                  <a:cubicBezTo>
                    <a:pt x="1335" y="2464"/>
                    <a:pt x="1268" y="2464"/>
                    <a:pt x="1268" y="2498"/>
                  </a:cubicBezTo>
                  <a:cubicBezTo>
                    <a:pt x="567" y="3599"/>
                    <a:pt x="0" y="4833"/>
                    <a:pt x="0" y="6100"/>
                  </a:cubicBezTo>
                  <a:cubicBezTo>
                    <a:pt x="0" y="6301"/>
                    <a:pt x="0" y="6467"/>
                    <a:pt x="34" y="6634"/>
                  </a:cubicBezTo>
                  <a:cubicBezTo>
                    <a:pt x="154" y="7386"/>
                    <a:pt x="518" y="8164"/>
                    <a:pt x="1272" y="8164"/>
                  </a:cubicBezTo>
                  <a:cubicBezTo>
                    <a:pt x="1355" y="8164"/>
                    <a:pt x="1442" y="8155"/>
                    <a:pt x="1535" y="8135"/>
                  </a:cubicBezTo>
                  <a:cubicBezTo>
                    <a:pt x="2002" y="8002"/>
                    <a:pt x="2402" y="7668"/>
                    <a:pt x="2836" y="7335"/>
                  </a:cubicBezTo>
                  <a:cubicBezTo>
                    <a:pt x="4070" y="6334"/>
                    <a:pt x="5371" y="5467"/>
                    <a:pt x="6772" y="4799"/>
                  </a:cubicBezTo>
                  <a:cubicBezTo>
                    <a:pt x="7472" y="4466"/>
                    <a:pt x="8173" y="4232"/>
                    <a:pt x="8907" y="3999"/>
                  </a:cubicBezTo>
                  <a:cubicBezTo>
                    <a:pt x="10041" y="3732"/>
                    <a:pt x="11075" y="3732"/>
                    <a:pt x="12209" y="3632"/>
                  </a:cubicBezTo>
                  <a:lnTo>
                    <a:pt x="12709" y="3632"/>
                  </a:lnTo>
                  <a:cubicBezTo>
                    <a:pt x="12809" y="3632"/>
                    <a:pt x="12876" y="3599"/>
                    <a:pt x="13010" y="3599"/>
                  </a:cubicBezTo>
                  <a:cubicBezTo>
                    <a:pt x="13143" y="3599"/>
                    <a:pt x="13243" y="3599"/>
                    <a:pt x="13410" y="3565"/>
                  </a:cubicBezTo>
                  <a:cubicBezTo>
                    <a:pt x="14544" y="3332"/>
                    <a:pt x="15845" y="2898"/>
                    <a:pt x="15511" y="1664"/>
                  </a:cubicBezTo>
                  <a:cubicBezTo>
                    <a:pt x="15511" y="1597"/>
                    <a:pt x="15511" y="1497"/>
                    <a:pt x="15445" y="1464"/>
                  </a:cubicBezTo>
                  <a:cubicBezTo>
                    <a:pt x="15345" y="1731"/>
                    <a:pt x="15111" y="1964"/>
                    <a:pt x="14844" y="2098"/>
                  </a:cubicBezTo>
                  <a:cubicBezTo>
                    <a:pt x="14668" y="2185"/>
                    <a:pt x="14484" y="2222"/>
                    <a:pt x="14296" y="2222"/>
                  </a:cubicBezTo>
                  <a:cubicBezTo>
                    <a:pt x="13842" y="2222"/>
                    <a:pt x="13367" y="2010"/>
                    <a:pt x="12943" y="1797"/>
                  </a:cubicBezTo>
                  <a:cubicBezTo>
                    <a:pt x="11275" y="997"/>
                    <a:pt x="9507" y="463"/>
                    <a:pt x="7672" y="230"/>
                  </a:cubicBezTo>
                  <a:cubicBezTo>
                    <a:pt x="6681" y="77"/>
                    <a:pt x="5679" y="1"/>
                    <a:pt x="46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29"/>
            <p:cNvSpPr/>
            <p:nvPr/>
          </p:nvSpPr>
          <p:spPr>
            <a:xfrm>
              <a:off x="4892825" y="896250"/>
              <a:ext cx="427825" cy="521825"/>
            </a:xfrm>
            <a:custGeom>
              <a:rect b="b" l="l" r="r" t="t"/>
              <a:pathLst>
                <a:path extrusionOk="0" h="20873" w="17113">
                  <a:moveTo>
                    <a:pt x="4570" y="1"/>
                  </a:moveTo>
                  <a:cubicBezTo>
                    <a:pt x="3968" y="1"/>
                    <a:pt x="3426" y="193"/>
                    <a:pt x="3003" y="694"/>
                  </a:cubicBezTo>
                  <a:cubicBezTo>
                    <a:pt x="2369" y="1395"/>
                    <a:pt x="2869" y="2329"/>
                    <a:pt x="2736" y="3196"/>
                  </a:cubicBezTo>
                  <a:cubicBezTo>
                    <a:pt x="2569" y="4530"/>
                    <a:pt x="2336" y="5731"/>
                    <a:pt x="1835" y="6932"/>
                  </a:cubicBezTo>
                  <a:cubicBezTo>
                    <a:pt x="1502" y="7733"/>
                    <a:pt x="968" y="8400"/>
                    <a:pt x="568" y="9167"/>
                  </a:cubicBezTo>
                  <a:cubicBezTo>
                    <a:pt x="668" y="9234"/>
                    <a:pt x="635" y="9334"/>
                    <a:pt x="601" y="9367"/>
                  </a:cubicBezTo>
                  <a:cubicBezTo>
                    <a:pt x="1" y="10802"/>
                    <a:pt x="1302" y="11702"/>
                    <a:pt x="2536" y="12203"/>
                  </a:cubicBezTo>
                  <a:cubicBezTo>
                    <a:pt x="2703" y="12303"/>
                    <a:pt x="2869" y="12336"/>
                    <a:pt x="3003" y="12369"/>
                  </a:cubicBezTo>
                  <a:cubicBezTo>
                    <a:pt x="3136" y="12403"/>
                    <a:pt x="3203" y="12469"/>
                    <a:pt x="3336" y="12503"/>
                  </a:cubicBezTo>
                  <a:cubicBezTo>
                    <a:pt x="3470" y="12536"/>
                    <a:pt x="3537" y="12536"/>
                    <a:pt x="3637" y="12570"/>
                  </a:cubicBezTo>
                  <a:cubicBezTo>
                    <a:pt x="3703" y="12636"/>
                    <a:pt x="3803" y="12636"/>
                    <a:pt x="3870" y="12670"/>
                  </a:cubicBezTo>
                  <a:cubicBezTo>
                    <a:pt x="3937" y="12670"/>
                    <a:pt x="3970" y="12670"/>
                    <a:pt x="3970" y="12703"/>
                  </a:cubicBezTo>
                  <a:cubicBezTo>
                    <a:pt x="5271" y="13037"/>
                    <a:pt x="6505" y="13203"/>
                    <a:pt x="7673" y="13837"/>
                  </a:cubicBezTo>
                  <a:lnTo>
                    <a:pt x="7706" y="13837"/>
                  </a:lnTo>
                  <a:cubicBezTo>
                    <a:pt x="7806" y="13870"/>
                    <a:pt x="7873" y="13904"/>
                    <a:pt x="7940" y="13971"/>
                  </a:cubicBezTo>
                  <a:cubicBezTo>
                    <a:pt x="8040" y="14037"/>
                    <a:pt x="8140" y="14071"/>
                    <a:pt x="8273" y="14171"/>
                  </a:cubicBezTo>
                  <a:cubicBezTo>
                    <a:pt x="8774" y="14504"/>
                    <a:pt x="9207" y="14905"/>
                    <a:pt x="9674" y="15338"/>
                  </a:cubicBezTo>
                  <a:cubicBezTo>
                    <a:pt x="11142" y="16506"/>
                    <a:pt x="12376" y="17907"/>
                    <a:pt x="13610" y="19474"/>
                  </a:cubicBezTo>
                  <a:cubicBezTo>
                    <a:pt x="13977" y="19975"/>
                    <a:pt x="14378" y="20509"/>
                    <a:pt x="14878" y="20742"/>
                  </a:cubicBezTo>
                  <a:cubicBezTo>
                    <a:pt x="15058" y="20832"/>
                    <a:pt x="15229" y="20872"/>
                    <a:pt x="15390" y="20872"/>
                  </a:cubicBezTo>
                  <a:cubicBezTo>
                    <a:pt x="16127" y="20872"/>
                    <a:pt x="16661" y="20029"/>
                    <a:pt x="16879" y="19208"/>
                  </a:cubicBezTo>
                  <a:cubicBezTo>
                    <a:pt x="16980" y="19007"/>
                    <a:pt x="17013" y="18774"/>
                    <a:pt x="17046" y="18540"/>
                  </a:cubicBezTo>
                  <a:lnTo>
                    <a:pt x="17046" y="18507"/>
                  </a:lnTo>
                  <a:cubicBezTo>
                    <a:pt x="17113" y="18307"/>
                    <a:pt x="17113" y="18073"/>
                    <a:pt x="17113" y="17873"/>
                  </a:cubicBezTo>
                  <a:cubicBezTo>
                    <a:pt x="17113" y="17573"/>
                    <a:pt x="17113" y="17340"/>
                    <a:pt x="17046" y="17039"/>
                  </a:cubicBezTo>
                  <a:cubicBezTo>
                    <a:pt x="17013" y="16739"/>
                    <a:pt x="17013" y="16506"/>
                    <a:pt x="16980" y="16239"/>
                  </a:cubicBezTo>
                  <a:cubicBezTo>
                    <a:pt x="16846" y="15372"/>
                    <a:pt x="16613" y="14504"/>
                    <a:pt x="16346" y="13637"/>
                  </a:cubicBezTo>
                  <a:lnTo>
                    <a:pt x="16346" y="13570"/>
                  </a:lnTo>
                  <a:cubicBezTo>
                    <a:pt x="16279" y="13470"/>
                    <a:pt x="16212" y="13303"/>
                    <a:pt x="16179" y="13170"/>
                  </a:cubicBezTo>
                  <a:cubicBezTo>
                    <a:pt x="16146" y="13070"/>
                    <a:pt x="16112" y="13003"/>
                    <a:pt x="16112" y="12903"/>
                  </a:cubicBezTo>
                  <a:cubicBezTo>
                    <a:pt x="16112" y="12870"/>
                    <a:pt x="16046" y="12870"/>
                    <a:pt x="16046" y="12836"/>
                  </a:cubicBezTo>
                  <a:lnTo>
                    <a:pt x="15945" y="12469"/>
                  </a:lnTo>
                  <a:lnTo>
                    <a:pt x="15812" y="11969"/>
                  </a:lnTo>
                  <a:cubicBezTo>
                    <a:pt x="15779" y="11869"/>
                    <a:pt x="15779" y="11736"/>
                    <a:pt x="15779" y="11669"/>
                  </a:cubicBezTo>
                  <a:cubicBezTo>
                    <a:pt x="15712" y="11535"/>
                    <a:pt x="15712" y="11402"/>
                    <a:pt x="15679" y="11269"/>
                  </a:cubicBezTo>
                  <a:cubicBezTo>
                    <a:pt x="15679" y="11169"/>
                    <a:pt x="15645" y="11002"/>
                    <a:pt x="15645" y="10868"/>
                  </a:cubicBezTo>
                  <a:cubicBezTo>
                    <a:pt x="15645" y="10735"/>
                    <a:pt x="15612" y="10635"/>
                    <a:pt x="15612" y="10501"/>
                  </a:cubicBezTo>
                  <a:lnTo>
                    <a:pt x="15612" y="10435"/>
                  </a:lnTo>
                  <a:lnTo>
                    <a:pt x="15612" y="10335"/>
                  </a:lnTo>
                  <a:cubicBezTo>
                    <a:pt x="15612" y="10068"/>
                    <a:pt x="15545" y="9868"/>
                    <a:pt x="15545" y="9601"/>
                  </a:cubicBezTo>
                  <a:lnTo>
                    <a:pt x="15545" y="8767"/>
                  </a:lnTo>
                  <a:lnTo>
                    <a:pt x="15545" y="8400"/>
                  </a:lnTo>
                  <a:cubicBezTo>
                    <a:pt x="15612" y="7099"/>
                    <a:pt x="15745" y="5698"/>
                    <a:pt x="15745" y="4364"/>
                  </a:cubicBezTo>
                  <a:cubicBezTo>
                    <a:pt x="15745" y="3696"/>
                    <a:pt x="15679" y="3029"/>
                    <a:pt x="15512" y="2396"/>
                  </a:cubicBezTo>
                  <a:cubicBezTo>
                    <a:pt x="15412" y="2062"/>
                    <a:pt x="15345" y="1728"/>
                    <a:pt x="15178" y="1495"/>
                  </a:cubicBezTo>
                  <a:cubicBezTo>
                    <a:pt x="15145" y="1428"/>
                    <a:pt x="15078" y="1361"/>
                    <a:pt x="15045" y="1328"/>
                  </a:cubicBezTo>
                  <a:lnTo>
                    <a:pt x="14911" y="1195"/>
                  </a:lnTo>
                  <a:lnTo>
                    <a:pt x="14811" y="1061"/>
                  </a:lnTo>
                  <a:cubicBezTo>
                    <a:pt x="14648" y="972"/>
                    <a:pt x="14472" y="936"/>
                    <a:pt x="14289" y="936"/>
                  </a:cubicBezTo>
                  <a:cubicBezTo>
                    <a:pt x="13649" y="936"/>
                    <a:pt x="12929" y="1380"/>
                    <a:pt x="12410" y="1562"/>
                  </a:cubicBezTo>
                  <a:cubicBezTo>
                    <a:pt x="11751" y="1815"/>
                    <a:pt x="11132" y="2087"/>
                    <a:pt x="10463" y="2087"/>
                  </a:cubicBezTo>
                  <a:cubicBezTo>
                    <a:pt x="10250" y="2087"/>
                    <a:pt x="10033" y="2060"/>
                    <a:pt x="9808" y="1995"/>
                  </a:cubicBezTo>
                  <a:cubicBezTo>
                    <a:pt x="8498" y="1575"/>
                    <a:pt x="6290" y="1"/>
                    <a:pt x="45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29"/>
            <p:cNvSpPr/>
            <p:nvPr/>
          </p:nvSpPr>
          <p:spPr>
            <a:xfrm>
              <a:off x="4892825" y="981825"/>
              <a:ext cx="291875" cy="172400"/>
            </a:xfrm>
            <a:custGeom>
              <a:rect b="b" l="l" r="r" t="t"/>
              <a:pathLst>
                <a:path extrusionOk="0" h="6896" w="11675">
                  <a:moveTo>
                    <a:pt x="1114" y="1"/>
                  </a:moveTo>
                  <a:cubicBezTo>
                    <a:pt x="503" y="1"/>
                    <a:pt x="121" y="137"/>
                    <a:pt x="101" y="440"/>
                  </a:cubicBezTo>
                  <a:cubicBezTo>
                    <a:pt x="1" y="1341"/>
                    <a:pt x="3770" y="1174"/>
                    <a:pt x="6305" y="3242"/>
                  </a:cubicBezTo>
                  <a:cubicBezTo>
                    <a:pt x="7539" y="4110"/>
                    <a:pt x="8373" y="6111"/>
                    <a:pt x="9641" y="6812"/>
                  </a:cubicBezTo>
                  <a:cubicBezTo>
                    <a:pt x="9769" y="6869"/>
                    <a:pt x="9901" y="6895"/>
                    <a:pt x="10031" y="6895"/>
                  </a:cubicBezTo>
                  <a:cubicBezTo>
                    <a:pt x="10884" y="6895"/>
                    <a:pt x="11674" y="5761"/>
                    <a:pt x="11009" y="4777"/>
                  </a:cubicBezTo>
                  <a:cubicBezTo>
                    <a:pt x="9884" y="2260"/>
                    <a:pt x="3602" y="1"/>
                    <a:pt x="111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29"/>
            <p:cNvSpPr/>
            <p:nvPr/>
          </p:nvSpPr>
          <p:spPr>
            <a:xfrm>
              <a:off x="5087125" y="919125"/>
              <a:ext cx="235200" cy="498100"/>
            </a:xfrm>
            <a:custGeom>
              <a:rect b="b" l="l" r="r" t="t"/>
              <a:pathLst>
                <a:path extrusionOk="0" h="19924" w="9408">
                  <a:moveTo>
                    <a:pt x="6660" y="0"/>
                  </a:moveTo>
                  <a:cubicBezTo>
                    <a:pt x="6602" y="0"/>
                    <a:pt x="6539" y="5"/>
                    <a:pt x="6472" y="13"/>
                  </a:cubicBezTo>
                  <a:cubicBezTo>
                    <a:pt x="6439" y="13"/>
                    <a:pt x="6406" y="80"/>
                    <a:pt x="6372" y="80"/>
                  </a:cubicBezTo>
                  <a:cubicBezTo>
                    <a:pt x="6472" y="113"/>
                    <a:pt x="6572" y="180"/>
                    <a:pt x="6639" y="313"/>
                  </a:cubicBezTo>
                  <a:cubicBezTo>
                    <a:pt x="6906" y="647"/>
                    <a:pt x="6906" y="1147"/>
                    <a:pt x="6772" y="1581"/>
                  </a:cubicBezTo>
                  <a:cubicBezTo>
                    <a:pt x="6439" y="3182"/>
                    <a:pt x="5405" y="4583"/>
                    <a:pt x="4304" y="5750"/>
                  </a:cubicBezTo>
                  <a:cubicBezTo>
                    <a:pt x="3537" y="6618"/>
                    <a:pt x="2636" y="7452"/>
                    <a:pt x="1902" y="8419"/>
                  </a:cubicBezTo>
                  <a:cubicBezTo>
                    <a:pt x="1635" y="8752"/>
                    <a:pt x="1435" y="9086"/>
                    <a:pt x="1202" y="9420"/>
                  </a:cubicBezTo>
                  <a:cubicBezTo>
                    <a:pt x="668" y="10487"/>
                    <a:pt x="234" y="11655"/>
                    <a:pt x="1" y="12889"/>
                  </a:cubicBezTo>
                  <a:cubicBezTo>
                    <a:pt x="101" y="12922"/>
                    <a:pt x="168" y="12955"/>
                    <a:pt x="234" y="12989"/>
                  </a:cubicBezTo>
                  <a:cubicBezTo>
                    <a:pt x="368" y="13089"/>
                    <a:pt x="435" y="13122"/>
                    <a:pt x="568" y="13222"/>
                  </a:cubicBezTo>
                  <a:cubicBezTo>
                    <a:pt x="1068" y="13556"/>
                    <a:pt x="1535" y="13956"/>
                    <a:pt x="2002" y="14390"/>
                  </a:cubicBezTo>
                  <a:cubicBezTo>
                    <a:pt x="3437" y="15557"/>
                    <a:pt x="4704" y="16958"/>
                    <a:pt x="5905" y="18493"/>
                  </a:cubicBezTo>
                  <a:cubicBezTo>
                    <a:pt x="6272" y="18993"/>
                    <a:pt x="6706" y="19560"/>
                    <a:pt x="7206" y="19794"/>
                  </a:cubicBezTo>
                  <a:cubicBezTo>
                    <a:pt x="7386" y="19883"/>
                    <a:pt x="7556" y="19924"/>
                    <a:pt x="7715" y="19924"/>
                  </a:cubicBezTo>
                  <a:cubicBezTo>
                    <a:pt x="8445" y="19924"/>
                    <a:pt x="8961" y="19080"/>
                    <a:pt x="9208" y="18259"/>
                  </a:cubicBezTo>
                  <a:cubicBezTo>
                    <a:pt x="9274" y="18059"/>
                    <a:pt x="9341" y="17826"/>
                    <a:pt x="9374" y="17592"/>
                  </a:cubicBezTo>
                  <a:lnTo>
                    <a:pt x="9374" y="17559"/>
                  </a:lnTo>
                  <a:cubicBezTo>
                    <a:pt x="9408" y="17325"/>
                    <a:pt x="9408" y="17125"/>
                    <a:pt x="9408" y="16925"/>
                  </a:cubicBezTo>
                  <a:cubicBezTo>
                    <a:pt x="9408" y="16625"/>
                    <a:pt x="9408" y="16391"/>
                    <a:pt x="9374" y="16091"/>
                  </a:cubicBezTo>
                  <a:cubicBezTo>
                    <a:pt x="9341" y="15791"/>
                    <a:pt x="9341" y="15557"/>
                    <a:pt x="9274" y="15290"/>
                  </a:cubicBezTo>
                  <a:cubicBezTo>
                    <a:pt x="9174" y="14423"/>
                    <a:pt x="8907" y="13556"/>
                    <a:pt x="8674" y="12655"/>
                  </a:cubicBezTo>
                  <a:lnTo>
                    <a:pt x="8674" y="12622"/>
                  </a:lnTo>
                  <a:cubicBezTo>
                    <a:pt x="8574" y="12488"/>
                    <a:pt x="8540" y="12322"/>
                    <a:pt x="8507" y="12222"/>
                  </a:cubicBezTo>
                  <a:cubicBezTo>
                    <a:pt x="8440" y="12122"/>
                    <a:pt x="8407" y="12055"/>
                    <a:pt x="8407" y="11955"/>
                  </a:cubicBezTo>
                  <a:cubicBezTo>
                    <a:pt x="8407" y="11921"/>
                    <a:pt x="8374" y="11921"/>
                    <a:pt x="8374" y="11888"/>
                  </a:cubicBezTo>
                  <a:lnTo>
                    <a:pt x="8240" y="11488"/>
                  </a:lnTo>
                  <a:lnTo>
                    <a:pt x="8107" y="10987"/>
                  </a:lnTo>
                  <a:cubicBezTo>
                    <a:pt x="8073" y="10921"/>
                    <a:pt x="8073" y="10787"/>
                    <a:pt x="8073" y="10721"/>
                  </a:cubicBezTo>
                  <a:cubicBezTo>
                    <a:pt x="8040" y="10587"/>
                    <a:pt x="8040" y="10454"/>
                    <a:pt x="8007" y="10320"/>
                  </a:cubicBezTo>
                  <a:cubicBezTo>
                    <a:pt x="8007" y="10220"/>
                    <a:pt x="7940" y="10053"/>
                    <a:pt x="7940" y="9920"/>
                  </a:cubicBezTo>
                  <a:cubicBezTo>
                    <a:pt x="7940" y="9787"/>
                    <a:pt x="7907" y="9653"/>
                    <a:pt x="7907" y="9520"/>
                  </a:cubicBezTo>
                  <a:lnTo>
                    <a:pt x="7907" y="9486"/>
                  </a:lnTo>
                  <a:lnTo>
                    <a:pt x="7907" y="9386"/>
                  </a:lnTo>
                  <a:cubicBezTo>
                    <a:pt x="7907" y="9119"/>
                    <a:pt x="7873" y="8919"/>
                    <a:pt x="7873" y="8652"/>
                  </a:cubicBezTo>
                  <a:lnTo>
                    <a:pt x="7873" y="7818"/>
                  </a:lnTo>
                  <a:lnTo>
                    <a:pt x="7873" y="7452"/>
                  </a:lnTo>
                  <a:cubicBezTo>
                    <a:pt x="7907" y="6151"/>
                    <a:pt x="8073" y="4750"/>
                    <a:pt x="8073" y="3415"/>
                  </a:cubicBezTo>
                  <a:cubicBezTo>
                    <a:pt x="8073" y="2748"/>
                    <a:pt x="7973" y="2081"/>
                    <a:pt x="7807" y="1447"/>
                  </a:cubicBezTo>
                  <a:cubicBezTo>
                    <a:pt x="7740" y="1114"/>
                    <a:pt x="7640" y="780"/>
                    <a:pt x="7473" y="513"/>
                  </a:cubicBezTo>
                  <a:cubicBezTo>
                    <a:pt x="7440" y="480"/>
                    <a:pt x="7406" y="413"/>
                    <a:pt x="7373" y="346"/>
                  </a:cubicBezTo>
                  <a:lnTo>
                    <a:pt x="7239" y="246"/>
                  </a:lnTo>
                  <a:lnTo>
                    <a:pt x="7106" y="113"/>
                  </a:lnTo>
                  <a:cubicBezTo>
                    <a:pt x="6981" y="38"/>
                    <a:pt x="6837" y="0"/>
                    <a:pt x="66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29"/>
            <p:cNvSpPr/>
            <p:nvPr/>
          </p:nvSpPr>
          <p:spPr>
            <a:xfrm>
              <a:off x="4892000" y="1124575"/>
              <a:ext cx="434500" cy="295100"/>
            </a:xfrm>
            <a:custGeom>
              <a:rect b="b" l="l" r="r" t="t"/>
              <a:pathLst>
                <a:path extrusionOk="0" h="11804" w="17380">
                  <a:moveTo>
                    <a:pt x="701" y="1"/>
                  </a:moveTo>
                  <a:lnTo>
                    <a:pt x="567" y="234"/>
                  </a:lnTo>
                  <a:cubicBezTo>
                    <a:pt x="0" y="1735"/>
                    <a:pt x="1368" y="2603"/>
                    <a:pt x="2569" y="3070"/>
                  </a:cubicBezTo>
                  <a:cubicBezTo>
                    <a:pt x="2736" y="3170"/>
                    <a:pt x="2902" y="3203"/>
                    <a:pt x="3036" y="3236"/>
                  </a:cubicBezTo>
                  <a:cubicBezTo>
                    <a:pt x="3169" y="3270"/>
                    <a:pt x="3303" y="3336"/>
                    <a:pt x="3369" y="3370"/>
                  </a:cubicBezTo>
                  <a:cubicBezTo>
                    <a:pt x="3503" y="3403"/>
                    <a:pt x="3570" y="3403"/>
                    <a:pt x="3670" y="3437"/>
                  </a:cubicBezTo>
                  <a:cubicBezTo>
                    <a:pt x="3736" y="3503"/>
                    <a:pt x="3836" y="3503"/>
                    <a:pt x="3903" y="3537"/>
                  </a:cubicBezTo>
                  <a:cubicBezTo>
                    <a:pt x="5171" y="3870"/>
                    <a:pt x="6338" y="4170"/>
                    <a:pt x="7539" y="4771"/>
                  </a:cubicBezTo>
                  <a:cubicBezTo>
                    <a:pt x="8340" y="5204"/>
                    <a:pt x="9074" y="5671"/>
                    <a:pt x="9741" y="6239"/>
                  </a:cubicBezTo>
                  <a:cubicBezTo>
                    <a:pt x="11208" y="7406"/>
                    <a:pt x="12476" y="8840"/>
                    <a:pt x="13677" y="10375"/>
                  </a:cubicBezTo>
                  <a:cubicBezTo>
                    <a:pt x="14044" y="10875"/>
                    <a:pt x="14477" y="11409"/>
                    <a:pt x="14978" y="11676"/>
                  </a:cubicBezTo>
                  <a:cubicBezTo>
                    <a:pt x="15154" y="11764"/>
                    <a:pt x="15320" y="11803"/>
                    <a:pt x="15477" y="11803"/>
                  </a:cubicBezTo>
                  <a:cubicBezTo>
                    <a:pt x="16212" y="11803"/>
                    <a:pt x="16732" y="10933"/>
                    <a:pt x="16979" y="10108"/>
                  </a:cubicBezTo>
                  <a:cubicBezTo>
                    <a:pt x="17046" y="9908"/>
                    <a:pt x="17079" y="9708"/>
                    <a:pt x="17146" y="9441"/>
                  </a:cubicBezTo>
                  <a:lnTo>
                    <a:pt x="17146" y="9407"/>
                  </a:lnTo>
                  <a:cubicBezTo>
                    <a:pt x="17379" y="7840"/>
                    <a:pt x="17013" y="6105"/>
                    <a:pt x="16479" y="4604"/>
                  </a:cubicBezTo>
                  <a:cubicBezTo>
                    <a:pt x="16479" y="4571"/>
                    <a:pt x="16412" y="4537"/>
                    <a:pt x="16412" y="4504"/>
                  </a:cubicBezTo>
                  <a:lnTo>
                    <a:pt x="16412" y="4437"/>
                  </a:lnTo>
                  <a:cubicBezTo>
                    <a:pt x="16212" y="3837"/>
                    <a:pt x="16012" y="3336"/>
                    <a:pt x="15878" y="2669"/>
                  </a:cubicBezTo>
                  <a:cubicBezTo>
                    <a:pt x="15845" y="2536"/>
                    <a:pt x="15745" y="1402"/>
                    <a:pt x="15678" y="1335"/>
                  </a:cubicBezTo>
                  <a:cubicBezTo>
                    <a:pt x="13744" y="668"/>
                    <a:pt x="11742" y="334"/>
                    <a:pt x="9707" y="234"/>
                  </a:cubicBezTo>
                  <a:cubicBezTo>
                    <a:pt x="9473" y="227"/>
                    <a:pt x="9239" y="223"/>
                    <a:pt x="9006" y="223"/>
                  </a:cubicBezTo>
                  <a:cubicBezTo>
                    <a:pt x="7112" y="223"/>
                    <a:pt x="5244" y="467"/>
                    <a:pt x="3403" y="1001"/>
                  </a:cubicBezTo>
                  <a:cubicBezTo>
                    <a:pt x="3019" y="1111"/>
                    <a:pt x="2585" y="1221"/>
                    <a:pt x="2173" y="1221"/>
                  </a:cubicBezTo>
                  <a:cubicBezTo>
                    <a:pt x="1832" y="1221"/>
                    <a:pt x="1506" y="1146"/>
                    <a:pt x="1235" y="935"/>
                  </a:cubicBezTo>
                  <a:cubicBezTo>
                    <a:pt x="968" y="735"/>
                    <a:pt x="768" y="368"/>
                    <a:pt x="7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29"/>
            <p:cNvSpPr/>
            <p:nvPr/>
          </p:nvSpPr>
          <p:spPr>
            <a:xfrm>
              <a:off x="4876975" y="1577850"/>
              <a:ext cx="326925" cy="371600"/>
            </a:xfrm>
            <a:custGeom>
              <a:rect b="b" l="l" r="r" t="t"/>
              <a:pathLst>
                <a:path extrusionOk="0" h="14864" w="13077">
                  <a:moveTo>
                    <a:pt x="9771" y="1"/>
                  </a:moveTo>
                  <a:cubicBezTo>
                    <a:pt x="9287" y="1"/>
                    <a:pt x="8740" y="531"/>
                    <a:pt x="8340" y="817"/>
                  </a:cubicBezTo>
                  <a:cubicBezTo>
                    <a:pt x="7784" y="1218"/>
                    <a:pt x="7314" y="1591"/>
                    <a:pt x="6665" y="1591"/>
                  </a:cubicBezTo>
                  <a:cubicBezTo>
                    <a:pt x="6613" y="1591"/>
                    <a:pt x="6560" y="1589"/>
                    <a:pt x="6506" y="1584"/>
                  </a:cubicBezTo>
                  <a:cubicBezTo>
                    <a:pt x="5670" y="1500"/>
                    <a:pt x="4338" y="894"/>
                    <a:pt x="3197" y="894"/>
                  </a:cubicBezTo>
                  <a:cubicBezTo>
                    <a:pt x="2515" y="894"/>
                    <a:pt x="1901" y="1110"/>
                    <a:pt x="1502" y="1784"/>
                  </a:cubicBezTo>
                  <a:cubicBezTo>
                    <a:pt x="1135" y="2418"/>
                    <a:pt x="1569" y="3085"/>
                    <a:pt x="1569" y="3719"/>
                  </a:cubicBezTo>
                  <a:cubicBezTo>
                    <a:pt x="1569" y="4753"/>
                    <a:pt x="1469" y="5720"/>
                    <a:pt x="1235" y="6721"/>
                  </a:cubicBezTo>
                  <a:cubicBezTo>
                    <a:pt x="1068" y="7388"/>
                    <a:pt x="735" y="7955"/>
                    <a:pt x="501" y="8589"/>
                  </a:cubicBezTo>
                  <a:cubicBezTo>
                    <a:pt x="401" y="8589"/>
                    <a:pt x="401" y="8656"/>
                    <a:pt x="335" y="8722"/>
                  </a:cubicBezTo>
                  <a:cubicBezTo>
                    <a:pt x="1" y="9923"/>
                    <a:pt x="1068" y="10323"/>
                    <a:pt x="1969" y="10490"/>
                  </a:cubicBezTo>
                  <a:cubicBezTo>
                    <a:pt x="2102" y="10557"/>
                    <a:pt x="2236" y="10557"/>
                    <a:pt x="2336" y="10557"/>
                  </a:cubicBezTo>
                  <a:cubicBezTo>
                    <a:pt x="2436" y="10557"/>
                    <a:pt x="2503" y="10557"/>
                    <a:pt x="2603" y="10590"/>
                  </a:cubicBezTo>
                  <a:lnTo>
                    <a:pt x="3103" y="10590"/>
                  </a:lnTo>
                  <a:cubicBezTo>
                    <a:pt x="4071" y="10624"/>
                    <a:pt x="4971" y="10557"/>
                    <a:pt x="5872" y="10790"/>
                  </a:cubicBezTo>
                  <a:lnTo>
                    <a:pt x="5939" y="10790"/>
                  </a:lnTo>
                  <a:cubicBezTo>
                    <a:pt x="5972" y="10790"/>
                    <a:pt x="6072" y="10824"/>
                    <a:pt x="6105" y="10824"/>
                  </a:cubicBezTo>
                  <a:lnTo>
                    <a:pt x="6339" y="10957"/>
                  </a:lnTo>
                  <a:cubicBezTo>
                    <a:pt x="6706" y="11124"/>
                    <a:pt x="7106" y="11391"/>
                    <a:pt x="7473" y="11624"/>
                  </a:cubicBezTo>
                  <a:cubicBezTo>
                    <a:pt x="8607" y="12258"/>
                    <a:pt x="9641" y="13125"/>
                    <a:pt x="10642" y="14093"/>
                  </a:cubicBezTo>
                  <a:cubicBezTo>
                    <a:pt x="10975" y="14393"/>
                    <a:pt x="11276" y="14760"/>
                    <a:pt x="11676" y="14827"/>
                  </a:cubicBezTo>
                  <a:cubicBezTo>
                    <a:pt x="11758" y="14851"/>
                    <a:pt x="11836" y="14863"/>
                    <a:pt x="11910" y="14863"/>
                  </a:cubicBezTo>
                  <a:cubicBezTo>
                    <a:pt x="12538" y="14863"/>
                    <a:pt x="12921" y="14041"/>
                    <a:pt x="13010" y="13326"/>
                  </a:cubicBezTo>
                  <a:cubicBezTo>
                    <a:pt x="13077" y="13159"/>
                    <a:pt x="13077" y="12992"/>
                    <a:pt x="13077" y="12792"/>
                  </a:cubicBezTo>
                  <a:cubicBezTo>
                    <a:pt x="13077" y="12625"/>
                    <a:pt x="13077" y="12458"/>
                    <a:pt x="13010" y="12291"/>
                  </a:cubicBezTo>
                  <a:cubicBezTo>
                    <a:pt x="13010" y="12091"/>
                    <a:pt x="12977" y="11891"/>
                    <a:pt x="12944" y="11658"/>
                  </a:cubicBezTo>
                  <a:cubicBezTo>
                    <a:pt x="12910" y="11458"/>
                    <a:pt x="12843" y="11257"/>
                    <a:pt x="12810" y="11091"/>
                  </a:cubicBezTo>
                  <a:cubicBezTo>
                    <a:pt x="12643" y="10423"/>
                    <a:pt x="12410" y="9790"/>
                    <a:pt x="12143" y="9223"/>
                  </a:cubicBezTo>
                  <a:cubicBezTo>
                    <a:pt x="12110" y="9123"/>
                    <a:pt x="12010" y="8989"/>
                    <a:pt x="11976" y="8922"/>
                  </a:cubicBezTo>
                  <a:cubicBezTo>
                    <a:pt x="11943" y="8889"/>
                    <a:pt x="11943" y="8789"/>
                    <a:pt x="11909" y="8756"/>
                  </a:cubicBezTo>
                  <a:cubicBezTo>
                    <a:pt x="11909" y="8722"/>
                    <a:pt x="11843" y="8722"/>
                    <a:pt x="11843" y="8722"/>
                  </a:cubicBezTo>
                  <a:lnTo>
                    <a:pt x="11709" y="8455"/>
                  </a:lnTo>
                  <a:cubicBezTo>
                    <a:pt x="11676" y="8322"/>
                    <a:pt x="11643" y="8222"/>
                    <a:pt x="11609" y="8122"/>
                  </a:cubicBezTo>
                  <a:cubicBezTo>
                    <a:pt x="11543" y="8055"/>
                    <a:pt x="11543" y="7955"/>
                    <a:pt x="11509" y="7922"/>
                  </a:cubicBezTo>
                  <a:cubicBezTo>
                    <a:pt x="11476" y="7822"/>
                    <a:pt x="11476" y="7755"/>
                    <a:pt x="11442" y="7621"/>
                  </a:cubicBezTo>
                  <a:cubicBezTo>
                    <a:pt x="11376" y="7555"/>
                    <a:pt x="11376" y="7421"/>
                    <a:pt x="11342" y="7288"/>
                  </a:cubicBezTo>
                  <a:cubicBezTo>
                    <a:pt x="11342" y="7221"/>
                    <a:pt x="11309" y="7121"/>
                    <a:pt x="11309" y="7054"/>
                  </a:cubicBezTo>
                  <a:lnTo>
                    <a:pt x="11309" y="6988"/>
                  </a:lnTo>
                  <a:lnTo>
                    <a:pt x="11309" y="6921"/>
                  </a:lnTo>
                  <a:cubicBezTo>
                    <a:pt x="11276" y="6754"/>
                    <a:pt x="11276" y="6554"/>
                    <a:pt x="11242" y="6387"/>
                  </a:cubicBezTo>
                  <a:cubicBezTo>
                    <a:pt x="11176" y="6154"/>
                    <a:pt x="11176" y="5954"/>
                    <a:pt x="11142" y="5753"/>
                  </a:cubicBezTo>
                  <a:cubicBezTo>
                    <a:pt x="11142" y="5653"/>
                    <a:pt x="11142" y="5553"/>
                    <a:pt x="11109" y="5453"/>
                  </a:cubicBezTo>
                  <a:cubicBezTo>
                    <a:pt x="11009" y="4453"/>
                    <a:pt x="11042" y="3385"/>
                    <a:pt x="10942" y="2384"/>
                  </a:cubicBezTo>
                  <a:cubicBezTo>
                    <a:pt x="10842" y="1884"/>
                    <a:pt x="10775" y="1384"/>
                    <a:pt x="10609" y="917"/>
                  </a:cubicBezTo>
                  <a:cubicBezTo>
                    <a:pt x="10508" y="650"/>
                    <a:pt x="10442" y="450"/>
                    <a:pt x="10308" y="283"/>
                  </a:cubicBezTo>
                  <a:cubicBezTo>
                    <a:pt x="10275" y="250"/>
                    <a:pt x="10275" y="216"/>
                    <a:pt x="10242" y="149"/>
                  </a:cubicBezTo>
                  <a:cubicBezTo>
                    <a:pt x="10175" y="116"/>
                    <a:pt x="10142" y="116"/>
                    <a:pt x="10142" y="83"/>
                  </a:cubicBezTo>
                  <a:cubicBezTo>
                    <a:pt x="10108" y="49"/>
                    <a:pt x="10075" y="49"/>
                    <a:pt x="10008" y="49"/>
                  </a:cubicBezTo>
                  <a:cubicBezTo>
                    <a:pt x="9931" y="16"/>
                    <a:pt x="9852" y="1"/>
                    <a:pt x="97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29"/>
            <p:cNvSpPr/>
            <p:nvPr/>
          </p:nvSpPr>
          <p:spPr>
            <a:xfrm>
              <a:off x="4864475" y="1677350"/>
              <a:ext cx="222850" cy="97025"/>
            </a:xfrm>
            <a:custGeom>
              <a:rect b="b" l="l" r="r" t="t"/>
              <a:pathLst>
                <a:path extrusionOk="0" h="3881" w="8914">
                  <a:moveTo>
                    <a:pt x="2075" y="1"/>
                  </a:moveTo>
                  <a:cubicBezTo>
                    <a:pt x="881" y="1"/>
                    <a:pt x="1" y="213"/>
                    <a:pt x="1" y="639"/>
                  </a:cubicBezTo>
                  <a:cubicBezTo>
                    <a:pt x="1" y="1340"/>
                    <a:pt x="2736" y="606"/>
                    <a:pt x="4737" y="1707"/>
                  </a:cubicBezTo>
                  <a:cubicBezTo>
                    <a:pt x="5671" y="2174"/>
                    <a:pt x="6472" y="3575"/>
                    <a:pt x="7406" y="3875"/>
                  </a:cubicBezTo>
                  <a:cubicBezTo>
                    <a:pt x="7435" y="3879"/>
                    <a:pt x="7464" y="3881"/>
                    <a:pt x="7493" y="3881"/>
                  </a:cubicBezTo>
                  <a:cubicBezTo>
                    <a:pt x="8201" y="3881"/>
                    <a:pt x="8914" y="2746"/>
                    <a:pt x="8273" y="2074"/>
                  </a:cubicBezTo>
                  <a:cubicBezTo>
                    <a:pt x="7435" y="698"/>
                    <a:pt x="4240" y="1"/>
                    <a:pt x="207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29"/>
            <p:cNvSpPr/>
            <p:nvPr/>
          </p:nvSpPr>
          <p:spPr>
            <a:xfrm>
              <a:off x="5024600" y="1581075"/>
              <a:ext cx="179300" cy="371500"/>
            </a:xfrm>
            <a:custGeom>
              <a:rect b="b" l="l" r="r" t="t"/>
              <a:pathLst>
                <a:path extrusionOk="0" h="14860" w="7172">
                  <a:moveTo>
                    <a:pt x="3970" y="1"/>
                  </a:moveTo>
                  <a:cubicBezTo>
                    <a:pt x="3881" y="1"/>
                    <a:pt x="3775" y="24"/>
                    <a:pt x="3669" y="87"/>
                  </a:cubicBezTo>
                  <a:cubicBezTo>
                    <a:pt x="3603" y="87"/>
                    <a:pt x="3569" y="121"/>
                    <a:pt x="3569" y="121"/>
                  </a:cubicBezTo>
                  <a:lnTo>
                    <a:pt x="3836" y="254"/>
                  </a:lnTo>
                  <a:cubicBezTo>
                    <a:pt x="4036" y="454"/>
                    <a:pt x="4070" y="821"/>
                    <a:pt x="4036" y="1188"/>
                  </a:cubicBezTo>
                  <a:cubicBezTo>
                    <a:pt x="3903" y="2489"/>
                    <a:pt x="3269" y="3690"/>
                    <a:pt x="2602" y="4791"/>
                  </a:cubicBezTo>
                  <a:cubicBezTo>
                    <a:pt x="2102" y="5591"/>
                    <a:pt x="1535" y="6358"/>
                    <a:pt x="1068" y="7259"/>
                  </a:cubicBezTo>
                  <a:cubicBezTo>
                    <a:pt x="901" y="7526"/>
                    <a:pt x="767" y="7826"/>
                    <a:pt x="667" y="8126"/>
                  </a:cubicBezTo>
                  <a:cubicBezTo>
                    <a:pt x="267" y="8827"/>
                    <a:pt x="67" y="9727"/>
                    <a:pt x="0" y="10761"/>
                  </a:cubicBezTo>
                  <a:cubicBezTo>
                    <a:pt x="67" y="10795"/>
                    <a:pt x="100" y="10795"/>
                    <a:pt x="200" y="10828"/>
                  </a:cubicBezTo>
                  <a:lnTo>
                    <a:pt x="434" y="10962"/>
                  </a:lnTo>
                  <a:cubicBezTo>
                    <a:pt x="834" y="11128"/>
                    <a:pt x="1201" y="11362"/>
                    <a:pt x="1568" y="11629"/>
                  </a:cubicBezTo>
                  <a:cubicBezTo>
                    <a:pt x="2702" y="12229"/>
                    <a:pt x="3736" y="13130"/>
                    <a:pt x="4737" y="14097"/>
                  </a:cubicBezTo>
                  <a:cubicBezTo>
                    <a:pt x="5070" y="14364"/>
                    <a:pt x="5371" y="14764"/>
                    <a:pt x="5771" y="14831"/>
                  </a:cubicBezTo>
                  <a:cubicBezTo>
                    <a:pt x="5845" y="14850"/>
                    <a:pt x="5915" y="14859"/>
                    <a:pt x="5983" y="14859"/>
                  </a:cubicBezTo>
                  <a:cubicBezTo>
                    <a:pt x="6624" y="14859"/>
                    <a:pt x="7015" y="14054"/>
                    <a:pt x="7105" y="13330"/>
                  </a:cubicBezTo>
                  <a:cubicBezTo>
                    <a:pt x="7172" y="13163"/>
                    <a:pt x="7172" y="12996"/>
                    <a:pt x="7172" y="12796"/>
                  </a:cubicBezTo>
                  <a:cubicBezTo>
                    <a:pt x="7172" y="12629"/>
                    <a:pt x="7172" y="12463"/>
                    <a:pt x="7105" y="12296"/>
                  </a:cubicBezTo>
                  <a:cubicBezTo>
                    <a:pt x="7105" y="12096"/>
                    <a:pt x="7072" y="11862"/>
                    <a:pt x="7039" y="11662"/>
                  </a:cubicBezTo>
                  <a:cubicBezTo>
                    <a:pt x="7005" y="11462"/>
                    <a:pt x="6938" y="11262"/>
                    <a:pt x="6905" y="11095"/>
                  </a:cubicBezTo>
                  <a:cubicBezTo>
                    <a:pt x="6738" y="10428"/>
                    <a:pt x="6505" y="9794"/>
                    <a:pt x="6238" y="9194"/>
                  </a:cubicBezTo>
                  <a:cubicBezTo>
                    <a:pt x="6205" y="9127"/>
                    <a:pt x="6105" y="8994"/>
                    <a:pt x="6071" y="8927"/>
                  </a:cubicBezTo>
                  <a:cubicBezTo>
                    <a:pt x="6038" y="8860"/>
                    <a:pt x="6038" y="8793"/>
                    <a:pt x="6004" y="8760"/>
                  </a:cubicBezTo>
                  <a:cubicBezTo>
                    <a:pt x="6004" y="8693"/>
                    <a:pt x="5938" y="8693"/>
                    <a:pt x="5938" y="8693"/>
                  </a:cubicBezTo>
                  <a:lnTo>
                    <a:pt x="5838" y="8460"/>
                  </a:lnTo>
                  <a:cubicBezTo>
                    <a:pt x="5771" y="8326"/>
                    <a:pt x="5738" y="8193"/>
                    <a:pt x="5704" y="8126"/>
                  </a:cubicBezTo>
                  <a:cubicBezTo>
                    <a:pt x="5671" y="8026"/>
                    <a:pt x="5671" y="7959"/>
                    <a:pt x="5604" y="7926"/>
                  </a:cubicBezTo>
                  <a:cubicBezTo>
                    <a:pt x="5571" y="7826"/>
                    <a:pt x="5571" y="7759"/>
                    <a:pt x="5537" y="7626"/>
                  </a:cubicBezTo>
                  <a:cubicBezTo>
                    <a:pt x="5504" y="7526"/>
                    <a:pt x="5504" y="7426"/>
                    <a:pt x="5437" y="7292"/>
                  </a:cubicBezTo>
                  <a:cubicBezTo>
                    <a:pt x="5437" y="7192"/>
                    <a:pt x="5404" y="7126"/>
                    <a:pt x="5404" y="7025"/>
                  </a:cubicBezTo>
                  <a:lnTo>
                    <a:pt x="5404" y="6992"/>
                  </a:lnTo>
                  <a:lnTo>
                    <a:pt x="5404" y="6925"/>
                  </a:lnTo>
                  <a:cubicBezTo>
                    <a:pt x="5371" y="6759"/>
                    <a:pt x="5371" y="6525"/>
                    <a:pt x="5337" y="6358"/>
                  </a:cubicBezTo>
                  <a:cubicBezTo>
                    <a:pt x="5271" y="6158"/>
                    <a:pt x="5271" y="5958"/>
                    <a:pt x="5237" y="5758"/>
                  </a:cubicBezTo>
                  <a:cubicBezTo>
                    <a:pt x="5237" y="5658"/>
                    <a:pt x="5237" y="5524"/>
                    <a:pt x="5204" y="5458"/>
                  </a:cubicBezTo>
                  <a:cubicBezTo>
                    <a:pt x="5104" y="4457"/>
                    <a:pt x="5171" y="3356"/>
                    <a:pt x="5037" y="2355"/>
                  </a:cubicBezTo>
                  <a:cubicBezTo>
                    <a:pt x="4937" y="1855"/>
                    <a:pt x="4870" y="1355"/>
                    <a:pt x="4704" y="921"/>
                  </a:cubicBezTo>
                  <a:cubicBezTo>
                    <a:pt x="4603" y="654"/>
                    <a:pt x="4537" y="454"/>
                    <a:pt x="4403" y="287"/>
                  </a:cubicBezTo>
                  <a:cubicBezTo>
                    <a:pt x="4370" y="254"/>
                    <a:pt x="4370" y="187"/>
                    <a:pt x="4337" y="154"/>
                  </a:cubicBezTo>
                  <a:cubicBezTo>
                    <a:pt x="4270" y="121"/>
                    <a:pt x="4237" y="121"/>
                    <a:pt x="4237" y="87"/>
                  </a:cubicBezTo>
                  <a:cubicBezTo>
                    <a:pt x="4203" y="20"/>
                    <a:pt x="4170" y="20"/>
                    <a:pt x="4103" y="20"/>
                  </a:cubicBezTo>
                  <a:cubicBezTo>
                    <a:pt x="4067" y="8"/>
                    <a:pt x="4021" y="1"/>
                    <a:pt x="397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29"/>
            <p:cNvSpPr/>
            <p:nvPr/>
          </p:nvSpPr>
          <p:spPr>
            <a:xfrm>
              <a:off x="4878650" y="1750525"/>
              <a:ext cx="326100" cy="200350"/>
            </a:xfrm>
            <a:custGeom>
              <a:rect b="b" l="l" r="r" t="t"/>
              <a:pathLst>
                <a:path extrusionOk="0" h="8014" w="13044">
                  <a:moveTo>
                    <a:pt x="9864" y="0"/>
                  </a:moveTo>
                  <a:cubicBezTo>
                    <a:pt x="8885" y="0"/>
                    <a:pt x="7895" y="112"/>
                    <a:pt x="6906" y="314"/>
                  </a:cubicBezTo>
                  <a:cubicBezTo>
                    <a:pt x="5371" y="581"/>
                    <a:pt x="3870" y="1181"/>
                    <a:pt x="2436" y="1982"/>
                  </a:cubicBezTo>
                  <a:cubicBezTo>
                    <a:pt x="2062" y="2181"/>
                    <a:pt x="1651" y="2400"/>
                    <a:pt x="1258" y="2400"/>
                  </a:cubicBezTo>
                  <a:cubicBezTo>
                    <a:pt x="1125" y="2400"/>
                    <a:pt x="994" y="2375"/>
                    <a:pt x="868" y="2316"/>
                  </a:cubicBezTo>
                  <a:cubicBezTo>
                    <a:pt x="668" y="2182"/>
                    <a:pt x="501" y="1915"/>
                    <a:pt x="401" y="1682"/>
                  </a:cubicBezTo>
                  <a:cubicBezTo>
                    <a:pt x="368" y="1715"/>
                    <a:pt x="368" y="1815"/>
                    <a:pt x="368" y="1882"/>
                  </a:cubicBezTo>
                  <a:cubicBezTo>
                    <a:pt x="1" y="3049"/>
                    <a:pt x="1035" y="3483"/>
                    <a:pt x="1935" y="3650"/>
                  </a:cubicBezTo>
                  <a:cubicBezTo>
                    <a:pt x="2069" y="3683"/>
                    <a:pt x="2202" y="3683"/>
                    <a:pt x="2336" y="3683"/>
                  </a:cubicBezTo>
                  <a:cubicBezTo>
                    <a:pt x="2402" y="3683"/>
                    <a:pt x="2469" y="3683"/>
                    <a:pt x="2569" y="3717"/>
                  </a:cubicBezTo>
                  <a:lnTo>
                    <a:pt x="3003" y="3717"/>
                  </a:lnTo>
                  <a:cubicBezTo>
                    <a:pt x="3903" y="3750"/>
                    <a:pt x="4771" y="3750"/>
                    <a:pt x="5705" y="4050"/>
                  </a:cubicBezTo>
                  <a:cubicBezTo>
                    <a:pt x="6272" y="4217"/>
                    <a:pt x="6872" y="4484"/>
                    <a:pt x="7406" y="4751"/>
                  </a:cubicBezTo>
                  <a:cubicBezTo>
                    <a:pt x="8540" y="5384"/>
                    <a:pt x="9574" y="6252"/>
                    <a:pt x="10575" y="7219"/>
                  </a:cubicBezTo>
                  <a:cubicBezTo>
                    <a:pt x="10908" y="7519"/>
                    <a:pt x="11209" y="7886"/>
                    <a:pt x="11609" y="7986"/>
                  </a:cubicBezTo>
                  <a:cubicBezTo>
                    <a:pt x="11681" y="8005"/>
                    <a:pt x="11749" y="8014"/>
                    <a:pt x="11816" y="8014"/>
                  </a:cubicBezTo>
                  <a:cubicBezTo>
                    <a:pt x="12460" y="8014"/>
                    <a:pt x="12853" y="7181"/>
                    <a:pt x="12943" y="6485"/>
                  </a:cubicBezTo>
                  <a:cubicBezTo>
                    <a:pt x="13010" y="6318"/>
                    <a:pt x="13010" y="6152"/>
                    <a:pt x="13010" y="5918"/>
                  </a:cubicBezTo>
                  <a:cubicBezTo>
                    <a:pt x="13043" y="4684"/>
                    <a:pt x="12610" y="3483"/>
                    <a:pt x="12109" y="2416"/>
                  </a:cubicBezTo>
                  <a:cubicBezTo>
                    <a:pt x="12109" y="2382"/>
                    <a:pt x="12076" y="2382"/>
                    <a:pt x="12076" y="2349"/>
                  </a:cubicBezTo>
                  <a:cubicBezTo>
                    <a:pt x="11876" y="1915"/>
                    <a:pt x="11709" y="1548"/>
                    <a:pt x="11576" y="1081"/>
                  </a:cubicBezTo>
                  <a:cubicBezTo>
                    <a:pt x="11542" y="1015"/>
                    <a:pt x="11375" y="147"/>
                    <a:pt x="11275" y="81"/>
                  </a:cubicBezTo>
                  <a:cubicBezTo>
                    <a:pt x="10808" y="26"/>
                    <a:pt x="10337" y="0"/>
                    <a:pt x="98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29"/>
            <p:cNvSpPr/>
            <p:nvPr/>
          </p:nvSpPr>
          <p:spPr>
            <a:xfrm>
              <a:off x="5415500" y="1860950"/>
              <a:ext cx="558950" cy="630150"/>
            </a:xfrm>
            <a:custGeom>
              <a:rect b="b" l="l" r="r" t="t"/>
              <a:pathLst>
                <a:path extrusionOk="0" h="25206" w="22358">
                  <a:moveTo>
                    <a:pt x="22358" y="0"/>
                  </a:moveTo>
                  <a:lnTo>
                    <a:pt x="22358" y="0"/>
                  </a:lnTo>
                  <a:cubicBezTo>
                    <a:pt x="19089" y="1068"/>
                    <a:pt x="15820" y="2302"/>
                    <a:pt x="12618" y="3803"/>
                  </a:cubicBezTo>
                  <a:cubicBezTo>
                    <a:pt x="10750" y="4737"/>
                    <a:pt x="8882" y="5671"/>
                    <a:pt x="7247" y="7005"/>
                  </a:cubicBezTo>
                  <a:cubicBezTo>
                    <a:pt x="4278" y="9474"/>
                    <a:pt x="2410" y="12976"/>
                    <a:pt x="1376" y="16479"/>
                  </a:cubicBezTo>
                  <a:cubicBezTo>
                    <a:pt x="576" y="19147"/>
                    <a:pt x="242" y="21849"/>
                    <a:pt x="42" y="24584"/>
                  </a:cubicBezTo>
                  <a:cubicBezTo>
                    <a:pt x="0" y="24960"/>
                    <a:pt x="298" y="25205"/>
                    <a:pt x="601" y="25205"/>
                  </a:cubicBezTo>
                  <a:cubicBezTo>
                    <a:pt x="781" y="25205"/>
                    <a:pt x="964" y="25118"/>
                    <a:pt x="1076" y="24918"/>
                  </a:cubicBezTo>
                  <a:cubicBezTo>
                    <a:pt x="3545" y="20481"/>
                    <a:pt x="6080" y="16278"/>
                    <a:pt x="9182" y="12142"/>
                  </a:cubicBezTo>
                  <a:cubicBezTo>
                    <a:pt x="12818" y="7339"/>
                    <a:pt x="17121" y="2835"/>
                    <a:pt x="22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29"/>
            <p:cNvSpPr/>
            <p:nvPr/>
          </p:nvSpPr>
          <p:spPr>
            <a:xfrm>
              <a:off x="4846125" y="1958500"/>
              <a:ext cx="582325" cy="527850"/>
            </a:xfrm>
            <a:custGeom>
              <a:rect b="b" l="l" r="r" t="t"/>
              <a:pathLst>
                <a:path extrusionOk="0" h="21114" w="23293">
                  <a:moveTo>
                    <a:pt x="1" y="1"/>
                  </a:moveTo>
                  <a:lnTo>
                    <a:pt x="1" y="1"/>
                  </a:lnTo>
                  <a:cubicBezTo>
                    <a:pt x="9874" y="5238"/>
                    <a:pt x="16646" y="11776"/>
                    <a:pt x="22217" y="20849"/>
                  </a:cubicBezTo>
                  <a:cubicBezTo>
                    <a:pt x="22339" y="21033"/>
                    <a:pt x="22520" y="21113"/>
                    <a:pt x="22697" y="21113"/>
                  </a:cubicBezTo>
                  <a:cubicBezTo>
                    <a:pt x="23001" y="21113"/>
                    <a:pt x="23293" y="20875"/>
                    <a:pt x="23251" y="20516"/>
                  </a:cubicBezTo>
                  <a:cubicBezTo>
                    <a:pt x="22083" y="5972"/>
                    <a:pt x="14645" y="3904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00" name="Google Shape;2500;p29"/>
          <p:cNvSpPr/>
          <p:nvPr/>
        </p:nvSpPr>
        <p:spPr>
          <a:xfrm flipH="1" rot="-695360">
            <a:off x="7542352" y="-986365"/>
            <a:ext cx="3855895" cy="1983544"/>
          </a:xfrm>
          <a:custGeom>
            <a:rect b="b" l="l" r="r" t="t"/>
            <a:pathLst>
              <a:path extrusionOk="0" h="25688" w="49936">
                <a:moveTo>
                  <a:pt x="11038" y="1"/>
                </a:moveTo>
                <a:cubicBezTo>
                  <a:pt x="7313" y="1"/>
                  <a:pt x="3603" y="490"/>
                  <a:pt x="0" y="1458"/>
                </a:cubicBezTo>
                <a:lnTo>
                  <a:pt x="96" y="1934"/>
                </a:lnTo>
                <a:cubicBezTo>
                  <a:pt x="679" y="1720"/>
                  <a:pt x="1263" y="1530"/>
                  <a:pt x="1858" y="1387"/>
                </a:cubicBezTo>
                <a:cubicBezTo>
                  <a:pt x="2013" y="1351"/>
                  <a:pt x="2167" y="1315"/>
                  <a:pt x="2322" y="1279"/>
                </a:cubicBezTo>
                <a:cubicBezTo>
                  <a:pt x="3037" y="1125"/>
                  <a:pt x="3763" y="994"/>
                  <a:pt x="4477" y="887"/>
                </a:cubicBezTo>
                <a:cubicBezTo>
                  <a:pt x="4727" y="851"/>
                  <a:pt x="4965" y="827"/>
                  <a:pt x="5204" y="791"/>
                </a:cubicBezTo>
                <a:cubicBezTo>
                  <a:pt x="6239" y="672"/>
                  <a:pt x="7239" y="589"/>
                  <a:pt x="8144" y="541"/>
                </a:cubicBezTo>
                <a:cubicBezTo>
                  <a:pt x="9203" y="485"/>
                  <a:pt x="10109" y="471"/>
                  <a:pt x="10726" y="471"/>
                </a:cubicBezTo>
                <a:cubicBezTo>
                  <a:pt x="11275" y="471"/>
                  <a:pt x="11597" y="482"/>
                  <a:pt x="11597" y="482"/>
                </a:cubicBezTo>
                <a:cubicBezTo>
                  <a:pt x="11264" y="970"/>
                  <a:pt x="10966" y="1482"/>
                  <a:pt x="10704" y="2018"/>
                </a:cubicBezTo>
                <a:lnTo>
                  <a:pt x="10692" y="2030"/>
                </a:lnTo>
                <a:cubicBezTo>
                  <a:pt x="10573" y="2268"/>
                  <a:pt x="10478" y="2506"/>
                  <a:pt x="10395" y="2744"/>
                </a:cubicBezTo>
                <a:cubicBezTo>
                  <a:pt x="10359" y="2839"/>
                  <a:pt x="10335" y="2934"/>
                  <a:pt x="10311" y="3042"/>
                </a:cubicBezTo>
                <a:cubicBezTo>
                  <a:pt x="10276" y="3149"/>
                  <a:pt x="10264" y="3268"/>
                  <a:pt x="10252" y="3387"/>
                </a:cubicBezTo>
                <a:cubicBezTo>
                  <a:pt x="10216" y="3696"/>
                  <a:pt x="10276" y="3958"/>
                  <a:pt x="10478" y="4113"/>
                </a:cubicBezTo>
                <a:cubicBezTo>
                  <a:pt x="11383" y="4875"/>
                  <a:pt x="13538" y="4804"/>
                  <a:pt x="14752" y="5209"/>
                </a:cubicBezTo>
                <a:cubicBezTo>
                  <a:pt x="15955" y="5613"/>
                  <a:pt x="16479" y="6733"/>
                  <a:pt x="17419" y="6733"/>
                </a:cubicBezTo>
                <a:cubicBezTo>
                  <a:pt x="17574" y="6733"/>
                  <a:pt x="17741" y="6661"/>
                  <a:pt x="17848" y="6530"/>
                </a:cubicBezTo>
                <a:cubicBezTo>
                  <a:pt x="17955" y="6423"/>
                  <a:pt x="18038" y="6304"/>
                  <a:pt x="18098" y="6161"/>
                </a:cubicBezTo>
                <a:cubicBezTo>
                  <a:pt x="18122" y="6137"/>
                  <a:pt x="18134" y="6102"/>
                  <a:pt x="18146" y="6078"/>
                </a:cubicBezTo>
                <a:cubicBezTo>
                  <a:pt x="18217" y="5923"/>
                  <a:pt x="18277" y="5768"/>
                  <a:pt x="18336" y="5601"/>
                </a:cubicBezTo>
                <a:lnTo>
                  <a:pt x="18360" y="5506"/>
                </a:lnTo>
                <a:cubicBezTo>
                  <a:pt x="18522" y="5090"/>
                  <a:pt x="18672" y="4707"/>
                  <a:pt x="18954" y="4707"/>
                </a:cubicBezTo>
                <a:cubicBezTo>
                  <a:pt x="18962" y="4707"/>
                  <a:pt x="18970" y="4708"/>
                  <a:pt x="18979" y="4708"/>
                </a:cubicBezTo>
                <a:cubicBezTo>
                  <a:pt x="19027" y="4708"/>
                  <a:pt x="19074" y="4744"/>
                  <a:pt x="19086" y="4792"/>
                </a:cubicBezTo>
                <a:cubicBezTo>
                  <a:pt x="19086" y="4804"/>
                  <a:pt x="19086" y="4816"/>
                  <a:pt x="19086" y="4828"/>
                </a:cubicBezTo>
                <a:lnTo>
                  <a:pt x="19086" y="4839"/>
                </a:lnTo>
                <a:cubicBezTo>
                  <a:pt x="19086" y="5006"/>
                  <a:pt x="18920" y="5304"/>
                  <a:pt x="18705" y="5649"/>
                </a:cubicBezTo>
                <a:lnTo>
                  <a:pt x="18634" y="5780"/>
                </a:lnTo>
                <a:lnTo>
                  <a:pt x="18562" y="5875"/>
                </a:lnTo>
                <a:lnTo>
                  <a:pt x="18491" y="5994"/>
                </a:lnTo>
                <a:lnTo>
                  <a:pt x="18384" y="6161"/>
                </a:lnTo>
                <a:cubicBezTo>
                  <a:pt x="17967" y="6828"/>
                  <a:pt x="17574" y="7506"/>
                  <a:pt x="17884" y="7661"/>
                </a:cubicBezTo>
                <a:cubicBezTo>
                  <a:pt x="18515" y="8006"/>
                  <a:pt x="19979" y="9590"/>
                  <a:pt x="20551" y="9650"/>
                </a:cubicBezTo>
                <a:cubicBezTo>
                  <a:pt x="20565" y="9651"/>
                  <a:pt x="20580" y="9652"/>
                  <a:pt x="20594" y="9652"/>
                </a:cubicBezTo>
                <a:cubicBezTo>
                  <a:pt x="21142" y="9652"/>
                  <a:pt x="21948" y="8390"/>
                  <a:pt x="22539" y="8054"/>
                </a:cubicBezTo>
                <a:cubicBezTo>
                  <a:pt x="22575" y="8030"/>
                  <a:pt x="22610" y="8018"/>
                  <a:pt x="22658" y="7995"/>
                </a:cubicBezTo>
                <a:cubicBezTo>
                  <a:pt x="22730" y="7971"/>
                  <a:pt x="22789" y="7923"/>
                  <a:pt x="22837" y="7864"/>
                </a:cubicBezTo>
                <a:cubicBezTo>
                  <a:pt x="22884" y="7816"/>
                  <a:pt x="22932" y="7768"/>
                  <a:pt x="22968" y="7721"/>
                </a:cubicBezTo>
                <a:cubicBezTo>
                  <a:pt x="23122" y="7506"/>
                  <a:pt x="23265" y="7292"/>
                  <a:pt x="23384" y="7054"/>
                </a:cubicBezTo>
                <a:cubicBezTo>
                  <a:pt x="23480" y="6887"/>
                  <a:pt x="23575" y="6709"/>
                  <a:pt x="23670" y="6530"/>
                </a:cubicBezTo>
                <a:cubicBezTo>
                  <a:pt x="23718" y="6435"/>
                  <a:pt x="23765" y="6352"/>
                  <a:pt x="23813" y="6268"/>
                </a:cubicBezTo>
                <a:cubicBezTo>
                  <a:pt x="23944" y="6006"/>
                  <a:pt x="24075" y="5768"/>
                  <a:pt x="24206" y="5590"/>
                </a:cubicBezTo>
                <a:cubicBezTo>
                  <a:pt x="24242" y="5530"/>
                  <a:pt x="24277" y="5482"/>
                  <a:pt x="24313" y="5435"/>
                </a:cubicBezTo>
                <a:cubicBezTo>
                  <a:pt x="24349" y="5399"/>
                  <a:pt x="24384" y="5363"/>
                  <a:pt x="24432" y="5328"/>
                </a:cubicBezTo>
                <a:cubicBezTo>
                  <a:pt x="24444" y="5316"/>
                  <a:pt x="24456" y="5304"/>
                  <a:pt x="24480" y="5292"/>
                </a:cubicBezTo>
                <a:cubicBezTo>
                  <a:pt x="24497" y="5283"/>
                  <a:pt x="24519" y="5275"/>
                  <a:pt x="24540" y="5275"/>
                </a:cubicBezTo>
                <a:cubicBezTo>
                  <a:pt x="24548" y="5275"/>
                  <a:pt x="24556" y="5276"/>
                  <a:pt x="24563" y="5280"/>
                </a:cubicBezTo>
                <a:cubicBezTo>
                  <a:pt x="24599" y="5280"/>
                  <a:pt x="24623" y="5304"/>
                  <a:pt x="24646" y="5328"/>
                </a:cubicBezTo>
                <a:cubicBezTo>
                  <a:pt x="24706" y="5399"/>
                  <a:pt x="24682" y="5554"/>
                  <a:pt x="24611" y="5768"/>
                </a:cubicBezTo>
                <a:cubicBezTo>
                  <a:pt x="24230" y="6816"/>
                  <a:pt x="22444" y="9197"/>
                  <a:pt x="22313" y="9840"/>
                </a:cubicBezTo>
                <a:cubicBezTo>
                  <a:pt x="22301" y="9876"/>
                  <a:pt x="22301" y="9923"/>
                  <a:pt x="22313" y="9959"/>
                </a:cubicBezTo>
                <a:cubicBezTo>
                  <a:pt x="22360" y="10066"/>
                  <a:pt x="22420" y="10162"/>
                  <a:pt x="22491" y="10245"/>
                </a:cubicBezTo>
                <a:cubicBezTo>
                  <a:pt x="22860" y="10709"/>
                  <a:pt x="23622" y="11340"/>
                  <a:pt x="24039" y="11483"/>
                </a:cubicBezTo>
                <a:cubicBezTo>
                  <a:pt x="24071" y="11494"/>
                  <a:pt x="24102" y="11500"/>
                  <a:pt x="24133" y="11500"/>
                </a:cubicBezTo>
                <a:cubicBezTo>
                  <a:pt x="24590" y="11500"/>
                  <a:pt x="24961" y="10347"/>
                  <a:pt x="25385" y="10269"/>
                </a:cubicBezTo>
                <a:cubicBezTo>
                  <a:pt x="25411" y="10263"/>
                  <a:pt x="25433" y="10260"/>
                  <a:pt x="25451" y="10260"/>
                </a:cubicBezTo>
                <a:cubicBezTo>
                  <a:pt x="25738" y="10260"/>
                  <a:pt x="24988" y="10944"/>
                  <a:pt x="25504" y="11269"/>
                </a:cubicBezTo>
                <a:cubicBezTo>
                  <a:pt x="26039" y="11626"/>
                  <a:pt x="26504" y="12483"/>
                  <a:pt x="28778" y="13888"/>
                </a:cubicBezTo>
                <a:cubicBezTo>
                  <a:pt x="29249" y="14185"/>
                  <a:pt x="29647" y="14300"/>
                  <a:pt x="29986" y="14300"/>
                </a:cubicBezTo>
                <a:cubicBezTo>
                  <a:pt x="30409" y="14300"/>
                  <a:pt x="30740" y="14120"/>
                  <a:pt x="31004" y="13888"/>
                </a:cubicBezTo>
                <a:cubicBezTo>
                  <a:pt x="31350" y="13591"/>
                  <a:pt x="31564" y="13198"/>
                  <a:pt x="31731" y="13007"/>
                </a:cubicBezTo>
                <a:cubicBezTo>
                  <a:pt x="31802" y="12948"/>
                  <a:pt x="31850" y="12912"/>
                  <a:pt x="31897" y="12912"/>
                </a:cubicBezTo>
                <a:cubicBezTo>
                  <a:pt x="31921" y="12912"/>
                  <a:pt x="31957" y="12936"/>
                  <a:pt x="31969" y="12948"/>
                </a:cubicBezTo>
                <a:cubicBezTo>
                  <a:pt x="32112" y="13102"/>
                  <a:pt x="31862" y="13388"/>
                  <a:pt x="31540" y="13733"/>
                </a:cubicBezTo>
                <a:cubicBezTo>
                  <a:pt x="31004" y="14305"/>
                  <a:pt x="30266" y="15043"/>
                  <a:pt x="30742" y="15650"/>
                </a:cubicBezTo>
                <a:cubicBezTo>
                  <a:pt x="30790" y="15710"/>
                  <a:pt x="30838" y="15769"/>
                  <a:pt x="30885" y="15829"/>
                </a:cubicBezTo>
                <a:cubicBezTo>
                  <a:pt x="31135" y="16079"/>
                  <a:pt x="31433" y="16281"/>
                  <a:pt x="31754" y="16424"/>
                </a:cubicBezTo>
                <a:cubicBezTo>
                  <a:pt x="31885" y="16484"/>
                  <a:pt x="32016" y="16531"/>
                  <a:pt x="32159" y="16591"/>
                </a:cubicBezTo>
                <a:cubicBezTo>
                  <a:pt x="32719" y="16805"/>
                  <a:pt x="33374" y="16996"/>
                  <a:pt x="34112" y="17412"/>
                </a:cubicBezTo>
                <a:lnTo>
                  <a:pt x="34648" y="17710"/>
                </a:lnTo>
                <a:lnTo>
                  <a:pt x="34898" y="17841"/>
                </a:lnTo>
                <a:cubicBezTo>
                  <a:pt x="35279" y="18043"/>
                  <a:pt x="35660" y="18234"/>
                  <a:pt x="36053" y="18389"/>
                </a:cubicBezTo>
                <a:cubicBezTo>
                  <a:pt x="36207" y="18436"/>
                  <a:pt x="36350" y="18484"/>
                  <a:pt x="36493" y="18520"/>
                </a:cubicBezTo>
                <a:cubicBezTo>
                  <a:pt x="36636" y="18567"/>
                  <a:pt x="36779" y="18591"/>
                  <a:pt x="36934" y="18615"/>
                </a:cubicBezTo>
                <a:cubicBezTo>
                  <a:pt x="37077" y="18639"/>
                  <a:pt x="37231" y="18651"/>
                  <a:pt x="37374" y="18651"/>
                </a:cubicBezTo>
                <a:cubicBezTo>
                  <a:pt x="37529" y="18651"/>
                  <a:pt x="37696" y="18639"/>
                  <a:pt x="37850" y="18615"/>
                </a:cubicBezTo>
                <a:cubicBezTo>
                  <a:pt x="37934" y="18603"/>
                  <a:pt x="38005" y="18579"/>
                  <a:pt x="38077" y="18544"/>
                </a:cubicBezTo>
                <a:cubicBezTo>
                  <a:pt x="38208" y="18484"/>
                  <a:pt x="38315" y="18401"/>
                  <a:pt x="38410" y="18305"/>
                </a:cubicBezTo>
                <a:lnTo>
                  <a:pt x="38422" y="18293"/>
                </a:lnTo>
                <a:cubicBezTo>
                  <a:pt x="39017" y="17710"/>
                  <a:pt x="39529" y="16519"/>
                  <a:pt x="39886" y="15936"/>
                </a:cubicBezTo>
                <a:cubicBezTo>
                  <a:pt x="40015" y="15737"/>
                  <a:pt x="40122" y="15611"/>
                  <a:pt x="40211" y="15611"/>
                </a:cubicBezTo>
                <a:cubicBezTo>
                  <a:pt x="40287" y="15611"/>
                  <a:pt x="40349" y="15704"/>
                  <a:pt x="40398" y="15924"/>
                </a:cubicBezTo>
                <a:cubicBezTo>
                  <a:pt x="40410" y="16019"/>
                  <a:pt x="40422" y="16103"/>
                  <a:pt x="40422" y="16198"/>
                </a:cubicBezTo>
                <a:cubicBezTo>
                  <a:pt x="40363" y="17639"/>
                  <a:pt x="37958" y="19627"/>
                  <a:pt x="37958" y="19627"/>
                </a:cubicBezTo>
                <a:cubicBezTo>
                  <a:pt x="37958" y="19627"/>
                  <a:pt x="38970" y="20246"/>
                  <a:pt x="40017" y="20853"/>
                </a:cubicBezTo>
                <a:lnTo>
                  <a:pt x="40196" y="20960"/>
                </a:lnTo>
                <a:lnTo>
                  <a:pt x="40565" y="21175"/>
                </a:lnTo>
                <a:lnTo>
                  <a:pt x="40744" y="21270"/>
                </a:lnTo>
                <a:cubicBezTo>
                  <a:pt x="41220" y="21568"/>
                  <a:pt x="41708" y="21818"/>
                  <a:pt x="42220" y="22032"/>
                </a:cubicBezTo>
                <a:cubicBezTo>
                  <a:pt x="42243" y="22040"/>
                  <a:pt x="42265" y="22043"/>
                  <a:pt x="42287" y="22043"/>
                </a:cubicBezTo>
                <a:cubicBezTo>
                  <a:pt x="42855" y="22043"/>
                  <a:pt x="43006" y="19530"/>
                  <a:pt x="43293" y="19530"/>
                </a:cubicBezTo>
                <a:cubicBezTo>
                  <a:pt x="43336" y="19530"/>
                  <a:pt x="43383" y="19588"/>
                  <a:pt x="43434" y="19722"/>
                </a:cubicBezTo>
                <a:cubicBezTo>
                  <a:pt x="43518" y="19937"/>
                  <a:pt x="43554" y="20175"/>
                  <a:pt x="43542" y="20413"/>
                </a:cubicBezTo>
                <a:cubicBezTo>
                  <a:pt x="43542" y="21520"/>
                  <a:pt x="42994" y="23008"/>
                  <a:pt x="42994" y="23008"/>
                </a:cubicBezTo>
                <a:cubicBezTo>
                  <a:pt x="42994" y="23008"/>
                  <a:pt x="43308" y="24695"/>
                  <a:pt x="45333" y="24695"/>
                </a:cubicBezTo>
                <a:cubicBezTo>
                  <a:pt x="45539" y="24695"/>
                  <a:pt x="45763" y="24678"/>
                  <a:pt x="46006" y="24639"/>
                </a:cubicBezTo>
                <a:cubicBezTo>
                  <a:pt x="46302" y="24590"/>
                  <a:pt x="46600" y="24566"/>
                  <a:pt x="46898" y="24566"/>
                </a:cubicBezTo>
                <a:cubicBezTo>
                  <a:pt x="47177" y="24566"/>
                  <a:pt x="47456" y="24587"/>
                  <a:pt x="47733" y="24628"/>
                </a:cubicBezTo>
                <a:cubicBezTo>
                  <a:pt x="47852" y="24651"/>
                  <a:pt x="47971" y="24675"/>
                  <a:pt x="48090" y="24699"/>
                </a:cubicBezTo>
                <a:cubicBezTo>
                  <a:pt x="48197" y="24723"/>
                  <a:pt x="48304" y="24759"/>
                  <a:pt x="48411" y="24794"/>
                </a:cubicBezTo>
                <a:cubicBezTo>
                  <a:pt x="48554" y="24842"/>
                  <a:pt x="48709" y="24890"/>
                  <a:pt x="48828" y="24949"/>
                </a:cubicBezTo>
                <a:cubicBezTo>
                  <a:pt x="48923" y="24985"/>
                  <a:pt x="48995" y="25032"/>
                  <a:pt x="49078" y="25068"/>
                </a:cubicBezTo>
                <a:cubicBezTo>
                  <a:pt x="49149" y="25104"/>
                  <a:pt x="49221" y="25151"/>
                  <a:pt x="49292" y="25187"/>
                </a:cubicBezTo>
                <a:cubicBezTo>
                  <a:pt x="49352" y="25235"/>
                  <a:pt x="49411" y="25271"/>
                  <a:pt x="49471" y="25306"/>
                </a:cubicBezTo>
                <a:cubicBezTo>
                  <a:pt x="49638" y="25413"/>
                  <a:pt x="49792" y="25544"/>
                  <a:pt x="49935" y="25687"/>
                </a:cubicBezTo>
                <a:cubicBezTo>
                  <a:pt x="49781" y="25449"/>
                  <a:pt x="49697" y="25282"/>
                  <a:pt x="49602" y="25128"/>
                </a:cubicBezTo>
                <a:cubicBezTo>
                  <a:pt x="49304" y="24568"/>
                  <a:pt x="48995" y="24020"/>
                  <a:pt x="48685" y="23485"/>
                </a:cubicBezTo>
                <a:cubicBezTo>
                  <a:pt x="48602" y="23330"/>
                  <a:pt x="48518" y="23187"/>
                  <a:pt x="48435" y="23044"/>
                </a:cubicBezTo>
                <a:cubicBezTo>
                  <a:pt x="48340" y="22901"/>
                  <a:pt x="48280" y="22794"/>
                  <a:pt x="48209" y="22663"/>
                </a:cubicBezTo>
                <a:cubicBezTo>
                  <a:pt x="48090" y="22473"/>
                  <a:pt x="47971" y="22282"/>
                  <a:pt x="47864" y="22092"/>
                </a:cubicBezTo>
                <a:cubicBezTo>
                  <a:pt x="47828" y="22032"/>
                  <a:pt x="47792" y="21972"/>
                  <a:pt x="47745" y="21913"/>
                </a:cubicBezTo>
                <a:lnTo>
                  <a:pt x="47745" y="21901"/>
                </a:lnTo>
                <a:cubicBezTo>
                  <a:pt x="47614" y="21687"/>
                  <a:pt x="47471" y="21472"/>
                  <a:pt x="47340" y="21258"/>
                </a:cubicBezTo>
                <a:lnTo>
                  <a:pt x="47328" y="21234"/>
                </a:lnTo>
                <a:lnTo>
                  <a:pt x="47197" y="21044"/>
                </a:lnTo>
                <a:lnTo>
                  <a:pt x="46911" y="20603"/>
                </a:lnTo>
                <a:lnTo>
                  <a:pt x="46887" y="20568"/>
                </a:lnTo>
                <a:lnTo>
                  <a:pt x="46744" y="20341"/>
                </a:lnTo>
                <a:lnTo>
                  <a:pt x="46482" y="19960"/>
                </a:lnTo>
                <a:lnTo>
                  <a:pt x="46447" y="19913"/>
                </a:lnTo>
                <a:cubicBezTo>
                  <a:pt x="46399" y="19829"/>
                  <a:pt x="46352" y="19758"/>
                  <a:pt x="46304" y="19687"/>
                </a:cubicBezTo>
                <a:lnTo>
                  <a:pt x="46066" y="19329"/>
                </a:lnTo>
                <a:lnTo>
                  <a:pt x="46018" y="19258"/>
                </a:lnTo>
                <a:lnTo>
                  <a:pt x="45851" y="19032"/>
                </a:lnTo>
                <a:cubicBezTo>
                  <a:pt x="45780" y="18925"/>
                  <a:pt x="45709" y="18817"/>
                  <a:pt x="45625" y="18722"/>
                </a:cubicBezTo>
                <a:lnTo>
                  <a:pt x="45566" y="18627"/>
                </a:lnTo>
                <a:lnTo>
                  <a:pt x="45399" y="18401"/>
                </a:lnTo>
                <a:lnTo>
                  <a:pt x="45185" y="18103"/>
                </a:lnTo>
                <a:lnTo>
                  <a:pt x="45113" y="18008"/>
                </a:lnTo>
                <a:lnTo>
                  <a:pt x="44947" y="17782"/>
                </a:lnTo>
                <a:lnTo>
                  <a:pt x="44744" y="17508"/>
                </a:lnTo>
                <a:cubicBezTo>
                  <a:pt x="44708" y="17472"/>
                  <a:pt x="44685" y="17436"/>
                  <a:pt x="44649" y="17401"/>
                </a:cubicBezTo>
                <a:cubicBezTo>
                  <a:pt x="44589" y="17329"/>
                  <a:pt x="44542" y="17258"/>
                  <a:pt x="44482" y="17186"/>
                </a:cubicBezTo>
                <a:lnTo>
                  <a:pt x="44292" y="16924"/>
                </a:lnTo>
                <a:lnTo>
                  <a:pt x="44185" y="16793"/>
                </a:lnTo>
                <a:lnTo>
                  <a:pt x="44018" y="16591"/>
                </a:lnTo>
                <a:cubicBezTo>
                  <a:pt x="43958" y="16519"/>
                  <a:pt x="43899" y="16436"/>
                  <a:pt x="43827" y="16353"/>
                </a:cubicBezTo>
                <a:lnTo>
                  <a:pt x="43708" y="16210"/>
                </a:lnTo>
                <a:lnTo>
                  <a:pt x="43554" y="16007"/>
                </a:lnTo>
                <a:lnTo>
                  <a:pt x="43375" y="15793"/>
                </a:lnTo>
                <a:lnTo>
                  <a:pt x="43232" y="15626"/>
                </a:lnTo>
                <a:lnTo>
                  <a:pt x="43077" y="15436"/>
                </a:lnTo>
                <a:lnTo>
                  <a:pt x="42911" y="15245"/>
                </a:lnTo>
                <a:lnTo>
                  <a:pt x="42756" y="15067"/>
                </a:lnTo>
                <a:lnTo>
                  <a:pt x="42601" y="14876"/>
                </a:lnTo>
                <a:lnTo>
                  <a:pt x="42434" y="14698"/>
                </a:lnTo>
                <a:lnTo>
                  <a:pt x="42268" y="14507"/>
                </a:lnTo>
                <a:lnTo>
                  <a:pt x="42113" y="14329"/>
                </a:lnTo>
                <a:lnTo>
                  <a:pt x="41958" y="14162"/>
                </a:lnTo>
                <a:lnTo>
                  <a:pt x="41780" y="13960"/>
                </a:lnTo>
                <a:cubicBezTo>
                  <a:pt x="41732" y="13912"/>
                  <a:pt x="41672" y="13852"/>
                  <a:pt x="41625" y="13793"/>
                </a:cubicBezTo>
                <a:lnTo>
                  <a:pt x="41482" y="13650"/>
                </a:lnTo>
                <a:lnTo>
                  <a:pt x="41279" y="13436"/>
                </a:lnTo>
                <a:lnTo>
                  <a:pt x="41137" y="13281"/>
                </a:lnTo>
                <a:lnTo>
                  <a:pt x="40994" y="13138"/>
                </a:lnTo>
                <a:cubicBezTo>
                  <a:pt x="40922" y="13055"/>
                  <a:pt x="40851" y="12983"/>
                  <a:pt x="40779" y="12912"/>
                </a:cubicBezTo>
                <a:lnTo>
                  <a:pt x="40637" y="12769"/>
                </a:lnTo>
                <a:cubicBezTo>
                  <a:pt x="40589" y="12721"/>
                  <a:pt x="40553" y="12674"/>
                  <a:pt x="40506" y="12638"/>
                </a:cubicBezTo>
                <a:lnTo>
                  <a:pt x="40279" y="12412"/>
                </a:lnTo>
                <a:lnTo>
                  <a:pt x="40256" y="12376"/>
                </a:lnTo>
                <a:cubicBezTo>
                  <a:pt x="40208" y="12340"/>
                  <a:pt x="40172" y="12293"/>
                  <a:pt x="40125" y="12257"/>
                </a:cubicBezTo>
                <a:lnTo>
                  <a:pt x="40017" y="12150"/>
                </a:lnTo>
                <a:lnTo>
                  <a:pt x="39791" y="11924"/>
                </a:lnTo>
                <a:lnTo>
                  <a:pt x="39672" y="11816"/>
                </a:lnTo>
                <a:lnTo>
                  <a:pt x="39624" y="11769"/>
                </a:lnTo>
                <a:lnTo>
                  <a:pt x="39517" y="11662"/>
                </a:lnTo>
                <a:lnTo>
                  <a:pt x="39279" y="11447"/>
                </a:lnTo>
                <a:lnTo>
                  <a:pt x="39017" y="11185"/>
                </a:lnTo>
                <a:lnTo>
                  <a:pt x="38779" y="10971"/>
                </a:lnTo>
                <a:lnTo>
                  <a:pt x="38577" y="10793"/>
                </a:lnTo>
                <a:lnTo>
                  <a:pt x="38529" y="10745"/>
                </a:lnTo>
                <a:lnTo>
                  <a:pt x="38505" y="10733"/>
                </a:lnTo>
                <a:lnTo>
                  <a:pt x="38267" y="10519"/>
                </a:lnTo>
                <a:lnTo>
                  <a:pt x="38053" y="10328"/>
                </a:lnTo>
                <a:lnTo>
                  <a:pt x="37981" y="10269"/>
                </a:lnTo>
                <a:lnTo>
                  <a:pt x="37755" y="10066"/>
                </a:lnTo>
                <a:lnTo>
                  <a:pt x="37529" y="9876"/>
                </a:lnTo>
                <a:lnTo>
                  <a:pt x="37446" y="9816"/>
                </a:lnTo>
                <a:lnTo>
                  <a:pt x="37243" y="9638"/>
                </a:lnTo>
                <a:lnTo>
                  <a:pt x="36993" y="9435"/>
                </a:lnTo>
                <a:lnTo>
                  <a:pt x="36922" y="9376"/>
                </a:lnTo>
                <a:lnTo>
                  <a:pt x="36719" y="9209"/>
                </a:lnTo>
                <a:lnTo>
                  <a:pt x="36469" y="9007"/>
                </a:lnTo>
                <a:lnTo>
                  <a:pt x="36386" y="8935"/>
                </a:lnTo>
                <a:lnTo>
                  <a:pt x="36195" y="8792"/>
                </a:lnTo>
                <a:lnTo>
                  <a:pt x="35934" y="8590"/>
                </a:lnTo>
                <a:cubicBezTo>
                  <a:pt x="35898" y="8566"/>
                  <a:pt x="35874" y="8542"/>
                  <a:pt x="35838" y="8518"/>
                </a:cubicBezTo>
                <a:lnTo>
                  <a:pt x="35660" y="8387"/>
                </a:lnTo>
                <a:lnTo>
                  <a:pt x="35386" y="8173"/>
                </a:lnTo>
                <a:lnTo>
                  <a:pt x="35291" y="8102"/>
                </a:lnTo>
                <a:lnTo>
                  <a:pt x="35136" y="7983"/>
                </a:lnTo>
                <a:lnTo>
                  <a:pt x="34850" y="7780"/>
                </a:lnTo>
                <a:lnTo>
                  <a:pt x="34767" y="7721"/>
                </a:lnTo>
                <a:lnTo>
                  <a:pt x="34743" y="7709"/>
                </a:lnTo>
                <a:lnTo>
                  <a:pt x="34588" y="7602"/>
                </a:lnTo>
                <a:lnTo>
                  <a:pt x="34314" y="7399"/>
                </a:lnTo>
                <a:lnTo>
                  <a:pt x="34183" y="7304"/>
                </a:lnTo>
                <a:lnTo>
                  <a:pt x="34148" y="7280"/>
                </a:lnTo>
                <a:lnTo>
                  <a:pt x="34124" y="7268"/>
                </a:lnTo>
                <a:lnTo>
                  <a:pt x="34100" y="7256"/>
                </a:lnTo>
                <a:lnTo>
                  <a:pt x="34052" y="7221"/>
                </a:lnTo>
                <a:cubicBezTo>
                  <a:pt x="33957" y="7161"/>
                  <a:pt x="33862" y="7090"/>
                  <a:pt x="33767" y="7030"/>
                </a:cubicBezTo>
                <a:lnTo>
                  <a:pt x="33624" y="6935"/>
                </a:lnTo>
                <a:lnTo>
                  <a:pt x="33505" y="6852"/>
                </a:lnTo>
                <a:lnTo>
                  <a:pt x="33219" y="6673"/>
                </a:lnTo>
                <a:lnTo>
                  <a:pt x="33064" y="6566"/>
                </a:lnTo>
                <a:lnTo>
                  <a:pt x="32945" y="6482"/>
                </a:lnTo>
                <a:lnTo>
                  <a:pt x="32683" y="6316"/>
                </a:lnTo>
                <a:lnTo>
                  <a:pt x="32505" y="6209"/>
                </a:lnTo>
                <a:lnTo>
                  <a:pt x="32385" y="6125"/>
                </a:lnTo>
                <a:lnTo>
                  <a:pt x="32124" y="5971"/>
                </a:lnTo>
                <a:lnTo>
                  <a:pt x="31933" y="5851"/>
                </a:lnTo>
                <a:lnTo>
                  <a:pt x="31814" y="5780"/>
                </a:lnTo>
                <a:lnTo>
                  <a:pt x="31576" y="5637"/>
                </a:lnTo>
                <a:lnTo>
                  <a:pt x="31373" y="5518"/>
                </a:lnTo>
                <a:lnTo>
                  <a:pt x="31254" y="5447"/>
                </a:lnTo>
                <a:cubicBezTo>
                  <a:pt x="31171" y="5399"/>
                  <a:pt x="31100" y="5363"/>
                  <a:pt x="31016" y="5316"/>
                </a:cubicBezTo>
                <a:lnTo>
                  <a:pt x="30802" y="5185"/>
                </a:lnTo>
                <a:cubicBezTo>
                  <a:pt x="30766" y="5161"/>
                  <a:pt x="30719" y="5149"/>
                  <a:pt x="30683" y="5125"/>
                </a:cubicBezTo>
                <a:lnTo>
                  <a:pt x="30457" y="5006"/>
                </a:lnTo>
                <a:lnTo>
                  <a:pt x="30230" y="4875"/>
                </a:lnTo>
                <a:lnTo>
                  <a:pt x="30123" y="4816"/>
                </a:lnTo>
                <a:lnTo>
                  <a:pt x="29909" y="4697"/>
                </a:lnTo>
                <a:lnTo>
                  <a:pt x="29659" y="4566"/>
                </a:lnTo>
                <a:lnTo>
                  <a:pt x="29540" y="4506"/>
                </a:lnTo>
                <a:cubicBezTo>
                  <a:pt x="29480" y="4470"/>
                  <a:pt x="29409" y="4447"/>
                  <a:pt x="29337" y="4411"/>
                </a:cubicBezTo>
                <a:lnTo>
                  <a:pt x="29076" y="4280"/>
                </a:lnTo>
                <a:lnTo>
                  <a:pt x="28945" y="4208"/>
                </a:lnTo>
                <a:lnTo>
                  <a:pt x="28778" y="4125"/>
                </a:lnTo>
                <a:lnTo>
                  <a:pt x="28516" y="3994"/>
                </a:lnTo>
                <a:lnTo>
                  <a:pt x="28397" y="3946"/>
                </a:lnTo>
                <a:lnTo>
                  <a:pt x="28206" y="3851"/>
                </a:lnTo>
                <a:lnTo>
                  <a:pt x="27944" y="3732"/>
                </a:lnTo>
                <a:lnTo>
                  <a:pt x="27825" y="3673"/>
                </a:lnTo>
                <a:lnTo>
                  <a:pt x="27611" y="3577"/>
                </a:lnTo>
                <a:lnTo>
                  <a:pt x="27373" y="3470"/>
                </a:lnTo>
                <a:lnTo>
                  <a:pt x="27242" y="3411"/>
                </a:lnTo>
                <a:lnTo>
                  <a:pt x="27028" y="3315"/>
                </a:lnTo>
                <a:lnTo>
                  <a:pt x="26801" y="3220"/>
                </a:lnTo>
                <a:lnTo>
                  <a:pt x="26659" y="3161"/>
                </a:lnTo>
                <a:lnTo>
                  <a:pt x="26432" y="3065"/>
                </a:lnTo>
                <a:lnTo>
                  <a:pt x="26230" y="2982"/>
                </a:lnTo>
                <a:lnTo>
                  <a:pt x="26063" y="2911"/>
                </a:lnTo>
                <a:lnTo>
                  <a:pt x="25837" y="2827"/>
                </a:lnTo>
                <a:lnTo>
                  <a:pt x="25647" y="2744"/>
                </a:lnTo>
                <a:lnTo>
                  <a:pt x="25480" y="2684"/>
                </a:lnTo>
                <a:lnTo>
                  <a:pt x="25242" y="2589"/>
                </a:lnTo>
                <a:lnTo>
                  <a:pt x="25075" y="2530"/>
                </a:lnTo>
                <a:lnTo>
                  <a:pt x="24885" y="2458"/>
                </a:lnTo>
                <a:lnTo>
                  <a:pt x="24646" y="2375"/>
                </a:lnTo>
                <a:lnTo>
                  <a:pt x="24492" y="2315"/>
                </a:lnTo>
                <a:lnTo>
                  <a:pt x="24301" y="2244"/>
                </a:lnTo>
                <a:lnTo>
                  <a:pt x="24051" y="2161"/>
                </a:lnTo>
                <a:lnTo>
                  <a:pt x="23908" y="2113"/>
                </a:lnTo>
                <a:lnTo>
                  <a:pt x="23706" y="2041"/>
                </a:lnTo>
                <a:cubicBezTo>
                  <a:pt x="23622" y="2018"/>
                  <a:pt x="23539" y="1982"/>
                  <a:pt x="23444" y="1958"/>
                </a:cubicBezTo>
                <a:lnTo>
                  <a:pt x="23325" y="1922"/>
                </a:lnTo>
                <a:lnTo>
                  <a:pt x="23111" y="1851"/>
                </a:lnTo>
                <a:lnTo>
                  <a:pt x="22849" y="1768"/>
                </a:lnTo>
                <a:lnTo>
                  <a:pt x="22741" y="1732"/>
                </a:lnTo>
                <a:lnTo>
                  <a:pt x="22515" y="1660"/>
                </a:lnTo>
                <a:lnTo>
                  <a:pt x="22241" y="1589"/>
                </a:lnTo>
                <a:lnTo>
                  <a:pt x="22158" y="1565"/>
                </a:lnTo>
                <a:lnTo>
                  <a:pt x="21908" y="1494"/>
                </a:lnTo>
                <a:lnTo>
                  <a:pt x="21634" y="1410"/>
                </a:lnTo>
                <a:lnTo>
                  <a:pt x="21563" y="1399"/>
                </a:lnTo>
                <a:lnTo>
                  <a:pt x="21313" y="1327"/>
                </a:lnTo>
                <a:lnTo>
                  <a:pt x="21027" y="1256"/>
                </a:lnTo>
                <a:lnTo>
                  <a:pt x="20979" y="1244"/>
                </a:lnTo>
                <a:lnTo>
                  <a:pt x="20705" y="1172"/>
                </a:lnTo>
                <a:lnTo>
                  <a:pt x="20408" y="1101"/>
                </a:lnTo>
                <a:lnTo>
                  <a:pt x="20384" y="1101"/>
                </a:lnTo>
                <a:lnTo>
                  <a:pt x="20098" y="1029"/>
                </a:lnTo>
                <a:lnTo>
                  <a:pt x="19789" y="958"/>
                </a:lnTo>
                <a:lnTo>
                  <a:pt x="19491" y="898"/>
                </a:lnTo>
                <a:lnTo>
                  <a:pt x="19181" y="827"/>
                </a:lnTo>
                <a:lnTo>
                  <a:pt x="18872" y="768"/>
                </a:lnTo>
                <a:lnTo>
                  <a:pt x="18574" y="708"/>
                </a:lnTo>
                <a:lnTo>
                  <a:pt x="18217" y="648"/>
                </a:lnTo>
                <a:lnTo>
                  <a:pt x="17824" y="577"/>
                </a:lnTo>
                <a:cubicBezTo>
                  <a:pt x="17669" y="553"/>
                  <a:pt x="17526" y="517"/>
                  <a:pt x="17360" y="494"/>
                </a:cubicBezTo>
                <a:lnTo>
                  <a:pt x="17110" y="458"/>
                </a:lnTo>
                <a:lnTo>
                  <a:pt x="16753" y="398"/>
                </a:lnTo>
                <a:lnTo>
                  <a:pt x="16479" y="363"/>
                </a:lnTo>
                <a:lnTo>
                  <a:pt x="16133" y="315"/>
                </a:lnTo>
                <a:lnTo>
                  <a:pt x="15860" y="291"/>
                </a:lnTo>
                <a:lnTo>
                  <a:pt x="15526" y="244"/>
                </a:lnTo>
                <a:lnTo>
                  <a:pt x="15252" y="220"/>
                </a:lnTo>
                <a:lnTo>
                  <a:pt x="14907" y="184"/>
                </a:lnTo>
                <a:lnTo>
                  <a:pt x="14633" y="160"/>
                </a:lnTo>
                <a:cubicBezTo>
                  <a:pt x="14526" y="148"/>
                  <a:pt x="14407" y="136"/>
                  <a:pt x="14288" y="125"/>
                </a:cubicBezTo>
                <a:lnTo>
                  <a:pt x="14026" y="101"/>
                </a:lnTo>
                <a:lnTo>
                  <a:pt x="13800" y="89"/>
                </a:lnTo>
                <a:lnTo>
                  <a:pt x="13693" y="89"/>
                </a:lnTo>
                <a:cubicBezTo>
                  <a:pt x="13550" y="77"/>
                  <a:pt x="13419" y="65"/>
                  <a:pt x="13276" y="65"/>
                </a:cubicBezTo>
                <a:lnTo>
                  <a:pt x="13097" y="65"/>
                </a:lnTo>
                <a:cubicBezTo>
                  <a:pt x="12919" y="53"/>
                  <a:pt x="12740" y="41"/>
                  <a:pt x="12573" y="41"/>
                </a:cubicBezTo>
                <a:lnTo>
                  <a:pt x="12371" y="29"/>
                </a:lnTo>
                <a:cubicBezTo>
                  <a:pt x="12145" y="29"/>
                  <a:pt x="11919" y="17"/>
                  <a:pt x="11704" y="6"/>
                </a:cubicBezTo>
                <a:lnTo>
                  <a:pt x="11681" y="6"/>
                </a:lnTo>
                <a:cubicBezTo>
                  <a:pt x="11466" y="2"/>
                  <a:pt x="11252" y="1"/>
                  <a:pt x="11038" y="1"/>
                </a:cubicBezTo>
                <a:close/>
              </a:path>
            </a:pathLst>
          </a:custGeom>
          <a:solidFill>
            <a:schemeClr val="accent1">
              <a:alpha val="611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01" name="Google Shape;2501;p29"/>
          <p:cNvGrpSpPr/>
          <p:nvPr/>
        </p:nvGrpSpPr>
        <p:grpSpPr>
          <a:xfrm rot="-1702004">
            <a:off x="7920647" y="-887877"/>
            <a:ext cx="3403432" cy="2635996"/>
            <a:chOff x="9298389" y="-164681"/>
            <a:chExt cx="3403527" cy="2636070"/>
          </a:xfrm>
        </p:grpSpPr>
        <p:sp>
          <p:nvSpPr>
            <p:cNvPr id="2502" name="Google Shape;2502;p29"/>
            <p:cNvSpPr/>
            <p:nvPr/>
          </p:nvSpPr>
          <p:spPr>
            <a:xfrm rot="-5142096">
              <a:off x="9799889" y="-462995"/>
              <a:ext cx="2400528" cy="3232698"/>
            </a:xfrm>
            <a:custGeom>
              <a:rect b="b" l="l" r="r" t="t"/>
              <a:pathLst>
                <a:path extrusionOk="0" h="41865" w="31088">
                  <a:moveTo>
                    <a:pt x="5635" y="0"/>
                  </a:moveTo>
                  <a:cubicBezTo>
                    <a:pt x="5590" y="0"/>
                    <a:pt x="5546" y="1"/>
                    <a:pt x="5501" y="3"/>
                  </a:cubicBezTo>
                  <a:cubicBezTo>
                    <a:pt x="3914" y="65"/>
                    <a:pt x="2419" y="1144"/>
                    <a:pt x="879" y="1144"/>
                  </a:cubicBezTo>
                  <a:cubicBezTo>
                    <a:pt x="662" y="1144"/>
                    <a:pt x="445" y="1123"/>
                    <a:pt x="226" y="1074"/>
                  </a:cubicBezTo>
                  <a:lnTo>
                    <a:pt x="0" y="1062"/>
                  </a:lnTo>
                  <a:lnTo>
                    <a:pt x="0" y="1062"/>
                  </a:lnTo>
                  <a:cubicBezTo>
                    <a:pt x="619" y="1503"/>
                    <a:pt x="786" y="2372"/>
                    <a:pt x="738" y="3134"/>
                  </a:cubicBezTo>
                  <a:cubicBezTo>
                    <a:pt x="679" y="3896"/>
                    <a:pt x="464" y="4658"/>
                    <a:pt x="536" y="5420"/>
                  </a:cubicBezTo>
                  <a:cubicBezTo>
                    <a:pt x="607" y="6182"/>
                    <a:pt x="1083" y="6992"/>
                    <a:pt x="1834" y="7099"/>
                  </a:cubicBezTo>
                  <a:lnTo>
                    <a:pt x="4048" y="5551"/>
                  </a:lnTo>
                  <a:lnTo>
                    <a:pt x="4048" y="5551"/>
                  </a:lnTo>
                  <a:cubicBezTo>
                    <a:pt x="3667" y="6170"/>
                    <a:pt x="3286" y="6789"/>
                    <a:pt x="2905" y="7420"/>
                  </a:cubicBezTo>
                  <a:cubicBezTo>
                    <a:pt x="2762" y="7611"/>
                    <a:pt x="2679" y="7825"/>
                    <a:pt x="2631" y="8063"/>
                  </a:cubicBezTo>
                  <a:cubicBezTo>
                    <a:pt x="2619" y="8337"/>
                    <a:pt x="2679" y="8611"/>
                    <a:pt x="2810" y="8861"/>
                  </a:cubicBezTo>
                  <a:cubicBezTo>
                    <a:pt x="2988" y="9337"/>
                    <a:pt x="3179" y="9801"/>
                    <a:pt x="3369" y="10266"/>
                  </a:cubicBezTo>
                  <a:cubicBezTo>
                    <a:pt x="3405" y="10385"/>
                    <a:pt x="3477" y="10480"/>
                    <a:pt x="3572" y="10551"/>
                  </a:cubicBezTo>
                  <a:cubicBezTo>
                    <a:pt x="3606" y="10568"/>
                    <a:pt x="3641" y="10575"/>
                    <a:pt x="3676" y="10575"/>
                  </a:cubicBezTo>
                  <a:cubicBezTo>
                    <a:pt x="3845" y="10575"/>
                    <a:pt x="4013" y="10402"/>
                    <a:pt x="4131" y="10254"/>
                  </a:cubicBezTo>
                  <a:cubicBezTo>
                    <a:pt x="4751" y="9456"/>
                    <a:pt x="5584" y="8849"/>
                    <a:pt x="6548" y="8527"/>
                  </a:cubicBezTo>
                  <a:lnTo>
                    <a:pt x="6548" y="8527"/>
                  </a:lnTo>
                  <a:cubicBezTo>
                    <a:pt x="5917" y="9325"/>
                    <a:pt x="5274" y="10147"/>
                    <a:pt x="4929" y="11111"/>
                  </a:cubicBezTo>
                  <a:cubicBezTo>
                    <a:pt x="4739" y="11647"/>
                    <a:pt x="4739" y="12373"/>
                    <a:pt x="5108" y="12707"/>
                  </a:cubicBezTo>
                  <a:cubicBezTo>
                    <a:pt x="5191" y="12778"/>
                    <a:pt x="5286" y="12826"/>
                    <a:pt x="5394" y="12861"/>
                  </a:cubicBezTo>
                  <a:cubicBezTo>
                    <a:pt x="5882" y="12290"/>
                    <a:pt x="6382" y="11730"/>
                    <a:pt x="6870" y="11171"/>
                  </a:cubicBezTo>
                  <a:cubicBezTo>
                    <a:pt x="6929" y="11099"/>
                    <a:pt x="6989" y="11028"/>
                    <a:pt x="7049" y="10968"/>
                  </a:cubicBezTo>
                  <a:lnTo>
                    <a:pt x="7049" y="10968"/>
                  </a:lnTo>
                  <a:cubicBezTo>
                    <a:pt x="6989" y="11063"/>
                    <a:pt x="6941" y="11159"/>
                    <a:pt x="6894" y="11266"/>
                  </a:cubicBezTo>
                  <a:cubicBezTo>
                    <a:pt x="6632" y="11814"/>
                    <a:pt x="6406" y="12373"/>
                    <a:pt x="6227" y="12945"/>
                  </a:cubicBezTo>
                  <a:cubicBezTo>
                    <a:pt x="6144" y="13135"/>
                    <a:pt x="6120" y="13338"/>
                    <a:pt x="6144" y="13540"/>
                  </a:cubicBezTo>
                  <a:cubicBezTo>
                    <a:pt x="6263" y="14302"/>
                    <a:pt x="7501" y="14361"/>
                    <a:pt x="7751" y="15076"/>
                  </a:cubicBezTo>
                  <a:cubicBezTo>
                    <a:pt x="8025" y="14564"/>
                    <a:pt x="8489" y="14183"/>
                    <a:pt x="9049" y="14028"/>
                  </a:cubicBezTo>
                  <a:lnTo>
                    <a:pt x="9049" y="14028"/>
                  </a:lnTo>
                  <a:cubicBezTo>
                    <a:pt x="8394" y="14623"/>
                    <a:pt x="8394" y="15814"/>
                    <a:pt x="9073" y="16397"/>
                  </a:cubicBezTo>
                  <a:cubicBezTo>
                    <a:pt x="9370" y="16659"/>
                    <a:pt x="9751" y="16802"/>
                    <a:pt x="10049" y="17052"/>
                  </a:cubicBezTo>
                  <a:cubicBezTo>
                    <a:pt x="10906" y="17755"/>
                    <a:pt x="10918" y="19064"/>
                    <a:pt x="11490" y="20029"/>
                  </a:cubicBezTo>
                  <a:cubicBezTo>
                    <a:pt x="11716" y="20362"/>
                    <a:pt x="11966" y="20696"/>
                    <a:pt x="12228" y="21005"/>
                  </a:cubicBezTo>
                  <a:cubicBezTo>
                    <a:pt x="13049" y="22089"/>
                    <a:pt x="13454" y="23422"/>
                    <a:pt x="13823" y="24732"/>
                  </a:cubicBezTo>
                  <a:cubicBezTo>
                    <a:pt x="13966" y="25232"/>
                    <a:pt x="14109" y="25744"/>
                    <a:pt x="14442" y="26137"/>
                  </a:cubicBezTo>
                  <a:cubicBezTo>
                    <a:pt x="14919" y="26714"/>
                    <a:pt x="15621" y="26908"/>
                    <a:pt x="16377" y="26908"/>
                  </a:cubicBezTo>
                  <a:cubicBezTo>
                    <a:pt x="17055" y="26908"/>
                    <a:pt x="17777" y="26752"/>
                    <a:pt x="18419" y="26577"/>
                  </a:cubicBezTo>
                  <a:lnTo>
                    <a:pt x="18419" y="26577"/>
                  </a:lnTo>
                  <a:cubicBezTo>
                    <a:pt x="17514" y="27280"/>
                    <a:pt x="16609" y="28149"/>
                    <a:pt x="16466" y="29292"/>
                  </a:cubicBezTo>
                  <a:cubicBezTo>
                    <a:pt x="16395" y="29911"/>
                    <a:pt x="16562" y="30542"/>
                    <a:pt x="16800" y="31114"/>
                  </a:cubicBezTo>
                  <a:cubicBezTo>
                    <a:pt x="17550" y="32888"/>
                    <a:pt x="18931" y="34328"/>
                    <a:pt x="20669" y="35138"/>
                  </a:cubicBezTo>
                  <a:cubicBezTo>
                    <a:pt x="21801" y="35650"/>
                    <a:pt x="23019" y="35919"/>
                    <a:pt x="24246" y="35919"/>
                  </a:cubicBezTo>
                  <a:cubicBezTo>
                    <a:pt x="24530" y="35919"/>
                    <a:pt x="24815" y="35905"/>
                    <a:pt x="25098" y="35876"/>
                  </a:cubicBezTo>
                  <a:lnTo>
                    <a:pt x="25098" y="35876"/>
                  </a:lnTo>
                  <a:lnTo>
                    <a:pt x="25015" y="36078"/>
                  </a:lnTo>
                  <a:lnTo>
                    <a:pt x="25265" y="35876"/>
                  </a:lnTo>
                  <a:cubicBezTo>
                    <a:pt x="25860" y="38436"/>
                    <a:pt x="26182" y="40377"/>
                    <a:pt x="26384" y="41865"/>
                  </a:cubicBezTo>
                  <a:lnTo>
                    <a:pt x="26515" y="41853"/>
                  </a:lnTo>
                  <a:cubicBezTo>
                    <a:pt x="26313" y="40365"/>
                    <a:pt x="25991" y="38424"/>
                    <a:pt x="25384" y="35852"/>
                  </a:cubicBezTo>
                  <a:lnTo>
                    <a:pt x="25539" y="35828"/>
                  </a:lnTo>
                  <a:cubicBezTo>
                    <a:pt x="27825" y="35531"/>
                    <a:pt x="29849" y="35495"/>
                    <a:pt x="30444" y="32697"/>
                  </a:cubicBezTo>
                  <a:cubicBezTo>
                    <a:pt x="30635" y="31792"/>
                    <a:pt x="30456" y="30852"/>
                    <a:pt x="30635" y="29947"/>
                  </a:cubicBezTo>
                  <a:lnTo>
                    <a:pt x="30635" y="29947"/>
                  </a:lnTo>
                  <a:cubicBezTo>
                    <a:pt x="30105" y="30607"/>
                    <a:pt x="29316" y="30969"/>
                    <a:pt x="28502" y="30969"/>
                  </a:cubicBezTo>
                  <a:cubicBezTo>
                    <a:pt x="28200" y="30969"/>
                    <a:pt x="27895" y="30919"/>
                    <a:pt x="27599" y="30816"/>
                  </a:cubicBezTo>
                  <a:lnTo>
                    <a:pt x="30611" y="28828"/>
                  </a:lnTo>
                  <a:cubicBezTo>
                    <a:pt x="30801" y="28720"/>
                    <a:pt x="30956" y="28566"/>
                    <a:pt x="31052" y="28375"/>
                  </a:cubicBezTo>
                  <a:cubicBezTo>
                    <a:pt x="31087" y="28173"/>
                    <a:pt x="31063" y="27946"/>
                    <a:pt x="30980" y="27756"/>
                  </a:cubicBezTo>
                  <a:cubicBezTo>
                    <a:pt x="30170" y="25279"/>
                    <a:pt x="29147" y="22874"/>
                    <a:pt x="27932" y="20577"/>
                  </a:cubicBezTo>
                  <a:cubicBezTo>
                    <a:pt x="26730" y="18291"/>
                    <a:pt x="23955" y="14433"/>
                    <a:pt x="23848" y="14242"/>
                  </a:cubicBezTo>
                  <a:cubicBezTo>
                    <a:pt x="22860" y="15004"/>
                    <a:pt x="21967" y="15552"/>
                    <a:pt x="20776" y="15921"/>
                  </a:cubicBezTo>
                  <a:cubicBezTo>
                    <a:pt x="21717" y="14600"/>
                    <a:pt x="21538" y="13695"/>
                    <a:pt x="22646" y="12516"/>
                  </a:cubicBezTo>
                  <a:cubicBezTo>
                    <a:pt x="21550" y="10635"/>
                    <a:pt x="20205" y="8908"/>
                    <a:pt x="18645" y="7373"/>
                  </a:cubicBezTo>
                  <a:cubicBezTo>
                    <a:pt x="18002" y="7992"/>
                    <a:pt x="17300" y="8551"/>
                    <a:pt x="16550" y="9039"/>
                  </a:cubicBezTo>
                  <a:cubicBezTo>
                    <a:pt x="16274" y="9212"/>
                    <a:pt x="15986" y="9373"/>
                    <a:pt x="15677" y="9373"/>
                  </a:cubicBezTo>
                  <a:cubicBezTo>
                    <a:pt x="15667" y="9373"/>
                    <a:pt x="15656" y="9373"/>
                    <a:pt x="15645" y="9373"/>
                  </a:cubicBezTo>
                  <a:cubicBezTo>
                    <a:pt x="15311" y="9361"/>
                    <a:pt x="14978" y="9099"/>
                    <a:pt x="15014" y="8766"/>
                  </a:cubicBezTo>
                  <a:cubicBezTo>
                    <a:pt x="16014" y="8087"/>
                    <a:pt x="16550" y="6896"/>
                    <a:pt x="16419" y="5694"/>
                  </a:cubicBezTo>
                  <a:lnTo>
                    <a:pt x="16419" y="5694"/>
                  </a:lnTo>
                  <a:cubicBezTo>
                    <a:pt x="16133" y="6015"/>
                    <a:pt x="15859" y="6349"/>
                    <a:pt x="15573" y="6670"/>
                  </a:cubicBezTo>
                  <a:cubicBezTo>
                    <a:pt x="15812" y="6075"/>
                    <a:pt x="15609" y="5360"/>
                    <a:pt x="15216" y="4848"/>
                  </a:cubicBezTo>
                  <a:cubicBezTo>
                    <a:pt x="14823" y="4325"/>
                    <a:pt x="14264" y="3967"/>
                    <a:pt x="13728" y="3610"/>
                  </a:cubicBezTo>
                  <a:cubicBezTo>
                    <a:pt x="13281" y="3326"/>
                    <a:pt x="12740" y="3036"/>
                    <a:pt x="12237" y="3036"/>
                  </a:cubicBezTo>
                  <a:cubicBezTo>
                    <a:pt x="12043" y="3036"/>
                    <a:pt x="11855" y="3079"/>
                    <a:pt x="11680" y="3182"/>
                  </a:cubicBezTo>
                  <a:cubicBezTo>
                    <a:pt x="11413" y="3335"/>
                    <a:pt x="11155" y="3622"/>
                    <a:pt x="10876" y="3622"/>
                  </a:cubicBezTo>
                  <a:cubicBezTo>
                    <a:pt x="10831" y="3622"/>
                    <a:pt x="10785" y="3615"/>
                    <a:pt x="10739" y="3598"/>
                  </a:cubicBezTo>
                  <a:cubicBezTo>
                    <a:pt x="10966" y="3146"/>
                    <a:pt x="10799" y="2574"/>
                    <a:pt x="10478" y="2181"/>
                  </a:cubicBezTo>
                  <a:cubicBezTo>
                    <a:pt x="10168" y="1789"/>
                    <a:pt x="9716" y="1538"/>
                    <a:pt x="9275" y="1288"/>
                  </a:cubicBezTo>
                  <a:cubicBezTo>
                    <a:pt x="8136" y="655"/>
                    <a:pt x="6929" y="0"/>
                    <a:pt x="56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29"/>
            <p:cNvSpPr/>
            <p:nvPr/>
          </p:nvSpPr>
          <p:spPr>
            <a:xfrm rot="-5142096">
              <a:off x="10598029" y="408426"/>
              <a:ext cx="1127217" cy="1843406"/>
            </a:xfrm>
            <a:custGeom>
              <a:rect b="b" l="l" r="r" t="t"/>
              <a:pathLst>
                <a:path extrusionOk="0" h="23873" w="14598">
                  <a:moveTo>
                    <a:pt x="775" y="1"/>
                  </a:moveTo>
                  <a:cubicBezTo>
                    <a:pt x="513" y="549"/>
                    <a:pt x="287" y="1108"/>
                    <a:pt x="108" y="1692"/>
                  </a:cubicBezTo>
                  <a:cubicBezTo>
                    <a:pt x="25" y="1882"/>
                    <a:pt x="1" y="2085"/>
                    <a:pt x="25" y="2287"/>
                  </a:cubicBezTo>
                  <a:cubicBezTo>
                    <a:pt x="144" y="3037"/>
                    <a:pt x="1382" y="3097"/>
                    <a:pt x="1632" y="3823"/>
                  </a:cubicBezTo>
                  <a:cubicBezTo>
                    <a:pt x="1906" y="3311"/>
                    <a:pt x="2370" y="2918"/>
                    <a:pt x="2930" y="2763"/>
                  </a:cubicBezTo>
                  <a:lnTo>
                    <a:pt x="2930" y="2763"/>
                  </a:lnTo>
                  <a:cubicBezTo>
                    <a:pt x="2275" y="3370"/>
                    <a:pt x="2275" y="4537"/>
                    <a:pt x="2954" y="5133"/>
                  </a:cubicBezTo>
                  <a:cubicBezTo>
                    <a:pt x="3251" y="5394"/>
                    <a:pt x="3632" y="5537"/>
                    <a:pt x="3930" y="5787"/>
                  </a:cubicBezTo>
                  <a:cubicBezTo>
                    <a:pt x="4799" y="6490"/>
                    <a:pt x="4799" y="7811"/>
                    <a:pt x="5371" y="8764"/>
                  </a:cubicBezTo>
                  <a:cubicBezTo>
                    <a:pt x="5597" y="9109"/>
                    <a:pt x="5847" y="9431"/>
                    <a:pt x="6109" y="9752"/>
                  </a:cubicBezTo>
                  <a:cubicBezTo>
                    <a:pt x="6942" y="10836"/>
                    <a:pt x="7335" y="12169"/>
                    <a:pt x="7704" y="13467"/>
                  </a:cubicBezTo>
                  <a:cubicBezTo>
                    <a:pt x="7847" y="13967"/>
                    <a:pt x="7990" y="14479"/>
                    <a:pt x="8323" y="14884"/>
                  </a:cubicBezTo>
                  <a:cubicBezTo>
                    <a:pt x="8798" y="15459"/>
                    <a:pt x="9496" y="15653"/>
                    <a:pt x="10248" y="15653"/>
                  </a:cubicBezTo>
                  <a:cubicBezTo>
                    <a:pt x="10929" y="15653"/>
                    <a:pt x="11655" y="15493"/>
                    <a:pt x="12300" y="15312"/>
                  </a:cubicBezTo>
                  <a:lnTo>
                    <a:pt x="12300" y="15312"/>
                  </a:lnTo>
                  <a:cubicBezTo>
                    <a:pt x="11395" y="16015"/>
                    <a:pt x="10490" y="16896"/>
                    <a:pt x="10347" y="18039"/>
                  </a:cubicBezTo>
                  <a:cubicBezTo>
                    <a:pt x="10276" y="18658"/>
                    <a:pt x="10443" y="19277"/>
                    <a:pt x="10681" y="19861"/>
                  </a:cubicBezTo>
                  <a:cubicBezTo>
                    <a:pt x="11431" y="21635"/>
                    <a:pt x="12812" y="23063"/>
                    <a:pt x="14550" y="23873"/>
                  </a:cubicBezTo>
                  <a:cubicBezTo>
                    <a:pt x="14491" y="23409"/>
                    <a:pt x="14276" y="22980"/>
                    <a:pt x="13931" y="22647"/>
                  </a:cubicBezTo>
                  <a:cubicBezTo>
                    <a:pt x="13717" y="22456"/>
                    <a:pt x="13455" y="22277"/>
                    <a:pt x="13348" y="22004"/>
                  </a:cubicBezTo>
                  <a:cubicBezTo>
                    <a:pt x="13217" y="21635"/>
                    <a:pt x="13443" y="21242"/>
                    <a:pt x="13491" y="20849"/>
                  </a:cubicBezTo>
                  <a:cubicBezTo>
                    <a:pt x="13538" y="20468"/>
                    <a:pt x="13419" y="20075"/>
                    <a:pt x="13455" y="19682"/>
                  </a:cubicBezTo>
                  <a:cubicBezTo>
                    <a:pt x="13514" y="19170"/>
                    <a:pt x="13872" y="18718"/>
                    <a:pt x="14134" y="18277"/>
                  </a:cubicBezTo>
                  <a:cubicBezTo>
                    <a:pt x="14407" y="17825"/>
                    <a:pt x="14598" y="17241"/>
                    <a:pt x="14336" y="16789"/>
                  </a:cubicBezTo>
                  <a:cubicBezTo>
                    <a:pt x="14193" y="16551"/>
                    <a:pt x="13955" y="16384"/>
                    <a:pt x="13836" y="16122"/>
                  </a:cubicBezTo>
                  <a:cubicBezTo>
                    <a:pt x="13550" y="15467"/>
                    <a:pt x="14312" y="14765"/>
                    <a:pt x="14217" y="14038"/>
                  </a:cubicBezTo>
                  <a:lnTo>
                    <a:pt x="14217" y="14038"/>
                  </a:lnTo>
                  <a:cubicBezTo>
                    <a:pt x="14177" y="14042"/>
                    <a:pt x="14137" y="14044"/>
                    <a:pt x="14098" y="14044"/>
                  </a:cubicBezTo>
                  <a:cubicBezTo>
                    <a:pt x="13423" y="14044"/>
                    <a:pt x="12851" y="13480"/>
                    <a:pt x="12502" y="12895"/>
                  </a:cubicBezTo>
                  <a:cubicBezTo>
                    <a:pt x="12121" y="12264"/>
                    <a:pt x="11848" y="11550"/>
                    <a:pt x="11288" y="11086"/>
                  </a:cubicBezTo>
                  <a:cubicBezTo>
                    <a:pt x="10812" y="10705"/>
                    <a:pt x="10204" y="10550"/>
                    <a:pt x="9645" y="10300"/>
                  </a:cubicBezTo>
                  <a:cubicBezTo>
                    <a:pt x="9085" y="10050"/>
                    <a:pt x="8538" y="9645"/>
                    <a:pt x="8419" y="9050"/>
                  </a:cubicBezTo>
                  <a:cubicBezTo>
                    <a:pt x="8288" y="8323"/>
                    <a:pt x="8847" y="7669"/>
                    <a:pt x="9359" y="7145"/>
                  </a:cubicBezTo>
                  <a:cubicBezTo>
                    <a:pt x="8526" y="6657"/>
                    <a:pt x="7776" y="6037"/>
                    <a:pt x="7145" y="5299"/>
                  </a:cubicBezTo>
                  <a:cubicBezTo>
                    <a:pt x="6978" y="5144"/>
                    <a:pt x="6871" y="4942"/>
                    <a:pt x="6811" y="4716"/>
                  </a:cubicBezTo>
                  <a:cubicBezTo>
                    <a:pt x="6740" y="4097"/>
                    <a:pt x="7526" y="3728"/>
                    <a:pt x="7776" y="3156"/>
                  </a:cubicBezTo>
                  <a:cubicBezTo>
                    <a:pt x="7823" y="3073"/>
                    <a:pt x="7823" y="2989"/>
                    <a:pt x="7811" y="2906"/>
                  </a:cubicBezTo>
                  <a:cubicBezTo>
                    <a:pt x="7764" y="2775"/>
                    <a:pt x="7633" y="2716"/>
                    <a:pt x="7514" y="2668"/>
                  </a:cubicBezTo>
                  <a:cubicBezTo>
                    <a:pt x="7014" y="2478"/>
                    <a:pt x="6448" y="2288"/>
                    <a:pt x="5927" y="2288"/>
                  </a:cubicBezTo>
                  <a:cubicBezTo>
                    <a:pt x="5827" y="2288"/>
                    <a:pt x="5728" y="2295"/>
                    <a:pt x="5632" y="2311"/>
                  </a:cubicBezTo>
                  <a:cubicBezTo>
                    <a:pt x="5561" y="2263"/>
                    <a:pt x="5478" y="2227"/>
                    <a:pt x="5382" y="2216"/>
                  </a:cubicBezTo>
                  <a:cubicBezTo>
                    <a:pt x="5168" y="2192"/>
                    <a:pt x="4906" y="2204"/>
                    <a:pt x="4763" y="2061"/>
                  </a:cubicBezTo>
                  <a:cubicBezTo>
                    <a:pt x="4573" y="1870"/>
                    <a:pt x="4668" y="1537"/>
                    <a:pt x="4537" y="1299"/>
                  </a:cubicBezTo>
                  <a:cubicBezTo>
                    <a:pt x="4435" y="1108"/>
                    <a:pt x="4261" y="1042"/>
                    <a:pt x="4055" y="1042"/>
                  </a:cubicBezTo>
                  <a:cubicBezTo>
                    <a:pt x="3736" y="1042"/>
                    <a:pt x="3339" y="1200"/>
                    <a:pt x="3013" y="1287"/>
                  </a:cubicBezTo>
                  <a:cubicBezTo>
                    <a:pt x="2857" y="1330"/>
                    <a:pt x="2699" y="1351"/>
                    <a:pt x="2541" y="1351"/>
                  </a:cubicBezTo>
                  <a:cubicBezTo>
                    <a:pt x="1965" y="1351"/>
                    <a:pt x="1406" y="1071"/>
                    <a:pt x="1060" y="584"/>
                  </a:cubicBezTo>
                  <a:cubicBezTo>
                    <a:pt x="941" y="406"/>
                    <a:pt x="846" y="215"/>
                    <a:pt x="7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04" name="Google Shape;2504;p29"/>
          <p:cNvSpPr txBox="1"/>
          <p:nvPr>
            <p:ph idx="6" type="title"/>
          </p:nvPr>
        </p:nvSpPr>
        <p:spPr>
          <a:xfrm>
            <a:off x="720000" y="526266"/>
            <a:ext cx="7704000" cy="59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pic>
        <p:nvPicPr>
          <p:cNvPr id="2505" name="Google Shape;2505;p29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>
            <a:off x="-2116525" y="-1420795"/>
            <a:ext cx="3742525" cy="334799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6" name="Google Shape;2506;p29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>
            <a:off x="7818900" y="-997375"/>
            <a:ext cx="3742525" cy="33479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3_1">
    <p:spTree>
      <p:nvGrpSpPr>
        <p:cNvPr id="2507" name="Shape 2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8" name="Google Shape;2508;p30"/>
          <p:cNvSpPr/>
          <p:nvPr/>
        </p:nvSpPr>
        <p:spPr>
          <a:xfrm flipH="1" rot="9758413">
            <a:off x="-1352269" y="-330111"/>
            <a:ext cx="4386768" cy="6262004"/>
          </a:xfrm>
          <a:custGeom>
            <a:rect b="b" l="l" r="r" t="t"/>
            <a:pathLst>
              <a:path extrusionOk="0" h="46528" w="46234">
                <a:moveTo>
                  <a:pt x="25849" y="0"/>
                </a:moveTo>
                <a:cubicBezTo>
                  <a:pt x="24318" y="0"/>
                  <a:pt x="22209" y="712"/>
                  <a:pt x="20882" y="1007"/>
                </a:cubicBezTo>
                <a:cubicBezTo>
                  <a:pt x="16346" y="1974"/>
                  <a:pt x="11943" y="4009"/>
                  <a:pt x="8440" y="7111"/>
                </a:cubicBezTo>
                <a:cubicBezTo>
                  <a:pt x="3737" y="11214"/>
                  <a:pt x="601" y="17219"/>
                  <a:pt x="268" y="23490"/>
                </a:cubicBezTo>
                <a:cubicBezTo>
                  <a:pt x="1" y="29794"/>
                  <a:pt x="2536" y="36199"/>
                  <a:pt x="7339" y="40235"/>
                </a:cubicBezTo>
                <a:cubicBezTo>
                  <a:pt x="11075" y="43437"/>
                  <a:pt x="15912" y="45072"/>
                  <a:pt x="20749" y="45906"/>
                </a:cubicBezTo>
                <a:cubicBezTo>
                  <a:pt x="22937" y="46293"/>
                  <a:pt x="25159" y="46527"/>
                  <a:pt x="27367" y="46527"/>
                </a:cubicBezTo>
                <a:cubicBezTo>
                  <a:pt x="29536" y="46527"/>
                  <a:pt x="31693" y="46301"/>
                  <a:pt x="33792" y="45772"/>
                </a:cubicBezTo>
                <a:cubicBezTo>
                  <a:pt x="38061" y="44738"/>
                  <a:pt x="42097" y="42337"/>
                  <a:pt x="44533" y="38701"/>
                </a:cubicBezTo>
                <a:cubicBezTo>
                  <a:pt x="45400" y="37400"/>
                  <a:pt x="46100" y="35865"/>
                  <a:pt x="46134" y="34264"/>
                </a:cubicBezTo>
                <a:cubicBezTo>
                  <a:pt x="46234" y="31562"/>
                  <a:pt x="44533" y="29060"/>
                  <a:pt x="42398" y="27359"/>
                </a:cubicBezTo>
                <a:cubicBezTo>
                  <a:pt x="40263" y="25658"/>
                  <a:pt x="37728" y="24524"/>
                  <a:pt x="35426" y="23123"/>
                </a:cubicBezTo>
                <a:cubicBezTo>
                  <a:pt x="33091" y="21688"/>
                  <a:pt x="30889" y="19820"/>
                  <a:pt x="29989" y="17285"/>
                </a:cubicBezTo>
                <a:cubicBezTo>
                  <a:pt x="29255" y="15284"/>
                  <a:pt x="29388" y="13116"/>
                  <a:pt x="29655" y="10981"/>
                </a:cubicBezTo>
                <a:cubicBezTo>
                  <a:pt x="29889" y="8879"/>
                  <a:pt x="30189" y="6711"/>
                  <a:pt x="29822" y="4643"/>
                </a:cubicBezTo>
                <a:cubicBezTo>
                  <a:pt x="29488" y="2942"/>
                  <a:pt x="28388" y="440"/>
                  <a:pt x="26420" y="40"/>
                </a:cubicBezTo>
                <a:cubicBezTo>
                  <a:pt x="26242" y="12"/>
                  <a:pt x="26050" y="0"/>
                  <a:pt x="2584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09" name="Google Shape;2509;p30"/>
          <p:cNvGrpSpPr/>
          <p:nvPr/>
        </p:nvGrpSpPr>
        <p:grpSpPr>
          <a:xfrm rot="9000191">
            <a:off x="8333134" y="-855125"/>
            <a:ext cx="1448684" cy="1646155"/>
            <a:chOff x="-1010725" y="1320475"/>
            <a:chExt cx="1514897" cy="1721394"/>
          </a:xfrm>
        </p:grpSpPr>
        <p:sp>
          <p:nvSpPr>
            <p:cNvPr id="2510" name="Google Shape;2510;p30"/>
            <p:cNvSpPr/>
            <p:nvPr/>
          </p:nvSpPr>
          <p:spPr>
            <a:xfrm>
              <a:off x="-809054" y="1320475"/>
              <a:ext cx="1312669" cy="1254201"/>
            </a:xfrm>
            <a:custGeom>
              <a:rect b="b" l="l" r="r" t="t"/>
              <a:pathLst>
                <a:path extrusionOk="0" h="13514" w="14144">
                  <a:moveTo>
                    <a:pt x="10310" y="1"/>
                  </a:moveTo>
                  <a:cubicBezTo>
                    <a:pt x="9699" y="1"/>
                    <a:pt x="9092" y="51"/>
                    <a:pt x="8553" y="229"/>
                  </a:cubicBezTo>
                  <a:cubicBezTo>
                    <a:pt x="7330" y="633"/>
                    <a:pt x="5372" y="1808"/>
                    <a:pt x="3069" y="4170"/>
                  </a:cubicBezTo>
                  <a:cubicBezTo>
                    <a:pt x="762" y="6530"/>
                    <a:pt x="184" y="8994"/>
                    <a:pt x="102" y="10141"/>
                  </a:cubicBezTo>
                  <a:cubicBezTo>
                    <a:pt x="0" y="11525"/>
                    <a:pt x="872" y="12914"/>
                    <a:pt x="963" y="13098"/>
                  </a:cubicBezTo>
                  <a:cubicBezTo>
                    <a:pt x="963" y="13098"/>
                    <a:pt x="2615" y="13514"/>
                    <a:pt x="3846" y="13514"/>
                  </a:cubicBezTo>
                  <a:cubicBezTo>
                    <a:pt x="4077" y="13514"/>
                    <a:pt x="4293" y="13499"/>
                    <a:pt x="4481" y="13464"/>
                  </a:cubicBezTo>
                  <a:cubicBezTo>
                    <a:pt x="5848" y="13212"/>
                    <a:pt x="7751" y="11828"/>
                    <a:pt x="8879" y="10645"/>
                  </a:cubicBezTo>
                  <a:cubicBezTo>
                    <a:pt x="10007" y="9457"/>
                    <a:pt x="11925" y="7095"/>
                    <a:pt x="12433" y="6132"/>
                  </a:cubicBezTo>
                  <a:cubicBezTo>
                    <a:pt x="13286" y="4509"/>
                    <a:pt x="13832" y="2486"/>
                    <a:pt x="13851" y="1693"/>
                  </a:cubicBezTo>
                  <a:cubicBezTo>
                    <a:pt x="13878" y="587"/>
                    <a:pt x="14144" y="106"/>
                    <a:pt x="14144" y="106"/>
                  </a:cubicBezTo>
                  <a:cubicBezTo>
                    <a:pt x="14144" y="106"/>
                    <a:pt x="13797" y="84"/>
                    <a:pt x="13133" y="84"/>
                  </a:cubicBezTo>
                  <a:cubicBezTo>
                    <a:pt x="12996" y="84"/>
                    <a:pt x="12845" y="85"/>
                    <a:pt x="12681" y="87"/>
                  </a:cubicBezTo>
                  <a:cubicBezTo>
                    <a:pt x="12652" y="88"/>
                    <a:pt x="12623" y="88"/>
                    <a:pt x="12593" y="88"/>
                  </a:cubicBezTo>
                  <a:cubicBezTo>
                    <a:pt x="11921" y="88"/>
                    <a:pt x="11112" y="1"/>
                    <a:pt x="10310" y="1"/>
                  </a:cubicBezTo>
                  <a:close/>
                </a:path>
              </a:pathLst>
            </a:custGeom>
            <a:solidFill>
              <a:schemeClr val="lt2">
                <a:alpha val="736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30"/>
            <p:cNvSpPr/>
            <p:nvPr/>
          </p:nvSpPr>
          <p:spPr>
            <a:xfrm>
              <a:off x="-796710" y="1485023"/>
              <a:ext cx="1101625" cy="1072855"/>
            </a:xfrm>
            <a:custGeom>
              <a:rect b="b" l="l" r="r" t="t"/>
              <a:pathLst>
                <a:path extrusionOk="0" h="11560" w="11870">
                  <a:moveTo>
                    <a:pt x="10528" y="0"/>
                  </a:moveTo>
                  <a:cubicBezTo>
                    <a:pt x="9624" y="0"/>
                    <a:pt x="8718" y="287"/>
                    <a:pt x="7990" y="828"/>
                  </a:cubicBezTo>
                  <a:cubicBezTo>
                    <a:pt x="7072" y="1506"/>
                    <a:pt x="6477" y="2515"/>
                    <a:pt x="5738" y="3382"/>
                  </a:cubicBezTo>
                  <a:cubicBezTo>
                    <a:pt x="4018" y="5405"/>
                    <a:pt x="1431" y="6789"/>
                    <a:pt x="1" y="8927"/>
                  </a:cubicBezTo>
                  <a:cubicBezTo>
                    <a:pt x="121" y="10096"/>
                    <a:pt x="771" y="11141"/>
                    <a:pt x="849" y="11302"/>
                  </a:cubicBezTo>
                  <a:cubicBezTo>
                    <a:pt x="849" y="11302"/>
                    <a:pt x="1408" y="11439"/>
                    <a:pt x="2119" y="11559"/>
                  </a:cubicBezTo>
                  <a:cubicBezTo>
                    <a:pt x="2716" y="11155"/>
                    <a:pt x="3312" y="10751"/>
                    <a:pt x="3903" y="10349"/>
                  </a:cubicBezTo>
                  <a:cubicBezTo>
                    <a:pt x="4995" y="9610"/>
                    <a:pt x="6086" y="8872"/>
                    <a:pt x="7086" y="8010"/>
                  </a:cubicBezTo>
                  <a:cubicBezTo>
                    <a:pt x="8668" y="6638"/>
                    <a:pt x="9999" y="4973"/>
                    <a:pt x="10975" y="3125"/>
                  </a:cubicBezTo>
                  <a:cubicBezTo>
                    <a:pt x="11461" y="2213"/>
                    <a:pt x="11870" y="1190"/>
                    <a:pt x="11714" y="172"/>
                  </a:cubicBezTo>
                  <a:cubicBezTo>
                    <a:pt x="11329" y="57"/>
                    <a:pt x="10929" y="0"/>
                    <a:pt x="10528" y="0"/>
                  </a:cubicBezTo>
                  <a:close/>
                </a:path>
              </a:pathLst>
            </a:custGeom>
            <a:solidFill>
              <a:schemeClr val="lt2">
                <a:alpha val="736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30"/>
            <p:cNvSpPr/>
            <p:nvPr/>
          </p:nvSpPr>
          <p:spPr>
            <a:xfrm>
              <a:off x="-1010725" y="1321310"/>
              <a:ext cx="1514897" cy="1720558"/>
            </a:xfrm>
            <a:custGeom>
              <a:rect b="b" l="l" r="r" t="t"/>
              <a:pathLst>
                <a:path extrusionOk="0" h="18539" w="16323">
                  <a:moveTo>
                    <a:pt x="12868" y="0"/>
                  </a:moveTo>
                  <a:cubicBezTo>
                    <a:pt x="12900" y="198"/>
                    <a:pt x="12946" y="395"/>
                    <a:pt x="13001" y="584"/>
                  </a:cubicBezTo>
                  <a:cubicBezTo>
                    <a:pt x="13103" y="946"/>
                    <a:pt x="13230" y="1363"/>
                    <a:pt x="13442" y="1693"/>
                  </a:cubicBezTo>
                  <a:cubicBezTo>
                    <a:pt x="13207" y="1867"/>
                    <a:pt x="12974" y="2042"/>
                    <a:pt x="12745" y="2220"/>
                  </a:cubicBezTo>
                  <a:cubicBezTo>
                    <a:pt x="12483" y="1803"/>
                    <a:pt x="12244" y="1382"/>
                    <a:pt x="12102" y="904"/>
                  </a:cubicBezTo>
                  <a:cubicBezTo>
                    <a:pt x="12015" y="606"/>
                    <a:pt x="11969" y="308"/>
                    <a:pt x="11947" y="10"/>
                  </a:cubicBezTo>
                  <a:cubicBezTo>
                    <a:pt x="11905" y="10"/>
                    <a:pt x="11864" y="15"/>
                    <a:pt x="11823" y="19"/>
                  </a:cubicBezTo>
                  <a:cubicBezTo>
                    <a:pt x="11850" y="345"/>
                    <a:pt x="11920" y="671"/>
                    <a:pt x="12015" y="973"/>
                  </a:cubicBezTo>
                  <a:cubicBezTo>
                    <a:pt x="12157" y="1431"/>
                    <a:pt x="12373" y="1894"/>
                    <a:pt x="12694" y="2262"/>
                  </a:cubicBezTo>
                  <a:cubicBezTo>
                    <a:pt x="12621" y="2317"/>
                    <a:pt x="12552" y="2372"/>
                    <a:pt x="12483" y="2427"/>
                  </a:cubicBezTo>
                  <a:cubicBezTo>
                    <a:pt x="12282" y="2582"/>
                    <a:pt x="12085" y="2743"/>
                    <a:pt x="11886" y="2904"/>
                  </a:cubicBezTo>
                  <a:cubicBezTo>
                    <a:pt x="11524" y="2385"/>
                    <a:pt x="11204" y="1858"/>
                    <a:pt x="10984" y="1257"/>
                  </a:cubicBezTo>
                  <a:cubicBezTo>
                    <a:pt x="10860" y="914"/>
                    <a:pt x="10781" y="569"/>
                    <a:pt x="10726" y="226"/>
                  </a:cubicBezTo>
                  <a:cubicBezTo>
                    <a:pt x="10686" y="239"/>
                    <a:pt x="10644" y="253"/>
                    <a:pt x="10599" y="271"/>
                  </a:cubicBezTo>
                  <a:cubicBezTo>
                    <a:pt x="10658" y="620"/>
                    <a:pt x="10758" y="963"/>
                    <a:pt x="10874" y="1280"/>
                  </a:cubicBezTo>
                  <a:cubicBezTo>
                    <a:pt x="11089" y="1877"/>
                    <a:pt x="11401" y="2477"/>
                    <a:pt x="11827" y="2954"/>
                  </a:cubicBezTo>
                  <a:cubicBezTo>
                    <a:pt x="11594" y="3147"/>
                    <a:pt x="11359" y="3344"/>
                    <a:pt x="11126" y="3541"/>
                  </a:cubicBezTo>
                  <a:cubicBezTo>
                    <a:pt x="11061" y="3458"/>
                    <a:pt x="10988" y="3376"/>
                    <a:pt x="10929" y="3298"/>
                  </a:cubicBezTo>
                  <a:cubicBezTo>
                    <a:pt x="10813" y="3143"/>
                    <a:pt x="10703" y="2986"/>
                    <a:pt x="10603" y="2826"/>
                  </a:cubicBezTo>
                  <a:cubicBezTo>
                    <a:pt x="10401" y="2504"/>
                    <a:pt x="10222" y="2170"/>
                    <a:pt x="10070" y="1826"/>
                  </a:cubicBezTo>
                  <a:cubicBezTo>
                    <a:pt x="9911" y="1445"/>
                    <a:pt x="9791" y="1060"/>
                    <a:pt x="9700" y="666"/>
                  </a:cubicBezTo>
                  <a:cubicBezTo>
                    <a:pt x="9663" y="688"/>
                    <a:pt x="9621" y="711"/>
                    <a:pt x="9581" y="730"/>
                  </a:cubicBezTo>
                  <a:cubicBezTo>
                    <a:pt x="9672" y="1115"/>
                    <a:pt x="9805" y="1496"/>
                    <a:pt x="9960" y="1849"/>
                  </a:cubicBezTo>
                  <a:cubicBezTo>
                    <a:pt x="10112" y="2201"/>
                    <a:pt x="10296" y="2542"/>
                    <a:pt x="10502" y="2862"/>
                  </a:cubicBezTo>
                  <a:cubicBezTo>
                    <a:pt x="10608" y="3027"/>
                    <a:pt x="10722" y="3188"/>
                    <a:pt x="10841" y="3340"/>
                  </a:cubicBezTo>
                  <a:cubicBezTo>
                    <a:pt x="10906" y="3422"/>
                    <a:pt x="10978" y="3518"/>
                    <a:pt x="11057" y="3600"/>
                  </a:cubicBezTo>
                  <a:cubicBezTo>
                    <a:pt x="11029" y="3623"/>
                    <a:pt x="11002" y="3647"/>
                    <a:pt x="10974" y="3670"/>
                  </a:cubicBezTo>
                  <a:cubicBezTo>
                    <a:pt x="10965" y="3674"/>
                    <a:pt x="10956" y="3683"/>
                    <a:pt x="10951" y="3697"/>
                  </a:cubicBezTo>
                  <a:cubicBezTo>
                    <a:pt x="10648" y="3954"/>
                    <a:pt x="10356" y="4220"/>
                    <a:pt x="10062" y="4491"/>
                  </a:cubicBezTo>
                  <a:cubicBezTo>
                    <a:pt x="9539" y="3926"/>
                    <a:pt x="9052" y="3340"/>
                    <a:pt x="8663" y="2669"/>
                  </a:cubicBezTo>
                  <a:cubicBezTo>
                    <a:pt x="8470" y="2330"/>
                    <a:pt x="8301" y="1981"/>
                    <a:pt x="8154" y="1624"/>
                  </a:cubicBezTo>
                  <a:cubicBezTo>
                    <a:pt x="8117" y="1651"/>
                    <a:pt x="8085" y="1674"/>
                    <a:pt x="8049" y="1702"/>
                  </a:cubicBezTo>
                  <a:cubicBezTo>
                    <a:pt x="8195" y="2060"/>
                    <a:pt x="8370" y="2408"/>
                    <a:pt x="8567" y="2743"/>
                  </a:cubicBezTo>
                  <a:cubicBezTo>
                    <a:pt x="8952" y="3403"/>
                    <a:pt x="9420" y="4041"/>
                    <a:pt x="9993" y="4555"/>
                  </a:cubicBezTo>
                  <a:cubicBezTo>
                    <a:pt x="9598" y="4917"/>
                    <a:pt x="9213" y="5283"/>
                    <a:pt x="8838" y="5664"/>
                  </a:cubicBezTo>
                  <a:cubicBezTo>
                    <a:pt x="8571" y="5412"/>
                    <a:pt x="8301" y="5160"/>
                    <a:pt x="8057" y="4885"/>
                  </a:cubicBezTo>
                  <a:cubicBezTo>
                    <a:pt x="7759" y="4555"/>
                    <a:pt x="7489" y="4206"/>
                    <a:pt x="7246" y="3835"/>
                  </a:cubicBezTo>
                  <a:cubicBezTo>
                    <a:pt x="7031" y="3505"/>
                    <a:pt x="6842" y="3160"/>
                    <a:pt x="6673" y="2802"/>
                  </a:cubicBezTo>
                  <a:cubicBezTo>
                    <a:pt x="6636" y="2834"/>
                    <a:pt x="6599" y="2867"/>
                    <a:pt x="6563" y="2899"/>
                  </a:cubicBezTo>
                  <a:cubicBezTo>
                    <a:pt x="6728" y="3238"/>
                    <a:pt x="6912" y="3564"/>
                    <a:pt x="7113" y="3876"/>
                  </a:cubicBezTo>
                  <a:cubicBezTo>
                    <a:pt x="7553" y="4555"/>
                    <a:pt x="8108" y="5238"/>
                    <a:pt x="8768" y="5729"/>
                  </a:cubicBezTo>
                  <a:cubicBezTo>
                    <a:pt x="8360" y="6136"/>
                    <a:pt x="7962" y="6554"/>
                    <a:pt x="7567" y="6976"/>
                  </a:cubicBezTo>
                  <a:cubicBezTo>
                    <a:pt x="7274" y="6760"/>
                    <a:pt x="6980" y="6554"/>
                    <a:pt x="6705" y="6307"/>
                  </a:cubicBezTo>
                  <a:cubicBezTo>
                    <a:pt x="6375" y="6009"/>
                    <a:pt x="6076" y="5678"/>
                    <a:pt x="5811" y="5321"/>
                  </a:cubicBezTo>
                  <a:cubicBezTo>
                    <a:pt x="5558" y="4981"/>
                    <a:pt x="5348" y="4618"/>
                    <a:pt x="5164" y="4248"/>
                  </a:cubicBezTo>
                  <a:cubicBezTo>
                    <a:pt x="5128" y="4284"/>
                    <a:pt x="5096" y="4320"/>
                    <a:pt x="5058" y="4358"/>
                  </a:cubicBezTo>
                  <a:cubicBezTo>
                    <a:pt x="5238" y="4720"/>
                    <a:pt x="5453" y="5063"/>
                    <a:pt x="5691" y="5385"/>
                  </a:cubicBezTo>
                  <a:cubicBezTo>
                    <a:pt x="5957" y="5747"/>
                    <a:pt x="6260" y="6077"/>
                    <a:pt x="6590" y="6375"/>
                  </a:cubicBezTo>
                  <a:cubicBezTo>
                    <a:pt x="6865" y="6623"/>
                    <a:pt x="7168" y="6870"/>
                    <a:pt x="7498" y="7054"/>
                  </a:cubicBezTo>
                  <a:cubicBezTo>
                    <a:pt x="7086" y="7503"/>
                    <a:pt x="6677" y="7962"/>
                    <a:pt x="6279" y="8430"/>
                  </a:cubicBezTo>
                  <a:cubicBezTo>
                    <a:pt x="5664" y="7962"/>
                    <a:pt x="5063" y="7480"/>
                    <a:pt x="4508" y="6934"/>
                  </a:cubicBezTo>
                  <a:cubicBezTo>
                    <a:pt x="4233" y="6665"/>
                    <a:pt x="3972" y="6379"/>
                    <a:pt x="3720" y="6087"/>
                  </a:cubicBezTo>
                  <a:cubicBezTo>
                    <a:pt x="3701" y="6123"/>
                    <a:pt x="3678" y="6159"/>
                    <a:pt x="3655" y="6191"/>
                  </a:cubicBezTo>
                  <a:cubicBezTo>
                    <a:pt x="3917" y="6490"/>
                    <a:pt x="4192" y="6775"/>
                    <a:pt x="4472" y="7050"/>
                  </a:cubicBezTo>
                  <a:cubicBezTo>
                    <a:pt x="5013" y="7577"/>
                    <a:pt x="5595" y="8077"/>
                    <a:pt x="6224" y="8498"/>
                  </a:cubicBezTo>
                  <a:cubicBezTo>
                    <a:pt x="5985" y="8783"/>
                    <a:pt x="5746" y="9072"/>
                    <a:pt x="5513" y="9361"/>
                  </a:cubicBezTo>
                  <a:cubicBezTo>
                    <a:pt x="4848" y="9159"/>
                    <a:pt x="4210" y="8851"/>
                    <a:pt x="3650" y="8439"/>
                  </a:cubicBezTo>
                  <a:cubicBezTo>
                    <a:pt x="3371" y="8227"/>
                    <a:pt x="3109" y="7994"/>
                    <a:pt x="2876" y="7738"/>
                  </a:cubicBezTo>
                  <a:cubicBezTo>
                    <a:pt x="2857" y="7783"/>
                    <a:pt x="2839" y="7829"/>
                    <a:pt x="2821" y="7870"/>
                  </a:cubicBezTo>
                  <a:cubicBezTo>
                    <a:pt x="3527" y="8627"/>
                    <a:pt x="4476" y="9182"/>
                    <a:pt x="5467" y="9421"/>
                  </a:cubicBezTo>
                  <a:cubicBezTo>
                    <a:pt x="5411" y="9484"/>
                    <a:pt x="5361" y="9548"/>
                    <a:pt x="5310" y="9618"/>
                  </a:cubicBezTo>
                  <a:cubicBezTo>
                    <a:pt x="5054" y="9933"/>
                    <a:pt x="4806" y="10255"/>
                    <a:pt x="4563" y="10585"/>
                  </a:cubicBezTo>
                  <a:cubicBezTo>
                    <a:pt x="4045" y="10475"/>
                    <a:pt x="3545" y="10346"/>
                    <a:pt x="3068" y="10104"/>
                  </a:cubicBezTo>
                  <a:cubicBezTo>
                    <a:pt x="2806" y="9971"/>
                    <a:pt x="2569" y="9806"/>
                    <a:pt x="2339" y="9626"/>
                  </a:cubicBezTo>
                  <a:cubicBezTo>
                    <a:pt x="2330" y="9677"/>
                    <a:pt x="2325" y="9723"/>
                    <a:pt x="2317" y="9768"/>
                  </a:cubicBezTo>
                  <a:cubicBezTo>
                    <a:pt x="2541" y="9943"/>
                    <a:pt x="2779" y="10090"/>
                    <a:pt x="3026" y="10214"/>
                  </a:cubicBezTo>
                  <a:cubicBezTo>
                    <a:pt x="3485" y="10443"/>
                    <a:pt x="4004" y="10621"/>
                    <a:pt x="4522" y="10640"/>
                  </a:cubicBezTo>
                  <a:cubicBezTo>
                    <a:pt x="4298" y="10943"/>
                    <a:pt x="4078" y="11245"/>
                    <a:pt x="3862" y="11548"/>
                  </a:cubicBezTo>
                  <a:cubicBezTo>
                    <a:pt x="3398" y="11525"/>
                    <a:pt x="2958" y="11457"/>
                    <a:pt x="2518" y="11273"/>
                  </a:cubicBezTo>
                  <a:cubicBezTo>
                    <a:pt x="2467" y="11250"/>
                    <a:pt x="2417" y="11227"/>
                    <a:pt x="2372" y="11205"/>
                  </a:cubicBezTo>
                  <a:lnTo>
                    <a:pt x="2372" y="11205"/>
                  </a:lnTo>
                  <a:cubicBezTo>
                    <a:pt x="2380" y="11260"/>
                    <a:pt x="2394" y="11309"/>
                    <a:pt x="2408" y="11360"/>
                  </a:cubicBezTo>
                  <a:cubicBezTo>
                    <a:pt x="2421" y="11370"/>
                    <a:pt x="2435" y="11374"/>
                    <a:pt x="2454" y="11383"/>
                  </a:cubicBezTo>
                  <a:cubicBezTo>
                    <a:pt x="2848" y="11549"/>
                    <a:pt x="3304" y="11667"/>
                    <a:pt x="3749" y="11667"/>
                  </a:cubicBezTo>
                  <a:cubicBezTo>
                    <a:pt x="3759" y="11667"/>
                    <a:pt x="3769" y="11667"/>
                    <a:pt x="3779" y="11667"/>
                  </a:cubicBezTo>
                  <a:lnTo>
                    <a:pt x="3779" y="11667"/>
                  </a:lnTo>
                  <a:cubicBezTo>
                    <a:pt x="3513" y="12048"/>
                    <a:pt x="3252" y="12437"/>
                    <a:pt x="2995" y="12828"/>
                  </a:cubicBezTo>
                  <a:cubicBezTo>
                    <a:pt x="2789" y="13144"/>
                    <a:pt x="2586" y="13465"/>
                    <a:pt x="2389" y="13786"/>
                  </a:cubicBezTo>
                  <a:cubicBezTo>
                    <a:pt x="1509" y="15226"/>
                    <a:pt x="670" y="16721"/>
                    <a:pt x="50" y="18298"/>
                  </a:cubicBezTo>
                  <a:cubicBezTo>
                    <a:pt x="0" y="18425"/>
                    <a:pt x="123" y="18538"/>
                    <a:pt x="237" y="18538"/>
                  </a:cubicBezTo>
                  <a:cubicBezTo>
                    <a:pt x="288" y="18538"/>
                    <a:pt x="337" y="18515"/>
                    <a:pt x="367" y="18459"/>
                  </a:cubicBezTo>
                  <a:cubicBezTo>
                    <a:pt x="1248" y="16780"/>
                    <a:pt x="2101" y="15098"/>
                    <a:pt x="3109" y="13493"/>
                  </a:cubicBezTo>
                  <a:cubicBezTo>
                    <a:pt x="3183" y="13373"/>
                    <a:pt x="3261" y="13254"/>
                    <a:pt x="3335" y="13140"/>
                  </a:cubicBezTo>
                  <a:cubicBezTo>
                    <a:pt x="3591" y="12740"/>
                    <a:pt x="3857" y="12342"/>
                    <a:pt x="4127" y="11952"/>
                  </a:cubicBezTo>
                  <a:cubicBezTo>
                    <a:pt x="4389" y="12272"/>
                    <a:pt x="4738" y="12539"/>
                    <a:pt x="5063" y="12795"/>
                  </a:cubicBezTo>
                  <a:cubicBezTo>
                    <a:pt x="5393" y="13053"/>
                    <a:pt x="5737" y="13286"/>
                    <a:pt x="6091" y="13506"/>
                  </a:cubicBezTo>
                  <a:cubicBezTo>
                    <a:pt x="6178" y="13506"/>
                    <a:pt x="6260" y="13502"/>
                    <a:pt x="6338" y="13497"/>
                  </a:cubicBezTo>
                  <a:cubicBezTo>
                    <a:pt x="6306" y="13474"/>
                    <a:pt x="6269" y="13455"/>
                    <a:pt x="6237" y="13433"/>
                  </a:cubicBezTo>
                  <a:cubicBezTo>
                    <a:pt x="5856" y="13203"/>
                    <a:pt x="5490" y="12951"/>
                    <a:pt x="5136" y="12685"/>
                  </a:cubicBezTo>
                  <a:cubicBezTo>
                    <a:pt x="4806" y="12429"/>
                    <a:pt x="4503" y="12140"/>
                    <a:pt x="4169" y="11887"/>
                  </a:cubicBezTo>
                  <a:cubicBezTo>
                    <a:pt x="4421" y="11521"/>
                    <a:pt x="4683" y="11163"/>
                    <a:pt x="4944" y="10805"/>
                  </a:cubicBezTo>
                  <a:cubicBezTo>
                    <a:pt x="5246" y="11158"/>
                    <a:pt x="5650" y="11457"/>
                    <a:pt x="6017" y="11727"/>
                  </a:cubicBezTo>
                  <a:cubicBezTo>
                    <a:pt x="6430" y="12035"/>
                    <a:pt x="6857" y="12310"/>
                    <a:pt x="7301" y="12557"/>
                  </a:cubicBezTo>
                  <a:cubicBezTo>
                    <a:pt x="7545" y="12695"/>
                    <a:pt x="7792" y="12818"/>
                    <a:pt x="8044" y="12938"/>
                  </a:cubicBezTo>
                  <a:cubicBezTo>
                    <a:pt x="8095" y="12911"/>
                    <a:pt x="8150" y="12883"/>
                    <a:pt x="8205" y="12850"/>
                  </a:cubicBezTo>
                  <a:cubicBezTo>
                    <a:pt x="7915" y="12722"/>
                    <a:pt x="7631" y="12580"/>
                    <a:pt x="7352" y="12424"/>
                  </a:cubicBezTo>
                  <a:cubicBezTo>
                    <a:pt x="6916" y="12181"/>
                    <a:pt x="6499" y="11910"/>
                    <a:pt x="6095" y="11612"/>
                  </a:cubicBezTo>
                  <a:cubicBezTo>
                    <a:pt x="5894" y="11461"/>
                    <a:pt x="5691" y="11305"/>
                    <a:pt x="5498" y="11140"/>
                  </a:cubicBezTo>
                  <a:cubicBezTo>
                    <a:pt x="5333" y="11002"/>
                    <a:pt x="5173" y="10851"/>
                    <a:pt x="5008" y="10723"/>
                  </a:cubicBezTo>
                  <a:cubicBezTo>
                    <a:pt x="5228" y="10424"/>
                    <a:pt x="5448" y="10132"/>
                    <a:pt x="5678" y="9842"/>
                  </a:cubicBezTo>
                  <a:cubicBezTo>
                    <a:pt x="5981" y="10191"/>
                    <a:pt x="6366" y="10494"/>
                    <a:pt x="6728" y="10773"/>
                  </a:cubicBezTo>
                  <a:cubicBezTo>
                    <a:pt x="7154" y="11095"/>
                    <a:pt x="7604" y="11383"/>
                    <a:pt x="8076" y="11635"/>
                  </a:cubicBezTo>
                  <a:cubicBezTo>
                    <a:pt x="8457" y="11842"/>
                    <a:pt x="8851" y="12025"/>
                    <a:pt x="9255" y="12185"/>
                  </a:cubicBezTo>
                  <a:cubicBezTo>
                    <a:pt x="9268" y="12176"/>
                    <a:pt x="9282" y="12168"/>
                    <a:pt x="9296" y="12158"/>
                  </a:cubicBezTo>
                  <a:cubicBezTo>
                    <a:pt x="9333" y="12130"/>
                    <a:pt x="9365" y="12107"/>
                    <a:pt x="9401" y="12080"/>
                  </a:cubicBezTo>
                  <a:cubicBezTo>
                    <a:pt x="8957" y="11915"/>
                    <a:pt x="8525" y="11722"/>
                    <a:pt x="8104" y="11493"/>
                  </a:cubicBezTo>
                  <a:cubicBezTo>
                    <a:pt x="7649" y="11245"/>
                    <a:pt x="7219" y="10966"/>
                    <a:pt x="6806" y="10659"/>
                  </a:cubicBezTo>
                  <a:cubicBezTo>
                    <a:pt x="6434" y="10379"/>
                    <a:pt x="6099" y="10058"/>
                    <a:pt x="5742" y="9755"/>
                  </a:cubicBezTo>
                  <a:cubicBezTo>
                    <a:pt x="5985" y="9452"/>
                    <a:pt x="6228" y="9150"/>
                    <a:pt x="6480" y="8851"/>
                  </a:cubicBezTo>
                  <a:cubicBezTo>
                    <a:pt x="6586" y="8980"/>
                    <a:pt x="6719" y="9095"/>
                    <a:pt x="6833" y="9205"/>
                  </a:cubicBezTo>
                  <a:cubicBezTo>
                    <a:pt x="7003" y="9361"/>
                    <a:pt x="7172" y="9507"/>
                    <a:pt x="7352" y="9654"/>
                  </a:cubicBezTo>
                  <a:cubicBezTo>
                    <a:pt x="7718" y="9952"/>
                    <a:pt x="8108" y="10223"/>
                    <a:pt x="8516" y="10462"/>
                  </a:cubicBezTo>
                  <a:cubicBezTo>
                    <a:pt x="9099" y="10810"/>
                    <a:pt x="9713" y="11099"/>
                    <a:pt x="10356" y="11309"/>
                  </a:cubicBezTo>
                  <a:cubicBezTo>
                    <a:pt x="10373" y="11296"/>
                    <a:pt x="10392" y="11277"/>
                    <a:pt x="10411" y="11260"/>
                  </a:cubicBezTo>
                  <a:cubicBezTo>
                    <a:pt x="10428" y="11245"/>
                    <a:pt x="10447" y="11232"/>
                    <a:pt x="10461" y="11213"/>
                  </a:cubicBezTo>
                  <a:cubicBezTo>
                    <a:pt x="9814" y="10979"/>
                    <a:pt x="9186" y="10699"/>
                    <a:pt x="8595" y="10346"/>
                  </a:cubicBezTo>
                  <a:cubicBezTo>
                    <a:pt x="8205" y="10113"/>
                    <a:pt x="7828" y="9856"/>
                    <a:pt x="7475" y="9576"/>
                  </a:cubicBezTo>
                  <a:cubicBezTo>
                    <a:pt x="7283" y="9425"/>
                    <a:pt x="7094" y="9264"/>
                    <a:pt x="6912" y="9099"/>
                  </a:cubicBezTo>
                  <a:cubicBezTo>
                    <a:pt x="6796" y="8989"/>
                    <a:pt x="6682" y="8860"/>
                    <a:pt x="6558" y="8756"/>
                  </a:cubicBezTo>
                  <a:cubicBezTo>
                    <a:pt x="6939" y="8301"/>
                    <a:pt x="7333" y="7852"/>
                    <a:pt x="7732" y="7412"/>
                  </a:cubicBezTo>
                  <a:cubicBezTo>
                    <a:pt x="7865" y="7558"/>
                    <a:pt x="8021" y="7691"/>
                    <a:pt x="8159" y="7820"/>
                  </a:cubicBezTo>
                  <a:cubicBezTo>
                    <a:pt x="8356" y="8003"/>
                    <a:pt x="8557" y="8178"/>
                    <a:pt x="8768" y="8347"/>
                  </a:cubicBezTo>
                  <a:cubicBezTo>
                    <a:pt x="9640" y="9044"/>
                    <a:pt x="10603" y="9603"/>
                    <a:pt x="11626" y="10016"/>
                  </a:cubicBezTo>
                  <a:cubicBezTo>
                    <a:pt x="11658" y="9980"/>
                    <a:pt x="11689" y="9943"/>
                    <a:pt x="11721" y="9906"/>
                  </a:cubicBezTo>
                  <a:cubicBezTo>
                    <a:pt x="11094" y="9654"/>
                    <a:pt x="10493" y="9342"/>
                    <a:pt x="9920" y="8985"/>
                  </a:cubicBezTo>
                  <a:cubicBezTo>
                    <a:pt x="9507" y="8728"/>
                    <a:pt x="9113" y="8443"/>
                    <a:pt x="8736" y="8136"/>
                  </a:cubicBezTo>
                  <a:cubicBezTo>
                    <a:pt x="8530" y="7967"/>
                    <a:pt x="8328" y="7793"/>
                    <a:pt x="8136" y="7609"/>
                  </a:cubicBezTo>
                  <a:cubicBezTo>
                    <a:pt x="8030" y="7512"/>
                    <a:pt x="7934" y="7402"/>
                    <a:pt x="7828" y="7306"/>
                  </a:cubicBezTo>
                  <a:cubicBezTo>
                    <a:pt x="8254" y="6843"/>
                    <a:pt x="8690" y="6389"/>
                    <a:pt x="9135" y="5944"/>
                  </a:cubicBezTo>
                  <a:cubicBezTo>
                    <a:pt x="9768" y="6655"/>
                    <a:pt x="10580" y="7242"/>
                    <a:pt x="11387" y="7723"/>
                  </a:cubicBezTo>
                  <a:cubicBezTo>
                    <a:pt x="11869" y="8013"/>
                    <a:pt x="12382" y="8274"/>
                    <a:pt x="12914" y="8489"/>
                  </a:cubicBezTo>
                  <a:cubicBezTo>
                    <a:pt x="12946" y="8448"/>
                    <a:pt x="12978" y="8411"/>
                    <a:pt x="13010" y="8371"/>
                  </a:cubicBezTo>
                  <a:cubicBezTo>
                    <a:pt x="12479" y="8150"/>
                    <a:pt x="11960" y="7903"/>
                    <a:pt x="11465" y="7604"/>
                  </a:cubicBezTo>
                  <a:cubicBezTo>
                    <a:pt x="11029" y="7347"/>
                    <a:pt x="10612" y="7059"/>
                    <a:pt x="10218" y="6742"/>
                  </a:cubicBezTo>
                  <a:cubicBezTo>
                    <a:pt x="9869" y="6466"/>
                    <a:pt x="9548" y="6159"/>
                    <a:pt x="9223" y="5861"/>
                  </a:cubicBezTo>
                  <a:cubicBezTo>
                    <a:pt x="9287" y="5797"/>
                    <a:pt x="9351" y="5733"/>
                    <a:pt x="9416" y="5674"/>
                  </a:cubicBezTo>
                  <a:cubicBezTo>
                    <a:pt x="9663" y="5426"/>
                    <a:pt x="9915" y="5187"/>
                    <a:pt x="10172" y="4949"/>
                  </a:cubicBezTo>
                  <a:cubicBezTo>
                    <a:pt x="10277" y="5069"/>
                    <a:pt x="10396" y="5173"/>
                    <a:pt x="10506" y="5279"/>
                  </a:cubicBezTo>
                  <a:cubicBezTo>
                    <a:pt x="10681" y="5448"/>
                    <a:pt x="10864" y="5619"/>
                    <a:pt x="11052" y="5779"/>
                  </a:cubicBezTo>
                  <a:cubicBezTo>
                    <a:pt x="11446" y="6123"/>
                    <a:pt x="11859" y="6444"/>
                    <a:pt x="12290" y="6742"/>
                  </a:cubicBezTo>
                  <a:cubicBezTo>
                    <a:pt x="12717" y="7040"/>
                    <a:pt x="13162" y="7325"/>
                    <a:pt x="13625" y="7577"/>
                  </a:cubicBezTo>
                  <a:cubicBezTo>
                    <a:pt x="13657" y="7535"/>
                    <a:pt x="13685" y="7494"/>
                    <a:pt x="13717" y="7457"/>
                  </a:cubicBezTo>
                  <a:cubicBezTo>
                    <a:pt x="13262" y="7209"/>
                    <a:pt x="12818" y="6944"/>
                    <a:pt x="12387" y="6650"/>
                  </a:cubicBezTo>
                  <a:cubicBezTo>
                    <a:pt x="11965" y="6356"/>
                    <a:pt x="11562" y="6045"/>
                    <a:pt x="11171" y="5710"/>
                  </a:cubicBezTo>
                  <a:cubicBezTo>
                    <a:pt x="10970" y="5536"/>
                    <a:pt x="10773" y="5357"/>
                    <a:pt x="10580" y="5173"/>
                  </a:cubicBezTo>
                  <a:cubicBezTo>
                    <a:pt x="10474" y="5077"/>
                    <a:pt x="10373" y="4967"/>
                    <a:pt x="10263" y="4862"/>
                  </a:cubicBezTo>
                  <a:cubicBezTo>
                    <a:pt x="10571" y="4582"/>
                    <a:pt x="10883" y="4303"/>
                    <a:pt x="11194" y="4027"/>
                  </a:cubicBezTo>
                  <a:cubicBezTo>
                    <a:pt x="11369" y="4216"/>
                    <a:pt x="11571" y="4385"/>
                    <a:pt x="11759" y="4546"/>
                  </a:cubicBezTo>
                  <a:cubicBezTo>
                    <a:pt x="12057" y="4802"/>
                    <a:pt x="12369" y="5046"/>
                    <a:pt x="12699" y="5266"/>
                  </a:cubicBezTo>
                  <a:cubicBezTo>
                    <a:pt x="13277" y="5655"/>
                    <a:pt x="13895" y="5990"/>
                    <a:pt x="14551" y="6233"/>
                  </a:cubicBezTo>
                  <a:cubicBezTo>
                    <a:pt x="14565" y="6210"/>
                    <a:pt x="14574" y="6187"/>
                    <a:pt x="14589" y="6164"/>
                  </a:cubicBezTo>
                  <a:cubicBezTo>
                    <a:pt x="13956" y="5875"/>
                    <a:pt x="13345" y="5554"/>
                    <a:pt x="12767" y="5160"/>
                  </a:cubicBezTo>
                  <a:cubicBezTo>
                    <a:pt x="12451" y="4940"/>
                    <a:pt x="12144" y="4705"/>
                    <a:pt x="11850" y="4453"/>
                  </a:cubicBezTo>
                  <a:cubicBezTo>
                    <a:pt x="11662" y="4293"/>
                    <a:pt x="11488" y="4110"/>
                    <a:pt x="11304" y="3935"/>
                  </a:cubicBezTo>
                  <a:cubicBezTo>
                    <a:pt x="11562" y="3710"/>
                    <a:pt x="11818" y="3490"/>
                    <a:pt x="12085" y="3275"/>
                  </a:cubicBezTo>
                  <a:cubicBezTo>
                    <a:pt x="12263" y="3495"/>
                    <a:pt x="12474" y="3693"/>
                    <a:pt x="12680" y="3880"/>
                  </a:cubicBezTo>
                  <a:cubicBezTo>
                    <a:pt x="12932" y="4119"/>
                    <a:pt x="13203" y="4343"/>
                    <a:pt x="13482" y="4550"/>
                  </a:cubicBezTo>
                  <a:cubicBezTo>
                    <a:pt x="13933" y="4889"/>
                    <a:pt x="14423" y="5206"/>
                    <a:pt x="14941" y="5448"/>
                  </a:cubicBezTo>
                  <a:cubicBezTo>
                    <a:pt x="14955" y="5412"/>
                    <a:pt x="14968" y="5380"/>
                    <a:pt x="14987" y="5344"/>
                  </a:cubicBezTo>
                  <a:cubicBezTo>
                    <a:pt x="14500" y="5073"/>
                    <a:pt x="14028" y="4788"/>
                    <a:pt x="13579" y="4453"/>
                  </a:cubicBezTo>
                  <a:cubicBezTo>
                    <a:pt x="13285" y="4238"/>
                    <a:pt x="13006" y="4000"/>
                    <a:pt x="12735" y="3752"/>
                  </a:cubicBezTo>
                  <a:cubicBezTo>
                    <a:pt x="12542" y="3573"/>
                    <a:pt x="12369" y="3376"/>
                    <a:pt x="12180" y="3192"/>
                  </a:cubicBezTo>
                  <a:cubicBezTo>
                    <a:pt x="12432" y="2986"/>
                    <a:pt x="12684" y="2785"/>
                    <a:pt x="12942" y="2582"/>
                  </a:cubicBezTo>
                  <a:cubicBezTo>
                    <a:pt x="13327" y="3014"/>
                    <a:pt x="13795" y="3385"/>
                    <a:pt x="14248" y="3725"/>
                  </a:cubicBezTo>
                  <a:cubicBezTo>
                    <a:pt x="14593" y="3986"/>
                    <a:pt x="14959" y="4243"/>
                    <a:pt x="15340" y="4463"/>
                  </a:cubicBezTo>
                  <a:cubicBezTo>
                    <a:pt x="15359" y="4413"/>
                    <a:pt x="15377" y="4366"/>
                    <a:pt x="15391" y="4320"/>
                  </a:cubicBezTo>
                  <a:cubicBezTo>
                    <a:pt x="15029" y="4096"/>
                    <a:pt x="14666" y="3871"/>
                    <a:pt x="14322" y="3615"/>
                  </a:cubicBezTo>
                  <a:cubicBezTo>
                    <a:pt x="13868" y="3275"/>
                    <a:pt x="13460" y="2885"/>
                    <a:pt x="13038" y="2504"/>
                  </a:cubicBezTo>
                  <a:cubicBezTo>
                    <a:pt x="13097" y="2459"/>
                    <a:pt x="13152" y="2417"/>
                    <a:pt x="13213" y="2372"/>
                  </a:cubicBezTo>
                  <a:cubicBezTo>
                    <a:pt x="13405" y="2225"/>
                    <a:pt x="13598" y="2074"/>
                    <a:pt x="13795" y="1932"/>
                  </a:cubicBezTo>
                  <a:cubicBezTo>
                    <a:pt x="14125" y="2271"/>
                    <a:pt x="14528" y="2565"/>
                    <a:pt x="14909" y="2834"/>
                  </a:cubicBezTo>
                  <a:cubicBezTo>
                    <a:pt x="15161" y="3014"/>
                    <a:pt x="15427" y="3198"/>
                    <a:pt x="15702" y="3357"/>
                  </a:cubicBezTo>
                  <a:cubicBezTo>
                    <a:pt x="15717" y="3308"/>
                    <a:pt x="15730" y="3261"/>
                    <a:pt x="15744" y="3215"/>
                  </a:cubicBezTo>
                  <a:cubicBezTo>
                    <a:pt x="15482" y="3060"/>
                    <a:pt x="15230" y="2899"/>
                    <a:pt x="14983" y="2724"/>
                  </a:cubicBezTo>
                  <a:cubicBezTo>
                    <a:pt x="14748" y="2555"/>
                    <a:pt x="14519" y="2381"/>
                    <a:pt x="14295" y="2197"/>
                  </a:cubicBezTo>
                  <a:cubicBezTo>
                    <a:pt x="14161" y="2083"/>
                    <a:pt x="14028" y="1968"/>
                    <a:pt x="13895" y="1854"/>
                  </a:cubicBezTo>
                  <a:cubicBezTo>
                    <a:pt x="14088" y="1706"/>
                    <a:pt x="14286" y="1564"/>
                    <a:pt x="14483" y="1422"/>
                  </a:cubicBezTo>
                  <a:cubicBezTo>
                    <a:pt x="14565" y="1509"/>
                    <a:pt x="14661" y="1592"/>
                    <a:pt x="14748" y="1670"/>
                  </a:cubicBezTo>
                  <a:cubicBezTo>
                    <a:pt x="14936" y="1831"/>
                    <a:pt x="15129" y="1977"/>
                    <a:pt x="15331" y="2119"/>
                  </a:cubicBezTo>
                  <a:cubicBezTo>
                    <a:pt x="15519" y="2248"/>
                    <a:pt x="15717" y="2367"/>
                    <a:pt x="15922" y="2472"/>
                  </a:cubicBezTo>
                  <a:cubicBezTo>
                    <a:pt x="15927" y="2432"/>
                    <a:pt x="15937" y="2390"/>
                    <a:pt x="15946" y="2349"/>
                  </a:cubicBezTo>
                  <a:cubicBezTo>
                    <a:pt x="15757" y="2243"/>
                    <a:pt x="15579" y="2133"/>
                    <a:pt x="15400" y="2014"/>
                  </a:cubicBezTo>
                  <a:cubicBezTo>
                    <a:pt x="15203" y="1877"/>
                    <a:pt x="15010" y="1729"/>
                    <a:pt x="14822" y="1574"/>
                  </a:cubicBezTo>
                  <a:cubicBezTo>
                    <a:pt x="14744" y="1500"/>
                    <a:pt x="14661" y="1427"/>
                    <a:pt x="14583" y="1348"/>
                  </a:cubicBezTo>
                  <a:cubicBezTo>
                    <a:pt x="14735" y="1238"/>
                    <a:pt x="14891" y="1128"/>
                    <a:pt x="15046" y="1018"/>
                  </a:cubicBezTo>
                  <a:cubicBezTo>
                    <a:pt x="15175" y="1147"/>
                    <a:pt x="15359" y="1234"/>
                    <a:pt x="15519" y="1308"/>
                  </a:cubicBezTo>
                  <a:cubicBezTo>
                    <a:pt x="15684" y="1386"/>
                    <a:pt x="15859" y="1450"/>
                    <a:pt x="16033" y="1505"/>
                  </a:cubicBezTo>
                  <a:cubicBezTo>
                    <a:pt x="16037" y="1464"/>
                    <a:pt x="16037" y="1422"/>
                    <a:pt x="16041" y="1382"/>
                  </a:cubicBezTo>
                  <a:cubicBezTo>
                    <a:pt x="15895" y="1340"/>
                    <a:pt x="15749" y="1285"/>
                    <a:pt x="15607" y="1221"/>
                  </a:cubicBezTo>
                  <a:cubicBezTo>
                    <a:pt x="15442" y="1151"/>
                    <a:pt x="15281" y="1041"/>
                    <a:pt x="15111" y="973"/>
                  </a:cubicBezTo>
                  <a:cubicBezTo>
                    <a:pt x="15148" y="950"/>
                    <a:pt x="15180" y="927"/>
                    <a:pt x="15211" y="904"/>
                  </a:cubicBezTo>
                  <a:cubicBezTo>
                    <a:pt x="15552" y="666"/>
                    <a:pt x="15895" y="432"/>
                    <a:pt x="16244" y="207"/>
                  </a:cubicBezTo>
                  <a:cubicBezTo>
                    <a:pt x="16257" y="198"/>
                    <a:pt x="16271" y="188"/>
                    <a:pt x="16285" y="175"/>
                  </a:cubicBezTo>
                  <a:cubicBezTo>
                    <a:pt x="16308" y="125"/>
                    <a:pt x="16322" y="101"/>
                    <a:pt x="16322" y="101"/>
                  </a:cubicBezTo>
                  <a:cubicBezTo>
                    <a:pt x="16317" y="101"/>
                    <a:pt x="16138" y="88"/>
                    <a:pt x="15808" y="83"/>
                  </a:cubicBezTo>
                  <a:cubicBezTo>
                    <a:pt x="15519" y="262"/>
                    <a:pt x="15230" y="450"/>
                    <a:pt x="14941" y="639"/>
                  </a:cubicBezTo>
                  <a:cubicBezTo>
                    <a:pt x="14896" y="455"/>
                    <a:pt x="14854" y="271"/>
                    <a:pt x="14831" y="78"/>
                  </a:cubicBezTo>
                  <a:lnTo>
                    <a:pt x="14735" y="78"/>
                  </a:lnTo>
                  <a:cubicBezTo>
                    <a:pt x="14754" y="285"/>
                    <a:pt x="14790" y="496"/>
                    <a:pt x="14858" y="694"/>
                  </a:cubicBezTo>
                  <a:cubicBezTo>
                    <a:pt x="14831" y="711"/>
                    <a:pt x="14803" y="730"/>
                    <a:pt x="14776" y="749"/>
                  </a:cubicBezTo>
                  <a:cubicBezTo>
                    <a:pt x="14616" y="859"/>
                    <a:pt x="14455" y="969"/>
                    <a:pt x="14295" y="1079"/>
                  </a:cubicBezTo>
                  <a:cubicBezTo>
                    <a:pt x="14176" y="794"/>
                    <a:pt x="14083" y="505"/>
                    <a:pt x="14060" y="193"/>
                  </a:cubicBezTo>
                  <a:cubicBezTo>
                    <a:pt x="14056" y="148"/>
                    <a:pt x="14051" y="101"/>
                    <a:pt x="14051" y="55"/>
                  </a:cubicBezTo>
                  <a:cubicBezTo>
                    <a:pt x="14020" y="55"/>
                    <a:pt x="13983" y="55"/>
                    <a:pt x="13950" y="51"/>
                  </a:cubicBezTo>
                  <a:lnTo>
                    <a:pt x="13950" y="51"/>
                  </a:lnTo>
                  <a:cubicBezTo>
                    <a:pt x="13950" y="88"/>
                    <a:pt x="13950" y="125"/>
                    <a:pt x="13956" y="161"/>
                  </a:cubicBezTo>
                  <a:cubicBezTo>
                    <a:pt x="13983" y="491"/>
                    <a:pt x="14066" y="831"/>
                    <a:pt x="14235" y="1120"/>
                  </a:cubicBezTo>
                  <a:cubicBezTo>
                    <a:pt x="13996" y="1285"/>
                    <a:pt x="13763" y="1454"/>
                    <a:pt x="13529" y="1629"/>
                  </a:cubicBezTo>
                  <a:cubicBezTo>
                    <a:pt x="13460" y="1482"/>
                    <a:pt x="13382" y="1340"/>
                    <a:pt x="13323" y="1189"/>
                  </a:cubicBezTo>
                  <a:cubicBezTo>
                    <a:pt x="13230" y="969"/>
                    <a:pt x="13152" y="743"/>
                    <a:pt x="13093" y="510"/>
                  </a:cubicBezTo>
                  <a:cubicBezTo>
                    <a:pt x="13048" y="340"/>
                    <a:pt x="13020" y="175"/>
                    <a:pt x="12993" y="6"/>
                  </a:cubicBezTo>
                  <a:cubicBezTo>
                    <a:pt x="12951" y="0"/>
                    <a:pt x="12910" y="0"/>
                    <a:pt x="12868" y="0"/>
                  </a:cubicBezTo>
                  <a:close/>
                </a:path>
              </a:pathLst>
            </a:custGeom>
            <a:solidFill>
              <a:schemeClr val="lt2">
                <a:alpha val="736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13" name="Google Shape;2513;p30"/>
          <p:cNvGrpSpPr/>
          <p:nvPr/>
        </p:nvGrpSpPr>
        <p:grpSpPr>
          <a:xfrm rot="6020570">
            <a:off x="1067715" y="307189"/>
            <a:ext cx="1306489" cy="1832556"/>
            <a:chOff x="8255350" y="3499200"/>
            <a:chExt cx="701868" cy="984479"/>
          </a:xfrm>
        </p:grpSpPr>
        <p:sp>
          <p:nvSpPr>
            <p:cNvPr id="2514" name="Google Shape;2514;p30"/>
            <p:cNvSpPr/>
            <p:nvPr/>
          </p:nvSpPr>
          <p:spPr>
            <a:xfrm>
              <a:off x="8453601" y="3714131"/>
              <a:ext cx="121158" cy="235531"/>
            </a:xfrm>
            <a:custGeom>
              <a:rect b="b" l="l" r="r" t="t"/>
              <a:pathLst>
                <a:path extrusionOk="0" h="7498" w="3857">
                  <a:moveTo>
                    <a:pt x="714" y="0"/>
                  </a:moveTo>
                  <a:cubicBezTo>
                    <a:pt x="644" y="0"/>
                    <a:pt x="574" y="7"/>
                    <a:pt x="504" y="21"/>
                  </a:cubicBezTo>
                  <a:cubicBezTo>
                    <a:pt x="216" y="80"/>
                    <a:pt x="0" y="315"/>
                    <a:pt x="55" y="622"/>
                  </a:cubicBezTo>
                  <a:cubicBezTo>
                    <a:pt x="100" y="901"/>
                    <a:pt x="298" y="1158"/>
                    <a:pt x="481" y="1369"/>
                  </a:cubicBezTo>
                  <a:cubicBezTo>
                    <a:pt x="830" y="1754"/>
                    <a:pt x="1266" y="2057"/>
                    <a:pt x="1614" y="2451"/>
                  </a:cubicBezTo>
                  <a:cubicBezTo>
                    <a:pt x="1958" y="2851"/>
                    <a:pt x="2238" y="3310"/>
                    <a:pt x="2458" y="3791"/>
                  </a:cubicBezTo>
                  <a:cubicBezTo>
                    <a:pt x="2934" y="4836"/>
                    <a:pt x="3260" y="6043"/>
                    <a:pt x="2981" y="7175"/>
                  </a:cubicBezTo>
                  <a:cubicBezTo>
                    <a:pt x="2934" y="7371"/>
                    <a:pt x="3102" y="7497"/>
                    <a:pt x="3257" y="7497"/>
                  </a:cubicBezTo>
                  <a:cubicBezTo>
                    <a:pt x="3313" y="7497"/>
                    <a:pt x="3366" y="7481"/>
                    <a:pt x="3408" y="7446"/>
                  </a:cubicBezTo>
                  <a:cubicBezTo>
                    <a:pt x="3448" y="7418"/>
                    <a:pt x="3476" y="7372"/>
                    <a:pt x="3490" y="7308"/>
                  </a:cubicBezTo>
                  <a:cubicBezTo>
                    <a:pt x="3683" y="6089"/>
                    <a:pt x="3857" y="4804"/>
                    <a:pt x="3605" y="3579"/>
                  </a:cubicBezTo>
                  <a:cubicBezTo>
                    <a:pt x="3385" y="2502"/>
                    <a:pt x="2921" y="1378"/>
                    <a:pt x="2073" y="645"/>
                  </a:cubicBezTo>
                  <a:cubicBezTo>
                    <a:pt x="1714" y="335"/>
                    <a:pt x="1215" y="0"/>
                    <a:pt x="7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30"/>
            <p:cNvSpPr/>
            <p:nvPr/>
          </p:nvSpPr>
          <p:spPr>
            <a:xfrm>
              <a:off x="8718199" y="3656959"/>
              <a:ext cx="59432" cy="154455"/>
            </a:xfrm>
            <a:custGeom>
              <a:rect b="b" l="l" r="r" t="t"/>
              <a:pathLst>
                <a:path extrusionOk="0" h="4917" w="1892">
                  <a:moveTo>
                    <a:pt x="1040" y="0"/>
                  </a:moveTo>
                  <a:cubicBezTo>
                    <a:pt x="879" y="0"/>
                    <a:pt x="722" y="80"/>
                    <a:pt x="643" y="241"/>
                  </a:cubicBezTo>
                  <a:cubicBezTo>
                    <a:pt x="575" y="369"/>
                    <a:pt x="602" y="511"/>
                    <a:pt x="616" y="653"/>
                  </a:cubicBezTo>
                  <a:cubicBezTo>
                    <a:pt x="630" y="842"/>
                    <a:pt x="653" y="1030"/>
                    <a:pt x="662" y="1222"/>
                  </a:cubicBezTo>
                  <a:cubicBezTo>
                    <a:pt x="685" y="1566"/>
                    <a:pt x="685" y="1915"/>
                    <a:pt x="662" y="2258"/>
                  </a:cubicBezTo>
                  <a:cubicBezTo>
                    <a:pt x="620" y="3060"/>
                    <a:pt x="442" y="3850"/>
                    <a:pt x="88" y="4574"/>
                  </a:cubicBezTo>
                  <a:cubicBezTo>
                    <a:pt x="1" y="4753"/>
                    <a:pt x="160" y="4917"/>
                    <a:pt x="306" y="4917"/>
                  </a:cubicBezTo>
                  <a:cubicBezTo>
                    <a:pt x="336" y="4917"/>
                    <a:pt x="365" y="4910"/>
                    <a:pt x="391" y="4895"/>
                  </a:cubicBezTo>
                  <a:cubicBezTo>
                    <a:pt x="395" y="4896"/>
                    <a:pt x="400" y="4896"/>
                    <a:pt x="404" y="4896"/>
                  </a:cubicBezTo>
                  <a:cubicBezTo>
                    <a:pt x="464" y="4896"/>
                    <a:pt x="528" y="4867"/>
                    <a:pt x="575" y="4799"/>
                  </a:cubicBezTo>
                  <a:cubicBezTo>
                    <a:pt x="671" y="4662"/>
                    <a:pt x="717" y="4497"/>
                    <a:pt x="795" y="4345"/>
                  </a:cubicBezTo>
                  <a:cubicBezTo>
                    <a:pt x="873" y="4184"/>
                    <a:pt x="960" y="4029"/>
                    <a:pt x="1038" y="3864"/>
                  </a:cubicBezTo>
                  <a:cubicBezTo>
                    <a:pt x="1180" y="3556"/>
                    <a:pt x="1299" y="3240"/>
                    <a:pt x="1409" y="2919"/>
                  </a:cubicBezTo>
                  <a:cubicBezTo>
                    <a:pt x="1634" y="2268"/>
                    <a:pt x="1891" y="1640"/>
                    <a:pt x="1767" y="942"/>
                  </a:cubicBezTo>
                  <a:cubicBezTo>
                    <a:pt x="1716" y="649"/>
                    <a:pt x="1593" y="300"/>
                    <a:pt x="1354" y="112"/>
                  </a:cubicBezTo>
                  <a:cubicBezTo>
                    <a:pt x="1263" y="38"/>
                    <a:pt x="1150" y="0"/>
                    <a:pt x="10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30"/>
            <p:cNvSpPr/>
            <p:nvPr/>
          </p:nvSpPr>
          <p:spPr>
            <a:xfrm>
              <a:off x="8520418" y="3661419"/>
              <a:ext cx="333601" cy="754874"/>
            </a:xfrm>
            <a:custGeom>
              <a:rect b="b" l="l" r="r" t="t"/>
              <a:pathLst>
                <a:path extrusionOk="0" h="24031" w="10620">
                  <a:moveTo>
                    <a:pt x="10240" y="1"/>
                  </a:moveTo>
                  <a:cubicBezTo>
                    <a:pt x="10156" y="1"/>
                    <a:pt x="10073" y="41"/>
                    <a:pt x="10021" y="139"/>
                  </a:cubicBezTo>
                  <a:cubicBezTo>
                    <a:pt x="9627" y="888"/>
                    <a:pt x="9035" y="1557"/>
                    <a:pt x="8494" y="2203"/>
                  </a:cubicBezTo>
                  <a:cubicBezTo>
                    <a:pt x="7953" y="2855"/>
                    <a:pt x="7371" y="3474"/>
                    <a:pt x="6816" y="4116"/>
                  </a:cubicBezTo>
                  <a:cubicBezTo>
                    <a:pt x="5705" y="5405"/>
                    <a:pt x="4655" y="6753"/>
                    <a:pt x="3747" y="8193"/>
                  </a:cubicBezTo>
                  <a:cubicBezTo>
                    <a:pt x="1914" y="11109"/>
                    <a:pt x="418" y="14371"/>
                    <a:pt x="98" y="17832"/>
                  </a:cubicBezTo>
                  <a:cubicBezTo>
                    <a:pt x="5" y="18823"/>
                    <a:pt x="1" y="19819"/>
                    <a:pt x="65" y="20809"/>
                  </a:cubicBezTo>
                  <a:cubicBezTo>
                    <a:pt x="102" y="21313"/>
                    <a:pt x="153" y="21817"/>
                    <a:pt x="240" y="22317"/>
                  </a:cubicBezTo>
                  <a:cubicBezTo>
                    <a:pt x="322" y="22812"/>
                    <a:pt x="409" y="23318"/>
                    <a:pt x="597" y="23781"/>
                  </a:cubicBezTo>
                  <a:cubicBezTo>
                    <a:pt x="668" y="23954"/>
                    <a:pt x="807" y="24031"/>
                    <a:pt x="943" y="24031"/>
                  </a:cubicBezTo>
                  <a:cubicBezTo>
                    <a:pt x="1142" y="24031"/>
                    <a:pt x="1333" y="23865"/>
                    <a:pt x="1290" y="23593"/>
                  </a:cubicBezTo>
                  <a:cubicBezTo>
                    <a:pt x="1220" y="23161"/>
                    <a:pt x="1097" y="22744"/>
                    <a:pt x="1019" y="22323"/>
                  </a:cubicBezTo>
                  <a:cubicBezTo>
                    <a:pt x="936" y="21900"/>
                    <a:pt x="872" y="21478"/>
                    <a:pt x="826" y="21057"/>
                  </a:cubicBezTo>
                  <a:cubicBezTo>
                    <a:pt x="730" y="20194"/>
                    <a:pt x="735" y="19323"/>
                    <a:pt x="799" y="18460"/>
                  </a:cubicBezTo>
                  <a:cubicBezTo>
                    <a:pt x="932" y="16727"/>
                    <a:pt x="1313" y="14989"/>
                    <a:pt x="1876" y="13343"/>
                  </a:cubicBezTo>
                  <a:cubicBezTo>
                    <a:pt x="2959" y="10193"/>
                    <a:pt x="4907" y="7382"/>
                    <a:pt x="7054" y="4863"/>
                  </a:cubicBezTo>
                  <a:cubicBezTo>
                    <a:pt x="7655" y="4157"/>
                    <a:pt x="8287" y="3479"/>
                    <a:pt x="8897" y="2777"/>
                  </a:cubicBezTo>
                  <a:cubicBezTo>
                    <a:pt x="9210" y="2423"/>
                    <a:pt x="9517" y="2061"/>
                    <a:pt x="9778" y="1671"/>
                  </a:cubicBezTo>
                  <a:cubicBezTo>
                    <a:pt x="10048" y="1268"/>
                    <a:pt x="10273" y="842"/>
                    <a:pt x="10503" y="420"/>
                  </a:cubicBezTo>
                  <a:cubicBezTo>
                    <a:pt x="10620" y="201"/>
                    <a:pt x="10427" y="1"/>
                    <a:pt x="102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30"/>
            <p:cNvSpPr/>
            <p:nvPr/>
          </p:nvSpPr>
          <p:spPr>
            <a:xfrm>
              <a:off x="8500125" y="3670749"/>
              <a:ext cx="116258" cy="742309"/>
            </a:xfrm>
            <a:custGeom>
              <a:rect b="b" l="l" r="r" t="t"/>
              <a:pathLst>
                <a:path extrusionOk="0" h="23631" w="3701">
                  <a:moveTo>
                    <a:pt x="3377" y="0"/>
                  </a:moveTo>
                  <a:cubicBezTo>
                    <a:pt x="3257" y="0"/>
                    <a:pt x="3140" y="77"/>
                    <a:pt x="3142" y="233"/>
                  </a:cubicBezTo>
                  <a:cubicBezTo>
                    <a:pt x="3169" y="1819"/>
                    <a:pt x="2793" y="3337"/>
                    <a:pt x="2412" y="4860"/>
                  </a:cubicBezTo>
                  <a:cubicBezTo>
                    <a:pt x="2037" y="6378"/>
                    <a:pt x="1637" y="7887"/>
                    <a:pt x="1280" y="9405"/>
                  </a:cubicBezTo>
                  <a:cubicBezTo>
                    <a:pt x="573" y="12376"/>
                    <a:pt x="1" y="15412"/>
                    <a:pt x="88" y="18480"/>
                  </a:cubicBezTo>
                  <a:cubicBezTo>
                    <a:pt x="133" y="20177"/>
                    <a:pt x="376" y="21846"/>
                    <a:pt x="1000" y="23433"/>
                  </a:cubicBezTo>
                  <a:cubicBezTo>
                    <a:pt x="1054" y="23569"/>
                    <a:pt x="1171" y="23630"/>
                    <a:pt x="1284" y="23630"/>
                  </a:cubicBezTo>
                  <a:cubicBezTo>
                    <a:pt x="1450" y="23630"/>
                    <a:pt x="1609" y="23500"/>
                    <a:pt x="1555" y="23281"/>
                  </a:cubicBezTo>
                  <a:cubicBezTo>
                    <a:pt x="821" y="20392"/>
                    <a:pt x="702" y="17444"/>
                    <a:pt x="1083" y="14495"/>
                  </a:cubicBezTo>
                  <a:cubicBezTo>
                    <a:pt x="1477" y="11427"/>
                    <a:pt x="2353" y="8465"/>
                    <a:pt x="3041" y="5456"/>
                  </a:cubicBezTo>
                  <a:cubicBezTo>
                    <a:pt x="3430" y="3750"/>
                    <a:pt x="3701" y="1989"/>
                    <a:pt x="3627" y="233"/>
                  </a:cubicBezTo>
                  <a:cubicBezTo>
                    <a:pt x="3621" y="78"/>
                    <a:pt x="3497" y="0"/>
                    <a:pt x="33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30"/>
            <p:cNvSpPr/>
            <p:nvPr/>
          </p:nvSpPr>
          <p:spPr>
            <a:xfrm>
              <a:off x="8405350" y="3857817"/>
              <a:ext cx="165670" cy="625863"/>
            </a:xfrm>
            <a:custGeom>
              <a:rect b="b" l="l" r="r" t="t"/>
              <a:pathLst>
                <a:path extrusionOk="0" h="19924" w="5274">
                  <a:moveTo>
                    <a:pt x="413" y="1"/>
                  </a:moveTo>
                  <a:cubicBezTo>
                    <a:pt x="199" y="1"/>
                    <a:pt x="1" y="200"/>
                    <a:pt x="146" y="442"/>
                  </a:cubicBezTo>
                  <a:cubicBezTo>
                    <a:pt x="298" y="698"/>
                    <a:pt x="421" y="969"/>
                    <a:pt x="573" y="1225"/>
                  </a:cubicBezTo>
                  <a:cubicBezTo>
                    <a:pt x="734" y="1505"/>
                    <a:pt x="899" y="1780"/>
                    <a:pt x="1054" y="2065"/>
                  </a:cubicBezTo>
                  <a:cubicBezTo>
                    <a:pt x="1352" y="2610"/>
                    <a:pt x="1628" y="3166"/>
                    <a:pt x="1880" y="3729"/>
                  </a:cubicBezTo>
                  <a:cubicBezTo>
                    <a:pt x="2379" y="4862"/>
                    <a:pt x="2774" y="6041"/>
                    <a:pt x="3100" y="7233"/>
                  </a:cubicBezTo>
                  <a:cubicBezTo>
                    <a:pt x="3797" y="9815"/>
                    <a:pt x="4127" y="12475"/>
                    <a:pt x="4315" y="15135"/>
                  </a:cubicBezTo>
                  <a:cubicBezTo>
                    <a:pt x="4370" y="15919"/>
                    <a:pt x="4415" y="16703"/>
                    <a:pt x="4453" y="17487"/>
                  </a:cubicBezTo>
                  <a:cubicBezTo>
                    <a:pt x="4476" y="17877"/>
                    <a:pt x="4480" y="18272"/>
                    <a:pt x="4526" y="18661"/>
                  </a:cubicBezTo>
                  <a:cubicBezTo>
                    <a:pt x="4572" y="19055"/>
                    <a:pt x="4650" y="19413"/>
                    <a:pt x="4769" y="19794"/>
                  </a:cubicBezTo>
                  <a:cubicBezTo>
                    <a:pt x="4795" y="19877"/>
                    <a:pt x="4876" y="19923"/>
                    <a:pt x="4954" y="19923"/>
                  </a:cubicBezTo>
                  <a:cubicBezTo>
                    <a:pt x="5027" y="19923"/>
                    <a:pt x="5097" y="19883"/>
                    <a:pt x="5118" y="19794"/>
                  </a:cubicBezTo>
                  <a:cubicBezTo>
                    <a:pt x="5196" y="19445"/>
                    <a:pt x="5251" y="19111"/>
                    <a:pt x="5264" y="18753"/>
                  </a:cubicBezTo>
                  <a:cubicBezTo>
                    <a:pt x="5274" y="18391"/>
                    <a:pt x="5255" y="18029"/>
                    <a:pt x="5237" y="17667"/>
                  </a:cubicBezTo>
                  <a:cubicBezTo>
                    <a:pt x="5205" y="16973"/>
                    <a:pt x="5168" y="16281"/>
                    <a:pt x="5122" y="15589"/>
                  </a:cubicBezTo>
                  <a:cubicBezTo>
                    <a:pt x="5031" y="14172"/>
                    <a:pt x="4898" y="12754"/>
                    <a:pt x="4705" y="11347"/>
                  </a:cubicBezTo>
                  <a:cubicBezTo>
                    <a:pt x="4352" y="8797"/>
                    <a:pt x="3769" y="6261"/>
                    <a:pt x="2779" y="3881"/>
                  </a:cubicBezTo>
                  <a:cubicBezTo>
                    <a:pt x="2508" y="3225"/>
                    <a:pt x="2210" y="2582"/>
                    <a:pt x="1880" y="1959"/>
                  </a:cubicBezTo>
                  <a:cubicBezTo>
                    <a:pt x="1715" y="1652"/>
                    <a:pt x="1541" y="1344"/>
                    <a:pt x="1357" y="1047"/>
                  </a:cubicBezTo>
                  <a:cubicBezTo>
                    <a:pt x="1155" y="717"/>
                    <a:pt x="912" y="436"/>
                    <a:pt x="679" y="133"/>
                  </a:cubicBezTo>
                  <a:cubicBezTo>
                    <a:pt x="607" y="40"/>
                    <a:pt x="508" y="1"/>
                    <a:pt x="4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30"/>
            <p:cNvSpPr/>
            <p:nvPr/>
          </p:nvSpPr>
          <p:spPr>
            <a:xfrm>
              <a:off x="8255350" y="4147701"/>
              <a:ext cx="320345" cy="277027"/>
            </a:xfrm>
            <a:custGeom>
              <a:rect b="b" l="l" r="r" t="t"/>
              <a:pathLst>
                <a:path extrusionOk="0" h="8819" w="10198">
                  <a:moveTo>
                    <a:pt x="1763" y="1"/>
                  </a:moveTo>
                  <a:cubicBezTo>
                    <a:pt x="1611" y="1"/>
                    <a:pt x="1461" y="9"/>
                    <a:pt x="1312" y="27"/>
                  </a:cubicBezTo>
                  <a:cubicBezTo>
                    <a:pt x="904" y="74"/>
                    <a:pt x="418" y="178"/>
                    <a:pt x="207" y="573"/>
                  </a:cubicBezTo>
                  <a:cubicBezTo>
                    <a:pt x="0" y="963"/>
                    <a:pt x="171" y="1376"/>
                    <a:pt x="413" y="1697"/>
                  </a:cubicBezTo>
                  <a:cubicBezTo>
                    <a:pt x="688" y="2059"/>
                    <a:pt x="1083" y="2320"/>
                    <a:pt x="1454" y="2578"/>
                  </a:cubicBezTo>
                  <a:cubicBezTo>
                    <a:pt x="1835" y="2838"/>
                    <a:pt x="2229" y="3082"/>
                    <a:pt x="2624" y="3321"/>
                  </a:cubicBezTo>
                  <a:cubicBezTo>
                    <a:pt x="3463" y="3825"/>
                    <a:pt x="4303" y="4329"/>
                    <a:pt x="5141" y="4834"/>
                  </a:cubicBezTo>
                  <a:cubicBezTo>
                    <a:pt x="6059" y="5384"/>
                    <a:pt x="7008" y="5902"/>
                    <a:pt x="7880" y="6521"/>
                  </a:cubicBezTo>
                  <a:cubicBezTo>
                    <a:pt x="8618" y="7048"/>
                    <a:pt x="9347" y="7736"/>
                    <a:pt x="9626" y="8621"/>
                  </a:cubicBezTo>
                  <a:cubicBezTo>
                    <a:pt x="9669" y="8759"/>
                    <a:pt x="9773" y="8819"/>
                    <a:pt x="9878" y="8819"/>
                  </a:cubicBezTo>
                  <a:cubicBezTo>
                    <a:pt x="10036" y="8819"/>
                    <a:pt x="10197" y="8684"/>
                    <a:pt x="10159" y="8475"/>
                  </a:cubicBezTo>
                  <a:cubicBezTo>
                    <a:pt x="10140" y="8378"/>
                    <a:pt x="10117" y="8282"/>
                    <a:pt x="10090" y="8185"/>
                  </a:cubicBezTo>
                  <a:cubicBezTo>
                    <a:pt x="10154" y="8117"/>
                    <a:pt x="10191" y="8016"/>
                    <a:pt x="10149" y="7893"/>
                  </a:cubicBezTo>
                  <a:cubicBezTo>
                    <a:pt x="9878" y="7053"/>
                    <a:pt x="9609" y="6227"/>
                    <a:pt x="9205" y="5434"/>
                  </a:cubicBezTo>
                  <a:cubicBezTo>
                    <a:pt x="8815" y="4663"/>
                    <a:pt x="8343" y="3935"/>
                    <a:pt x="7797" y="3266"/>
                  </a:cubicBezTo>
                  <a:cubicBezTo>
                    <a:pt x="6756" y="1986"/>
                    <a:pt x="5384" y="954"/>
                    <a:pt x="3820" y="404"/>
                  </a:cubicBezTo>
                  <a:cubicBezTo>
                    <a:pt x="3181" y="178"/>
                    <a:pt x="2460" y="1"/>
                    <a:pt x="17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30"/>
            <p:cNvSpPr/>
            <p:nvPr/>
          </p:nvSpPr>
          <p:spPr>
            <a:xfrm>
              <a:off x="8267601" y="3883827"/>
              <a:ext cx="265593" cy="279634"/>
            </a:xfrm>
            <a:custGeom>
              <a:rect b="b" l="l" r="r" t="t"/>
              <a:pathLst>
                <a:path extrusionOk="0" h="8902" w="8455">
                  <a:moveTo>
                    <a:pt x="632" y="1"/>
                  </a:moveTo>
                  <a:cubicBezTo>
                    <a:pt x="446" y="1"/>
                    <a:pt x="264" y="108"/>
                    <a:pt x="166" y="287"/>
                  </a:cubicBezTo>
                  <a:cubicBezTo>
                    <a:pt x="1" y="577"/>
                    <a:pt x="133" y="956"/>
                    <a:pt x="221" y="1250"/>
                  </a:cubicBezTo>
                  <a:cubicBezTo>
                    <a:pt x="404" y="1892"/>
                    <a:pt x="721" y="2465"/>
                    <a:pt x="1124" y="2993"/>
                  </a:cubicBezTo>
                  <a:cubicBezTo>
                    <a:pt x="1977" y="4112"/>
                    <a:pt x="3073" y="4984"/>
                    <a:pt x="4220" y="5786"/>
                  </a:cubicBezTo>
                  <a:cubicBezTo>
                    <a:pt x="4903" y="6263"/>
                    <a:pt x="5604" y="6717"/>
                    <a:pt x="6292" y="7194"/>
                  </a:cubicBezTo>
                  <a:cubicBezTo>
                    <a:pt x="6902" y="7615"/>
                    <a:pt x="7678" y="7964"/>
                    <a:pt x="7920" y="8726"/>
                  </a:cubicBezTo>
                  <a:cubicBezTo>
                    <a:pt x="7959" y="8848"/>
                    <a:pt x="8057" y="8901"/>
                    <a:pt x="8155" y="8901"/>
                  </a:cubicBezTo>
                  <a:cubicBezTo>
                    <a:pt x="8304" y="8901"/>
                    <a:pt x="8454" y="8780"/>
                    <a:pt x="8402" y="8593"/>
                  </a:cubicBezTo>
                  <a:cubicBezTo>
                    <a:pt x="8241" y="8015"/>
                    <a:pt x="7801" y="7579"/>
                    <a:pt x="7375" y="7175"/>
                  </a:cubicBezTo>
                  <a:cubicBezTo>
                    <a:pt x="6857" y="6690"/>
                    <a:pt x="6279" y="6272"/>
                    <a:pt x="5697" y="5864"/>
                  </a:cubicBezTo>
                  <a:cubicBezTo>
                    <a:pt x="5343" y="5621"/>
                    <a:pt x="4990" y="5378"/>
                    <a:pt x="4641" y="5130"/>
                  </a:cubicBezTo>
                  <a:cubicBezTo>
                    <a:pt x="4091" y="4598"/>
                    <a:pt x="3578" y="4025"/>
                    <a:pt x="3092" y="3438"/>
                  </a:cubicBezTo>
                  <a:cubicBezTo>
                    <a:pt x="2670" y="2933"/>
                    <a:pt x="2247" y="2402"/>
                    <a:pt x="1913" y="1837"/>
                  </a:cubicBezTo>
                  <a:cubicBezTo>
                    <a:pt x="1743" y="1553"/>
                    <a:pt x="1578" y="1269"/>
                    <a:pt x="1441" y="971"/>
                  </a:cubicBezTo>
                  <a:cubicBezTo>
                    <a:pt x="1307" y="681"/>
                    <a:pt x="1189" y="296"/>
                    <a:pt x="922" y="99"/>
                  </a:cubicBezTo>
                  <a:cubicBezTo>
                    <a:pt x="833" y="32"/>
                    <a:pt x="732" y="1"/>
                    <a:pt x="6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30"/>
            <p:cNvSpPr/>
            <p:nvPr/>
          </p:nvSpPr>
          <p:spPr>
            <a:xfrm>
              <a:off x="8556136" y="4052518"/>
              <a:ext cx="95714" cy="236379"/>
            </a:xfrm>
            <a:custGeom>
              <a:rect b="b" l="l" r="r" t="t"/>
              <a:pathLst>
                <a:path extrusionOk="0" h="7525" w="3047">
                  <a:moveTo>
                    <a:pt x="2299" y="1"/>
                  </a:moveTo>
                  <a:cubicBezTo>
                    <a:pt x="1908" y="1"/>
                    <a:pt x="1535" y="447"/>
                    <a:pt x="1345" y="737"/>
                  </a:cubicBezTo>
                  <a:cubicBezTo>
                    <a:pt x="777" y="1599"/>
                    <a:pt x="428" y="2681"/>
                    <a:pt x="254" y="3695"/>
                  </a:cubicBezTo>
                  <a:cubicBezTo>
                    <a:pt x="47" y="4887"/>
                    <a:pt x="1" y="6084"/>
                    <a:pt x="15" y="7295"/>
                  </a:cubicBezTo>
                  <a:cubicBezTo>
                    <a:pt x="18" y="7448"/>
                    <a:pt x="136" y="7524"/>
                    <a:pt x="254" y="7524"/>
                  </a:cubicBezTo>
                  <a:cubicBezTo>
                    <a:pt x="327" y="7524"/>
                    <a:pt x="401" y="7495"/>
                    <a:pt x="446" y="7437"/>
                  </a:cubicBezTo>
                  <a:cubicBezTo>
                    <a:pt x="506" y="7401"/>
                    <a:pt x="551" y="7331"/>
                    <a:pt x="561" y="7244"/>
                  </a:cubicBezTo>
                  <a:cubicBezTo>
                    <a:pt x="661" y="6231"/>
                    <a:pt x="1033" y="5236"/>
                    <a:pt x="1465" y="4319"/>
                  </a:cubicBezTo>
                  <a:cubicBezTo>
                    <a:pt x="1909" y="3379"/>
                    <a:pt x="2326" y="2433"/>
                    <a:pt x="2648" y="1438"/>
                  </a:cubicBezTo>
                  <a:cubicBezTo>
                    <a:pt x="2775" y="1026"/>
                    <a:pt x="3046" y="380"/>
                    <a:pt x="2574" y="81"/>
                  </a:cubicBezTo>
                  <a:cubicBezTo>
                    <a:pt x="2483" y="25"/>
                    <a:pt x="2390" y="1"/>
                    <a:pt x="2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30"/>
            <p:cNvSpPr/>
            <p:nvPr/>
          </p:nvSpPr>
          <p:spPr>
            <a:xfrm>
              <a:off x="8637308" y="3748466"/>
              <a:ext cx="317486" cy="190548"/>
            </a:xfrm>
            <a:custGeom>
              <a:rect b="b" l="l" r="r" t="t"/>
              <a:pathLst>
                <a:path extrusionOk="0" h="6066" w="10107">
                  <a:moveTo>
                    <a:pt x="8603" y="1"/>
                  </a:moveTo>
                  <a:cubicBezTo>
                    <a:pt x="8246" y="1"/>
                    <a:pt x="7873" y="74"/>
                    <a:pt x="7534" y="181"/>
                  </a:cubicBezTo>
                  <a:cubicBezTo>
                    <a:pt x="6167" y="615"/>
                    <a:pt x="4924" y="1436"/>
                    <a:pt x="3751" y="2239"/>
                  </a:cubicBezTo>
                  <a:cubicBezTo>
                    <a:pt x="2434" y="3138"/>
                    <a:pt x="1256" y="4257"/>
                    <a:pt x="242" y="5486"/>
                  </a:cubicBezTo>
                  <a:cubicBezTo>
                    <a:pt x="206" y="5532"/>
                    <a:pt x="187" y="5582"/>
                    <a:pt x="187" y="5629"/>
                  </a:cubicBezTo>
                  <a:cubicBezTo>
                    <a:pt x="168" y="5651"/>
                    <a:pt x="151" y="5674"/>
                    <a:pt x="132" y="5697"/>
                  </a:cubicBezTo>
                  <a:cubicBezTo>
                    <a:pt x="1" y="5877"/>
                    <a:pt x="178" y="6065"/>
                    <a:pt x="359" y="6065"/>
                  </a:cubicBezTo>
                  <a:cubicBezTo>
                    <a:pt x="418" y="6065"/>
                    <a:pt x="477" y="6046"/>
                    <a:pt x="526" y="6000"/>
                  </a:cubicBezTo>
                  <a:cubicBezTo>
                    <a:pt x="1586" y="5009"/>
                    <a:pt x="2797" y="4175"/>
                    <a:pt x="4085" y="3504"/>
                  </a:cubicBezTo>
                  <a:cubicBezTo>
                    <a:pt x="5489" y="2776"/>
                    <a:pt x="6979" y="2285"/>
                    <a:pt x="8437" y="1694"/>
                  </a:cubicBezTo>
                  <a:cubicBezTo>
                    <a:pt x="8891" y="1510"/>
                    <a:pt x="10107" y="928"/>
                    <a:pt x="9519" y="285"/>
                  </a:cubicBezTo>
                  <a:cubicBezTo>
                    <a:pt x="9303" y="52"/>
                    <a:pt x="8937" y="1"/>
                    <a:pt x="8634" y="1"/>
                  </a:cubicBezTo>
                  <a:cubicBezTo>
                    <a:pt x="8624" y="1"/>
                    <a:pt x="8613" y="1"/>
                    <a:pt x="8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30"/>
            <p:cNvSpPr/>
            <p:nvPr/>
          </p:nvSpPr>
          <p:spPr>
            <a:xfrm>
              <a:off x="8542188" y="3659032"/>
              <a:ext cx="179397" cy="345726"/>
            </a:xfrm>
            <a:custGeom>
              <a:rect b="b" l="l" r="r" t="t"/>
              <a:pathLst>
                <a:path extrusionOk="0" h="11006" w="5711">
                  <a:moveTo>
                    <a:pt x="4990" y="0"/>
                  </a:moveTo>
                  <a:cubicBezTo>
                    <a:pt x="4706" y="0"/>
                    <a:pt x="4456" y="241"/>
                    <a:pt x="4348" y="524"/>
                  </a:cubicBezTo>
                  <a:cubicBezTo>
                    <a:pt x="4187" y="950"/>
                    <a:pt x="4104" y="1417"/>
                    <a:pt x="4004" y="1862"/>
                  </a:cubicBezTo>
                  <a:cubicBezTo>
                    <a:pt x="3670" y="3366"/>
                    <a:pt x="2990" y="4751"/>
                    <a:pt x="2184" y="6059"/>
                  </a:cubicBezTo>
                  <a:cubicBezTo>
                    <a:pt x="1729" y="6792"/>
                    <a:pt x="1298" y="7526"/>
                    <a:pt x="912" y="8296"/>
                  </a:cubicBezTo>
                  <a:cubicBezTo>
                    <a:pt x="747" y="8618"/>
                    <a:pt x="610" y="8943"/>
                    <a:pt x="482" y="9278"/>
                  </a:cubicBezTo>
                  <a:cubicBezTo>
                    <a:pt x="266" y="9686"/>
                    <a:pt x="120" y="10127"/>
                    <a:pt x="69" y="10608"/>
                  </a:cubicBezTo>
                  <a:cubicBezTo>
                    <a:pt x="59" y="10649"/>
                    <a:pt x="51" y="10686"/>
                    <a:pt x="42" y="10722"/>
                  </a:cubicBezTo>
                  <a:cubicBezTo>
                    <a:pt x="0" y="10894"/>
                    <a:pt x="140" y="11005"/>
                    <a:pt x="275" y="11005"/>
                  </a:cubicBezTo>
                  <a:cubicBezTo>
                    <a:pt x="363" y="11005"/>
                    <a:pt x="448" y="10957"/>
                    <a:pt x="478" y="10846"/>
                  </a:cubicBezTo>
                  <a:cubicBezTo>
                    <a:pt x="495" y="10791"/>
                    <a:pt x="510" y="10736"/>
                    <a:pt x="523" y="10686"/>
                  </a:cubicBezTo>
                  <a:cubicBezTo>
                    <a:pt x="849" y="9961"/>
                    <a:pt x="1253" y="9301"/>
                    <a:pt x="1803" y="8718"/>
                  </a:cubicBezTo>
                  <a:cubicBezTo>
                    <a:pt x="2371" y="8118"/>
                    <a:pt x="2912" y="7485"/>
                    <a:pt x="3416" y="6825"/>
                  </a:cubicBezTo>
                  <a:cubicBezTo>
                    <a:pt x="4375" y="5559"/>
                    <a:pt x="5177" y="4133"/>
                    <a:pt x="5535" y="2573"/>
                  </a:cubicBezTo>
                  <a:cubicBezTo>
                    <a:pt x="5628" y="2156"/>
                    <a:pt x="5710" y="1716"/>
                    <a:pt x="5700" y="1284"/>
                  </a:cubicBezTo>
                  <a:cubicBezTo>
                    <a:pt x="5696" y="913"/>
                    <a:pt x="5645" y="335"/>
                    <a:pt x="5306" y="105"/>
                  </a:cubicBezTo>
                  <a:cubicBezTo>
                    <a:pt x="5200" y="32"/>
                    <a:pt x="5093" y="0"/>
                    <a:pt x="4990" y="0"/>
                  </a:cubicBezTo>
                  <a:close/>
                </a:path>
              </a:pathLst>
            </a:custGeom>
            <a:solidFill>
              <a:srgbClr val="2773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30"/>
            <p:cNvSpPr/>
            <p:nvPr/>
          </p:nvSpPr>
          <p:spPr>
            <a:xfrm>
              <a:off x="8550104" y="4096183"/>
              <a:ext cx="71495" cy="240463"/>
            </a:xfrm>
            <a:custGeom>
              <a:rect b="b" l="l" r="r" t="t"/>
              <a:pathLst>
                <a:path extrusionOk="0" h="7655" w="2276">
                  <a:moveTo>
                    <a:pt x="2094" y="0"/>
                  </a:moveTo>
                  <a:cubicBezTo>
                    <a:pt x="2034" y="0"/>
                    <a:pt x="1972" y="30"/>
                    <a:pt x="1945" y="99"/>
                  </a:cubicBezTo>
                  <a:cubicBezTo>
                    <a:pt x="1830" y="402"/>
                    <a:pt x="1697" y="690"/>
                    <a:pt x="1583" y="993"/>
                  </a:cubicBezTo>
                  <a:cubicBezTo>
                    <a:pt x="1464" y="1305"/>
                    <a:pt x="1376" y="1631"/>
                    <a:pt x="1248" y="1938"/>
                  </a:cubicBezTo>
                  <a:cubicBezTo>
                    <a:pt x="1001" y="2534"/>
                    <a:pt x="826" y="3149"/>
                    <a:pt x="615" y="3759"/>
                  </a:cubicBezTo>
                  <a:cubicBezTo>
                    <a:pt x="404" y="4350"/>
                    <a:pt x="298" y="4997"/>
                    <a:pt x="211" y="5615"/>
                  </a:cubicBezTo>
                  <a:cubicBezTo>
                    <a:pt x="124" y="6216"/>
                    <a:pt x="0" y="6909"/>
                    <a:pt x="152" y="7510"/>
                  </a:cubicBezTo>
                  <a:cubicBezTo>
                    <a:pt x="175" y="7605"/>
                    <a:pt x="264" y="7654"/>
                    <a:pt x="352" y="7654"/>
                  </a:cubicBezTo>
                  <a:cubicBezTo>
                    <a:pt x="438" y="7654"/>
                    <a:pt x="524" y="7607"/>
                    <a:pt x="546" y="7510"/>
                  </a:cubicBezTo>
                  <a:cubicBezTo>
                    <a:pt x="611" y="7207"/>
                    <a:pt x="605" y="6895"/>
                    <a:pt x="629" y="6588"/>
                  </a:cubicBezTo>
                  <a:cubicBezTo>
                    <a:pt x="647" y="6267"/>
                    <a:pt x="679" y="5946"/>
                    <a:pt x="730" y="5625"/>
                  </a:cubicBezTo>
                  <a:cubicBezTo>
                    <a:pt x="821" y="5010"/>
                    <a:pt x="977" y="4410"/>
                    <a:pt x="1092" y="3799"/>
                  </a:cubicBezTo>
                  <a:cubicBezTo>
                    <a:pt x="1211" y="3190"/>
                    <a:pt x="1418" y="2584"/>
                    <a:pt x="1596" y="1993"/>
                  </a:cubicBezTo>
                  <a:cubicBezTo>
                    <a:pt x="1684" y="1686"/>
                    <a:pt x="1822" y="1388"/>
                    <a:pt x="1926" y="1090"/>
                  </a:cubicBezTo>
                  <a:cubicBezTo>
                    <a:pt x="2032" y="787"/>
                    <a:pt x="2129" y="480"/>
                    <a:pt x="2234" y="182"/>
                  </a:cubicBezTo>
                  <a:cubicBezTo>
                    <a:pt x="2276" y="71"/>
                    <a:pt x="2187" y="0"/>
                    <a:pt x="20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30"/>
            <p:cNvSpPr/>
            <p:nvPr/>
          </p:nvSpPr>
          <p:spPr>
            <a:xfrm>
              <a:off x="8626848" y="3782236"/>
              <a:ext cx="230348" cy="164350"/>
            </a:xfrm>
            <a:custGeom>
              <a:rect b="b" l="l" r="r" t="t"/>
              <a:pathLst>
                <a:path extrusionOk="0" h="5232" w="7333">
                  <a:moveTo>
                    <a:pt x="7163" y="0"/>
                  </a:moveTo>
                  <a:cubicBezTo>
                    <a:pt x="7149" y="0"/>
                    <a:pt x="7135" y="3"/>
                    <a:pt x="7119" y="8"/>
                  </a:cubicBezTo>
                  <a:cubicBezTo>
                    <a:pt x="5689" y="467"/>
                    <a:pt x="4395" y="1261"/>
                    <a:pt x="3161" y="2105"/>
                  </a:cubicBezTo>
                  <a:cubicBezTo>
                    <a:pt x="2588" y="2494"/>
                    <a:pt x="2010" y="2897"/>
                    <a:pt x="1487" y="3365"/>
                  </a:cubicBezTo>
                  <a:cubicBezTo>
                    <a:pt x="965" y="3833"/>
                    <a:pt x="414" y="4365"/>
                    <a:pt x="67" y="4984"/>
                  </a:cubicBezTo>
                  <a:cubicBezTo>
                    <a:pt x="1" y="5098"/>
                    <a:pt x="108" y="5232"/>
                    <a:pt x="218" y="5232"/>
                  </a:cubicBezTo>
                  <a:cubicBezTo>
                    <a:pt x="255" y="5232"/>
                    <a:pt x="292" y="5217"/>
                    <a:pt x="323" y="5181"/>
                  </a:cubicBezTo>
                  <a:cubicBezTo>
                    <a:pt x="763" y="4658"/>
                    <a:pt x="1185" y="4141"/>
                    <a:pt x="1699" y="3686"/>
                  </a:cubicBezTo>
                  <a:cubicBezTo>
                    <a:pt x="2226" y="3214"/>
                    <a:pt x="2785" y="2778"/>
                    <a:pt x="3368" y="2370"/>
                  </a:cubicBezTo>
                  <a:cubicBezTo>
                    <a:pt x="4565" y="1540"/>
                    <a:pt x="5790" y="710"/>
                    <a:pt x="7188" y="261"/>
                  </a:cubicBezTo>
                  <a:cubicBezTo>
                    <a:pt x="7333" y="215"/>
                    <a:pt x="7291" y="0"/>
                    <a:pt x="71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30"/>
            <p:cNvSpPr/>
            <p:nvPr/>
          </p:nvSpPr>
          <p:spPr>
            <a:xfrm>
              <a:off x="8534712" y="3708917"/>
              <a:ext cx="162340" cy="308408"/>
            </a:xfrm>
            <a:custGeom>
              <a:rect b="b" l="l" r="r" t="t"/>
              <a:pathLst>
                <a:path extrusionOk="0" h="9818" w="5168">
                  <a:moveTo>
                    <a:pt x="4987" y="1"/>
                  </a:moveTo>
                  <a:cubicBezTo>
                    <a:pt x="4928" y="1"/>
                    <a:pt x="4870" y="33"/>
                    <a:pt x="4852" y="109"/>
                  </a:cubicBezTo>
                  <a:cubicBezTo>
                    <a:pt x="4526" y="1476"/>
                    <a:pt x="3819" y="2727"/>
                    <a:pt x="3017" y="3870"/>
                  </a:cubicBezTo>
                  <a:cubicBezTo>
                    <a:pt x="2614" y="4443"/>
                    <a:pt x="2192" y="4998"/>
                    <a:pt x="1775" y="5553"/>
                  </a:cubicBezTo>
                  <a:cubicBezTo>
                    <a:pt x="1334" y="6139"/>
                    <a:pt x="890" y="6731"/>
                    <a:pt x="578" y="7392"/>
                  </a:cubicBezTo>
                  <a:cubicBezTo>
                    <a:pt x="238" y="8112"/>
                    <a:pt x="0" y="8869"/>
                    <a:pt x="37" y="9667"/>
                  </a:cubicBezTo>
                  <a:cubicBezTo>
                    <a:pt x="41" y="9768"/>
                    <a:pt x="110" y="9818"/>
                    <a:pt x="182" y="9818"/>
                  </a:cubicBezTo>
                  <a:cubicBezTo>
                    <a:pt x="256" y="9818"/>
                    <a:pt x="332" y="9766"/>
                    <a:pt x="344" y="9667"/>
                  </a:cubicBezTo>
                  <a:cubicBezTo>
                    <a:pt x="513" y="8222"/>
                    <a:pt x="1261" y="6960"/>
                    <a:pt x="2086" y="5787"/>
                  </a:cubicBezTo>
                  <a:cubicBezTo>
                    <a:pt x="2875" y="4659"/>
                    <a:pt x="3709" y="3548"/>
                    <a:pt x="4342" y="2315"/>
                  </a:cubicBezTo>
                  <a:cubicBezTo>
                    <a:pt x="4687" y="1641"/>
                    <a:pt x="4958" y="921"/>
                    <a:pt x="5140" y="187"/>
                  </a:cubicBezTo>
                  <a:cubicBezTo>
                    <a:pt x="5168" y="74"/>
                    <a:pt x="5075" y="1"/>
                    <a:pt x="49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30"/>
            <p:cNvSpPr/>
            <p:nvPr/>
          </p:nvSpPr>
          <p:spPr>
            <a:xfrm>
              <a:off x="8546931" y="4018214"/>
              <a:ext cx="280231" cy="442414"/>
            </a:xfrm>
            <a:custGeom>
              <a:rect b="b" l="l" r="r" t="t"/>
              <a:pathLst>
                <a:path extrusionOk="0" h="14084" w="8921">
                  <a:moveTo>
                    <a:pt x="8384" y="1"/>
                  </a:moveTo>
                  <a:cubicBezTo>
                    <a:pt x="8284" y="1"/>
                    <a:pt x="8183" y="49"/>
                    <a:pt x="8108" y="164"/>
                  </a:cubicBezTo>
                  <a:cubicBezTo>
                    <a:pt x="7522" y="1059"/>
                    <a:pt x="6696" y="1733"/>
                    <a:pt x="5889" y="2425"/>
                  </a:cubicBezTo>
                  <a:cubicBezTo>
                    <a:pt x="5032" y="3159"/>
                    <a:pt x="4183" y="3911"/>
                    <a:pt x="3381" y="4704"/>
                  </a:cubicBezTo>
                  <a:cubicBezTo>
                    <a:pt x="2615" y="5461"/>
                    <a:pt x="1895" y="6268"/>
                    <a:pt x="1345" y="7199"/>
                  </a:cubicBezTo>
                  <a:cubicBezTo>
                    <a:pt x="794" y="8125"/>
                    <a:pt x="414" y="9134"/>
                    <a:pt x="221" y="10194"/>
                  </a:cubicBezTo>
                  <a:cubicBezTo>
                    <a:pt x="1" y="11372"/>
                    <a:pt x="19" y="12597"/>
                    <a:pt x="276" y="13766"/>
                  </a:cubicBezTo>
                  <a:cubicBezTo>
                    <a:pt x="325" y="13984"/>
                    <a:pt x="507" y="14084"/>
                    <a:pt x="683" y="14084"/>
                  </a:cubicBezTo>
                  <a:cubicBezTo>
                    <a:pt x="900" y="14084"/>
                    <a:pt x="1107" y="13932"/>
                    <a:pt x="1047" y="13661"/>
                  </a:cubicBezTo>
                  <a:cubicBezTo>
                    <a:pt x="606" y="11661"/>
                    <a:pt x="909" y="9551"/>
                    <a:pt x="1908" y="7763"/>
                  </a:cubicBezTo>
                  <a:cubicBezTo>
                    <a:pt x="2418" y="6850"/>
                    <a:pt x="3123" y="6044"/>
                    <a:pt x="3862" y="5310"/>
                  </a:cubicBezTo>
                  <a:cubicBezTo>
                    <a:pt x="4628" y="4548"/>
                    <a:pt x="5445" y="3828"/>
                    <a:pt x="6260" y="3127"/>
                  </a:cubicBezTo>
                  <a:cubicBezTo>
                    <a:pt x="7145" y="2365"/>
                    <a:pt x="8076" y="1627"/>
                    <a:pt x="8723" y="641"/>
                  </a:cubicBezTo>
                  <a:cubicBezTo>
                    <a:pt x="8920" y="338"/>
                    <a:pt x="8652" y="1"/>
                    <a:pt x="8384" y="1"/>
                  </a:cubicBezTo>
                  <a:close/>
                </a:path>
              </a:pathLst>
            </a:custGeom>
            <a:solidFill>
              <a:srgbClr val="2862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30"/>
            <p:cNvSpPr/>
            <p:nvPr/>
          </p:nvSpPr>
          <p:spPr>
            <a:xfrm>
              <a:off x="8553403" y="4029272"/>
              <a:ext cx="259970" cy="441534"/>
            </a:xfrm>
            <a:custGeom>
              <a:rect b="b" l="l" r="r" t="t"/>
              <a:pathLst>
                <a:path extrusionOk="0" h="14056" w="8276">
                  <a:moveTo>
                    <a:pt x="7889" y="0"/>
                  </a:moveTo>
                  <a:cubicBezTo>
                    <a:pt x="7815" y="0"/>
                    <a:pt x="7743" y="31"/>
                    <a:pt x="7696" y="106"/>
                  </a:cubicBezTo>
                  <a:cubicBezTo>
                    <a:pt x="7159" y="982"/>
                    <a:pt x="6380" y="1702"/>
                    <a:pt x="5641" y="2407"/>
                  </a:cubicBezTo>
                  <a:cubicBezTo>
                    <a:pt x="4881" y="3142"/>
                    <a:pt x="4077" y="3829"/>
                    <a:pt x="3330" y="4577"/>
                  </a:cubicBezTo>
                  <a:cubicBezTo>
                    <a:pt x="1799" y="6118"/>
                    <a:pt x="689" y="7989"/>
                    <a:pt x="271" y="10139"/>
                  </a:cubicBezTo>
                  <a:cubicBezTo>
                    <a:pt x="47" y="11295"/>
                    <a:pt x="1" y="12575"/>
                    <a:pt x="295" y="13726"/>
                  </a:cubicBezTo>
                  <a:cubicBezTo>
                    <a:pt x="341" y="13908"/>
                    <a:pt x="477" y="14055"/>
                    <a:pt x="675" y="14055"/>
                  </a:cubicBezTo>
                  <a:cubicBezTo>
                    <a:pt x="692" y="14055"/>
                    <a:pt x="709" y="14054"/>
                    <a:pt x="726" y="14052"/>
                  </a:cubicBezTo>
                  <a:cubicBezTo>
                    <a:pt x="923" y="14025"/>
                    <a:pt x="1084" y="13822"/>
                    <a:pt x="1051" y="13621"/>
                  </a:cubicBezTo>
                  <a:cubicBezTo>
                    <a:pt x="877" y="12584"/>
                    <a:pt x="822" y="11584"/>
                    <a:pt x="987" y="10543"/>
                  </a:cubicBezTo>
                  <a:cubicBezTo>
                    <a:pt x="1152" y="9516"/>
                    <a:pt x="1501" y="8526"/>
                    <a:pt x="1986" y="7608"/>
                  </a:cubicBezTo>
                  <a:cubicBezTo>
                    <a:pt x="2964" y="5774"/>
                    <a:pt x="4583" y="4485"/>
                    <a:pt x="6054" y="3073"/>
                  </a:cubicBezTo>
                  <a:cubicBezTo>
                    <a:pt x="6471" y="2674"/>
                    <a:pt x="6871" y="2252"/>
                    <a:pt x="7229" y="1802"/>
                  </a:cubicBezTo>
                  <a:cubicBezTo>
                    <a:pt x="7582" y="1353"/>
                    <a:pt x="7875" y="876"/>
                    <a:pt x="8164" y="381"/>
                  </a:cubicBezTo>
                  <a:cubicBezTo>
                    <a:pt x="8276" y="194"/>
                    <a:pt x="8073" y="0"/>
                    <a:pt x="78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30"/>
            <p:cNvSpPr/>
            <p:nvPr/>
          </p:nvSpPr>
          <p:spPr>
            <a:xfrm>
              <a:off x="8620094" y="3826749"/>
              <a:ext cx="333538" cy="377201"/>
            </a:xfrm>
            <a:custGeom>
              <a:rect b="b" l="l" r="r" t="t"/>
              <a:pathLst>
                <a:path extrusionOk="0" h="12008" w="10618">
                  <a:moveTo>
                    <a:pt x="3574" y="0"/>
                  </a:moveTo>
                  <a:cubicBezTo>
                    <a:pt x="3441" y="0"/>
                    <a:pt x="3300" y="107"/>
                    <a:pt x="3313" y="252"/>
                  </a:cubicBezTo>
                  <a:cubicBezTo>
                    <a:pt x="3358" y="898"/>
                    <a:pt x="3440" y="1545"/>
                    <a:pt x="3565" y="2182"/>
                  </a:cubicBezTo>
                  <a:cubicBezTo>
                    <a:pt x="3184" y="1596"/>
                    <a:pt x="2730" y="1063"/>
                    <a:pt x="2147" y="637"/>
                  </a:cubicBezTo>
                  <a:cubicBezTo>
                    <a:pt x="2103" y="605"/>
                    <a:pt x="2059" y="592"/>
                    <a:pt x="2017" y="592"/>
                  </a:cubicBezTo>
                  <a:cubicBezTo>
                    <a:pt x="1847" y="592"/>
                    <a:pt x="1718" y="819"/>
                    <a:pt x="1799" y="980"/>
                  </a:cubicBezTo>
                  <a:cubicBezTo>
                    <a:pt x="2092" y="1577"/>
                    <a:pt x="2409" y="2155"/>
                    <a:pt x="2748" y="2718"/>
                  </a:cubicBezTo>
                  <a:cubicBezTo>
                    <a:pt x="2422" y="2384"/>
                    <a:pt x="2098" y="2054"/>
                    <a:pt x="1772" y="1719"/>
                  </a:cubicBezTo>
                  <a:cubicBezTo>
                    <a:pt x="1727" y="1674"/>
                    <a:pt x="1656" y="1645"/>
                    <a:pt x="1591" y="1645"/>
                  </a:cubicBezTo>
                  <a:cubicBezTo>
                    <a:pt x="1569" y="1645"/>
                    <a:pt x="1548" y="1648"/>
                    <a:pt x="1529" y="1655"/>
                  </a:cubicBezTo>
                  <a:cubicBezTo>
                    <a:pt x="629" y="1981"/>
                    <a:pt x="1808" y="3279"/>
                    <a:pt x="2125" y="3618"/>
                  </a:cubicBezTo>
                  <a:cubicBezTo>
                    <a:pt x="2129" y="3626"/>
                    <a:pt x="2134" y="3632"/>
                    <a:pt x="2143" y="3636"/>
                  </a:cubicBezTo>
                  <a:cubicBezTo>
                    <a:pt x="1730" y="3453"/>
                    <a:pt x="1317" y="3279"/>
                    <a:pt x="896" y="3118"/>
                  </a:cubicBezTo>
                  <a:cubicBezTo>
                    <a:pt x="876" y="3111"/>
                    <a:pt x="855" y="3108"/>
                    <a:pt x="833" y="3108"/>
                  </a:cubicBezTo>
                  <a:cubicBezTo>
                    <a:pt x="766" y="3108"/>
                    <a:pt x="694" y="3137"/>
                    <a:pt x="652" y="3182"/>
                  </a:cubicBezTo>
                  <a:cubicBezTo>
                    <a:pt x="368" y="3494"/>
                    <a:pt x="671" y="3791"/>
                    <a:pt x="928" y="3984"/>
                  </a:cubicBezTo>
                  <a:cubicBezTo>
                    <a:pt x="1242" y="4221"/>
                    <a:pt x="1575" y="4436"/>
                    <a:pt x="1916" y="4632"/>
                  </a:cubicBezTo>
                  <a:lnTo>
                    <a:pt x="1916" y="4632"/>
                  </a:lnTo>
                  <a:cubicBezTo>
                    <a:pt x="1914" y="4631"/>
                    <a:pt x="1911" y="4631"/>
                    <a:pt x="1909" y="4631"/>
                  </a:cubicBezTo>
                  <a:cubicBezTo>
                    <a:pt x="1777" y="4619"/>
                    <a:pt x="1640" y="4611"/>
                    <a:pt x="1504" y="4611"/>
                  </a:cubicBezTo>
                  <a:cubicBezTo>
                    <a:pt x="993" y="4611"/>
                    <a:pt x="478" y="4721"/>
                    <a:pt x="116" y="5108"/>
                  </a:cubicBezTo>
                  <a:cubicBezTo>
                    <a:pt x="1" y="5232"/>
                    <a:pt x="28" y="5503"/>
                    <a:pt x="226" y="5530"/>
                  </a:cubicBezTo>
                  <a:cubicBezTo>
                    <a:pt x="551" y="5580"/>
                    <a:pt x="877" y="5613"/>
                    <a:pt x="1198" y="5641"/>
                  </a:cubicBezTo>
                  <a:cubicBezTo>
                    <a:pt x="680" y="5768"/>
                    <a:pt x="56" y="6003"/>
                    <a:pt x="116" y="6594"/>
                  </a:cubicBezTo>
                  <a:cubicBezTo>
                    <a:pt x="132" y="6753"/>
                    <a:pt x="235" y="6846"/>
                    <a:pt x="379" y="6846"/>
                  </a:cubicBezTo>
                  <a:cubicBezTo>
                    <a:pt x="398" y="6846"/>
                    <a:pt x="417" y="6844"/>
                    <a:pt x="437" y="6841"/>
                  </a:cubicBezTo>
                  <a:cubicBezTo>
                    <a:pt x="758" y="6791"/>
                    <a:pt x="1079" y="6746"/>
                    <a:pt x="1400" y="6695"/>
                  </a:cubicBezTo>
                  <a:lnTo>
                    <a:pt x="1400" y="6695"/>
                  </a:lnTo>
                  <a:cubicBezTo>
                    <a:pt x="1061" y="6856"/>
                    <a:pt x="680" y="7016"/>
                    <a:pt x="428" y="7300"/>
                  </a:cubicBezTo>
                  <a:cubicBezTo>
                    <a:pt x="185" y="7571"/>
                    <a:pt x="79" y="7988"/>
                    <a:pt x="276" y="8314"/>
                  </a:cubicBezTo>
                  <a:cubicBezTo>
                    <a:pt x="457" y="8608"/>
                    <a:pt x="745" y="8714"/>
                    <a:pt x="1059" y="8714"/>
                  </a:cubicBezTo>
                  <a:cubicBezTo>
                    <a:pt x="1201" y="8714"/>
                    <a:pt x="1347" y="8693"/>
                    <a:pt x="1492" y="8657"/>
                  </a:cubicBezTo>
                  <a:lnTo>
                    <a:pt x="1492" y="8657"/>
                  </a:lnTo>
                  <a:cubicBezTo>
                    <a:pt x="1304" y="8896"/>
                    <a:pt x="1166" y="9157"/>
                    <a:pt x="1171" y="9470"/>
                  </a:cubicBezTo>
                  <a:cubicBezTo>
                    <a:pt x="1175" y="9620"/>
                    <a:pt x="1285" y="9717"/>
                    <a:pt x="1427" y="9730"/>
                  </a:cubicBezTo>
                  <a:cubicBezTo>
                    <a:pt x="1464" y="9734"/>
                    <a:pt x="1500" y="9736"/>
                    <a:pt x="1536" y="9736"/>
                  </a:cubicBezTo>
                  <a:cubicBezTo>
                    <a:pt x="2169" y="9736"/>
                    <a:pt x="2643" y="9206"/>
                    <a:pt x="3042" y="8772"/>
                  </a:cubicBezTo>
                  <a:lnTo>
                    <a:pt x="3358" y="8424"/>
                  </a:lnTo>
                  <a:lnTo>
                    <a:pt x="3358" y="8424"/>
                  </a:lnTo>
                  <a:cubicBezTo>
                    <a:pt x="3010" y="9163"/>
                    <a:pt x="2703" y="9919"/>
                    <a:pt x="2437" y="10689"/>
                  </a:cubicBezTo>
                  <a:cubicBezTo>
                    <a:pt x="2386" y="10822"/>
                    <a:pt x="2487" y="10969"/>
                    <a:pt x="2615" y="11006"/>
                  </a:cubicBezTo>
                  <a:cubicBezTo>
                    <a:pt x="2661" y="11019"/>
                    <a:pt x="2707" y="11024"/>
                    <a:pt x="2748" y="11024"/>
                  </a:cubicBezTo>
                  <a:cubicBezTo>
                    <a:pt x="2813" y="11066"/>
                    <a:pt x="2875" y="11085"/>
                    <a:pt x="2934" y="11085"/>
                  </a:cubicBezTo>
                  <a:cubicBezTo>
                    <a:pt x="3163" y="11085"/>
                    <a:pt x="3351" y="10812"/>
                    <a:pt x="3482" y="10593"/>
                  </a:cubicBezTo>
                  <a:lnTo>
                    <a:pt x="3482" y="10593"/>
                  </a:lnTo>
                  <a:cubicBezTo>
                    <a:pt x="3478" y="10877"/>
                    <a:pt x="3565" y="11157"/>
                    <a:pt x="3867" y="11258"/>
                  </a:cubicBezTo>
                  <a:cubicBezTo>
                    <a:pt x="3921" y="11276"/>
                    <a:pt x="3972" y="11285"/>
                    <a:pt x="4020" y="11285"/>
                  </a:cubicBezTo>
                  <a:cubicBezTo>
                    <a:pt x="4203" y="11285"/>
                    <a:pt x="4345" y="11165"/>
                    <a:pt x="4436" y="11006"/>
                  </a:cubicBezTo>
                  <a:cubicBezTo>
                    <a:pt x="4441" y="11066"/>
                    <a:pt x="4450" y="11121"/>
                    <a:pt x="4458" y="11176"/>
                  </a:cubicBezTo>
                  <a:cubicBezTo>
                    <a:pt x="4491" y="11409"/>
                    <a:pt x="4513" y="11684"/>
                    <a:pt x="4693" y="11864"/>
                  </a:cubicBezTo>
                  <a:cubicBezTo>
                    <a:pt x="4785" y="11956"/>
                    <a:pt x="4912" y="12008"/>
                    <a:pt x="5040" y="12008"/>
                  </a:cubicBezTo>
                  <a:cubicBezTo>
                    <a:pt x="5116" y="12008"/>
                    <a:pt x="5192" y="11990"/>
                    <a:pt x="5262" y="11950"/>
                  </a:cubicBezTo>
                  <a:cubicBezTo>
                    <a:pt x="5679" y="11712"/>
                    <a:pt x="5592" y="11056"/>
                    <a:pt x="5587" y="10662"/>
                  </a:cubicBezTo>
                  <a:cubicBezTo>
                    <a:pt x="5582" y="10511"/>
                    <a:pt x="5578" y="10355"/>
                    <a:pt x="5569" y="10198"/>
                  </a:cubicBezTo>
                  <a:lnTo>
                    <a:pt x="5569" y="10198"/>
                  </a:lnTo>
                  <a:cubicBezTo>
                    <a:pt x="5770" y="10579"/>
                    <a:pt x="5990" y="10946"/>
                    <a:pt x="6238" y="11299"/>
                  </a:cubicBezTo>
                  <a:cubicBezTo>
                    <a:pt x="6292" y="11378"/>
                    <a:pt x="6378" y="11419"/>
                    <a:pt x="6462" y="11419"/>
                  </a:cubicBezTo>
                  <a:cubicBezTo>
                    <a:pt x="6563" y="11419"/>
                    <a:pt x="6662" y="11360"/>
                    <a:pt x="6697" y="11239"/>
                  </a:cubicBezTo>
                  <a:cubicBezTo>
                    <a:pt x="6770" y="10964"/>
                    <a:pt x="6816" y="10685"/>
                    <a:pt x="6830" y="10401"/>
                  </a:cubicBezTo>
                  <a:cubicBezTo>
                    <a:pt x="6835" y="10414"/>
                    <a:pt x="6843" y="10423"/>
                    <a:pt x="6848" y="10433"/>
                  </a:cubicBezTo>
                  <a:cubicBezTo>
                    <a:pt x="7018" y="10690"/>
                    <a:pt x="7263" y="11134"/>
                    <a:pt x="7612" y="11134"/>
                  </a:cubicBezTo>
                  <a:cubicBezTo>
                    <a:pt x="7668" y="11134"/>
                    <a:pt x="7726" y="11123"/>
                    <a:pt x="7788" y="11097"/>
                  </a:cubicBezTo>
                  <a:cubicBezTo>
                    <a:pt x="8086" y="10979"/>
                    <a:pt x="8109" y="10611"/>
                    <a:pt x="8031" y="10336"/>
                  </a:cubicBezTo>
                  <a:lnTo>
                    <a:pt x="8031" y="10336"/>
                  </a:lnTo>
                  <a:cubicBezTo>
                    <a:pt x="8179" y="10418"/>
                    <a:pt x="8338" y="10478"/>
                    <a:pt x="8503" y="10478"/>
                  </a:cubicBezTo>
                  <a:cubicBezTo>
                    <a:pt x="8811" y="10469"/>
                    <a:pt x="9022" y="10221"/>
                    <a:pt x="9045" y="9928"/>
                  </a:cubicBezTo>
                  <a:cubicBezTo>
                    <a:pt x="9054" y="9790"/>
                    <a:pt x="9026" y="9652"/>
                    <a:pt x="8976" y="9525"/>
                  </a:cubicBezTo>
                  <a:lnTo>
                    <a:pt x="8971" y="9520"/>
                  </a:lnTo>
                  <a:lnTo>
                    <a:pt x="8971" y="9520"/>
                  </a:lnTo>
                  <a:cubicBezTo>
                    <a:pt x="9019" y="9530"/>
                    <a:pt x="9068" y="9535"/>
                    <a:pt x="9118" y="9535"/>
                  </a:cubicBezTo>
                  <a:cubicBezTo>
                    <a:pt x="9216" y="9535"/>
                    <a:pt x="9316" y="9515"/>
                    <a:pt x="9417" y="9470"/>
                  </a:cubicBezTo>
                  <a:cubicBezTo>
                    <a:pt x="9811" y="9281"/>
                    <a:pt x="9857" y="8869"/>
                    <a:pt x="9618" y="8539"/>
                  </a:cubicBezTo>
                  <a:cubicBezTo>
                    <a:pt x="9417" y="8255"/>
                    <a:pt x="9197" y="7984"/>
                    <a:pt x="8962" y="7722"/>
                  </a:cubicBezTo>
                  <a:lnTo>
                    <a:pt x="8962" y="7722"/>
                  </a:lnTo>
                  <a:cubicBezTo>
                    <a:pt x="9066" y="7748"/>
                    <a:pt x="9174" y="7765"/>
                    <a:pt x="9277" y="7765"/>
                  </a:cubicBezTo>
                  <a:cubicBezTo>
                    <a:pt x="9518" y="7765"/>
                    <a:pt x="9739" y="7675"/>
                    <a:pt x="9847" y="7406"/>
                  </a:cubicBezTo>
                  <a:cubicBezTo>
                    <a:pt x="9989" y="7071"/>
                    <a:pt x="9769" y="6796"/>
                    <a:pt x="9508" y="6585"/>
                  </a:cubicBezTo>
                  <a:cubicBezTo>
                    <a:pt x="9536" y="6580"/>
                    <a:pt x="9563" y="6580"/>
                    <a:pt x="9591" y="6576"/>
                  </a:cubicBezTo>
                  <a:cubicBezTo>
                    <a:pt x="10154" y="6507"/>
                    <a:pt x="10618" y="6030"/>
                    <a:pt x="10347" y="5442"/>
                  </a:cubicBezTo>
                  <a:cubicBezTo>
                    <a:pt x="10187" y="5095"/>
                    <a:pt x="9870" y="4925"/>
                    <a:pt x="9512" y="4847"/>
                  </a:cubicBezTo>
                  <a:cubicBezTo>
                    <a:pt x="9769" y="4705"/>
                    <a:pt x="10008" y="4540"/>
                    <a:pt x="10228" y="4333"/>
                  </a:cubicBezTo>
                  <a:cubicBezTo>
                    <a:pt x="10370" y="4200"/>
                    <a:pt x="10287" y="3971"/>
                    <a:pt x="10118" y="3916"/>
                  </a:cubicBezTo>
                  <a:cubicBezTo>
                    <a:pt x="9942" y="3858"/>
                    <a:pt x="9766" y="3833"/>
                    <a:pt x="9592" y="3833"/>
                  </a:cubicBezTo>
                  <a:cubicBezTo>
                    <a:pt x="9258" y="3833"/>
                    <a:pt x="8929" y="3924"/>
                    <a:pt x="8609" y="4045"/>
                  </a:cubicBezTo>
                  <a:cubicBezTo>
                    <a:pt x="8866" y="3847"/>
                    <a:pt x="9114" y="3641"/>
                    <a:pt x="9292" y="3370"/>
                  </a:cubicBezTo>
                  <a:cubicBezTo>
                    <a:pt x="9457" y="3122"/>
                    <a:pt x="9623" y="2710"/>
                    <a:pt x="9320" y="2494"/>
                  </a:cubicBezTo>
                  <a:cubicBezTo>
                    <a:pt x="9236" y="2434"/>
                    <a:pt x="9141" y="2410"/>
                    <a:pt x="9040" y="2410"/>
                  </a:cubicBezTo>
                  <a:cubicBezTo>
                    <a:pt x="8806" y="2410"/>
                    <a:pt x="8548" y="2541"/>
                    <a:pt x="8371" y="2641"/>
                  </a:cubicBezTo>
                  <a:cubicBezTo>
                    <a:pt x="8179" y="2751"/>
                    <a:pt x="8004" y="2879"/>
                    <a:pt x="7834" y="3017"/>
                  </a:cubicBezTo>
                  <a:cubicBezTo>
                    <a:pt x="7986" y="2811"/>
                    <a:pt x="8132" y="2600"/>
                    <a:pt x="8283" y="2394"/>
                  </a:cubicBezTo>
                  <a:cubicBezTo>
                    <a:pt x="8404" y="2221"/>
                    <a:pt x="8224" y="2017"/>
                    <a:pt x="8051" y="2017"/>
                  </a:cubicBezTo>
                  <a:cubicBezTo>
                    <a:pt x="7994" y="2017"/>
                    <a:pt x="7938" y="2039"/>
                    <a:pt x="7893" y="2091"/>
                  </a:cubicBezTo>
                  <a:cubicBezTo>
                    <a:pt x="7458" y="2614"/>
                    <a:pt x="7023" y="3131"/>
                    <a:pt x="6587" y="3650"/>
                  </a:cubicBezTo>
                  <a:cubicBezTo>
                    <a:pt x="6907" y="2824"/>
                    <a:pt x="7182" y="1981"/>
                    <a:pt x="7403" y="1122"/>
                  </a:cubicBezTo>
                  <a:cubicBezTo>
                    <a:pt x="7449" y="949"/>
                    <a:pt x="7286" y="804"/>
                    <a:pt x="7136" y="804"/>
                  </a:cubicBezTo>
                  <a:cubicBezTo>
                    <a:pt x="7061" y="804"/>
                    <a:pt x="6989" y="841"/>
                    <a:pt x="6949" y="930"/>
                  </a:cubicBezTo>
                  <a:cubicBezTo>
                    <a:pt x="6683" y="1531"/>
                    <a:pt x="6418" y="2127"/>
                    <a:pt x="6147" y="2724"/>
                  </a:cubicBezTo>
                  <a:cubicBezTo>
                    <a:pt x="6238" y="2064"/>
                    <a:pt x="6289" y="1393"/>
                    <a:pt x="6307" y="733"/>
                  </a:cubicBezTo>
                  <a:cubicBezTo>
                    <a:pt x="6312" y="581"/>
                    <a:pt x="6190" y="497"/>
                    <a:pt x="6067" y="497"/>
                  </a:cubicBezTo>
                  <a:cubicBezTo>
                    <a:pt x="5967" y="497"/>
                    <a:pt x="5867" y="552"/>
                    <a:pt x="5834" y="669"/>
                  </a:cubicBezTo>
                  <a:cubicBezTo>
                    <a:pt x="5651" y="1315"/>
                    <a:pt x="5495" y="1967"/>
                    <a:pt x="5366" y="2627"/>
                  </a:cubicBezTo>
                  <a:cubicBezTo>
                    <a:pt x="5256" y="1907"/>
                    <a:pt x="5106" y="1196"/>
                    <a:pt x="4922" y="495"/>
                  </a:cubicBezTo>
                  <a:cubicBezTo>
                    <a:pt x="4891" y="385"/>
                    <a:pt x="4797" y="334"/>
                    <a:pt x="4703" y="334"/>
                  </a:cubicBezTo>
                  <a:cubicBezTo>
                    <a:pt x="4585" y="334"/>
                    <a:pt x="4466" y="414"/>
                    <a:pt x="4468" y="559"/>
                  </a:cubicBezTo>
                  <a:cubicBezTo>
                    <a:pt x="4473" y="894"/>
                    <a:pt x="4486" y="1233"/>
                    <a:pt x="4505" y="1568"/>
                  </a:cubicBezTo>
                  <a:cubicBezTo>
                    <a:pt x="4321" y="1031"/>
                    <a:pt x="4106" y="508"/>
                    <a:pt x="3734" y="72"/>
                  </a:cubicBezTo>
                  <a:cubicBezTo>
                    <a:pt x="3693" y="22"/>
                    <a:pt x="3634" y="0"/>
                    <a:pt x="35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30"/>
            <p:cNvSpPr/>
            <p:nvPr/>
          </p:nvSpPr>
          <p:spPr>
            <a:xfrm>
              <a:off x="8658733" y="3866487"/>
              <a:ext cx="267980" cy="267854"/>
            </a:xfrm>
            <a:custGeom>
              <a:rect b="b" l="l" r="r" t="t"/>
              <a:pathLst>
                <a:path extrusionOk="0" h="8527" w="8531">
                  <a:moveTo>
                    <a:pt x="4788" y="1"/>
                  </a:moveTo>
                  <a:cubicBezTo>
                    <a:pt x="4697" y="1"/>
                    <a:pt x="4597" y="58"/>
                    <a:pt x="4559" y="138"/>
                  </a:cubicBezTo>
                  <a:cubicBezTo>
                    <a:pt x="4394" y="468"/>
                    <a:pt x="4274" y="816"/>
                    <a:pt x="4201" y="1174"/>
                  </a:cubicBezTo>
                  <a:cubicBezTo>
                    <a:pt x="4187" y="1129"/>
                    <a:pt x="4169" y="1082"/>
                    <a:pt x="4155" y="1036"/>
                  </a:cubicBezTo>
                  <a:cubicBezTo>
                    <a:pt x="4020" y="665"/>
                    <a:pt x="3864" y="124"/>
                    <a:pt x="3398" y="124"/>
                  </a:cubicBezTo>
                  <a:cubicBezTo>
                    <a:pt x="3375" y="124"/>
                    <a:pt x="3350" y="125"/>
                    <a:pt x="3325" y="128"/>
                  </a:cubicBezTo>
                  <a:cubicBezTo>
                    <a:pt x="3211" y="143"/>
                    <a:pt x="3146" y="266"/>
                    <a:pt x="3160" y="371"/>
                  </a:cubicBezTo>
                  <a:cubicBezTo>
                    <a:pt x="3206" y="761"/>
                    <a:pt x="3261" y="1146"/>
                    <a:pt x="3334" y="1532"/>
                  </a:cubicBezTo>
                  <a:cubicBezTo>
                    <a:pt x="3183" y="1239"/>
                    <a:pt x="3031" y="945"/>
                    <a:pt x="2881" y="651"/>
                  </a:cubicBezTo>
                  <a:cubicBezTo>
                    <a:pt x="2840" y="570"/>
                    <a:pt x="2773" y="536"/>
                    <a:pt x="2706" y="536"/>
                  </a:cubicBezTo>
                  <a:cubicBezTo>
                    <a:pt x="2577" y="536"/>
                    <a:pt x="2450" y="663"/>
                    <a:pt x="2513" y="826"/>
                  </a:cubicBezTo>
                  <a:cubicBezTo>
                    <a:pt x="2739" y="1408"/>
                    <a:pt x="2963" y="1995"/>
                    <a:pt x="3192" y="2577"/>
                  </a:cubicBezTo>
                  <a:cubicBezTo>
                    <a:pt x="2866" y="2219"/>
                    <a:pt x="2541" y="1857"/>
                    <a:pt x="2233" y="1481"/>
                  </a:cubicBezTo>
                  <a:cubicBezTo>
                    <a:pt x="2192" y="1430"/>
                    <a:pt x="2140" y="1409"/>
                    <a:pt x="2088" y="1409"/>
                  </a:cubicBezTo>
                  <a:cubicBezTo>
                    <a:pt x="1958" y="1409"/>
                    <a:pt x="1833" y="1545"/>
                    <a:pt x="1899" y="1692"/>
                  </a:cubicBezTo>
                  <a:cubicBezTo>
                    <a:pt x="2009" y="1944"/>
                    <a:pt x="2128" y="2192"/>
                    <a:pt x="2261" y="2435"/>
                  </a:cubicBezTo>
                  <a:cubicBezTo>
                    <a:pt x="1894" y="2211"/>
                    <a:pt x="1500" y="2037"/>
                    <a:pt x="1060" y="1954"/>
                  </a:cubicBezTo>
                  <a:cubicBezTo>
                    <a:pt x="1045" y="1951"/>
                    <a:pt x="1031" y="1950"/>
                    <a:pt x="1017" y="1950"/>
                  </a:cubicBezTo>
                  <a:cubicBezTo>
                    <a:pt x="839" y="1950"/>
                    <a:pt x="752" y="2163"/>
                    <a:pt x="807" y="2312"/>
                  </a:cubicBezTo>
                  <a:cubicBezTo>
                    <a:pt x="1060" y="2985"/>
                    <a:pt x="1693" y="3307"/>
                    <a:pt x="2225" y="3724"/>
                  </a:cubicBezTo>
                  <a:cubicBezTo>
                    <a:pt x="1760" y="3662"/>
                    <a:pt x="1292" y="3629"/>
                    <a:pt x="824" y="3629"/>
                  </a:cubicBezTo>
                  <a:cubicBezTo>
                    <a:pt x="738" y="3629"/>
                    <a:pt x="651" y="3630"/>
                    <a:pt x="565" y="3633"/>
                  </a:cubicBezTo>
                  <a:cubicBezTo>
                    <a:pt x="394" y="3637"/>
                    <a:pt x="275" y="3756"/>
                    <a:pt x="299" y="3930"/>
                  </a:cubicBezTo>
                  <a:cubicBezTo>
                    <a:pt x="339" y="4334"/>
                    <a:pt x="779" y="4416"/>
                    <a:pt x="1110" y="4448"/>
                  </a:cubicBezTo>
                  <a:cubicBezTo>
                    <a:pt x="1262" y="4467"/>
                    <a:pt x="1412" y="4480"/>
                    <a:pt x="1564" y="4499"/>
                  </a:cubicBezTo>
                  <a:cubicBezTo>
                    <a:pt x="1101" y="4673"/>
                    <a:pt x="647" y="4861"/>
                    <a:pt x="197" y="5068"/>
                  </a:cubicBezTo>
                  <a:cubicBezTo>
                    <a:pt x="9" y="5150"/>
                    <a:pt x="0" y="5471"/>
                    <a:pt x="216" y="5531"/>
                  </a:cubicBezTo>
                  <a:cubicBezTo>
                    <a:pt x="413" y="5586"/>
                    <a:pt x="620" y="5627"/>
                    <a:pt x="821" y="5654"/>
                  </a:cubicBezTo>
                  <a:cubicBezTo>
                    <a:pt x="739" y="5714"/>
                    <a:pt x="669" y="5792"/>
                    <a:pt x="614" y="5889"/>
                  </a:cubicBezTo>
                  <a:cubicBezTo>
                    <a:pt x="532" y="6031"/>
                    <a:pt x="601" y="6205"/>
                    <a:pt x="771" y="6228"/>
                  </a:cubicBezTo>
                  <a:cubicBezTo>
                    <a:pt x="1016" y="6260"/>
                    <a:pt x="1261" y="6276"/>
                    <a:pt x="1505" y="6276"/>
                  </a:cubicBezTo>
                  <a:cubicBezTo>
                    <a:pt x="1741" y="6276"/>
                    <a:pt x="1976" y="6262"/>
                    <a:pt x="2210" y="6232"/>
                  </a:cubicBezTo>
                  <a:lnTo>
                    <a:pt x="2210" y="6232"/>
                  </a:lnTo>
                  <a:cubicBezTo>
                    <a:pt x="1821" y="6664"/>
                    <a:pt x="1500" y="7149"/>
                    <a:pt x="1230" y="7682"/>
                  </a:cubicBezTo>
                  <a:cubicBezTo>
                    <a:pt x="1160" y="7818"/>
                    <a:pt x="1296" y="7927"/>
                    <a:pt x="1420" y="7927"/>
                  </a:cubicBezTo>
                  <a:cubicBezTo>
                    <a:pt x="1443" y="7927"/>
                    <a:pt x="1465" y="7923"/>
                    <a:pt x="1486" y="7915"/>
                  </a:cubicBezTo>
                  <a:cubicBezTo>
                    <a:pt x="2009" y="7718"/>
                    <a:pt x="2481" y="7411"/>
                    <a:pt x="2876" y="7021"/>
                  </a:cubicBezTo>
                  <a:lnTo>
                    <a:pt x="2876" y="7021"/>
                  </a:lnTo>
                  <a:cubicBezTo>
                    <a:pt x="2794" y="7269"/>
                    <a:pt x="2716" y="7517"/>
                    <a:pt x="2637" y="7769"/>
                  </a:cubicBezTo>
                  <a:cubicBezTo>
                    <a:pt x="2593" y="7910"/>
                    <a:pt x="2718" y="8074"/>
                    <a:pt x="2854" y="8074"/>
                  </a:cubicBezTo>
                  <a:cubicBezTo>
                    <a:pt x="2899" y="8074"/>
                    <a:pt x="2945" y="8056"/>
                    <a:pt x="2986" y="8012"/>
                  </a:cubicBezTo>
                  <a:cubicBezTo>
                    <a:pt x="3266" y="7727"/>
                    <a:pt x="3504" y="7424"/>
                    <a:pt x="3702" y="7090"/>
                  </a:cubicBezTo>
                  <a:lnTo>
                    <a:pt x="3702" y="7090"/>
                  </a:lnTo>
                  <a:cubicBezTo>
                    <a:pt x="3683" y="7471"/>
                    <a:pt x="3683" y="7851"/>
                    <a:pt x="3702" y="8237"/>
                  </a:cubicBezTo>
                  <a:cubicBezTo>
                    <a:pt x="3708" y="8363"/>
                    <a:pt x="3832" y="8438"/>
                    <a:pt x="3952" y="8438"/>
                  </a:cubicBezTo>
                  <a:cubicBezTo>
                    <a:pt x="4010" y="8438"/>
                    <a:pt x="4067" y="8420"/>
                    <a:pt x="4109" y="8383"/>
                  </a:cubicBezTo>
                  <a:cubicBezTo>
                    <a:pt x="4390" y="8131"/>
                    <a:pt x="4549" y="7801"/>
                    <a:pt x="4632" y="7447"/>
                  </a:cubicBezTo>
                  <a:cubicBezTo>
                    <a:pt x="4729" y="7764"/>
                    <a:pt x="4834" y="8076"/>
                    <a:pt x="4953" y="8383"/>
                  </a:cubicBezTo>
                  <a:cubicBezTo>
                    <a:pt x="4984" y="8465"/>
                    <a:pt x="5084" y="8527"/>
                    <a:pt x="5173" y="8527"/>
                  </a:cubicBezTo>
                  <a:cubicBezTo>
                    <a:pt x="5189" y="8527"/>
                    <a:pt x="5205" y="8525"/>
                    <a:pt x="5219" y="8521"/>
                  </a:cubicBezTo>
                  <a:cubicBezTo>
                    <a:pt x="5779" y="8374"/>
                    <a:pt x="5540" y="7699"/>
                    <a:pt x="5435" y="7314"/>
                  </a:cubicBezTo>
                  <a:cubicBezTo>
                    <a:pt x="5416" y="7242"/>
                    <a:pt x="5398" y="7172"/>
                    <a:pt x="5380" y="7104"/>
                  </a:cubicBezTo>
                  <a:lnTo>
                    <a:pt x="5380" y="7104"/>
                  </a:lnTo>
                  <a:cubicBezTo>
                    <a:pt x="5563" y="7282"/>
                    <a:pt x="5765" y="7443"/>
                    <a:pt x="5985" y="7589"/>
                  </a:cubicBezTo>
                  <a:cubicBezTo>
                    <a:pt x="6027" y="7617"/>
                    <a:pt x="6068" y="7629"/>
                    <a:pt x="6107" y="7629"/>
                  </a:cubicBezTo>
                  <a:cubicBezTo>
                    <a:pt x="6245" y="7629"/>
                    <a:pt x="6350" y="7479"/>
                    <a:pt x="6297" y="7329"/>
                  </a:cubicBezTo>
                  <a:cubicBezTo>
                    <a:pt x="6164" y="6939"/>
                    <a:pt x="5976" y="6571"/>
                    <a:pt x="5747" y="6232"/>
                  </a:cubicBezTo>
                  <a:lnTo>
                    <a:pt x="5747" y="6232"/>
                  </a:lnTo>
                  <a:cubicBezTo>
                    <a:pt x="5948" y="6315"/>
                    <a:pt x="6151" y="6393"/>
                    <a:pt x="6356" y="6467"/>
                  </a:cubicBezTo>
                  <a:cubicBezTo>
                    <a:pt x="6562" y="6541"/>
                    <a:pt x="6877" y="6695"/>
                    <a:pt x="7143" y="6695"/>
                  </a:cubicBezTo>
                  <a:cubicBezTo>
                    <a:pt x="7305" y="6695"/>
                    <a:pt x="7449" y="6638"/>
                    <a:pt x="7540" y="6471"/>
                  </a:cubicBezTo>
                  <a:cubicBezTo>
                    <a:pt x="7713" y="6154"/>
                    <a:pt x="7448" y="5847"/>
                    <a:pt x="7186" y="5627"/>
                  </a:cubicBezTo>
                  <a:lnTo>
                    <a:pt x="7186" y="5627"/>
                  </a:lnTo>
                  <a:cubicBezTo>
                    <a:pt x="7329" y="5636"/>
                    <a:pt x="7471" y="5641"/>
                    <a:pt x="7613" y="5641"/>
                  </a:cubicBezTo>
                  <a:cubicBezTo>
                    <a:pt x="7755" y="5641"/>
                    <a:pt x="7897" y="5636"/>
                    <a:pt x="8039" y="5627"/>
                  </a:cubicBezTo>
                  <a:cubicBezTo>
                    <a:pt x="8227" y="5618"/>
                    <a:pt x="8291" y="5311"/>
                    <a:pt x="8126" y="5219"/>
                  </a:cubicBezTo>
                  <a:cubicBezTo>
                    <a:pt x="7884" y="5081"/>
                    <a:pt x="7636" y="4958"/>
                    <a:pt x="7383" y="4852"/>
                  </a:cubicBezTo>
                  <a:cubicBezTo>
                    <a:pt x="7783" y="4810"/>
                    <a:pt x="8154" y="4687"/>
                    <a:pt x="8439" y="4315"/>
                  </a:cubicBezTo>
                  <a:cubicBezTo>
                    <a:pt x="8530" y="4201"/>
                    <a:pt x="8480" y="3972"/>
                    <a:pt x="8324" y="3935"/>
                  </a:cubicBezTo>
                  <a:cubicBezTo>
                    <a:pt x="7802" y="3815"/>
                    <a:pt x="7279" y="3733"/>
                    <a:pt x="6756" y="3692"/>
                  </a:cubicBezTo>
                  <a:cubicBezTo>
                    <a:pt x="7279" y="3563"/>
                    <a:pt x="7787" y="3403"/>
                    <a:pt x="8168" y="2958"/>
                  </a:cubicBezTo>
                  <a:cubicBezTo>
                    <a:pt x="8251" y="2857"/>
                    <a:pt x="8209" y="2678"/>
                    <a:pt x="8109" y="2609"/>
                  </a:cubicBezTo>
                  <a:cubicBezTo>
                    <a:pt x="7910" y="2477"/>
                    <a:pt x="7692" y="2421"/>
                    <a:pt x="7471" y="2421"/>
                  </a:cubicBezTo>
                  <a:cubicBezTo>
                    <a:pt x="7431" y="2421"/>
                    <a:pt x="7391" y="2423"/>
                    <a:pt x="7351" y="2426"/>
                  </a:cubicBezTo>
                  <a:cubicBezTo>
                    <a:pt x="7461" y="2329"/>
                    <a:pt x="7563" y="2229"/>
                    <a:pt x="7664" y="2124"/>
                  </a:cubicBezTo>
                  <a:cubicBezTo>
                    <a:pt x="7815" y="1959"/>
                    <a:pt x="7897" y="1743"/>
                    <a:pt x="7778" y="1532"/>
                  </a:cubicBezTo>
                  <a:cubicBezTo>
                    <a:pt x="7684" y="1364"/>
                    <a:pt x="7488" y="1266"/>
                    <a:pt x="7298" y="1266"/>
                  </a:cubicBezTo>
                  <a:cubicBezTo>
                    <a:pt x="7274" y="1266"/>
                    <a:pt x="7251" y="1268"/>
                    <a:pt x="7228" y="1271"/>
                  </a:cubicBezTo>
                  <a:cubicBezTo>
                    <a:pt x="6957" y="1303"/>
                    <a:pt x="6756" y="1508"/>
                    <a:pt x="6568" y="1679"/>
                  </a:cubicBezTo>
                  <a:cubicBezTo>
                    <a:pt x="6398" y="1830"/>
                    <a:pt x="6233" y="1982"/>
                    <a:pt x="6063" y="2132"/>
                  </a:cubicBezTo>
                  <a:cubicBezTo>
                    <a:pt x="6090" y="2041"/>
                    <a:pt x="6118" y="1944"/>
                    <a:pt x="6141" y="1849"/>
                  </a:cubicBezTo>
                  <a:cubicBezTo>
                    <a:pt x="6228" y="1491"/>
                    <a:pt x="6371" y="926"/>
                    <a:pt x="6041" y="638"/>
                  </a:cubicBezTo>
                  <a:cubicBezTo>
                    <a:pt x="5943" y="553"/>
                    <a:pt x="5843" y="517"/>
                    <a:pt x="5746" y="517"/>
                  </a:cubicBezTo>
                  <a:cubicBezTo>
                    <a:pt x="5503" y="517"/>
                    <a:pt x="5279" y="740"/>
                    <a:pt x="5164" y="972"/>
                  </a:cubicBezTo>
                  <a:cubicBezTo>
                    <a:pt x="5160" y="977"/>
                    <a:pt x="5160" y="981"/>
                    <a:pt x="5154" y="986"/>
                  </a:cubicBezTo>
                  <a:cubicBezTo>
                    <a:pt x="5114" y="693"/>
                    <a:pt x="5044" y="408"/>
                    <a:pt x="4949" y="119"/>
                  </a:cubicBezTo>
                  <a:cubicBezTo>
                    <a:pt x="4923" y="35"/>
                    <a:pt x="4858" y="1"/>
                    <a:pt x="47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30"/>
            <p:cNvSpPr/>
            <p:nvPr/>
          </p:nvSpPr>
          <p:spPr>
            <a:xfrm>
              <a:off x="8732649" y="3938141"/>
              <a:ext cx="121158" cy="124519"/>
            </a:xfrm>
            <a:custGeom>
              <a:rect b="b" l="l" r="r" t="t"/>
              <a:pathLst>
                <a:path extrusionOk="0" h="3964" w="3857">
                  <a:moveTo>
                    <a:pt x="1716" y="0"/>
                  </a:moveTo>
                  <a:cubicBezTo>
                    <a:pt x="1662" y="0"/>
                    <a:pt x="1614" y="30"/>
                    <a:pt x="1596" y="95"/>
                  </a:cubicBezTo>
                  <a:cubicBezTo>
                    <a:pt x="1536" y="287"/>
                    <a:pt x="1518" y="489"/>
                    <a:pt x="1536" y="696"/>
                  </a:cubicBezTo>
                  <a:cubicBezTo>
                    <a:pt x="1398" y="562"/>
                    <a:pt x="1247" y="438"/>
                    <a:pt x="1082" y="338"/>
                  </a:cubicBezTo>
                  <a:cubicBezTo>
                    <a:pt x="1054" y="320"/>
                    <a:pt x="1021" y="311"/>
                    <a:pt x="989" y="311"/>
                  </a:cubicBezTo>
                  <a:cubicBezTo>
                    <a:pt x="939" y="311"/>
                    <a:pt x="893" y="336"/>
                    <a:pt x="885" y="393"/>
                  </a:cubicBezTo>
                  <a:cubicBezTo>
                    <a:pt x="867" y="512"/>
                    <a:pt x="885" y="626"/>
                    <a:pt x="926" y="736"/>
                  </a:cubicBezTo>
                  <a:cubicBezTo>
                    <a:pt x="821" y="685"/>
                    <a:pt x="706" y="640"/>
                    <a:pt x="602" y="640"/>
                  </a:cubicBezTo>
                  <a:cubicBezTo>
                    <a:pt x="530" y="640"/>
                    <a:pt x="462" y="662"/>
                    <a:pt x="408" y="719"/>
                  </a:cubicBezTo>
                  <a:cubicBezTo>
                    <a:pt x="234" y="911"/>
                    <a:pt x="435" y="1159"/>
                    <a:pt x="600" y="1319"/>
                  </a:cubicBezTo>
                  <a:cubicBezTo>
                    <a:pt x="670" y="1388"/>
                    <a:pt x="743" y="1456"/>
                    <a:pt x="816" y="1521"/>
                  </a:cubicBezTo>
                  <a:lnTo>
                    <a:pt x="568" y="1479"/>
                  </a:lnTo>
                  <a:cubicBezTo>
                    <a:pt x="520" y="1474"/>
                    <a:pt x="473" y="1470"/>
                    <a:pt x="427" y="1470"/>
                  </a:cubicBezTo>
                  <a:cubicBezTo>
                    <a:pt x="250" y="1470"/>
                    <a:pt x="98" y="1522"/>
                    <a:pt x="32" y="1704"/>
                  </a:cubicBezTo>
                  <a:cubicBezTo>
                    <a:pt x="0" y="1792"/>
                    <a:pt x="73" y="1892"/>
                    <a:pt x="151" y="1929"/>
                  </a:cubicBezTo>
                  <a:cubicBezTo>
                    <a:pt x="335" y="2016"/>
                    <a:pt x="518" y="2067"/>
                    <a:pt x="706" y="2099"/>
                  </a:cubicBezTo>
                  <a:cubicBezTo>
                    <a:pt x="615" y="2154"/>
                    <a:pt x="523" y="2213"/>
                    <a:pt x="431" y="2277"/>
                  </a:cubicBezTo>
                  <a:cubicBezTo>
                    <a:pt x="325" y="2355"/>
                    <a:pt x="403" y="2516"/>
                    <a:pt x="513" y="2576"/>
                  </a:cubicBezTo>
                  <a:cubicBezTo>
                    <a:pt x="560" y="2599"/>
                    <a:pt x="606" y="2617"/>
                    <a:pt x="651" y="2631"/>
                  </a:cubicBezTo>
                  <a:cubicBezTo>
                    <a:pt x="578" y="2718"/>
                    <a:pt x="518" y="2810"/>
                    <a:pt x="468" y="2910"/>
                  </a:cubicBezTo>
                  <a:cubicBezTo>
                    <a:pt x="418" y="3007"/>
                    <a:pt x="477" y="3185"/>
                    <a:pt x="615" y="3185"/>
                  </a:cubicBezTo>
                  <a:cubicBezTo>
                    <a:pt x="630" y="3186"/>
                    <a:pt x="646" y="3186"/>
                    <a:pt x="661" y="3186"/>
                  </a:cubicBezTo>
                  <a:cubicBezTo>
                    <a:pt x="801" y="3186"/>
                    <a:pt x="936" y="3168"/>
                    <a:pt x="1064" y="3130"/>
                  </a:cubicBezTo>
                  <a:lnTo>
                    <a:pt x="1064" y="3130"/>
                  </a:lnTo>
                  <a:cubicBezTo>
                    <a:pt x="1050" y="3153"/>
                    <a:pt x="1036" y="3181"/>
                    <a:pt x="1023" y="3208"/>
                  </a:cubicBezTo>
                  <a:cubicBezTo>
                    <a:pt x="936" y="3433"/>
                    <a:pt x="949" y="3676"/>
                    <a:pt x="1110" y="3896"/>
                  </a:cubicBezTo>
                  <a:cubicBezTo>
                    <a:pt x="1138" y="3941"/>
                    <a:pt x="1197" y="3964"/>
                    <a:pt x="1250" y="3964"/>
                  </a:cubicBezTo>
                  <a:cubicBezTo>
                    <a:pt x="1272" y="3964"/>
                    <a:pt x="1293" y="3960"/>
                    <a:pt x="1311" y="3951"/>
                  </a:cubicBezTo>
                  <a:cubicBezTo>
                    <a:pt x="1459" y="3883"/>
                    <a:pt x="1578" y="3782"/>
                    <a:pt x="1679" y="3667"/>
                  </a:cubicBezTo>
                  <a:cubicBezTo>
                    <a:pt x="1699" y="3759"/>
                    <a:pt x="1785" y="3831"/>
                    <a:pt x="1867" y="3831"/>
                  </a:cubicBezTo>
                  <a:cubicBezTo>
                    <a:pt x="1899" y="3831"/>
                    <a:pt x="1931" y="3820"/>
                    <a:pt x="1958" y="3795"/>
                  </a:cubicBezTo>
                  <a:cubicBezTo>
                    <a:pt x="2022" y="3736"/>
                    <a:pt x="2077" y="3676"/>
                    <a:pt x="2128" y="3617"/>
                  </a:cubicBezTo>
                  <a:cubicBezTo>
                    <a:pt x="2132" y="3653"/>
                    <a:pt x="2137" y="3695"/>
                    <a:pt x="2147" y="3736"/>
                  </a:cubicBezTo>
                  <a:cubicBezTo>
                    <a:pt x="2160" y="3838"/>
                    <a:pt x="2237" y="3880"/>
                    <a:pt x="2314" y="3880"/>
                  </a:cubicBezTo>
                  <a:cubicBezTo>
                    <a:pt x="2369" y="3880"/>
                    <a:pt x="2423" y="3859"/>
                    <a:pt x="2454" y="3823"/>
                  </a:cubicBezTo>
                  <a:cubicBezTo>
                    <a:pt x="2591" y="3657"/>
                    <a:pt x="2687" y="3470"/>
                    <a:pt x="2746" y="3259"/>
                  </a:cubicBezTo>
                  <a:cubicBezTo>
                    <a:pt x="2797" y="3342"/>
                    <a:pt x="2857" y="3420"/>
                    <a:pt x="2921" y="3492"/>
                  </a:cubicBezTo>
                  <a:cubicBezTo>
                    <a:pt x="2957" y="3537"/>
                    <a:pt x="3007" y="3557"/>
                    <a:pt x="3055" y="3557"/>
                  </a:cubicBezTo>
                  <a:cubicBezTo>
                    <a:pt x="3131" y="3557"/>
                    <a:pt x="3202" y="3505"/>
                    <a:pt x="3197" y="3415"/>
                  </a:cubicBezTo>
                  <a:cubicBezTo>
                    <a:pt x="3192" y="3300"/>
                    <a:pt x="3169" y="3185"/>
                    <a:pt x="3137" y="3071"/>
                  </a:cubicBezTo>
                  <a:lnTo>
                    <a:pt x="3137" y="3071"/>
                  </a:lnTo>
                  <a:cubicBezTo>
                    <a:pt x="3252" y="3153"/>
                    <a:pt x="3362" y="3232"/>
                    <a:pt x="3476" y="3305"/>
                  </a:cubicBezTo>
                  <a:cubicBezTo>
                    <a:pt x="3509" y="3328"/>
                    <a:pt x="3542" y="3338"/>
                    <a:pt x="3573" y="3338"/>
                  </a:cubicBezTo>
                  <a:cubicBezTo>
                    <a:pt x="3661" y="3338"/>
                    <a:pt x="3730" y="3259"/>
                    <a:pt x="3710" y="3158"/>
                  </a:cubicBezTo>
                  <a:cubicBezTo>
                    <a:pt x="3682" y="3034"/>
                    <a:pt x="3641" y="2920"/>
                    <a:pt x="3582" y="2804"/>
                  </a:cubicBezTo>
                  <a:lnTo>
                    <a:pt x="3582" y="2804"/>
                  </a:lnTo>
                  <a:cubicBezTo>
                    <a:pt x="3591" y="2810"/>
                    <a:pt x="3599" y="2810"/>
                    <a:pt x="3605" y="2814"/>
                  </a:cubicBezTo>
                  <a:cubicBezTo>
                    <a:pt x="3628" y="2822"/>
                    <a:pt x="3649" y="2825"/>
                    <a:pt x="3669" y="2825"/>
                  </a:cubicBezTo>
                  <a:cubicBezTo>
                    <a:pt x="3800" y="2825"/>
                    <a:pt x="3856" y="2680"/>
                    <a:pt x="3765" y="2548"/>
                  </a:cubicBezTo>
                  <a:cubicBezTo>
                    <a:pt x="3614" y="2332"/>
                    <a:pt x="3421" y="2144"/>
                    <a:pt x="3205" y="1998"/>
                  </a:cubicBezTo>
                  <a:cubicBezTo>
                    <a:pt x="3229" y="1998"/>
                    <a:pt x="3252" y="1998"/>
                    <a:pt x="3269" y="1993"/>
                  </a:cubicBezTo>
                  <a:cubicBezTo>
                    <a:pt x="3508" y="1970"/>
                    <a:pt x="3743" y="1896"/>
                    <a:pt x="3765" y="1627"/>
                  </a:cubicBezTo>
                  <a:cubicBezTo>
                    <a:pt x="3770" y="1581"/>
                    <a:pt x="3733" y="1507"/>
                    <a:pt x="3692" y="1484"/>
                  </a:cubicBezTo>
                  <a:cubicBezTo>
                    <a:pt x="3544" y="1401"/>
                    <a:pt x="3394" y="1346"/>
                    <a:pt x="3242" y="1310"/>
                  </a:cubicBezTo>
                  <a:cubicBezTo>
                    <a:pt x="3315" y="1250"/>
                    <a:pt x="3385" y="1187"/>
                    <a:pt x="3449" y="1117"/>
                  </a:cubicBezTo>
                  <a:cubicBezTo>
                    <a:pt x="3513" y="1049"/>
                    <a:pt x="3508" y="933"/>
                    <a:pt x="3417" y="865"/>
                  </a:cubicBezTo>
                  <a:cubicBezTo>
                    <a:pt x="3330" y="806"/>
                    <a:pt x="3242" y="768"/>
                    <a:pt x="3150" y="751"/>
                  </a:cubicBezTo>
                  <a:cubicBezTo>
                    <a:pt x="3192" y="691"/>
                    <a:pt x="3224" y="626"/>
                    <a:pt x="3256" y="562"/>
                  </a:cubicBezTo>
                  <a:cubicBezTo>
                    <a:pt x="3307" y="461"/>
                    <a:pt x="3242" y="306"/>
                    <a:pt x="3110" y="292"/>
                  </a:cubicBezTo>
                  <a:cubicBezTo>
                    <a:pt x="3079" y="289"/>
                    <a:pt x="3049" y="287"/>
                    <a:pt x="3020" y="287"/>
                  </a:cubicBezTo>
                  <a:cubicBezTo>
                    <a:pt x="2794" y="287"/>
                    <a:pt x="2625" y="378"/>
                    <a:pt x="2490" y="512"/>
                  </a:cubicBezTo>
                  <a:lnTo>
                    <a:pt x="2490" y="379"/>
                  </a:lnTo>
                  <a:cubicBezTo>
                    <a:pt x="2490" y="279"/>
                    <a:pt x="2396" y="203"/>
                    <a:pt x="2310" y="203"/>
                  </a:cubicBezTo>
                  <a:cubicBezTo>
                    <a:pt x="2281" y="203"/>
                    <a:pt x="2252" y="212"/>
                    <a:pt x="2229" y="232"/>
                  </a:cubicBezTo>
                  <a:cubicBezTo>
                    <a:pt x="2155" y="296"/>
                    <a:pt x="2096" y="365"/>
                    <a:pt x="2050" y="444"/>
                  </a:cubicBezTo>
                  <a:cubicBezTo>
                    <a:pt x="2004" y="324"/>
                    <a:pt x="1944" y="209"/>
                    <a:pt x="1876" y="95"/>
                  </a:cubicBezTo>
                  <a:cubicBezTo>
                    <a:pt x="1836" y="34"/>
                    <a:pt x="1773" y="0"/>
                    <a:pt x="17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30"/>
            <p:cNvSpPr/>
            <p:nvPr/>
          </p:nvSpPr>
          <p:spPr>
            <a:xfrm>
              <a:off x="8754261" y="3542174"/>
              <a:ext cx="202956" cy="180465"/>
            </a:xfrm>
            <a:custGeom>
              <a:rect b="b" l="l" r="r" t="t"/>
              <a:pathLst>
                <a:path extrusionOk="0" h="5745" w="6461">
                  <a:moveTo>
                    <a:pt x="2695" y="1"/>
                  </a:moveTo>
                  <a:cubicBezTo>
                    <a:pt x="2615" y="1"/>
                    <a:pt x="2534" y="39"/>
                    <a:pt x="2486" y="116"/>
                  </a:cubicBezTo>
                  <a:cubicBezTo>
                    <a:pt x="2384" y="267"/>
                    <a:pt x="2312" y="432"/>
                    <a:pt x="2261" y="602"/>
                  </a:cubicBezTo>
                  <a:cubicBezTo>
                    <a:pt x="2257" y="593"/>
                    <a:pt x="2251" y="584"/>
                    <a:pt x="2242" y="574"/>
                  </a:cubicBezTo>
                  <a:cubicBezTo>
                    <a:pt x="2185" y="490"/>
                    <a:pt x="2107" y="453"/>
                    <a:pt x="2030" y="453"/>
                  </a:cubicBezTo>
                  <a:cubicBezTo>
                    <a:pt x="1906" y="453"/>
                    <a:pt x="1785" y="551"/>
                    <a:pt x="1766" y="707"/>
                  </a:cubicBezTo>
                  <a:cubicBezTo>
                    <a:pt x="1715" y="1079"/>
                    <a:pt x="1751" y="1455"/>
                    <a:pt x="1861" y="1803"/>
                  </a:cubicBezTo>
                  <a:cubicBezTo>
                    <a:pt x="1830" y="1785"/>
                    <a:pt x="1802" y="1767"/>
                    <a:pt x="1775" y="1748"/>
                  </a:cubicBezTo>
                  <a:cubicBezTo>
                    <a:pt x="1583" y="1629"/>
                    <a:pt x="1374" y="1533"/>
                    <a:pt x="1168" y="1533"/>
                  </a:cubicBezTo>
                  <a:cubicBezTo>
                    <a:pt x="1034" y="1533"/>
                    <a:pt x="901" y="1574"/>
                    <a:pt x="775" y="1675"/>
                  </a:cubicBezTo>
                  <a:cubicBezTo>
                    <a:pt x="720" y="1721"/>
                    <a:pt x="688" y="1831"/>
                    <a:pt x="716" y="1899"/>
                  </a:cubicBezTo>
                  <a:cubicBezTo>
                    <a:pt x="807" y="2119"/>
                    <a:pt x="930" y="2317"/>
                    <a:pt x="1073" y="2496"/>
                  </a:cubicBezTo>
                  <a:cubicBezTo>
                    <a:pt x="1036" y="2495"/>
                    <a:pt x="999" y="2494"/>
                    <a:pt x="961" y="2494"/>
                  </a:cubicBezTo>
                  <a:cubicBezTo>
                    <a:pt x="847" y="2494"/>
                    <a:pt x="732" y="2499"/>
                    <a:pt x="614" y="2510"/>
                  </a:cubicBezTo>
                  <a:cubicBezTo>
                    <a:pt x="468" y="2523"/>
                    <a:pt x="348" y="2648"/>
                    <a:pt x="390" y="2807"/>
                  </a:cubicBezTo>
                  <a:cubicBezTo>
                    <a:pt x="431" y="2950"/>
                    <a:pt x="496" y="3069"/>
                    <a:pt x="587" y="3170"/>
                  </a:cubicBezTo>
                  <a:cubicBezTo>
                    <a:pt x="477" y="3202"/>
                    <a:pt x="367" y="3234"/>
                    <a:pt x="261" y="3271"/>
                  </a:cubicBezTo>
                  <a:cubicBezTo>
                    <a:pt x="92" y="3330"/>
                    <a:pt x="0" y="3560"/>
                    <a:pt x="147" y="3698"/>
                  </a:cubicBezTo>
                  <a:cubicBezTo>
                    <a:pt x="423" y="3945"/>
                    <a:pt x="730" y="4039"/>
                    <a:pt x="1048" y="4039"/>
                  </a:cubicBezTo>
                  <a:cubicBezTo>
                    <a:pt x="1077" y="4039"/>
                    <a:pt x="1107" y="4038"/>
                    <a:pt x="1137" y="4037"/>
                  </a:cubicBezTo>
                  <a:lnTo>
                    <a:pt x="1137" y="4037"/>
                  </a:lnTo>
                  <a:cubicBezTo>
                    <a:pt x="1091" y="4078"/>
                    <a:pt x="1046" y="4124"/>
                    <a:pt x="1000" y="4170"/>
                  </a:cubicBezTo>
                  <a:cubicBezTo>
                    <a:pt x="853" y="4316"/>
                    <a:pt x="958" y="4568"/>
                    <a:pt x="1165" y="4574"/>
                  </a:cubicBezTo>
                  <a:cubicBezTo>
                    <a:pt x="1316" y="4574"/>
                    <a:pt x="1463" y="4555"/>
                    <a:pt x="1605" y="4519"/>
                  </a:cubicBezTo>
                  <a:lnTo>
                    <a:pt x="1605" y="4519"/>
                  </a:lnTo>
                  <a:cubicBezTo>
                    <a:pt x="1531" y="4684"/>
                    <a:pt x="1481" y="4858"/>
                    <a:pt x="1444" y="5046"/>
                  </a:cubicBezTo>
                  <a:cubicBezTo>
                    <a:pt x="1415" y="5199"/>
                    <a:pt x="1531" y="5337"/>
                    <a:pt x="1671" y="5337"/>
                  </a:cubicBezTo>
                  <a:cubicBezTo>
                    <a:pt x="1707" y="5337"/>
                    <a:pt x="1746" y="5328"/>
                    <a:pt x="1783" y="5307"/>
                  </a:cubicBezTo>
                  <a:cubicBezTo>
                    <a:pt x="2058" y="5156"/>
                    <a:pt x="2297" y="4959"/>
                    <a:pt x="2499" y="4725"/>
                  </a:cubicBezTo>
                  <a:cubicBezTo>
                    <a:pt x="2522" y="4995"/>
                    <a:pt x="2577" y="5262"/>
                    <a:pt x="2669" y="5527"/>
                  </a:cubicBezTo>
                  <a:cubicBezTo>
                    <a:pt x="2699" y="5607"/>
                    <a:pt x="2786" y="5679"/>
                    <a:pt x="2875" y="5679"/>
                  </a:cubicBezTo>
                  <a:cubicBezTo>
                    <a:pt x="2908" y="5679"/>
                    <a:pt x="2941" y="5669"/>
                    <a:pt x="2972" y="5647"/>
                  </a:cubicBezTo>
                  <a:cubicBezTo>
                    <a:pt x="3118" y="5537"/>
                    <a:pt x="3220" y="5404"/>
                    <a:pt x="3288" y="5247"/>
                  </a:cubicBezTo>
                  <a:cubicBezTo>
                    <a:pt x="3402" y="5493"/>
                    <a:pt x="3579" y="5744"/>
                    <a:pt x="3861" y="5744"/>
                  </a:cubicBezTo>
                  <a:cubicBezTo>
                    <a:pt x="3873" y="5744"/>
                    <a:pt x="3885" y="5744"/>
                    <a:pt x="3898" y="5743"/>
                  </a:cubicBezTo>
                  <a:cubicBezTo>
                    <a:pt x="4320" y="5706"/>
                    <a:pt x="4338" y="5256"/>
                    <a:pt x="4310" y="4936"/>
                  </a:cubicBezTo>
                  <a:cubicBezTo>
                    <a:pt x="4302" y="4798"/>
                    <a:pt x="4283" y="4661"/>
                    <a:pt x="4260" y="4523"/>
                  </a:cubicBezTo>
                  <a:lnTo>
                    <a:pt x="4260" y="4523"/>
                  </a:lnTo>
                  <a:cubicBezTo>
                    <a:pt x="4348" y="4614"/>
                    <a:pt x="4435" y="4701"/>
                    <a:pt x="4522" y="4788"/>
                  </a:cubicBezTo>
                  <a:cubicBezTo>
                    <a:pt x="4702" y="4973"/>
                    <a:pt x="4909" y="5115"/>
                    <a:pt x="5143" y="5115"/>
                  </a:cubicBezTo>
                  <a:cubicBezTo>
                    <a:pt x="5230" y="5115"/>
                    <a:pt x="5321" y="5095"/>
                    <a:pt x="5415" y="5050"/>
                  </a:cubicBezTo>
                  <a:cubicBezTo>
                    <a:pt x="5549" y="4991"/>
                    <a:pt x="5567" y="4816"/>
                    <a:pt x="5508" y="4701"/>
                  </a:cubicBezTo>
                  <a:cubicBezTo>
                    <a:pt x="5379" y="4445"/>
                    <a:pt x="5210" y="4216"/>
                    <a:pt x="5013" y="4014"/>
                  </a:cubicBezTo>
                  <a:lnTo>
                    <a:pt x="5013" y="4014"/>
                  </a:lnTo>
                  <a:cubicBezTo>
                    <a:pt x="5186" y="4041"/>
                    <a:pt x="5360" y="4064"/>
                    <a:pt x="5540" y="4078"/>
                  </a:cubicBezTo>
                  <a:cubicBezTo>
                    <a:pt x="5547" y="4079"/>
                    <a:pt x="5554" y="4079"/>
                    <a:pt x="5561" y="4079"/>
                  </a:cubicBezTo>
                  <a:cubicBezTo>
                    <a:pt x="5757" y="4079"/>
                    <a:pt x="5831" y="3847"/>
                    <a:pt x="5760" y="3693"/>
                  </a:cubicBezTo>
                  <a:cubicBezTo>
                    <a:pt x="5728" y="3624"/>
                    <a:pt x="5691" y="3560"/>
                    <a:pt x="5650" y="3501"/>
                  </a:cubicBezTo>
                  <a:cubicBezTo>
                    <a:pt x="5828" y="3478"/>
                    <a:pt x="6008" y="3436"/>
                    <a:pt x="6177" y="3376"/>
                  </a:cubicBezTo>
                  <a:cubicBezTo>
                    <a:pt x="6338" y="3321"/>
                    <a:pt x="6457" y="3078"/>
                    <a:pt x="6291" y="2950"/>
                  </a:cubicBezTo>
                  <a:cubicBezTo>
                    <a:pt x="6103" y="2803"/>
                    <a:pt x="5897" y="2684"/>
                    <a:pt x="5682" y="2597"/>
                  </a:cubicBezTo>
                  <a:cubicBezTo>
                    <a:pt x="5728" y="2583"/>
                    <a:pt x="5773" y="2565"/>
                    <a:pt x="5815" y="2546"/>
                  </a:cubicBezTo>
                  <a:cubicBezTo>
                    <a:pt x="6158" y="2395"/>
                    <a:pt x="6402" y="2125"/>
                    <a:pt x="6448" y="1744"/>
                  </a:cubicBezTo>
                  <a:cubicBezTo>
                    <a:pt x="6461" y="1638"/>
                    <a:pt x="6361" y="1524"/>
                    <a:pt x="6260" y="1501"/>
                  </a:cubicBezTo>
                  <a:cubicBezTo>
                    <a:pt x="6100" y="1460"/>
                    <a:pt x="5940" y="1443"/>
                    <a:pt x="5782" y="1443"/>
                  </a:cubicBezTo>
                  <a:cubicBezTo>
                    <a:pt x="5691" y="1443"/>
                    <a:pt x="5601" y="1449"/>
                    <a:pt x="5512" y="1459"/>
                  </a:cubicBezTo>
                  <a:cubicBezTo>
                    <a:pt x="5607" y="1301"/>
                    <a:pt x="5514" y="1065"/>
                    <a:pt x="5307" y="1065"/>
                  </a:cubicBezTo>
                  <a:cubicBezTo>
                    <a:pt x="5305" y="1065"/>
                    <a:pt x="5303" y="1065"/>
                    <a:pt x="5301" y="1065"/>
                  </a:cubicBezTo>
                  <a:cubicBezTo>
                    <a:pt x="5163" y="1069"/>
                    <a:pt x="5030" y="1079"/>
                    <a:pt x="4902" y="1097"/>
                  </a:cubicBezTo>
                  <a:cubicBezTo>
                    <a:pt x="4939" y="1052"/>
                    <a:pt x="4975" y="1001"/>
                    <a:pt x="5013" y="955"/>
                  </a:cubicBezTo>
                  <a:cubicBezTo>
                    <a:pt x="5154" y="762"/>
                    <a:pt x="4945" y="576"/>
                    <a:pt x="4760" y="576"/>
                  </a:cubicBezTo>
                  <a:cubicBezTo>
                    <a:pt x="4748" y="576"/>
                    <a:pt x="4735" y="577"/>
                    <a:pt x="4723" y="578"/>
                  </a:cubicBezTo>
                  <a:cubicBezTo>
                    <a:pt x="4384" y="625"/>
                    <a:pt x="4063" y="735"/>
                    <a:pt x="3770" y="900"/>
                  </a:cubicBezTo>
                  <a:cubicBezTo>
                    <a:pt x="3792" y="767"/>
                    <a:pt x="3806" y="629"/>
                    <a:pt x="3811" y="492"/>
                  </a:cubicBezTo>
                  <a:cubicBezTo>
                    <a:pt x="3814" y="350"/>
                    <a:pt x="3681" y="247"/>
                    <a:pt x="3551" y="247"/>
                  </a:cubicBezTo>
                  <a:cubicBezTo>
                    <a:pt x="3492" y="247"/>
                    <a:pt x="3434" y="269"/>
                    <a:pt x="3389" y="318"/>
                  </a:cubicBezTo>
                  <a:cubicBezTo>
                    <a:pt x="3269" y="451"/>
                    <a:pt x="3169" y="588"/>
                    <a:pt x="3086" y="739"/>
                  </a:cubicBezTo>
                  <a:cubicBezTo>
                    <a:pt x="3040" y="547"/>
                    <a:pt x="2985" y="364"/>
                    <a:pt x="2930" y="176"/>
                  </a:cubicBezTo>
                  <a:cubicBezTo>
                    <a:pt x="2895" y="60"/>
                    <a:pt x="2795" y="1"/>
                    <a:pt x="2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30"/>
            <p:cNvSpPr/>
            <p:nvPr/>
          </p:nvSpPr>
          <p:spPr>
            <a:xfrm>
              <a:off x="8802073" y="3578205"/>
              <a:ext cx="116352" cy="96908"/>
            </a:xfrm>
            <a:custGeom>
              <a:rect b="b" l="l" r="r" t="t"/>
              <a:pathLst>
                <a:path extrusionOk="0" h="3085" w="3704">
                  <a:moveTo>
                    <a:pt x="1570" y="0"/>
                  </a:moveTo>
                  <a:cubicBezTo>
                    <a:pt x="1441" y="0"/>
                    <a:pt x="1312" y="99"/>
                    <a:pt x="1312" y="244"/>
                  </a:cubicBezTo>
                  <a:cubicBezTo>
                    <a:pt x="1317" y="280"/>
                    <a:pt x="1317" y="312"/>
                    <a:pt x="1317" y="345"/>
                  </a:cubicBezTo>
                  <a:cubicBezTo>
                    <a:pt x="1285" y="312"/>
                    <a:pt x="1252" y="276"/>
                    <a:pt x="1220" y="239"/>
                  </a:cubicBezTo>
                  <a:cubicBezTo>
                    <a:pt x="1172" y="190"/>
                    <a:pt x="1115" y="169"/>
                    <a:pt x="1058" y="169"/>
                  </a:cubicBezTo>
                  <a:cubicBezTo>
                    <a:pt x="888" y="169"/>
                    <a:pt x="725" y="358"/>
                    <a:pt x="835" y="538"/>
                  </a:cubicBezTo>
                  <a:cubicBezTo>
                    <a:pt x="908" y="652"/>
                    <a:pt x="977" y="767"/>
                    <a:pt x="1046" y="881"/>
                  </a:cubicBezTo>
                  <a:cubicBezTo>
                    <a:pt x="968" y="853"/>
                    <a:pt x="890" y="830"/>
                    <a:pt x="807" y="817"/>
                  </a:cubicBezTo>
                  <a:cubicBezTo>
                    <a:pt x="790" y="814"/>
                    <a:pt x="773" y="812"/>
                    <a:pt x="757" y="812"/>
                  </a:cubicBezTo>
                  <a:cubicBezTo>
                    <a:pt x="517" y="812"/>
                    <a:pt x="349" y="1164"/>
                    <a:pt x="610" y="1281"/>
                  </a:cubicBezTo>
                  <a:cubicBezTo>
                    <a:pt x="680" y="1312"/>
                    <a:pt x="743" y="1340"/>
                    <a:pt x="812" y="1372"/>
                  </a:cubicBezTo>
                  <a:cubicBezTo>
                    <a:pt x="569" y="1404"/>
                    <a:pt x="339" y="1468"/>
                    <a:pt x="147" y="1651"/>
                  </a:cubicBezTo>
                  <a:cubicBezTo>
                    <a:pt x="0" y="1785"/>
                    <a:pt x="100" y="2079"/>
                    <a:pt x="304" y="2079"/>
                  </a:cubicBezTo>
                  <a:cubicBezTo>
                    <a:pt x="310" y="2079"/>
                    <a:pt x="316" y="2079"/>
                    <a:pt x="322" y="2078"/>
                  </a:cubicBezTo>
                  <a:cubicBezTo>
                    <a:pt x="500" y="2060"/>
                    <a:pt x="670" y="2041"/>
                    <a:pt x="845" y="2023"/>
                  </a:cubicBezTo>
                  <a:lnTo>
                    <a:pt x="845" y="2023"/>
                  </a:lnTo>
                  <a:cubicBezTo>
                    <a:pt x="702" y="2138"/>
                    <a:pt x="560" y="2252"/>
                    <a:pt x="422" y="2371"/>
                  </a:cubicBezTo>
                  <a:cubicBezTo>
                    <a:pt x="249" y="2517"/>
                    <a:pt x="413" y="2730"/>
                    <a:pt x="594" y="2730"/>
                  </a:cubicBezTo>
                  <a:cubicBezTo>
                    <a:pt x="624" y="2730"/>
                    <a:pt x="655" y="2724"/>
                    <a:pt x="684" y="2711"/>
                  </a:cubicBezTo>
                  <a:cubicBezTo>
                    <a:pt x="995" y="2574"/>
                    <a:pt x="1275" y="2362"/>
                    <a:pt x="1509" y="2110"/>
                  </a:cubicBezTo>
                  <a:cubicBezTo>
                    <a:pt x="1533" y="2386"/>
                    <a:pt x="1573" y="2661"/>
                    <a:pt x="1615" y="2936"/>
                  </a:cubicBezTo>
                  <a:cubicBezTo>
                    <a:pt x="1630" y="3040"/>
                    <a:pt x="1701" y="3084"/>
                    <a:pt x="1779" y="3084"/>
                  </a:cubicBezTo>
                  <a:cubicBezTo>
                    <a:pt x="1885" y="3084"/>
                    <a:pt x="2006" y="3002"/>
                    <a:pt x="2022" y="2881"/>
                  </a:cubicBezTo>
                  <a:cubicBezTo>
                    <a:pt x="2041" y="2693"/>
                    <a:pt x="2060" y="2509"/>
                    <a:pt x="2069" y="2331"/>
                  </a:cubicBezTo>
                  <a:cubicBezTo>
                    <a:pt x="2193" y="2468"/>
                    <a:pt x="2321" y="2606"/>
                    <a:pt x="2449" y="2743"/>
                  </a:cubicBezTo>
                  <a:cubicBezTo>
                    <a:pt x="2491" y="2789"/>
                    <a:pt x="2543" y="2808"/>
                    <a:pt x="2595" y="2808"/>
                  </a:cubicBezTo>
                  <a:cubicBezTo>
                    <a:pt x="2753" y="2808"/>
                    <a:pt x="2912" y="2631"/>
                    <a:pt x="2798" y="2473"/>
                  </a:cubicBezTo>
                  <a:cubicBezTo>
                    <a:pt x="2720" y="2358"/>
                    <a:pt x="2642" y="2248"/>
                    <a:pt x="2564" y="2134"/>
                  </a:cubicBezTo>
                  <a:lnTo>
                    <a:pt x="2564" y="2134"/>
                  </a:lnTo>
                  <a:cubicBezTo>
                    <a:pt x="2738" y="2138"/>
                    <a:pt x="2913" y="2147"/>
                    <a:pt x="3082" y="2165"/>
                  </a:cubicBezTo>
                  <a:cubicBezTo>
                    <a:pt x="3092" y="2167"/>
                    <a:pt x="3101" y="2167"/>
                    <a:pt x="3109" y="2167"/>
                  </a:cubicBezTo>
                  <a:cubicBezTo>
                    <a:pt x="3362" y="2167"/>
                    <a:pt x="3423" y="1740"/>
                    <a:pt x="3183" y="1670"/>
                  </a:cubicBezTo>
                  <a:cubicBezTo>
                    <a:pt x="3288" y="1620"/>
                    <a:pt x="3394" y="1573"/>
                    <a:pt x="3495" y="1518"/>
                  </a:cubicBezTo>
                  <a:cubicBezTo>
                    <a:pt x="3703" y="1416"/>
                    <a:pt x="3624" y="1049"/>
                    <a:pt x="3391" y="1049"/>
                  </a:cubicBezTo>
                  <a:cubicBezTo>
                    <a:pt x="3383" y="1049"/>
                    <a:pt x="3375" y="1050"/>
                    <a:pt x="3366" y="1051"/>
                  </a:cubicBezTo>
                  <a:cubicBezTo>
                    <a:pt x="3311" y="1060"/>
                    <a:pt x="3261" y="1065"/>
                    <a:pt x="3205" y="1074"/>
                  </a:cubicBezTo>
                  <a:cubicBezTo>
                    <a:pt x="3233" y="1051"/>
                    <a:pt x="3261" y="1033"/>
                    <a:pt x="3288" y="1010"/>
                  </a:cubicBezTo>
                  <a:cubicBezTo>
                    <a:pt x="3431" y="895"/>
                    <a:pt x="3349" y="642"/>
                    <a:pt x="3183" y="606"/>
                  </a:cubicBezTo>
                  <a:cubicBezTo>
                    <a:pt x="3137" y="595"/>
                    <a:pt x="3091" y="590"/>
                    <a:pt x="3045" y="590"/>
                  </a:cubicBezTo>
                  <a:cubicBezTo>
                    <a:pt x="2935" y="590"/>
                    <a:pt x="2830" y="619"/>
                    <a:pt x="2729" y="661"/>
                  </a:cubicBezTo>
                  <a:cubicBezTo>
                    <a:pt x="2816" y="578"/>
                    <a:pt x="2908" y="496"/>
                    <a:pt x="3004" y="422"/>
                  </a:cubicBezTo>
                  <a:cubicBezTo>
                    <a:pt x="3116" y="311"/>
                    <a:pt x="3021" y="119"/>
                    <a:pt x="2876" y="119"/>
                  </a:cubicBezTo>
                  <a:cubicBezTo>
                    <a:pt x="2848" y="119"/>
                    <a:pt x="2819" y="126"/>
                    <a:pt x="2788" y="142"/>
                  </a:cubicBezTo>
                  <a:cubicBezTo>
                    <a:pt x="2545" y="276"/>
                    <a:pt x="2321" y="432"/>
                    <a:pt x="2119" y="615"/>
                  </a:cubicBezTo>
                  <a:cubicBezTo>
                    <a:pt x="2022" y="418"/>
                    <a:pt x="1899" y="235"/>
                    <a:pt x="1738" y="70"/>
                  </a:cubicBezTo>
                  <a:cubicBezTo>
                    <a:pt x="1691" y="22"/>
                    <a:pt x="1630" y="0"/>
                    <a:pt x="15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30"/>
            <p:cNvSpPr/>
            <p:nvPr/>
          </p:nvSpPr>
          <p:spPr>
            <a:xfrm>
              <a:off x="8465821" y="3499200"/>
              <a:ext cx="264085" cy="266441"/>
            </a:xfrm>
            <a:custGeom>
              <a:rect b="b" l="l" r="r" t="t"/>
              <a:pathLst>
                <a:path extrusionOk="0" h="8482" w="8407">
                  <a:moveTo>
                    <a:pt x="4217" y="0"/>
                  </a:moveTo>
                  <a:cubicBezTo>
                    <a:pt x="4150" y="0"/>
                    <a:pt x="4084" y="23"/>
                    <a:pt x="4041" y="71"/>
                  </a:cubicBezTo>
                  <a:cubicBezTo>
                    <a:pt x="3784" y="346"/>
                    <a:pt x="3652" y="686"/>
                    <a:pt x="3601" y="1048"/>
                  </a:cubicBezTo>
                  <a:cubicBezTo>
                    <a:pt x="3477" y="741"/>
                    <a:pt x="3343" y="439"/>
                    <a:pt x="3197" y="140"/>
                  </a:cubicBezTo>
                  <a:cubicBezTo>
                    <a:pt x="3160" y="70"/>
                    <a:pt x="3067" y="21"/>
                    <a:pt x="2982" y="21"/>
                  </a:cubicBezTo>
                  <a:cubicBezTo>
                    <a:pt x="2961" y="21"/>
                    <a:pt x="2941" y="24"/>
                    <a:pt x="2922" y="30"/>
                  </a:cubicBezTo>
                  <a:cubicBezTo>
                    <a:pt x="2376" y="227"/>
                    <a:pt x="2674" y="873"/>
                    <a:pt x="2812" y="1250"/>
                  </a:cubicBezTo>
                  <a:cubicBezTo>
                    <a:pt x="2835" y="1319"/>
                    <a:pt x="2862" y="1387"/>
                    <a:pt x="2886" y="1457"/>
                  </a:cubicBezTo>
                  <a:cubicBezTo>
                    <a:pt x="2689" y="1296"/>
                    <a:pt x="2468" y="1149"/>
                    <a:pt x="2238" y="1025"/>
                  </a:cubicBezTo>
                  <a:cubicBezTo>
                    <a:pt x="2201" y="1004"/>
                    <a:pt x="2164" y="995"/>
                    <a:pt x="2130" y="995"/>
                  </a:cubicBezTo>
                  <a:cubicBezTo>
                    <a:pt x="1984" y="995"/>
                    <a:pt x="1883" y="1161"/>
                    <a:pt x="1950" y="1309"/>
                  </a:cubicBezTo>
                  <a:cubicBezTo>
                    <a:pt x="2120" y="1686"/>
                    <a:pt x="2335" y="2039"/>
                    <a:pt x="2592" y="2355"/>
                  </a:cubicBezTo>
                  <a:cubicBezTo>
                    <a:pt x="2386" y="2291"/>
                    <a:pt x="2179" y="2232"/>
                    <a:pt x="1968" y="2177"/>
                  </a:cubicBezTo>
                  <a:cubicBezTo>
                    <a:pt x="1774" y="2124"/>
                    <a:pt x="1482" y="2013"/>
                    <a:pt x="1230" y="2013"/>
                  </a:cubicBezTo>
                  <a:cubicBezTo>
                    <a:pt x="1041" y="2013"/>
                    <a:pt x="875" y="2076"/>
                    <a:pt x="790" y="2272"/>
                  </a:cubicBezTo>
                  <a:cubicBezTo>
                    <a:pt x="643" y="2607"/>
                    <a:pt x="932" y="2888"/>
                    <a:pt x="1212" y="3085"/>
                  </a:cubicBezTo>
                  <a:cubicBezTo>
                    <a:pt x="932" y="3093"/>
                    <a:pt x="647" y="3116"/>
                    <a:pt x="363" y="3157"/>
                  </a:cubicBezTo>
                  <a:cubicBezTo>
                    <a:pt x="175" y="3185"/>
                    <a:pt x="143" y="3493"/>
                    <a:pt x="312" y="3570"/>
                  </a:cubicBezTo>
                  <a:cubicBezTo>
                    <a:pt x="570" y="3690"/>
                    <a:pt x="822" y="3790"/>
                    <a:pt x="1083" y="3878"/>
                  </a:cubicBezTo>
                  <a:cubicBezTo>
                    <a:pt x="689" y="3951"/>
                    <a:pt x="335" y="4107"/>
                    <a:pt x="79" y="4501"/>
                  </a:cubicBezTo>
                  <a:cubicBezTo>
                    <a:pt x="1" y="4625"/>
                    <a:pt x="69" y="4846"/>
                    <a:pt x="230" y="4869"/>
                  </a:cubicBezTo>
                  <a:cubicBezTo>
                    <a:pt x="723" y="4937"/>
                    <a:pt x="1217" y="4974"/>
                    <a:pt x="1710" y="4974"/>
                  </a:cubicBezTo>
                  <a:cubicBezTo>
                    <a:pt x="1744" y="4974"/>
                    <a:pt x="1778" y="4974"/>
                    <a:pt x="1812" y="4973"/>
                  </a:cubicBezTo>
                  <a:lnTo>
                    <a:pt x="1812" y="4973"/>
                  </a:lnTo>
                  <a:cubicBezTo>
                    <a:pt x="1303" y="5153"/>
                    <a:pt x="808" y="5350"/>
                    <a:pt x="473" y="5832"/>
                  </a:cubicBezTo>
                  <a:cubicBezTo>
                    <a:pt x="395" y="5936"/>
                    <a:pt x="450" y="6111"/>
                    <a:pt x="560" y="6171"/>
                  </a:cubicBezTo>
                  <a:cubicBezTo>
                    <a:pt x="732" y="6267"/>
                    <a:pt x="912" y="6307"/>
                    <a:pt x="1092" y="6307"/>
                  </a:cubicBezTo>
                  <a:cubicBezTo>
                    <a:pt x="1170" y="6307"/>
                    <a:pt x="1248" y="6299"/>
                    <a:pt x="1326" y="6285"/>
                  </a:cubicBezTo>
                  <a:lnTo>
                    <a:pt x="1326" y="6285"/>
                  </a:lnTo>
                  <a:cubicBezTo>
                    <a:pt x="1230" y="6395"/>
                    <a:pt x="1133" y="6501"/>
                    <a:pt x="1046" y="6615"/>
                  </a:cubicBezTo>
                  <a:cubicBezTo>
                    <a:pt x="909" y="6795"/>
                    <a:pt x="845" y="7015"/>
                    <a:pt x="983" y="7216"/>
                  </a:cubicBezTo>
                  <a:cubicBezTo>
                    <a:pt x="1084" y="7362"/>
                    <a:pt x="1262" y="7444"/>
                    <a:pt x="1439" y="7444"/>
                  </a:cubicBezTo>
                  <a:cubicBezTo>
                    <a:pt x="1478" y="7444"/>
                    <a:pt x="1517" y="7440"/>
                    <a:pt x="1555" y="7432"/>
                  </a:cubicBezTo>
                  <a:cubicBezTo>
                    <a:pt x="1817" y="7373"/>
                    <a:pt x="2001" y="7147"/>
                    <a:pt x="2175" y="6964"/>
                  </a:cubicBezTo>
                  <a:cubicBezTo>
                    <a:pt x="2331" y="6799"/>
                    <a:pt x="2486" y="6634"/>
                    <a:pt x="2638" y="6469"/>
                  </a:cubicBezTo>
                  <a:lnTo>
                    <a:pt x="2638" y="6469"/>
                  </a:lnTo>
                  <a:cubicBezTo>
                    <a:pt x="2619" y="6565"/>
                    <a:pt x="2601" y="6662"/>
                    <a:pt x="2583" y="6757"/>
                  </a:cubicBezTo>
                  <a:cubicBezTo>
                    <a:pt x="2528" y="7125"/>
                    <a:pt x="2441" y="7693"/>
                    <a:pt x="2789" y="7955"/>
                  </a:cubicBezTo>
                  <a:cubicBezTo>
                    <a:pt x="2881" y="8021"/>
                    <a:pt x="2972" y="8050"/>
                    <a:pt x="3059" y="8050"/>
                  </a:cubicBezTo>
                  <a:cubicBezTo>
                    <a:pt x="3318" y="8050"/>
                    <a:pt x="3538" y="7797"/>
                    <a:pt x="3637" y="7546"/>
                  </a:cubicBezTo>
                  <a:cubicBezTo>
                    <a:pt x="3637" y="7542"/>
                    <a:pt x="3642" y="7538"/>
                    <a:pt x="3642" y="7532"/>
                  </a:cubicBezTo>
                  <a:cubicBezTo>
                    <a:pt x="3711" y="7817"/>
                    <a:pt x="3807" y="8097"/>
                    <a:pt x="3921" y="8372"/>
                  </a:cubicBezTo>
                  <a:cubicBezTo>
                    <a:pt x="3953" y="8450"/>
                    <a:pt x="4013" y="8481"/>
                    <a:pt x="4078" y="8481"/>
                  </a:cubicBezTo>
                  <a:cubicBezTo>
                    <a:pt x="4174" y="8481"/>
                    <a:pt x="4279" y="8412"/>
                    <a:pt x="4312" y="8321"/>
                  </a:cubicBezTo>
                  <a:cubicBezTo>
                    <a:pt x="4444" y="7978"/>
                    <a:pt x="4532" y="7620"/>
                    <a:pt x="4577" y="7257"/>
                  </a:cubicBezTo>
                  <a:cubicBezTo>
                    <a:pt x="4596" y="7303"/>
                    <a:pt x="4615" y="7349"/>
                    <a:pt x="4637" y="7395"/>
                  </a:cubicBezTo>
                  <a:cubicBezTo>
                    <a:pt x="4793" y="7740"/>
                    <a:pt x="4991" y="8238"/>
                    <a:pt x="5418" y="8238"/>
                  </a:cubicBezTo>
                  <a:cubicBezTo>
                    <a:pt x="5457" y="8238"/>
                    <a:pt x="5498" y="8234"/>
                    <a:pt x="5540" y="8226"/>
                  </a:cubicBezTo>
                  <a:cubicBezTo>
                    <a:pt x="5655" y="8198"/>
                    <a:pt x="5705" y="8074"/>
                    <a:pt x="5682" y="7968"/>
                  </a:cubicBezTo>
                  <a:cubicBezTo>
                    <a:pt x="5605" y="7587"/>
                    <a:pt x="5513" y="7202"/>
                    <a:pt x="5407" y="6827"/>
                  </a:cubicBezTo>
                  <a:lnTo>
                    <a:pt x="5407" y="6827"/>
                  </a:lnTo>
                  <a:cubicBezTo>
                    <a:pt x="5587" y="7106"/>
                    <a:pt x="5760" y="7386"/>
                    <a:pt x="5935" y="7665"/>
                  </a:cubicBezTo>
                  <a:cubicBezTo>
                    <a:pt x="5980" y="7737"/>
                    <a:pt x="6043" y="7767"/>
                    <a:pt x="6105" y="7767"/>
                  </a:cubicBezTo>
                  <a:cubicBezTo>
                    <a:pt x="6240" y="7767"/>
                    <a:pt x="6370" y="7623"/>
                    <a:pt x="6288" y="7460"/>
                  </a:cubicBezTo>
                  <a:cubicBezTo>
                    <a:pt x="6012" y="6899"/>
                    <a:pt x="5737" y="6336"/>
                    <a:pt x="5458" y="5771"/>
                  </a:cubicBezTo>
                  <a:lnTo>
                    <a:pt x="5458" y="5771"/>
                  </a:lnTo>
                  <a:cubicBezTo>
                    <a:pt x="5815" y="6101"/>
                    <a:pt x="6173" y="6437"/>
                    <a:pt x="6513" y="6780"/>
                  </a:cubicBezTo>
                  <a:cubicBezTo>
                    <a:pt x="6554" y="6823"/>
                    <a:pt x="6602" y="6841"/>
                    <a:pt x="6648" y="6841"/>
                  </a:cubicBezTo>
                  <a:cubicBezTo>
                    <a:pt x="6783" y="6841"/>
                    <a:pt x="6907" y="6689"/>
                    <a:pt x="6825" y="6542"/>
                  </a:cubicBezTo>
                  <a:cubicBezTo>
                    <a:pt x="6692" y="6299"/>
                    <a:pt x="6550" y="6065"/>
                    <a:pt x="6398" y="5836"/>
                  </a:cubicBezTo>
                  <a:lnTo>
                    <a:pt x="6398" y="5836"/>
                  </a:lnTo>
                  <a:cubicBezTo>
                    <a:pt x="6783" y="6024"/>
                    <a:pt x="7196" y="6166"/>
                    <a:pt x="7641" y="6207"/>
                  </a:cubicBezTo>
                  <a:cubicBezTo>
                    <a:pt x="7650" y="6208"/>
                    <a:pt x="7659" y="6209"/>
                    <a:pt x="7668" y="6209"/>
                  </a:cubicBezTo>
                  <a:cubicBezTo>
                    <a:pt x="7854" y="6209"/>
                    <a:pt x="7927" y="5976"/>
                    <a:pt x="7856" y="5832"/>
                  </a:cubicBezTo>
                  <a:cubicBezTo>
                    <a:pt x="7549" y="5180"/>
                    <a:pt x="6889" y="4918"/>
                    <a:pt x="6325" y="4547"/>
                  </a:cubicBezTo>
                  <a:lnTo>
                    <a:pt x="6325" y="4547"/>
                  </a:lnTo>
                  <a:cubicBezTo>
                    <a:pt x="6489" y="4554"/>
                    <a:pt x="6652" y="4558"/>
                    <a:pt x="6815" y="4558"/>
                  </a:cubicBezTo>
                  <a:cubicBezTo>
                    <a:pt x="7205" y="4558"/>
                    <a:pt x="7594" y="4537"/>
                    <a:pt x="7985" y="4492"/>
                  </a:cubicBezTo>
                  <a:cubicBezTo>
                    <a:pt x="8154" y="4474"/>
                    <a:pt x="8260" y="4346"/>
                    <a:pt x="8228" y="4171"/>
                  </a:cubicBezTo>
                  <a:cubicBezTo>
                    <a:pt x="8145" y="3777"/>
                    <a:pt x="7705" y="3731"/>
                    <a:pt x="7371" y="3726"/>
                  </a:cubicBezTo>
                  <a:cubicBezTo>
                    <a:pt x="7219" y="3726"/>
                    <a:pt x="7064" y="3722"/>
                    <a:pt x="6912" y="3717"/>
                  </a:cubicBezTo>
                  <a:cubicBezTo>
                    <a:pt x="7356" y="3506"/>
                    <a:pt x="7797" y="3277"/>
                    <a:pt x="8228" y="3034"/>
                  </a:cubicBezTo>
                  <a:cubicBezTo>
                    <a:pt x="8406" y="2933"/>
                    <a:pt x="8384" y="2617"/>
                    <a:pt x="8169" y="2571"/>
                  </a:cubicBezTo>
                  <a:cubicBezTo>
                    <a:pt x="7962" y="2534"/>
                    <a:pt x="7760" y="2511"/>
                    <a:pt x="7553" y="2502"/>
                  </a:cubicBezTo>
                  <a:cubicBezTo>
                    <a:pt x="7627" y="2433"/>
                    <a:pt x="7691" y="2350"/>
                    <a:pt x="7737" y="2249"/>
                  </a:cubicBezTo>
                  <a:cubicBezTo>
                    <a:pt x="7811" y="2103"/>
                    <a:pt x="7724" y="1933"/>
                    <a:pt x="7553" y="1924"/>
                  </a:cubicBezTo>
                  <a:cubicBezTo>
                    <a:pt x="7477" y="1922"/>
                    <a:pt x="7401" y="1920"/>
                    <a:pt x="7325" y="1920"/>
                  </a:cubicBezTo>
                  <a:cubicBezTo>
                    <a:pt x="6917" y="1920"/>
                    <a:pt x="6512" y="1962"/>
                    <a:pt x="6118" y="2048"/>
                  </a:cubicBezTo>
                  <a:cubicBezTo>
                    <a:pt x="6467" y="1584"/>
                    <a:pt x="6747" y="1071"/>
                    <a:pt x="6967" y="521"/>
                  </a:cubicBezTo>
                  <a:cubicBezTo>
                    <a:pt x="7023" y="383"/>
                    <a:pt x="6896" y="289"/>
                    <a:pt x="6774" y="289"/>
                  </a:cubicBezTo>
                  <a:cubicBezTo>
                    <a:pt x="6746" y="289"/>
                    <a:pt x="6717" y="294"/>
                    <a:pt x="6692" y="305"/>
                  </a:cubicBezTo>
                  <a:cubicBezTo>
                    <a:pt x="6187" y="549"/>
                    <a:pt x="5747" y="896"/>
                    <a:pt x="5390" y="1319"/>
                  </a:cubicBezTo>
                  <a:cubicBezTo>
                    <a:pt x="5449" y="1066"/>
                    <a:pt x="5504" y="810"/>
                    <a:pt x="5559" y="557"/>
                  </a:cubicBezTo>
                  <a:cubicBezTo>
                    <a:pt x="5588" y="415"/>
                    <a:pt x="5461" y="268"/>
                    <a:pt x="5330" y="268"/>
                  </a:cubicBezTo>
                  <a:cubicBezTo>
                    <a:pt x="5280" y="268"/>
                    <a:pt x="5229" y="289"/>
                    <a:pt x="5187" y="342"/>
                  </a:cubicBezTo>
                  <a:cubicBezTo>
                    <a:pt x="4935" y="649"/>
                    <a:pt x="4729" y="970"/>
                    <a:pt x="4560" y="1324"/>
                  </a:cubicBezTo>
                  <a:cubicBezTo>
                    <a:pt x="4545" y="943"/>
                    <a:pt x="4513" y="562"/>
                    <a:pt x="4458" y="181"/>
                  </a:cubicBezTo>
                  <a:cubicBezTo>
                    <a:pt x="4441" y="64"/>
                    <a:pt x="4327" y="0"/>
                    <a:pt x="42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30"/>
            <p:cNvSpPr/>
            <p:nvPr/>
          </p:nvSpPr>
          <p:spPr>
            <a:xfrm>
              <a:off x="8509958" y="3543305"/>
              <a:ext cx="174057" cy="168465"/>
            </a:xfrm>
            <a:custGeom>
              <a:rect b="b" l="l" r="r" t="t"/>
              <a:pathLst>
                <a:path extrusionOk="0" h="5363" w="5541">
                  <a:moveTo>
                    <a:pt x="4267" y="1"/>
                  </a:moveTo>
                  <a:cubicBezTo>
                    <a:pt x="4224" y="1"/>
                    <a:pt x="4177" y="16"/>
                    <a:pt x="4131" y="53"/>
                  </a:cubicBezTo>
                  <a:cubicBezTo>
                    <a:pt x="3714" y="373"/>
                    <a:pt x="3352" y="754"/>
                    <a:pt x="3062" y="1181"/>
                  </a:cubicBezTo>
                  <a:cubicBezTo>
                    <a:pt x="3090" y="873"/>
                    <a:pt x="3122" y="566"/>
                    <a:pt x="3149" y="259"/>
                  </a:cubicBezTo>
                  <a:cubicBezTo>
                    <a:pt x="3163" y="100"/>
                    <a:pt x="3017" y="1"/>
                    <a:pt x="2878" y="1"/>
                  </a:cubicBezTo>
                  <a:cubicBezTo>
                    <a:pt x="2792" y="1"/>
                    <a:pt x="2709" y="39"/>
                    <a:pt x="2668" y="125"/>
                  </a:cubicBezTo>
                  <a:cubicBezTo>
                    <a:pt x="2526" y="419"/>
                    <a:pt x="2421" y="722"/>
                    <a:pt x="2351" y="1033"/>
                  </a:cubicBezTo>
                  <a:cubicBezTo>
                    <a:pt x="2237" y="864"/>
                    <a:pt x="2113" y="699"/>
                    <a:pt x="1980" y="542"/>
                  </a:cubicBezTo>
                  <a:cubicBezTo>
                    <a:pt x="1930" y="485"/>
                    <a:pt x="1870" y="461"/>
                    <a:pt x="1810" y="461"/>
                  </a:cubicBezTo>
                  <a:cubicBezTo>
                    <a:pt x="1654" y="461"/>
                    <a:pt x="1502" y="623"/>
                    <a:pt x="1544" y="796"/>
                  </a:cubicBezTo>
                  <a:cubicBezTo>
                    <a:pt x="1614" y="1075"/>
                    <a:pt x="1718" y="1340"/>
                    <a:pt x="1852" y="1588"/>
                  </a:cubicBezTo>
                  <a:cubicBezTo>
                    <a:pt x="1476" y="1465"/>
                    <a:pt x="1095" y="1373"/>
                    <a:pt x="700" y="1323"/>
                  </a:cubicBezTo>
                  <a:cubicBezTo>
                    <a:pt x="684" y="1321"/>
                    <a:pt x="668" y="1319"/>
                    <a:pt x="653" y="1319"/>
                  </a:cubicBezTo>
                  <a:cubicBezTo>
                    <a:pt x="363" y="1319"/>
                    <a:pt x="254" y="1718"/>
                    <a:pt x="563" y="1823"/>
                  </a:cubicBezTo>
                  <a:lnTo>
                    <a:pt x="1430" y="2111"/>
                  </a:lnTo>
                  <a:cubicBezTo>
                    <a:pt x="1030" y="2208"/>
                    <a:pt x="636" y="2327"/>
                    <a:pt x="247" y="2469"/>
                  </a:cubicBezTo>
                  <a:cubicBezTo>
                    <a:pt x="0" y="2563"/>
                    <a:pt x="3" y="2979"/>
                    <a:pt x="296" y="2979"/>
                  </a:cubicBezTo>
                  <a:cubicBezTo>
                    <a:pt x="302" y="2979"/>
                    <a:pt x="308" y="2979"/>
                    <a:pt x="315" y="2978"/>
                  </a:cubicBezTo>
                  <a:cubicBezTo>
                    <a:pt x="664" y="2964"/>
                    <a:pt x="1003" y="2919"/>
                    <a:pt x="1343" y="2854"/>
                  </a:cubicBezTo>
                  <a:lnTo>
                    <a:pt x="1343" y="2854"/>
                  </a:lnTo>
                  <a:cubicBezTo>
                    <a:pt x="1219" y="2951"/>
                    <a:pt x="1091" y="3052"/>
                    <a:pt x="967" y="3152"/>
                  </a:cubicBezTo>
                  <a:cubicBezTo>
                    <a:pt x="770" y="3315"/>
                    <a:pt x="954" y="3591"/>
                    <a:pt x="1166" y="3591"/>
                  </a:cubicBezTo>
                  <a:cubicBezTo>
                    <a:pt x="1205" y="3591"/>
                    <a:pt x="1245" y="3582"/>
                    <a:pt x="1284" y="3560"/>
                  </a:cubicBezTo>
                  <a:cubicBezTo>
                    <a:pt x="1375" y="3510"/>
                    <a:pt x="1466" y="3455"/>
                    <a:pt x="1559" y="3400"/>
                  </a:cubicBezTo>
                  <a:lnTo>
                    <a:pt x="1559" y="3400"/>
                  </a:lnTo>
                  <a:cubicBezTo>
                    <a:pt x="1356" y="3749"/>
                    <a:pt x="1174" y="4111"/>
                    <a:pt x="1017" y="4487"/>
                  </a:cubicBezTo>
                  <a:cubicBezTo>
                    <a:pt x="948" y="4650"/>
                    <a:pt x="1118" y="4817"/>
                    <a:pt x="1279" y="4817"/>
                  </a:cubicBezTo>
                  <a:cubicBezTo>
                    <a:pt x="1321" y="4817"/>
                    <a:pt x="1362" y="4806"/>
                    <a:pt x="1398" y="4780"/>
                  </a:cubicBezTo>
                  <a:cubicBezTo>
                    <a:pt x="1669" y="4583"/>
                    <a:pt x="1911" y="4358"/>
                    <a:pt x="2118" y="4106"/>
                  </a:cubicBezTo>
                  <a:lnTo>
                    <a:pt x="2118" y="4106"/>
                  </a:lnTo>
                  <a:cubicBezTo>
                    <a:pt x="2054" y="4496"/>
                    <a:pt x="1911" y="4955"/>
                    <a:pt x="2200" y="5285"/>
                  </a:cubicBezTo>
                  <a:cubicBezTo>
                    <a:pt x="2247" y="5339"/>
                    <a:pt x="2306" y="5362"/>
                    <a:pt x="2366" y="5362"/>
                  </a:cubicBezTo>
                  <a:cubicBezTo>
                    <a:pt x="2478" y="5362"/>
                    <a:pt x="2592" y="5281"/>
                    <a:pt x="2632" y="5171"/>
                  </a:cubicBezTo>
                  <a:cubicBezTo>
                    <a:pt x="2723" y="4904"/>
                    <a:pt x="2801" y="4634"/>
                    <a:pt x="2861" y="4358"/>
                  </a:cubicBezTo>
                  <a:cubicBezTo>
                    <a:pt x="2925" y="4602"/>
                    <a:pt x="2994" y="4845"/>
                    <a:pt x="3072" y="5083"/>
                  </a:cubicBezTo>
                  <a:cubicBezTo>
                    <a:pt x="3112" y="5205"/>
                    <a:pt x="3227" y="5265"/>
                    <a:pt x="3338" y="5265"/>
                  </a:cubicBezTo>
                  <a:cubicBezTo>
                    <a:pt x="3468" y="5265"/>
                    <a:pt x="3593" y="5181"/>
                    <a:pt x="3581" y="5014"/>
                  </a:cubicBezTo>
                  <a:cubicBezTo>
                    <a:pt x="3544" y="4528"/>
                    <a:pt x="3447" y="4051"/>
                    <a:pt x="3292" y="3592"/>
                  </a:cubicBezTo>
                  <a:lnTo>
                    <a:pt x="3292" y="3592"/>
                  </a:lnTo>
                  <a:cubicBezTo>
                    <a:pt x="3342" y="3630"/>
                    <a:pt x="3392" y="3670"/>
                    <a:pt x="3439" y="3712"/>
                  </a:cubicBezTo>
                  <a:cubicBezTo>
                    <a:pt x="3723" y="3941"/>
                    <a:pt x="4012" y="4180"/>
                    <a:pt x="4379" y="4248"/>
                  </a:cubicBezTo>
                  <a:cubicBezTo>
                    <a:pt x="4398" y="4252"/>
                    <a:pt x="4416" y="4254"/>
                    <a:pt x="4435" y="4254"/>
                  </a:cubicBezTo>
                  <a:cubicBezTo>
                    <a:pt x="4652" y="4254"/>
                    <a:pt x="4812" y="3994"/>
                    <a:pt x="4631" y="3817"/>
                  </a:cubicBezTo>
                  <a:cubicBezTo>
                    <a:pt x="4332" y="3528"/>
                    <a:pt x="3989" y="3300"/>
                    <a:pt x="3613" y="3139"/>
                  </a:cubicBezTo>
                  <a:cubicBezTo>
                    <a:pt x="4186" y="2987"/>
                    <a:pt x="4810" y="2978"/>
                    <a:pt x="5314" y="2625"/>
                  </a:cubicBezTo>
                  <a:cubicBezTo>
                    <a:pt x="5460" y="2519"/>
                    <a:pt x="5502" y="2272"/>
                    <a:pt x="5314" y="2176"/>
                  </a:cubicBezTo>
                  <a:cubicBezTo>
                    <a:pt x="5182" y="2110"/>
                    <a:pt x="5050" y="2085"/>
                    <a:pt x="4918" y="2085"/>
                  </a:cubicBezTo>
                  <a:cubicBezTo>
                    <a:pt x="4727" y="2085"/>
                    <a:pt x="4536" y="2137"/>
                    <a:pt x="4347" y="2193"/>
                  </a:cubicBezTo>
                  <a:cubicBezTo>
                    <a:pt x="4672" y="1969"/>
                    <a:pt x="5003" y="1744"/>
                    <a:pt x="5328" y="1520"/>
                  </a:cubicBezTo>
                  <a:cubicBezTo>
                    <a:pt x="5540" y="1374"/>
                    <a:pt x="5447" y="1036"/>
                    <a:pt x="5208" y="1036"/>
                  </a:cubicBezTo>
                  <a:cubicBezTo>
                    <a:pt x="5184" y="1036"/>
                    <a:pt x="5158" y="1040"/>
                    <a:pt x="5130" y="1048"/>
                  </a:cubicBezTo>
                  <a:cubicBezTo>
                    <a:pt x="4690" y="1167"/>
                    <a:pt x="4268" y="1332"/>
                    <a:pt x="3874" y="1543"/>
                  </a:cubicBezTo>
                  <a:cubicBezTo>
                    <a:pt x="4099" y="1175"/>
                    <a:pt x="4305" y="800"/>
                    <a:pt x="4484" y="405"/>
                  </a:cubicBezTo>
                  <a:cubicBezTo>
                    <a:pt x="4561" y="241"/>
                    <a:pt x="4436" y="1"/>
                    <a:pt x="4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30"/>
            <p:cNvSpPr/>
            <p:nvPr/>
          </p:nvSpPr>
          <p:spPr>
            <a:xfrm>
              <a:off x="8320753" y="3739199"/>
              <a:ext cx="188915" cy="286922"/>
            </a:xfrm>
            <a:custGeom>
              <a:rect b="b" l="l" r="r" t="t"/>
              <a:pathLst>
                <a:path extrusionOk="0" h="9134" w="6014">
                  <a:moveTo>
                    <a:pt x="3857" y="0"/>
                  </a:moveTo>
                  <a:cubicBezTo>
                    <a:pt x="3804" y="0"/>
                    <a:pt x="3749" y="17"/>
                    <a:pt x="3706" y="53"/>
                  </a:cubicBezTo>
                  <a:cubicBezTo>
                    <a:pt x="3284" y="397"/>
                    <a:pt x="3009" y="893"/>
                    <a:pt x="2926" y="1424"/>
                  </a:cubicBezTo>
                  <a:cubicBezTo>
                    <a:pt x="2853" y="1177"/>
                    <a:pt x="2766" y="929"/>
                    <a:pt x="2661" y="681"/>
                  </a:cubicBezTo>
                  <a:cubicBezTo>
                    <a:pt x="2622" y="589"/>
                    <a:pt x="2538" y="507"/>
                    <a:pt x="2436" y="507"/>
                  </a:cubicBezTo>
                  <a:cubicBezTo>
                    <a:pt x="2417" y="507"/>
                    <a:pt x="2396" y="510"/>
                    <a:pt x="2376" y="516"/>
                  </a:cubicBezTo>
                  <a:cubicBezTo>
                    <a:pt x="1757" y="728"/>
                    <a:pt x="1762" y="1392"/>
                    <a:pt x="1886" y="1924"/>
                  </a:cubicBezTo>
                  <a:cubicBezTo>
                    <a:pt x="1886" y="1928"/>
                    <a:pt x="1890" y="1934"/>
                    <a:pt x="1890" y="1938"/>
                  </a:cubicBezTo>
                  <a:cubicBezTo>
                    <a:pt x="1844" y="1892"/>
                    <a:pt x="1803" y="1841"/>
                    <a:pt x="1757" y="1796"/>
                  </a:cubicBezTo>
                  <a:cubicBezTo>
                    <a:pt x="1705" y="1742"/>
                    <a:pt x="1645" y="1719"/>
                    <a:pt x="1586" y="1719"/>
                  </a:cubicBezTo>
                  <a:cubicBezTo>
                    <a:pt x="1479" y="1719"/>
                    <a:pt x="1375" y="1796"/>
                    <a:pt x="1330" y="1906"/>
                  </a:cubicBezTo>
                  <a:cubicBezTo>
                    <a:pt x="1165" y="2332"/>
                    <a:pt x="1211" y="2796"/>
                    <a:pt x="1408" y="3185"/>
                  </a:cubicBezTo>
                  <a:cubicBezTo>
                    <a:pt x="1336" y="3185"/>
                    <a:pt x="1262" y="3185"/>
                    <a:pt x="1188" y="3190"/>
                  </a:cubicBezTo>
                  <a:cubicBezTo>
                    <a:pt x="785" y="3222"/>
                    <a:pt x="413" y="3479"/>
                    <a:pt x="505" y="3928"/>
                  </a:cubicBezTo>
                  <a:cubicBezTo>
                    <a:pt x="587" y="4313"/>
                    <a:pt x="858" y="4607"/>
                    <a:pt x="1202" y="4772"/>
                  </a:cubicBezTo>
                  <a:cubicBezTo>
                    <a:pt x="936" y="4896"/>
                    <a:pt x="680" y="5038"/>
                    <a:pt x="441" y="5208"/>
                  </a:cubicBezTo>
                  <a:cubicBezTo>
                    <a:pt x="281" y="5322"/>
                    <a:pt x="321" y="5602"/>
                    <a:pt x="541" y="5602"/>
                  </a:cubicBezTo>
                  <a:cubicBezTo>
                    <a:pt x="543" y="5602"/>
                    <a:pt x="545" y="5602"/>
                    <a:pt x="547" y="5602"/>
                  </a:cubicBezTo>
                  <a:cubicBezTo>
                    <a:pt x="730" y="5593"/>
                    <a:pt x="909" y="5575"/>
                    <a:pt x="1083" y="5538"/>
                  </a:cubicBezTo>
                  <a:lnTo>
                    <a:pt x="1083" y="5538"/>
                  </a:lnTo>
                  <a:cubicBezTo>
                    <a:pt x="1042" y="5579"/>
                    <a:pt x="1005" y="5621"/>
                    <a:pt x="964" y="5662"/>
                  </a:cubicBezTo>
                  <a:cubicBezTo>
                    <a:pt x="680" y="5983"/>
                    <a:pt x="1" y="6588"/>
                    <a:pt x="350" y="7061"/>
                  </a:cubicBezTo>
                  <a:cubicBezTo>
                    <a:pt x="449" y="7195"/>
                    <a:pt x="573" y="7247"/>
                    <a:pt x="704" y="7247"/>
                  </a:cubicBezTo>
                  <a:cubicBezTo>
                    <a:pt x="814" y="7247"/>
                    <a:pt x="929" y="7211"/>
                    <a:pt x="1037" y="7156"/>
                  </a:cubicBezTo>
                  <a:lnTo>
                    <a:pt x="1037" y="7156"/>
                  </a:lnTo>
                  <a:cubicBezTo>
                    <a:pt x="1005" y="7290"/>
                    <a:pt x="978" y="7427"/>
                    <a:pt x="968" y="7575"/>
                  </a:cubicBezTo>
                  <a:cubicBezTo>
                    <a:pt x="956" y="7688"/>
                    <a:pt x="1066" y="7768"/>
                    <a:pt x="1170" y="7768"/>
                  </a:cubicBezTo>
                  <a:cubicBezTo>
                    <a:pt x="1218" y="7768"/>
                    <a:pt x="1265" y="7751"/>
                    <a:pt x="1298" y="7712"/>
                  </a:cubicBezTo>
                  <a:cubicBezTo>
                    <a:pt x="1321" y="7689"/>
                    <a:pt x="1340" y="7666"/>
                    <a:pt x="1358" y="7643"/>
                  </a:cubicBezTo>
                  <a:lnTo>
                    <a:pt x="1358" y="7643"/>
                  </a:lnTo>
                  <a:cubicBezTo>
                    <a:pt x="1262" y="8028"/>
                    <a:pt x="1220" y="8455"/>
                    <a:pt x="1514" y="8688"/>
                  </a:cubicBezTo>
                  <a:cubicBezTo>
                    <a:pt x="1558" y="8724"/>
                    <a:pt x="1605" y="8741"/>
                    <a:pt x="1651" y="8741"/>
                  </a:cubicBezTo>
                  <a:cubicBezTo>
                    <a:pt x="1729" y="8741"/>
                    <a:pt x="1802" y="8691"/>
                    <a:pt x="1840" y="8601"/>
                  </a:cubicBezTo>
                  <a:cubicBezTo>
                    <a:pt x="2024" y="8152"/>
                    <a:pt x="2202" y="7702"/>
                    <a:pt x="2386" y="7253"/>
                  </a:cubicBezTo>
                  <a:lnTo>
                    <a:pt x="2386" y="7253"/>
                  </a:lnTo>
                  <a:cubicBezTo>
                    <a:pt x="2381" y="7317"/>
                    <a:pt x="2376" y="7382"/>
                    <a:pt x="2376" y="7446"/>
                  </a:cubicBezTo>
                  <a:cubicBezTo>
                    <a:pt x="2363" y="7831"/>
                    <a:pt x="2358" y="8235"/>
                    <a:pt x="2418" y="8615"/>
                  </a:cubicBezTo>
                  <a:cubicBezTo>
                    <a:pt x="2454" y="8845"/>
                    <a:pt x="2587" y="9120"/>
                    <a:pt x="2853" y="9133"/>
                  </a:cubicBezTo>
                  <a:cubicBezTo>
                    <a:pt x="2860" y="9133"/>
                    <a:pt x="2866" y="9134"/>
                    <a:pt x="2872" y="9134"/>
                  </a:cubicBezTo>
                  <a:cubicBezTo>
                    <a:pt x="3198" y="9134"/>
                    <a:pt x="3226" y="8643"/>
                    <a:pt x="3289" y="8400"/>
                  </a:cubicBezTo>
                  <a:cubicBezTo>
                    <a:pt x="3394" y="8009"/>
                    <a:pt x="3472" y="7615"/>
                    <a:pt x="3527" y="7217"/>
                  </a:cubicBezTo>
                  <a:cubicBezTo>
                    <a:pt x="3555" y="7010"/>
                    <a:pt x="3578" y="6804"/>
                    <a:pt x="3596" y="6597"/>
                  </a:cubicBezTo>
                  <a:cubicBezTo>
                    <a:pt x="3720" y="6951"/>
                    <a:pt x="3872" y="7290"/>
                    <a:pt x="4069" y="7611"/>
                  </a:cubicBezTo>
                  <a:cubicBezTo>
                    <a:pt x="4108" y="7673"/>
                    <a:pt x="4165" y="7701"/>
                    <a:pt x="4222" y="7701"/>
                  </a:cubicBezTo>
                  <a:cubicBezTo>
                    <a:pt x="4284" y="7701"/>
                    <a:pt x="4347" y="7668"/>
                    <a:pt x="4390" y="7611"/>
                  </a:cubicBezTo>
                  <a:cubicBezTo>
                    <a:pt x="4655" y="7266"/>
                    <a:pt x="4545" y="6809"/>
                    <a:pt x="4408" y="6413"/>
                  </a:cubicBezTo>
                  <a:lnTo>
                    <a:pt x="4408" y="6413"/>
                  </a:lnTo>
                  <a:cubicBezTo>
                    <a:pt x="4559" y="6555"/>
                    <a:pt x="4730" y="6663"/>
                    <a:pt x="4902" y="6663"/>
                  </a:cubicBezTo>
                  <a:cubicBezTo>
                    <a:pt x="4992" y="6663"/>
                    <a:pt x="5081" y="6634"/>
                    <a:pt x="5169" y="6565"/>
                  </a:cubicBezTo>
                  <a:cubicBezTo>
                    <a:pt x="5563" y="6254"/>
                    <a:pt x="5182" y="5511"/>
                    <a:pt x="5000" y="5175"/>
                  </a:cubicBezTo>
                  <a:cubicBezTo>
                    <a:pt x="4985" y="5158"/>
                    <a:pt x="4972" y="5139"/>
                    <a:pt x="4962" y="5116"/>
                  </a:cubicBezTo>
                  <a:lnTo>
                    <a:pt x="4962" y="5116"/>
                  </a:lnTo>
                  <a:cubicBezTo>
                    <a:pt x="5091" y="5175"/>
                    <a:pt x="5224" y="5230"/>
                    <a:pt x="5362" y="5276"/>
                  </a:cubicBezTo>
                  <a:cubicBezTo>
                    <a:pt x="5388" y="5285"/>
                    <a:pt x="5412" y="5290"/>
                    <a:pt x="5436" y="5290"/>
                  </a:cubicBezTo>
                  <a:cubicBezTo>
                    <a:pt x="5604" y="5290"/>
                    <a:pt x="5705" y="5077"/>
                    <a:pt x="5633" y="4923"/>
                  </a:cubicBezTo>
                  <a:cubicBezTo>
                    <a:pt x="5472" y="4612"/>
                    <a:pt x="5252" y="4355"/>
                    <a:pt x="4990" y="4135"/>
                  </a:cubicBezTo>
                  <a:lnTo>
                    <a:pt x="4990" y="4135"/>
                  </a:lnTo>
                  <a:cubicBezTo>
                    <a:pt x="5051" y="4138"/>
                    <a:pt x="5112" y="4140"/>
                    <a:pt x="5172" y="4140"/>
                  </a:cubicBezTo>
                  <a:cubicBezTo>
                    <a:pt x="5286" y="4140"/>
                    <a:pt x="5399" y="4135"/>
                    <a:pt x="5513" y="4125"/>
                  </a:cubicBezTo>
                  <a:cubicBezTo>
                    <a:pt x="5669" y="4112"/>
                    <a:pt x="5798" y="3979"/>
                    <a:pt x="5751" y="3814"/>
                  </a:cubicBezTo>
                  <a:cubicBezTo>
                    <a:pt x="5641" y="3424"/>
                    <a:pt x="5371" y="3213"/>
                    <a:pt x="5045" y="3098"/>
                  </a:cubicBezTo>
                  <a:cubicBezTo>
                    <a:pt x="5288" y="3001"/>
                    <a:pt x="5527" y="2906"/>
                    <a:pt x="5770" y="2804"/>
                  </a:cubicBezTo>
                  <a:cubicBezTo>
                    <a:pt x="5967" y="2726"/>
                    <a:pt x="6013" y="2415"/>
                    <a:pt x="5770" y="2355"/>
                  </a:cubicBezTo>
                  <a:cubicBezTo>
                    <a:pt x="5563" y="2302"/>
                    <a:pt x="5354" y="2276"/>
                    <a:pt x="5146" y="2276"/>
                  </a:cubicBezTo>
                  <a:cubicBezTo>
                    <a:pt x="5018" y="2276"/>
                    <a:pt x="4891" y="2285"/>
                    <a:pt x="4765" y="2305"/>
                  </a:cubicBezTo>
                  <a:cubicBezTo>
                    <a:pt x="5023" y="2071"/>
                    <a:pt x="5279" y="1837"/>
                    <a:pt x="5536" y="1608"/>
                  </a:cubicBezTo>
                  <a:cubicBezTo>
                    <a:pt x="5653" y="1504"/>
                    <a:pt x="5553" y="1327"/>
                    <a:pt x="5421" y="1327"/>
                  </a:cubicBezTo>
                  <a:cubicBezTo>
                    <a:pt x="5408" y="1327"/>
                    <a:pt x="5394" y="1329"/>
                    <a:pt x="5380" y="1333"/>
                  </a:cubicBezTo>
                  <a:cubicBezTo>
                    <a:pt x="5000" y="1429"/>
                    <a:pt x="4646" y="1576"/>
                    <a:pt x="4329" y="1773"/>
                  </a:cubicBezTo>
                  <a:cubicBezTo>
                    <a:pt x="4472" y="1484"/>
                    <a:pt x="4596" y="1185"/>
                    <a:pt x="4710" y="878"/>
                  </a:cubicBezTo>
                  <a:cubicBezTo>
                    <a:pt x="4763" y="723"/>
                    <a:pt x="4623" y="604"/>
                    <a:pt x="4486" y="604"/>
                  </a:cubicBezTo>
                  <a:cubicBezTo>
                    <a:pt x="4433" y="604"/>
                    <a:pt x="4380" y="622"/>
                    <a:pt x="4339" y="663"/>
                  </a:cubicBezTo>
                  <a:cubicBezTo>
                    <a:pt x="4215" y="791"/>
                    <a:pt x="4100" y="925"/>
                    <a:pt x="3995" y="1067"/>
                  </a:cubicBezTo>
                  <a:cubicBezTo>
                    <a:pt x="4027" y="778"/>
                    <a:pt x="4045" y="489"/>
                    <a:pt x="4060" y="200"/>
                  </a:cubicBezTo>
                  <a:cubicBezTo>
                    <a:pt x="4066" y="69"/>
                    <a:pt x="3964" y="0"/>
                    <a:pt x="38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30"/>
            <p:cNvSpPr/>
            <p:nvPr/>
          </p:nvSpPr>
          <p:spPr>
            <a:xfrm>
              <a:off x="8350533" y="3794676"/>
              <a:ext cx="110132" cy="164853"/>
            </a:xfrm>
            <a:custGeom>
              <a:rect b="b" l="l" r="r" t="t"/>
              <a:pathLst>
                <a:path extrusionOk="0" h="5248" w="3506">
                  <a:moveTo>
                    <a:pt x="1898" y="0"/>
                  </a:moveTo>
                  <a:cubicBezTo>
                    <a:pt x="1810" y="0"/>
                    <a:pt x="1722" y="35"/>
                    <a:pt x="1667" y="113"/>
                  </a:cubicBezTo>
                  <a:cubicBezTo>
                    <a:pt x="1557" y="259"/>
                    <a:pt x="1465" y="410"/>
                    <a:pt x="1378" y="571"/>
                  </a:cubicBezTo>
                  <a:cubicBezTo>
                    <a:pt x="1383" y="526"/>
                    <a:pt x="1391" y="479"/>
                    <a:pt x="1396" y="433"/>
                  </a:cubicBezTo>
                  <a:cubicBezTo>
                    <a:pt x="1424" y="239"/>
                    <a:pt x="1272" y="109"/>
                    <a:pt x="1126" y="109"/>
                  </a:cubicBezTo>
                  <a:cubicBezTo>
                    <a:pt x="1030" y="109"/>
                    <a:pt x="936" y="165"/>
                    <a:pt x="896" y="296"/>
                  </a:cubicBezTo>
                  <a:cubicBezTo>
                    <a:pt x="740" y="810"/>
                    <a:pt x="695" y="1341"/>
                    <a:pt x="704" y="1874"/>
                  </a:cubicBezTo>
                  <a:cubicBezTo>
                    <a:pt x="663" y="1813"/>
                    <a:pt x="617" y="1754"/>
                    <a:pt x="575" y="1694"/>
                  </a:cubicBezTo>
                  <a:cubicBezTo>
                    <a:pt x="516" y="1616"/>
                    <a:pt x="427" y="1580"/>
                    <a:pt x="341" y="1580"/>
                  </a:cubicBezTo>
                  <a:cubicBezTo>
                    <a:pt x="185" y="1580"/>
                    <a:pt x="39" y="1697"/>
                    <a:pt x="98" y="1891"/>
                  </a:cubicBezTo>
                  <a:cubicBezTo>
                    <a:pt x="162" y="2098"/>
                    <a:pt x="236" y="2295"/>
                    <a:pt x="323" y="2492"/>
                  </a:cubicBezTo>
                  <a:cubicBezTo>
                    <a:pt x="199" y="2571"/>
                    <a:pt x="130" y="2754"/>
                    <a:pt x="263" y="2896"/>
                  </a:cubicBezTo>
                  <a:cubicBezTo>
                    <a:pt x="373" y="3011"/>
                    <a:pt x="483" y="3125"/>
                    <a:pt x="593" y="3244"/>
                  </a:cubicBezTo>
                  <a:cubicBezTo>
                    <a:pt x="268" y="3648"/>
                    <a:pt x="79" y="4139"/>
                    <a:pt x="20" y="4662"/>
                  </a:cubicBezTo>
                  <a:cubicBezTo>
                    <a:pt x="0" y="4817"/>
                    <a:pt x="144" y="4913"/>
                    <a:pt x="283" y="4913"/>
                  </a:cubicBezTo>
                  <a:cubicBezTo>
                    <a:pt x="370" y="4913"/>
                    <a:pt x="455" y="4875"/>
                    <a:pt x="498" y="4790"/>
                  </a:cubicBezTo>
                  <a:cubicBezTo>
                    <a:pt x="612" y="4560"/>
                    <a:pt x="735" y="4332"/>
                    <a:pt x="869" y="4111"/>
                  </a:cubicBezTo>
                  <a:lnTo>
                    <a:pt x="869" y="4111"/>
                  </a:lnTo>
                  <a:cubicBezTo>
                    <a:pt x="860" y="4427"/>
                    <a:pt x="883" y="4749"/>
                    <a:pt x="932" y="5074"/>
                  </a:cubicBezTo>
                  <a:cubicBezTo>
                    <a:pt x="951" y="5191"/>
                    <a:pt x="1058" y="5248"/>
                    <a:pt x="1166" y="5248"/>
                  </a:cubicBezTo>
                  <a:cubicBezTo>
                    <a:pt x="1275" y="5248"/>
                    <a:pt x="1385" y="5189"/>
                    <a:pt x="1406" y="5074"/>
                  </a:cubicBezTo>
                  <a:cubicBezTo>
                    <a:pt x="1446" y="4859"/>
                    <a:pt x="1483" y="4647"/>
                    <a:pt x="1520" y="4437"/>
                  </a:cubicBezTo>
                  <a:cubicBezTo>
                    <a:pt x="1543" y="4529"/>
                    <a:pt x="1565" y="4615"/>
                    <a:pt x="1598" y="4702"/>
                  </a:cubicBezTo>
                  <a:cubicBezTo>
                    <a:pt x="1636" y="4827"/>
                    <a:pt x="1744" y="4887"/>
                    <a:pt x="1850" y="4887"/>
                  </a:cubicBezTo>
                  <a:cubicBezTo>
                    <a:pt x="1979" y="4887"/>
                    <a:pt x="2105" y="4800"/>
                    <a:pt x="2102" y="4634"/>
                  </a:cubicBezTo>
                  <a:cubicBezTo>
                    <a:pt x="2102" y="4281"/>
                    <a:pt x="2079" y="3932"/>
                    <a:pt x="2033" y="3580"/>
                  </a:cubicBezTo>
                  <a:lnTo>
                    <a:pt x="2033" y="3580"/>
                  </a:lnTo>
                  <a:cubicBezTo>
                    <a:pt x="2176" y="3703"/>
                    <a:pt x="2327" y="3818"/>
                    <a:pt x="2492" y="3919"/>
                  </a:cubicBezTo>
                  <a:cubicBezTo>
                    <a:pt x="2530" y="3941"/>
                    <a:pt x="2572" y="3951"/>
                    <a:pt x="2613" y="3951"/>
                  </a:cubicBezTo>
                  <a:cubicBezTo>
                    <a:pt x="2774" y="3951"/>
                    <a:pt x="2932" y="3797"/>
                    <a:pt x="2873" y="3625"/>
                  </a:cubicBezTo>
                  <a:cubicBezTo>
                    <a:pt x="2763" y="3305"/>
                    <a:pt x="2593" y="3015"/>
                    <a:pt x="2369" y="2776"/>
                  </a:cubicBezTo>
                  <a:cubicBezTo>
                    <a:pt x="2523" y="2733"/>
                    <a:pt x="2684" y="2720"/>
                    <a:pt x="2846" y="2720"/>
                  </a:cubicBezTo>
                  <a:cubicBezTo>
                    <a:pt x="2953" y="2720"/>
                    <a:pt x="3061" y="2726"/>
                    <a:pt x="3167" y="2731"/>
                  </a:cubicBezTo>
                  <a:cubicBezTo>
                    <a:pt x="3170" y="2731"/>
                    <a:pt x="3173" y="2731"/>
                    <a:pt x="3176" y="2731"/>
                  </a:cubicBezTo>
                  <a:cubicBezTo>
                    <a:pt x="3505" y="2731"/>
                    <a:pt x="3484" y="2249"/>
                    <a:pt x="3167" y="2213"/>
                  </a:cubicBezTo>
                  <a:cubicBezTo>
                    <a:pt x="3038" y="2194"/>
                    <a:pt x="2914" y="2185"/>
                    <a:pt x="2786" y="2181"/>
                  </a:cubicBezTo>
                  <a:cubicBezTo>
                    <a:pt x="2969" y="1965"/>
                    <a:pt x="3148" y="1745"/>
                    <a:pt x="3322" y="1516"/>
                  </a:cubicBezTo>
                  <a:cubicBezTo>
                    <a:pt x="3454" y="1342"/>
                    <a:pt x="3264" y="1127"/>
                    <a:pt x="3079" y="1127"/>
                  </a:cubicBezTo>
                  <a:cubicBezTo>
                    <a:pt x="3020" y="1127"/>
                    <a:pt x="2961" y="1150"/>
                    <a:pt x="2914" y="1204"/>
                  </a:cubicBezTo>
                  <a:cubicBezTo>
                    <a:pt x="2712" y="1434"/>
                    <a:pt x="2501" y="1648"/>
                    <a:pt x="2272" y="1846"/>
                  </a:cubicBezTo>
                  <a:cubicBezTo>
                    <a:pt x="2465" y="1451"/>
                    <a:pt x="2689" y="1070"/>
                    <a:pt x="2937" y="708"/>
                  </a:cubicBezTo>
                  <a:cubicBezTo>
                    <a:pt x="3070" y="519"/>
                    <a:pt x="2885" y="329"/>
                    <a:pt x="2697" y="329"/>
                  </a:cubicBezTo>
                  <a:cubicBezTo>
                    <a:pt x="2659" y="329"/>
                    <a:pt x="2620" y="337"/>
                    <a:pt x="2583" y="355"/>
                  </a:cubicBezTo>
                  <a:cubicBezTo>
                    <a:pt x="2304" y="493"/>
                    <a:pt x="2094" y="727"/>
                    <a:pt x="1914" y="979"/>
                  </a:cubicBezTo>
                  <a:cubicBezTo>
                    <a:pt x="1978" y="754"/>
                    <a:pt x="2052" y="530"/>
                    <a:pt x="2139" y="310"/>
                  </a:cubicBezTo>
                  <a:cubicBezTo>
                    <a:pt x="2213" y="119"/>
                    <a:pt x="2058" y="0"/>
                    <a:pt x="18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38" name="Google Shape;2538;p30"/>
          <p:cNvGrpSpPr/>
          <p:nvPr/>
        </p:nvGrpSpPr>
        <p:grpSpPr>
          <a:xfrm rot="-8999940">
            <a:off x="8692899" y="3511356"/>
            <a:ext cx="1611225" cy="2205380"/>
            <a:chOff x="-940075" y="1241575"/>
            <a:chExt cx="1027729" cy="1406714"/>
          </a:xfrm>
        </p:grpSpPr>
        <p:sp>
          <p:nvSpPr>
            <p:cNvPr id="2539" name="Google Shape;2539;p30"/>
            <p:cNvSpPr/>
            <p:nvPr/>
          </p:nvSpPr>
          <p:spPr>
            <a:xfrm>
              <a:off x="-940075" y="1241575"/>
              <a:ext cx="1027729" cy="1406714"/>
            </a:xfrm>
            <a:custGeom>
              <a:rect b="b" l="l" r="r" t="t"/>
              <a:pathLst>
                <a:path extrusionOk="0" h="21443" w="15666">
                  <a:moveTo>
                    <a:pt x="8536" y="0"/>
                  </a:moveTo>
                  <a:cubicBezTo>
                    <a:pt x="8214" y="0"/>
                    <a:pt x="7919" y="265"/>
                    <a:pt x="7705" y="665"/>
                  </a:cubicBezTo>
                  <a:cubicBezTo>
                    <a:pt x="7498" y="1041"/>
                    <a:pt x="7371" y="1546"/>
                    <a:pt x="7366" y="2051"/>
                  </a:cubicBezTo>
                  <a:cubicBezTo>
                    <a:pt x="7347" y="3334"/>
                    <a:pt x="8058" y="5183"/>
                    <a:pt x="8310" y="5793"/>
                  </a:cubicBezTo>
                  <a:cubicBezTo>
                    <a:pt x="8241" y="6466"/>
                    <a:pt x="8127" y="7489"/>
                    <a:pt x="8104" y="7540"/>
                  </a:cubicBezTo>
                  <a:cubicBezTo>
                    <a:pt x="8063" y="7421"/>
                    <a:pt x="7976" y="7214"/>
                    <a:pt x="7921" y="7099"/>
                  </a:cubicBezTo>
                  <a:cubicBezTo>
                    <a:pt x="7911" y="7082"/>
                    <a:pt x="7907" y="7063"/>
                    <a:pt x="7898" y="7049"/>
                  </a:cubicBezTo>
                  <a:cubicBezTo>
                    <a:pt x="7756" y="6361"/>
                    <a:pt x="7311" y="4508"/>
                    <a:pt x="6581" y="3522"/>
                  </a:cubicBezTo>
                  <a:cubicBezTo>
                    <a:pt x="6338" y="3196"/>
                    <a:pt x="6031" y="2931"/>
                    <a:pt x="5720" y="2766"/>
                  </a:cubicBezTo>
                  <a:cubicBezTo>
                    <a:pt x="5488" y="2643"/>
                    <a:pt x="5255" y="2574"/>
                    <a:pt x="5046" y="2574"/>
                  </a:cubicBezTo>
                  <a:cubicBezTo>
                    <a:pt x="4882" y="2574"/>
                    <a:pt x="4732" y="2616"/>
                    <a:pt x="4609" y="2707"/>
                  </a:cubicBezTo>
                  <a:cubicBezTo>
                    <a:pt x="4353" y="2899"/>
                    <a:pt x="4284" y="3293"/>
                    <a:pt x="4367" y="3742"/>
                  </a:cubicBezTo>
                  <a:cubicBezTo>
                    <a:pt x="4440" y="4151"/>
                    <a:pt x="4637" y="4600"/>
                    <a:pt x="4930" y="4985"/>
                  </a:cubicBezTo>
                  <a:cubicBezTo>
                    <a:pt x="5944" y="6324"/>
                    <a:pt x="7411" y="7063"/>
                    <a:pt x="7834" y="7260"/>
                  </a:cubicBezTo>
                  <a:cubicBezTo>
                    <a:pt x="7916" y="7429"/>
                    <a:pt x="8003" y="7604"/>
                    <a:pt x="8086" y="7778"/>
                  </a:cubicBezTo>
                  <a:cubicBezTo>
                    <a:pt x="8072" y="7842"/>
                    <a:pt x="8067" y="7902"/>
                    <a:pt x="8054" y="7967"/>
                  </a:cubicBezTo>
                  <a:cubicBezTo>
                    <a:pt x="7999" y="8369"/>
                    <a:pt x="7788" y="9897"/>
                    <a:pt x="7765" y="10103"/>
                  </a:cubicBezTo>
                  <a:cubicBezTo>
                    <a:pt x="7678" y="9920"/>
                    <a:pt x="7572" y="9736"/>
                    <a:pt x="7466" y="9563"/>
                  </a:cubicBezTo>
                  <a:cubicBezTo>
                    <a:pt x="7150" y="8801"/>
                    <a:pt x="6266" y="6834"/>
                    <a:pt x="5174" y="5921"/>
                  </a:cubicBezTo>
                  <a:cubicBezTo>
                    <a:pt x="4812" y="5613"/>
                    <a:pt x="4321" y="5338"/>
                    <a:pt x="3839" y="5169"/>
                  </a:cubicBezTo>
                  <a:cubicBezTo>
                    <a:pt x="3529" y="5060"/>
                    <a:pt x="3224" y="4996"/>
                    <a:pt x="2960" y="4996"/>
                  </a:cubicBezTo>
                  <a:cubicBezTo>
                    <a:pt x="2678" y="4996"/>
                    <a:pt x="2443" y="5070"/>
                    <a:pt x="2298" y="5243"/>
                  </a:cubicBezTo>
                  <a:cubicBezTo>
                    <a:pt x="2046" y="5541"/>
                    <a:pt x="2147" y="6109"/>
                    <a:pt x="2427" y="6691"/>
                  </a:cubicBezTo>
                  <a:cubicBezTo>
                    <a:pt x="2693" y="7241"/>
                    <a:pt x="3123" y="7810"/>
                    <a:pt x="3569" y="8182"/>
                  </a:cubicBezTo>
                  <a:cubicBezTo>
                    <a:pt x="4797" y="9214"/>
                    <a:pt x="7063" y="9755"/>
                    <a:pt x="7513" y="9855"/>
                  </a:cubicBezTo>
                  <a:cubicBezTo>
                    <a:pt x="7586" y="10026"/>
                    <a:pt x="7655" y="10213"/>
                    <a:pt x="7724" y="10452"/>
                  </a:cubicBezTo>
                  <a:cubicBezTo>
                    <a:pt x="7710" y="10589"/>
                    <a:pt x="7636" y="11525"/>
                    <a:pt x="7631" y="11631"/>
                  </a:cubicBezTo>
                  <a:cubicBezTo>
                    <a:pt x="7591" y="11567"/>
                    <a:pt x="7540" y="11506"/>
                    <a:pt x="7494" y="11451"/>
                  </a:cubicBezTo>
                  <a:cubicBezTo>
                    <a:pt x="7398" y="11337"/>
                    <a:pt x="7292" y="11231"/>
                    <a:pt x="7182" y="11131"/>
                  </a:cubicBezTo>
                  <a:cubicBezTo>
                    <a:pt x="6715" y="10663"/>
                    <a:pt x="5279" y="9374"/>
                    <a:pt x="2761" y="8558"/>
                  </a:cubicBezTo>
                  <a:cubicBezTo>
                    <a:pt x="2545" y="8489"/>
                    <a:pt x="2331" y="8443"/>
                    <a:pt x="2124" y="8420"/>
                  </a:cubicBezTo>
                  <a:cubicBezTo>
                    <a:pt x="2014" y="8407"/>
                    <a:pt x="1906" y="8401"/>
                    <a:pt x="1801" y="8401"/>
                  </a:cubicBezTo>
                  <a:cubicBezTo>
                    <a:pt x="976" y="8401"/>
                    <a:pt x="348" y="8792"/>
                    <a:pt x="193" y="9411"/>
                  </a:cubicBezTo>
                  <a:cubicBezTo>
                    <a:pt x="1" y="10181"/>
                    <a:pt x="532" y="10970"/>
                    <a:pt x="1688" y="11369"/>
                  </a:cubicBezTo>
                  <a:cubicBezTo>
                    <a:pt x="1798" y="11410"/>
                    <a:pt x="1913" y="11442"/>
                    <a:pt x="2037" y="11474"/>
                  </a:cubicBezTo>
                  <a:cubicBezTo>
                    <a:pt x="2614" y="11619"/>
                    <a:pt x="3279" y="11672"/>
                    <a:pt x="3940" y="11672"/>
                  </a:cubicBezTo>
                  <a:cubicBezTo>
                    <a:pt x="5303" y="11672"/>
                    <a:pt x="6645" y="11448"/>
                    <a:pt x="7146" y="11355"/>
                  </a:cubicBezTo>
                  <a:cubicBezTo>
                    <a:pt x="7223" y="11429"/>
                    <a:pt x="7301" y="11502"/>
                    <a:pt x="7375" y="11584"/>
                  </a:cubicBezTo>
                  <a:cubicBezTo>
                    <a:pt x="7453" y="11667"/>
                    <a:pt x="7521" y="11777"/>
                    <a:pt x="7623" y="11842"/>
                  </a:cubicBezTo>
                  <a:cubicBezTo>
                    <a:pt x="7623" y="11860"/>
                    <a:pt x="7618" y="11979"/>
                    <a:pt x="7618" y="12158"/>
                  </a:cubicBezTo>
                  <a:cubicBezTo>
                    <a:pt x="7607" y="12157"/>
                    <a:pt x="7596" y="12157"/>
                    <a:pt x="7585" y="12157"/>
                  </a:cubicBezTo>
                  <a:cubicBezTo>
                    <a:pt x="7536" y="12157"/>
                    <a:pt x="7485" y="12164"/>
                    <a:pt x="7443" y="12172"/>
                  </a:cubicBezTo>
                  <a:cubicBezTo>
                    <a:pt x="7398" y="12177"/>
                    <a:pt x="7352" y="12190"/>
                    <a:pt x="7306" y="12200"/>
                  </a:cubicBezTo>
                  <a:cubicBezTo>
                    <a:pt x="7018" y="12078"/>
                    <a:pt x="6319" y="11817"/>
                    <a:pt x="5568" y="11817"/>
                  </a:cubicBezTo>
                  <a:cubicBezTo>
                    <a:pt x="5384" y="11817"/>
                    <a:pt x="5198" y="11832"/>
                    <a:pt x="5013" y="11869"/>
                  </a:cubicBezTo>
                  <a:cubicBezTo>
                    <a:pt x="4678" y="11933"/>
                    <a:pt x="4251" y="12098"/>
                    <a:pt x="3889" y="12304"/>
                  </a:cubicBezTo>
                  <a:cubicBezTo>
                    <a:pt x="3449" y="12557"/>
                    <a:pt x="3119" y="12873"/>
                    <a:pt x="3174" y="13167"/>
                  </a:cubicBezTo>
                  <a:cubicBezTo>
                    <a:pt x="3261" y="13604"/>
                    <a:pt x="3847" y="13871"/>
                    <a:pt x="4489" y="13871"/>
                  </a:cubicBezTo>
                  <a:cubicBezTo>
                    <a:pt x="4622" y="13871"/>
                    <a:pt x="4756" y="13860"/>
                    <a:pt x="4890" y="13836"/>
                  </a:cubicBezTo>
                  <a:cubicBezTo>
                    <a:pt x="4899" y="13836"/>
                    <a:pt x="4912" y="13832"/>
                    <a:pt x="4926" y="13827"/>
                  </a:cubicBezTo>
                  <a:cubicBezTo>
                    <a:pt x="5976" y="13621"/>
                    <a:pt x="7159" y="12539"/>
                    <a:pt x="7398" y="12310"/>
                  </a:cubicBezTo>
                  <a:cubicBezTo>
                    <a:pt x="7421" y="12300"/>
                    <a:pt x="7449" y="12295"/>
                    <a:pt x="7476" y="12291"/>
                  </a:cubicBezTo>
                  <a:cubicBezTo>
                    <a:pt x="7517" y="12287"/>
                    <a:pt x="7568" y="12287"/>
                    <a:pt x="7614" y="12282"/>
                  </a:cubicBezTo>
                  <a:cubicBezTo>
                    <a:pt x="7614" y="12704"/>
                    <a:pt x="7614" y="13318"/>
                    <a:pt x="7627" y="13612"/>
                  </a:cubicBezTo>
                  <a:cubicBezTo>
                    <a:pt x="7646" y="14116"/>
                    <a:pt x="8118" y="20958"/>
                    <a:pt x="8118" y="21105"/>
                  </a:cubicBezTo>
                  <a:cubicBezTo>
                    <a:pt x="8113" y="21355"/>
                    <a:pt x="8197" y="21442"/>
                    <a:pt x="8280" y="21442"/>
                  </a:cubicBezTo>
                  <a:cubicBezTo>
                    <a:pt x="8362" y="21442"/>
                    <a:pt x="8443" y="21355"/>
                    <a:pt x="8434" y="21257"/>
                  </a:cubicBezTo>
                  <a:cubicBezTo>
                    <a:pt x="8429" y="21147"/>
                    <a:pt x="8008" y="14230"/>
                    <a:pt x="7980" y="13777"/>
                  </a:cubicBezTo>
                  <a:cubicBezTo>
                    <a:pt x="7966" y="13515"/>
                    <a:pt x="7962" y="12854"/>
                    <a:pt x="7957" y="12365"/>
                  </a:cubicBezTo>
                  <a:lnTo>
                    <a:pt x="7957" y="12365"/>
                  </a:lnTo>
                  <a:cubicBezTo>
                    <a:pt x="8008" y="12369"/>
                    <a:pt x="8054" y="12374"/>
                    <a:pt x="8099" y="12382"/>
                  </a:cubicBezTo>
                  <a:cubicBezTo>
                    <a:pt x="8182" y="12401"/>
                    <a:pt x="8264" y="12424"/>
                    <a:pt x="8342" y="12452"/>
                  </a:cubicBezTo>
                  <a:cubicBezTo>
                    <a:pt x="8618" y="12818"/>
                    <a:pt x="9392" y="13781"/>
                    <a:pt x="10145" y="14130"/>
                  </a:cubicBezTo>
                  <a:cubicBezTo>
                    <a:pt x="10158" y="14135"/>
                    <a:pt x="10167" y="14139"/>
                    <a:pt x="10177" y="14139"/>
                  </a:cubicBezTo>
                  <a:cubicBezTo>
                    <a:pt x="10421" y="14246"/>
                    <a:pt x="10713" y="14302"/>
                    <a:pt x="10986" y="14302"/>
                  </a:cubicBezTo>
                  <a:cubicBezTo>
                    <a:pt x="11368" y="14302"/>
                    <a:pt x="11711" y="14190"/>
                    <a:pt x="11824" y="13946"/>
                  </a:cubicBezTo>
                  <a:cubicBezTo>
                    <a:pt x="11934" y="13703"/>
                    <a:pt x="11653" y="13368"/>
                    <a:pt x="11273" y="13070"/>
                  </a:cubicBezTo>
                  <a:cubicBezTo>
                    <a:pt x="10984" y="12846"/>
                    <a:pt x="10645" y="12644"/>
                    <a:pt x="10374" y="12520"/>
                  </a:cubicBezTo>
                  <a:cubicBezTo>
                    <a:pt x="9914" y="12307"/>
                    <a:pt x="9390" y="12254"/>
                    <a:pt x="8977" y="12254"/>
                  </a:cubicBezTo>
                  <a:cubicBezTo>
                    <a:pt x="8694" y="12254"/>
                    <a:pt x="8463" y="12279"/>
                    <a:pt x="8338" y="12295"/>
                  </a:cubicBezTo>
                  <a:cubicBezTo>
                    <a:pt x="8269" y="12272"/>
                    <a:pt x="8192" y="12255"/>
                    <a:pt x="8118" y="12240"/>
                  </a:cubicBezTo>
                  <a:cubicBezTo>
                    <a:pt x="8076" y="12236"/>
                    <a:pt x="8017" y="12227"/>
                    <a:pt x="7957" y="12222"/>
                  </a:cubicBezTo>
                  <a:lnTo>
                    <a:pt x="7957" y="11759"/>
                  </a:lnTo>
                  <a:cubicBezTo>
                    <a:pt x="8063" y="11709"/>
                    <a:pt x="8159" y="11644"/>
                    <a:pt x="8260" y="11594"/>
                  </a:cubicBezTo>
                  <a:cubicBezTo>
                    <a:pt x="8425" y="11506"/>
                    <a:pt x="8599" y="11438"/>
                    <a:pt x="8783" y="11387"/>
                  </a:cubicBezTo>
                  <a:cubicBezTo>
                    <a:pt x="8797" y="11383"/>
                    <a:pt x="8815" y="11379"/>
                    <a:pt x="8833" y="11369"/>
                  </a:cubicBezTo>
                  <a:cubicBezTo>
                    <a:pt x="9307" y="11561"/>
                    <a:pt x="11501" y="12386"/>
                    <a:pt x="13174" y="12386"/>
                  </a:cubicBezTo>
                  <a:cubicBezTo>
                    <a:pt x="13267" y="12386"/>
                    <a:pt x="13358" y="12383"/>
                    <a:pt x="13447" y="12378"/>
                  </a:cubicBezTo>
                  <a:cubicBezTo>
                    <a:pt x="13653" y="12365"/>
                    <a:pt x="13850" y="12337"/>
                    <a:pt x="14043" y="12300"/>
                  </a:cubicBezTo>
                  <a:cubicBezTo>
                    <a:pt x="14960" y="12117"/>
                    <a:pt x="15666" y="11635"/>
                    <a:pt x="15621" y="10920"/>
                  </a:cubicBezTo>
                  <a:cubicBezTo>
                    <a:pt x="15593" y="10466"/>
                    <a:pt x="15226" y="10108"/>
                    <a:pt x="14694" y="9878"/>
                  </a:cubicBezTo>
                  <a:cubicBezTo>
                    <a:pt x="14275" y="9699"/>
                    <a:pt x="13749" y="9596"/>
                    <a:pt x="13218" y="9596"/>
                  </a:cubicBezTo>
                  <a:cubicBezTo>
                    <a:pt x="13139" y="9596"/>
                    <a:pt x="13059" y="9598"/>
                    <a:pt x="12979" y="9603"/>
                  </a:cubicBezTo>
                  <a:cubicBezTo>
                    <a:pt x="11360" y="9704"/>
                    <a:pt x="9420" y="10892"/>
                    <a:pt x="8884" y="11241"/>
                  </a:cubicBezTo>
                  <a:cubicBezTo>
                    <a:pt x="8797" y="11264"/>
                    <a:pt x="8714" y="11286"/>
                    <a:pt x="8632" y="11319"/>
                  </a:cubicBezTo>
                  <a:cubicBezTo>
                    <a:pt x="8471" y="11379"/>
                    <a:pt x="8319" y="11447"/>
                    <a:pt x="8173" y="11529"/>
                  </a:cubicBezTo>
                  <a:cubicBezTo>
                    <a:pt x="8099" y="11571"/>
                    <a:pt x="8027" y="11612"/>
                    <a:pt x="7962" y="11663"/>
                  </a:cubicBezTo>
                  <a:cubicBezTo>
                    <a:pt x="7962" y="11539"/>
                    <a:pt x="8012" y="10727"/>
                    <a:pt x="8027" y="10549"/>
                  </a:cubicBezTo>
                  <a:cubicBezTo>
                    <a:pt x="8186" y="10411"/>
                    <a:pt x="8342" y="10255"/>
                    <a:pt x="8508" y="10126"/>
                  </a:cubicBezTo>
                  <a:cubicBezTo>
                    <a:pt x="8567" y="10081"/>
                    <a:pt x="8626" y="10035"/>
                    <a:pt x="8687" y="9988"/>
                  </a:cubicBezTo>
                  <a:cubicBezTo>
                    <a:pt x="9392" y="9961"/>
                    <a:pt x="11722" y="9815"/>
                    <a:pt x="12984" y="9190"/>
                  </a:cubicBezTo>
                  <a:cubicBezTo>
                    <a:pt x="13475" y="8953"/>
                    <a:pt x="13864" y="8572"/>
                    <a:pt x="14084" y="8164"/>
                  </a:cubicBezTo>
                  <a:cubicBezTo>
                    <a:pt x="14286" y="7787"/>
                    <a:pt x="14336" y="7389"/>
                    <a:pt x="14176" y="7063"/>
                  </a:cubicBezTo>
                  <a:cubicBezTo>
                    <a:pt x="13997" y="6701"/>
                    <a:pt x="13570" y="6513"/>
                    <a:pt x="13056" y="6485"/>
                  </a:cubicBezTo>
                  <a:cubicBezTo>
                    <a:pt x="13009" y="6482"/>
                    <a:pt x="12962" y="6481"/>
                    <a:pt x="12914" y="6481"/>
                  </a:cubicBezTo>
                  <a:cubicBezTo>
                    <a:pt x="12482" y="6481"/>
                    <a:pt x="12004" y="6592"/>
                    <a:pt x="11571" y="6807"/>
                  </a:cubicBezTo>
                  <a:cubicBezTo>
                    <a:pt x="10250" y="7457"/>
                    <a:pt x="8852" y="9438"/>
                    <a:pt x="8539" y="9897"/>
                  </a:cubicBezTo>
                  <a:cubicBezTo>
                    <a:pt x="8531" y="9906"/>
                    <a:pt x="8522" y="9910"/>
                    <a:pt x="8516" y="9920"/>
                  </a:cubicBezTo>
                  <a:cubicBezTo>
                    <a:pt x="8361" y="10039"/>
                    <a:pt x="8192" y="10177"/>
                    <a:pt x="8044" y="10323"/>
                  </a:cubicBezTo>
                  <a:cubicBezTo>
                    <a:pt x="8072" y="10053"/>
                    <a:pt x="8269" y="8416"/>
                    <a:pt x="8319" y="8022"/>
                  </a:cubicBezTo>
                  <a:cubicBezTo>
                    <a:pt x="8461" y="7857"/>
                    <a:pt x="8581" y="7664"/>
                    <a:pt x="8714" y="7494"/>
                  </a:cubicBezTo>
                  <a:cubicBezTo>
                    <a:pt x="8723" y="7485"/>
                    <a:pt x="8728" y="7476"/>
                    <a:pt x="8736" y="7471"/>
                  </a:cubicBezTo>
                  <a:cubicBezTo>
                    <a:pt x="9402" y="7264"/>
                    <a:pt x="11369" y="6600"/>
                    <a:pt x="12313" y="5692"/>
                  </a:cubicBezTo>
                  <a:cubicBezTo>
                    <a:pt x="12567" y="5453"/>
                    <a:pt x="12759" y="5164"/>
                    <a:pt x="12883" y="4866"/>
                  </a:cubicBezTo>
                  <a:cubicBezTo>
                    <a:pt x="13121" y="4303"/>
                    <a:pt x="13121" y="3710"/>
                    <a:pt x="12823" y="3399"/>
                  </a:cubicBezTo>
                  <a:cubicBezTo>
                    <a:pt x="12674" y="3241"/>
                    <a:pt x="12456" y="3170"/>
                    <a:pt x="12203" y="3170"/>
                  </a:cubicBezTo>
                  <a:cubicBezTo>
                    <a:pt x="12044" y="3170"/>
                    <a:pt x="11870" y="3198"/>
                    <a:pt x="11691" y="3252"/>
                  </a:cubicBezTo>
                  <a:cubicBezTo>
                    <a:pt x="11273" y="3376"/>
                    <a:pt x="10828" y="3632"/>
                    <a:pt x="10461" y="3981"/>
                  </a:cubicBezTo>
                  <a:cubicBezTo>
                    <a:pt x="9485" y="4912"/>
                    <a:pt x="8760" y="6829"/>
                    <a:pt x="8563" y="7384"/>
                  </a:cubicBezTo>
                  <a:cubicBezTo>
                    <a:pt x="8499" y="7467"/>
                    <a:pt x="8429" y="7554"/>
                    <a:pt x="8370" y="7645"/>
                  </a:cubicBezTo>
                  <a:cubicBezTo>
                    <a:pt x="8393" y="7461"/>
                    <a:pt x="8467" y="6572"/>
                    <a:pt x="8535" y="5706"/>
                  </a:cubicBezTo>
                  <a:cubicBezTo>
                    <a:pt x="8861" y="4990"/>
                    <a:pt x="9654" y="3128"/>
                    <a:pt x="9672" y="1890"/>
                  </a:cubicBezTo>
                  <a:cubicBezTo>
                    <a:pt x="9677" y="1647"/>
                    <a:pt x="9644" y="1408"/>
                    <a:pt x="9589" y="1188"/>
                  </a:cubicBezTo>
                  <a:cubicBezTo>
                    <a:pt x="9424" y="523"/>
                    <a:pt x="9022" y="10"/>
                    <a:pt x="8544" y="0"/>
                  </a:cubicBezTo>
                  <a:cubicBezTo>
                    <a:pt x="8541" y="0"/>
                    <a:pt x="8539" y="0"/>
                    <a:pt x="85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30"/>
            <p:cNvSpPr/>
            <p:nvPr/>
          </p:nvSpPr>
          <p:spPr>
            <a:xfrm>
              <a:off x="-434613" y="1241575"/>
              <a:ext cx="123661" cy="80363"/>
            </a:xfrm>
            <a:custGeom>
              <a:rect b="b" l="l" r="r" t="t"/>
              <a:pathLst>
                <a:path extrusionOk="0" h="1225" w="1885">
                  <a:moveTo>
                    <a:pt x="831" y="0"/>
                  </a:moveTo>
                  <a:cubicBezTo>
                    <a:pt x="509" y="0"/>
                    <a:pt x="214" y="265"/>
                    <a:pt x="0" y="665"/>
                  </a:cubicBezTo>
                  <a:cubicBezTo>
                    <a:pt x="353" y="927"/>
                    <a:pt x="766" y="1115"/>
                    <a:pt x="1202" y="1193"/>
                  </a:cubicBezTo>
                  <a:cubicBezTo>
                    <a:pt x="1319" y="1212"/>
                    <a:pt x="1440" y="1225"/>
                    <a:pt x="1559" y="1225"/>
                  </a:cubicBezTo>
                  <a:cubicBezTo>
                    <a:pt x="1669" y="1225"/>
                    <a:pt x="1779" y="1214"/>
                    <a:pt x="1884" y="1188"/>
                  </a:cubicBezTo>
                  <a:cubicBezTo>
                    <a:pt x="1719" y="523"/>
                    <a:pt x="1317" y="10"/>
                    <a:pt x="839" y="0"/>
                  </a:cubicBezTo>
                  <a:cubicBezTo>
                    <a:pt x="836" y="0"/>
                    <a:pt x="834" y="0"/>
                    <a:pt x="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30"/>
            <p:cNvSpPr/>
            <p:nvPr/>
          </p:nvSpPr>
          <p:spPr>
            <a:xfrm>
              <a:off x="-183752" y="1407351"/>
              <a:ext cx="394" cy="2821"/>
            </a:xfrm>
            <a:custGeom>
              <a:rect b="b" l="l" r="r" t="t"/>
              <a:pathLst>
                <a:path extrusionOk="0" h="43" w="6">
                  <a:moveTo>
                    <a:pt x="1" y="0"/>
                  </a:moveTo>
                  <a:cubicBezTo>
                    <a:pt x="1" y="3"/>
                    <a:pt x="1" y="5"/>
                    <a:pt x="2" y="8"/>
                  </a:cubicBezTo>
                  <a:lnTo>
                    <a:pt x="2" y="8"/>
                  </a:lnTo>
                  <a:lnTo>
                    <a:pt x="1" y="0"/>
                  </a:lnTo>
                  <a:close/>
                  <a:moveTo>
                    <a:pt x="2" y="8"/>
                  </a:moveTo>
                  <a:lnTo>
                    <a:pt x="5" y="42"/>
                  </a:lnTo>
                  <a:lnTo>
                    <a:pt x="5" y="32"/>
                  </a:lnTo>
                  <a:cubicBezTo>
                    <a:pt x="5" y="23"/>
                    <a:pt x="3" y="15"/>
                    <a:pt x="2" y="8"/>
                  </a:cubicBezTo>
                  <a:close/>
                </a:path>
              </a:pathLst>
            </a:custGeom>
            <a:solidFill>
              <a:srgbClr val="7CA3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30"/>
            <p:cNvSpPr/>
            <p:nvPr/>
          </p:nvSpPr>
          <p:spPr>
            <a:xfrm>
              <a:off x="-173190" y="1449467"/>
              <a:ext cx="93943" cy="111393"/>
            </a:xfrm>
            <a:custGeom>
              <a:rect b="b" l="l" r="r" t="t"/>
              <a:pathLst>
                <a:path extrusionOk="0" h="1698" w="1432">
                  <a:moveTo>
                    <a:pt x="513" y="1"/>
                  </a:moveTo>
                  <a:cubicBezTo>
                    <a:pt x="354" y="1"/>
                    <a:pt x="180" y="29"/>
                    <a:pt x="1" y="83"/>
                  </a:cubicBezTo>
                  <a:cubicBezTo>
                    <a:pt x="193" y="738"/>
                    <a:pt x="532" y="1339"/>
                    <a:pt x="1119" y="1656"/>
                  </a:cubicBezTo>
                  <a:cubicBezTo>
                    <a:pt x="1142" y="1670"/>
                    <a:pt x="1169" y="1684"/>
                    <a:pt x="1193" y="1697"/>
                  </a:cubicBezTo>
                  <a:cubicBezTo>
                    <a:pt x="1431" y="1134"/>
                    <a:pt x="1431" y="541"/>
                    <a:pt x="1133" y="230"/>
                  </a:cubicBezTo>
                  <a:cubicBezTo>
                    <a:pt x="984" y="72"/>
                    <a:pt x="766" y="1"/>
                    <a:pt x="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30"/>
            <p:cNvSpPr/>
            <p:nvPr/>
          </p:nvSpPr>
          <p:spPr>
            <a:xfrm>
              <a:off x="-83578" y="1667003"/>
              <a:ext cx="84037" cy="110147"/>
            </a:xfrm>
            <a:custGeom>
              <a:rect b="b" l="l" r="r" t="t"/>
              <a:pathLst>
                <a:path extrusionOk="0" h="1679" w="1281">
                  <a:moveTo>
                    <a:pt x="0" y="0"/>
                  </a:moveTo>
                  <a:cubicBezTo>
                    <a:pt x="15" y="367"/>
                    <a:pt x="97" y="734"/>
                    <a:pt x="285" y="1046"/>
                  </a:cubicBezTo>
                  <a:cubicBezTo>
                    <a:pt x="455" y="1330"/>
                    <a:pt x="726" y="1560"/>
                    <a:pt x="1028" y="1679"/>
                  </a:cubicBezTo>
                  <a:cubicBezTo>
                    <a:pt x="1230" y="1302"/>
                    <a:pt x="1280" y="904"/>
                    <a:pt x="1120" y="578"/>
                  </a:cubicBezTo>
                  <a:cubicBezTo>
                    <a:pt x="941" y="216"/>
                    <a:pt x="514" y="2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30"/>
            <p:cNvSpPr/>
            <p:nvPr/>
          </p:nvSpPr>
          <p:spPr>
            <a:xfrm>
              <a:off x="-22502" y="1889590"/>
              <a:ext cx="110147" cy="158889"/>
            </a:xfrm>
            <a:custGeom>
              <a:rect b="b" l="l" r="r" t="t"/>
              <a:pathLst>
                <a:path extrusionOk="0" h="2422" w="1679">
                  <a:moveTo>
                    <a:pt x="707" y="0"/>
                  </a:moveTo>
                  <a:cubicBezTo>
                    <a:pt x="258" y="610"/>
                    <a:pt x="1" y="1359"/>
                    <a:pt x="15" y="2115"/>
                  </a:cubicBezTo>
                  <a:cubicBezTo>
                    <a:pt x="15" y="2220"/>
                    <a:pt x="24" y="2326"/>
                    <a:pt x="56" y="2422"/>
                  </a:cubicBezTo>
                  <a:cubicBezTo>
                    <a:pt x="973" y="2239"/>
                    <a:pt x="1679" y="1757"/>
                    <a:pt x="1634" y="1042"/>
                  </a:cubicBezTo>
                  <a:cubicBezTo>
                    <a:pt x="1606" y="588"/>
                    <a:pt x="1239" y="230"/>
                    <a:pt x="7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30"/>
            <p:cNvSpPr/>
            <p:nvPr/>
          </p:nvSpPr>
          <p:spPr>
            <a:xfrm>
              <a:off x="-272445" y="2098991"/>
              <a:ext cx="115264" cy="80888"/>
            </a:xfrm>
            <a:custGeom>
              <a:rect b="b" l="l" r="r" t="t"/>
              <a:pathLst>
                <a:path extrusionOk="0" h="1233" w="1757">
                  <a:moveTo>
                    <a:pt x="1096" y="0"/>
                  </a:moveTo>
                  <a:cubicBezTo>
                    <a:pt x="661" y="148"/>
                    <a:pt x="275" y="459"/>
                    <a:pt x="73" y="872"/>
                  </a:cubicBezTo>
                  <a:cubicBezTo>
                    <a:pt x="41" y="936"/>
                    <a:pt x="13" y="1005"/>
                    <a:pt x="0" y="1069"/>
                  </a:cubicBezTo>
                  <a:cubicBezTo>
                    <a:pt x="244" y="1176"/>
                    <a:pt x="536" y="1232"/>
                    <a:pt x="809" y="1232"/>
                  </a:cubicBezTo>
                  <a:cubicBezTo>
                    <a:pt x="1191" y="1232"/>
                    <a:pt x="1534" y="1120"/>
                    <a:pt x="1647" y="876"/>
                  </a:cubicBezTo>
                  <a:cubicBezTo>
                    <a:pt x="1757" y="633"/>
                    <a:pt x="1476" y="298"/>
                    <a:pt x="10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30"/>
            <p:cNvSpPr/>
            <p:nvPr/>
          </p:nvSpPr>
          <p:spPr>
            <a:xfrm>
              <a:off x="-659037" y="1410369"/>
              <a:ext cx="94205" cy="76755"/>
            </a:xfrm>
            <a:custGeom>
              <a:rect b="b" l="l" r="r" t="t"/>
              <a:pathLst>
                <a:path extrusionOk="0" h="1170" w="1436">
                  <a:moveTo>
                    <a:pt x="762" y="1"/>
                  </a:moveTo>
                  <a:cubicBezTo>
                    <a:pt x="598" y="1"/>
                    <a:pt x="448" y="43"/>
                    <a:pt x="325" y="134"/>
                  </a:cubicBezTo>
                  <a:cubicBezTo>
                    <a:pt x="69" y="326"/>
                    <a:pt x="0" y="720"/>
                    <a:pt x="83" y="1169"/>
                  </a:cubicBezTo>
                  <a:cubicBezTo>
                    <a:pt x="670" y="1142"/>
                    <a:pt x="1233" y="748"/>
                    <a:pt x="1436" y="193"/>
                  </a:cubicBezTo>
                  <a:cubicBezTo>
                    <a:pt x="1204" y="70"/>
                    <a:pt x="971" y="1"/>
                    <a:pt x="7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30"/>
            <p:cNvSpPr/>
            <p:nvPr/>
          </p:nvSpPr>
          <p:spPr>
            <a:xfrm>
              <a:off x="-805919" y="1569256"/>
              <a:ext cx="117691" cy="111262"/>
            </a:xfrm>
            <a:custGeom>
              <a:rect b="b" l="l" r="r" t="t"/>
              <a:pathLst>
                <a:path extrusionOk="0" h="1696" w="1794">
                  <a:moveTo>
                    <a:pt x="915" y="1"/>
                  </a:moveTo>
                  <a:cubicBezTo>
                    <a:pt x="633" y="1"/>
                    <a:pt x="398" y="75"/>
                    <a:pt x="253" y="248"/>
                  </a:cubicBezTo>
                  <a:cubicBezTo>
                    <a:pt x="1" y="546"/>
                    <a:pt x="102" y="1114"/>
                    <a:pt x="382" y="1696"/>
                  </a:cubicBezTo>
                  <a:lnTo>
                    <a:pt x="528" y="1696"/>
                  </a:lnTo>
                  <a:cubicBezTo>
                    <a:pt x="735" y="1692"/>
                    <a:pt x="946" y="1664"/>
                    <a:pt x="1124" y="1568"/>
                  </a:cubicBezTo>
                  <a:cubicBezTo>
                    <a:pt x="1436" y="1399"/>
                    <a:pt x="1607" y="1045"/>
                    <a:pt x="1702" y="705"/>
                  </a:cubicBezTo>
                  <a:cubicBezTo>
                    <a:pt x="1753" y="532"/>
                    <a:pt x="1789" y="353"/>
                    <a:pt x="1794" y="174"/>
                  </a:cubicBezTo>
                  <a:cubicBezTo>
                    <a:pt x="1484" y="65"/>
                    <a:pt x="1179" y="1"/>
                    <a:pt x="9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30"/>
            <p:cNvSpPr/>
            <p:nvPr/>
          </p:nvSpPr>
          <p:spPr>
            <a:xfrm>
              <a:off x="-940075" y="1792630"/>
              <a:ext cx="150164" cy="194774"/>
            </a:xfrm>
            <a:custGeom>
              <a:rect b="b" l="l" r="r" t="t"/>
              <a:pathLst>
                <a:path extrusionOk="0" h="2969" w="2289">
                  <a:moveTo>
                    <a:pt x="1801" y="1"/>
                  </a:moveTo>
                  <a:cubicBezTo>
                    <a:pt x="976" y="1"/>
                    <a:pt x="348" y="392"/>
                    <a:pt x="193" y="1011"/>
                  </a:cubicBezTo>
                  <a:cubicBezTo>
                    <a:pt x="1" y="1781"/>
                    <a:pt x="532" y="2570"/>
                    <a:pt x="1688" y="2969"/>
                  </a:cubicBezTo>
                  <a:cubicBezTo>
                    <a:pt x="1863" y="2905"/>
                    <a:pt x="2018" y="2804"/>
                    <a:pt x="2124" y="2648"/>
                  </a:cubicBezTo>
                  <a:cubicBezTo>
                    <a:pt x="2257" y="2441"/>
                    <a:pt x="2276" y="2185"/>
                    <a:pt x="2280" y="1942"/>
                  </a:cubicBezTo>
                  <a:cubicBezTo>
                    <a:pt x="2289" y="1378"/>
                    <a:pt x="2257" y="818"/>
                    <a:pt x="2170" y="263"/>
                  </a:cubicBezTo>
                  <a:cubicBezTo>
                    <a:pt x="2160" y="181"/>
                    <a:pt x="2147" y="98"/>
                    <a:pt x="2124" y="20"/>
                  </a:cubicBezTo>
                  <a:cubicBezTo>
                    <a:pt x="2014" y="7"/>
                    <a:pt x="1906" y="1"/>
                    <a:pt x="18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30"/>
            <p:cNvSpPr/>
            <p:nvPr/>
          </p:nvSpPr>
          <p:spPr>
            <a:xfrm>
              <a:off x="-735528" y="2048740"/>
              <a:ext cx="119200" cy="102865"/>
            </a:xfrm>
            <a:custGeom>
              <a:rect b="b" l="l" r="r" t="t"/>
              <a:pathLst>
                <a:path extrusionOk="0" h="1568" w="1817">
                  <a:moveTo>
                    <a:pt x="771" y="0"/>
                  </a:moveTo>
                  <a:cubicBezTo>
                    <a:pt x="331" y="253"/>
                    <a:pt x="1" y="569"/>
                    <a:pt x="56" y="863"/>
                  </a:cubicBezTo>
                  <a:cubicBezTo>
                    <a:pt x="143" y="1300"/>
                    <a:pt x="729" y="1567"/>
                    <a:pt x="1371" y="1567"/>
                  </a:cubicBezTo>
                  <a:cubicBezTo>
                    <a:pt x="1504" y="1567"/>
                    <a:pt x="1638" y="1556"/>
                    <a:pt x="1772" y="1532"/>
                  </a:cubicBezTo>
                  <a:cubicBezTo>
                    <a:pt x="1785" y="1473"/>
                    <a:pt x="1789" y="1409"/>
                    <a:pt x="1794" y="1348"/>
                  </a:cubicBezTo>
                  <a:cubicBezTo>
                    <a:pt x="1817" y="895"/>
                    <a:pt x="1584" y="440"/>
                    <a:pt x="1203" y="193"/>
                  </a:cubicBezTo>
                  <a:cubicBezTo>
                    <a:pt x="1070" y="106"/>
                    <a:pt x="923" y="46"/>
                    <a:pt x="7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50" name="Google Shape;2550;p30"/>
          <p:cNvGrpSpPr/>
          <p:nvPr/>
        </p:nvGrpSpPr>
        <p:grpSpPr>
          <a:xfrm rot="-1323332">
            <a:off x="-1020129" y="-1250637"/>
            <a:ext cx="2851326" cy="2708605"/>
            <a:chOff x="-1088700" y="-1308765"/>
            <a:chExt cx="2960971" cy="2812491"/>
          </a:xfrm>
        </p:grpSpPr>
        <p:sp>
          <p:nvSpPr>
            <p:cNvPr id="2551" name="Google Shape;2551;p30"/>
            <p:cNvSpPr/>
            <p:nvPr/>
          </p:nvSpPr>
          <p:spPr>
            <a:xfrm rot="7171194">
              <a:off x="-568904" y="-1059893"/>
              <a:ext cx="1921380" cy="2314747"/>
            </a:xfrm>
            <a:custGeom>
              <a:rect b="b" l="l" r="r" t="t"/>
              <a:pathLst>
                <a:path extrusionOk="0" h="19554" w="16231">
                  <a:moveTo>
                    <a:pt x="9843" y="1"/>
                  </a:moveTo>
                  <a:cubicBezTo>
                    <a:pt x="9843" y="1"/>
                    <a:pt x="7586" y="803"/>
                    <a:pt x="6843" y="2742"/>
                  </a:cubicBezTo>
                  <a:cubicBezTo>
                    <a:pt x="6747" y="2986"/>
                    <a:pt x="6678" y="3252"/>
                    <a:pt x="6636" y="3532"/>
                  </a:cubicBezTo>
                  <a:cubicBezTo>
                    <a:pt x="6613" y="3710"/>
                    <a:pt x="6641" y="3912"/>
                    <a:pt x="6696" y="4132"/>
                  </a:cubicBezTo>
                  <a:cubicBezTo>
                    <a:pt x="6843" y="4733"/>
                    <a:pt x="7229" y="5443"/>
                    <a:pt x="7430" y="5980"/>
                  </a:cubicBezTo>
                  <a:cubicBezTo>
                    <a:pt x="7568" y="6347"/>
                    <a:pt x="7623" y="6636"/>
                    <a:pt x="7462" y="6751"/>
                  </a:cubicBezTo>
                  <a:cubicBezTo>
                    <a:pt x="7390" y="6802"/>
                    <a:pt x="7326" y="6826"/>
                    <a:pt x="7269" y="6826"/>
                  </a:cubicBezTo>
                  <a:cubicBezTo>
                    <a:pt x="7054" y="6826"/>
                    <a:pt x="6929" y="6493"/>
                    <a:pt x="6788" y="6040"/>
                  </a:cubicBezTo>
                  <a:cubicBezTo>
                    <a:pt x="6613" y="5476"/>
                    <a:pt x="6412" y="4723"/>
                    <a:pt x="5972" y="4183"/>
                  </a:cubicBezTo>
                  <a:cubicBezTo>
                    <a:pt x="5870" y="4050"/>
                    <a:pt x="5747" y="3930"/>
                    <a:pt x="5610" y="3830"/>
                  </a:cubicBezTo>
                  <a:cubicBezTo>
                    <a:pt x="5206" y="3536"/>
                    <a:pt x="4665" y="3320"/>
                    <a:pt x="4109" y="3165"/>
                  </a:cubicBezTo>
                  <a:cubicBezTo>
                    <a:pt x="2913" y="2835"/>
                    <a:pt x="1671" y="2780"/>
                    <a:pt x="1670" y="2780"/>
                  </a:cubicBezTo>
                  <a:lnTo>
                    <a:pt x="1670" y="2780"/>
                  </a:lnTo>
                  <a:cubicBezTo>
                    <a:pt x="1670" y="2780"/>
                    <a:pt x="1556" y="4123"/>
                    <a:pt x="1831" y="5371"/>
                  </a:cubicBezTo>
                  <a:cubicBezTo>
                    <a:pt x="1973" y="6031"/>
                    <a:pt x="2225" y="6659"/>
                    <a:pt x="2657" y="7054"/>
                  </a:cubicBezTo>
                  <a:cubicBezTo>
                    <a:pt x="2748" y="7136"/>
                    <a:pt x="2849" y="7214"/>
                    <a:pt x="2949" y="7278"/>
                  </a:cubicBezTo>
                  <a:cubicBezTo>
                    <a:pt x="3597" y="7714"/>
                    <a:pt x="4390" y="7851"/>
                    <a:pt x="5000" y="7953"/>
                  </a:cubicBezTo>
                  <a:cubicBezTo>
                    <a:pt x="5591" y="8053"/>
                    <a:pt x="6018" y="8118"/>
                    <a:pt x="5972" y="8397"/>
                  </a:cubicBezTo>
                  <a:cubicBezTo>
                    <a:pt x="5941" y="8590"/>
                    <a:pt x="5831" y="8665"/>
                    <a:pt x="5667" y="8665"/>
                  </a:cubicBezTo>
                  <a:cubicBezTo>
                    <a:pt x="5491" y="8665"/>
                    <a:pt x="5251" y="8579"/>
                    <a:pt x="4977" y="8461"/>
                  </a:cubicBezTo>
                  <a:cubicBezTo>
                    <a:pt x="4367" y="8195"/>
                    <a:pt x="3587" y="7769"/>
                    <a:pt x="2932" y="7741"/>
                  </a:cubicBezTo>
                  <a:cubicBezTo>
                    <a:pt x="2900" y="7740"/>
                    <a:pt x="2867" y="7739"/>
                    <a:pt x="2836" y="7739"/>
                  </a:cubicBezTo>
                  <a:cubicBezTo>
                    <a:pt x="2781" y="7739"/>
                    <a:pt x="2727" y="7742"/>
                    <a:pt x="2674" y="7750"/>
                  </a:cubicBezTo>
                  <a:cubicBezTo>
                    <a:pt x="2096" y="7828"/>
                    <a:pt x="1611" y="8053"/>
                    <a:pt x="1220" y="8319"/>
                  </a:cubicBezTo>
                  <a:cubicBezTo>
                    <a:pt x="414" y="8865"/>
                    <a:pt x="1" y="9589"/>
                    <a:pt x="1" y="9589"/>
                  </a:cubicBezTo>
                  <a:cubicBezTo>
                    <a:pt x="285" y="10007"/>
                    <a:pt x="813" y="10580"/>
                    <a:pt x="1459" y="11007"/>
                  </a:cubicBezTo>
                  <a:cubicBezTo>
                    <a:pt x="1985" y="11354"/>
                    <a:pt x="2585" y="11608"/>
                    <a:pt x="3198" y="11608"/>
                  </a:cubicBezTo>
                  <a:cubicBezTo>
                    <a:pt x="3248" y="11608"/>
                    <a:pt x="3298" y="11606"/>
                    <a:pt x="3349" y="11602"/>
                  </a:cubicBezTo>
                  <a:cubicBezTo>
                    <a:pt x="3372" y="11602"/>
                    <a:pt x="3390" y="11602"/>
                    <a:pt x="3408" y="11598"/>
                  </a:cubicBezTo>
                  <a:cubicBezTo>
                    <a:pt x="4027" y="11543"/>
                    <a:pt x="4596" y="10869"/>
                    <a:pt x="5220" y="10457"/>
                  </a:cubicBezTo>
                  <a:cubicBezTo>
                    <a:pt x="5497" y="10273"/>
                    <a:pt x="5785" y="10141"/>
                    <a:pt x="6092" y="10141"/>
                  </a:cubicBezTo>
                  <a:cubicBezTo>
                    <a:pt x="6268" y="10141"/>
                    <a:pt x="6450" y="10184"/>
                    <a:pt x="6641" y="10286"/>
                  </a:cubicBezTo>
                  <a:cubicBezTo>
                    <a:pt x="6655" y="10296"/>
                    <a:pt x="6674" y="10300"/>
                    <a:pt x="6687" y="10309"/>
                  </a:cubicBezTo>
                  <a:cubicBezTo>
                    <a:pt x="6380" y="10741"/>
                    <a:pt x="6050" y="11162"/>
                    <a:pt x="5715" y="11571"/>
                  </a:cubicBezTo>
                  <a:cubicBezTo>
                    <a:pt x="5628" y="11685"/>
                    <a:pt x="5536" y="11791"/>
                    <a:pt x="5444" y="11901"/>
                  </a:cubicBezTo>
                  <a:cubicBezTo>
                    <a:pt x="4835" y="12635"/>
                    <a:pt x="4219" y="13363"/>
                    <a:pt x="3675" y="14148"/>
                  </a:cubicBezTo>
                  <a:cubicBezTo>
                    <a:pt x="3422" y="14515"/>
                    <a:pt x="3184" y="14887"/>
                    <a:pt x="2964" y="15272"/>
                  </a:cubicBezTo>
                  <a:cubicBezTo>
                    <a:pt x="2739" y="15666"/>
                    <a:pt x="2547" y="16079"/>
                    <a:pt x="2363" y="16491"/>
                  </a:cubicBezTo>
                  <a:cubicBezTo>
                    <a:pt x="2166" y="16955"/>
                    <a:pt x="1986" y="17427"/>
                    <a:pt x="1844" y="17904"/>
                  </a:cubicBezTo>
                  <a:cubicBezTo>
                    <a:pt x="1771" y="18142"/>
                    <a:pt x="1711" y="18376"/>
                    <a:pt x="1656" y="18615"/>
                  </a:cubicBezTo>
                  <a:cubicBezTo>
                    <a:pt x="1629" y="18739"/>
                    <a:pt x="1592" y="18871"/>
                    <a:pt x="1578" y="19000"/>
                  </a:cubicBezTo>
                  <a:cubicBezTo>
                    <a:pt x="1565" y="19129"/>
                    <a:pt x="1565" y="19262"/>
                    <a:pt x="1565" y="19389"/>
                  </a:cubicBezTo>
                  <a:cubicBezTo>
                    <a:pt x="1560" y="19497"/>
                    <a:pt x="1634" y="19554"/>
                    <a:pt x="1714" y="19554"/>
                  </a:cubicBezTo>
                  <a:cubicBezTo>
                    <a:pt x="1780" y="19554"/>
                    <a:pt x="1850" y="19514"/>
                    <a:pt x="1881" y="19431"/>
                  </a:cubicBezTo>
                  <a:cubicBezTo>
                    <a:pt x="1922" y="19330"/>
                    <a:pt x="1963" y="19229"/>
                    <a:pt x="2005" y="19129"/>
                  </a:cubicBezTo>
                  <a:cubicBezTo>
                    <a:pt x="2046" y="19023"/>
                    <a:pt x="2069" y="18917"/>
                    <a:pt x="2101" y="18812"/>
                  </a:cubicBezTo>
                  <a:cubicBezTo>
                    <a:pt x="2166" y="18596"/>
                    <a:pt x="2230" y="18381"/>
                    <a:pt x="2299" y="18165"/>
                  </a:cubicBezTo>
                  <a:cubicBezTo>
                    <a:pt x="2431" y="17738"/>
                    <a:pt x="2583" y="17317"/>
                    <a:pt x="2748" y="16904"/>
                  </a:cubicBezTo>
                  <a:cubicBezTo>
                    <a:pt x="2913" y="16505"/>
                    <a:pt x="3097" y="16119"/>
                    <a:pt x="3294" y="15740"/>
                  </a:cubicBezTo>
                  <a:cubicBezTo>
                    <a:pt x="3500" y="15349"/>
                    <a:pt x="3711" y="14959"/>
                    <a:pt x="3944" y="14584"/>
                  </a:cubicBezTo>
                  <a:cubicBezTo>
                    <a:pt x="4577" y="13588"/>
                    <a:pt x="5334" y="12685"/>
                    <a:pt x="6063" y="11763"/>
                  </a:cubicBezTo>
                  <a:cubicBezTo>
                    <a:pt x="6380" y="11359"/>
                    <a:pt x="6696" y="10952"/>
                    <a:pt x="6990" y="10534"/>
                  </a:cubicBezTo>
                  <a:lnTo>
                    <a:pt x="6990" y="10534"/>
                  </a:lnTo>
                  <a:cubicBezTo>
                    <a:pt x="7394" y="10933"/>
                    <a:pt x="7233" y="11437"/>
                    <a:pt x="6981" y="12038"/>
                  </a:cubicBezTo>
                  <a:cubicBezTo>
                    <a:pt x="6778" y="12502"/>
                    <a:pt x="6522" y="13029"/>
                    <a:pt x="6426" y="13607"/>
                  </a:cubicBezTo>
                  <a:cubicBezTo>
                    <a:pt x="6376" y="13909"/>
                    <a:pt x="6444" y="14208"/>
                    <a:pt x="6581" y="14496"/>
                  </a:cubicBezTo>
                  <a:cubicBezTo>
                    <a:pt x="6719" y="14790"/>
                    <a:pt x="6935" y="15074"/>
                    <a:pt x="7174" y="15327"/>
                  </a:cubicBezTo>
                  <a:cubicBezTo>
                    <a:pt x="7847" y="16042"/>
                    <a:pt x="8719" y="16542"/>
                    <a:pt x="8719" y="16542"/>
                  </a:cubicBezTo>
                  <a:cubicBezTo>
                    <a:pt x="8719" y="16542"/>
                    <a:pt x="10031" y="15537"/>
                    <a:pt x="10200" y="14051"/>
                  </a:cubicBezTo>
                  <a:cubicBezTo>
                    <a:pt x="10228" y="13799"/>
                    <a:pt x="10223" y="13529"/>
                    <a:pt x="10173" y="13249"/>
                  </a:cubicBezTo>
                  <a:cubicBezTo>
                    <a:pt x="10163" y="13213"/>
                    <a:pt x="10158" y="13175"/>
                    <a:pt x="10145" y="13134"/>
                  </a:cubicBezTo>
                  <a:cubicBezTo>
                    <a:pt x="10012" y="12597"/>
                    <a:pt x="9622" y="12112"/>
                    <a:pt x="9361" y="11736"/>
                  </a:cubicBezTo>
                  <a:cubicBezTo>
                    <a:pt x="9127" y="11405"/>
                    <a:pt x="8985" y="11162"/>
                    <a:pt x="9187" y="11034"/>
                  </a:cubicBezTo>
                  <a:cubicBezTo>
                    <a:pt x="9219" y="11014"/>
                    <a:pt x="9251" y="11004"/>
                    <a:pt x="9283" y="11004"/>
                  </a:cubicBezTo>
                  <a:cubicBezTo>
                    <a:pt x="9433" y="11004"/>
                    <a:pt x="9572" y="11227"/>
                    <a:pt x="9723" y="11557"/>
                  </a:cubicBezTo>
                  <a:cubicBezTo>
                    <a:pt x="9906" y="11956"/>
                    <a:pt x="10099" y="12510"/>
                    <a:pt x="10338" y="13010"/>
                  </a:cubicBezTo>
                  <a:cubicBezTo>
                    <a:pt x="10503" y="13350"/>
                    <a:pt x="10686" y="13666"/>
                    <a:pt x="10906" y="13886"/>
                  </a:cubicBezTo>
                  <a:cubicBezTo>
                    <a:pt x="10998" y="13983"/>
                    <a:pt x="11098" y="14061"/>
                    <a:pt x="11208" y="14116"/>
                  </a:cubicBezTo>
                  <a:cubicBezTo>
                    <a:pt x="11784" y="14404"/>
                    <a:pt x="12377" y="14508"/>
                    <a:pt x="12936" y="14508"/>
                  </a:cubicBezTo>
                  <a:cubicBezTo>
                    <a:pt x="14445" y="14508"/>
                    <a:pt x="15708" y="13744"/>
                    <a:pt x="15708" y="13744"/>
                  </a:cubicBezTo>
                  <a:cubicBezTo>
                    <a:pt x="15708" y="13744"/>
                    <a:pt x="15350" y="11557"/>
                    <a:pt x="14226" y="10451"/>
                  </a:cubicBezTo>
                  <a:cubicBezTo>
                    <a:pt x="14034" y="10259"/>
                    <a:pt x="13818" y="10103"/>
                    <a:pt x="13580" y="9989"/>
                  </a:cubicBezTo>
                  <a:cubicBezTo>
                    <a:pt x="13327" y="9873"/>
                    <a:pt x="13062" y="9796"/>
                    <a:pt x="12791" y="9746"/>
                  </a:cubicBezTo>
                  <a:cubicBezTo>
                    <a:pt x="12486" y="9690"/>
                    <a:pt x="12180" y="9672"/>
                    <a:pt x="11890" y="9672"/>
                  </a:cubicBezTo>
                  <a:cubicBezTo>
                    <a:pt x="11534" y="9672"/>
                    <a:pt x="11202" y="9699"/>
                    <a:pt x="10925" y="9714"/>
                  </a:cubicBezTo>
                  <a:cubicBezTo>
                    <a:pt x="10793" y="9722"/>
                    <a:pt x="10673" y="9728"/>
                    <a:pt x="10567" y="9728"/>
                  </a:cubicBezTo>
                  <a:cubicBezTo>
                    <a:pt x="10213" y="9728"/>
                    <a:pt x="10023" y="9661"/>
                    <a:pt x="10108" y="9392"/>
                  </a:cubicBezTo>
                  <a:cubicBezTo>
                    <a:pt x="10173" y="9178"/>
                    <a:pt x="10363" y="9107"/>
                    <a:pt x="10632" y="9107"/>
                  </a:cubicBezTo>
                  <a:cubicBezTo>
                    <a:pt x="10727" y="9107"/>
                    <a:pt x="10831" y="9116"/>
                    <a:pt x="10943" y="9130"/>
                  </a:cubicBezTo>
                  <a:cubicBezTo>
                    <a:pt x="11475" y="9200"/>
                    <a:pt x="12190" y="9401"/>
                    <a:pt x="12874" y="9401"/>
                  </a:cubicBezTo>
                  <a:cubicBezTo>
                    <a:pt x="13140" y="9397"/>
                    <a:pt x="13392" y="9369"/>
                    <a:pt x="13635" y="9287"/>
                  </a:cubicBezTo>
                  <a:cubicBezTo>
                    <a:pt x="14070" y="9140"/>
                    <a:pt x="14497" y="8681"/>
                    <a:pt x="14868" y="8122"/>
                  </a:cubicBezTo>
                  <a:cubicBezTo>
                    <a:pt x="15666" y="6935"/>
                    <a:pt x="16231" y="5293"/>
                    <a:pt x="16231" y="5293"/>
                  </a:cubicBezTo>
                  <a:cubicBezTo>
                    <a:pt x="16231" y="5293"/>
                    <a:pt x="14786" y="4742"/>
                    <a:pt x="13443" y="4609"/>
                  </a:cubicBezTo>
                  <a:cubicBezTo>
                    <a:pt x="13247" y="4588"/>
                    <a:pt x="13054" y="4576"/>
                    <a:pt x="12868" y="4576"/>
                  </a:cubicBezTo>
                  <a:cubicBezTo>
                    <a:pt x="12287" y="4576"/>
                    <a:pt x="11772" y="4692"/>
                    <a:pt x="11470" y="5009"/>
                  </a:cubicBezTo>
                  <a:cubicBezTo>
                    <a:pt x="11452" y="5022"/>
                    <a:pt x="11443" y="5036"/>
                    <a:pt x="11429" y="5054"/>
                  </a:cubicBezTo>
                  <a:cubicBezTo>
                    <a:pt x="10916" y="5655"/>
                    <a:pt x="10586" y="6274"/>
                    <a:pt x="10306" y="6709"/>
                  </a:cubicBezTo>
                  <a:cubicBezTo>
                    <a:pt x="10078" y="7058"/>
                    <a:pt x="9886" y="7286"/>
                    <a:pt x="9663" y="7286"/>
                  </a:cubicBezTo>
                  <a:cubicBezTo>
                    <a:pt x="9607" y="7286"/>
                    <a:pt x="9550" y="7272"/>
                    <a:pt x="9489" y="7242"/>
                  </a:cubicBezTo>
                  <a:cubicBezTo>
                    <a:pt x="9310" y="7149"/>
                    <a:pt x="9544" y="6833"/>
                    <a:pt x="9893" y="6393"/>
                  </a:cubicBezTo>
                  <a:cubicBezTo>
                    <a:pt x="10237" y="5948"/>
                    <a:pt x="10696" y="5375"/>
                    <a:pt x="10975" y="4774"/>
                  </a:cubicBezTo>
                  <a:cubicBezTo>
                    <a:pt x="11062" y="4577"/>
                    <a:pt x="11136" y="4380"/>
                    <a:pt x="11177" y="4183"/>
                  </a:cubicBezTo>
                  <a:cubicBezTo>
                    <a:pt x="11269" y="3760"/>
                    <a:pt x="11269" y="3348"/>
                    <a:pt x="11218" y="2954"/>
                  </a:cubicBezTo>
                  <a:cubicBezTo>
                    <a:pt x="11007" y="1312"/>
                    <a:pt x="9843" y="1"/>
                    <a:pt x="9843" y="1"/>
                  </a:cubicBezTo>
                  <a:close/>
                </a:path>
              </a:pathLst>
            </a:custGeom>
            <a:solidFill>
              <a:schemeClr val="lt2">
                <a:alpha val="736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30"/>
            <p:cNvSpPr/>
            <p:nvPr/>
          </p:nvSpPr>
          <p:spPr>
            <a:xfrm rot="7171194">
              <a:off x="123873" y="-237323"/>
              <a:ext cx="706475" cy="723995"/>
            </a:xfrm>
            <a:custGeom>
              <a:rect b="b" l="l" r="r" t="t"/>
              <a:pathLst>
                <a:path extrusionOk="0" h="6116" w="5968">
                  <a:moveTo>
                    <a:pt x="2656" y="1"/>
                  </a:moveTo>
                  <a:cubicBezTo>
                    <a:pt x="2588" y="1"/>
                    <a:pt x="2521" y="2"/>
                    <a:pt x="2454" y="4"/>
                  </a:cubicBezTo>
                  <a:cubicBezTo>
                    <a:pt x="2592" y="371"/>
                    <a:pt x="2647" y="660"/>
                    <a:pt x="2486" y="775"/>
                  </a:cubicBezTo>
                  <a:cubicBezTo>
                    <a:pt x="2414" y="826"/>
                    <a:pt x="2350" y="850"/>
                    <a:pt x="2293" y="850"/>
                  </a:cubicBezTo>
                  <a:cubicBezTo>
                    <a:pt x="2078" y="850"/>
                    <a:pt x="1953" y="517"/>
                    <a:pt x="1812" y="64"/>
                  </a:cubicBezTo>
                  <a:cubicBezTo>
                    <a:pt x="1358" y="142"/>
                    <a:pt x="941" y="311"/>
                    <a:pt x="615" y="633"/>
                  </a:cubicBezTo>
                  <a:cubicBezTo>
                    <a:pt x="257" y="986"/>
                    <a:pt x="83" y="1467"/>
                    <a:pt x="24" y="1977"/>
                  </a:cubicBezTo>
                  <a:cubicBezTo>
                    <a:pt x="615" y="2077"/>
                    <a:pt x="1042" y="2142"/>
                    <a:pt x="996" y="2421"/>
                  </a:cubicBezTo>
                  <a:cubicBezTo>
                    <a:pt x="965" y="2614"/>
                    <a:pt x="855" y="2689"/>
                    <a:pt x="691" y="2689"/>
                  </a:cubicBezTo>
                  <a:cubicBezTo>
                    <a:pt x="515" y="2689"/>
                    <a:pt x="275" y="2603"/>
                    <a:pt x="1" y="2485"/>
                  </a:cubicBezTo>
                  <a:lnTo>
                    <a:pt x="1" y="2485"/>
                  </a:lnTo>
                  <a:cubicBezTo>
                    <a:pt x="1" y="2586"/>
                    <a:pt x="5" y="2687"/>
                    <a:pt x="10" y="2783"/>
                  </a:cubicBezTo>
                  <a:cubicBezTo>
                    <a:pt x="56" y="3353"/>
                    <a:pt x="185" y="3912"/>
                    <a:pt x="244" y="4481"/>
                  </a:cubicBezTo>
                  <a:cubicBezTo>
                    <a:pt x="521" y="4297"/>
                    <a:pt x="809" y="4165"/>
                    <a:pt x="1116" y="4165"/>
                  </a:cubicBezTo>
                  <a:cubicBezTo>
                    <a:pt x="1292" y="4165"/>
                    <a:pt x="1474" y="4208"/>
                    <a:pt x="1665" y="4310"/>
                  </a:cubicBezTo>
                  <a:cubicBezTo>
                    <a:pt x="1679" y="4320"/>
                    <a:pt x="1698" y="4324"/>
                    <a:pt x="1711" y="4333"/>
                  </a:cubicBezTo>
                  <a:cubicBezTo>
                    <a:pt x="1404" y="4765"/>
                    <a:pt x="1074" y="5186"/>
                    <a:pt x="739" y="5595"/>
                  </a:cubicBezTo>
                  <a:cubicBezTo>
                    <a:pt x="849" y="5668"/>
                    <a:pt x="964" y="5732"/>
                    <a:pt x="1087" y="5787"/>
                  </a:cubicBezTo>
                  <a:cubicBezTo>
                    <a:pt x="1404" y="5383"/>
                    <a:pt x="1720" y="4976"/>
                    <a:pt x="2014" y="4558"/>
                  </a:cubicBezTo>
                  <a:lnTo>
                    <a:pt x="2014" y="4558"/>
                  </a:lnTo>
                  <a:cubicBezTo>
                    <a:pt x="2418" y="4957"/>
                    <a:pt x="2257" y="5461"/>
                    <a:pt x="2005" y="6062"/>
                  </a:cubicBezTo>
                  <a:cubicBezTo>
                    <a:pt x="2226" y="6098"/>
                    <a:pt x="2450" y="6116"/>
                    <a:pt x="2675" y="6116"/>
                  </a:cubicBezTo>
                  <a:cubicBezTo>
                    <a:pt x="3260" y="6116"/>
                    <a:pt x="3847" y="5995"/>
                    <a:pt x="4385" y="5760"/>
                  </a:cubicBezTo>
                  <a:cubicBezTo>
                    <a:pt x="4151" y="5429"/>
                    <a:pt x="4009" y="5186"/>
                    <a:pt x="4211" y="5058"/>
                  </a:cubicBezTo>
                  <a:cubicBezTo>
                    <a:pt x="4243" y="5038"/>
                    <a:pt x="4275" y="5028"/>
                    <a:pt x="4307" y="5028"/>
                  </a:cubicBezTo>
                  <a:cubicBezTo>
                    <a:pt x="4457" y="5028"/>
                    <a:pt x="4596" y="5251"/>
                    <a:pt x="4747" y="5581"/>
                  </a:cubicBezTo>
                  <a:cubicBezTo>
                    <a:pt x="4770" y="5567"/>
                    <a:pt x="4793" y="5554"/>
                    <a:pt x="4816" y="5539"/>
                  </a:cubicBezTo>
                  <a:cubicBezTo>
                    <a:pt x="5146" y="5342"/>
                    <a:pt x="5458" y="5095"/>
                    <a:pt x="5655" y="4765"/>
                  </a:cubicBezTo>
                  <a:cubicBezTo>
                    <a:pt x="5843" y="4458"/>
                    <a:pt x="5921" y="4104"/>
                    <a:pt x="5949" y="3738"/>
                  </a:cubicBezTo>
                  <a:lnTo>
                    <a:pt x="5949" y="3738"/>
                  </a:lnTo>
                  <a:cubicBezTo>
                    <a:pt x="5817" y="3746"/>
                    <a:pt x="5697" y="3752"/>
                    <a:pt x="5591" y="3752"/>
                  </a:cubicBezTo>
                  <a:cubicBezTo>
                    <a:pt x="5237" y="3752"/>
                    <a:pt x="5047" y="3685"/>
                    <a:pt x="5132" y="3416"/>
                  </a:cubicBezTo>
                  <a:cubicBezTo>
                    <a:pt x="5197" y="3202"/>
                    <a:pt x="5387" y="3131"/>
                    <a:pt x="5656" y="3131"/>
                  </a:cubicBezTo>
                  <a:cubicBezTo>
                    <a:pt x="5751" y="3131"/>
                    <a:pt x="5855" y="3140"/>
                    <a:pt x="5967" y="3154"/>
                  </a:cubicBezTo>
                  <a:lnTo>
                    <a:pt x="5967" y="3091"/>
                  </a:lnTo>
                  <a:cubicBezTo>
                    <a:pt x="5963" y="2256"/>
                    <a:pt x="5908" y="1330"/>
                    <a:pt x="5330" y="733"/>
                  </a:cubicBezTo>
                  <a:cubicBezTo>
                    <a:pt x="5102" y="1082"/>
                    <a:pt x="4910" y="1310"/>
                    <a:pt x="4687" y="1310"/>
                  </a:cubicBezTo>
                  <a:cubicBezTo>
                    <a:pt x="4631" y="1310"/>
                    <a:pt x="4574" y="1296"/>
                    <a:pt x="4513" y="1266"/>
                  </a:cubicBezTo>
                  <a:cubicBezTo>
                    <a:pt x="4334" y="1173"/>
                    <a:pt x="4568" y="857"/>
                    <a:pt x="4917" y="417"/>
                  </a:cubicBezTo>
                  <a:cubicBezTo>
                    <a:pt x="4416" y="133"/>
                    <a:pt x="3798" y="59"/>
                    <a:pt x="3211" y="23"/>
                  </a:cubicBezTo>
                  <a:cubicBezTo>
                    <a:pt x="3029" y="9"/>
                    <a:pt x="2842" y="1"/>
                    <a:pt x="2656" y="1"/>
                  </a:cubicBezTo>
                  <a:close/>
                </a:path>
              </a:pathLst>
            </a:custGeom>
            <a:solidFill>
              <a:schemeClr val="lt2">
                <a:alpha val="736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30"/>
            <p:cNvSpPr/>
            <p:nvPr/>
          </p:nvSpPr>
          <p:spPr>
            <a:xfrm rot="7171194">
              <a:off x="-299958" y="-262442"/>
              <a:ext cx="431722" cy="259601"/>
            </a:xfrm>
            <a:custGeom>
              <a:rect b="b" l="l" r="r" t="t"/>
              <a:pathLst>
                <a:path extrusionOk="0" h="2193" w="3647">
                  <a:moveTo>
                    <a:pt x="3564" y="0"/>
                  </a:moveTo>
                  <a:cubicBezTo>
                    <a:pt x="2491" y="688"/>
                    <a:pt x="1253" y="1101"/>
                    <a:pt x="0" y="1362"/>
                  </a:cubicBezTo>
                  <a:cubicBezTo>
                    <a:pt x="138" y="1656"/>
                    <a:pt x="354" y="1940"/>
                    <a:pt x="593" y="2193"/>
                  </a:cubicBezTo>
                  <a:cubicBezTo>
                    <a:pt x="610" y="2179"/>
                    <a:pt x="629" y="2170"/>
                    <a:pt x="648" y="2156"/>
                  </a:cubicBezTo>
                  <a:cubicBezTo>
                    <a:pt x="1486" y="1615"/>
                    <a:pt x="2417" y="1211"/>
                    <a:pt x="3389" y="972"/>
                  </a:cubicBezTo>
                  <a:cubicBezTo>
                    <a:pt x="3463" y="955"/>
                    <a:pt x="3541" y="936"/>
                    <a:pt x="3619" y="917"/>
                  </a:cubicBezTo>
                  <a:cubicBezTo>
                    <a:pt x="3647" y="665"/>
                    <a:pt x="3642" y="395"/>
                    <a:pt x="3592" y="115"/>
                  </a:cubicBezTo>
                  <a:cubicBezTo>
                    <a:pt x="3582" y="79"/>
                    <a:pt x="3577" y="41"/>
                    <a:pt x="3564" y="0"/>
                  </a:cubicBezTo>
                  <a:close/>
                </a:path>
              </a:pathLst>
            </a:custGeom>
            <a:solidFill>
              <a:schemeClr val="lt2">
                <a:alpha val="736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30"/>
            <p:cNvSpPr/>
            <p:nvPr/>
          </p:nvSpPr>
          <p:spPr>
            <a:xfrm rot="7171194">
              <a:off x="616046" y="-726749"/>
              <a:ext cx="253090" cy="458120"/>
            </a:xfrm>
            <a:custGeom>
              <a:rect b="b" l="l" r="r" t="t"/>
              <a:pathLst>
                <a:path extrusionOk="0" h="3870" w="2138">
                  <a:moveTo>
                    <a:pt x="1625" y="1"/>
                  </a:moveTo>
                  <a:cubicBezTo>
                    <a:pt x="1570" y="1"/>
                    <a:pt x="1516" y="4"/>
                    <a:pt x="1463" y="12"/>
                  </a:cubicBezTo>
                  <a:cubicBezTo>
                    <a:pt x="885" y="90"/>
                    <a:pt x="400" y="315"/>
                    <a:pt x="9" y="581"/>
                  </a:cubicBezTo>
                  <a:cubicBezTo>
                    <a:pt x="0" y="1223"/>
                    <a:pt x="56" y="1870"/>
                    <a:pt x="129" y="2512"/>
                  </a:cubicBezTo>
                  <a:cubicBezTo>
                    <a:pt x="161" y="2764"/>
                    <a:pt x="193" y="3021"/>
                    <a:pt x="248" y="3269"/>
                  </a:cubicBezTo>
                  <a:cubicBezTo>
                    <a:pt x="774" y="3616"/>
                    <a:pt x="1374" y="3870"/>
                    <a:pt x="1987" y="3870"/>
                  </a:cubicBezTo>
                  <a:cubicBezTo>
                    <a:pt x="2037" y="3870"/>
                    <a:pt x="2087" y="3868"/>
                    <a:pt x="2138" y="3864"/>
                  </a:cubicBezTo>
                  <a:cubicBezTo>
                    <a:pt x="1825" y="2603"/>
                    <a:pt x="1683" y="1301"/>
                    <a:pt x="1721" y="3"/>
                  </a:cubicBezTo>
                  <a:cubicBezTo>
                    <a:pt x="1689" y="2"/>
                    <a:pt x="1656" y="1"/>
                    <a:pt x="1625" y="1"/>
                  </a:cubicBezTo>
                  <a:close/>
                </a:path>
              </a:pathLst>
            </a:custGeom>
            <a:solidFill>
              <a:schemeClr val="lt2">
                <a:alpha val="736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30"/>
            <p:cNvSpPr/>
            <p:nvPr/>
          </p:nvSpPr>
          <p:spPr>
            <a:xfrm rot="7171194">
              <a:off x="861455" y="-314574"/>
              <a:ext cx="490200" cy="487122"/>
            </a:xfrm>
            <a:custGeom>
              <a:rect b="b" l="l" r="r" t="t"/>
              <a:pathLst>
                <a:path extrusionOk="0" h="4115" w="4141">
                  <a:moveTo>
                    <a:pt x="2278" y="1"/>
                  </a:moveTo>
                  <a:cubicBezTo>
                    <a:pt x="2215" y="23"/>
                    <a:pt x="2151" y="51"/>
                    <a:pt x="2091" y="78"/>
                  </a:cubicBezTo>
                  <a:cubicBezTo>
                    <a:pt x="1150" y="482"/>
                    <a:pt x="440" y="1280"/>
                    <a:pt x="0" y="2207"/>
                  </a:cubicBezTo>
                  <a:cubicBezTo>
                    <a:pt x="142" y="2867"/>
                    <a:pt x="394" y="3495"/>
                    <a:pt x="826" y="3890"/>
                  </a:cubicBezTo>
                  <a:cubicBezTo>
                    <a:pt x="917" y="3972"/>
                    <a:pt x="1018" y="4050"/>
                    <a:pt x="1118" y="4114"/>
                  </a:cubicBezTo>
                  <a:lnTo>
                    <a:pt x="1118" y="4068"/>
                  </a:lnTo>
                  <a:cubicBezTo>
                    <a:pt x="1156" y="3551"/>
                    <a:pt x="1220" y="3018"/>
                    <a:pt x="1453" y="2554"/>
                  </a:cubicBezTo>
                  <a:cubicBezTo>
                    <a:pt x="1948" y="1587"/>
                    <a:pt x="3027" y="1161"/>
                    <a:pt x="4141" y="1019"/>
                  </a:cubicBezTo>
                  <a:cubicBezTo>
                    <a:pt x="4039" y="886"/>
                    <a:pt x="3916" y="766"/>
                    <a:pt x="3779" y="666"/>
                  </a:cubicBezTo>
                  <a:cubicBezTo>
                    <a:pt x="3375" y="372"/>
                    <a:pt x="2834" y="156"/>
                    <a:pt x="2278" y="1"/>
                  </a:cubicBezTo>
                  <a:close/>
                </a:path>
              </a:pathLst>
            </a:custGeom>
            <a:solidFill>
              <a:schemeClr val="lt2">
                <a:alpha val="736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30"/>
            <p:cNvSpPr/>
            <p:nvPr/>
          </p:nvSpPr>
          <p:spPr>
            <a:xfrm rot="7171194">
              <a:off x="707886" y="401354"/>
              <a:ext cx="551283" cy="287183"/>
            </a:xfrm>
            <a:custGeom>
              <a:rect b="b" l="l" r="r" t="t"/>
              <a:pathLst>
                <a:path extrusionOk="0" h="2426" w="4657">
                  <a:moveTo>
                    <a:pt x="2711" y="1"/>
                  </a:moveTo>
                  <a:cubicBezTo>
                    <a:pt x="2058" y="1"/>
                    <a:pt x="1414" y="207"/>
                    <a:pt x="766" y="321"/>
                  </a:cubicBezTo>
                  <a:cubicBezTo>
                    <a:pt x="588" y="353"/>
                    <a:pt x="409" y="376"/>
                    <a:pt x="230" y="393"/>
                  </a:cubicBezTo>
                  <a:cubicBezTo>
                    <a:pt x="134" y="637"/>
                    <a:pt x="65" y="903"/>
                    <a:pt x="23" y="1183"/>
                  </a:cubicBezTo>
                  <a:cubicBezTo>
                    <a:pt x="0" y="1361"/>
                    <a:pt x="28" y="1563"/>
                    <a:pt x="83" y="1783"/>
                  </a:cubicBezTo>
                  <a:cubicBezTo>
                    <a:pt x="180" y="1779"/>
                    <a:pt x="276" y="1779"/>
                    <a:pt x="368" y="1779"/>
                  </a:cubicBezTo>
                  <a:cubicBezTo>
                    <a:pt x="1372" y="1788"/>
                    <a:pt x="2372" y="1907"/>
                    <a:pt x="3353" y="2127"/>
                  </a:cubicBezTo>
                  <a:cubicBezTo>
                    <a:pt x="3693" y="2201"/>
                    <a:pt x="4032" y="2296"/>
                    <a:pt x="4362" y="2425"/>
                  </a:cubicBezTo>
                  <a:cubicBezTo>
                    <a:pt x="4449" y="2228"/>
                    <a:pt x="4523" y="2031"/>
                    <a:pt x="4564" y="1834"/>
                  </a:cubicBezTo>
                  <a:cubicBezTo>
                    <a:pt x="4656" y="1411"/>
                    <a:pt x="4656" y="999"/>
                    <a:pt x="4605" y="605"/>
                  </a:cubicBezTo>
                  <a:cubicBezTo>
                    <a:pt x="4096" y="311"/>
                    <a:pt x="3555" y="63"/>
                    <a:pt x="2972" y="13"/>
                  </a:cubicBezTo>
                  <a:cubicBezTo>
                    <a:pt x="2885" y="5"/>
                    <a:pt x="2798" y="1"/>
                    <a:pt x="2711" y="1"/>
                  </a:cubicBezTo>
                  <a:close/>
                </a:path>
              </a:pathLst>
            </a:custGeom>
            <a:solidFill>
              <a:schemeClr val="lt2">
                <a:alpha val="736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30"/>
            <p:cNvSpPr/>
            <p:nvPr/>
          </p:nvSpPr>
          <p:spPr>
            <a:xfrm rot="7171194">
              <a:off x="-291794" y="162448"/>
              <a:ext cx="460487" cy="490318"/>
            </a:xfrm>
            <a:custGeom>
              <a:rect b="b" l="l" r="r" t="t"/>
              <a:pathLst>
                <a:path extrusionOk="0" h="4142" w="3890">
                  <a:moveTo>
                    <a:pt x="2454" y="1"/>
                  </a:moveTo>
                  <a:cubicBezTo>
                    <a:pt x="2101" y="1294"/>
                    <a:pt x="1202" y="2418"/>
                    <a:pt x="101" y="3197"/>
                  </a:cubicBezTo>
                  <a:cubicBezTo>
                    <a:pt x="69" y="3220"/>
                    <a:pt x="33" y="3243"/>
                    <a:pt x="1" y="3265"/>
                  </a:cubicBezTo>
                  <a:cubicBezTo>
                    <a:pt x="166" y="3605"/>
                    <a:pt x="349" y="3921"/>
                    <a:pt x="569" y="4141"/>
                  </a:cubicBezTo>
                  <a:cubicBezTo>
                    <a:pt x="822" y="4073"/>
                    <a:pt x="1070" y="3986"/>
                    <a:pt x="1303" y="3866"/>
                  </a:cubicBezTo>
                  <a:cubicBezTo>
                    <a:pt x="1862" y="3578"/>
                    <a:pt x="2302" y="3091"/>
                    <a:pt x="2693" y="2596"/>
                  </a:cubicBezTo>
                  <a:cubicBezTo>
                    <a:pt x="3146" y="2023"/>
                    <a:pt x="3568" y="1381"/>
                    <a:pt x="3889" y="706"/>
                  </a:cubicBezTo>
                  <a:cubicBezTo>
                    <a:pt x="3697" y="514"/>
                    <a:pt x="3481" y="358"/>
                    <a:pt x="3243" y="244"/>
                  </a:cubicBezTo>
                  <a:cubicBezTo>
                    <a:pt x="2990" y="128"/>
                    <a:pt x="2725" y="51"/>
                    <a:pt x="2454" y="1"/>
                  </a:cubicBezTo>
                  <a:close/>
                </a:path>
              </a:pathLst>
            </a:custGeom>
            <a:solidFill>
              <a:schemeClr val="lt2">
                <a:alpha val="736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30"/>
            <p:cNvSpPr/>
            <p:nvPr/>
          </p:nvSpPr>
          <p:spPr>
            <a:xfrm rot="7171194">
              <a:off x="179859" y="496600"/>
              <a:ext cx="406270" cy="571407"/>
            </a:xfrm>
            <a:custGeom>
              <a:rect b="b" l="l" r="r" t="t"/>
              <a:pathLst>
                <a:path extrusionOk="0" h="4827" w="3432">
                  <a:moveTo>
                    <a:pt x="1398" y="1"/>
                  </a:moveTo>
                  <a:cubicBezTo>
                    <a:pt x="817" y="1"/>
                    <a:pt x="302" y="117"/>
                    <a:pt x="0" y="434"/>
                  </a:cubicBezTo>
                  <a:cubicBezTo>
                    <a:pt x="294" y="599"/>
                    <a:pt x="555" y="809"/>
                    <a:pt x="766" y="1080"/>
                  </a:cubicBezTo>
                  <a:cubicBezTo>
                    <a:pt x="1101" y="1507"/>
                    <a:pt x="1266" y="2038"/>
                    <a:pt x="1372" y="2574"/>
                  </a:cubicBezTo>
                  <a:cubicBezTo>
                    <a:pt x="1514" y="3313"/>
                    <a:pt x="1550" y="4083"/>
                    <a:pt x="1404" y="4826"/>
                  </a:cubicBezTo>
                  <a:cubicBezTo>
                    <a:pt x="1670" y="4822"/>
                    <a:pt x="1922" y="4794"/>
                    <a:pt x="2165" y="4712"/>
                  </a:cubicBezTo>
                  <a:cubicBezTo>
                    <a:pt x="2600" y="4565"/>
                    <a:pt x="3027" y="4106"/>
                    <a:pt x="3398" y="3547"/>
                  </a:cubicBezTo>
                  <a:cubicBezTo>
                    <a:pt x="3431" y="3042"/>
                    <a:pt x="3380" y="2538"/>
                    <a:pt x="3229" y="2043"/>
                  </a:cubicBezTo>
                  <a:cubicBezTo>
                    <a:pt x="2991" y="1272"/>
                    <a:pt x="2541" y="607"/>
                    <a:pt x="1973" y="34"/>
                  </a:cubicBezTo>
                  <a:cubicBezTo>
                    <a:pt x="1777" y="13"/>
                    <a:pt x="1584" y="1"/>
                    <a:pt x="1398" y="1"/>
                  </a:cubicBezTo>
                  <a:close/>
                </a:path>
              </a:pathLst>
            </a:custGeom>
            <a:solidFill>
              <a:schemeClr val="lt2">
                <a:alpha val="736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59" name="Google Shape;2559;p30"/>
          <p:cNvGrpSpPr/>
          <p:nvPr/>
        </p:nvGrpSpPr>
        <p:grpSpPr>
          <a:xfrm rot="6344530">
            <a:off x="8268169" y="4296889"/>
            <a:ext cx="311668" cy="473358"/>
            <a:chOff x="8320753" y="3739199"/>
            <a:chExt cx="188915" cy="286922"/>
          </a:xfrm>
        </p:grpSpPr>
        <p:sp>
          <p:nvSpPr>
            <p:cNvPr id="2560" name="Google Shape;2560;p30"/>
            <p:cNvSpPr/>
            <p:nvPr/>
          </p:nvSpPr>
          <p:spPr>
            <a:xfrm>
              <a:off x="8320753" y="3739199"/>
              <a:ext cx="188915" cy="286922"/>
            </a:xfrm>
            <a:custGeom>
              <a:rect b="b" l="l" r="r" t="t"/>
              <a:pathLst>
                <a:path extrusionOk="0" h="9134" w="6014">
                  <a:moveTo>
                    <a:pt x="3857" y="0"/>
                  </a:moveTo>
                  <a:cubicBezTo>
                    <a:pt x="3804" y="0"/>
                    <a:pt x="3749" y="17"/>
                    <a:pt x="3706" y="53"/>
                  </a:cubicBezTo>
                  <a:cubicBezTo>
                    <a:pt x="3284" y="397"/>
                    <a:pt x="3009" y="893"/>
                    <a:pt x="2926" y="1424"/>
                  </a:cubicBezTo>
                  <a:cubicBezTo>
                    <a:pt x="2853" y="1177"/>
                    <a:pt x="2766" y="929"/>
                    <a:pt x="2661" y="681"/>
                  </a:cubicBezTo>
                  <a:cubicBezTo>
                    <a:pt x="2622" y="589"/>
                    <a:pt x="2538" y="507"/>
                    <a:pt x="2436" y="507"/>
                  </a:cubicBezTo>
                  <a:cubicBezTo>
                    <a:pt x="2417" y="507"/>
                    <a:pt x="2396" y="510"/>
                    <a:pt x="2376" y="516"/>
                  </a:cubicBezTo>
                  <a:cubicBezTo>
                    <a:pt x="1757" y="728"/>
                    <a:pt x="1762" y="1392"/>
                    <a:pt x="1886" y="1924"/>
                  </a:cubicBezTo>
                  <a:cubicBezTo>
                    <a:pt x="1886" y="1928"/>
                    <a:pt x="1890" y="1934"/>
                    <a:pt x="1890" y="1938"/>
                  </a:cubicBezTo>
                  <a:cubicBezTo>
                    <a:pt x="1844" y="1892"/>
                    <a:pt x="1803" y="1841"/>
                    <a:pt x="1757" y="1796"/>
                  </a:cubicBezTo>
                  <a:cubicBezTo>
                    <a:pt x="1705" y="1742"/>
                    <a:pt x="1645" y="1719"/>
                    <a:pt x="1586" y="1719"/>
                  </a:cubicBezTo>
                  <a:cubicBezTo>
                    <a:pt x="1479" y="1719"/>
                    <a:pt x="1375" y="1796"/>
                    <a:pt x="1330" y="1906"/>
                  </a:cubicBezTo>
                  <a:cubicBezTo>
                    <a:pt x="1165" y="2332"/>
                    <a:pt x="1211" y="2796"/>
                    <a:pt x="1408" y="3185"/>
                  </a:cubicBezTo>
                  <a:cubicBezTo>
                    <a:pt x="1336" y="3185"/>
                    <a:pt x="1262" y="3185"/>
                    <a:pt x="1188" y="3190"/>
                  </a:cubicBezTo>
                  <a:cubicBezTo>
                    <a:pt x="785" y="3222"/>
                    <a:pt x="413" y="3479"/>
                    <a:pt x="505" y="3928"/>
                  </a:cubicBezTo>
                  <a:cubicBezTo>
                    <a:pt x="587" y="4313"/>
                    <a:pt x="858" y="4607"/>
                    <a:pt x="1202" y="4772"/>
                  </a:cubicBezTo>
                  <a:cubicBezTo>
                    <a:pt x="936" y="4896"/>
                    <a:pt x="680" y="5038"/>
                    <a:pt x="441" y="5208"/>
                  </a:cubicBezTo>
                  <a:cubicBezTo>
                    <a:pt x="281" y="5322"/>
                    <a:pt x="321" y="5602"/>
                    <a:pt x="541" y="5602"/>
                  </a:cubicBezTo>
                  <a:cubicBezTo>
                    <a:pt x="543" y="5602"/>
                    <a:pt x="545" y="5602"/>
                    <a:pt x="547" y="5602"/>
                  </a:cubicBezTo>
                  <a:cubicBezTo>
                    <a:pt x="730" y="5593"/>
                    <a:pt x="909" y="5575"/>
                    <a:pt x="1083" y="5538"/>
                  </a:cubicBezTo>
                  <a:lnTo>
                    <a:pt x="1083" y="5538"/>
                  </a:lnTo>
                  <a:cubicBezTo>
                    <a:pt x="1042" y="5579"/>
                    <a:pt x="1005" y="5621"/>
                    <a:pt x="964" y="5662"/>
                  </a:cubicBezTo>
                  <a:cubicBezTo>
                    <a:pt x="680" y="5983"/>
                    <a:pt x="1" y="6588"/>
                    <a:pt x="350" y="7061"/>
                  </a:cubicBezTo>
                  <a:cubicBezTo>
                    <a:pt x="449" y="7195"/>
                    <a:pt x="573" y="7247"/>
                    <a:pt x="704" y="7247"/>
                  </a:cubicBezTo>
                  <a:cubicBezTo>
                    <a:pt x="814" y="7247"/>
                    <a:pt x="929" y="7211"/>
                    <a:pt x="1037" y="7156"/>
                  </a:cubicBezTo>
                  <a:lnTo>
                    <a:pt x="1037" y="7156"/>
                  </a:lnTo>
                  <a:cubicBezTo>
                    <a:pt x="1005" y="7290"/>
                    <a:pt x="978" y="7427"/>
                    <a:pt x="968" y="7575"/>
                  </a:cubicBezTo>
                  <a:cubicBezTo>
                    <a:pt x="956" y="7688"/>
                    <a:pt x="1066" y="7768"/>
                    <a:pt x="1170" y="7768"/>
                  </a:cubicBezTo>
                  <a:cubicBezTo>
                    <a:pt x="1218" y="7768"/>
                    <a:pt x="1265" y="7751"/>
                    <a:pt x="1298" y="7712"/>
                  </a:cubicBezTo>
                  <a:cubicBezTo>
                    <a:pt x="1321" y="7689"/>
                    <a:pt x="1340" y="7666"/>
                    <a:pt x="1358" y="7643"/>
                  </a:cubicBezTo>
                  <a:lnTo>
                    <a:pt x="1358" y="7643"/>
                  </a:lnTo>
                  <a:cubicBezTo>
                    <a:pt x="1262" y="8028"/>
                    <a:pt x="1220" y="8455"/>
                    <a:pt x="1514" y="8688"/>
                  </a:cubicBezTo>
                  <a:cubicBezTo>
                    <a:pt x="1558" y="8724"/>
                    <a:pt x="1605" y="8741"/>
                    <a:pt x="1651" y="8741"/>
                  </a:cubicBezTo>
                  <a:cubicBezTo>
                    <a:pt x="1729" y="8741"/>
                    <a:pt x="1802" y="8691"/>
                    <a:pt x="1840" y="8601"/>
                  </a:cubicBezTo>
                  <a:cubicBezTo>
                    <a:pt x="2024" y="8152"/>
                    <a:pt x="2202" y="7702"/>
                    <a:pt x="2386" y="7253"/>
                  </a:cubicBezTo>
                  <a:lnTo>
                    <a:pt x="2386" y="7253"/>
                  </a:lnTo>
                  <a:cubicBezTo>
                    <a:pt x="2381" y="7317"/>
                    <a:pt x="2376" y="7382"/>
                    <a:pt x="2376" y="7446"/>
                  </a:cubicBezTo>
                  <a:cubicBezTo>
                    <a:pt x="2363" y="7831"/>
                    <a:pt x="2358" y="8235"/>
                    <a:pt x="2418" y="8615"/>
                  </a:cubicBezTo>
                  <a:cubicBezTo>
                    <a:pt x="2454" y="8845"/>
                    <a:pt x="2587" y="9120"/>
                    <a:pt x="2853" y="9133"/>
                  </a:cubicBezTo>
                  <a:cubicBezTo>
                    <a:pt x="2860" y="9133"/>
                    <a:pt x="2866" y="9134"/>
                    <a:pt x="2872" y="9134"/>
                  </a:cubicBezTo>
                  <a:cubicBezTo>
                    <a:pt x="3198" y="9134"/>
                    <a:pt x="3226" y="8643"/>
                    <a:pt x="3289" y="8400"/>
                  </a:cubicBezTo>
                  <a:cubicBezTo>
                    <a:pt x="3394" y="8009"/>
                    <a:pt x="3472" y="7615"/>
                    <a:pt x="3527" y="7217"/>
                  </a:cubicBezTo>
                  <a:cubicBezTo>
                    <a:pt x="3555" y="7010"/>
                    <a:pt x="3578" y="6804"/>
                    <a:pt x="3596" y="6597"/>
                  </a:cubicBezTo>
                  <a:cubicBezTo>
                    <a:pt x="3720" y="6951"/>
                    <a:pt x="3872" y="7290"/>
                    <a:pt x="4069" y="7611"/>
                  </a:cubicBezTo>
                  <a:cubicBezTo>
                    <a:pt x="4108" y="7673"/>
                    <a:pt x="4165" y="7701"/>
                    <a:pt x="4222" y="7701"/>
                  </a:cubicBezTo>
                  <a:cubicBezTo>
                    <a:pt x="4284" y="7701"/>
                    <a:pt x="4347" y="7668"/>
                    <a:pt x="4390" y="7611"/>
                  </a:cubicBezTo>
                  <a:cubicBezTo>
                    <a:pt x="4655" y="7266"/>
                    <a:pt x="4545" y="6809"/>
                    <a:pt x="4408" y="6413"/>
                  </a:cubicBezTo>
                  <a:lnTo>
                    <a:pt x="4408" y="6413"/>
                  </a:lnTo>
                  <a:cubicBezTo>
                    <a:pt x="4559" y="6555"/>
                    <a:pt x="4730" y="6663"/>
                    <a:pt x="4902" y="6663"/>
                  </a:cubicBezTo>
                  <a:cubicBezTo>
                    <a:pt x="4992" y="6663"/>
                    <a:pt x="5081" y="6634"/>
                    <a:pt x="5169" y="6565"/>
                  </a:cubicBezTo>
                  <a:cubicBezTo>
                    <a:pt x="5563" y="6254"/>
                    <a:pt x="5182" y="5511"/>
                    <a:pt x="5000" y="5175"/>
                  </a:cubicBezTo>
                  <a:cubicBezTo>
                    <a:pt x="4985" y="5158"/>
                    <a:pt x="4972" y="5139"/>
                    <a:pt x="4962" y="5116"/>
                  </a:cubicBezTo>
                  <a:lnTo>
                    <a:pt x="4962" y="5116"/>
                  </a:lnTo>
                  <a:cubicBezTo>
                    <a:pt x="5091" y="5175"/>
                    <a:pt x="5224" y="5230"/>
                    <a:pt x="5362" y="5276"/>
                  </a:cubicBezTo>
                  <a:cubicBezTo>
                    <a:pt x="5388" y="5285"/>
                    <a:pt x="5412" y="5290"/>
                    <a:pt x="5436" y="5290"/>
                  </a:cubicBezTo>
                  <a:cubicBezTo>
                    <a:pt x="5604" y="5290"/>
                    <a:pt x="5705" y="5077"/>
                    <a:pt x="5633" y="4923"/>
                  </a:cubicBezTo>
                  <a:cubicBezTo>
                    <a:pt x="5472" y="4612"/>
                    <a:pt x="5252" y="4355"/>
                    <a:pt x="4990" y="4135"/>
                  </a:cubicBezTo>
                  <a:lnTo>
                    <a:pt x="4990" y="4135"/>
                  </a:lnTo>
                  <a:cubicBezTo>
                    <a:pt x="5051" y="4138"/>
                    <a:pt x="5112" y="4140"/>
                    <a:pt x="5172" y="4140"/>
                  </a:cubicBezTo>
                  <a:cubicBezTo>
                    <a:pt x="5286" y="4140"/>
                    <a:pt x="5399" y="4135"/>
                    <a:pt x="5513" y="4125"/>
                  </a:cubicBezTo>
                  <a:cubicBezTo>
                    <a:pt x="5669" y="4112"/>
                    <a:pt x="5798" y="3979"/>
                    <a:pt x="5751" y="3814"/>
                  </a:cubicBezTo>
                  <a:cubicBezTo>
                    <a:pt x="5641" y="3424"/>
                    <a:pt x="5371" y="3213"/>
                    <a:pt x="5045" y="3098"/>
                  </a:cubicBezTo>
                  <a:cubicBezTo>
                    <a:pt x="5288" y="3001"/>
                    <a:pt x="5527" y="2906"/>
                    <a:pt x="5770" y="2804"/>
                  </a:cubicBezTo>
                  <a:cubicBezTo>
                    <a:pt x="5967" y="2726"/>
                    <a:pt x="6013" y="2415"/>
                    <a:pt x="5770" y="2355"/>
                  </a:cubicBezTo>
                  <a:cubicBezTo>
                    <a:pt x="5563" y="2302"/>
                    <a:pt x="5354" y="2276"/>
                    <a:pt x="5146" y="2276"/>
                  </a:cubicBezTo>
                  <a:cubicBezTo>
                    <a:pt x="5018" y="2276"/>
                    <a:pt x="4891" y="2285"/>
                    <a:pt x="4765" y="2305"/>
                  </a:cubicBezTo>
                  <a:cubicBezTo>
                    <a:pt x="5023" y="2071"/>
                    <a:pt x="5279" y="1837"/>
                    <a:pt x="5536" y="1608"/>
                  </a:cubicBezTo>
                  <a:cubicBezTo>
                    <a:pt x="5653" y="1504"/>
                    <a:pt x="5553" y="1327"/>
                    <a:pt x="5421" y="1327"/>
                  </a:cubicBezTo>
                  <a:cubicBezTo>
                    <a:pt x="5408" y="1327"/>
                    <a:pt x="5394" y="1329"/>
                    <a:pt x="5380" y="1333"/>
                  </a:cubicBezTo>
                  <a:cubicBezTo>
                    <a:pt x="5000" y="1429"/>
                    <a:pt x="4646" y="1576"/>
                    <a:pt x="4329" y="1773"/>
                  </a:cubicBezTo>
                  <a:cubicBezTo>
                    <a:pt x="4472" y="1484"/>
                    <a:pt x="4596" y="1185"/>
                    <a:pt x="4710" y="878"/>
                  </a:cubicBezTo>
                  <a:cubicBezTo>
                    <a:pt x="4763" y="723"/>
                    <a:pt x="4623" y="604"/>
                    <a:pt x="4486" y="604"/>
                  </a:cubicBezTo>
                  <a:cubicBezTo>
                    <a:pt x="4433" y="604"/>
                    <a:pt x="4380" y="622"/>
                    <a:pt x="4339" y="663"/>
                  </a:cubicBezTo>
                  <a:cubicBezTo>
                    <a:pt x="4215" y="791"/>
                    <a:pt x="4100" y="925"/>
                    <a:pt x="3995" y="1067"/>
                  </a:cubicBezTo>
                  <a:cubicBezTo>
                    <a:pt x="4027" y="778"/>
                    <a:pt x="4045" y="489"/>
                    <a:pt x="4060" y="200"/>
                  </a:cubicBezTo>
                  <a:cubicBezTo>
                    <a:pt x="4066" y="69"/>
                    <a:pt x="3964" y="0"/>
                    <a:pt x="38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30"/>
            <p:cNvSpPr/>
            <p:nvPr/>
          </p:nvSpPr>
          <p:spPr>
            <a:xfrm>
              <a:off x="8350533" y="3794676"/>
              <a:ext cx="110132" cy="164853"/>
            </a:xfrm>
            <a:custGeom>
              <a:rect b="b" l="l" r="r" t="t"/>
              <a:pathLst>
                <a:path extrusionOk="0" h="5248" w="3506">
                  <a:moveTo>
                    <a:pt x="1898" y="0"/>
                  </a:moveTo>
                  <a:cubicBezTo>
                    <a:pt x="1810" y="0"/>
                    <a:pt x="1722" y="35"/>
                    <a:pt x="1667" y="113"/>
                  </a:cubicBezTo>
                  <a:cubicBezTo>
                    <a:pt x="1557" y="259"/>
                    <a:pt x="1465" y="410"/>
                    <a:pt x="1378" y="571"/>
                  </a:cubicBezTo>
                  <a:cubicBezTo>
                    <a:pt x="1383" y="526"/>
                    <a:pt x="1391" y="479"/>
                    <a:pt x="1396" y="433"/>
                  </a:cubicBezTo>
                  <a:cubicBezTo>
                    <a:pt x="1424" y="239"/>
                    <a:pt x="1272" y="109"/>
                    <a:pt x="1126" y="109"/>
                  </a:cubicBezTo>
                  <a:cubicBezTo>
                    <a:pt x="1030" y="109"/>
                    <a:pt x="936" y="165"/>
                    <a:pt x="896" y="296"/>
                  </a:cubicBezTo>
                  <a:cubicBezTo>
                    <a:pt x="740" y="810"/>
                    <a:pt x="695" y="1341"/>
                    <a:pt x="704" y="1874"/>
                  </a:cubicBezTo>
                  <a:cubicBezTo>
                    <a:pt x="663" y="1813"/>
                    <a:pt x="617" y="1754"/>
                    <a:pt x="575" y="1694"/>
                  </a:cubicBezTo>
                  <a:cubicBezTo>
                    <a:pt x="516" y="1616"/>
                    <a:pt x="427" y="1580"/>
                    <a:pt x="341" y="1580"/>
                  </a:cubicBezTo>
                  <a:cubicBezTo>
                    <a:pt x="185" y="1580"/>
                    <a:pt x="39" y="1697"/>
                    <a:pt x="98" y="1891"/>
                  </a:cubicBezTo>
                  <a:cubicBezTo>
                    <a:pt x="162" y="2098"/>
                    <a:pt x="236" y="2295"/>
                    <a:pt x="323" y="2492"/>
                  </a:cubicBezTo>
                  <a:cubicBezTo>
                    <a:pt x="199" y="2571"/>
                    <a:pt x="130" y="2754"/>
                    <a:pt x="263" y="2896"/>
                  </a:cubicBezTo>
                  <a:cubicBezTo>
                    <a:pt x="373" y="3011"/>
                    <a:pt x="483" y="3125"/>
                    <a:pt x="593" y="3244"/>
                  </a:cubicBezTo>
                  <a:cubicBezTo>
                    <a:pt x="268" y="3648"/>
                    <a:pt x="79" y="4139"/>
                    <a:pt x="20" y="4662"/>
                  </a:cubicBezTo>
                  <a:cubicBezTo>
                    <a:pt x="0" y="4817"/>
                    <a:pt x="144" y="4913"/>
                    <a:pt x="283" y="4913"/>
                  </a:cubicBezTo>
                  <a:cubicBezTo>
                    <a:pt x="370" y="4913"/>
                    <a:pt x="455" y="4875"/>
                    <a:pt x="498" y="4790"/>
                  </a:cubicBezTo>
                  <a:cubicBezTo>
                    <a:pt x="612" y="4560"/>
                    <a:pt x="735" y="4332"/>
                    <a:pt x="869" y="4111"/>
                  </a:cubicBezTo>
                  <a:lnTo>
                    <a:pt x="869" y="4111"/>
                  </a:lnTo>
                  <a:cubicBezTo>
                    <a:pt x="860" y="4427"/>
                    <a:pt x="883" y="4749"/>
                    <a:pt x="932" y="5074"/>
                  </a:cubicBezTo>
                  <a:cubicBezTo>
                    <a:pt x="951" y="5191"/>
                    <a:pt x="1058" y="5248"/>
                    <a:pt x="1166" y="5248"/>
                  </a:cubicBezTo>
                  <a:cubicBezTo>
                    <a:pt x="1275" y="5248"/>
                    <a:pt x="1385" y="5189"/>
                    <a:pt x="1406" y="5074"/>
                  </a:cubicBezTo>
                  <a:cubicBezTo>
                    <a:pt x="1446" y="4859"/>
                    <a:pt x="1483" y="4647"/>
                    <a:pt x="1520" y="4437"/>
                  </a:cubicBezTo>
                  <a:cubicBezTo>
                    <a:pt x="1543" y="4529"/>
                    <a:pt x="1565" y="4615"/>
                    <a:pt x="1598" y="4702"/>
                  </a:cubicBezTo>
                  <a:cubicBezTo>
                    <a:pt x="1636" y="4827"/>
                    <a:pt x="1744" y="4887"/>
                    <a:pt x="1850" y="4887"/>
                  </a:cubicBezTo>
                  <a:cubicBezTo>
                    <a:pt x="1979" y="4887"/>
                    <a:pt x="2105" y="4800"/>
                    <a:pt x="2102" y="4634"/>
                  </a:cubicBezTo>
                  <a:cubicBezTo>
                    <a:pt x="2102" y="4281"/>
                    <a:pt x="2079" y="3932"/>
                    <a:pt x="2033" y="3580"/>
                  </a:cubicBezTo>
                  <a:lnTo>
                    <a:pt x="2033" y="3580"/>
                  </a:lnTo>
                  <a:cubicBezTo>
                    <a:pt x="2176" y="3703"/>
                    <a:pt x="2327" y="3818"/>
                    <a:pt x="2492" y="3919"/>
                  </a:cubicBezTo>
                  <a:cubicBezTo>
                    <a:pt x="2530" y="3941"/>
                    <a:pt x="2572" y="3951"/>
                    <a:pt x="2613" y="3951"/>
                  </a:cubicBezTo>
                  <a:cubicBezTo>
                    <a:pt x="2774" y="3951"/>
                    <a:pt x="2932" y="3797"/>
                    <a:pt x="2873" y="3625"/>
                  </a:cubicBezTo>
                  <a:cubicBezTo>
                    <a:pt x="2763" y="3305"/>
                    <a:pt x="2593" y="3015"/>
                    <a:pt x="2369" y="2776"/>
                  </a:cubicBezTo>
                  <a:cubicBezTo>
                    <a:pt x="2523" y="2733"/>
                    <a:pt x="2684" y="2720"/>
                    <a:pt x="2846" y="2720"/>
                  </a:cubicBezTo>
                  <a:cubicBezTo>
                    <a:pt x="2953" y="2720"/>
                    <a:pt x="3061" y="2726"/>
                    <a:pt x="3167" y="2731"/>
                  </a:cubicBezTo>
                  <a:cubicBezTo>
                    <a:pt x="3170" y="2731"/>
                    <a:pt x="3173" y="2731"/>
                    <a:pt x="3176" y="2731"/>
                  </a:cubicBezTo>
                  <a:cubicBezTo>
                    <a:pt x="3505" y="2731"/>
                    <a:pt x="3484" y="2249"/>
                    <a:pt x="3167" y="2213"/>
                  </a:cubicBezTo>
                  <a:cubicBezTo>
                    <a:pt x="3038" y="2194"/>
                    <a:pt x="2914" y="2185"/>
                    <a:pt x="2786" y="2181"/>
                  </a:cubicBezTo>
                  <a:cubicBezTo>
                    <a:pt x="2969" y="1965"/>
                    <a:pt x="3148" y="1745"/>
                    <a:pt x="3322" y="1516"/>
                  </a:cubicBezTo>
                  <a:cubicBezTo>
                    <a:pt x="3454" y="1342"/>
                    <a:pt x="3264" y="1127"/>
                    <a:pt x="3079" y="1127"/>
                  </a:cubicBezTo>
                  <a:cubicBezTo>
                    <a:pt x="3020" y="1127"/>
                    <a:pt x="2961" y="1150"/>
                    <a:pt x="2914" y="1204"/>
                  </a:cubicBezTo>
                  <a:cubicBezTo>
                    <a:pt x="2712" y="1434"/>
                    <a:pt x="2501" y="1648"/>
                    <a:pt x="2272" y="1846"/>
                  </a:cubicBezTo>
                  <a:cubicBezTo>
                    <a:pt x="2465" y="1451"/>
                    <a:pt x="2689" y="1070"/>
                    <a:pt x="2937" y="708"/>
                  </a:cubicBezTo>
                  <a:cubicBezTo>
                    <a:pt x="3070" y="519"/>
                    <a:pt x="2885" y="329"/>
                    <a:pt x="2697" y="329"/>
                  </a:cubicBezTo>
                  <a:cubicBezTo>
                    <a:pt x="2659" y="329"/>
                    <a:pt x="2620" y="337"/>
                    <a:pt x="2583" y="355"/>
                  </a:cubicBezTo>
                  <a:cubicBezTo>
                    <a:pt x="2304" y="493"/>
                    <a:pt x="2094" y="727"/>
                    <a:pt x="1914" y="979"/>
                  </a:cubicBezTo>
                  <a:cubicBezTo>
                    <a:pt x="1978" y="754"/>
                    <a:pt x="2052" y="530"/>
                    <a:pt x="2139" y="310"/>
                  </a:cubicBezTo>
                  <a:cubicBezTo>
                    <a:pt x="2213" y="119"/>
                    <a:pt x="2058" y="0"/>
                    <a:pt x="18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62" name="Google Shape;2562;p30"/>
          <p:cNvGrpSpPr/>
          <p:nvPr/>
        </p:nvGrpSpPr>
        <p:grpSpPr>
          <a:xfrm flipH="1" rot="1583745">
            <a:off x="336464" y="3201193"/>
            <a:ext cx="334814" cy="297711"/>
            <a:chOff x="8754261" y="3542174"/>
            <a:chExt cx="202956" cy="180465"/>
          </a:xfrm>
        </p:grpSpPr>
        <p:sp>
          <p:nvSpPr>
            <p:cNvPr id="2563" name="Google Shape;2563;p30"/>
            <p:cNvSpPr/>
            <p:nvPr/>
          </p:nvSpPr>
          <p:spPr>
            <a:xfrm>
              <a:off x="8754261" y="3542174"/>
              <a:ext cx="202956" cy="180465"/>
            </a:xfrm>
            <a:custGeom>
              <a:rect b="b" l="l" r="r" t="t"/>
              <a:pathLst>
                <a:path extrusionOk="0" h="5745" w="6461">
                  <a:moveTo>
                    <a:pt x="2695" y="1"/>
                  </a:moveTo>
                  <a:cubicBezTo>
                    <a:pt x="2615" y="1"/>
                    <a:pt x="2534" y="39"/>
                    <a:pt x="2486" y="116"/>
                  </a:cubicBezTo>
                  <a:cubicBezTo>
                    <a:pt x="2384" y="267"/>
                    <a:pt x="2312" y="432"/>
                    <a:pt x="2261" y="602"/>
                  </a:cubicBezTo>
                  <a:cubicBezTo>
                    <a:pt x="2257" y="593"/>
                    <a:pt x="2251" y="584"/>
                    <a:pt x="2242" y="574"/>
                  </a:cubicBezTo>
                  <a:cubicBezTo>
                    <a:pt x="2185" y="490"/>
                    <a:pt x="2107" y="453"/>
                    <a:pt x="2030" y="453"/>
                  </a:cubicBezTo>
                  <a:cubicBezTo>
                    <a:pt x="1906" y="453"/>
                    <a:pt x="1785" y="551"/>
                    <a:pt x="1766" y="707"/>
                  </a:cubicBezTo>
                  <a:cubicBezTo>
                    <a:pt x="1715" y="1079"/>
                    <a:pt x="1751" y="1455"/>
                    <a:pt x="1861" y="1803"/>
                  </a:cubicBezTo>
                  <a:cubicBezTo>
                    <a:pt x="1830" y="1785"/>
                    <a:pt x="1802" y="1767"/>
                    <a:pt x="1775" y="1748"/>
                  </a:cubicBezTo>
                  <a:cubicBezTo>
                    <a:pt x="1583" y="1629"/>
                    <a:pt x="1374" y="1533"/>
                    <a:pt x="1168" y="1533"/>
                  </a:cubicBezTo>
                  <a:cubicBezTo>
                    <a:pt x="1034" y="1533"/>
                    <a:pt x="901" y="1574"/>
                    <a:pt x="775" y="1675"/>
                  </a:cubicBezTo>
                  <a:cubicBezTo>
                    <a:pt x="720" y="1721"/>
                    <a:pt x="688" y="1831"/>
                    <a:pt x="716" y="1899"/>
                  </a:cubicBezTo>
                  <a:cubicBezTo>
                    <a:pt x="807" y="2119"/>
                    <a:pt x="930" y="2317"/>
                    <a:pt x="1073" y="2496"/>
                  </a:cubicBezTo>
                  <a:cubicBezTo>
                    <a:pt x="1036" y="2495"/>
                    <a:pt x="999" y="2494"/>
                    <a:pt x="961" y="2494"/>
                  </a:cubicBezTo>
                  <a:cubicBezTo>
                    <a:pt x="847" y="2494"/>
                    <a:pt x="732" y="2499"/>
                    <a:pt x="614" y="2510"/>
                  </a:cubicBezTo>
                  <a:cubicBezTo>
                    <a:pt x="468" y="2523"/>
                    <a:pt x="348" y="2648"/>
                    <a:pt x="390" y="2807"/>
                  </a:cubicBezTo>
                  <a:cubicBezTo>
                    <a:pt x="431" y="2950"/>
                    <a:pt x="496" y="3069"/>
                    <a:pt x="587" y="3170"/>
                  </a:cubicBezTo>
                  <a:cubicBezTo>
                    <a:pt x="477" y="3202"/>
                    <a:pt x="367" y="3234"/>
                    <a:pt x="261" y="3271"/>
                  </a:cubicBezTo>
                  <a:cubicBezTo>
                    <a:pt x="92" y="3330"/>
                    <a:pt x="0" y="3560"/>
                    <a:pt x="147" y="3698"/>
                  </a:cubicBezTo>
                  <a:cubicBezTo>
                    <a:pt x="423" y="3945"/>
                    <a:pt x="730" y="4039"/>
                    <a:pt x="1048" y="4039"/>
                  </a:cubicBezTo>
                  <a:cubicBezTo>
                    <a:pt x="1077" y="4039"/>
                    <a:pt x="1107" y="4038"/>
                    <a:pt x="1137" y="4037"/>
                  </a:cubicBezTo>
                  <a:lnTo>
                    <a:pt x="1137" y="4037"/>
                  </a:lnTo>
                  <a:cubicBezTo>
                    <a:pt x="1091" y="4078"/>
                    <a:pt x="1046" y="4124"/>
                    <a:pt x="1000" y="4170"/>
                  </a:cubicBezTo>
                  <a:cubicBezTo>
                    <a:pt x="853" y="4316"/>
                    <a:pt x="958" y="4568"/>
                    <a:pt x="1165" y="4574"/>
                  </a:cubicBezTo>
                  <a:cubicBezTo>
                    <a:pt x="1316" y="4574"/>
                    <a:pt x="1463" y="4555"/>
                    <a:pt x="1605" y="4519"/>
                  </a:cubicBezTo>
                  <a:lnTo>
                    <a:pt x="1605" y="4519"/>
                  </a:lnTo>
                  <a:cubicBezTo>
                    <a:pt x="1531" y="4684"/>
                    <a:pt x="1481" y="4858"/>
                    <a:pt x="1444" y="5046"/>
                  </a:cubicBezTo>
                  <a:cubicBezTo>
                    <a:pt x="1415" y="5199"/>
                    <a:pt x="1531" y="5337"/>
                    <a:pt x="1671" y="5337"/>
                  </a:cubicBezTo>
                  <a:cubicBezTo>
                    <a:pt x="1707" y="5337"/>
                    <a:pt x="1746" y="5328"/>
                    <a:pt x="1783" y="5307"/>
                  </a:cubicBezTo>
                  <a:cubicBezTo>
                    <a:pt x="2058" y="5156"/>
                    <a:pt x="2297" y="4959"/>
                    <a:pt x="2499" y="4725"/>
                  </a:cubicBezTo>
                  <a:cubicBezTo>
                    <a:pt x="2522" y="4995"/>
                    <a:pt x="2577" y="5262"/>
                    <a:pt x="2669" y="5527"/>
                  </a:cubicBezTo>
                  <a:cubicBezTo>
                    <a:pt x="2699" y="5607"/>
                    <a:pt x="2786" y="5679"/>
                    <a:pt x="2875" y="5679"/>
                  </a:cubicBezTo>
                  <a:cubicBezTo>
                    <a:pt x="2908" y="5679"/>
                    <a:pt x="2941" y="5669"/>
                    <a:pt x="2972" y="5647"/>
                  </a:cubicBezTo>
                  <a:cubicBezTo>
                    <a:pt x="3118" y="5537"/>
                    <a:pt x="3220" y="5404"/>
                    <a:pt x="3288" y="5247"/>
                  </a:cubicBezTo>
                  <a:cubicBezTo>
                    <a:pt x="3402" y="5493"/>
                    <a:pt x="3579" y="5744"/>
                    <a:pt x="3861" y="5744"/>
                  </a:cubicBezTo>
                  <a:cubicBezTo>
                    <a:pt x="3873" y="5744"/>
                    <a:pt x="3885" y="5744"/>
                    <a:pt x="3898" y="5743"/>
                  </a:cubicBezTo>
                  <a:cubicBezTo>
                    <a:pt x="4320" y="5706"/>
                    <a:pt x="4338" y="5256"/>
                    <a:pt x="4310" y="4936"/>
                  </a:cubicBezTo>
                  <a:cubicBezTo>
                    <a:pt x="4302" y="4798"/>
                    <a:pt x="4283" y="4661"/>
                    <a:pt x="4260" y="4523"/>
                  </a:cubicBezTo>
                  <a:lnTo>
                    <a:pt x="4260" y="4523"/>
                  </a:lnTo>
                  <a:cubicBezTo>
                    <a:pt x="4348" y="4614"/>
                    <a:pt x="4435" y="4701"/>
                    <a:pt x="4522" y="4788"/>
                  </a:cubicBezTo>
                  <a:cubicBezTo>
                    <a:pt x="4702" y="4973"/>
                    <a:pt x="4909" y="5115"/>
                    <a:pt x="5143" y="5115"/>
                  </a:cubicBezTo>
                  <a:cubicBezTo>
                    <a:pt x="5230" y="5115"/>
                    <a:pt x="5321" y="5095"/>
                    <a:pt x="5415" y="5050"/>
                  </a:cubicBezTo>
                  <a:cubicBezTo>
                    <a:pt x="5549" y="4991"/>
                    <a:pt x="5567" y="4816"/>
                    <a:pt x="5508" y="4701"/>
                  </a:cubicBezTo>
                  <a:cubicBezTo>
                    <a:pt x="5379" y="4445"/>
                    <a:pt x="5210" y="4216"/>
                    <a:pt x="5013" y="4014"/>
                  </a:cubicBezTo>
                  <a:lnTo>
                    <a:pt x="5013" y="4014"/>
                  </a:lnTo>
                  <a:cubicBezTo>
                    <a:pt x="5186" y="4041"/>
                    <a:pt x="5360" y="4064"/>
                    <a:pt x="5540" y="4078"/>
                  </a:cubicBezTo>
                  <a:cubicBezTo>
                    <a:pt x="5547" y="4079"/>
                    <a:pt x="5554" y="4079"/>
                    <a:pt x="5561" y="4079"/>
                  </a:cubicBezTo>
                  <a:cubicBezTo>
                    <a:pt x="5757" y="4079"/>
                    <a:pt x="5831" y="3847"/>
                    <a:pt x="5760" y="3693"/>
                  </a:cubicBezTo>
                  <a:cubicBezTo>
                    <a:pt x="5728" y="3624"/>
                    <a:pt x="5691" y="3560"/>
                    <a:pt x="5650" y="3501"/>
                  </a:cubicBezTo>
                  <a:cubicBezTo>
                    <a:pt x="5828" y="3478"/>
                    <a:pt x="6008" y="3436"/>
                    <a:pt x="6177" y="3376"/>
                  </a:cubicBezTo>
                  <a:cubicBezTo>
                    <a:pt x="6338" y="3321"/>
                    <a:pt x="6457" y="3078"/>
                    <a:pt x="6291" y="2950"/>
                  </a:cubicBezTo>
                  <a:cubicBezTo>
                    <a:pt x="6103" y="2803"/>
                    <a:pt x="5897" y="2684"/>
                    <a:pt x="5682" y="2597"/>
                  </a:cubicBezTo>
                  <a:cubicBezTo>
                    <a:pt x="5728" y="2583"/>
                    <a:pt x="5773" y="2565"/>
                    <a:pt x="5815" y="2546"/>
                  </a:cubicBezTo>
                  <a:cubicBezTo>
                    <a:pt x="6158" y="2395"/>
                    <a:pt x="6402" y="2125"/>
                    <a:pt x="6448" y="1744"/>
                  </a:cubicBezTo>
                  <a:cubicBezTo>
                    <a:pt x="6461" y="1638"/>
                    <a:pt x="6361" y="1524"/>
                    <a:pt x="6260" y="1501"/>
                  </a:cubicBezTo>
                  <a:cubicBezTo>
                    <a:pt x="6100" y="1460"/>
                    <a:pt x="5940" y="1443"/>
                    <a:pt x="5782" y="1443"/>
                  </a:cubicBezTo>
                  <a:cubicBezTo>
                    <a:pt x="5691" y="1443"/>
                    <a:pt x="5601" y="1449"/>
                    <a:pt x="5512" y="1459"/>
                  </a:cubicBezTo>
                  <a:cubicBezTo>
                    <a:pt x="5607" y="1301"/>
                    <a:pt x="5514" y="1065"/>
                    <a:pt x="5307" y="1065"/>
                  </a:cubicBezTo>
                  <a:cubicBezTo>
                    <a:pt x="5305" y="1065"/>
                    <a:pt x="5303" y="1065"/>
                    <a:pt x="5301" y="1065"/>
                  </a:cubicBezTo>
                  <a:cubicBezTo>
                    <a:pt x="5163" y="1069"/>
                    <a:pt x="5030" y="1079"/>
                    <a:pt x="4902" y="1097"/>
                  </a:cubicBezTo>
                  <a:cubicBezTo>
                    <a:pt x="4939" y="1052"/>
                    <a:pt x="4975" y="1001"/>
                    <a:pt x="5013" y="955"/>
                  </a:cubicBezTo>
                  <a:cubicBezTo>
                    <a:pt x="5154" y="762"/>
                    <a:pt x="4945" y="576"/>
                    <a:pt x="4760" y="576"/>
                  </a:cubicBezTo>
                  <a:cubicBezTo>
                    <a:pt x="4748" y="576"/>
                    <a:pt x="4735" y="577"/>
                    <a:pt x="4723" y="578"/>
                  </a:cubicBezTo>
                  <a:cubicBezTo>
                    <a:pt x="4384" y="625"/>
                    <a:pt x="4063" y="735"/>
                    <a:pt x="3770" y="900"/>
                  </a:cubicBezTo>
                  <a:cubicBezTo>
                    <a:pt x="3792" y="767"/>
                    <a:pt x="3806" y="629"/>
                    <a:pt x="3811" y="492"/>
                  </a:cubicBezTo>
                  <a:cubicBezTo>
                    <a:pt x="3814" y="350"/>
                    <a:pt x="3681" y="247"/>
                    <a:pt x="3551" y="247"/>
                  </a:cubicBezTo>
                  <a:cubicBezTo>
                    <a:pt x="3492" y="247"/>
                    <a:pt x="3434" y="269"/>
                    <a:pt x="3389" y="318"/>
                  </a:cubicBezTo>
                  <a:cubicBezTo>
                    <a:pt x="3269" y="451"/>
                    <a:pt x="3169" y="588"/>
                    <a:pt x="3086" y="739"/>
                  </a:cubicBezTo>
                  <a:cubicBezTo>
                    <a:pt x="3040" y="547"/>
                    <a:pt x="2985" y="364"/>
                    <a:pt x="2930" y="176"/>
                  </a:cubicBezTo>
                  <a:cubicBezTo>
                    <a:pt x="2895" y="60"/>
                    <a:pt x="2795" y="1"/>
                    <a:pt x="2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30"/>
            <p:cNvSpPr/>
            <p:nvPr/>
          </p:nvSpPr>
          <p:spPr>
            <a:xfrm>
              <a:off x="8802073" y="3578205"/>
              <a:ext cx="116352" cy="96908"/>
            </a:xfrm>
            <a:custGeom>
              <a:rect b="b" l="l" r="r" t="t"/>
              <a:pathLst>
                <a:path extrusionOk="0" h="3085" w="3704">
                  <a:moveTo>
                    <a:pt x="1570" y="0"/>
                  </a:moveTo>
                  <a:cubicBezTo>
                    <a:pt x="1441" y="0"/>
                    <a:pt x="1312" y="99"/>
                    <a:pt x="1312" y="244"/>
                  </a:cubicBezTo>
                  <a:cubicBezTo>
                    <a:pt x="1317" y="280"/>
                    <a:pt x="1317" y="312"/>
                    <a:pt x="1317" y="345"/>
                  </a:cubicBezTo>
                  <a:cubicBezTo>
                    <a:pt x="1285" y="312"/>
                    <a:pt x="1252" y="276"/>
                    <a:pt x="1220" y="239"/>
                  </a:cubicBezTo>
                  <a:cubicBezTo>
                    <a:pt x="1172" y="190"/>
                    <a:pt x="1115" y="169"/>
                    <a:pt x="1058" y="169"/>
                  </a:cubicBezTo>
                  <a:cubicBezTo>
                    <a:pt x="888" y="169"/>
                    <a:pt x="725" y="358"/>
                    <a:pt x="835" y="538"/>
                  </a:cubicBezTo>
                  <a:cubicBezTo>
                    <a:pt x="908" y="652"/>
                    <a:pt x="977" y="767"/>
                    <a:pt x="1046" y="881"/>
                  </a:cubicBezTo>
                  <a:cubicBezTo>
                    <a:pt x="968" y="853"/>
                    <a:pt x="890" y="830"/>
                    <a:pt x="807" y="817"/>
                  </a:cubicBezTo>
                  <a:cubicBezTo>
                    <a:pt x="790" y="814"/>
                    <a:pt x="773" y="812"/>
                    <a:pt x="757" y="812"/>
                  </a:cubicBezTo>
                  <a:cubicBezTo>
                    <a:pt x="517" y="812"/>
                    <a:pt x="349" y="1164"/>
                    <a:pt x="610" y="1281"/>
                  </a:cubicBezTo>
                  <a:cubicBezTo>
                    <a:pt x="680" y="1312"/>
                    <a:pt x="743" y="1340"/>
                    <a:pt x="812" y="1372"/>
                  </a:cubicBezTo>
                  <a:cubicBezTo>
                    <a:pt x="569" y="1404"/>
                    <a:pt x="339" y="1468"/>
                    <a:pt x="147" y="1651"/>
                  </a:cubicBezTo>
                  <a:cubicBezTo>
                    <a:pt x="0" y="1785"/>
                    <a:pt x="100" y="2079"/>
                    <a:pt x="304" y="2079"/>
                  </a:cubicBezTo>
                  <a:cubicBezTo>
                    <a:pt x="310" y="2079"/>
                    <a:pt x="316" y="2079"/>
                    <a:pt x="322" y="2078"/>
                  </a:cubicBezTo>
                  <a:cubicBezTo>
                    <a:pt x="500" y="2060"/>
                    <a:pt x="670" y="2041"/>
                    <a:pt x="845" y="2023"/>
                  </a:cubicBezTo>
                  <a:lnTo>
                    <a:pt x="845" y="2023"/>
                  </a:lnTo>
                  <a:cubicBezTo>
                    <a:pt x="702" y="2138"/>
                    <a:pt x="560" y="2252"/>
                    <a:pt x="422" y="2371"/>
                  </a:cubicBezTo>
                  <a:cubicBezTo>
                    <a:pt x="249" y="2517"/>
                    <a:pt x="413" y="2730"/>
                    <a:pt x="594" y="2730"/>
                  </a:cubicBezTo>
                  <a:cubicBezTo>
                    <a:pt x="624" y="2730"/>
                    <a:pt x="655" y="2724"/>
                    <a:pt x="684" y="2711"/>
                  </a:cubicBezTo>
                  <a:cubicBezTo>
                    <a:pt x="995" y="2574"/>
                    <a:pt x="1275" y="2362"/>
                    <a:pt x="1509" y="2110"/>
                  </a:cubicBezTo>
                  <a:cubicBezTo>
                    <a:pt x="1533" y="2386"/>
                    <a:pt x="1573" y="2661"/>
                    <a:pt x="1615" y="2936"/>
                  </a:cubicBezTo>
                  <a:cubicBezTo>
                    <a:pt x="1630" y="3040"/>
                    <a:pt x="1701" y="3084"/>
                    <a:pt x="1779" y="3084"/>
                  </a:cubicBezTo>
                  <a:cubicBezTo>
                    <a:pt x="1885" y="3084"/>
                    <a:pt x="2006" y="3002"/>
                    <a:pt x="2022" y="2881"/>
                  </a:cubicBezTo>
                  <a:cubicBezTo>
                    <a:pt x="2041" y="2693"/>
                    <a:pt x="2060" y="2509"/>
                    <a:pt x="2069" y="2331"/>
                  </a:cubicBezTo>
                  <a:cubicBezTo>
                    <a:pt x="2193" y="2468"/>
                    <a:pt x="2321" y="2606"/>
                    <a:pt x="2449" y="2743"/>
                  </a:cubicBezTo>
                  <a:cubicBezTo>
                    <a:pt x="2491" y="2789"/>
                    <a:pt x="2543" y="2808"/>
                    <a:pt x="2595" y="2808"/>
                  </a:cubicBezTo>
                  <a:cubicBezTo>
                    <a:pt x="2753" y="2808"/>
                    <a:pt x="2912" y="2631"/>
                    <a:pt x="2798" y="2473"/>
                  </a:cubicBezTo>
                  <a:cubicBezTo>
                    <a:pt x="2720" y="2358"/>
                    <a:pt x="2642" y="2248"/>
                    <a:pt x="2564" y="2134"/>
                  </a:cubicBezTo>
                  <a:lnTo>
                    <a:pt x="2564" y="2134"/>
                  </a:lnTo>
                  <a:cubicBezTo>
                    <a:pt x="2738" y="2138"/>
                    <a:pt x="2913" y="2147"/>
                    <a:pt x="3082" y="2165"/>
                  </a:cubicBezTo>
                  <a:cubicBezTo>
                    <a:pt x="3092" y="2167"/>
                    <a:pt x="3101" y="2167"/>
                    <a:pt x="3109" y="2167"/>
                  </a:cubicBezTo>
                  <a:cubicBezTo>
                    <a:pt x="3362" y="2167"/>
                    <a:pt x="3423" y="1740"/>
                    <a:pt x="3183" y="1670"/>
                  </a:cubicBezTo>
                  <a:cubicBezTo>
                    <a:pt x="3288" y="1620"/>
                    <a:pt x="3394" y="1573"/>
                    <a:pt x="3495" y="1518"/>
                  </a:cubicBezTo>
                  <a:cubicBezTo>
                    <a:pt x="3703" y="1416"/>
                    <a:pt x="3624" y="1049"/>
                    <a:pt x="3391" y="1049"/>
                  </a:cubicBezTo>
                  <a:cubicBezTo>
                    <a:pt x="3383" y="1049"/>
                    <a:pt x="3375" y="1050"/>
                    <a:pt x="3366" y="1051"/>
                  </a:cubicBezTo>
                  <a:cubicBezTo>
                    <a:pt x="3311" y="1060"/>
                    <a:pt x="3261" y="1065"/>
                    <a:pt x="3205" y="1074"/>
                  </a:cubicBezTo>
                  <a:cubicBezTo>
                    <a:pt x="3233" y="1051"/>
                    <a:pt x="3261" y="1033"/>
                    <a:pt x="3288" y="1010"/>
                  </a:cubicBezTo>
                  <a:cubicBezTo>
                    <a:pt x="3431" y="895"/>
                    <a:pt x="3349" y="642"/>
                    <a:pt x="3183" y="606"/>
                  </a:cubicBezTo>
                  <a:cubicBezTo>
                    <a:pt x="3137" y="595"/>
                    <a:pt x="3091" y="590"/>
                    <a:pt x="3045" y="590"/>
                  </a:cubicBezTo>
                  <a:cubicBezTo>
                    <a:pt x="2935" y="590"/>
                    <a:pt x="2830" y="619"/>
                    <a:pt x="2729" y="661"/>
                  </a:cubicBezTo>
                  <a:cubicBezTo>
                    <a:pt x="2816" y="578"/>
                    <a:pt x="2908" y="496"/>
                    <a:pt x="3004" y="422"/>
                  </a:cubicBezTo>
                  <a:cubicBezTo>
                    <a:pt x="3116" y="311"/>
                    <a:pt x="3021" y="119"/>
                    <a:pt x="2876" y="119"/>
                  </a:cubicBezTo>
                  <a:cubicBezTo>
                    <a:pt x="2848" y="119"/>
                    <a:pt x="2819" y="126"/>
                    <a:pt x="2788" y="142"/>
                  </a:cubicBezTo>
                  <a:cubicBezTo>
                    <a:pt x="2545" y="276"/>
                    <a:pt x="2321" y="432"/>
                    <a:pt x="2119" y="615"/>
                  </a:cubicBezTo>
                  <a:cubicBezTo>
                    <a:pt x="2022" y="418"/>
                    <a:pt x="1899" y="235"/>
                    <a:pt x="1738" y="70"/>
                  </a:cubicBezTo>
                  <a:cubicBezTo>
                    <a:pt x="1691" y="22"/>
                    <a:pt x="1630" y="0"/>
                    <a:pt x="15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65" name="Google Shape;2565;p30"/>
          <p:cNvGrpSpPr/>
          <p:nvPr/>
        </p:nvGrpSpPr>
        <p:grpSpPr>
          <a:xfrm rot="10372953">
            <a:off x="78593" y="-422149"/>
            <a:ext cx="1160485" cy="3264764"/>
            <a:chOff x="4639475" y="1989050"/>
            <a:chExt cx="1236356" cy="3478211"/>
          </a:xfrm>
        </p:grpSpPr>
        <p:sp>
          <p:nvSpPr>
            <p:cNvPr id="2566" name="Google Shape;2566;p30"/>
            <p:cNvSpPr/>
            <p:nvPr/>
          </p:nvSpPr>
          <p:spPr>
            <a:xfrm>
              <a:off x="4639475" y="1989050"/>
              <a:ext cx="1236356" cy="2941008"/>
            </a:xfrm>
            <a:custGeom>
              <a:rect b="b" l="l" r="r" t="t"/>
              <a:pathLst>
                <a:path extrusionOk="0" h="22791" w="9581">
                  <a:moveTo>
                    <a:pt x="2049" y="0"/>
                  </a:moveTo>
                  <a:cubicBezTo>
                    <a:pt x="1839" y="0"/>
                    <a:pt x="1662" y="41"/>
                    <a:pt x="1536" y="117"/>
                  </a:cubicBezTo>
                  <a:cubicBezTo>
                    <a:pt x="1032" y="425"/>
                    <a:pt x="514" y="883"/>
                    <a:pt x="317" y="2076"/>
                  </a:cubicBezTo>
                  <a:cubicBezTo>
                    <a:pt x="280" y="2296"/>
                    <a:pt x="253" y="2534"/>
                    <a:pt x="243" y="2805"/>
                  </a:cubicBezTo>
                  <a:cubicBezTo>
                    <a:pt x="225" y="3186"/>
                    <a:pt x="198" y="3612"/>
                    <a:pt x="170" y="4057"/>
                  </a:cubicBezTo>
                  <a:cubicBezTo>
                    <a:pt x="124" y="4735"/>
                    <a:pt x="73" y="5461"/>
                    <a:pt x="41" y="6139"/>
                  </a:cubicBezTo>
                  <a:cubicBezTo>
                    <a:pt x="37" y="6286"/>
                    <a:pt x="1514" y="6593"/>
                    <a:pt x="1508" y="6735"/>
                  </a:cubicBezTo>
                  <a:cubicBezTo>
                    <a:pt x="1500" y="6978"/>
                    <a:pt x="5" y="7047"/>
                    <a:pt x="5" y="7267"/>
                  </a:cubicBezTo>
                  <a:cubicBezTo>
                    <a:pt x="1" y="7400"/>
                    <a:pt x="1" y="7533"/>
                    <a:pt x="5" y="7656"/>
                  </a:cubicBezTo>
                  <a:cubicBezTo>
                    <a:pt x="5" y="7910"/>
                    <a:pt x="14" y="8139"/>
                    <a:pt x="37" y="8331"/>
                  </a:cubicBezTo>
                  <a:cubicBezTo>
                    <a:pt x="83" y="8835"/>
                    <a:pt x="230" y="9427"/>
                    <a:pt x="422" y="10060"/>
                  </a:cubicBezTo>
                  <a:cubicBezTo>
                    <a:pt x="711" y="10991"/>
                    <a:pt x="1114" y="12004"/>
                    <a:pt x="1508" y="12963"/>
                  </a:cubicBezTo>
                  <a:cubicBezTo>
                    <a:pt x="1775" y="13610"/>
                    <a:pt x="1821" y="14073"/>
                    <a:pt x="1789" y="14458"/>
                  </a:cubicBezTo>
                  <a:lnTo>
                    <a:pt x="1789" y="14463"/>
                  </a:lnTo>
                  <a:cubicBezTo>
                    <a:pt x="1743" y="15031"/>
                    <a:pt x="1518" y="15439"/>
                    <a:pt x="1542" y="16017"/>
                  </a:cubicBezTo>
                  <a:cubicBezTo>
                    <a:pt x="1546" y="16131"/>
                    <a:pt x="1573" y="16311"/>
                    <a:pt x="1614" y="16517"/>
                  </a:cubicBezTo>
                  <a:cubicBezTo>
                    <a:pt x="1734" y="17141"/>
                    <a:pt x="1959" y="18017"/>
                    <a:pt x="1986" y="18112"/>
                  </a:cubicBezTo>
                  <a:cubicBezTo>
                    <a:pt x="2128" y="18626"/>
                    <a:pt x="4118" y="18965"/>
                    <a:pt x="4150" y="19168"/>
                  </a:cubicBezTo>
                  <a:cubicBezTo>
                    <a:pt x="4150" y="19168"/>
                    <a:pt x="3614" y="19177"/>
                    <a:pt x="3169" y="19200"/>
                  </a:cubicBezTo>
                  <a:cubicBezTo>
                    <a:pt x="2839" y="19219"/>
                    <a:pt x="2564" y="19246"/>
                    <a:pt x="2587" y="19287"/>
                  </a:cubicBezTo>
                  <a:cubicBezTo>
                    <a:pt x="2875" y="19818"/>
                    <a:pt x="3045" y="20002"/>
                    <a:pt x="3540" y="20608"/>
                  </a:cubicBezTo>
                  <a:cubicBezTo>
                    <a:pt x="3600" y="20681"/>
                    <a:pt x="3665" y="20754"/>
                    <a:pt x="3737" y="20828"/>
                  </a:cubicBezTo>
                  <a:cubicBezTo>
                    <a:pt x="4577" y="21685"/>
                    <a:pt x="6076" y="22460"/>
                    <a:pt x="6586" y="22708"/>
                  </a:cubicBezTo>
                  <a:cubicBezTo>
                    <a:pt x="6700" y="22763"/>
                    <a:pt x="6764" y="22790"/>
                    <a:pt x="6764" y="22790"/>
                  </a:cubicBezTo>
                  <a:cubicBezTo>
                    <a:pt x="6764" y="22790"/>
                    <a:pt x="6783" y="22777"/>
                    <a:pt x="6819" y="22749"/>
                  </a:cubicBezTo>
                  <a:cubicBezTo>
                    <a:pt x="6962" y="22635"/>
                    <a:pt x="7352" y="22318"/>
                    <a:pt x="7796" y="21869"/>
                  </a:cubicBezTo>
                  <a:cubicBezTo>
                    <a:pt x="8245" y="21420"/>
                    <a:pt x="8745" y="20842"/>
                    <a:pt x="9103" y="20214"/>
                  </a:cubicBezTo>
                  <a:cubicBezTo>
                    <a:pt x="9383" y="19723"/>
                    <a:pt x="9571" y="19204"/>
                    <a:pt x="9576" y="18696"/>
                  </a:cubicBezTo>
                  <a:cubicBezTo>
                    <a:pt x="9581" y="18635"/>
                    <a:pt x="9581" y="18586"/>
                    <a:pt x="9576" y="18531"/>
                  </a:cubicBezTo>
                  <a:cubicBezTo>
                    <a:pt x="9562" y="17049"/>
                    <a:pt x="9062" y="17159"/>
                    <a:pt x="8874" y="16599"/>
                  </a:cubicBezTo>
                  <a:cubicBezTo>
                    <a:pt x="8867" y="16576"/>
                    <a:pt x="8815" y="16568"/>
                    <a:pt x="8736" y="16568"/>
                  </a:cubicBezTo>
                  <a:cubicBezTo>
                    <a:pt x="8516" y="16568"/>
                    <a:pt x="8085" y="16632"/>
                    <a:pt x="7811" y="16632"/>
                  </a:cubicBezTo>
                  <a:cubicBezTo>
                    <a:pt x="7665" y="16632"/>
                    <a:pt x="7563" y="16614"/>
                    <a:pt x="7562" y="16558"/>
                  </a:cubicBezTo>
                  <a:cubicBezTo>
                    <a:pt x="7562" y="16444"/>
                    <a:pt x="8810" y="15917"/>
                    <a:pt x="8819" y="15811"/>
                  </a:cubicBezTo>
                  <a:cubicBezTo>
                    <a:pt x="8846" y="15462"/>
                    <a:pt x="8952" y="15049"/>
                    <a:pt x="9020" y="14700"/>
                  </a:cubicBezTo>
                  <a:cubicBezTo>
                    <a:pt x="9024" y="14690"/>
                    <a:pt x="9011" y="14684"/>
                    <a:pt x="8987" y="14684"/>
                  </a:cubicBezTo>
                  <a:cubicBezTo>
                    <a:pt x="8971" y="14684"/>
                    <a:pt x="8950" y="14686"/>
                    <a:pt x="8925" y="14692"/>
                  </a:cubicBezTo>
                  <a:cubicBezTo>
                    <a:pt x="8725" y="14722"/>
                    <a:pt x="8271" y="14877"/>
                    <a:pt x="8134" y="14877"/>
                  </a:cubicBezTo>
                  <a:cubicBezTo>
                    <a:pt x="8107" y="14877"/>
                    <a:pt x="8092" y="14871"/>
                    <a:pt x="8095" y="14857"/>
                  </a:cubicBezTo>
                  <a:cubicBezTo>
                    <a:pt x="8112" y="14761"/>
                    <a:pt x="9085" y="14288"/>
                    <a:pt x="9098" y="14183"/>
                  </a:cubicBezTo>
                  <a:cubicBezTo>
                    <a:pt x="9136" y="13779"/>
                    <a:pt x="9136" y="13297"/>
                    <a:pt x="9039" y="12664"/>
                  </a:cubicBezTo>
                  <a:cubicBezTo>
                    <a:pt x="9011" y="12505"/>
                    <a:pt x="8980" y="12334"/>
                    <a:pt x="8943" y="12151"/>
                  </a:cubicBezTo>
                  <a:cubicBezTo>
                    <a:pt x="8622" y="10651"/>
                    <a:pt x="7805" y="10579"/>
                    <a:pt x="7755" y="9913"/>
                  </a:cubicBezTo>
                  <a:cubicBezTo>
                    <a:pt x="7754" y="9904"/>
                    <a:pt x="7737" y="9900"/>
                    <a:pt x="7707" y="9900"/>
                  </a:cubicBezTo>
                  <a:cubicBezTo>
                    <a:pt x="7391" y="9900"/>
                    <a:pt x="5604" y="10336"/>
                    <a:pt x="5140" y="10336"/>
                  </a:cubicBezTo>
                  <a:cubicBezTo>
                    <a:pt x="5071" y="10336"/>
                    <a:pt x="5031" y="10326"/>
                    <a:pt x="5031" y="10303"/>
                  </a:cubicBezTo>
                  <a:cubicBezTo>
                    <a:pt x="5031" y="10294"/>
                    <a:pt x="5040" y="10285"/>
                    <a:pt x="5049" y="10276"/>
                  </a:cubicBezTo>
                  <a:cubicBezTo>
                    <a:pt x="5113" y="10215"/>
                    <a:pt x="5333" y="10111"/>
                    <a:pt x="5618" y="9978"/>
                  </a:cubicBezTo>
                  <a:lnTo>
                    <a:pt x="5623" y="9978"/>
                  </a:lnTo>
                  <a:cubicBezTo>
                    <a:pt x="6416" y="9616"/>
                    <a:pt x="7733" y="9078"/>
                    <a:pt x="7727" y="8950"/>
                  </a:cubicBezTo>
                  <a:cubicBezTo>
                    <a:pt x="7718" y="8670"/>
                    <a:pt x="7695" y="8350"/>
                    <a:pt x="7654" y="8010"/>
                  </a:cubicBezTo>
                  <a:cubicBezTo>
                    <a:pt x="7549" y="7194"/>
                    <a:pt x="7320" y="6244"/>
                    <a:pt x="6792" y="5359"/>
                  </a:cubicBezTo>
                  <a:cubicBezTo>
                    <a:pt x="6714" y="5231"/>
                    <a:pt x="6636" y="5103"/>
                    <a:pt x="6554" y="4965"/>
                  </a:cubicBezTo>
                  <a:cubicBezTo>
                    <a:pt x="6109" y="4222"/>
                    <a:pt x="5586" y="3369"/>
                    <a:pt x="5081" y="2603"/>
                  </a:cubicBezTo>
                  <a:cubicBezTo>
                    <a:pt x="5075" y="2593"/>
                    <a:pt x="5062" y="2589"/>
                    <a:pt x="5043" y="2589"/>
                  </a:cubicBezTo>
                  <a:cubicBezTo>
                    <a:pt x="4877" y="2589"/>
                    <a:pt x="4260" y="2965"/>
                    <a:pt x="3843" y="3171"/>
                  </a:cubicBezTo>
                  <a:cubicBezTo>
                    <a:pt x="3682" y="3254"/>
                    <a:pt x="3551" y="3309"/>
                    <a:pt x="3488" y="3309"/>
                  </a:cubicBezTo>
                  <a:cubicBezTo>
                    <a:pt x="3471" y="3309"/>
                    <a:pt x="3459" y="3305"/>
                    <a:pt x="3453" y="3296"/>
                  </a:cubicBezTo>
                  <a:cubicBezTo>
                    <a:pt x="3375" y="3186"/>
                    <a:pt x="3839" y="2627"/>
                    <a:pt x="4160" y="2195"/>
                  </a:cubicBezTo>
                  <a:cubicBezTo>
                    <a:pt x="4302" y="2007"/>
                    <a:pt x="4412" y="1837"/>
                    <a:pt x="4444" y="1741"/>
                  </a:cubicBezTo>
                  <a:cubicBezTo>
                    <a:pt x="4453" y="1709"/>
                    <a:pt x="4453" y="1686"/>
                    <a:pt x="4444" y="1672"/>
                  </a:cubicBezTo>
                  <a:cubicBezTo>
                    <a:pt x="3985" y="1031"/>
                    <a:pt x="3582" y="549"/>
                    <a:pt x="3311" y="388"/>
                  </a:cubicBezTo>
                  <a:cubicBezTo>
                    <a:pt x="2860" y="119"/>
                    <a:pt x="2408" y="0"/>
                    <a:pt x="20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30"/>
            <p:cNvSpPr/>
            <p:nvPr/>
          </p:nvSpPr>
          <p:spPr>
            <a:xfrm>
              <a:off x="4902204" y="2011245"/>
              <a:ext cx="712057" cy="3456016"/>
            </a:xfrm>
            <a:custGeom>
              <a:rect b="b" l="l" r="r" t="t"/>
              <a:pathLst>
                <a:path extrusionOk="0" h="26782" w="5518">
                  <a:moveTo>
                    <a:pt x="73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1" y="10"/>
                    <a:pt x="931" y="4903"/>
                    <a:pt x="1115" y="5916"/>
                  </a:cubicBezTo>
                  <a:cubicBezTo>
                    <a:pt x="1261" y="6756"/>
                    <a:pt x="1422" y="7453"/>
                    <a:pt x="1610" y="8361"/>
                  </a:cubicBezTo>
                  <a:cubicBezTo>
                    <a:pt x="1954" y="10049"/>
                    <a:pt x="2353" y="11764"/>
                    <a:pt x="2725" y="13447"/>
                  </a:cubicBezTo>
                  <a:cubicBezTo>
                    <a:pt x="3468" y="16799"/>
                    <a:pt x="4137" y="20165"/>
                    <a:pt x="4733" y="23540"/>
                  </a:cubicBezTo>
                  <a:cubicBezTo>
                    <a:pt x="4907" y="24540"/>
                    <a:pt x="5077" y="25540"/>
                    <a:pt x="5238" y="26540"/>
                  </a:cubicBezTo>
                  <a:cubicBezTo>
                    <a:pt x="5282" y="26715"/>
                    <a:pt x="5352" y="26781"/>
                    <a:pt x="5411" y="26781"/>
                  </a:cubicBezTo>
                  <a:cubicBezTo>
                    <a:pt x="5467" y="26781"/>
                    <a:pt x="5513" y="26721"/>
                    <a:pt x="5517" y="26641"/>
                  </a:cubicBezTo>
                  <a:cubicBezTo>
                    <a:pt x="5109" y="24141"/>
                    <a:pt x="4586" y="21536"/>
                    <a:pt x="4091" y="19051"/>
                  </a:cubicBezTo>
                  <a:cubicBezTo>
                    <a:pt x="3422" y="15667"/>
                    <a:pt x="2560" y="12337"/>
                    <a:pt x="1913" y="8953"/>
                  </a:cubicBezTo>
                  <a:cubicBezTo>
                    <a:pt x="1720" y="7935"/>
                    <a:pt x="1491" y="7118"/>
                    <a:pt x="1275" y="6032"/>
                  </a:cubicBezTo>
                  <a:cubicBezTo>
                    <a:pt x="1087" y="5087"/>
                    <a:pt x="112" y="0"/>
                    <a:pt x="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30"/>
            <p:cNvSpPr/>
            <p:nvPr/>
          </p:nvSpPr>
          <p:spPr>
            <a:xfrm>
              <a:off x="5176160" y="2213583"/>
              <a:ext cx="36777" cy="58843"/>
            </a:xfrm>
            <a:custGeom>
              <a:rect b="b" l="l" r="r" t="t"/>
              <a:pathLst>
                <a:path extrusionOk="0" h="456" w="285">
                  <a:moveTo>
                    <a:pt x="285" y="1"/>
                  </a:moveTo>
                  <a:cubicBezTo>
                    <a:pt x="170" y="138"/>
                    <a:pt x="74" y="290"/>
                    <a:pt x="1" y="455"/>
                  </a:cubicBezTo>
                  <a:cubicBezTo>
                    <a:pt x="143" y="267"/>
                    <a:pt x="253" y="97"/>
                    <a:pt x="285" y="1"/>
                  </a:cubicBezTo>
                  <a:close/>
                </a:path>
              </a:pathLst>
            </a:custGeom>
            <a:solidFill>
              <a:srgbClr val="5C8D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30"/>
            <p:cNvSpPr/>
            <p:nvPr/>
          </p:nvSpPr>
          <p:spPr>
            <a:xfrm>
              <a:off x="4661412" y="2256941"/>
              <a:ext cx="823807" cy="505976"/>
            </a:xfrm>
            <a:custGeom>
              <a:rect b="b" l="l" r="r" t="t"/>
              <a:pathLst>
                <a:path extrusionOk="0" h="3921" w="6384">
                  <a:moveTo>
                    <a:pt x="147" y="0"/>
                  </a:moveTo>
                  <a:cubicBezTo>
                    <a:pt x="110" y="220"/>
                    <a:pt x="83" y="458"/>
                    <a:pt x="73" y="729"/>
                  </a:cubicBezTo>
                  <a:cubicBezTo>
                    <a:pt x="55" y="1110"/>
                    <a:pt x="28" y="1536"/>
                    <a:pt x="0" y="1981"/>
                  </a:cubicBezTo>
                  <a:cubicBezTo>
                    <a:pt x="853" y="2714"/>
                    <a:pt x="1848" y="3283"/>
                    <a:pt x="2912" y="3646"/>
                  </a:cubicBezTo>
                  <a:cubicBezTo>
                    <a:pt x="2921" y="3646"/>
                    <a:pt x="2930" y="3650"/>
                    <a:pt x="2940" y="3654"/>
                  </a:cubicBezTo>
                  <a:cubicBezTo>
                    <a:pt x="2976" y="3664"/>
                    <a:pt x="3017" y="3677"/>
                    <a:pt x="3054" y="3692"/>
                  </a:cubicBezTo>
                  <a:cubicBezTo>
                    <a:pt x="3478" y="3824"/>
                    <a:pt x="3920" y="3921"/>
                    <a:pt x="4359" y="3921"/>
                  </a:cubicBezTo>
                  <a:cubicBezTo>
                    <a:pt x="4562" y="3921"/>
                    <a:pt x="4763" y="3900"/>
                    <a:pt x="4962" y="3852"/>
                  </a:cubicBezTo>
                  <a:cubicBezTo>
                    <a:pt x="5531" y="3715"/>
                    <a:pt x="6030" y="3357"/>
                    <a:pt x="6384" y="2889"/>
                  </a:cubicBezTo>
                  <a:cubicBezTo>
                    <a:pt x="5939" y="2146"/>
                    <a:pt x="5416" y="1293"/>
                    <a:pt x="4911" y="527"/>
                  </a:cubicBezTo>
                  <a:cubicBezTo>
                    <a:pt x="4905" y="517"/>
                    <a:pt x="4892" y="513"/>
                    <a:pt x="4873" y="513"/>
                  </a:cubicBezTo>
                  <a:cubicBezTo>
                    <a:pt x="4707" y="513"/>
                    <a:pt x="4090" y="889"/>
                    <a:pt x="3673" y="1095"/>
                  </a:cubicBezTo>
                  <a:cubicBezTo>
                    <a:pt x="3645" y="1178"/>
                    <a:pt x="3613" y="1256"/>
                    <a:pt x="3577" y="1334"/>
                  </a:cubicBezTo>
                  <a:cubicBezTo>
                    <a:pt x="3412" y="1679"/>
                    <a:pt x="3095" y="1995"/>
                    <a:pt x="2724" y="2003"/>
                  </a:cubicBezTo>
                  <a:cubicBezTo>
                    <a:pt x="2713" y="2005"/>
                    <a:pt x="2702" y="2006"/>
                    <a:pt x="2691" y="2006"/>
                  </a:cubicBezTo>
                  <a:cubicBezTo>
                    <a:pt x="2665" y="2006"/>
                    <a:pt x="2640" y="2002"/>
                    <a:pt x="2614" y="1999"/>
                  </a:cubicBezTo>
                  <a:lnTo>
                    <a:pt x="2604" y="1999"/>
                  </a:lnTo>
                  <a:cubicBezTo>
                    <a:pt x="2417" y="1971"/>
                    <a:pt x="2252" y="1866"/>
                    <a:pt x="2087" y="1761"/>
                  </a:cubicBezTo>
                  <a:cubicBezTo>
                    <a:pt x="1518" y="1398"/>
                    <a:pt x="940" y="1023"/>
                    <a:pt x="513" y="500"/>
                  </a:cubicBezTo>
                  <a:cubicBezTo>
                    <a:pt x="385" y="339"/>
                    <a:pt x="271" y="165"/>
                    <a:pt x="1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30"/>
            <p:cNvSpPr/>
            <p:nvPr/>
          </p:nvSpPr>
          <p:spPr>
            <a:xfrm>
              <a:off x="5364948" y="3022548"/>
              <a:ext cx="272409" cy="254085"/>
            </a:xfrm>
            <a:custGeom>
              <a:rect b="b" l="l" r="r" t="t"/>
              <a:pathLst>
                <a:path extrusionOk="0" h="1969" w="2111">
                  <a:moveTo>
                    <a:pt x="2032" y="1"/>
                  </a:moveTo>
                  <a:cubicBezTo>
                    <a:pt x="1385" y="413"/>
                    <a:pt x="812" y="941"/>
                    <a:pt x="344" y="1552"/>
                  </a:cubicBezTo>
                  <a:cubicBezTo>
                    <a:pt x="234" y="1694"/>
                    <a:pt x="124" y="1844"/>
                    <a:pt x="1" y="1969"/>
                  </a:cubicBezTo>
                  <a:cubicBezTo>
                    <a:pt x="794" y="1607"/>
                    <a:pt x="2111" y="1069"/>
                    <a:pt x="2105" y="941"/>
                  </a:cubicBezTo>
                  <a:cubicBezTo>
                    <a:pt x="2096" y="661"/>
                    <a:pt x="2073" y="341"/>
                    <a:pt x="20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30"/>
            <p:cNvSpPr/>
            <p:nvPr/>
          </p:nvSpPr>
          <p:spPr>
            <a:xfrm>
              <a:off x="4640120" y="2976996"/>
              <a:ext cx="1165770" cy="685990"/>
            </a:xfrm>
            <a:custGeom>
              <a:rect b="b" l="l" r="r" t="t"/>
              <a:pathLst>
                <a:path extrusionOk="0" h="5316" w="9034">
                  <a:moveTo>
                    <a:pt x="0" y="0"/>
                  </a:moveTo>
                  <a:cubicBezTo>
                    <a:pt x="0" y="254"/>
                    <a:pt x="9" y="483"/>
                    <a:pt x="32" y="675"/>
                  </a:cubicBezTo>
                  <a:cubicBezTo>
                    <a:pt x="78" y="1179"/>
                    <a:pt x="225" y="1771"/>
                    <a:pt x="417" y="2404"/>
                  </a:cubicBezTo>
                  <a:cubicBezTo>
                    <a:pt x="1706" y="3215"/>
                    <a:pt x="3031" y="3935"/>
                    <a:pt x="4426" y="4486"/>
                  </a:cubicBezTo>
                  <a:cubicBezTo>
                    <a:pt x="4481" y="4509"/>
                    <a:pt x="4530" y="4527"/>
                    <a:pt x="4581" y="4546"/>
                  </a:cubicBezTo>
                  <a:cubicBezTo>
                    <a:pt x="5177" y="4775"/>
                    <a:pt x="5783" y="4972"/>
                    <a:pt x="6407" y="5128"/>
                  </a:cubicBezTo>
                  <a:cubicBezTo>
                    <a:pt x="6833" y="5237"/>
                    <a:pt x="7298" y="5316"/>
                    <a:pt x="7748" y="5316"/>
                  </a:cubicBezTo>
                  <a:cubicBezTo>
                    <a:pt x="8211" y="5316"/>
                    <a:pt x="8659" y="5232"/>
                    <a:pt x="9034" y="5008"/>
                  </a:cubicBezTo>
                  <a:cubicBezTo>
                    <a:pt x="9006" y="4849"/>
                    <a:pt x="8975" y="4678"/>
                    <a:pt x="8938" y="4495"/>
                  </a:cubicBezTo>
                  <a:cubicBezTo>
                    <a:pt x="8617" y="2995"/>
                    <a:pt x="7800" y="2923"/>
                    <a:pt x="7750" y="2257"/>
                  </a:cubicBezTo>
                  <a:cubicBezTo>
                    <a:pt x="7749" y="2248"/>
                    <a:pt x="7732" y="2244"/>
                    <a:pt x="7702" y="2244"/>
                  </a:cubicBezTo>
                  <a:cubicBezTo>
                    <a:pt x="7386" y="2244"/>
                    <a:pt x="5599" y="2680"/>
                    <a:pt x="5135" y="2680"/>
                  </a:cubicBezTo>
                  <a:cubicBezTo>
                    <a:pt x="5066" y="2680"/>
                    <a:pt x="5026" y="2670"/>
                    <a:pt x="5026" y="2647"/>
                  </a:cubicBezTo>
                  <a:cubicBezTo>
                    <a:pt x="5026" y="2638"/>
                    <a:pt x="5035" y="2629"/>
                    <a:pt x="5044" y="2620"/>
                  </a:cubicBezTo>
                  <a:lnTo>
                    <a:pt x="5044" y="2620"/>
                  </a:lnTo>
                  <a:cubicBezTo>
                    <a:pt x="4999" y="2626"/>
                    <a:pt x="4954" y="2629"/>
                    <a:pt x="4908" y="2629"/>
                  </a:cubicBezTo>
                  <a:cubicBezTo>
                    <a:pt x="4651" y="2629"/>
                    <a:pt x="4385" y="2537"/>
                    <a:pt x="4132" y="2413"/>
                  </a:cubicBezTo>
                  <a:cubicBezTo>
                    <a:pt x="4068" y="2381"/>
                    <a:pt x="4007" y="2349"/>
                    <a:pt x="3948" y="2317"/>
                  </a:cubicBezTo>
                  <a:lnTo>
                    <a:pt x="3944" y="2317"/>
                  </a:lnTo>
                  <a:cubicBezTo>
                    <a:pt x="3861" y="2267"/>
                    <a:pt x="3778" y="2216"/>
                    <a:pt x="3696" y="2165"/>
                  </a:cubicBezTo>
                  <a:cubicBezTo>
                    <a:pt x="2500" y="1409"/>
                    <a:pt x="1279" y="597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30"/>
            <p:cNvSpPr/>
            <p:nvPr/>
          </p:nvSpPr>
          <p:spPr>
            <a:xfrm>
              <a:off x="4835361" y="3855256"/>
              <a:ext cx="1039954" cy="531268"/>
            </a:xfrm>
            <a:custGeom>
              <a:rect b="b" l="l" r="r" t="t"/>
              <a:pathLst>
                <a:path extrusionOk="0" h="4117" w="8059">
                  <a:moveTo>
                    <a:pt x="271" y="1"/>
                  </a:moveTo>
                  <a:cubicBezTo>
                    <a:pt x="225" y="569"/>
                    <a:pt x="0" y="977"/>
                    <a:pt x="24" y="1555"/>
                  </a:cubicBezTo>
                  <a:cubicBezTo>
                    <a:pt x="28" y="1669"/>
                    <a:pt x="55" y="1849"/>
                    <a:pt x="96" y="2055"/>
                  </a:cubicBezTo>
                  <a:cubicBezTo>
                    <a:pt x="1413" y="2830"/>
                    <a:pt x="2779" y="3481"/>
                    <a:pt x="4228" y="3834"/>
                  </a:cubicBezTo>
                  <a:cubicBezTo>
                    <a:pt x="4297" y="3849"/>
                    <a:pt x="4361" y="3866"/>
                    <a:pt x="4430" y="3880"/>
                  </a:cubicBezTo>
                  <a:cubicBezTo>
                    <a:pt x="4833" y="3972"/>
                    <a:pt x="5246" y="4036"/>
                    <a:pt x="5664" y="4073"/>
                  </a:cubicBezTo>
                  <a:cubicBezTo>
                    <a:pt x="6005" y="4104"/>
                    <a:pt x="6346" y="4116"/>
                    <a:pt x="6686" y="4116"/>
                  </a:cubicBezTo>
                  <a:cubicBezTo>
                    <a:pt x="7144" y="4116"/>
                    <a:pt x="7601" y="4095"/>
                    <a:pt x="8058" y="4069"/>
                  </a:cubicBezTo>
                  <a:cubicBezTo>
                    <a:pt x="8044" y="2587"/>
                    <a:pt x="7544" y="2697"/>
                    <a:pt x="7356" y="2137"/>
                  </a:cubicBezTo>
                  <a:cubicBezTo>
                    <a:pt x="7349" y="2114"/>
                    <a:pt x="7297" y="2106"/>
                    <a:pt x="7218" y="2106"/>
                  </a:cubicBezTo>
                  <a:cubicBezTo>
                    <a:pt x="6998" y="2106"/>
                    <a:pt x="6567" y="2170"/>
                    <a:pt x="6293" y="2170"/>
                  </a:cubicBezTo>
                  <a:cubicBezTo>
                    <a:pt x="6147" y="2170"/>
                    <a:pt x="6045" y="2152"/>
                    <a:pt x="6044" y="2096"/>
                  </a:cubicBezTo>
                  <a:cubicBezTo>
                    <a:pt x="6044" y="1982"/>
                    <a:pt x="7292" y="1455"/>
                    <a:pt x="7301" y="1349"/>
                  </a:cubicBezTo>
                  <a:cubicBezTo>
                    <a:pt x="7328" y="1000"/>
                    <a:pt x="7434" y="587"/>
                    <a:pt x="7502" y="238"/>
                  </a:cubicBezTo>
                  <a:cubicBezTo>
                    <a:pt x="7506" y="228"/>
                    <a:pt x="7493" y="222"/>
                    <a:pt x="7469" y="222"/>
                  </a:cubicBezTo>
                  <a:cubicBezTo>
                    <a:pt x="7453" y="222"/>
                    <a:pt x="7432" y="224"/>
                    <a:pt x="7407" y="230"/>
                  </a:cubicBezTo>
                  <a:cubicBezTo>
                    <a:pt x="7062" y="459"/>
                    <a:pt x="6755" y="739"/>
                    <a:pt x="6484" y="1051"/>
                  </a:cubicBezTo>
                  <a:cubicBezTo>
                    <a:pt x="5898" y="1736"/>
                    <a:pt x="5337" y="2685"/>
                    <a:pt x="4451" y="2685"/>
                  </a:cubicBezTo>
                  <a:cubicBezTo>
                    <a:pt x="4431" y="2685"/>
                    <a:pt x="4410" y="2684"/>
                    <a:pt x="4389" y="2683"/>
                  </a:cubicBezTo>
                  <a:cubicBezTo>
                    <a:pt x="4316" y="2679"/>
                    <a:pt x="4242" y="2670"/>
                    <a:pt x="4168" y="2651"/>
                  </a:cubicBezTo>
                  <a:cubicBezTo>
                    <a:pt x="4105" y="2638"/>
                    <a:pt x="4041" y="2615"/>
                    <a:pt x="3976" y="2592"/>
                  </a:cubicBezTo>
                  <a:cubicBezTo>
                    <a:pt x="3582" y="2435"/>
                    <a:pt x="3247" y="2105"/>
                    <a:pt x="2926" y="1812"/>
                  </a:cubicBezTo>
                  <a:cubicBezTo>
                    <a:pt x="2137" y="1087"/>
                    <a:pt x="1243" y="454"/>
                    <a:pt x="2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30"/>
            <p:cNvSpPr/>
            <p:nvPr/>
          </p:nvSpPr>
          <p:spPr>
            <a:xfrm>
              <a:off x="4970209" y="4466529"/>
              <a:ext cx="843938" cy="344543"/>
            </a:xfrm>
            <a:custGeom>
              <a:rect b="b" l="l" r="r" t="t"/>
              <a:pathLst>
                <a:path extrusionOk="0" h="2670" w="6540">
                  <a:moveTo>
                    <a:pt x="606" y="1"/>
                  </a:moveTo>
                  <a:cubicBezTo>
                    <a:pt x="276" y="20"/>
                    <a:pt x="1" y="47"/>
                    <a:pt x="24" y="88"/>
                  </a:cubicBezTo>
                  <a:cubicBezTo>
                    <a:pt x="312" y="619"/>
                    <a:pt x="482" y="803"/>
                    <a:pt x="977" y="1409"/>
                  </a:cubicBezTo>
                  <a:cubicBezTo>
                    <a:pt x="1037" y="1482"/>
                    <a:pt x="1102" y="1555"/>
                    <a:pt x="1174" y="1629"/>
                  </a:cubicBezTo>
                  <a:cubicBezTo>
                    <a:pt x="2050" y="1891"/>
                    <a:pt x="2926" y="2138"/>
                    <a:pt x="3811" y="2353"/>
                  </a:cubicBezTo>
                  <a:cubicBezTo>
                    <a:pt x="3885" y="2372"/>
                    <a:pt x="3963" y="2390"/>
                    <a:pt x="4036" y="2408"/>
                  </a:cubicBezTo>
                  <a:cubicBezTo>
                    <a:pt x="4435" y="2500"/>
                    <a:pt x="4834" y="2592"/>
                    <a:pt x="5233" y="2670"/>
                  </a:cubicBezTo>
                  <a:cubicBezTo>
                    <a:pt x="5682" y="2221"/>
                    <a:pt x="6182" y="1643"/>
                    <a:pt x="6540" y="1015"/>
                  </a:cubicBezTo>
                  <a:cubicBezTo>
                    <a:pt x="6428" y="1010"/>
                    <a:pt x="6314" y="1006"/>
                    <a:pt x="6201" y="1006"/>
                  </a:cubicBezTo>
                  <a:cubicBezTo>
                    <a:pt x="6087" y="1006"/>
                    <a:pt x="5974" y="1010"/>
                    <a:pt x="5862" y="1019"/>
                  </a:cubicBezTo>
                  <a:cubicBezTo>
                    <a:pt x="5467" y="1051"/>
                    <a:pt x="5077" y="1138"/>
                    <a:pt x="4679" y="1184"/>
                  </a:cubicBezTo>
                  <a:cubicBezTo>
                    <a:pt x="4475" y="1206"/>
                    <a:pt x="4268" y="1217"/>
                    <a:pt x="4061" y="1217"/>
                  </a:cubicBezTo>
                  <a:cubicBezTo>
                    <a:pt x="3973" y="1217"/>
                    <a:pt x="3885" y="1215"/>
                    <a:pt x="3798" y="1212"/>
                  </a:cubicBezTo>
                  <a:cubicBezTo>
                    <a:pt x="3733" y="1207"/>
                    <a:pt x="3665" y="1203"/>
                    <a:pt x="3596" y="1193"/>
                  </a:cubicBezTo>
                  <a:cubicBezTo>
                    <a:pt x="2761" y="1120"/>
                    <a:pt x="1940" y="854"/>
                    <a:pt x="1225" y="414"/>
                  </a:cubicBezTo>
                  <a:cubicBezTo>
                    <a:pt x="1015" y="280"/>
                    <a:pt x="812" y="138"/>
                    <a:pt x="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74" name="Google Shape;2574;p30"/>
          <p:cNvSpPr txBox="1"/>
          <p:nvPr>
            <p:ph type="title"/>
          </p:nvPr>
        </p:nvSpPr>
        <p:spPr>
          <a:xfrm>
            <a:off x="4744885" y="1957741"/>
            <a:ext cx="3504600" cy="38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0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575" name="Google Shape;2575;p30"/>
          <p:cNvSpPr txBox="1"/>
          <p:nvPr>
            <p:ph idx="1" type="subTitle"/>
          </p:nvPr>
        </p:nvSpPr>
        <p:spPr>
          <a:xfrm>
            <a:off x="4744875" y="1336875"/>
            <a:ext cx="3504600" cy="59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76" name="Google Shape;2576;p30"/>
          <p:cNvSpPr txBox="1"/>
          <p:nvPr>
            <p:ph idx="2" type="title"/>
          </p:nvPr>
        </p:nvSpPr>
        <p:spPr>
          <a:xfrm>
            <a:off x="4744879" y="3088770"/>
            <a:ext cx="3504600" cy="38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0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577" name="Google Shape;2577;p30"/>
          <p:cNvSpPr txBox="1"/>
          <p:nvPr>
            <p:ph idx="3" type="subTitle"/>
          </p:nvPr>
        </p:nvSpPr>
        <p:spPr>
          <a:xfrm>
            <a:off x="4744875" y="2467901"/>
            <a:ext cx="3504600" cy="59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78" name="Google Shape;2578;p30"/>
          <p:cNvSpPr txBox="1"/>
          <p:nvPr>
            <p:ph idx="4" type="title"/>
          </p:nvPr>
        </p:nvSpPr>
        <p:spPr>
          <a:xfrm>
            <a:off x="4744873" y="4219800"/>
            <a:ext cx="3504600" cy="38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1200"/>
              </a:spcBef>
              <a:spcAft>
                <a:spcPts val="0"/>
              </a:spcAft>
              <a:buSzPts val="2000"/>
              <a:buNone/>
              <a:defRPr b="0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579" name="Google Shape;2579;p30"/>
          <p:cNvSpPr txBox="1"/>
          <p:nvPr>
            <p:ph idx="5" type="subTitle"/>
          </p:nvPr>
        </p:nvSpPr>
        <p:spPr>
          <a:xfrm>
            <a:off x="4744875" y="3598927"/>
            <a:ext cx="3504600" cy="59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80" name="Google Shape;2580;p30"/>
          <p:cNvSpPr txBox="1"/>
          <p:nvPr>
            <p:ph idx="6" type="title"/>
          </p:nvPr>
        </p:nvSpPr>
        <p:spPr>
          <a:xfrm>
            <a:off x="2946525" y="526275"/>
            <a:ext cx="5477700" cy="59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pic>
        <p:nvPicPr>
          <p:cNvPr id="2581" name="Google Shape;2581;p30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>
            <a:off x="-1151263" y="-40120"/>
            <a:ext cx="3742525" cy="334799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2" name="Google Shape;2582;p30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>
            <a:off x="-1465725" y="3256280"/>
            <a:ext cx="3742525" cy="334799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3" name="Google Shape;2583;p30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>
            <a:off x="8212712" y="3256280"/>
            <a:ext cx="3742525" cy="334799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4" name="Google Shape;2584;p30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>
            <a:off x="8528262" y="-1390245"/>
            <a:ext cx="3742525" cy="33479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4"/>
          <p:cNvSpPr/>
          <p:nvPr/>
        </p:nvSpPr>
        <p:spPr>
          <a:xfrm rot="-9434754">
            <a:off x="-463511" y="-444528"/>
            <a:ext cx="1572134" cy="1584859"/>
          </a:xfrm>
          <a:custGeom>
            <a:rect b="b" l="l" r="r" t="t"/>
            <a:pathLst>
              <a:path extrusionOk="0" h="40452" w="48002">
                <a:moveTo>
                  <a:pt x="28396" y="0"/>
                </a:moveTo>
                <a:cubicBezTo>
                  <a:pt x="25181" y="0"/>
                  <a:pt x="21974" y="788"/>
                  <a:pt x="19314" y="2519"/>
                </a:cubicBezTo>
                <a:cubicBezTo>
                  <a:pt x="15778" y="4821"/>
                  <a:pt x="13277" y="8924"/>
                  <a:pt x="13510" y="13194"/>
                </a:cubicBezTo>
                <a:cubicBezTo>
                  <a:pt x="13677" y="15762"/>
                  <a:pt x="14778" y="18331"/>
                  <a:pt x="14277" y="20866"/>
                </a:cubicBezTo>
                <a:cubicBezTo>
                  <a:pt x="13844" y="22934"/>
                  <a:pt x="12343" y="24702"/>
                  <a:pt x="10608" y="25936"/>
                </a:cubicBezTo>
                <a:cubicBezTo>
                  <a:pt x="8840" y="27170"/>
                  <a:pt x="6839" y="27937"/>
                  <a:pt x="4837" y="28771"/>
                </a:cubicBezTo>
                <a:cubicBezTo>
                  <a:pt x="3937" y="29172"/>
                  <a:pt x="2969" y="29572"/>
                  <a:pt x="2269" y="30272"/>
                </a:cubicBezTo>
                <a:cubicBezTo>
                  <a:pt x="0" y="32441"/>
                  <a:pt x="1435" y="35943"/>
                  <a:pt x="3503" y="37678"/>
                </a:cubicBezTo>
                <a:cubicBezTo>
                  <a:pt x="4937" y="38712"/>
                  <a:pt x="6705" y="39246"/>
                  <a:pt x="8473" y="39612"/>
                </a:cubicBezTo>
                <a:cubicBezTo>
                  <a:pt x="11073" y="40175"/>
                  <a:pt x="13732" y="40452"/>
                  <a:pt x="16392" y="40452"/>
                </a:cubicBezTo>
                <a:cubicBezTo>
                  <a:pt x="23354" y="40452"/>
                  <a:pt x="30322" y="38554"/>
                  <a:pt x="36260" y="34909"/>
                </a:cubicBezTo>
                <a:cubicBezTo>
                  <a:pt x="39328" y="33041"/>
                  <a:pt x="42097" y="30739"/>
                  <a:pt x="44199" y="27871"/>
                </a:cubicBezTo>
                <a:cubicBezTo>
                  <a:pt x="46334" y="25035"/>
                  <a:pt x="47701" y="21566"/>
                  <a:pt x="47835" y="18030"/>
                </a:cubicBezTo>
                <a:cubicBezTo>
                  <a:pt x="48001" y="13627"/>
                  <a:pt x="46167" y="9257"/>
                  <a:pt x="43098" y="6089"/>
                </a:cubicBezTo>
                <a:cubicBezTo>
                  <a:pt x="40062" y="2920"/>
                  <a:pt x="35893" y="918"/>
                  <a:pt x="31556" y="251"/>
                </a:cubicBezTo>
                <a:cubicBezTo>
                  <a:pt x="30515" y="86"/>
                  <a:pt x="29455" y="0"/>
                  <a:pt x="2839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p4"/>
          <p:cNvSpPr txBox="1"/>
          <p:nvPr>
            <p:ph idx="1" type="body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409" name="Google Shape;409;p4"/>
          <p:cNvGrpSpPr/>
          <p:nvPr/>
        </p:nvGrpSpPr>
        <p:grpSpPr>
          <a:xfrm flipH="1" rot="-1262251">
            <a:off x="8360754" y="4098368"/>
            <a:ext cx="1045011" cy="1839257"/>
            <a:chOff x="4836950" y="647600"/>
            <a:chExt cx="1044950" cy="1839150"/>
          </a:xfrm>
        </p:grpSpPr>
        <p:sp>
          <p:nvSpPr>
            <p:cNvPr id="410" name="Google Shape;410;p4"/>
            <p:cNvSpPr/>
            <p:nvPr/>
          </p:nvSpPr>
          <p:spPr>
            <a:xfrm>
              <a:off x="5305625" y="1783375"/>
              <a:ext cx="459525" cy="703375"/>
            </a:xfrm>
            <a:custGeom>
              <a:rect b="b" l="l" r="r" t="t"/>
              <a:pathLst>
                <a:path extrusionOk="0" h="28135" w="18381">
                  <a:moveTo>
                    <a:pt x="18380" y="1"/>
                  </a:moveTo>
                  <a:lnTo>
                    <a:pt x="18380" y="1"/>
                  </a:lnTo>
                  <a:cubicBezTo>
                    <a:pt x="6205" y="9041"/>
                    <a:pt x="1" y="13744"/>
                    <a:pt x="4337" y="27754"/>
                  </a:cubicBezTo>
                  <a:cubicBezTo>
                    <a:pt x="4417" y="28009"/>
                    <a:pt x="4633" y="28134"/>
                    <a:pt x="4845" y="28134"/>
                  </a:cubicBezTo>
                  <a:cubicBezTo>
                    <a:pt x="5077" y="28134"/>
                    <a:pt x="5303" y="27984"/>
                    <a:pt x="5338" y="27687"/>
                  </a:cubicBezTo>
                  <a:cubicBezTo>
                    <a:pt x="7206" y="17180"/>
                    <a:pt x="11108" y="8540"/>
                    <a:pt x="183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4"/>
            <p:cNvSpPr/>
            <p:nvPr/>
          </p:nvSpPr>
          <p:spPr>
            <a:xfrm>
              <a:off x="4836950" y="1473175"/>
              <a:ext cx="587275" cy="975300"/>
            </a:xfrm>
            <a:custGeom>
              <a:rect b="b" l="l" r="r" t="t"/>
              <a:pathLst>
                <a:path extrusionOk="0" h="39012" w="23491">
                  <a:moveTo>
                    <a:pt x="1" y="0"/>
                  </a:moveTo>
                  <a:cubicBezTo>
                    <a:pt x="5438" y="4970"/>
                    <a:pt x="9941" y="12109"/>
                    <a:pt x="13777" y="19481"/>
                  </a:cubicBezTo>
                  <a:cubicBezTo>
                    <a:pt x="17046" y="25785"/>
                    <a:pt x="19748" y="32123"/>
                    <a:pt x="22383" y="38661"/>
                  </a:cubicBezTo>
                  <a:cubicBezTo>
                    <a:pt x="22478" y="38905"/>
                    <a:pt x="22683" y="39011"/>
                    <a:pt x="22889" y="39011"/>
                  </a:cubicBezTo>
                  <a:cubicBezTo>
                    <a:pt x="23189" y="39011"/>
                    <a:pt x="23491" y="38784"/>
                    <a:pt x="23451" y="38428"/>
                  </a:cubicBezTo>
                  <a:cubicBezTo>
                    <a:pt x="23184" y="34658"/>
                    <a:pt x="22750" y="30855"/>
                    <a:pt x="21883" y="27019"/>
                  </a:cubicBezTo>
                  <a:cubicBezTo>
                    <a:pt x="20716" y="21949"/>
                    <a:pt x="18681" y="16679"/>
                    <a:pt x="15612" y="12742"/>
                  </a:cubicBezTo>
                  <a:cubicBezTo>
                    <a:pt x="13911" y="10574"/>
                    <a:pt x="12009" y="8806"/>
                    <a:pt x="10075" y="7239"/>
                  </a:cubicBezTo>
                  <a:cubicBezTo>
                    <a:pt x="6772" y="4503"/>
                    <a:pt x="3403" y="2102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4"/>
            <p:cNvSpPr/>
            <p:nvPr/>
          </p:nvSpPr>
          <p:spPr>
            <a:xfrm>
              <a:off x="5288125" y="1393950"/>
              <a:ext cx="216000" cy="1090800"/>
            </a:xfrm>
            <a:custGeom>
              <a:rect b="b" l="l" r="r" t="t"/>
              <a:pathLst>
                <a:path extrusionOk="0" fill="none" h="43632" w="8640">
                  <a:moveTo>
                    <a:pt x="0" y="0"/>
                  </a:moveTo>
                  <a:cubicBezTo>
                    <a:pt x="0" y="0"/>
                    <a:pt x="8640" y="19080"/>
                    <a:pt x="5004" y="43631"/>
                  </a:cubicBezTo>
                </a:path>
              </a:pathLst>
            </a:custGeom>
            <a:noFill/>
            <a:ln cap="flat" cmpd="sng" w="50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4"/>
            <p:cNvSpPr/>
            <p:nvPr/>
          </p:nvSpPr>
          <p:spPr>
            <a:xfrm>
              <a:off x="5229750" y="1151275"/>
              <a:ext cx="226850" cy="1333475"/>
            </a:xfrm>
            <a:custGeom>
              <a:rect b="b" l="l" r="r" t="t"/>
              <a:pathLst>
                <a:path extrusionOk="0" fill="none" h="53339" w="9074">
                  <a:moveTo>
                    <a:pt x="9073" y="0"/>
                  </a:moveTo>
                  <a:cubicBezTo>
                    <a:pt x="9073" y="0"/>
                    <a:pt x="0" y="19314"/>
                    <a:pt x="7372" y="53338"/>
                  </a:cubicBezTo>
                </a:path>
              </a:pathLst>
            </a:custGeom>
            <a:noFill/>
            <a:ln cap="flat" cmpd="sng" w="50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4"/>
            <p:cNvSpPr/>
            <p:nvPr/>
          </p:nvSpPr>
          <p:spPr>
            <a:xfrm>
              <a:off x="5412375" y="647600"/>
              <a:ext cx="469525" cy="538750"/>
            </a:xfrm>
            <a:custGeom>
              <a:rect b="b" l="l" r="r" t="t"/>
              <a:pathLst>
                <a:path extrusionOk="0" h="21550" w="18781">
                  <a:moveTo>
                    <a:pt x="13122" y="1"/>
                  </a:moveTo>
                  <a:cubicBezTo>
                    <a:pt x="11182" y="1"/>
                    <a:pt x="8721" y="1823"/>
                    <a:pt x="7239" y="2334"/>
                  </a:cubicBezTo>
                  <a:cubicBezTo>
                    <a:pt x="6923" y="2446"/>
                    <a:pt x="6621" y="2490"/>
                    <a:pt x="6324" y="2490"/>
                  </a:cubicBezTo>
                  <a:cubicBezTo>
                    <a:pt x="5649" y="2490"/>
                    <a:pt x="5009" y="2263"/>
                    <a:pt x="4337" y="2101"/>
                  </a:cubicBezTo>
                  <a:cubicBezTo>
                    <a:pt x="3781" y="1932"/>
                    <a:pt x="3017" y="1588"/>
                    <a:pt x="2358" y="1588"/>
                  </a:cubicBezTo>
                  <a:cubicBezTo>
                    <a:pt x="2107" y="1588"/>
                    <a:pt x="1871" y="1638"/>
                    <a:pt x="1668" y="1767"/>
                  </a:cubicBezTo>
                  <a:cubicBezTo>
                    <a:pt x="1568" y="1801"/>
                    <a:pt x="1535" y="1834"/>
                    <a:pt x="1501" y="1867"/>
                  </a:cubicBezTo>
                  <a:cubicBezTo>
                    <a:pt x="1435" y="1967"/>
                    <a:pt x="1401" y="2001"/>
                    <a:pt x="1368" y="2034"/>
                  </a:cubicBezTo>
                  <a:cubicBezTo>
                    <a:pt x="1335" y="2101"/>
                    <a:pt x="1268" y="2168"/>
                    <a:pt x="1234" y="2201"/>
                  </a:cubicBezTo>
                  <a:cubicBezTo>
                    <a:pt x="1101" y="2501"/>
                    <a:pt x="1034" y="2835"/>
                    <a:pt x="934" y="3168"/>
                  </a:cubicBezTo>
                  <a:cubicBezTo>
                    <a:pt x="767" y="3802"/>
                    <a:pt x="734" y="4469"/>
                    <a:pt x="767" y="5136"/>
                  </a:cubicBezTo>
                  <a:cubicBezTo>
                    <a:pt x="834" y="6471"/>
                    <a:pt x="1068" y="7838"/>
                    <a:pt x="1201" y="9139"/>
                  </a:cubicBezTo>
                  <a:cubicBezTo>
                    <a:pt x="1234" y="9273"/>
                    <a:pt x="1234" y="9373"/>
                    <a:pt x="1234" y="9506"/>
                  </a:cubicBezTo>
                  <a:cubicBezTo>
                    <a:pt x="1234" y="9806"/>
                    <a:pt x="1268" y="10040"/>
                    <a:pt x="1268" y="10340"/>
                  </a:cubicBezTo>
                  <a:lnTo>
                    <a:pt x="1268" y="11041"/>
                  </a:lnTo>
                  <a:lnTo>
                    <a:pt x="1268" y="11174"/>
                  </a:lnTo>
                  <a:lnTo>
                    <a:pt x="1268" y="11207"/>
                  </a:lnTo>
                  <a:lnTo>
                    <a:pt x="1268" y="11608"/>
                  </a:lnTo>
                  <a:cubicBezTo>
                    <a:pt x="1268" y="11708"/>
                    <a:pt x="1234" y="11875"/>
                    <a:pt x="1234" y="12008"/>
                  </a:cubicBezTo>
                  <a:cubicBezTo>
                    <a:pt x="1234" y="12141"/>
                    <a:pt x="1201" y="12275"/>
                    <a:pt x="1201" y="12375"/>
                  </a:cubicBezTo>
                  <a:cubicBezTo>
                    <a:pt x="1201" y="12475"/>
                    <a:pt x="1201" y="12608"/>
                    <a:pt x="1168" y="12675"/>
                  </a:cubicBezTo>
                  <a:lnTo>
                    <a:pt x="1034" y="13175"/>
                  </a:lnTo>
                  <a:cubicBezTo>
                    <a:pt x="1034" y="13309"/>
                    <a:pt x="1001" y="13442"/>
                    <a:pt x="934" y="13576"/>
                  </a:cubicBezTo>
                  <a:cubicBezTo>
                    <a:pt x="934" y="13609"/>
                    <a:pt x="901" y="13609"/>
                    <a:pt x="901" y="13642"/>
                  </a:cubicBezTo>
                  <a:cubicBezTo>
                    <a:pt x="868" y="13709"/>
                    <a:pt x="868" y="13809"/>
                    <a:pt x="834" y="13876"/>
                  </a:cubicBezTo>
                  <a:cubicBezTo>
                    <a:pt x="767" y="14043"/>
                    <a:pt x="734" y="14176"/>
                    <a:pt x="667" y="14343"/>
                  </a:cubicBezTo>
                  <a:lnTo>
                    <a:pt x="667" y="14376"/>
                  </a:lnTo>
                  <a:cubicBezTo>
                    <a:pt x="434" y="15277"/>
                    <a:pt x="234" y="16178"/>
                    <a:pt x="100" y="17045"/>
                  </a:cubicBezTo>
                  <a:cubicBezTo>
                    <a:pt x="67" y="17345"/>
                    <a:pt x="34" y="17645"/>
                    <a:pt x="34" y="17879"/>
                  </a:cubicBezTo>
                  <a:cubicBezTo>
                    <a:pt x="0" y="18179"/>
                    <a:pt x="0" y="18446"/>
                    <a:pt x="34" y="18713"/>
                  </a:cubicBezTo>
                  <a:cubicBezTo>
                    <a:pt x="34" y="18946"/>
                    <a:pt x="67" y="19146"/>
                    <a:pt x="100" y="19347"/>
                  </a:cubicBezTo>
                  <a:lnTo>
                    <a:pt x="100" y="19380"/>
                  </a:lnTo>
                  <a:cubicBezTo>
                    <a:pt x="167" y="19613"/>
                    <a:pt x="234" y="19814"/>
                    <a:pt x="334" y="20014"/>
                  </a:cubicBezTo>
                  <a:cubicBezTo>
                    <a:pt x="625" y="20782"/>
                    <a:pt x="1211" y="21550"/>
                    <a:pt x="1974" y="21550"/>
                  </a:cubicBezTo>
                  <a:cubicBezTo>
                    <a:pt x="2172" y="21550"/>
                    <a:pt x="2382" y="21498"/>
                    <a:pt x="2602" y="21381"/>
                  </a:cubicBezTo>
                  <a:cubicBezTo>
                    <a:pt x="3203" y="21115"/>
                    <a:pt x="3569" y="20547"/>
                    <a:pt x="4003" y="20014"/>
                  </a:cubicBezTo>
                  <a:cubicBezTo>
                    <a:pt x="5237" y="18379"/>
                    <a:pt x="6572" y="16878"/>
                    <a:pt x="8106" y="15644"/>
                  </a:cubicBezTo>
                  <a:cubicBezTo>
                    <a:pt x="8573" y="15177"/>
                    <a:pt x="9073" y="14777"/>
                    <a:pt x="9607" y="14376"/>
                  </a:cubicBezTo>
                  <a:lnTo>
                    <a:pt x="10007" y="14143"/>
                  </a:lnTo>
                  <a:lnTo>
                    <a:pt x="10241" y="14009"/>
                  </a:lnTo>
                  <a:cubicBezTo>
                    <a:pt x="10241" y="13976"/>
                    <a:pt x="10274" y="13976"/>
                    <a:pt x="10274" y="13976"/>
                  </a:cubicBezTo>
                  <a:cubicBezTo>
                    <a:pt x="11575" y="13309"/>
                    <a:pt x="13010" y="13009"/>
                    <a:pt x="14377" y="12608"/>
                  </a:cubicBezTo>
                  <a:cubicBezTo>
                    <a:pt x="14411" y="12608"/>
                    <a:pt x="14444" y="12575"/>
                    <a:pt x="14511" y="12575"/>
                  </a:cubicBezTo>
                  <a:cubicBezTo>
                    <a:pt x="14577" y="12508"/>
                    <a:pt x="14711" y="12508"/>
                    <a:pt x="14777" y="12475"/>
                  </a:cubicBezTo>
                  <a:cubicBezTo>
                    <a:pt x="14911" y="12475"/>
                    <a:pt x="15011" y="12442"/>
                    <a:pt x="15111" y="12408"/>
                  </a:cubicBezTo>
                  <a:lnTo>
                    <a:pt x="15511" y="12275"/>
                  </a:lnTo>
                  <a:cubicBezTo>
                    <a:pt x="15678" y="12241"/>
                    <a:pt x="15845" y="12141"/>
                    <a:pt x="16012" y="12075"/>
                  </a:cubicBezTo>
                  <a:cubicBezTo>
                    <a:pt x="17379" y="11441"/>
                    <a:pt x="18780" y="10474"/>
                    <a:pt x="18047" y="9106"/>
                  </a:cubicBezTo>
                  <a:cubicBezTo>
                    <a:pt x="18013" y="9006"/>
                    <a:pt x="17946" y="8939"/>
                    <a:pt x="17813" y="8839"/>
                  </a:cubicBezTo>
                  <a:cubicBezTo>
                    <a:pt x="17379" y="8105"/>
                    <a:pt x="16746" y="7471"/>
                    <a:pt x="16312" y="6704"/>
                  </a:cubicBezTo>
                  <a:cubicBezTo>
                    <a:pt x="15711" y="5537"/>
                    <a:pt x="15378" y="4336"/>
                    <a:pt x="15111" y="3035"/>
                  </a:cubicBezTo>
                  <a:cubicBezTo>
                    <a:pt x="14944" y="2201"/>
                    <a:pt x="15411" y="1267"/>
                    <a:pt x="14711" y="600"/>
                  </a:cubicBezTo>
                  <a:cubicBezTo>
                    <a:pt x="14258" y="171"/>
                    <a:pt x="13714" y="1"/>
                    <a:pt x="131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4"/>
            <p:cNvSpPr/>
            <p:nvPr/>
          </p:nvSpPr>
          <p:spPr>
            <a:xfrm>
              <a:off x="5557250" y="727025"/>
              <a:ext cx="316300" cy="187225"/>
            </a:xfrm>
            <a:custGeom>
              <a:rect b="b" l="l" r="r" t="t"/>
              <a:pathLst>
                <a:path extrusionOk="0" h="7489" w="12652">
                  <a:moveTo>
                    <a:pt x="11625" y="0"/>
                  </a:moveTo>
                  <a:cubicBezTo>
                    <a:pt x="9030" y="0"/>
                    <a:pt x="1831" y="2811"/>
                    <a:pt x="643" y="5462"/>
                  </a:cubicBezTo>
                  <a:cubicBezTo>
                    <a:pt x="0" y="6440"/>
                    <a:pt x="857" y="7489"/>
                    <a:pt x="1779" y="7489"/>
                  </a:cubicBezTo>
                  <a:cubicBezTo>
                    <a:pt x="1957" y="7489"/>
                    <a:pt x="2138" y="7450"/>
                    <a:pt x="2311" y="7363"/>
                  </a:cubicBezTo>
                  <a:cubicBezTo>
                    <a:pt x="3645" y="6596"/>
                    <a:pt x="4479" y="4561"/>
                    <a:pt x="5814" y="3594"/>
                  </a:cubicBezTo>
                  <a:cubicBezTo>
                    <a:pt x="8549" y="1392"/>
                    <a:pt x="12652" y="1259"/>
                    <a:pt x="12552" y="392"/>
                  </a:cubicBezTo>
                  <a:cubicBezTo>
                    <a:pt x="12506" y="122"/>
                    <a:pt x="12165" y="0"/>
                    <a:pt x="1162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4"/>
            <p:cNvSpPr/>
            <p:nvPr/>
          </p:nvSpPr>
          <p:spPr>
            <a:xfrm>
              <a:off x="5414025" y="688225"/>
              <a:ext cx="257725" cy="498550"/>
            </a:xfrm>
            <a:custGeom>
              <a:rect b="b" l="l" r="r" t="t"/>
              <a:pathLst>
                <a:path extrusionOk="0" h="19942" w="10309">
                  <a:moveTo>
                    <a:pt x="2210" y="0"/>
                  </a:moveTo>
                  <a:cubicBezTo>
                    <a:pt x="2011" y="0"/>
                    <a:pt x="1806" y="60"/>
                    <a:pt x="1669" y="142"/>
                  </a:cubicBezTo>
                  <a:cubicBezTo>
                    <a:pt x="1602" y="176"/>
                    <a:pt x="1535" y="209"/>
                    <a:pt x="1502" y="276"/>
                  </a:cubicBezTo>
                  <a:cubicBezTo>
                    <a:pt x="1469" y="342"/>
                    <a:pt x="1435" y="376"/>
                    <a:pt x="1369" y="443"/>
                  </a:cubicBezTo>
                  <a:cubicBezTo>
                    <a:pt x="1335" y="476"/>
                    <a:pt x="1302" y="543"/>
                    <a:pt x="1269" y="576"/>
                  </a:cubicBezTo>
                  <a:cubicBezTo>
                    <a:pt x="1135" y="876"/>
                    <a:pt x="1035" y="1210"/>
                    <a:pt x="968" y="1543"/>
                  </a:cubicBezTo>
                  <a:cubicBezTo>
                    <a:pt x="802" y="2177"/>
                    <a:pt x="768" y="2844"/>
                    <a:pt x="802" y="3511"/>
                  </a:cubicBezTo>
                  <a:cubicBezTo>
                    <a:pt x="835" y="4846"/>
                    <a:pt x="1102" y="6213"/>
                    <a:pt x="1202" y="7514"/>
                  </a:cubicBezTo>
                  <a:cubicBezTo>
                    <a:pt x="1269" y="7648"/>
                    <a:pt x="1269" y="7781"/>
                    <a:pt x="1269" y="7881"/>
                  </a:cubicBezTo>
                  <a:cubicBezTo>
                    <a:pt x="1269" y="8181"/>
                    <a:pt x="1302" y="8415"/>
                    <a:pt x="1302" y="8715"/>
                  </a:cubicBezTo>
                  <a:lnTo>
                    <a:pt x="1302" y="9449"/>
                  </a:lnTo>
                  <a:lnTo>
                    <a:pt x="1302" y="9549"/>
                  </a:lnTo>
                  <a:lnTo>
                    <a:pt x="1302" y="9582"/>
                  </a:lnTo>
                  <a:lnTo>
                    <a:pt x="1302" y="9983"/>
                  </a:lnTo>
                  <a:cubicBezTo>
                    <a:pt x="1302" y="10083"/>
                    <a:pt x="1269" y="10283"/>
                    <a:pt x="1269" y="10383"/>
                  </a:cubicBezTo>
                  <a:cubicBezTo>
                    <a:pt x="1269" y="10516"/>
                    <a:pt x="1202" y="10650"/>
                    <a:pt x="1202" y="10783"/>
                  </a:cubicBezTo>
                  <a:cubicBezTo>
                    <a:pt x="1202" y="10850"/>
                    <a:pt x="1202" y="10983"/>
                    <a:pt x="1168" y="11050"/>
                  </a:cubicBezTo>
                  <a:lnTo>
                    <a:pt x="1035" y="11550"/>
                  </a:lnTo>
                  <a:cubicBezTo>
                    <a:pt x="1035" y="11684"/>
                    <a:pt x="1002" y="11817"/>
                    <a:pt x="968" y="11951"/>
                  </a:cubicBezTo>
                  <a:cubicBezTo>
                    <a:pt x="968" y="11984"/>
                    <a:pt x="935" y="11984"/>
                    <a:pt x="935" y="12017"/>
                  </a:cubicBezTo>
                  <a:cubicBezTo>
                    <a:pt x="935" y="12118"/>
                    <a:pt x="868" y="12184"/>
                    <a:pt x="835" y="12284"/>
                  </a:cubicBezTo>
                  <a:cubicBezTo>
                    <a:pt x="802" y="12451"/>
                    <a:pt x="768" y="12551"/>
                    <a:pt x="668" y="12718"/>
                  </a:cubicBezTo>
                  <a:lnTo>
                    <a:pt x="668" y="12785"/>
                  </a:lnTo>
                  <a:cubicBezTo>
                    <a:pt x="468" y="13652"/>
                    <a:pt x="268" y="14553"/>
                    <a:pt x="134" y="15453"/>
                  </a:cubicBezTo>
                  <a:cubicBezTo>
                    <a:pt x="101" y="15720"/>
                    <a:pt x="34" y="15987"/>
                    <a:pt x="34" y="16287"/>
                  </a:cubicBezTo>
                  <a:cubicBezTo>
                    <a:pt x="1" y="16554"/>
                    <a:pt x="1" y="16821"/>
                    <a:pt x="34" y="17121"/>
                  </a:cubicBezTo>
                  <a:cubicBezTo>
                    <a:pt x="34" y="17321"/>
                    <a:pt x="101" y="17521"/>
                    <a:pt x="134" y="17722"/>
                  </a:cubicBezTo>
                  <a:lnTo>
                    <a:pt x="134" y="17788"/>
                  </a:lnTo>
                  <a:cubicBezTo>
                    <a:pt x="168" y="17988"/>
                    <a:pt x="268" y="18189"/>
                    <a:pt x="335" y="18389"/>
                  </a:cubicBezTo>
                  <a:cubicBezTo>
                    <a:pt x="629" y="19165"/>
                    <a:pt x="1225" y="19942"/>
                    <a:pt x="2018" y="19942"/>
                  </a:cubicBezTo>
                  <a:cubicBezTo>
                    <a:pt x="2212" y="19942"/>
                    <a:pt x="2419" y="19895"/>
                    <a:pt x="2636" y="19790"/>
                  </a:cubicBezTo>
                  <a:cubicBezTo>
                    <a:pt x="3203" y="19490"/>
                    <a:pt x="3604" y="18956"/>
                    <a:pt x="4004" y="18389"/>
                  </a:cubicBezTo>
                  <a:cubicBezTo>
                    <a:pt x="5271" y="16788"/>
                    <a:pt x="6606" y="15286"/>
                    <a:pt x="8140" y="14019"/>
                  </a:cubicBezTo>
                  <a:cubicBezTo>
                    <a:pt x="8607" y="13552"/>
                    <a:pt x="9107" y="13152"/>
                    <a:pt x="9641" y="12785"/>
                  </a:cubicBezTo>
                  <a:lnTo>
                    <a:pt x="10008" y="12518"/>
                  </a:lnTo>
                  <a:cubicBezTo>
                    <a:pt x="10108" y="12484"/>
                    <a:pt x="10175" y="12451"/>
                    <a:pt x="10308" y="12351"/>
                  </a:cubicBezTo>
                  <a:cubicBezTo>
                    <a:pt x="9941" y="11184"/>
                    <a:pt x="9441" y="10049"/>
                    <a:pt x="8707" y="9049"/>
                  </a:cubicBezTo>
                  <a:cubicBezTo>
                    <a:pt x="8474" y="8715"/>
                    <a:pt x="8173" y="8382"/>
                    <a:pt x="7873" y="8115"/>
                  </a:cubicBezTo>
                  <a:cubicBezTo>
                    <a:pt x="7006" y="7181"/>
                    <a:pt x="6005" y="6447"/>
                    <a:pt x="5038" y="5613"/>
                  </a:cubicBezTo>
                  <a:cubicBezTo>
                    <a:pt x="3770" y="4512"/>
                    <a:pt x="2536" y="3211"/>
                    <a:pt x="2102" y="1643"/>
                  </a:cubicBezTo>
                  <a:cubicBezTo>
                    <a:pt x="1969" y="1176"/>
                    <a:pt x="1902" y="709"/>
                    <a:pt x="2169" y="342"/>
                  </a:cubicBezTo>
                  <a:cubicBezTo>
                    <a:pt x="2303" y="209"/>
                    <a:pt x="2369" y="142"/>
                    <a:pt x="2503" y="42"/>
                  </a:cubicBezTo>
                  <a:cubicBezTo>
                    <a:pt x="2469" y="9"/>
                    <a:pt x="2369" y="9"/>
                    <a:pt x="2336" y="9"/>
                  </a:cubicBezTo>
                  <a:cubicBezTo>
                    <a:pt x="2295" y="3"/>
                    <a:pt x="2252" y="0"/>
                    <a:pt x="22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4"/>
            <p:cNvSpPr/>
            <p:nvPr/>
          </p:nvSpPr>
          <p:spPr>
            <a:xfrm>
              <a:off x="5406525" y="868575"/>
              <a:ext cx="475375" cy="318200"/>
            </a:xfrm>
            <a:custGeom>
              <a:rect b="b" l="l" r="r" t="t"/>
              <a:pathLst>
                <a:path extrusionOk="0" h="12728" w="19015">
                  <a:moveTo>
                    <a:pt x="18114" y="0"/>
                  </a:moveTo>
                  <a:cubicBezTo>
                    <a:pt x="18080" y="400"/>
                    <a:pt x="17847" y="734"/>
                    <a:pt x="17580" y="967"/>
                  </a:cubicBezTo>
                  <a:cubicBezTo>
                    <a:pt x="17238" y="1241"/>
                    <a:pt x="16827" y="1330"/>
                    <a:pt x="16395" y="1330"/>
                  </a:cubicBezTo>
                  <a:cubicBezTo>
                    <a:pt x="15983" y="1330"/>
                    <a:pt x="15552" y="1249"/>
                    <a:pt x="15145" y="1168"/>
                  </a:cubicBezTo>
                  <a:cubicBezTo>
                    <a:pt x="13597" y="876"/>
                    <a:pt x="12018" y="735"/>
                    <a:pt x="10440" y="735"/>
                  </a:cubicBezTo>
                  <a:cubicBezTo>
                    <a:pt x="9672" y="735"/>
                    <a:pt x="8904" y="768"/>
                    <a:pt x="8140" y="834"/>
                  </a:cubicBezTo>
                  <a:cubicBezTo>
                    <a:pt x="5905" y="1067"/>
                    <a:pt x="3670" y="1568"/>
                    <a:pt x="1602" y="2335"/>
                  </a:cubicBezTo>
                  <a:cubicBezTo>
                    <a:pt x="1502" y="2435"/>
                    <a:pt x="1435" y="3603"/>
                    <a:pt x="1435" y="3736"/>
                  </a:cubicBezTo>
                  <a:cubicBezTo>
                    <a:pt x="1335" y="4403"/>
                    <a:pt x="1135" y="4937"/>
                    <a:pt x="935" y="5571"/>
                  </a:cubicBezTo>
                  <a:lnTo>
                    <a:pt x="935" y="5604"/>
                  </a:lnTo>
                  <a:cubicBezTo>
                    <a:pt x="935" y="5637"/>
                    <a:pt x="901" y="5671"/>
                    <a:pt x="901" y="5737"/>
                  </a:cubicBezTo>
                  <a:cubicBezTo>
                    <a:pt x="334" y="7239"/>
                    <a:pt x="1" y="8973"/>
                    <a:pt x="401" y="10508"/>
                  </a:cubicBezTo>
                  <a:lnTo>
                    <a:pt x="401" y="10574"/>
                  </a:lnTo>
                  <a:cubicBezTo>
                    <a:pt x="434" y="10774"/>
                    <a:pt x="501" y="10975"/>
                    <a:pt x="601" y="11175"/>
                  </a:cubicBezTo>
                  <a:cubicBezTo>
                    <a:pt x="896" y="11951"/>
                    <a:pt x="1491" y="12728"/>
                    <a:pt x="2284" y="12728"/>
                  </a:cubicBezTo>
                  <a:cubicBezTo>
                    <a:pt x="2479" y="12728"/>
                    <a:pt x="2686" y="12681"/>
                    <a:pt x="2903" y="12576"/>
                  </a:cubicBezTo>
                  <a:cubicBezTo>
                    <a:pt x="3470" y="12276"/>
                    <a:pt x="3837" y="11742"/>
                    <a:pt x="4270" y="11175"/>
                  </a:cubicBezTo>
                  <a:cubicBezTo>
                    <a:pt x="5505" y="9574"/>
                    <a:pt x="6839" y="8072"/>
                    <a:pt x="8407" y="6805"/>
                  </a:cubicBezTo>
                  <a:cubicBezTo>
                    <a:pt x="9141" y="6171"/>
                    <a:pt x="9941" y="5637"/>
                    <a:pt x="10775" y="5170"/>
                  </a:cubicBezTo>
                  <a:cubicBezTo>
                    <a:pt x="12076" y="4470"/>
                    <a:pt x="13410" y="4103"/>
                    <a:pt x="14745" y="3669"/>
                  </a:cubicBezTo>
                  <a:cubicBezTo>
                    <a:pt x="14811" y="3636"/>
                    <a:pt x="14945" y="3636"/>
                    <a:pt x="15011" y="3603"/>
                  </a:cubicBezTo>
                  <a:cubicBezTo>
                    <a:pt x="15145" y="3603"/>
                    <a:pt x="15245" y="3536"/>
                    <a:pt x="15345" y="3503"/>
                  </a:cubicBezTo>
                  <a:lnTo>
                    <a:pt x="15745" y="3369"/>
                  </a:lnTo>
                  <a:cubicBezTo>
                    <a:pt x="15912" y="3336"/>
                    <a:pt x="16079" y="3269"/>
                    <a:pt x="16246" y="3169"/>
                  </a:cubicBezTo>
                  <a:cubicBezTo>
                    <a:pt x="17580" y="2635"/>
                    <a:pt x="19014" y="1668"/>
                    <a:pt x="18247" y="234"/>
                  </a:cubicBezTo>
                  <a:cubicBezTo>
                    <a:pt x="18180" y="167"/>
                    <a:pt x="18147" y="100"/>
                    <a:pt x="181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4"/>
            <p:cNvSpPr/>
            <p:nvPr/>
          </p:nvSpPr>
          <p:spPr>
            <a:xfrm>
              <a:off x="4892825" y="896250"/>
              <a:ext cx="427825" cy="521825"/>
            </a:xfrm>
            <a:custGeom>
              <a:rect b="b" l="l" r="r" t="t"/>
              <a:pathLst>
                <a:path extrusionOk="0" h="20873" w="17113">
                  <a:moveTo>
                    <a:pt x="4570" y="1"/>
                  </a:moveTo>
                  <a:cubicBezTo>
                    <a:pt x="3968" y="1"/>
                    <a:pt x="3426" y="193"/>
                    <a:pt x="3003" y="694"/>
                  </a:cubicBezTo>
                  <a:cubicBezTo>
                    <a:pt x="2369" y="1395"/>
                    <a:pt x="2869" y="2329"/>
                    <a:pt x="2736" y="3196"/>
                  </a:cubicBezTo>
                  <a:cubicBezTo>
                    <a:pt x="2569" y="4530"/>
                    <a:pt x="2336" y="5731"/>
                    <a:pt x="1835" y="6932"/>
                  </a:cubicBezTo>
                  <a:cubicBezTo>
                    <a:pt x="1502" y="7733"/>
                    <a:pt x="968" y="8400"/>
                    <a:pt x="568" y="9167"/>
                  </a:cubicBezTo>
                  <a:cubicBezTo>
                    <a:pt x="668" y="9234"/>
                    <a:pt x="635" y="9334"/>
                    <a:pt x="601" y="9367"/>
                  </a:cubicBezTo>
                  <a:cubicBezTo>
                    <a:pt x="1" y="10802"/>
                    <a:pt x="1302" y="11702"/>
                    <a:pt x="2536" y="12203"/>
                  </a:cubicBezTo>
                  <a:cubicBezTo>
                    <a:pt x="2703" y="12303"/>
                    <a:pt x="2869" y="12336"/>
                    <a:pt x="3003" y="12369"/>
                  </a:cubicBezTo>
                  <a:cubicBezTo>
                    <a:pt x="3136" y="12403"/>
                    <a:pt x="3203" y="12469"/>
                    <a:pt x="3336" y="12503"/>
                  </a:cubicBezTo>
                  <a:cubicBezTo>
                    <a:pt x="3470" y="12536"/>
                    <a:pt x="3537" y="12536"/>
                    <a:pt x="3637" y="12570"/>
                  </a:cubicBezTo>
                  <a:cubicBezTo>
                    <a:pt x="3703" y="12636"/>
                    <a:pt x="3803" y="12636"/>
                    <a:pt x="3870" y="12670"/>
                  </a:cubicBezTo>
                  <a:cubicBezTo>
                    <a:pt x="3937" y="12670"/>
                    <a:pt x="3970" y="12670"/>
                    <a:pt x="3970" y="12703"/>
                  </a:cubicBezTo>
                  <a:cubicBezTo>
                    <a:pt x="5271" y="13037"/>
                    <a:pt x="6505" y="13203"/>
                    <a:pt x="7673" y="13837"/>
                  </a:cubicBezTo>
                  <a:lnTo>
                    <a:pt x="7706" y="13837"/>
                  </a:lnTo>
                  <a:cubicBezTo>
                    <a:pt x="7806" y="13870"/>
                    <a:pt x="7873" y="13904"/>
                    <a:pt x="7940" y="13971"/>
                  </a:cubicBezTo>
                  <a:cubicBezTo>
                    <a:pt x="8040" y="14037"/>
                    <a:pt x="8140" y="14071"/>
                    <a:pt x="8273" y="14171"/>
                  </a:cubicBezTo>
                  <a:cubicBezTo>
                    <a:pt x="8774" y="14504"/>
                    <a:pt x="9207" y="14905"/>
                    <a:pt x="9674" y="15338"/>
                  </a:cubicBezTo>
                  <a:cubicBezTo>
                    <a:pt x="11142" y="16506"/>
                    <a:pt x="12376" y="17907"/>
                    <a:pt x="13610" y="19474"/>
                  </a:cubicBezTo>
                  <a:cubicBezTo>
                    <a:pt x="13977" y="19975"/>
                    <a:pt x="14378" y="20509"/>
                    <a:pt x="14878" y="20742"/>
                  </a:cubicBezTo>
                  <a:cubicBezTo>
                    <a:pt x="15058" y="20832"/>
                    <a:pt x="15229" y="20872"/>
                    <a:pt x="15390" y="20872"/>
                  </a:cubicBezTo>
                  <a:cubicBezTo>
                    <a:pt x="16127" y="20872"/>
                    <a:pt x="16661" y="20029"/>
                    <a:pt x="16879" y="19208"/>
                  </a:cubicBezTo>
                  <a:cubicBezTo>
                    <a:pt x="16980" y="19007"/>
                    <a:pt x="17013" y="18774"/>
                    <a:pt x="17046" y="18540"/>
                  </a:cubicBezTo>
                  <a:lnTo>
                    <a:pt x="17046" y="18507"/>
                  </a:lnTo>
                  <a:cubicBezTo>
                    <a:pt x="17113" y="18307"/>
                    <a:pt x="17113" y="18073"/>
                    <a:pt x="17113" y="17873"/>
                  </a:cubicBezTo>
                  <a:cubicBezTo>
                    <a:pt x="17113" y="17573"/>
                    <a:pt x="17113" y="17340"/>
                    <a:pt x="17046" y="17039"/>
                  </a:cubicBezTo>
                  <a:cubicBezTo>
                    <a:pt x="17013" y="16739"/>
                    <a:pt x="17013" y="16506"/>
                    <a:pt x="16980" y="16239"/>
                  </a:cubicBezTo>
                  <a:cubicBezTo>
                    <a:pt x="16846" y="15372"/>
                    <a:pt x="16613" y="14504"/>
                    <a:pt x="16346" y="13637"/>
                  </a:cubicBezTo>
                  <a:lnTo>
                    <a:pt x="16346" y="13570"/>
                  </a:lnTo>
                  <a:cubicBezTo>
                    <a:pt x="16279" y="13470"/>
                    <a:pt x="16212" y="13303"/>
                    <a:pt x="16179" y="13170"/>
                  </a:cubicBezTo>
                  <a:cubicBezTo>
                    <a:pt x="16146" y="13070"/>
                    <a:pt x="16112" y="13003"/>
                    <a:pt x="16112" y="12903"/>
                  </a:cubicBezTo>
                  <a:cubicBezTo>
                    <a:pt x="16112" y="12870"/>
                    <a:pt x="16046" y="12870"/>
                    <a:pt x="16046" y="12836"/>
                  </a:cubicBezTo>
                  <a:lnTo>
                    <a:pt x="15945" y="12469"/>
                  </a:lnTo>
                  <a:lnTo>
                    <a:pt x="15812" y="11969"/>
                  </a:lnTo>
                  <a:cubicBezTo>
                    <a:pt x="15779" y="11869"/>
                    <a:pt x="15779" y="11736"/>
                    <a:pt x="15779" y="11669"/>
                  </a:cubicBezTo>
                  <a:cubicBezTo>
                    <a:pt x="15712" y="11535"/>
                    <a:pt x="15712" y="11402"/>
                    <a:pt x="15679" y="11269"/>
                  </a:cubicBezTo>
                  <a:cubicBezTo>
                    <a:pt x="15679" y="11169"/>
                    <a:pt x="15645" y="11002"/>
                    <a:pt x="15645" y="10868"/>
                  </a:cubicBezTo>
                  <a:cubicBezTo>
                    <a:pt x="15645" y="10735"/>
                    <a:pt x="15612" y="10635"/>
                    <a:pt x="15612" y="10501"/>
                  </a:cubicBezTo>
                  <a:lnTo>
                    <a:pt x="15612" y="10435"/>
                  </a:lnTo>
                  <a:lnTo>
                    <a:pt x="15612" y="10335"/>
                  </a:lnTo>
                  <a:cubicBezTo>
                    <a:pt x="15612" y="10068"/>
                    <a:pt x="15545" y="9868"/>
                    <a:pt x="15545" y="9601"/>
                  </a:cubicBezTo>
                  <a:lnTo>
                    <a:pt x="15545" y="8767"/>
                  </a:lnTo>
                  <a:lnTo>
                    <a:pt x="15545" y="8400"/>
                  </a:lnTo>
                  <a:cubicBezTo>
                    <a:pt x="15612" y="7099"/>
                    <a:pt x="15745" y="5698"/>
                    <a:pt x="15745" y="4364"/>
                  </a:cubicBezTo>
                  <a:cubicBezTo>
                    <a:pt x="15745" y="3696"/>
                    <a:pt x="15679" y="3029"/>
                    <a:pt x="15512" y="2396"/>
                  </a:cubicBezTo>
                  <a:cubicBezTo>
                    <a:pt x="15412" y="2062"/>
                    <a:pt x="15345" y="1728"/>
                    <a:pt x="15178" y="1495"/>
                  </a:cubicBezTo>
                  <a:cubicBezTo>
                    <a:pt x="15145" y="1428"/>
                    <a:pt x="15078" y="1361"/>
                    <a:pt x="15045" y="1328"/>
                  </a:cubicBezTo>
                  <a:lnTo>
                    <a:pt x="14911" y="1195"/>
                  </a:lnTo>
                  <a:lnTo>
                    <a:pt x="14811" y="1061"/>
                  </a:lnTo>
                  <a:cubicBezTo>
                    <a:pt x="14648" y="972"/>
                    <a:pt x="14472" y="936"/>
                    <a:pt x="14289" y="936"/>
                  </a:cubicBezTo>
                  <a:cubicBezTo>
                    <a:pt x="13649" y="936"/>
                    <a:pt x="12929" y="1380"/>
                    <a:pt x="12410" y="1562"/>
                  </a:cubicBezTo>
                  <a:cubicBezTo>
                    <a:pt x="11751" y="1815"/>
                    <a:pt x="11132" y="2087"/>
                    <a:pt x="10463" y="2087"/>
                  </a:cubicBezTo>
                  <a:cubicBezTo>
                    <a:pt x="10250" y="2087"/>
                    <a:pt x="10033" y="2060"/>
                    <a:pt x="9808" y="1995"/>
                  </a:cubicBezTo>
                  <a:cubicBezTo>
                    <a:pt x="8498" y="1575"/>
                    <a:pt x="6290" y="1"/>
                    <a:pt x="45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4"/>
            <p:cNvSpPr/>
            <p:nvPr/>
          </p:nvSpPr>
          <p:spPr>
            <a:xfrm>
              <a:off x="4892825" y="981825"/>
              <a:ext cx="291875" cy="172400"/>
            </a:xfrm>
            <a:custGeom>
              <a:rect b="b" l="l" r="r" t="t"/>
              <a:pathLst>
                <a:path extrusionOk="0" h="6896" w="11675">
                  <a:moveTo>
                    <a:pt x="1114" y="1"/>
                  </a:moveTo>
                  <a:cubicBezTo>
                    <a:pt x="503" y="1"/>
                    <a:pt x="121" y="137"/>
                    <a:pt x="101" y="440"/>
                  </a:cubicBezTo>
                  <a:cubicBezTo>
                    <a:pt x="1" y="1341"/>
                    <a:pt x="3770" y="1174"/>
                    <a:pt x="6305" y="3242"/>
                  </a:cubicBezTo>
                  <a:cubicBezTo>
                    <a:pt x="7539" y="4110"/>
                    <a:pt x="8373" y="6111"/>
                    <a:pt x="9641" y="6812"/>
                  </a:cubicBezTo>
                  <a:cubicBezTo>
                    <a:pt x="9769" y="6869"/>
                    <a:pt x="9901" y="6895"/>
                    <a:pt x="10031" y="6895"/>
                  </a:cubicBezTo>
                  <a:cubicBezTo>
                    <a:pt x="10884" y="6895"/>
                    <a:pt x="11674" y="5761"/>
                    <a:pt x="11009" y="4777"/>
                  </a:cubicBezTo>
                  <a:cubicBezTo>
                    <a:pt x="9884" y="2260"/>
                    <a:pt x="3602" y="1"/>
                    <a:pt x="111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4"/>
            <p:cNvSpPr/>
            <p:nvPr/>
          </p:nvSpPr>
          <p:spPr>
            <a:xfrm>
              <a:off x="5087125" y="919125"/>
              <a:ext cx="235200" cy="498100"/>
            </a:xfrm>
            <a:custGeom>
              <a:rect b="b" l="l" r="r" t="t"/>
              <a:pathLst>
                <a:path extrusionOk="0" h="19924" w="9408">
                  <a:moveTo>
                    <a:pt x="6660" y="0"/>
                  </a:moveTo>
                  <a:cubicBezTo>
                    <a:pt x="6602" y="0"/>
                    <a:pt x="6539" y="5"/>
                    <a:pt x="6472" y="13"/>
                  </a:cubicBezTo>
                  <a:cubicBezTo>
                    <a:pt x="6439" y="13"/>
                    <a:pt x="6406" y="80"/>
                    <a:pt x="6372" y="80"/>
                  </a:cubicBezTo>
                  <a:cubicBezTo>
                    <a:pt x="6472" y="113"/>
                    <a:pt x="6572" y="180"/>
                    <a:pt x="6639" y="313"/>
                  </a:cubicBezTo>
                  <a:cubicBezTo>
                    <a:pt x="6906" y="647"/>
                    <a:pt x="6906" y="1147"/>
                    <a:pt x="6772" y="1581"/>
                  </a:cubicBezTo>
                  <a:cubicBezTo>
                    <a:pt x="6439" y="3182"/>
                    <a:pt x="5405" y="4583"/>
                    <a:pt x="4304" y="5750"/>
                  </a:cubicBezTo>
                  <a:cubicBezTo>
                    <a:pt x="3537" y="6618"/>
                    <a:pt x="2636" y="7452"/>
                    <a:pt x="1902" y="8419"/>
                  </a:cubicBezTo>
                  <a:cubicBezTo>
                    <a:pt x="1635" y="8752"/>
                    <a:pt x="1435" y="9086"/>
                    <a:pt x="1202" y="9420"/>
                  </a:cubicBezTo>
                  <a:cubicBezTo>
                    <a:pt x="668" y="10487"/>
                    <a:pt x="234" y="11655"/>
                    <a:pt x="1" y="12889"/>
                  </a:cubicBezTo>
                  <a:cubicBezTo>
                    <a:pt x="101" y="12922"/>
                    <a:pt x="168" y="12955"/>
                    <a:pt x="234" y="12989"/>
                  </a:cubicBezTo>
                  <a:cubicBezTo>
                    <a:pt x="368" y="13089"/>
                    <a:pt x="435" y="13122"/>
                    <a:pt x="568" y="13222"/>
                  </a:cubicBezTo>
                  <a:cubicBezTo>
                    <a:pt x="1068" y="13556"/>
                    <a:pt x="1535" y="13956"/>
                    <a:pt x="2002" y="14390"/>
                  </a:cubicBezTo>
                  <a:cubicBezTo>
                    <a:pt x="3437" y="15557"/>
                    <a:pt x="4704" y="16958"/>
                    <a:pt x="5905" y="18493"/>
                  </a:cubicBezTo>
                  <a:cubicBezTo>
                    <a:pt x="6272" y="18993"/>
                    <a:pt x="6706" y="19560"/>
                    <a:pt x="7206" y="19794"/>
                  </a:cubicBezTo>
                  <a:cubicBezTo>
                    <a:pt x="7386" y="19883"/>
                    <a:pt x="7556" y="19924"/>
                    <a:pt x="7715" y="19924"/>
                  </a:cubicBezTo>
                  <a:cubicBezTo>
                    <a:pt x="8445" y="19924"/>
                    <a:pt x="8961" y="19080"/>
                    <a:pt x="9208" y="18259"/>
                  </a:cubicBezTo>
                  <a:cubicBezTo>
                    <a:pt x="9274" y="18059"/>
                    <a:pt x="9341" y="17826"/>
                    <a:pt x="9374" y="17592"/>
                  </a:cubicBezTo>
                  <a:lnTo>
                    <a:pt x="9374" y="17559"/>
                  </a:lnTo>
                  <a:cubicBezTo>
                    <a:pt x="9408" y="17325"/>
                    <a:pt x="9408" y="17125"/>
                    <a:pt x="9408" y="16925"/>
                  </a:cubicBezTo>
                  <a:cubicBezTo>
                    <a:pt x="9408" y="16625"/>
                    <a:pt x="9408" y="16391"/>
                    <a:pt x="9374" y="16091"/>
                  </a:cubicBezTo>
                  <a:cubicBezTo>
                    <a:pt x="9341" y="15791"/>
                    <a:pt x="9341" y="15557"/>
                    <a:pt x="9274" y="15290"/>
                  </a:cubicBezTo>
                  <a:cubicBezTo>
                    <a:pt x="9174" y="14423"/>
                    <a:pt x="8907" y="13556"/>
                    <a:pt x="8674" y="12655"/>
                  </a:cubicBezTo>
                  <a:lnTo>
                    <a:pt x="8674" y="12622"/>
                  </a:lnTo>
                  <a:cubicBezTo>
                    <a:pt x="8574" y="12488"/>
                    <a:pt x="8540" y="12322"/>
                    <a:pt x="8507" y="12222"/>
                  </a:cubicBezTo>
                  <a:cubicBezTo>
                    <a:pt x="8440" y="12122"/>
                    <a:pt x="8407" y="12055"/>
                    <a:pt x="8407" y="11955"/>
                  </a:cubicBezTo>
                  <a:cubicBezTo>
                    <a:pt x="8407" y="11921"/>
                    <a:pt x="8374" y="11921"/>
                    <a:pt x="8374" y="11888"/>
                  </a:cubicBezTo>
                  <a:lnTo>
                    <a:pt x="8240" y="11488"/>
                  </a:lnTo>
                  <a:lnTo>
                    <a:pt x="8107" y="10987"/>
                  </a:lnTo>
                  <a:cubicBezTo>
                    <a:pt x="8073" y="10921"/>
                    <a:pt x="8073" y="10787"/>
                    <a:pt x="8073" y="10721"/>
                  </a:cubicBezTo>
                  <a:cubicBezTo>
                    <a:pt x="8040" y="10587"/>
                    <a:pt x="8040" y="10454"/>
                    <a:pt x="8007" y="10320"/>
                  </a:cubicBezTo>
                  <a:cubicBezTo>
                    <a:pt x="8007" y="10220"/>
                    <a:pt x="7940" y="10053"/>
                    <a:pt x="7940" y="9920"/>
                  </a:cubicBezTo>
                  <a:cubicBezTo>
                    <a:pt x="7940" y="9787"/>
                    <a:pt x="7907" y="9653"/>
                    <a:pt x="7907" y="9520"/>
                  </a:cubicBezTo>
                  <a:lnTo>
                    <a:pt x="7907" y="9486"/>
                  </a:lnTo>
                  <a:lnTo>
                    <a:pt x="7907" y="9386"/>
                  </a:lnTo>
                  <a:cubicBezTo>
                    <a:pt x="7907" y="9119"/>
                    <a:pt x="7873" y="8919"/>
                    <a:pt x="7873" y="8652"/>
                  </a:cubicBezTo>
                  <a:lnTo>
                    <a:pt x="7873" y="7818"/>
                  </a:lnTo>
                  <a:lnTo>
                    <a:pt x="7873" y="7452"/>
                  </a:lnTo>
                  <a:cubicBezTo>
                    <a:pt x="7907" y="6151"/>
                    <a:pt x="8073" y="4750"/>
                    <a:pt x="8073" y="3415"/>
                  </a:cubicBezTo>
                  <a:cubicBezTo>
                    <a:pt x="8073" y="2748"/>
                    <a:pt x="7973" y="2081"/>
                    <a:pt x="7807" y="1447"/>
                  </a:cubicBezTo>
                  <a:cubicBezTo>
                    <a:pt x="7740" y="1114"/>
                    <a:pt x="7640" y="780"/>
                    <a:pt x="7473" y="513"/>
                  </a:cubicBezTo>
                  <a:cubicBezTo>
                    <a:pt x="7440" y="480"/>
                    <a:pt x="7406" y="413"/>
                    <a:pt x="7373" y="346"/>
                  </a:cubicBezTo>
                  <a:lnTo>
                    <a:pt x="7239" y="246"/>
                  </a:lnTo>
                  <a:lnTo>
                    <a:pt x="7106" y="113"/>
                  </a:lnTo>
                  <a:cubicBezTo>
                    <a:pt x="6981" y="38"/>
                    <a:pt x="6837" y="0"/>
                    <a:pt x="66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4"/>
            <p:cNvSpPr/>
            <p:nvPr/>
          </p:nvSpPr>
          <p:spPr>
            <a:xfrm>
              <a:off x="4892000" y="1124575"/>
              <a:ext cx="434500" cy="295100"/>
            </a:xfrm>
            <a:custGeom>
              <a:rect b="b" l="l" r="r" t="t"/>
              <a:pathLst>
                <a:path extrusionOk="0" h="11804" w="17380">
                  <a:moveTo>
                    <a:pt x="701" y="1"/>
                  </a:moveTo>
                  <a:lnTo>
                    <a:pt x="567" y="234"/>
                  </a:lnTo>
                  <a:cubicBezTo>
                    <a:pt x="0" y="1735"/>
                    <a:pt x="1368" y="2603"/>
                    <a:pt x="2569" y="3070"/>
                  </a:cubicBezTo>
                  <a:cubicBezTo>
                    <a:pt x="2736" y="3170"/>
                    <a:pt x="2902" y="3203"/>
                    <a:pt x="3036" y="3236"/>
                  </a:cubicBezTo>
                  <a:cubicBezTo>
                    <a:pt x="3169" y="3270"/>
                    <a:pt x="3303" y="3336"/>
                    <a:pt x="3369" y="3370"/>
                  </a:cubicBezTo>
                  <a:cubicBezTo>
                    <a:pt x="3503" y="3403"/>
                    <a:pt x="3570" y="3403"/>
                    <a:pt x="3670" y="3437"/>
                  </a:cubicBezTo>
                  <a:cubicBezTo>
                    <a:pt x="3736" y="3503"/>
                    <a:pt x="3836" y="3503"/>
                    <a:pt x="3903" y="3537"/>
                  </a:cubicBezTo>
                  <a:cubicBezTo>
                    <a:pt x="5171" y="3870"/>
                    <a:pt x="6338" y="4170"/>
                    <a:pt x="7539" y="4771"/>
                  </a:cubicBezTo>
                  <a:cubicBezTo>
                    <a:pt x="8340" y="5204"/>
                    <a:pt x="9074" y="5671"/>
                    <a:pt x="9741" y="6239"/>
                  </a:cubicBezTo>
                  <a:cubicBezTo>
                    <a:pt x="11208" y="7406"/>
                    <a:pt x="12476" y="8840"/>
                    <a:pt x="13677" y="10375"/>
                  </a:cubicBezTo>
                  <a:cubicBezTo>
                    <a:pt x="14044" y="10875"/>
                    <a:pt x="14477" y="11409"/>
                    <a:pt x="14978" y="11676"/>
                  </a:cubicBezTo>
                  <a:cubicBezTo>
                    <a:pt x="15154" y="11764"/>
                    <a:pt x="15320" y="11803"/>
                    <a:pt x="15477" y="11803"/>
                  </a:cubicBezTo>
                  <a:cubicBezTo>
                    <a:pt x="16212" y="11803"/>
                    <a:pt x="16732" y="10933"/>
                    <a:pt x="16979" y="10108"/>
                  </a:cubicBezTo>
                  <a:cubicBezTo>
                    <a:pt x="17046" y="9908"/>
                    <a:pt x="17079" y="9708"/>
                    <a:pt x="17146" y="9441"/>
                  </a:cubicBezTo>
                  <a:lnTo>
                    <a:pt x="17146" y="9407"/>
                  </a:lnTo>
                  <a:cubicBezTo>
                    <a:pt x="17379" y="7840"/>
                    <a:pt x="17013" y="6105"/>
                    <a:pt x="16479" y="4604"/>
                  </a:cubicBezTo>
                  <a:cubicBezTo>
                    <a:pt x="16479" y="4571"/>
                    <a:pt x="16412" y="4537"/>
                    <a:pt x="16412" y="4504"/>
                  </a:cubicBezTo>
                  <a:lnTo>
                    <a:pt x="16412" y="4437"/>
                  </a:lnTo>
                  <a:cubicBezTo>
                    <a:pt x="16212" y="3837"/>
                    <a:pt x="16012" y="3336"/>
                    <a:pt x="15878" y="2669"/>
                  </a:cubicBezTo>
                  <a:cubicBezTo>
                    <a:pt x="15845" y="2536"/>
                    <a:pt x="15745" y="1402"/>
                    <a:pt x="15678" y="1335"/>
                  </a:cubicBezTo>
                  <a:cubicBezTo>
                    <a:pt x="13744" y="668"/>
                    <a:pt x="11742" y="334"/>
                    <a:pt x="9707" y="234"/>
                  </a:cubicBezTo>
                  <a:cubicBezTo>
                    <a:pt x="9473" y="227"/>
                    <a:pt x="9239" y="223"/>
                    <a:pt x="9006" y="223"/>
                  </a:cubicBezTo>
                  <a:cubicBezTo>
                    <a:pt x="7112" y="223"/>
                    <a:pt x="5244" y="467"/>
                    <a:pt x="3403" y="1001"/>
                  </a:cubicBezTo>
                  <a:cubicBezTo>
                    <a:pt x="3019" y="1111"/>
                    <a:pt x="2585" y="1221"/>
                    <a:pt x="2173" y="1221"/>
                  </a:cubicBezTo>
                  <a:cubicBezTo>
                    <a:pt x="1832" y="1221"/>
                    <a:pt x="1506" y="1146"/>
                    <a:pt x="1235" y="935"/>
                  </a:cubicBezTo>
                  <a:cubicBezTo>
                    <a:pt x="968" y="735"/>
                    <a:pt x="768" y="368"/>
                    <a:pt x="7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2" name="Google Shape;422;p4"/>
          <p:cNvGrpSpPr/>
          <p:nvPr/>
        </p:nvGrpSpPr>
        <p:grpSpPr>
          <a:xfrm rot="-6296729">
            <a:off x="7657416" y="-508700"/>
            <a:ext cx="1449226" cy="1567043"/>
            <a:chOff x="1415350" y="3883125"/>
            <a:chExt cx="464350" cy="502100"/>
          </a:xfrm>
        </p:grpSpPr>
        <p:sp>
          <p:nvSpPr>
            <p:cNvPr id="423" name="Google Shape;423;p4"/>
            <p:cNvSpPr/>
            <p:nvPr/>
          </p:nvSpPr>
          <p:spPr>
            <a:xfrm>
              <a:off x="1561800" y="3883125"/>
              <a:ext cx="75925" cy="145800"/>
            </a:xfrm>
            <a:custGeom>
              <a:rect b="b" l="l" r="r" t="t"/>
              <a:pathLst>
                <a:path extrusionOk="0" h="5832" w="3037">
                  <a:moveTo>
                    <a:pt x="1744" y="1"/>
                  </a:moveTo>
                  <a:cubicBezTo>
                    <a:pt x="1466" y="1"/>
                    <a:pt x="1160" y="203"/>
                    <a:pt x="857" y="688"/>
                  </a:cubicBezTo>
                  <a:cubicBezTo>
                    <a:pt x="0" y="2069"/>
                    <a:pt x="2310" y="5831"/>
                    <a:pt x="2310" y="5831"/>
                  </a:cubicBezTo>
                  <a:cubicBezTo>
                    <a:pt x="2310" y="5831"/>
                    <a:pt x="3036" y="2962"/>
                    <a:pt x="2834" y="1593"/>
                  </a:cubicBezTo>
                  <a:cubicBezTo>
                    <a:pt x="2694" y="708"/>
                    <a:pt x="2266" y="1"/>
                    <a:pt x="17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4"/>
            <p:cNvSpPr/>
            <p:nvPr/>
          </p:nvSpPr>
          <p:spPr>
            <a:xfrm>
              <a:off x="1634125" y="3914000"/>
              <a:ext cx="82800" cy="131600"/>
            </a:xfrm>
            <a:custGeom>
              <a:rect b="b" l="l" r="r" t="t"/>
              <a:pathLst>
                <a:path extrusionOk="0" h="5264" w="3312">
                  <a:moveTo>
                    <a:pt x="2378" y="1"/>
                  </a:moveTo>
                  <a:cubicBezTo>
                    <a:pt x="2195" y="1"/>
                    <a:pt x="1978" y="63"/>
                    <a:pt x="1727" y="203"/>
                  </a:cubicBezTo>
                  <a:cubicBezTo>
                    <a:pt x="298" y="1001"/>
                    <a:pt x="0" y="5263"/>
                    <a:pt x="0" y="5263"/>
                  </a:cubicBezTo>
                  <a:cubicBezTo>
                    <a:pt x="0" y="5263"/>
                    <a:pt x="2227" y="3311"/>
                    <a:pt x="2822" y="2072"/>
                  </a:cubicBezTo>
                  <a:cubicBezTo>
                    <a:pt x="3312" y="1083"/>
                    <a:pt x="3143" y="1"/>
                    <a:pt x="23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4"/>
            <p:cNvSpPr/>
            <p:nvPr/>
          </p:nvSpPr>
          <p:spPr>
            <a:xfrm>
              <a:off x="1647225" y="3975475"/>
              <a:ext cx="132175" cy="126975"/>
            </a:xfrm>
            <a:custGeom>
              <a:rect b="b" l="l" r="r" t="t"/>
              <a:pathLst>
                <a:path extrusionOk="0" h="5079" w="5287">
                  <a:moveTo>
                    <a:pt x="4064" y="1"/>
                  </a:moveTo>
                  <a:cubicBezTo>
                    <a:pt x="3931" y="1"/>
                    <a:pt x="3784" y="18"/>
                    <a:pt x="3620" y="54"/>
                  </a:cubicBezTo>
                  <a:cubicBezTo>
                    <a:pt x="1762" y="459"/>
                    <a:pt x="0" y="5078"/>
                    <a:pt x="0" y="5078"/>
                  </a:cubicBezTo>
                  <a:cubicBezTo>
                    <a:pt x="0" y="5078"/>
                    <a:pt x="3132" y="3661"/>
                    <a:pt x="4215" y="2495"/>
                  </a:cubicBezTo>
                  <a:cubicBezTo>
                    <a:pt x="5182" y="1442"/>
                    <a:pt x="5286" y="1"/>
                    <a:pt x="40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4"/>
            <p:cNvSpPr/>
            <p:nvPr/>
          </p:nvSpPr>
          <p:spPr>
            <a:xfrm>
              <a:off x="1660600" y="4038775"/>
              <a:ext cx="201550" cy="108025"/>
            </a:xfrm>
            <a:custGeom>
              <a:rect b="b" l="l" r="r" t="t"/>
              <a:pathLst>
                <a:path extrusionOk="0" h="4321" w="8062">
                  <a:moveTo>
                    <a:pt x="5830" y="0"/>
                  </a:moveTo>
                  <a:cubicBezTo>
                    <a:pt x="3565" y="0"/>
                    <a:pt x="1" y="4320"/>
                    <a:pt x="1" y="4320"/>
                  </a:cubicBezTo>
                  <a:cubicBezTo>
                    <a:pt x="1" y="4320"/>
                    <a:pt x="4073" y="3916"/>
                    <a:pt x="5752" y="3011"/>
                  </a:cubicBezTo>
                  <a:cubicBezTo>
                    <a:pt x="7419" y="2094"/>
                    <a:pt x="8062" y="248"/>
                    <a:pt x="6014" y="10"/>
                  </a:cubicBezTo>
                  <a:cubicBezTo>
                    <a:pt x="5954" y="4"/>
                    <a:pt x="5892" y="0"/>
                    <a:pt x="58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4"/>
            <p:cNvSpPr/>
            <p:nvPr/>
          </p:nvSpPr>
          <p:spPr>
            <a:xfrm>
              <a:off x="1676675" y="4148775"/>
              <a:ext cx="203025" cy="65600"/>
            </a:xfrm>
            <a:custGeom>
              <a:rect b="b" l="l" r="r" t="t"/>
              <a:pathLst>
                <a:path extrusionOk="0" h="2624" w="8121">
                  <a:moveTo>
                    <a:pt x="5102" y="1"/>
                  </a:moveTo>
                  <a:cubicBezTo>
                    <a:pt x="2992" y="1"/>
                    <a:pt x="1" y="1242"/>
                    <a:pt x="1" y="1242"/>
                  </a:cubicBezTo>
                  <a:cubicBezTo>
                    <a:pt x="1" y="1242"/>
                    <a:pt x="3377" y="2623"/>
                    <a:pt x="5099" y="2623"/>
                  </a:cubicBezTo>
                  <a:cubicBezTo>
                    <a:pt x="5106" y="2623"/>
                    <a:pt x="5113" y="2623"/>
                    <a:pt x="5121" y="2623"/>
                  </a:cubicBezTo>
                  <a:cubicBezTo>
                    <a:pt x="6823" y="2599"/>
                    <a:pt x="8121" y="1397"/>
                    <a:pt x="6585" y="349"/>
                  </a:cubicBezTo>
                  <a:cubicBezTo>
                    <a:pt x="6217" y="98"/>
                    <a:pt x="5694" y="1"/>
                    <a:pt x="5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4"/>
            <p:cNvSpPr/>
            <p:nvPr/>
          </p:nvSpPr>
          <p:spPr>
            <a:xfrm>
              <a:off x="1683525" y="4228025"/>
              <a:ext cx="130550" cy="74725"/>
            </a:xfrm>
            <a:custGeom>
              <a:rect b="b" l="l" r="r" t="t"/>
              <a:pathLst>
                <a:path extrusionOk="0" h="2989" w="5222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811" y="2132"/>
                    <a:pt x="2977" y="2715"/>
                  </a:cubicBezTo>
                  <a:cubicBezTo>
                    <a:pt x="3339" y="2898"/>
                    <a:pt x="3715" y="2989"/>
                    <a:pt x="4040" y="2989"/>
                  </a:cubicBezTo>
                  <a:cubicBezTo>
                    <a:pt x="4752" y="2989"/>
                    <a:pt x="5221" y="2554"/>
                    <a:pt x="4763" y="1703"/>
                  </a:cubicBezTo>
                  <a:cubicBezTo>
                    <a:pt x="4037" y="334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4"/>
            <p:cNvSpPr/>
            <p:nvPr/>
          </p:nvSpPr>
          <p:spPr>
            <a:xfrm>
              <a:off x="1482000" y="3956225"/>
              <a:ext cx="131900" cy="94125"/>
            </a:xfrm>
            <a:custGeom>
              <a:rect b="b" l="l" r="r" t="t"/>
              <a:pathLst>
                <a:path extrusionOk="0" h="3765" w="5276">
                  <a:moveTo>
                    <a:pt x="1387" y="0"/>
                  </a:moveTo>
                  <a:cubicBezTo>
                    <a:pt x="0" y="0"/>
                    <a:pt x="262" y="1353"/>
                    <a:pt x="1323" y="2169"/>
                  </a:cubicBezTo>
                  <a:cubicBezTo>
                    <a:pt x="2418" y="3003"/>
                    <a:pt x="5276" y="3765"/>
                    <a:pt x="5276" y="3765"/>
                  </a:cubicBezTo>
                  <a:cubicBezTo>
                    <a:pt x="5276" y="3765"/>
                    <a:pt x="3109" y="74"/>
                    <a:pt x="1478" y="2"/>
                  </a:cubicBezTo>
                  <a:cubicBezTo>
                    <a:pt x="1447" y="1"/>
                    <a:pt x="1416" y="0"/>
                    <a:pt x="13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4"/>
            <p:cNvSpPr/>
            <p:nvPr/>
          </p:nvSpPr>
          <p:spPr>
            <a:xfrm>
              <a:off x="1448075" y="4030475"/>
              <a:ext cx="178325" cy="73500"/>
            </a:xfrm>
            <a:custGeom>
              <a:rect b="b" l="l" r="r" t="t"/>
              <a:pathLst>
                <a:path extrusionOk="0" h="2940" w="7133">
                  <a:moveTo>
                    <a:pt x="2046" y="0"/>
                  </a:moveTo>
                  <a:cubicBezTo>
                    <a:pt x="1913" y="0"/>
                    <a:pt x="1787" y="14"/>
                    <a:pt x="1668" y="45"/>
                  </a:cubicBezTo>
                  <a:cubicBezTo>
                    <a:pt x="1" y="473"/>
                    <a:pt x="739" y="1938"/>
                    <a:pt x="2227" y="2497"/>
                  </a:cubicBezTo>
                  <a:cubicBezTo>
                    <a:pt x="3241" y="2878"/>
                    <a:pt x="5150" y="2939"/>
                    <a:pt x="6264" y="2939"/>
                  </a:cubicBezTo>
                  <a:cubicBezTo>
                    <a:pt x="6785" y="2939"/>
                    <a:pt x="7133" y="2926"/>
                    <a:pt x="7133" y="2926"/>
                  </a:cubicBezTo>
                  <a:cubicBezTo>
                    <a:pt x="7133" y="2926"/>
                    <a:pt x="3957" y="0"/>
                    <a:pt x="20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4"/>
            <p:cNvSpPr/>
            <p:nvPr/>
          </p:nvSpPr>
          <p:spPr>
            <a:xfrm>
              <a:off x="1415350" y="4113200"/>
              <a:ext cx="225950" cy="72950"/>
            </a:xfrm>
            <a:custGeom>
              <a:rect b="b" l="l" r="r" t="t"/>
              <a:pathLst>
                <a:path extrusionOk="0" h="2918" w="9038">
                  <a:moveTo>
                    <a:pt x="3260" y="1"/>
                  </a:moveTo>
                  <a:cubicBezTo>
                    <a:pt x="2653" y="1"/>
                    <a:pt x="2117" y="102"/>
                    <a:pt x="1727" y="355"/>
                  </a:cubicBezTo>
                  <a:cubicBezTo>
                    <a:pt x="0" y="1474"/>
                    <a:pt x="1405" y="2844"/>
                    <a:pt x="3298" y="2915"/>
                  </a:cubicBezTo>
                  <a:cubicBezTo>
                    <a:pt x="3344" y="2917"/>
                    <a:pt x="3390" y="2917"/>
                    <a:pt x="3438" y="2917"/>
                  </a:cubicBezTo>
                  <a:cubicBezTo>
                    <a:pt x="5384" y="2917"/>
                    <a:pt x="9037" y="1522"/>
                    <a:pt x="9037" y="1522"/>
                  </a:cubicBezTo>
                  <a:cubicBezTo>
                    <a:pt x="9037" y="1522"/>
                    <a:pt x="5618" y="1"/>
                    <a:pt x="3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4"/>
            <p:cNvSpPr/>
            <p:nvPr/>
          </p:nvSpPr>
          <p:spPr>
            <a:xfrm>
              <a:off x="1469175" y="4181900"/>
              <a:ext cx="173000" cy="96650"/>
            </a:xfrm>
            <a:custGeom>
              <a:rect b="b" l="l" r="r" t="t"/>
              <a:pathLst>
                <a:path extrusionOk="0" h="3866" w="6920">
                  <a:moveTo>
                    <a:pt x="6920" y="0"/>
                  </a:moveTo>
                  <a:cubicBezTo>
                    <a:pt x="6920" y="0"/>
                    <a:pt x="1610" y="369"/>
                    <a:pt x="621" y="2155"/>
                  </a:cubicBezTo>
                  <a:cubicBezTo>
                    <a:pt x="1" y="3281"/>
                    <a:pt x="628" y="3866"/>
                    <a:pt x="1585" y="3866"/>
                  </a:cubicBezTo>
                  <a:cubicBezTo>
                    <a:pt x="2004" y="3866"/>
                    <a:pt x="2487" y="3753"/>
                    <a:pt x="2955" y="3524"/>
                  </a:cubicBezTo>
                  <a:cubicBezTo>
                    <a:pt x="4491" y="2774"/>
                    <a:pt x="6920" y="0"/>
                    <a:pt x="69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4"/>
            <p:cNvSpPr/>
            <p:nvPr/>
          </p:nvSpPr>
          <p:spPr>
            <a:xfrm>
              <a:off x="1573700" y="4225650"/>
              <a:ext cx="88125" cy="115500"/>
            </a:xfrm>
            <a:custGeom>
              <a:rect b="b" l="l" r="r" t="t"/>
              <a:pathLst>
                <a:path extrusionOk="0" h="4620" w="3525">
                  <a:moveTo>
                    <a:pt x="3525" y="0"/>
                  </a:moveTo>
                  <a:cubicBezTo>
                    <a:pt x="3524" y="1"/>
                    <a:pt x="72" y="2096"/>
                    <a:pt x="24" y="3644"/>
                  </a:cubicBezTo>
                  <a:cubicBezTo>
                    <a:pt x="1" y="4327"/>
                    <a:pt x="302" y="4619"/>
                    <a:pt x="708" y="4619"/>
                  </a:cubicBezTo>
                  <a:cubicBezTo>
                    <a:pt x="1136" y="4619"/>
                    <a:pt x="1681" y="4295"/>
                    <a:pt x="2084" y="3763"/>
                  </a:cubicBezTo>
                  <a:cubicBezTo>
                    <a:pt x="2858" y="2715"/>
                    <a:pt x="3525" y="1"/>
                    <a:pt x="35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4"/>
            <p:cNvSpPr/>
            <p:nvPr/>
          </p:nvSpPr>
          <p:spPr>
            <a:xfrm>
              <a:off x="1484100" y="3937375"/>
              <a:ext cx="322100" cy="447850"/>
            </a:xfrm>
            <a:custGeom>
              <a:rect b="b" l="l" r="r" t="t"/>
              <a:pathLst>
                <a:path extrusionOk="0" h="17914" w="12884">
                  <a:moveTo>
                    <a:pt x="4823" y="0"/>
                  </a:moveTo>
                  <a:cubicBezTo>
                    <a:pt x="4817" y="0"/>
                    <a:pt x="4811" y="6"/>
                    <a:pt x="4811" y="18"/>
                  </a:cubicBezTo>
                  <a:cubicBezTo>
                    <a:pt x="5049" y="1244"/>
                    <a:pt x="5073" y="2495"/>
                    <a:pt x="5323" y="3721"/>
                  </a:cubicBezTo>
                  <a:cubicBezTo>
                    <a:pt x="5394" y="4114"/>
                    <a:pt x="5466" y="4519"/>
                    <a:pt x="5549" y="4912"/>
                  </a:cubicBezTo>
                  <a:cubicBezTo>
                    <a:pt x="5120" y="4435"/>
                    <a:pt x="4704" y="3971"/>
                    <a:pt x="4144" y="3638"/>
                  </a:cubicBezTo>
                  <a:cubicBezTo>
                    <a:pt x="3382" y="3209"/>
                    <a:pt x="2656" y="2733"/>
                    <a:pt x="1917" y="2257"/>
                  </a:cubicBezTo>
                  <a:cubicBezTo>
                    <a:pt x="1914" y="2253"/>
                    <a:pt x="1910" y="2252"/>
                    <a:pt x="1908" y="2252"/>
                  </a:cubicBezTo>
                  <a:cubicBezTo>
                    <a:pt x="1901" y="2252"/>
                    <a:pt x="1897" y="2260"/>
                    <a:pt x="1906" y="2268"/>
                  </a:cubicBezTo>
                  <a:cubicBezTo>
                    <a:pt x="2584" y="2745"/>
                    <a:pt x="3275" y="3209"/>
                    <a:pt x="3989" y="3650"/>
                  </a:cubicBezTo>
                  <a:cubicBezTo>
                    <a:pt x="4632" y="4042"/>
                    <a:pt x="5096" y="4602"/>
                    <a:pt x="5585" y="5174"/>
                  </a:cubicBezTo>
                  <a:cubicBezTo>
                    <a:pt x="5692" y="5662"/>
                    <a:pt x="5811" y="6150"/>
                    <a:pt x="5930" y="6638"/>
                  </a:cubicBezTo>
                  <a:cubicBezTo>
                    <a:pt x="5739" y="6543"/>
                    <a:pt x="5549" y="6459"/>
                    <a:pt x="5346" y="6388"/>
                  </a:cubicBezTo>
                  <a:cubicBezTo>
                    <a:pt x="4846" y="6209"/>
                    <a:pt x="4334" y="6055"/>
                    <a:pt x="3822" y="5888"/>
                  </a:cubicBezTo>
                  <a:cubicBezTo>
                    <a:pt x="2870" y="5590"/>
                    <a:pt x="1870" y="5352"/>
                    <a:pt x="989" y="4876"/>
                  </a:cubicBezTo>
                  <a:cubicBezTo>
                    <a:pt x="977" y="4876"/>
                    <a:pt x="965" y="4888"/>
                    <a:pt x="977" y="4888"/>
                  </a:cubicBezTo>
                  <a:cubicBezTo>
                    <a:pt x="1703" y="5352"/>
                    <a:pt x="2560" y="5566"/>
                    <a:pt x="3358" y="5852"/>
                  </a:cubicBezTo>
                  <a:cubicBezTo>
                    <a:pt x="3822" y="6019"/>
                    <a:pt x="4275" y="6186"/>
                    <a:pt x="4715" y="6352"/>
                  </a:cubicBezTo>
                  <a:cubicBezTo>
                    <a:pt x="5132" y="6495"/>
                    <a:pt x="5644" y="6638"/>
                    <a:pt x="6001" y="6912"/>
                  </a:cubicBezTo>
                  <a:cubicBezTo>
                    <a:pt x="6144" y="7483"/>
                    <a:pt x="6299" y="8043"/>
                    <a:pt x="6442" y="8603"/>
                  </a:cubicBezTo>
                  <a:cubicBezTo>
                    <a:pt x="5950" y="8412"/>
                    <a:pt x="5412" y="8363"/>
                    <a:pt x="4868" y="8363"/>
                  </a:cubicBezTo>
                  <a:cubicBezTo>
                    <a:pt x="4424" y="8363"/>
                    <a:pt x="3977" y="8396"/>
                    <a:pt x="3549" y="8412"/>
                  </a:cubicBezTo>
                  <a:cubicBezTo>
                    <a:pt x="2808" y="8442"/>
                    <a:pt x="2063" y="8506"/>
                    <a:pt x="1319" y="8506"/>
                  </a:cubicBezTo>
                  <a:cubicBezTo>
                    <a:pt x="891" y="8506"/>
                    <a:pt x="463" y="8485"/>
                    <a:pt x="36" y="8424"/>
                  </a:cubicBezTo>
                  <a:cubicBezTo>
                    <a:pt x="12" y="8424"/>
                    <a:pt x="1" y="8472"/>
                    <a:pt x="36" y="8472"/>
                  </a:cubicBezTo>
                  <a:cubicBezTo>
                    <a:pt x="503" y="8554"/>
                    <a:pt x="967" y="8579"/>
                    <a:pt x="1430" y="8579"/>
                  </a:cubicBezTo>
                  <a:cubicBezTo>
                    <a:pt x="2032" y="8579"/>
                    <a:pt x="2634" y="8538"/>
                    <a:pt x="3239" y="8531"/>
                  </a:cubicBezTo>
                  <a:cubicBezTo>
                    <a:pt x="3751" y="8531"/>
                    <a:pt x="4263" y="8543"/>
                    <a:pt x="4775" y="8567"/>
                  </a:cubicBezTo>
                  <a:cubicBezTo>
                    <a:pt x="5394" y="8591"/>
                    <a:pt x="5954" y="8614"/>
                    <a:pt x="6513" y="8888"/>
                  </a:cubicBezTo>
                  <a:lnTo>
                    <a:pt x="6525" y="8888"/>
                  </a:lnTo>
                  <a:cubicBezTo>
                    <a:pt x="6597" y="9126"/>
                    <a:pt x="6668" y="9376"/>
                    <a:pt x="6740" y="9626"/>
                  </a:cubicBezTo>
                  <a:cubicBezTo>
                    <a:pt x="6658" y="9607"/>
                    <a:pt x="6575" y="9598"/>
                    <a:pt x="6492" y="9598"/>
                  </a:cubicBezTo>
                  <a:cubicBezTo>
                    <a:pt x="5871" y="9598"/>
                    <a:pt x="5222" y="10099"/>
                    <a:pt x="4739" y="10424"/>
                  </a:cubicBezTo>
                  <a:cubicBezTo>
                    <a:pt x="3811" y="11079"/>
                    <a:pt x="2846" y="11746"/>
                    <a:pt x="1798" y="12210"/>
                  </a:cubicBezTo>
                  <a:cubicBezTo>
                    <a:pt x="2679" y="11829"/>
                    <a:pt x="3525" y="11365"/>
                    <a:pt x="4323" y="10853"/>
                  </a:cubicBezTo>
                  <a:cubicBezTo>
                    <a:pt x="4715" y="10603"/>
                    <a:pt x="5108" y="10377"/>
                    <a:pt x="5513" y="10162"/>
                  </a:cubicBezTo>
                  <a:cubicBezTo>
                    <a:pt x="5837" y="9979"/>
                    <a:pt x="6141" y="9820"/>
                    <a:pt x="6460" y="9820"/>
                  </a:cubicBezTo>
                  <a:cubicBezTo>
                    <a:pt x="6574" y="9820"/>
                    <a:pt x="6691" y="9841"/>
                    <a:pt x="6811" y="9888"/>
                  </a:cubicBezTo>
                  <a:cubicBezTo>
                    <a:pt x="6859" y="10055"/>
                    <a:pt x="6906" y="10210"/>
                    <a:pt x="6954" y="10377"/>
                  </a:cubicBezTo>
                  <a:cubicBezTo>
                    <a:pt x="7049" y="10734"/>
                    <a:pt x="7156" y="11079"/>
                    <a:pt x="7251" y="11436"/>
                  </a:cubicBezTo>
                  <a:cubicBezTo>
                    <a:pt x="6859" y="11555"/>
                    <a:pt x="6501" y="12162"/>
                    <a:pt x="6335" y="12448"/>
                  </a:cubicBezTo>
                  <a:cubicBezTo>
                    <a:pt x="5823" y="13258"/>
                    <a:pt x="5370" y="14139"/>
                    <a:pt x="4692" y="14841"/>
                  </a:cubicBezTo>
                  <a:cubicBezTo>
                    <a:pt x="4682" y="14860"/>
                    <a:pt x="4694" y="14885"/>
                    <a:pt x="4711" y="14885"/>
                  </a:cubicBezTo>
                  <a:cubicBezTo>
                    <a:pt x="4716" y="14885"/>
                    <a:pt x="4722" y="14883"/>
                    <a:pt x="4727" y="14877"/>
                  </a:cubicBezTo>
                  <a:cubicBezTo>
                    <a:pt x="5204" y="14413"/>
                    <a:pt x="5620" y="13889"/>
                    <a:pt x="5978" y="13329"/>
                  </a:cubicBezTo>
                  <a:cubicBezTo>
                    <a:pt x="6168" y="13032"/>
                    <a:pt x="6359" y="12734"/>
                    <a:pt x="6561" y="12436"/>
                  </a:cubicBezTo>
                  <a:cubicBezTo>
                    <a:pt x="6740" y="12162"/>
                    <a:pt x="6966" y="11734"/>
                    <a:pt x="7299" y="11662"/>
                  </a:cubicBezTo>
                  <a:cubicBezTo>
                    <a:pt x="7525" y="12472"/>
                    <a:pt x="7728" y="13282"/>
                    <a:pt x="7894" y="14103"/>
                  </a:cubicBezTo>
                  <a:cubicBezTo>
                    <a:pt x="8025" y="14710"/>
                    <a:pt x="8133" y="15318"/>
                    <a:pt x="8216" y="15937"/>
                  </a:cubicBezTo>
                  <a:cubicBezTo>
                    <a:pt x="8299" y="16556"/>
                    <a:pt x="8240" y="17258"/>
                    <a:pt x="8478" y="17818"/>
                  </a:cubicBezTo>
                  <a:cubicBezTo>
                    <a:pt x="8511" y="17883"/>
                    <a:pt x="8571" y="17914"/>
                    <a:pt x="8631" y="17914"/>
                  </a:cubicBezTo>
                  <a:cubicBezTo>
                    <a:pt x="8702" y="17914"/>
                    <a:pt x="8774" y="17871"/>
                    <a:pt x="8799" y="17794"/>
                  </a:cubicBezTo>
                  <a:cubicBezTo>
                    <a:pt x="8954" y="17282"/>
                    <a:pt x="8799" y="16651"/>
                    <a:pt x="8740" y="16139"/>
                  </a:cubicBezTo>
                  <a:cubicBezTo>
                    <a:pt x="8645" y="15484"/>
                    <a:pt x="8537" y="14841"/>
                    <a:pt x="8394" y="14198"/>
                  </a:cubicBezTo>
                  <a:cubicBezTo>
                    <a:pt x="8216" y="13341"/>
                    <a:pt x="7990" y="12484"/>
                    <a:pt x="7752" y="11639"/>
                  </a:cubicBezTo>
                  <a:lnTo>
                    <a:pt x="7752" y="11639"/>
                  </a:lnTo>
                  <a:cubicBezTo>
                    <a:pt x="8037" y="11662"/>
                    <a:pt x="8383" y="11972"/>
                    <a:pt x="8585" y="12079"/>
                  </a:cubicBezTo>
                  <a:cubicBezTo>
                    <a:pt x="8835" y="12246"/>
                    <a:pt x="9097" y="12401"/>
                    <a:pt x="9371" y="12543"/>
                  </a:cubicBezTo>
                  <a:cubicBezTo>
                    <a:pt x="9883" y="12805"/>
                    <a:pt x="10419" y="13044"/>
                    <a:pt x="10954" y="13246"/>
                  </a:cubicBezTo>
                  <a:cubicBezTo>
                    <a:pt x="10959" y="13248"/>
                    <a:pt x="10964" y="13248"/>
                    <a:pt x="10967" y="13248"/>
                  </a:cubicBezTo>
                  <a:cubicBezTo>
                    <a:pt x="10990" y="13248"/>
                    <a:pt x="10987" y="13220"/>
                    <a:pt x="10966" y="13210"/>
                  </a:cubicBezTo>
                  <a:cubicBezTo>
                    <a:pt x="10169" y="12889"/>
                    <a:pt x="9466" y="12424"/>
                    <a:pt x="8740" y="11960"/>
                  </a:cubicBezTo>
                  <a:cubicBezTo>
                    <a:pt x="8540" y="11831"/>
                    <a:pt x="8051" y="11400"/>
                    <a:pt x="7694" y="11400"/>
                  </a:cubicBezTo>
                  <a:cubicBezTo>
                    <a:pt x="7690" y="11400"/>
                    <a:pt x="7685" y="11400"/>
                    <a:pt x="7680" y="11401"/>
                  </a:cubicBezTo>
                  <a:cubicBezTo>
                    <a:pt x="7585" y="11055"/>
                    <a:pt x="7490" y="10710"/>
                    <a:pt x="7382" y="10377"/>
                  </a:cubicBezTo>
                  <a:cubicBezTo>
                    <a:pt x="7335" y="10222"/>
                    <a:pt x="7287" y="10067"/>
                    <a:pt x="7240" y="9912"/>
                  </a:cubicBezTo>
                  <a:cubicBezTo>
                    <a:pt x="7639" y="9737"/>
                    <a:pt x="8057" y="9687"/>
                    <a:pt x="8483" y="9687"/>
                  </a:cubicBezTo>
                  <a:cubicBezTo>
                    <a:pt x="9009" y="9687"/>
                    <a:pt x="9547" y="9763"/>
                    <a:pt x="10073" y="9769"/>
                  </a:cubicBezTo>
                  <a:cubicBezTo>
                    <a:pt x="10100" y="9770"/>
                    <a:pt x="10127" y="9770"/>
                    <a:pt x="10155" y="9770"/>
                  </a:cubicBezTo>
                  <a:cubicBezTo>
                    <a:pt x="11077" y="9770"/>
                    <a:pt x="11957" y="9577"/>
                    <a:pt x="12859" y="9531"/>
                  </a:cubicBezTo>
                  <a:cubicBezTo>
                    <a:pt x="12883" y="9531"/>
                    <a:pt x="12883" y="9507"/>
                    <a:pt x="12859" y="9507"/>
                  </a:cubicBezTo>
                  <a:cubicBezTo>
                    <a:pt x="12796" y="9505"/>
                    <a:pt x="12732" y="9504"/>
                    <a:pt x="12669" y="9504"/>
                  </a:cubicBezTo>
                  <a:cubicBezTo>
                    <a:pt x="11879" y="9504"/>
                    <a:pt x="11095" y="9663"/>
                    <a:pt x="10300" y="9663"/>
                  </a:cubicBezTo>
                  <a:cubicBezTo>
                    <a:pt x="10130" y="9663"/>
                    <a:pt x="9959" y="9656"/>
                    <a:pt x="9788" y="9638"/>
                  </a:cubicBezTo>
                  <a:cubicBezTo>
                    <a:pt x="9287" y="9577"/>
                    <a:pt x="8786" y="9494"/>
                    <a:pt x="8292" y="9494"/>
                  </a:cubicBezTo>
                  <a:cubicBezTo>
                    <a:pt x="7917" y="9494"/>
                    <a:pt x="7545" y="9542"/>
                    <a:pt x="7180" y="9686"/>
                  </a:cubicBezTo>
                  <a:cubicBezTo>
                    <a:pt x="7061" y="9317"/>
                    <a:pt x="6942" y="8936"/>
                    <a:pt x="6823" y="8555"/>
                  </a:cubicBezTo>
                  <a:cubicBezTo>
                    <a:pt x="7478" y="7817"/>
                    <a:pt x="8525" y="7388"/>
                    <a:pt x="9395" y="6995"/>
                  </a:cubicBezTo>
                  <a:cubicBezTo>
                    <a:pt x="10395" y="6578"/>
                    <a:pt x="11335" y="6043"/>
                    <a:pt x="12228" y="5424"/>
                  </a:cubicBezTo>
                  <a:cubicBezTo>
                    <a:pt x="12238" y="5414"/>
                    <a:pt x="12232" y="5397"/>
                    <a:pt x="12217" y="5397"/>
                  </a:cubicBezTo>
                  <a:cubicBezTo>
                    <a:pt x="12213" y="5397"/>
                    <a:pt x="12209" y="5397"/>
                    <a:pt x="12204" y="5400"/>
                  </a:cubicBezTo>
                  <a:cubicBezTo>
                    <a:pt x="11181" y="6019"/>
                    <a:pt x="10109" y="6567"/>
                    <a:pt x="9014" y="7055"/>
                  </a:cubicBezTo>
                  <a:cubicBezTo>
                    <a:pt x="8490" y="7293"/>
                    <a:pt x="7990" y="7555"/>
                    <a:pt x="7502" y="7864"/>
                  </a:cubicBezTo>
                  <a:cubicBezTo>
                    <a:pt x="7240" y="8007"/>
                    <a:pt x="7001" y="8186"/>
                    <a:pt x="6787" y="8388"/>
                  </a:cubicBezTo>
                  <a:cubicBezTo>
                    <a:pt x="6644" y="7948"/>
                    <a:pt x="6501" y="7495"/>
                    <a:pt x="6359" y="7055"/>
                  </a:cubicBezTo>
                  <a:cubicBezTo>
                    <a:pt x="6787" y="6138"/>
                    <a:pt x="7502" y="5459"/>
                    <a:pt x="8240" y="4804"/>
                  </a:cubicBezTo>
                  <a:cubicBezTo>
                    <a:pt x="8252" y="4793"/>
                    <a:pt x="8252" y="4781"/>
                    <a:pt x="8252" y="4781"/>
                  </a:cubicBezTo>
                  <a:cubicBezTo>
                    <a:pt x="8287" y="4745"/>
                    <a:pt x="8323" y="4721"/>
                    <a:pt x="8347" y="4673"/>
                  </a:cubicBezTo>
                  <a:lnTo>
                    <a:pt x="8394" y="4626"/>
                  </a:lnTo>
                  <a:lnTo>
                    <a:pt x="8406" y="4626"/>
                  </a:lnTo>
                  <a:cubicBezTo>
                    <a:pt x="9002" y="4031"/>
                    <a:pt x="9573" y="3435"/>
                    <a:pt x="10109" y="2792"/>
                  </a:cubicBezTo>
                  <a:cubicBezTo>
                    <a:pt x="10117" y="2784"/>
                    <a:pt x="10114" y="2775"/>
                    <a:pt x="10103" y="2775"/>
                  </a:cubicBezTo>
                  <a:cubicBezTo>
                    <a:pt x="10098" y="2775"/>
                    <a:pt x="10092" y="2777"/>
                    <a:pt x="10085" y="2780"/>
                  </a:cubicBezTo>
                  <a:cubicBezTo>
                    <a:pt x="9490" y="3423"/>
                    <a:pt x="8895" y="4054"/>
                    <a:pt x="8252" y="4650"/>
                  </a:cubicBezTo>
                  <a:cubicBezTo>
                    <a:pt x="8240" y="4650"/>
                    <a:pt x="8240" y="4662"/>
                    <a:pt x="8240" y="4685"/>
                  </a:cubicBezTo>
                  <a:cubicBezTo>
                    <a:pt x="8216" y="4685"/>
                    <a:pt x="8204" y="4697"/>
                    <a:pt x="8192" y="4721"/>
                  </a:cubicBezTo>
                  <a:cubicBezTo>
                    <a:pt x="8192" y="4721"/>
                    <a:pt x="8180" y="4733"/>
                    <a:pt x="8168" y="4733"/>
                  </a:cubicBezTo>
                  <a:cubicBezTo>
                    <a:pt x="7466" y="5352"/>
                    <a:pt x="6740" y="5983"/>
                    <a:pt x="6287" y="6805"/>
                  </a:cubicBezTo>
                  <a:cubicBezTo>
                    <a:pt x="6132" y="6305"/>
                    <a:pt x="5989" y="5793"/>
                    <a:pt x="5847" y="5281"/>
                  </a:cubicBezTo>
                  <a:cubicBezTo>
                    <a:pt x="5930" y="4590"/>
                    <a:pt x="6263" y="3983"/>
                    <a:pt x="6620" y="3388"/>
                  </a:cubicBezTo>
                  <a:cubicBezTo>
                    <a:pt x="7049" y="2673"/>
                    <a:pt x="7418" y="1935"/>
                    <a:pt x="7787" y="1197"/>
                  </a:cubicBezTo>
                  <a:cubicBezTo>
                    <a:pt x="7787" y="1185"/>
                    <a:pt x="7775" y="1185"/>
                    <a:pt x="7775" y="1185"/>
                  </a:cubicBezTo>
                  <a:cubicBezTo>
                    <a:pt x="7359" y="2006"/>
                    <a:pt x="6882" y="2768"/>
                    <a:pt x="6406" y="3554"/>
                  </a:cubicBezTo>
                  <a:cubicBezTo>
                    <a:pt x="6120" y="3995"/>
                    <a:pt x="5906" y="4471"/>
                    <a:pt x="5763" y="4983"/>
                  </a:cubicBezTo>
                  <a:cubicBezTo>
                    <a:pt x="5573" y="4245"/>
                    <a:pt x="5406" y="3507"/>
                    <a:pt x="5263" y="2768"/>
                  </a:cubicBezTo>
                  <a:cubicBezTo>
                    <a:pt x="5263" y="2745"/>
                    <a:pt x="5251" y="2745"/>
                    <a:pt x="5239" y="2733"/>
                  </a:cubicBezTo>
                  <a:cubicBezTo>
                    <a:pt x="5204" y="2578"/>
                    <a:pt x="5180" y="2423"/>
                    <a:pt x="5156" y="2268"/>
                  </a:cubicBezTo>
                  <a:cubicBezTo>
                    <a:pt x="5073" y="1506"/>
                    <a:pt x="5025" y="756"/>
                    <a:pt x="4835" y="18"/>
                  </a:cubicBezTo>
                  <a:cubicBezTo>
                    <a:pt x="4835" y="6"/>
                    <a:pt x="4829" y="0"/>
                    <a:pt x="48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5" name="Google Shape;435;p4"/>
          <p:cNvGrpSpPr/>
          <p:nvPr/>
        </p:nvGrpSpPr>
        <p:grpSpPr>
          <a:xfrm flipH="1" rot="-8220563">
            <a:off x="8782148" y="-799886"/>
            <a:ext cx="939578" cy="2149414"/>
            <a:chOff x="5067575" y="3176425"/>
            <a:chExt cx="473000" cy="1081975"/>
          </a:xfrm>
        </p:grpSpPr>
        <p:sp>
          <p:nvSpPr>
            <p:cNvPr id="436" name="Google Shape;436;p4"/>
            <p:cNvSpPr/>
            <p:nvPr/>
          </p:nvSpPr>
          <p:spPr>
            <a:xfrm>
              <a:off x="5067875" y="3176425"/>
              <a:ext cx="472700" cy="964425"/>
            </a:xfrm>
            <a:custGeom>
              <a:rect b="b" l="l" r="r" t="t"/>
              <a:pathLst>
                <a:path extrusionOk="0" h="38577" w="18908">
                  <a:moveTo>
                    <a:pt x="16122" y="0"/>
                  </a:moveTo>
                  <a:cubicBezTo>
                    <a:pt x="16122" y="0"/>
                    <a:pt x="14824" y="702"/>
                    <a:pt x="11205" y="2381"/>
                  </a:cubicBezTo>
                  <a:cubicBezTo>
                    <a:pt x="7597" y="4060"/>
                    <a:pt x="1" y="11632"/>
                    <a:pt x="2096" y="24360"/>
                  </a:cubicBezTo>
                  <a:cubicBezTo>
                    <a:pt x="4013" y="35981"/>
                    <a:pt x="10502" y="38576"/>
                    <a:pt x="10502" y="38576"/>
                  </a:cubicBezTo>
                  <a:cubicBezTo>
                    <a:pt x="10502" y="38576"/>
                    <a:pt x="18908" y="31849"/>
                    <a:pt x="17848" y="18669"/>
                  </a:cubicBezTo>
                  <a:cubicBezTo>
                    <a:pt x="16741" y="4905"/>
                    <a:pt x="16122" y="0"/>
                    <a:pt x="161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4"/>
            <p:cNvSpPr/>
            <p:nvPr/>
          </p:nvSpPr>
          <p:spPr>
            <a:xfrm>
              <a:off x="5067575" y="3176425"/>
              <a:ext cx="403350" cy="964425"/>
            </a:xfrm>
            <a:custGeom>
              <a:rect b="b" l="l" r="r" t="t"/>
              <a:pathLst>
                <a:path extrusionOk="0" h="38577" w="16134">
                  <a:moveTo>
                    <a:pt x="16134" y="0"/>
                  </a:moveTo>
                  <a:cubicBezTo>
                    <a:pt x="16134" y="0"/>
                    <a:pt x="14836" y="703"/>
                    <a:pt x="11217" y="2381"/>
                  </a:cubicBezTo>
                  <a:cubicBezTo>
                    <a:pt x="7609" y="4060"/>
                    <a:pt x="1" y="11632"/>
                    <a:pt x="2096" y="24360"/>
                  </a:cubicBezTo>
                  <a:cubicBezTo>
                    <a:pt x="4013" y="35981"/>
                    <a:pt x="10514" y="38576"/>
                    <a:pt x="10514" y="38576"/>
                  </a:cubicBezTo>
                  <a:cubicBezTo>
                    <a:pt x="10514" y="38576"/>
                    <a:pt x="10597" y="38505"/>
                    <a:pt x="10764" y="38362"/>
                  </a:cubicBezTo>
                  <a:cubicBezTo>
                    <a:pt x="9800" y="35600"/>
                    <a:pt x="8883" y="31897"/>
                    <a:pt x="8181" y="26920"/>
                  </a:cubicBezTo>
                  <a:cubicBezTo>
                    <a:pt x="5526" y="8061"/>
                    <a:pt x="16133" y="1"/>
                    <a:pt x="161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4"/>
            <p:cNvSpPr/>
            <p:nvPr/>
          </p:nvSpPr>
          <p:spPr>
            <a:xfrm>
              <a:off x="5249150" y="3221450"/>
              <a:ext cx="178150" cy="1036950"/>
            </a:xfrm>
            <a:custGeom>
              <a:rect b="b" l="l" r="r" t="t"/>
              <a:pathLst>
                <a:path extrusionOk="0" h="41478" w="7126">
                  <a:moveTo>
                    <a:pt x="6845" y="1"/>
                  </a:moveTo>
                  <a:cubicBezTo>
                    <a:pt x="6807" y="1"/>
                    <a:pt x="6771" y="14"/>
                    <a:pt x="6740" y="44"/>
                  </a:cubicBezTo>
                  <a:cubicBezTo>
                    <a:pt x="4358" y="2461"/>
                    <a:pt x="3275" y="5640"/>
                    <a:pt x="2251" y="8807"/>
                  </a:cubicBezTo>
                  <a:cubicBezTo>
                    <a:pt x="1084" y="12332"/>
                    <a:pt x="417" y="16023"/>
                    <a:pt x="275" y="19737"/>
                  </a:cubicBezTo>
                  <a:cubicBezTo>
                    <a:pt x="1" y="27250"/>
                    <a:pt x="751" y="34977"/>
                    <a:pt x="5216" y="41288"/>
                  </a:cubicBezTo>
                  <a:cubicBezTo>
                    <a:pt x="5312" y="41421"/>
                    <a:pt x="5435" y="41477"/>
                    <a:pt x="5556" y="41477"/>
                  </a:cubicBezTo>
                  <a:cubicBezTo>
                    <a:pt x="5900" y="41477"/>
                    <a:pt x="6238" y="41032"/>
                    <a:pt x="5966" y="40645"/>
                  </a:cubicBezTo>
                  <a:cubicBezTo>
                    <a:pt x="1680" y="34537"/>
                    <a:pt x="929" y="26857"/>
                    <a:pt x="1179" y="19606"/>
                  </a:cubicBezTo>
                  <a:cubicBezTo>
                    <a:pt x="1310" y="16070"/>
                    <a:pt x="1751" y="12641"/>
                    <a:pt x="2787" y="9236"/>
                  </a:cubicBezTo>
                  <a:cubicBezTo>
                    <a:pt x="3739" y="6152"/>
                    <a:pt x="4775" y="2735"/>
                    <a:pt x="7014" y="295"/>
                  </a:cubicBezTo>
                  <a:cubicBezTo>
                    <a:pt x="7126" y="173"/>
                    <a:pt x="6981" y="1"/>
                    <a:pt x="6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4"/>
            <p:cNvSpPr/>
            <p:nvPr/>
          </p:nvSpPr>
          <p:spPr>
            <a:xfrm>
              <a:off x="5111350" y="3176425"/>
              <a:ext cx="404525" cy="893625"/>
            </a:xfrm>
            <a:custGeom>
              <a:rect b="b" l="l" r="r" t="t"/>
              <a:pathLst>
                <a:path extrusionOk="0" h="35745" w="16181">
                  <a:moveTo>
                    <a:pt x="14383" y="0"/>
                  </a:moveTo>
                  <a:cubicBezTo>
                    <a:pt x="14383" y="0"/>
                    <a:pt x="14264" y="60"/>
                    <a:pt x="14014" y="179"/>
                  </a:cubicBezTo>
                  <a:cubicBezTo>
                    <a:pt x="13347" y="869"/>
                    <a:pt x="12680" y="1560"/>
                    <a:pt x="12002" y="2238"/>
                  </a:cubicBezTo>
                  <a:cubicBezTo>
                    <a:pt x="11983" y="2257"/>
                    <a:pt x="12001" y="2297"/>
                    <a:pt x="12021" y="2297"/>
                  </a:cubicBezTo>
                  <a:cubicBezTo>
                    <a:pt x="12026" y="2297"/>
                    <a:pt x="12032" y="2294"/>
                    <a:pt x="12037" y="2286"/>
                  </a:cubicBezTo>
                  <a:cubicBezTo>
                    <a:pt x="12835" y="1572"/>
                    <a:pt x="13633" y="833"/>
                    <a:pt x="14383" y="60"/>
                  </a:cubicBezTo>
                  <a:cubicBezTo>
                    <a:pt x="14383" y="12"/>
                    <a:pt x="14383" y="0"/>
                    <a:pt x="14383" y="0"/>
                  </a:cubicBezTo>
                  <a:close/>
                  <a:moveTo>
                    <a:pt x="11430" y="1453"/>
                  </a:moveTo>
                  <a:lnTo>
                    <a:pt x="11228" y="1548"/>
                  </a:lnTo>
                  <a:cubicBezTo>
                    <a:pt x="11252" y="1976"/>
                    <a:pt x="11347" y="2417"/>
                    <a:pt x="11621" y="2679"/>
                  </a:cubicBezTo>
                  <a:cubicBezTo>
                    <a:pt x="11636" y="2695"/>
                    <a:pt x="11654" y="2701"/>
                    <a:pt x="11671" y="2701"/>
                  </a:cubicBezTo>
                  <a:cubicBezTo>
                    <a:pt x="11719" y="2701"/>
                    <a:pt x="11764" y="2651"/>
                    <a:pt x="11764" y="2607"/>
                  </a:cubicBezTo>
                  <a:cubicBezTo>
                    <a:pt x="11740" y="2346"/>
                    <a:pt x="11585" y="2096"/>
                    <a:pt x="11525" y="1834"/>
                  </a:cubicBezTo>
                  <a:cubicBezTo>
                    <a:pt x="11490" y="1715"/>
                    <a:pt x="11454" y="1584"/>
                    <a:pt x="11430" y="1453"/>
                  </a:cubicBezTo>
                  <a:close/>
                  <a:moveTo>
                    <a:pt x="14550" y="1429"/>
                  </a:moveTo>
                  <a:cubicBezTo>
                    <a:pt x="13430" y="2643"/>
                    <a:pt x="12121" y="3679"/>
                    <a:pt x="10597" y="4286"/>
                  </a:cubicBezTo>
                  <a:cubicBezTo>
                    <a:pt x="10454" y="3810"/>
                    <a:pt x="10204" y="3358"/>
                    <a:pt x="10061" y="2881"/>
                  </a:cubicBezTo>
                  <a:cubicBezTo>
                    <a:pt x="9978" y="2655"/>
                    <a:pt x="9918" y="2417"/>
                    <a:pt x="9870" y="2191"/>
                  </a:cubicBezTo>
                  <a:lnTo>
                    <a:pt x="9668" y="2286"/>
                  </a:lnTo>
                  <a:cubicBezTo>
                    <a:pt x="9763" y="3048"/>
                    <a:pt x="9989" y="3810"/>
                    <a:pt x="10430" y="4346"/>
                  </a:cubicBezTo>
                  <a:lnTo>
                    <a:pt x="10382" y="4370"/>
                  </a:lnTo>
                  <a:cubicBezTo>
                    <a:pt x="10338" y="4392"/>
                    <a:pt x="10355" y="4454"/>
                    <a:pt x="10396" y="4454"/>
                  </a:cubicBezTo>
                  <a:cubicBezTo>
                    <a:pt x="10399" y="4454"/>
                    <a:pt x="10403" y="4454"/>
                    <a:pt x="10406" y="4453"/>
                  </a:cubicBezTo>
                  <a:cubicBezTo>
                    <a:pt x="11537" y="4286"/>
                    <a:pt x="12573" y="3453"/>
                    <a:pt x="13418" y="2727"/>
                  </a:cubicBezTo>
                  <a:cubicBezTo>
                    <a:pt x="13823" y="2381"/>
                    <a:pt x="14204" y="2000"/>
                    <a:pt x="14561" y="1607"/>
                  </a:cubicBezTo>
                  <a:cubicBezTo>
                    <a:pt x="14561" y="1548"/>
                    <a:pt x="14550" y="1488"/>
                    <a:pt x="14550" y="1429"/>
                  </a:cubicBezTo>
                  <a:close/>
                  <a:moveTo>
                    <a:pt x="14716" y="3084"/>
                  </a:moveTo>
                  <a:cubicBezTo>
                    <a:pt x="14133" y="3679"/>
                    <a:pt x="13514" y="4239"/>
                    <a:pt x="12871" y="4751"/>
                  </a:cubicBezTo>
                  <a:cubicBezTo>
                    <a:pt x="12573" y="4989"/>
                    <a:pt x="10490" y="6584"/>
                    <a:pt x="9608" y="6810"/>
                  </a:cubicBezTo>
                  <a:cubicBezTo>
                    <a:pt x="8882" y="5727"/>
                    <a:pt x="8192" y="4667"/>
                    <a:pt x="7680" y="3489"/>
                  </a:cubicBezTo>
                  <a:lnTo>
                    <a:pt x="7525" y="3596"/>
                  </a:lnTo>
                  <a:cubicBezTo>
                    <a:pt x="7952" y="4760"/>
                    <a:pt x="8522" y="5888"/>
                    <a:pt x="9317" y="6827"/>
                  </a:cubicBezTo>
                  <a:lnTo>
                    <a:pt x="9317" y="6827"/>
                  </a:lnTo>
                  <a:cubicBezTo>
                    <a:pt x="9287" y="6814"/>
                    <a:pt x="9259" y="6793"/>
                    <a:pt x="9239" y="6763"/>
                  </a:cubicBezTo>
                  <a:cubicBezTo>
                    <a:pt x="9235" y="6746"/>
                    <a:pt x="9224" y="6740"/>
                    <a:pt x="9212" y="6740"/>
                  </a:cubicBezTo>
                  <a:cubicBezTo>
                    <a:pt x="9189" y="6740"/>
                    <a:pt x="9164" y="6763"/>
                    <a:pt x="9180" y="6787"/>
                  </a:cubicBezTo>
                  <a:cubicBezTo>
                    <a:pt x="9243" y="6940"/>
                    <a:pt x="9372" y="7003"/>
                    <a:pt x="9542" y="7003"/>
                  </a:cubicBezTo>
                  <a:cubicBezTo>
                    <a:pt x="10270" y="7003"/>
                    <a:pt x="11755" y="5842"/>
                    <a:pt x="12073" y="5620"/>
                  </a:cubicBezTo>
                  <a:cubicBezTo>
                    <a:pt x="13037" y="4977"/>
                    <a:pt x="13930" y="4239"/>
                    <a:pt x="14752" y="3441"/>
                  </a:cubicBezTo>
                  <a:cubicBezTo>
                    <a:pt x="14740" y="3322"/>
                    <a:pt x="14728" y="3203"/>
                    <a:pt x="14716" y="3084"/>
                  </a:cubicBezTo>
                  <a:close/>
                  <a:moveTo>
                    <a:pt x="5668" y="5286"/>
                  </a:moveTo>
                  <a:lnTo>
                    <a:pt x="5548" y="5405"/>
                  </a:lnTo>
                  <a:cubicBezTo>
                    <a:pt x="6084" y="6977"/>
                    <a:pt x="7025" y="8382"/>
                    <a:pt x="8263" y="9489"/>
                  </a:cubicBezTo>
                  <a:lnTo>
                    <a:pt x="8275" y="9489"/>
                  </a:lnTo>
                  <a:cubicBezTo>
                    <a:pt x="8275" y="9501"/>
                    <a:pt x="8287" y="9525"/>
                    <a:pt x="8311" y="9525"/>
                  </a:cubicBezTo>
                  <a:lnTo>
                    <a:pt x="8335" y="9549"/>
                  </a:lnTo>
                  <a:cubicBezTo>
                    <a:pt x="8352" y="9566"/>
                    <a:pt x="8374" y="9574"/>
                    <a:pt x="8397" y="9574"/>
                  </a:cubicBezTo>
                  <a:cubicBezTo>
                    <a:pt x="8437" y="9574"/>
                    <a:pt x="8479" y="9551"/>
                    <a:pt x="8501" y="9513"/>
                  </a:cubicBezTo>
                  <a:cubicBezTo>
                    <a:pt x="11109" y="9430"/>
                    <a:pt x="13311" y="7775"/>
                    <a:pt x="14990" y="5798"/>
                  </a:cubicBezTo>
                  <a:cubicBezTo>
                    <a:pt x="14978" y="5667"/>
                    <a:pt x="14966" y="5536"/>
                    <a:pt x="14954" y="5417"/>
                  </a:cubicBezTo>
                  <a:cubicBezTo>
                    <a:pt x="14300" y="6191"/>
                    <a:pt x="13633" y="6965"/>
                    <a:pt x="12823" y="7620"/>
                  </a:cubicBezTo>
                  <a:cubicBezTo>
                    <a:pt x="11609" y="8596"/>
                    <a:pt x="10109" y="9346"/>
                    <a:pt x="8525" y="9442"/>
                  </a:cubicBezTo>
                  <a:cubicBezTo>
                    <a:pt x="8513" y="9406"/>
                    <a:pt x="8501" y="9370"/>
                    <a:pt x="8477" y="9346"/>
                  </a:cubicBezTo>
                  <a:cubicBezTo>
                    <a:pt x="7227" y="8239"/>
                    <a:pt x="6263" y="6846"/>
                    <a:pt x="5668" y="5286"/>
                  </a:cubicBezTo>
                  <a:close/>
                  <a:moveTo>
                    <a:pt x="3882" y="7489"/>
                  </a:moveTo>
                  <a:lnTo>
                    <a:pt x="3798" y="7596"/>
                  </a:lnTo>
                  <a:cubicBezTo>
                    <a:pt x="4584" y="9430"/>
                    <a:pt x="5656" y="11275"/>
                    <a:pt x="7370" y="12299"/>
                  </a:cubicBezTo>
                  <a:cubicBezTo>
                    <a:pt x="7370" y="12311"/>
                    <a:pt x="7382" y="12323"/>
                    <a:pt x="7394" y="12323"/>
                  </a:cubicBezTo>
                  <a:lnTo>
                    <a:pt x="7406" y="12323"/>
                  </a:lnTo>
                  <a:lnTo>
                    <a:pt x="7489" y="12371"/>
                  </a:lnTo>
                  <a:cubicBezTo>
                    <a:pt x="7502" y="12379"/>
                    <a:pt x="7516" y="12383"/>
                    <a:pt x="7529" y="12383"/>
                  </a:cubicBezTo>
                  <a:cubicBezTo>
                    <a:pt x="7554" y="12383"/>
                    <a:pt x="7577" y="12370"/>
                    <a:pt x="7584" y="12347"/>
                  </a:cubicBezTo>
                  <a:cubicBezTo>
                    <a:pt x="7726" y="12362"/>
                    <a:pt x="7868" y="12369"/>
                    <a:pt x="8008" y="12369"/>
                  </a:cubicBezTo>
                  <a:cubicBezTo>
                    <a:pt x="9783" y="12369"/>
                    <a:pt x="11409" y="11231"/>
                    <a:pt x="12799" y="10216"/>
                  </a:cubicBezTo>
                  <a:cubicBezTo>
                    <a:pt x="13657" y="9596"/>
                    <a:pt x="14466" y="8918"/>
                    <a:pt x="15216" y="8192"/>
                  </a:cubicBezTo>
                  <a:cubicBezTo>
                    <a:pt x="15216" y="8096"/>
                    <a:pt x="15204" y="8001"/>
                    <a:pt x="15193" y="7918"/>
                  </a:cubicBezTo>
                  <a:cubicBezTo>
                    <a:pt x="14538" y="8561"/>
                    <a:pt x="13835" y="9168"/>
                    <a:pt x="13097" y="9739"/>
                  </a:cubicBezTo>
                  <a:cubicBezTo>
                    <a:pt x="11598" y="10892"/>
                    <a:pt x="9754" y="12268"/>
                    <a:pt x="7769" y="12268"/>
                  </a:cubicBezTo>
                  <a:cubicBezTo>
                    <a:pt x="7704" y="12268"/>
                    <a:pt x="7638" y="12266"/>
                    <a:pt x="7573" y="12263"/>
                  </a:cubicBezTo>
                  <a:cubicBezTo>
                    <a:pt x="7573" y="12252"/>
                    <a:pt x="7573" y="12252"/>
                    <a:pt x="7561" y="12252"/>
                  </a:cubicBezTo>
                  <a:cubicBezTo>
                    <a:pt x="6560" y="11466"/>
                    <a:pt x="5715" y="10644"/>
                    <a:pt x="5013" y="9573"/>
                  </a:cubicBezTo>
                  <a:cubicBezTo>
                    <a:pt x="4584" y="8906"/>
                    <a:pt x="4203" y="8203"/>
                    <a:pt x="3882" y="7489"/>
                  </a:cubicBezTo>
                  <a:close/>
                  <a:moveTo>
                    <a:pt x="2203" y="10299"/>
                  </a:moveTo>
                  <a:cubicBezTo>
                    <a:pt x="2179" y="10347"/>
                    <a:pt x="2155" y="10382"/>
                    <a:pt x="2131" y="10430"/>
                  </a:cubicBezTo>
                  <a:cubicBezTo>
                    <a:pt x="2584" y="11168"/>
                    <a:pt x="3108" y="11859"/>
                    <a:pt x="3715" y="12478"/>
                  </a:cubicBezTo>
                  <a:cubicBezTo>
                    <a:pt x="4608" y="13418"/>
                    <a:pt x="5751" y="14418"/>
                    <a:pt x="6977" y="14871"/>
                  </a:cubicBezTo>
                  <a:cubicBezTo>
                    <a:pt x="6983" y="14877"/>
                    <a:pt x="6989" y="14880"/>
                    <a:pt x="6997" y="14880"/>
                  </a:cubicBezTo>
                  <a:cubicBezTo>
                    <a:pt x="7004" y="14880"/>
                    <a:pt x="7013" y="14877"/>
                    <a:pt x="7025" y="14871"/>
                  </a:cubicBezTo>
                  <a:cubicBezTo>
                    <a:pt x="7430" y="15005"/>
                    <a:pt x="7848" y="15064"/>
                    <a:pt x="8273" y="15064"/>
                  </a:cubicBezTo>
                  <a:cubicBezTo>
                    <a:pt x="10071" y="15064"/>
                    <a:pt x="11974" y="14005"/>
                    <a:pt x="13371" y="13109"/>
                  </a:cubicBezTo>
                  <a:cubicBezTo>
                    <a:pt x="14121" y="12633"/>
                    <a:pt x="14835" y="12097"/>
                    <a:pt x="15514" y="11513"/>
                  </a:cubicBezTo>
                  <a:cubicBezTo>
                    <a:pt x="15502" y="11406"/>
                    <a:pt x="15490" y="11299"/>
                    <a:pt x="15490" y="11192"/>
                  </a:cubicBezTo>
                  <a:cubicBezTo>
                    <a:pt x="14883" y="11751"/>
                    <a:pt x="14240" y="12263"/>
                    <a:pt x="13549" y="12716"/>
                  </a:cubicBezTo>
                  <a:cubicBezTo>
                    <a:pt x="12585" y="13371"/>
                    <a:pt x="11561" y="13918"/>
                    <a:pt x="10490" y="14371"/>
                  </a:cubicBezTo>
                  <a:cubicBezTo>
                    <a:pt x="9621" y="14702"/>
                    <a:pt x="8787" y="14825"/>
                    <a:pt x="7915" y="14825"/>
                  </a:cubicBezTo>
                  <a:cubicBezTo>
                    <a:pt x="7627" y="14825"/>
                    <a:pt x="7335" y="14811"/>
                    <a:pt x="7037" y="14788"/>
                  </a:cubicBezTo>
                  <a:cubicBezTo>
                    <a:pt x="7037" y="14788"/>
                    <a:pt x="7025" y="14776"/>
                    <a:pt x="7025" y="14776"/>
                  </a:cubicBezTo>
                  <a:cubicBezTo>
                    <a:pt x="5870" y="13990"/>
                    <a:pt x="4751" y="13335"/>
                    <a:pt x="3763" y="12311"/>
                  </a:cubicBezTo>
                  <a:cubicBezTo>
                    <a:pt x="3179" y="11692"/>
                    <a:pt x="2655" y="11025"/>
                    <a:pt x="2203" y="10299"/>
                  </a:cubicBezTo>
                  <a:close/>
                  <a:moveTo>
                    <a:pt x="941" y="13525"/>
                  </a:moveTo>
                  <a:cubicBezTo>
                    <a:pt x="929" y="13573"/>
                    <a:pt x="917" y="13633"/>
                    <a:pt x="893" y="13680"/>
                  </a:cubicBezTo>
                  <a:cubicBezTo>
                    <a:pt x="2179" y="15681"/>
                    <a:pt x="4322" y="17002"/>
                    <a:pt x="6489" y="18038"/>
                  </a:cubicBezTo>
                  <a:lnTo>
                    <a:pt x="6501" y="18038"/>
                  </a:lnTo>
                  <a:cubicBezTo>
                    <a:pt x="6513" y="18044"/>
                    <a:pt x="6524" y="18046"/>
                    <a:pt x="6535" y="18046"/>
                  </a:cubicBezTo>
                  <a:cubicBezTo>
                    <a:pt x="6611" y="18046"/>
                    <a:pt x="6654" y="17913"/>
                    <a:pt x="6560" y="17871"/>
                  </a:cubicBezTo>
                  <a:cubicBezTo>
                    <a:pt x="4429" y="16859"/>
                    <a:pt x="2262" y="15514"/>
                    <a:pt x="941" y="13525"/>
                  </a:cubicBezTo>
                  <a:close/>
                  <a:moveTo>
                    <a:pt x="15669" y="13287"/>
                  </a:moveTo>
                  <a:cubicBezTo>
                    <a:pt x="14776" y="14240"/>
                    <a:pt x="13788" y="15109"/>
                    <a:pt x="12716" y="15859"/>
                  </a:cubicBezTo>
                  <a:cubicBezTo>
                    <a:pt x="10775" y="17169"/>
                    <a:pt x="8573" y="17990"/>
                    <a:pt x="6227" y="18086"/>
                  </a:cubicBezTo>
                  <a:lnTo>
                    <a:pt x="6227" y="18074"/>
                  </a:lnTo>
                  <a:cubicBezTo>
                    <a:pt x="6179" y="18074"/>
                    <a:pt x="6179" y="18157"/>
                    <a:pt x="6227" y="18157"/>
                  </a:cubicBezTo>
                  <a:cubicBezTo>
                    <a:pt x="6320" y="18160"/>
                    <a:pt x="6412" y="18161"/>
                    <a:pt x="6505" y="18161"/>
                  </a:cubicBezTo>
                  <a:cubicBezTo>
                    <a:pt x="9975" y="18161"/>
                    <a:pt x="13269" y="16220"/>
                    <a:pt x="15704" y="13692"/>
                  </a:cubicBezTo>
                  <a:cubicBezTo>
                    <a:pt x="15693" y="13549"/>
                    <a:pt x="15681" y="13418"/>
                    <a:pt x="15669" y="13287"/>
                  </a:cubicBezTo>
                  <a:close/>
                  <a:moveTo>
                    <a:pt x="15907" y="16085"/>
                  </a:moveTo>
                  <a:cubicBezTo>
                    <a:pt x="15097" y="16943"/>
                    <a:pt x="14204" y="17728"/>
                    <a:pt x="13252" y="18431"/>
                  </a:cubicBezTo>
                  <a:cubicBezTo>
                    <a:pt x="12240" y="19193"/>
                    <a:pt x="11204" y="19955"/>
                    <a:pt x="10061" y="20491"/>
                  </a:cubicBezTo>
                  <a:cubicBezTo>
                    <a:pt x="8870" y="21050"/>
                    <a:pt x="7656" y="21241"/>
                    <a:pt x="6370" y="21253"/>
                  </a:cubicBezTo>
                  <a:cubicBezTo>
                    <a:pt x="6358" y="21205"/>
                    <a:pt x="6334" y="21181"/>
                    <a:pt x="6299" y="21169"/>
                  </a:cubicBezTo>
                  <a:cubicBezTo>
                    <a:pt x="3810" y="20348"/>
                    <a:pt x="1679" y="18705"/>
                    <a:pt x="262" y="16502"/>
                  </a:cubicBezTo>
                  <a:cubicBezTo>
                    <a:pt x="250" y="16573"/>
                    <a:pt x="238" y="16633"/>
                    <a:pt x="226" y="16704"/>
                  </a:cubicBezTo>
                  <a:cubicBezTo>
                    <a:pt x="1548" y="18788"/>
                    <a:pt x="3524" y="20395"/>
                    <a:pt x="5846" y="21265"/>
                  </a:cubicBezTo>
                  <a:cubicBezTo>
                    <a:pt x="5834" y="21276"/>
                    <a:pt x="5846" y="21300"/>
                    <a:pt x="5858" y="21300"/>
                  </a:cubicBezTo>
                  <a:cubicBezTo>
                    <a:pt x="5870" y="21300"/>
                    <a:pt x="5941" y="21312"/>
                    <a:pt x="5977" y="21312"/>
                  </a:cubicBezTo>
                  <a:cubicBezTo>
                    <a:pt x="6060" y="21336"/>
                    <a:pt x="6132" y="21372"/>
                    <a:pt x="6203" y="21396"/>
                  </a:cubicBezTo>
                  <a:cubicBezTo>
                    <a:pt x="6219" y="21402"/>
                    <a:pt x="6235" y="21405"/>
                    <a:pt x="6251" y="21405"/>
                  </a:cubicBezTo>
                  <a:cubicBezTo>
                    <a:pt x="6293" y="21405"/>
                    <a:pt x="6332" y="21383"/>
                    <a:pt x="6358" y="21348"/>
                  </a:cubicBezTo>
                  <a:cubicBezTo>
                    <a:pt x="6553" y="21362"/>
                    <a:pt x="6748" y="21370"/>
                    <a:pt x="6943" y="21370"/>
                  </a:cubicBezTo>
                  <a:cubicBezTo>
                    <a:pt x="7865" y="21370"/>
                    <a:pt x="8779" y="21206"/>
                    <a:pt x="9644" y="20872"/>
                  </a:cubicBezTo>
                  <a:cubicBezTo>
                    <a:pt x="10918" y="20383"/>
                    <a:pt x="12049" y="19621"/>
                    <a:pt x="13133" y="18812"/>
                  </a:cubicBezTo>
                  <a:cubicBezTo>
                    <a:pt x="14133" y="18109"/>
                    <a:pt x="15073" y="17312"/>
                    <a:pt x="15943" y="16443"/>
                  </a:cubicBezTo>
                  <a:cubicBezTo>
                    <a:pt x="15931" y="16323"/>
                    <a:pt x="15919" y="16204"/>
                    <a:pt x="15907" y="16085"/>
                  </a:cubicBezTo>
                  <a:close/>
                  <a:moveTo>
                    <a:pt x="16169" y="19550"/>
                  </a:moveTo>
                  <a:lnTo>
                    <a:pt x="16133" y="19574"/>
                  </a:lnTo>
                  <a:cubicBezTo>
                    <a:pt x="15288" y="20348"/>
                    <a:pt x="14383" y="21050"/>
                    <a:pt x="13418" y="21681"/>
                  </a:cubicBezTo>
                  <a:cubicBezTo>
                    <a:pt x="12335" y="22419"/>
                    <a:pt x="11252" y="23181"/>
                    <a:pt x="9978" y="23574"/>
                  </a:cubicBezTo>
                  <a:cubicBezTo>
                    <a:pt x="8799" y="23943"/>
                    <a:pt x="7584" y="24027"/>
                    <a:pt x="6358" y="24086"/>
                  </a:cubicBezTo>
                  <a:cubicBezTo>
                    <a:pt x="6346" y="24074"/>
                    <a:pt x="6322" y="24063"/>
                    <a:pt x="6310" y="24063"/>
                  </a:cubicBezTo>
                  <a:cubicBezTo>
                    <a:pt x="3810" y="23598"/>
                    <a:pt x="1560" y="22241"/>
                    <a:pt x="0" y="20229"/>
                  </a:cubicBezTo>
                  <a:lnTo>
                    <a:pt x="0" y="20383"/>
                  </a:lnTo>
                  <a:cubicBezTo>
                    <a:pt x="1417" y="22277"/>
                    <a:pt x="3465" y="23598"/>
                    <a:pt x="5763" y="24134"/>
                  </a:cubicBezTo>
                  <a:lnTo>
                    <a:pt x="5775" y="24122"/>
                  </a:lnTo>
                  <a:lnTo>
                    <a:pt x="5775" y="24122"/>
                  </a:lnTo>
                  <a:cubicBezTo>
                    <a:pt x="5763" y="24146"/>
                    <a:pt x="5775" y="24182"/>
                    <a:pt x="5798" y="24182"/>
                  </a:cubicBezTo>
                  <a:lnTo>
                    <a:pt x="6108" y="24182"/>
                  </a:lnTo>
                  <a:cubicBezTo>
                    <a:pt x="6168" y="24193"/>
                    <a:pt x="6227" y="24205"/>
                    <a:pt x="6287" y="24217"/>
                  </a:cubicBezTo>
                  <a:cubicBezTo>
                    <a:pt x="6296" y="24220"/>
                    <a:pt x="6305" y="24222"/>
                    <a:pt x="6313" y="24222"/>
                  </a:cubicBezTo>
                  <a:cubicBezTo>
                    <a:pt x="6335" y="24222"/>
                    <a:pt x="6353" y="24211"/>
                    <a:pt x="6370" y="24193"/>
                  </a:cubicBezTo>
                  <a:cubicBezTo>
                    <a:pt x="6459" y="24195"/>
                    <a:pt x="6549" y="24196"/>
                    <a:pt x="6638" y="24196"/>
                  </a:cubicBezTo>
                  <a:cubicBezTo>
                    <a:pt x="7716" y="24196"/>
                    <a:pt x="8790" y="24063"/>
                    <a:pt x="9835" y="23789"/>
                  </a:cubicBezTo>
                  <a:cubicBezTo>
                    <a:pt x="11156" y="23431"/>
                    <a:pt x="12275" y="22681"/>
                    <a:pt x="13407" y="21955"/>
                  </a:cubicBezTo>
                  <a:cubicBezTo>
                    <a:pt x="14383" y="21348"/>
                    <a:pt x="15312" y="20669"/>
                    <a:pt x="16181" y="19919"/>
                  </a:cubicBezTo>
                  <a:cubicBezTo>
                    <a:pt x="16181" y="19800"/>
                    <a:pt x="16169" y="19669"/>
                    <a:pt x="16169" y="19550"/>
                  </a:cubicBezTo>
                  <a:close/>
                  <a:moveTo>
                    <a:pt x="16145" y="22658"/>
                  </a:moveTo>
                  <a:cubicBezTo>
                    <a:pt x="15121" y="23610"/>
                    <a:pt x="13978" y="24432"/>
                    <a:pt x="12764" y="25122"/>
                  </a:cubicBezTo>
                  <a:cubicBezTo>
                    <a:pt x="10763" y="26241"/>
                    <a:pt x="8644" y="26837"/>
                    <a:pt x="6418" y="27289"/>
                  </a:cubicBezTo>
                  <a:cubicBezTo>
                    <a:pt x="6394" y="27265"/>
                    <a:pt x="6370" y="27265"/>
                    <a:pt x="6346" y="27265"/>
                  </a:cubicBezTo>
                  <a:cubicBezTo>
                    <a:pt x="4144" y="26980"/>
                    <a:pt x="2108" y="26194"/>
                    <a:pt x="429" y="24825"/>
                  </a:cubicBezTo>
                  <a:lnTo>
                    <a:pt x="429" y="24825"/>
                  </a:lnTo>
                  <a:lnTo>
                    <a:pt x="464" y="25015"/>
                  </a:lnTo>
                  <a:cubicBezTo>
                    <a:pt x="2108" y="26420"/>
                    <a:pt x="4179" y="27361"/>
                    <a:pt x="6322" y="27515"/>
                  </a:cubicBezTo>
                  <a:cubicBezTo>
                    <a:pt x="6394" y="27515"/>
                    <a:pt x="6453" y="27456"/>
                    <a:pt x="6453" y="27384"/>
                  </a:cubicBezTo>
                  <a:cubicBezTo>
                    <a:pt x="8751" y="27218"/>
                    <a:pt x="11049" y="26360"/>
                    <a:pt x="13037" y="25253"/>
                  </a:cubicBezTo>
                  <a:cubicBezTo>
                    <a:pt x="14133" y="24646"/>
                    <a:pt x="15157" y="23932"/>
                    <a:pt x="16109" y="23122"/>
                  </a:cubicBezTo>
                  <a:cubicBezTo>
                    <a:pt x="16121" y="22967"/>
                    <a:pt x="16133" y="22812"/>
                    <a:pt x="16145" y="22658"/>
                  </a:cubicBezTo>
                  <a:close/>
                  <a:moveTo>
                    <a:pt x="15502" y="26980"/>
                  </a:moveTo>
                  <a:lnTo>
                    <a:pt x="15502" y="26980"/>
                  </a:lnTo>
                  <a:cubicBezTo>
                    <a:pt x="14752" y="27587"/>
                    <a:pt x="13942" y="28123"/>
                    <a:pt x="13073" y="28563"/>
                  </a:cubicBezTo>
                  <a:lnTo>
                    <a:pt x="13085" y="28563"/>
                  </a:lnTo>
                  <a:cubicBezTo>
                    <a:pt x="11265" y="29542"/>
                    <a:pt x="9342" y="30307"/>
                    <a:pt x="7284" y="30307"/>
                  </a:cubicBezTo>
                  <a:cubicBezTo>
                    <a:pt x="7013" y="30307"/>
                    <a:pt x="6740" y="30293"/>
                    <a:pt x="6465" y="30266"/>
                  </a:cubicBezTo>
                  <a:cubicBezTo>
                    <a:pt x="6461" y="30263"/>
                    <a:pt x="6456" y="30262"/>
                    <a:pt x="6452" y="30262"/>
                  </a:cubicBezTo>
                  <a:cubicBezTo>
                    <a:pt x="6433" y="30262"/>
                    <a:pt x="6418" y="30282"/>
                    <a:pt x="6418" y="30301"/>
                  </a:cubicBezTo>
                  <a:cubicBezTo>
                    <a:pt x="4644" y="30170"/>
                    <a:pt x="2917" y="29611"/>
                    <a:pt x="1393" y="28682"/>
                  </a:cubicBezTo>
                  <a:lnTo>
                    <a:pt x="1393" y="28682"/>
                  </a:lnTo>
                  <a:cubicBezTo>
                    <a:pt x="1417" y="28765"/>
                    <a:pt x="1453" y="28861"/>
                    <a:pt x="1477" y="28956"/>
                  </a:cubicBezTo>
                  <a:cubicBezTo>
                    <a:pt x="3036" y="29932"/>
                    <a:pt x="4846" y="30468"/>
                    <a:pt x="6691" y="30504"/>
                  </a:cubicBezTo>
                  <a:cubicBezTo>
                    <a:pt x="6751" y="30492"/>
                    <a:pt x="6787" y="30456"/>
                    <a:pt x="6787" y="30409"/>
                  </a:cubicBezTo>
                  <a:cubicBezTo>
                    <a:pt x="7103" y="30457"/>
                    <a:pt x="7420" y="30480"/>
                    <a:pt x="7736" y="30480"/>
                  </a:cubicBezTo>
                  <a:cubicBezTo>
                    <a:pt x="9744" y="30480"/>
                    <a:pt x="11737" y="29570"/>
                    <a:pt x="13454" y="28634"/>
                  </a:cubicBezTo>
                  <a:cubicBezTo>
                    <a:pt x="14133" y="28265"/>
                    <a:pt x="14788" y="27849"/>
                    <a:pt x="15407" y="27384"/>
                  </a:cubicBezTo>
                  <a:cubicBezTo>
                    <a:pt x="15443" y="27253"/>
                    <a:pt x="15466" y="27111"/>
                    <a:pt x="15502" y="26980"/>
                  </a:cubicBezTo>
                  <a:close/>
                  <a:moveTo>
                    <a:pt x="14466" y="30242"/>
                  </a:moveTo>
                  <a:lnTo>
                    <a:pt x="14466" y="30242"/>
                  </a:lnTo>
                  <a:cubicBezTo>
                    <a:pt x="13942" y="30694"/>
                    <a:pt x="13407" y="31135"/>
                    <a:pt x="12847" y="31540"/>
                  </a:cubicBezTo>
                  <a:cubicBezTo>
                    <a:pt x="11990" y="32183"/>
                    <a:pt x="11002" y="32635"/>
                    <a:pt x="9966" y="32897"/>
                  </a:cubicBezTo>
                  <a:cubicBezTo>
                    <a:pt x="9478" y="32992"/>
                    <a:pt x="8989" y="33076"/>
                    <a:pt x="8501" y="33135"/>
                  </a:cubicBezTo>
                  <a:cubicBezTo>
                    <a:pt x="8238" y="33170"/>
                    <a:pt x="7762" y="33289"/>
                    <a:pt x="7350" y="33289"/>
                  </a:cubicBezTo>
                  <a:cubicBezTo>
                    <a:pt x="7054" y="33289"/>
                    <a:pt x="6792" y="33227"/>
                    <a:pt x="6668" y="33028"/>
                  </a:cubicBezTo>
                  <a:cubicBezTo>
                    <a:pt x="6661" y="33018"/>
                    <a:pt x="6650" y="33013"/>
                    <a:pt x="6639" y="33013"/>
                  </a:cubicBezTo>
                  <a:cubicBezTo>
                    <a:pt x="6611" y="33013"/>
                    <a:pt x="6579" y="33041"/>
                    <a:pt x="6596" y="33076"/>
                  </a:cubicBezTo>
                  <a:cubicBezTo>
                    <a:pt x="6700" y="33248"/>
                    <a:pt x="6882" y="33365"/>
                    <a:pt x="7088" y="33373"/>
                  </a:cubicBezTo>
                  <a:lnTo>
                    <a:pt x="7088" y="33373"/>
                  </a:lnTo>
                  <a:cubicBezTo>
                    <a:pt x="5726" y="33348"/>
                    <a:pt x="4459" y="33192"/>
                    <a:pt x="3179" y="32659"/>
                  </a:cubicBezTo>
                  <a:cubicBezTo>
                    <a:pt x="3131" y="32647"/>
                    <a:pt x="3084" y="32623"/>
                    <a:pt x="3036" y="32599"/>
                  </a:cubicBezTo>
                  <a:lnTo>
                    <a:pt x="3036" y="32599"/>
                  </a:lnTo>
                  <a:cubicBezTo>
                    <a:pt x="3084" y="32671"/>
                    <a:pt x="3120" y="32754"/>
                    <a:pt x="3167" y="32837"/>
                  </a:cubicBezTo>
                  <a:cubicBezTo>
                    <a:pt x="4247" y="33313"/>
                    <a:pt x="5410" y="33558"/>
                    <a:pt x="6580" y="33558"/>
                  </a:cubicBezTo>
                  <a:cubicBezTo>
                    <a:pt x="6815" y="33558"/>
                    <a:pt x="7051" y="33548"/>
                    <a:pt x="7287" y="33528"/>
                  </a:cubicBezTo>
                  <a:cubicBezTo>
                    <a:pt x="7358" y="33516"/>
                    <a:pt x="7382" y="33421"/>
                    <a:pt x="7322" y="33385"/>
                  </a:cubicBezTo>
                  <a:cubicBezTo>
                    <a:pt x="7799" y="33385"/>
                    <a:pt x="8275" y="33337"/>
                    <a:pt x="8751" y="33266"/>
                  </a:cubicBezTo>
                  <a:cubicBezTo>
                    <a:pt x="9954" y="33135"/>
                    <a:pt x="11109" y="32837"/>
                    <a:pt x="12168" y="32218"/>
                  </a:cubicBezTo>
                  <a:cubicBezTo>
                    <a:pt x="12907" y="31766"/>
                    <a:pt x="13621" y="31254"/>
                    <a:pt x="14276" y="30694"/>
                  </a:cubicBezTo>
                  <a:cubicBezTo>
                    <a:pt x="14347" y="30551"/>
                    <a:pt x="14407" y="30397"/>
                    <a:pt x="14466" y="30242"/>
                  </a:cubicBezTo>
                  <a:close/>
                  <a:moveTo>
                    <a:pt x="12359" y="34338"/>
                  </a:moveTo>
                  <a:lnTo>
                    <a:pt x="12359" y="34338"/>
                  </a:lnTo>
                  <a:cubicBezTo>
                    <a:pt x="12311" y="34361"/>
                    <a:pt x="12275" y="34397"/>
                    <a:pt x="12228" y="34421"/>
                  </a:cubicBezTo>
                  <a:cubicBezTo>
                    <a:pt x="10993" y="35177"/>
                    <a:pt x="9582" y="35570"/>
                    <a:pt x="8140" y="35570"/>
                  </a:cubicBezTo>
                  <a:cubicBezTo>
                    <a:pt x="8039" y="35570"/>
                    <a:pt x="7937" y="35568"/>
                    <a:pt x="7834" y="35564"/>
                  </a:cubicBezTo>
                  <a:cubicBezTo>
                    <a:pt x="7823" y="35552"/>
                    <a:pt x="7811" y="35540"/>
                    <a:pt x="7787" y="35540"/>
                  </a:cubicBezTo>
                  <a:cubicBezTo>
                    <a:pt x="7263" y="35469"/>
                    <a:pt x="6715" y="35504"/>
                    <a:pt x="6179" y="35445"/>
                  </a:cubicBezTo>
                  <a:cubicBezTo>
                    <a:pt x="5691" y="35385"/>
                    <a:pt x="5203" y="35290"/>
                    <a:pt x="4739" y="35171"/>
                  </a:cubicBezTo>
                  <a:lnTo>
                    <a:pt x="4739" y="35171"/>
                  </a:lnTo>
                  <a:cubicBezTo>
                    <a:pt x="4775" y="35231"/>
                    <a:pt x="4822" y="35290"/>
                    <a:pt x="4870" y="35338"/>
                  </a:cubicBezTo>
                  <a:cubicBezTo>
                    <a:pt x="5614" y="35541"/>
                    <a:pt x="6445" y="35712"/>
                    <a:pt x="7222" y="35712"/>
                  </a:cubicBezTo>
                  <a:cubicBezTo>
                    <a:pt x="7402" y="35712"/>
                    <a:pt x="7579" y="35703"/>
                    <a:pt x="7751" y="35683"/>
                  </a:cubicBezTo>
                  <a:cubicBezTo>
                    <a:pt x="8027" y="35725"/>
                    <a:pt x="8303" y="35745"/>
                    <a:pt x="8580" y="35745"/>
                  </a:cubicBezTo>
                  <a:cubicBezTo>
                    <a:pt x="9796" y="35745"/>
                    <a:pt x="11006" y="35360"/>
                    <a:pt x="12073" y="34778"/>
                  </a:cubicBezTo>
                  <a:cubicBezTo>
                    <a:pt x="12168" y="34635"/>
                    <a:pt x="12264" y="34480"/>
                    <a:pt x="12359" y="3433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40" name="Google Shape;440;p4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 rot="1802387">
            <a:off x="-1380746" y="-973383"/>
            <a:ext cx="3071170" cy="2747418"/>
          </a:xfrm>
          <a:prstGeom prst="rect">
            <a:avLst/>
          </a:prstGeom>
          <a:noFill/>
          <a:ln>
            <a:noFill/>
          </a:ln>
        </p:spPr>
      </p:pic>
      <p:pic>
        <p:nvPicPr>
          <p:cNvPr id="441" name="Google Shape;441;p4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 rot="1802387">
            <a:off x="7801354" y="-1098883"/>
            <a:ext cx="3071170" cy="2747418"/>
          </a:xfrm>
          <a:prstGeom prst="rect">
            <a:avLst/>
          </a:prstGeom>
          <a:noFill/>
          <a:ln>
            <a:noFill/>
          </a:ln>
        </p:spPr>
      </p:pic>
      <p:pic>
        <p:nvPicPr>
          <p:cNvPr id="442" name="Google Shape;442;p4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 rot="1802387">
            <a:off x="7658479" y="4082717"/>
            <a:ext cx="3071170" cy="2747418"/>
          </a:xfrm>
          <a:prstGeom prst="rect">
            <a:avLst/>
          </a:prstGeom>
          <a:noFill/>
          <a:ln>
            <a:noFill/>
          </a:ln>
        </p:spPr>
      </p:pic>
      <p:sp>
        <p:nvSpPr>
          <p:cNvPr id="443" name="Google Shape;443;p4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4">
    <p:spTree>
      <p:nvGrpSpPr>
        <p:cNvPr id="2585" name="Shape 2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6" name="Google Shape;2586;p31"/>
          <p:cNvSpPr/>
          <p:nvPr/>
        </p:nvSpPr>
        <p:spPr>
          <a:xfrm>
            <a:off x="6076850" y="-537900"/>
            <a:ext cx="5500082" cy="6059819"/>
          </a:xfrm>
          <a:custGeom>
            <a:rect b="b" l="l" r="r" t="t"/>
            <a:pathLst>
              <a:path extrusionOk="0" h="64714" w="50036">
                <a:moveTo>
                  <a:pt x="22148" y="1"/>
                </a:moveTo>
                <a:cubicBezTo>
                  <a:pt x="18824" y="1"/>
                  <a:pt x="15275" y="2620"/>
                  <a:pt x="14010" y="7379"/>
                </a:cubicBezTo>
                <a:cubicBezTo>
                  <a:pt x="13176" y="10514"/>
                  <a:pt x="13910" y="13583"/>
                  <a:pt x="13843" y="16719"/>
                </a:cubicBezTo>
                <a:cubicBezTo>
                  <a:pt x="13743" y="21222"/>
                  <a:pt x="12042" y="25725"/>
                  <a:pt x="9974" y="29895"/>
                </a:cubicBezTo>
                <a:cubicBezTo>
                  <a:pt x="7839" y="34031"/>
                  <a:pt x="5337" y="38001"/>
                  <a:pt x="3369" y="42204"/>
                </a:cubicBezTo>
                <a:cubicBezTo>
                  <a:pt x="1401" y="46407"/>
                  <a:pt x="0" y="51077"/>
                  <a:pt x="334" y="55446"/>
                </a:cubicBezTo>
                <a:cubicBezTo>
                  <a:pt x="667" y="59850"/>
                  <a:pt x="3136" y="63852"/>
                  <a:pt x="6905" y="64586"/>
                </a:cubicBezTo>
                <a:cubicBezTo>
                  <a:pt x="7371" y="64674"/>
                  <a:pt x="7839" y="64714"/>
                  <a:pt x="8311" y="64714"/>
                </a:cubicBezTo>
                <a:cubicBezTo>
                  <a:pt x="12328" y="64714"/>
                  <a:pt x="16532" y="61823"/>
                  <a:pt x="20682" y="61017"/>
                </a:cubicBezTo>
                <a:cubicBezTo>
                  <a:pt x="21620" y="60825"/>
                  <a:pt x="22548" y="60745"/>
                  <a:pt x="23468" y="60745"/>
                </a:cubicBezTo>
                <a:cubicBezTo>
                  <a:pt x="26865" y="60745"/>
                  <a:pt x="30157" y="61834"/>
                  <a:pt x="33491" y="62385"/>
                </a:cubicBezTo>
                <a:cubicBezTo>
                  <a:pt x="34560" y="62562"/>
                  <a:pt x="35679" y="62668"/>
                  <a:pt x="36809" y="62668"/>
                </a:cubicBezTo>
                <a:cubicBezTo>
                  <a:pt x="40154" y="62668"/>
                  <a:pt x="43598" y="61733"/>
                  <a:pt x="46166" y="58916"/>
                </a:cubicBezTo>
                <a:cubicBezTo>
                  <a:pt x="49836" y="54879"/>
                  <a:pt x="50036" y="48408"/>
                  <a:pt x="48068" y="43938"/>
                </a:cubicBezTo>
                <a:cubicBezTo>
                  <a:pt x="46066" y="39502"/>
                  <a:pt x="42397" y="36500"/>
                  <a:pt x="38928" y="33497"/>
                </a:cubicBezTo>
                <a:cubicBezTo>
                  <a:pt x="35425" y="30495"/>
                  <a:pt x="31990" y="27159"/>
                  <a:pt x="30555" y="22289"/>
                </a:cubicBezTo>
                <a:cubicBezTo>
                  <a:pt x="29688" y="19354"/>
                  <a:pt x="29688" y="16018"/>
                  <a:pt x="29555" y="12749"/>
                </a:cubicBezTo>
                <a:cubicBezTo>
                  <a:pt x="29455" y="9547"/>
                  <a:pt x="29154" y="6211"/>
                  <a:pt x="27720" y="3576"/>
                </a:cubicBezTo>
                <a:cubicBezTo>
                  <a:pt x="26445" y="1146"/>
                  <a:pt x="24346" y="1"/>
                  <a:pt x="2214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7" name="Google Shape;2587;p31"/>
          <p:cNvSpPr txBox="1"/>
          <p:nvPr>
            <p:ph type="title"/>
          </p:nvPr>
        </p:nvSpPr>
        <p:spPr>
          <a:xfrm>
            <a:off x="720000" y="540000"/>
            <a:ext cx="5102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88" name="Google Shape;2588;p31"/>
          <p:cNvSpPr txBox="1"/>
          <p:nvPr>
            <p:ph idx="2" type="title"/>
          </p:nvPr>
        </p:nvSpPr>
        <p:spPr>
          <a:xfrm>
            <a:off x="2020441" y="2239950"/>
            <a:ext cx="11976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589" name="Google Shape;2589;p31"/>
          <p:cNvSpPr txBox="1"/>
          <p:nvPr>
            <p:ph idx="1" type="subTitle"/>
          </p:nvPr>
        </p:nvSpPr>
        <p:spPr>
          <a:xfrm>
            <a:off x="2020448" y="2826475"/>
            <a:ext cx="1197600" cy="90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UcPeriod"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9pPr>
          </a:lstStyle>
          <a:p/>
        </p:txBody>
      </p:sp>
      <p:sp>
        <p:nvSpPr>
          <p:cNvPr id="2590" name="Google Shape;2590;p31"/>
          <p:cNvSpPr txBox="1"/>
          <p:nvPr>
            <p:ph idx="3" type="title"/>
          </p:nvPr>
        </p:nvSpPr>
        <p:spPr>
          <a:xfrm>
            <a:off x="3320208" y="2239950"/>
            <a:ext cx="11976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591" name="Google Shape;2591;p31"/>
          <p:cNvSpPr txBox="1"/>
          <p:nvPr>
            <p:ph idx="4" type="subTitle"/>
          </p:nvPr>
        </p:nvSpPr>
        <p:spPr>
          <a:xfrm>
            <a:off x="3320202" y="2826475"/>
            <a:ext cx="1197600" cy="90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UcPeriod"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9pPr>
          </a:lstStyle>
          <a:p/>
        </p:txBody>
      </p:sp>
      <p:sp>
        <p:nvSpPr>
          <p:cNvPr id="2592" name="Google Shape;2592;p31"/>
          <p:cNvSpPr txBox="1"/>
          <p:nvPr>
            <p:ph idx="5" type="title"/>
          </p:nvPr>
        </p:nvSpPr>
        <p:spPr>
          <a:xfrm>
            <a:off x="720700" y="2239950"/>
            <a:ext cx="11976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593" name="Google Shape;2593;p31"/>
          <p:cNvSpPr txBox="1"/>
          <p:nvPr>
            <p:ph idx="6" type="subTitle"/>
          </p:nvPr>
        </p:nvSpPr>
        <p:spPr>
          <a:xfrm>
            <a:off x="720700" y="2826475"/>
            <a:ext cx="1197600" cy="90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UcPeriod"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9pPr>
          </a:lstStyle>
          <a:p/>
        </p:txBody>
      </p:sp>
      <p:sp>
        <p:nvSpPr>
          <p:cNvPr id="2594" name="Google Shape;2594;p31"/>
          <p:cNvSpPr txBox="1"/>
          <p:nvPr>
            <p:ph idx="7" type="title"/>
          </p:nvPr>
        </p:nvSpPr>
        <p:spPr>
          <a:xfrm>
            <a:off x="4626224" y="2239950"/>
            <a:ext cx="11976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595" name="Google Shape;2595;p31"/>
          <p:cNvSpPr txBox="1"/>
          <p:nvPr>
            <p:ph idx="8" type="subTitle"/>
          </p:nvPr>
        </p:nvSpPr>
        <p:spPr>
          <a:xfrm>
            <a:off x="4626225" y="2826475"/>
            <a:ext cx="1197600" cy="90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UcPeriod"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9pPr>
          </a:lstStyle>
          <a:p/>
        </p:txBody>
      </p:sp>
      <p:grpSp>
        <p:nvGrpSpPr>
          <p:cNvPr id="2596" name="Google Shape;2596;p31"/>
          <p:cNvGrpSpPr/>
          <p:nvPr/>
        </p:nvGrpSpPr>
        <p:grpSpPr>
          <a:xfrm rot="8236893">
            <a:off x="-579990" y="-840150"/>
            <a:ext cx="1160581" cy="1843510"/>
            <a:chOff x="4836950" y="647600"/>
            <a:chExt cx="1160575" cy="1843500"/>
          </a:xfrm>
        </p:grpSpPr>
        <p:sp>
          <p:nvSpPr>
            <p:cNvPr id="2597" name="Google Shape;2597;p31"/>
            <p:cNvSpPr/>
            <p:nvPr/>
          </p:nvSpPr>
          <p:spPr>
            <a:xfrm>
              <a:off x="5305625" y="1783375"/>
              <a:ext cx="459525" cy="703375"/>
            </a:xfrm>
            <a:custGeom>
              <a:rect b="b" l="l" r="r" t="t"/>
              <a:pathLst>
                <a:path extrusionOk="0" h="28135" w="18381">
                  <a:moveTo>
                    <a:pt x="18380" y="1"/>
                  </a:moveTo>
                  <a:lnTo>
                    <a:pt x="18380" y="1"/>
                  </a:lnTo>
                  <a:cubicBezTo>
                    <a:pt x="6205" y="9041"/>
                    <a:pt x="1" y="13744"/>
                    <a:pt x="4337" y="27754"/>
                  </a:cubicBezTo>
                  <a:cubicBezTo>
                    <a:pt x="4417" y="28009"/>
                    <a:pt x="4633" y="28134"/>
                    <a:pt x="4845" y="28134"/>
                  </a:cubicBezTo>
                  <a:cubicBezTo>
                    <a:pt x="5077" y="28134"/>
                    <a:pt x="5303" y="27984"/>
                    <a:pt x="5338" y="27687"/>
                  </a:cubicBezTo>
                  <a:cubicBezTo>
                    <a:pt x="7206" y="17180"/>
                    <a:pt x="11108" y="8540"/>
                    <a:pt x="183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31"/>
            <p:cNvSpPr/>
            <p:nvPr/>
          </p:nvSpPr>
          <p:spPr>
            <a:xfrm>
              <a:off x="4836950" y="1473175"/>
              <a:ext cx="587275" cy="975300"/>
            </a:xfrm>
            <a:custGeom>
              <a:rect b="b" l="l" r="r" t="t"/>
              <a:pathLst>
                <a:path extrusionOk="0" h="39012" w="23491">
                  <a:moveTo>
                    <a:pt x="1" y="0"/>
                  </a:moveTo>
                  <a:cubicBezTo>
                    <a:pt x="5438" y="4970"/>
                    <a:pt x="9941" y="12109"/>
                    <a:pt x="13777" y="19481"/>
                  </a:cubicBezTo>
                  <a:cubicBezTo>
                    <a:pt x="17046" y="25785"/>
                    <a:pt x="19748" y="32123"/>
                    <a:pt x="22383" y="38661"/>
                  </a:cubicBezTo>
                  <a:cubicBezTo>
                    <a:pt x="22478" y="38905"/>
                    <a:pt x="22683" y="39011"/>
                    <a:pt x="22889" y="39011"/>
                  </a:cubicBezTo>
                  <a:cubicBezTo>
                    <a:pt x="23189" y="39011"/>
                    <a:pt x="23491" y="38784"/>
                    <a:pt x="23451" y="38428"/>
                  </a:cubicBezTo>
                  <a:cubicBezTo>
                    <a:pt x="23184" y="34658"/>
                    <a:pt x="22750" y="30855"/>
                    <a:pt x="21883" y="27019"/>
                  </a:cubicBezTo>
                  <a:cubicBezTo>
                    <a:pt x="20716" y="21949"/>
                    <a:pt x="18681" y="16679"/>
                    <a:pt x="15612" y="12742"/>
                  </a:cubicBezTo>
                  <a:cubicBezTo>
                    <a:pt x="13911" y="10574"/>
                    <a:pt x="12009" y="8806"/>
                    <a:pt x="10075" y="7239"/>
                  </a:cubicBezTo>
                  <a:cubicBezTo>
                    <a:pt x="6772" y="4503"/>
                    <a:pt x="3403" y="2102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31"/>
            <p:cNvSpPr/>
            <p:nvPr/>
          </p:nvSpPr>
          <p:spPr>
            <a:xfrm>
              <a:off x="5288125" y="1393950"/>
              <a:ext cx="216000" cy="1090800"/>
            </a:xfrm>
            <a:custGeom>
              <a:rect b="b" l="l" r="r" t="t"/>
              <a:pathLst>
                <a:path extrusionOk="0" fill="none" h="43632" w="8640">
                  <a:moveTo>
                    <a:pt x="0" y="0"/>
                  </a:moveTo>
                  <a:cubicBezTo>
                    <a:pt x="0" y="0"/>
                    <a:pt x="8640" y="19080"/>
                    <a:pt x="5004" y="43631"/>
                  </a:cubicBezTo>
                </a:path>
              </a:pathLst>
            </a:custGeom>
            <a:noFill/>
            <a:ln cap="flat" cmpd="sng" w="50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31"/>
            <p:cNvSpPr/>
            <p:nvPr/>
          </p:nvSpPr>
          <p:spPr>
            <a:xfrm>
              <a:off x="5229750" y="1151275"/>
              <a:ext cx="226850" cy="1333475"/>
            </a:xfrm>
            <a:custGeom>
              <a:rect b="b" l="l" r="r" t="t"/>
              <a:pathLst>
                <a:path extrusionOk="0" fill="none" h="53339" w="9074">
                  <a:moveTo>
                    <a:pt x="9073" y="0"/>
                  </a:moveTo>
                  <a:cubicBezTo>
                    <a:pt x="9073" y="0"/>
                    <a:pt x="0" y="19314"/>
                    <a:pt x="7372" y="53338"/>
                  </a:cubicBezTo>
                </a:path>
              </a:pathLst>
            </a:custGeom>
            <a:noFill/>
            <a:ln cap="flat" cmpd="sng" w="50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31"/>
            <p:cNvSpPr/>
            <p:nvPr/>
          </p:nvSpPr>
          <p:spPr>
            <a:xfrm>
              <a:off x="5174700" y="1917650"/>
              <a:ext cx="239350" cy="567100"/>
            </a:xfrm>
            <a:custGeom>
              <a:rect b="b" l="l" r="r" t="t"/>
              <a:pathLst>
                <a:path extrusionOk="0" fill="none" h="22684" w="9574">
                  <a:moveTo>
                    <a:pt x="0" y="0"/>
                  </a:moveTo>
                  <a:cubicBezTo>
                    <a:pt x="0" y="0"/>
                    <a:pt x="8773" y="9374"/>
                    <a:pt x="9574" y="22683"/>
                  </a:cubicBezTo>
                </a:path>
              </a:pathLst>
            </a:custGeom>
            <a:noFill/>
            <a:ln cap="flat" cmpd="sng" w="50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31"/>
            <p:cNvSpPr/>
            <p:nvPr/>
          </p:nvSpPr>
          <p:spPr>
            <a:xfrm>
              <a:off x="5352325" y="1633275"/>
              <a:ext cx="252700" cy="844800"/>
            </a:xfrm>
            <a:custGeom>
              <a:rect b="b" l="l" r="r" t="t"/>
              <a:pathLst>
                <a:path extrusionOk="0" fill="none" h="33792" w="10108">
                  <a:moveTo>
                    <a:pt x="10108" y="1"/>
                  </a:moveTo>
                  <a:cubicBezTo>
                    <a:pt x="10108" y="1"/>
                    <a:pt x="1" y="10441"/>
                    <a:pt x="2436" y="33791"/>
                  </a:cubicBezTo>
                </a:path>
              </a:pathLst>
            </a:custGeom>
            <a:noFill/>
            <a:ln cap="flat" cmpd="sng" w="50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31"/>
            <p:cNvSpPr/>
            <p:nvPr/>
          </p:nvSpPr>
          <p:spPr>
            <a:xfrm>
              <a:off x="5412375" y="647600"/>
              <a:ext cx="469525" cy="538750"/>
            </a:xfrm>
            <a:custGeom>
              <a:rect b="b" l="l" r="r" t="t"/>
              <a:pathLst>
                <a:path extrusionOk="0" h="21550" w="18781">
                  <a:moveTo>
                    <a:pt x="13122" y="1"/>
                  </a:moveTo>
                  <a:cubicBezTo>
                    <a:pt x="11182" y="1"/>
                    <a:pt x="8721" y="1823"/>
                    <a:pt x="7239" y="2334"/>
                  </a:cubicBezTo>
                  <a:cubicBezTo>
                    <a:pt x="6923" y="2446"/>
                    <a:pt x="6621" y="2490"/>
                    <a:pt x="6324" y="2490"/>
                  </a:cubicBezTo>
                  <a:cubicBezTo>
                    <a:pt x="5649" y="2490"/>
                    <a:pt x="5009" y="2263"/>
                    <a:pt x="4337" y="2101"/>
                  </a:cubicBezTo>
                  <a:cubicBezTo>
                    <a:pt x="3781" y="1932"/>
                    <a:pt x="3017" y="1588"/>
                    <a:pt x="2358" y="1588"/>
                  </a:cubicBezTo>
                  <a:cubicBezTo>
                    <a:pt x="2107" y="1588"/>
                    <a:pt x="1871" y="1638"/>
                    <a:pt x="1668" y="1767"/>
                  </a:cubicBezTo>
                  <a:cubicBezTo>
                    <a:pt x="1568" y="1801"/>
                    <a:pt x="1535" y="1834"/>
                    <a:pt x="1501" y="1867"/>
                  </a:cubicBezTo>
                  <a:cubicBezTo>
                    <a:pt x="1435" y="1967"/>
                    <a:pt x="1401" y="2001"/>
                    <a:pt x="1368" y="2034"/>
                  </a:cubicBezTo>
                  <a:cubicBezTo>
                    <a:pt x="1335" y="2101"/>
                    <a:pt x="1268" y="2168"/>
                    <a:pt x="1234" y="2201"/>
                  </a:cubicBezTo>
                  <a:cubicBezTo>
                    <a:pt x="1101" y="2501"/>
                    <a:pt x="1034" y="2835"/>
                    <a:pt x="934" y="3168"/>
                  </a:cubicBezTo>
                  <a:cubicBezTo>
                    <a:pt x="767" y="3802"/>
                    <a:pt x="734" y="4469"/>
                    <a:pt x="767" y="5136"/>
                  </a:cubicBezTo>
                  <a:cubicBezTo>
                    <a:pt x="834" y="6471"/>
                    <a:pt x="1068" y="7838"/>
                    <a:pt x="1201" y="9139"/>
                  </a:cubicBezTo>
                  <a:cubicBezTo>
                    <a:pt x="1234" y="9273"/>
                    <a:pt x="1234" y="9373"/>
                    <a:pt x="1234" y="9506"/>
                  </a:cubicBezTo>
                  <a:cubicBezTo>
                    <a:pt x="1234" y="9806"/>
                    <a:pt x="1268" y="10040"/>
                    <a:pt x="1268" y="10340"/>
                  </a:cubicBezTo>
                  <a:lnTo>
                    <a:pt x="1268" y="11041"/>
                  </a:lnTo>
                  <a:lnTo>
                    <a:pt x="1268" y="11174"/>
                  </a:lnTo>
                  <a:lnTo>
                    <a:pt x="1268" y="11207"/>
                  </a:lnTo>
                  <a:lnTo>
                    <a:pt x="1268" y="11608"/>
                  </a:lnTo>
                  <a:cubicBezTo>
                    <a:pt x="1268" y="11708"/>
                    <a:pt x="1234" y="11875"/>
                    <a:pt x="1234" y="12008"/>
                  </a:cubicBezTo>
                  <a:cubicBezTo>
                    <a:pt x="1234" y="12141"/>
                    <a:pt x="1201" y="12275"/>
                    <a:pt x="1201" y="12375"/>
                  </a:cubicBezTo>
                  <a:cubicBezTo>
                    <a:pt x="1201" y="12475"/>
                    <a:pt x="1201" y="12608"/>
                    <a:pt x="1168" y="12675"/>
                  </a:cubicBezTo>
                  <a:lnTo>
                    <a:pt x="1034" y="13175"/>
                  </a:lnTo>
                  <a:cubicBezTo>
                    <a:pt x="1034" y="13309"/>
                    <a:pt x="1001" y="13442"/>
                    <a:pt x="934" y="13576"/>
                  </a:cubicBezTo>
                  <a:cubicBezTo>
                    <a:pt x="934" y="13609"/>
                    <a:pt x="901" y="13609"/>
                    <a:pt x="901" y="13642"/>
                  </a:cubicBezTo>
                  <a:cubicBezTo>
                    <a:pt x="868" y="13709"/>
                    <a:pt x="868" y="13809"/>
                    <a:pt x="834" y="13876"/>
                  </a:cubicBezTo>
                  <a:cubicBezTo>
                    <a:pt x="767" y="14043"/>
                    <a:pt x="734" y="14176"/>
                    <a:pt x="667" y="14343"/>
                  </a:cubicBezTo>
                  <a:lnTo>
                    <a:pt x="667" y="14376"/>
                  </a:lnTo>
                  <a:cubicBezTo>
                    <a:pt x="434" y="15277"/>
                    <a:pt x="234" y="16178"/>
                    <a:pt x="100" y="17045"/>
                  </a:cubicBezTo>
                  <a:cubicBezTo>
                    <a:pt x="67" y="17345"/>
                    <a:pt x="34" y="17645"/>
                    <a:pt x="34" y="17879"/>
                  </a:cubicBezTo>
                  <a:cubicBezTo>
                    <a:pt x="0" y="18179"/>
                    <a:pt x="0" y="18446"/>
                    <a:pt x="34" y="18713"/>
                  </a:cubicBezTo>
                  <a:cubicBezTo>
                    <a:pt x="34" y="18946"/>
                    <a:pt x="67" y="19146"/>
                    <a:pt x="100" y="19347"/>
                  </a:cubicBezTo>
                  <a:lnTo>
                    <a:pt x="100" y="19380"/>
                  </a:lnTo>
                  <a:cubicBezTo>
                    <a:pt x="167" y="19613"/>
                    <a:pt x="234" y="19814"/>
                    <a:pt x="334" y="20014"/>
                  </a:cubicBezTo>
                  <a:cubicBezTo>
                    <a:pt x="625" y="20782"/>
                    <a:pt x="1211" y="21550"/>
                    <a:pt x="1974" y="21550"/>
                  </a:cubicBezTo>
                  <a:cubicBezTo>
                    <a:pt x="2172" y="21550"/>
                    <a:pt x="2382" y="21498"/>
                    <a:pt x="2602" y="21381"/>
                  </a:cubicBezTo>
                  <a:cubicBezTo>
                    <a:pt x="3203" y="21115"/>
                    <a:pt x="3569" y="20547"/>
                    <a:pt x="4003" y="20014"/>
                  </a:cubicBezTo>
                  <a:cubicBezTo>
                    <a:pt x="5237" y="18379"/>
                    <a:pt x="6572" y="16878"/>
                    <a:pt x="8106" y="15644"/>
                  </a:cubicBezTo>
                  <a:cubicBezTo>
                    <a:pt x="8573" y="15177"/>
                    <a:pt x="9073" y="14777"/>
                    <a:pt x="9607" y="14376"/>
                  </a:cubicBezTo>
                  <a:lnTo>
                    <a:pt x="10007" y="14143"/>
                  </a:lnTo>
                  <a:lnTo>
                    <a:pt x="10241" y="14009"/>
                  </a:lnTo>
                  <a:cubicBezTo>
                    <a:pt x="10241" y="13976"/>
                    <a:pt x="10274" y="13976"/>
                    <a:pt x="10274" y="13976"/>
                  </a:cubicBezTo>
                  <a:cubicBezTo>
                    <a:pt x="11575" y="13309"/>
                    <a:pt x="13010" y="13009"/>
                    <a:pt x="14377" y="12608"/>
                  </a:cubicBezTo>
                  <a:cubicBezTo>
                    <a:pt x="14411" y="12608"/>
                    <a:pt x="14444" y="12575"/>
                    <a:pt x="14511" y="12575"/>
                  </a:cubicBezTo>
                  <a:cubicBezTo>
                    <a:pt x="14577" y="12508"/>
                    <a:pt x="14711" y="12508"/>
                    <a:pt x="14777" y="12475"/>
                  </a:cubicBezTo>
                  <a:cubicBezTo>
                    <a:pt x="14911" y="12475"/>
                    <a:pt x="15011" y="12442"/>
                    <a:pt x="15111" y="12408"/>
                  </a:cubicBezTo>
                  <a:lnTo>
                    <a:pt x="15511" y="12275"/>
                  </a:lnTo>
                  <a:cubicBezTo>
                    <a:pt x="15678" y="12241"/>
                    <a:pt x="15845" y="12141"/>
                    <a:pt x="16012" y="12075"/>
                  </a:cubicBezTo>
                  <a:cubicBezTo>
                    <a:pt x="17379" y="11441"/>
                    <a:pt x="18780" y="10474"/>
                    <a:pt x="18047" y="9106"/>
                  </a:cubicBezTo>
                  <a:cubicBezTo>
                    <a:pt x="18013" y="9006"/>
                    <a:pt x="17946" y="8939"/>
                    <a:pt x="17813" y="8839"/>
                  </a:cubicBezTo>
                  <a:cubicBezTo>
                    <a:pt x="17379" y="8105"/>
                    <a:pt x="16746" y="7471"/>
                    <a:pt x="16312" y="6704"/>
                  </a:cubicBezTo>
                  <a:cubicBezTo>
                    <a:pt x="15711" y="5537"/>
                    <a:pt x="15378" y="4336"/>
                    <a:pt x="15111" y="3035"/>
                  </a:cubicBezTo>
                  <a:cubicBezTo>
                    <a:pt x="14944" y="2201"/>
                    <a:pt x="15411" y="1267"/>
                    <a:pt x="14711" y="600"/>
                  </a:cubicBezTo>
                  <a:cubicBezTo>
                    <a:pt x="14258" y="171"/>
                    <a:pt x="13714" y="1"/>
                    <a:pt x="131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31"/>
            <p:cNvSpPr/>
            <p:nvPr/>
          </p:nvSpPr>
          <p:spPr>
            <a:xfrm>
              <a:off x="5557250" y="727025"/>
              <a:ext cx="316300" cy="187225"/>
            </a:xfrm>
            <a:custGeom>
              <a:rect b="b" l="l" r="r" t="t"/>
              <a:pathLst>
                <a:path extrusionOk="0" h="7489" w="12652">
                  <a:moveTo>
                    <a:pt x="11625" y="0"/>
                  </a:moveTo>
                  <a:cubicBezTo>
                    <a:pt x="9030" y="0"/>
                    <a:pt x="1831" y="2811"/>
                    <a:pt x="643" y="5462"/>
                  </a:cubicBezTo>
                  <a:cubicBezTo>
                    <a:pt x="0" y="6440"/>
                    <a:pt x="857" y="7489"/>
                    <a:pt x="1779" y="7489"/>
                  </a:cubicBezTo>
                  <a:cubicBezTo>
                    <a:pt x="1957" y="7489"/>
                    <a:pt x="2138" y="7450"/>
                    <a:pt x="2311" y="7363"/>
                  </a:cubicBezTo>
                  <a:cubicBezTo>
                    <a:pt x="3645" y="6596"/>
                    <a:pt x="4479" y="4561"/>
                    <a:pt x="5814" y="3594"/>
                  </a:cubicBezTo>
                  <a:cubicBezTo>
                    <a:pt x="8549" y="1392"/>
                    <a:pt x="12652" y="1259"/>
                    <a:pt x="12552" y="392"/>
                  </a:cubicBezTo>
                  <a:cubicBezTo>
                    <a:pt x="12506" y="122"/>
                    <a:pt x="12165" y="0"/>
                    <a:pt x="1162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31"/>
            <p:cNvSpPr/>
            <p:nvPr/>
          </p:nvSpPr>
          <p:spPr>
            <a:xfrm>
              <a:off x="5414025" y="688225"/>
              <a:ext cx="257725" cy="498550"/>
            </a:xfrm>
            <a:custGeom>
              <a:rect b="b" l="l" r="r" t="t"/>
              <a:pathLst>
                <a:path extrusionOk="0" h="19942" w="10309">
                  <a:moveTo>
                    <a:pt x="2210" y="0"/>
                  </a:moveTo>
                  <a:cubicBezTo>
                    <a:pt x="2011" y="0"/>
                    <a:pt x="1806" y="60"/>
                    <a:pt x="1669" y="142"/>
                  </a:cubicBezTo>
                  <a:cubicBezTo>
                    <a:pt x="1602" y="176"/>
                    <a:pt x="1535" y="209"/>
                    <a:pt x="1502" y="276"/>
                  </a:cubicBezTo>
                  <a:cubicBezTo>
                    <a:pt x="1469" y="342"/>
                    <a:pt x="1435" y="376"/>
                    <a:pt x="1369" y="443"/>
                  </a:cubicBezTo>
                  <a:cubicBezTo>
                    <a:pt x="1335" y="476"/>
                    <a:pt x="1302" y="543"/>
                    <a:pt x="1269" y="576"/>
                  </a:cubicBezTo>
                  <a:cubicBezTo>
                    <a:pt x="1135" y="876"/>
                    <a:pt x="1035" y="1210"/>
                    <a:pt x="968" y="1543"/>
                  </a:cubicBezTo>
                  <a:cubicBezTo>
                    <a:pt x="802" y="2177"/>
                    <a:pt x="768" y="2844"/>
                    <a:pt x="802" y="3511"/>
                  </a:cubicBezTo>
                  <a:cubicBezTo>
                    <a:pt x="835" y="4846"/>
                    <a:pt x="1102" y="6213"/>
                    <a:pt x="1202" y="7514"/>
                  </a:cubicBezTo>
                  <a:cubicBezTo>
                    <a:pt x="1269" y="7648"/>
                    <a:pt x="1269" y="7781"/>
                    <a:pt x="1269" y="7881"/>
                  </a:cubicBezTo>
                  <a:cubicBezTo>
                    <a:pt x="1269" y="8181"/>
                    <a:pt x="1302" y="8415"/>
                    <a:pt x="1302" y="8715"/>
                  </a:cubicBezTo>
                  <a:lnTo>
                    <a:pt x="1302" y="9449"/>
                  </a:lnTo>
                  <a:lnTo>
                    <a:pt x="1302" y="9549"/>
                  </a:lnTo>
                  <a:lnTo>
                    <a:pt x="1302" y="9582"/>
                  </a:lnTo>
                  <a:lnTo>
                    <a:pt x="1302" y="9983"/>
                  </a:lnTo>
                  <a:cubicBezTo>
                    <a:pt x="1302" y="10083"/>
                    <a:pt x="1269" y="10283"/>
                    <a:pt x="1269" y="10383"/>
                  </a:cubicBezTo>
                  <a:cubicBezTo>
                    <a:pt x="1269" y="10516"/>
                    <a:pt x="1202" y="10650"/>
                    <a:pt x="1202" y="10783"/>
                  </a:cubicBezTo>
                  <a:cubicBezTo>
                    <a:pt x="1202" y="10850"/>
                    <a:pt x="1202" y="10983"/>
                    <a:pt x="1168" y="11050"/>
                  </a:cubicBezTo>
                  <a:lnTo>
                    <a:pt x="1035" y="11550"/>
                  </a:lnTo>
                  <a:cubicBezTo>
                    <a:pt x="1035" y="11684"/>
                    <a:pt x="1002" y="11817"/>
                    <a:pt x="968" y="11951"/>
                  </a:cubicBezTo>
                  <a:cubicBezTo>
                    <a:pt x="968" y="11984"/>
                    <a:pt x="935" y="11984"/>
                    <a:pt x="935" y="12017"/>
                  </a:cubicBezTo>
                  <a:cubicBezTo>
                    <a:pt x="935" y="12118"/>
                    <a:pt x="868" y="12184"/>
                    <a:pt x="835" y="12284"/>
                  </a:cubicBezTo>
                  <a:cubicBezTo>
                    <a:pt x="802" y="12451"/>
                    <a:pt x="768" y="12551"/>
                    <a:pt x="668" y="12718"/>
                  </a:cubicBezTo>
                  <a:lnTo>
                    <a:pt x="668" y="12785"/>
                  </a:lnTo>
                  <a:cubicBezTo>
                    <a:pt x="468" y="13652"/>
                    <a:pt x="268" y="14553"/>
                    <a:pt x="134" y="15453"/>
                  </a:cubicBezTo>
                  <a:cubicBezTo>
                    <a:pt x="101" y="15720"/>
                    <a:pt x="34" y="15987"/>
                    <a:pt x="34" y="16287"/>
                  </a:cubicBezTo>
                  <a:cubicBezTo>
                    <a:pt x="1" y="16554"/>
                    <a:pt x="1" y="16821"/>
                    <a:pt x="34" y="17121"/>
                  </a:cubicBezTo>
                  <a:cubicBezTo>
                    <a:pt x="34" y="17321"/>
                    <a:pt x="101" y="17521"/>
                    <a:pt x="134" y="17722"/>
                  </a:cubicBezTo>
                  <a:lnTo>
                    <a:pt x="134" y="17788"/>
                  </a:lnTo>
                  <a:cubicBezTo>
                    <a:pt x="168" y="17988"/>
                    <a:pt x="268" y="18189"/>
                    <a:pt x="335" y="18389"/>
                  </a:cubicBezTo>
                  <a:cubicBezTo>
                    <a:pt x="629" y="19165"/>
                    <a:pt x="1225" y="19942"/>
                    <a:pt x="2018" y="19942"/>
                  </a:cubicBezTo>
                  <a:cubicBezTo>
                    <a:pt x="2212" y="19942"/>
                    <a:pt x="2419" y="19895"/>
                    <a:pt x="2636" y="19790"/>
                  </a:cubicBezTo>
                  <a:cubicBezTo>
                    <a:pt x="3203" y="19490"/>
                    <a:pt x="3604" y="18956"/>
                    <a:pt x="4004" y="18389"/>
                  </a:cubicBezTo>
                  <a:cubicBezTo>
                    <a:pt x="5271" y="16788"/>
                    <a:pt x="6606" y="15286"/>
                    <a:pt x="8140" y="14019"/>
                  </a:cubicBezTo>
                  <a:cubicBezTo>
                    <a:pt x="8607" y="13552"/>
                    <a:pt x="9107" y="13152"/>
                    <a:pt x="9641" y="12785"/>
                  </a:cubicBezTo>
                  <a:lnTo>
                    <a:pt x="10008" y="12518"/>
                  </a:lnTo>
                  <a:cubicBezTo>
                    <a:pt x="10108" y="12484"/>
                    <a:pt x="10175" y="12451"/>
                    <a:pt x="10308" y="12351"/>
                  </a:cubicBezTo>
                  <a:cubicBezTo>
                    <a:pt x="9941" y="11184"/>
                    <a:pt x="9441" y="10049"/>
                    <a:pt x="8707" y="9049"/>
                  </a:cubicBezTo>
                  <a:cubicBezTo>
                    <a:pt x="8474" y="8715"/>
                    <a:pt x="8173" y="8382"/>
                    <a:pt x="7873" y="8115"/>
                  </a:cubicBezTo>
                  <a:cubicBezTo>
                    <a:pt x="7006" y="7181"/>
                    <a:pt x="6005" y="6447"/>
                    <a:pt x="5038" y="5613"/>
                  </a:cubicBezTo>
                  <a:cubicBezTo>
                    <a:pt x="3770" y="4512"/>
                    <a:pt x="2536" y="3211"/>
                    <a:pt x="2102" y="1643"/>
                  </a:cubicBezTo>
                  <a:cubicBezTo>
                    <a:pt x="1969" y="1176"/>
                    <a:pt x="1902" y="709"/>
                    <a:pt x="2169" y="342"/>
                  </a:cubicBezTo>
                  <a:cubicBezTo>
                    <a:pt x="2303" y="209"/>
                    <a:pt x="2369" y="142"/>
                    <a:pt x="2503" y="42"/>
                  </a:cubicBezTo>
                  <a:cubicBezTo>
                    <a:pt x="2469" y="9"/>
                    <a:pt x="2369" y="9"/>
                    <a:pt x="2336" y="9"/>
                  </a:cubicBezTo>
                  <a:cubicBezTo>
                    <a:pt x="2295" y="3"/>
                    <a:pt x="2252" y="0"/>
                    <a:pt x="22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31"/>
            <p:cNvSpPr/>
            <p:nvPr/>
          </p:nvSpPr>
          <p:spPr>
            <a:xfrm>
              <a:off x="5406525" y="868575"/>
              <a:ext cx="475375" cy="318200"/>
            </a:xfrm>
            <a:custGeom>
              <a:rect b="b" l="l" r="r" t="t"/>
              <a:pathLst>
                <a:path extrusionOk="0" h="12728" w="19015">
                  <a:moveTo>
                    <a:pt x="18114" y="0"/>
                  </a:moveTo>
                  <a:cubicBezTo>
                    <a:pt x="18080" y="400"/>
                    <a:pt x="17847" y="734"/>
                    <a:pt x="17580" y="967"/>
                  </a:cubicBezTo>
                  <a:cubicBezTo>
                    <a:pt x="17238" y="1241"/>
                    <a:pt x="16827" y="1330"/>
                    <a:pt x="16395" y="1330"/>
                  </a:cubicBezTo>
                  <a:cubicBezTo>
                    <a:pt x="15983" y="1330"/>
                    <a:pt x="15552" y="1249"/>
                    <a:pt x="15145" y="1168"/>
                  </a:cubicBezTo>
                  <a:cubicBezTo>
                    <a:pt x="13597" y="876"/>
                    <a:pt x="12018" y="735"/>
                    <a:pt x="10440" y="735"/>
                  </a:cubicBezTo>
                  <a:cubicBezTo>
                    <a:pt x="9672" y="735"/>
                    <a:pt x="8904" y="768"/>
                    <a:pt x="8140" y="834"/>
                  </a:cubicBezTo>
                  <a:cubicBezTo>
                    <a:pt x="5905" y="1067"/>
                    <a:pt x="3670" y="1568"/>
                    <a:pt x="1602" y="2335"/>
                  </a:cubicBezTo>
                  <a:cubicBezTo>
                    <a:pt x="1502" y="2435"/>
                    <a:pt x="1435" y="3603"/>
                    <a:pt x="1435" y="3736"/>
                  </a:cubicBezTo>
                  <a:cubicBezTo>
                    <a:pt x="1335" y="4403"/>
                    <a:pt x="1135" y="4937"/>
                    <a:pt x="935" y="5571"/>
                  </a:cubicBezTo>
                  <a:lnTo>
                    <a:pt x="935" y="5604"/>
                  </a:lnTo>
                  <a:cubicBezTo>
                    <a:pt x="935" y="5637"/>
                    <a:pt x="901" y="5671"/>
                    <a:pt x="901" y="5737"/>
                  </a:cubicBezTo>
                  <a:cubicBezTo>
                    <a:pt x="334" y="7239"/>
                    <a:pt x="1" y="8973"/>
                    <a:pt x="401" y="10508"/>
                  </a:cubicBezTo>
                  <a:lnTo>
                    <a:pt x="401" y="10574"/>
                  </a:lnTo>
                  <a:cubicBezTo>
                    <a:pt x="434" y="10774"/>
                    <a:pt x="501" y="10975"/>
                    <a:pt x="601" y="11175"/>
                  </a:cubicBezTo>
                  <a:cubicBezTo>
                    <a:pt x="896" y="11951"/>
                    <a:pt x="1491" y="12728"/>
                    <a:pt x="2284" y="12728"/>
                  </a:cubicBezTo>
                  <a:cubicBezTo>
                    <a:pt x="2479" y="12728"/>
                    <a:pt x="2686" y="12681"/>
                    <a:pt x="2903" y="12576"/>
                  </a:cubicBezTo>
                  <a:cubicBezTo>
                    <a:pt x="3470" y="12276"/>
                    <a:pt x="3837" y="11742"/>
                    <a:pt x="4270" y="11175"/>
                  </a:cubicBezTo>
                  <a:cubicBezTo>
                    <a:pt x="5505" y="9574"/>
                    <a:pt x="6839" y="8072"/>
                    <a:pt x="8407" y="6805"/>
                  </a:cubicBezTo>
                  <a:cubicBezTo>
                    <a:pt x="9141" y="6171"/>
                    <a:pt x="9941" y="5637"/>
                    <a:pt x="10775" y="5170"/>
                  </a:cubicBezTo>
                  <a:cubicBezTo>
                    <a:pt x="12076" y="4470"/>
                    <a:pt x="13410" y="4103"/>
                    <a:pt x="14745" y="3669"/>
                  </a:cubicBezTo>
                  <a:cubicBezTo>
                    <a:pt x="14811" y="3636"/>
                    <a:pt x="14945" y="3636"/>
                    <a:pt x="15011" y="3603"/>
                  </a:cubicBezTo>
                  <a:cubicBezTo>
                    <a:pt x="15145" y="3603"/>
                    <a:pt x="15245" y="3536"/>
                    <a:pt x="15345" y="3503"/>
                  </a:cubicBezTo>
                  <a:lnTo>
                    <a:pt x="15745" y="3369"/>
                  </a:lnTo>
                  <a:cubicBezTo>
                    <a:pt x="15912" y="3336"/>
                    <a:pt x="16079" y="3269"/>
                    <a:pt x="16246" y="3169"/>
                  </a:cubicBezTo>
                  <a:cubicBezTo>
                    <a:pt x="17580" y="2635"/>
                    <a:pt x="19014" y="1668"/>
                    <a:pt x="18247" y="234"/>
                  </a:cubicBezTo>
                  <a:cubicBezTo>
                    <a:pt x="18180" y="167"/>
                    <a:pt x="18147" y="100"/>
                    <a:pt x="181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31"/>
            <p:cNvSpPr/>
            <p:nvPr/>
          </p:nvSpPr>
          <p:spPr>
            <a:xfrm>
              <a:off x="5576650" y="1298500"/>
              <a:ext cx="395300" cy="378900"/>
            </a:xfrm>
            <a:custGeom>
              <a:rect b="b" l="l" r="r" t="t"/>
              <a:pathLst>
                <a:path extrusionOk="0" h="15156" w="15812">
                  <a:moveTo>
                    <a:pt x="4764" y="0"/>
                  </a:moveTo>
                  <a:cubicBezTo>
                    <a:pt x="4665" y="0"/>
                    <a:pt x="4567" y="15"/>
                    <a:pt x="4470" y="49"/>
                  </a:cubicBezTo>
                  <a:cubicBezTo>
                    <a:pt x="4404" y="49"/>
                    <a:pt x="4370" y="49"/>
                    <a:pt x="4337" y="82"/>
                  </a:cubicBezTo>
                  <a:cubicBezTo>
                    <a:pt x="4304" y="115"/>
                    <a:pt x="4237" y="115"/>
                    <a:pt x="4204" y="149"/>
                  </a:cubicBezTo>
                  <a:lnTo>
                    <a:pt x="4070" y="282"/>
                  </a:lnTo>
                  <a:cubicBezTo>
                    <a:pt x="3903" y="482"/>
                    <a:pt x="3803" y="716"/>
                    <a:pt x="3670" y="949"/>
                  </a:cubicBezTo>
                  <a:cubicBezTo>
                    <a:pt x="3403" y="1416"/>
                    <a:pt x="3303" y="1917"/>
                    <a:pt x="3170" y="2417"/>
                  </a:cubicBezTo>
                  <a:cubicBezTo>
                    <a:pt x="2969" y="3451"/>
                    <a:pt x="2903" y="4552"/>
                    <a:pt x="2736" y="5553"/>
                  </a:cubicBezTo>
                  <a:cubicBezTo>
                    <a:pt x="2736" y="5619"/>
                    <a:pt x="2703" y="5753"/>
                    <a:pt x="2703" y="5820"/>
                  </a:cubicBezTo>
                  <a:lnTo>
                    <a:pt x="2569" y="6453"/>
                  </a:lnTo>
                  <a:cubicBezTo>
                    <a:pt x="2536" y="6620"/>
                    <a:pt x="2502" y="6820"/>
                    <a:pt x="2469" y="6987"/>
                  </a:cubicBezTo>
                  <a:cubicBezTo>
                    <a:pt x="2402" y="7054"/>
                    <a:pt x="2402" y="7054"/>
                    <a:pt x="2402" y="7087"/>
                  </a:cubicBezTo>
                  <a:lnTo>
                    <a:pt x="2402" y="7120"/>
                  </a:lnTo>
                  <a:cubicBezTo>
                    <a:pt x="2369" y="7254"/>
                    <a:pt x="2369" y="7321"/>
                    <a:pt x="2336" y="7421"/>
                  </a:cubicBezTo>
                  <a:cubicBezTo>
                    <a:pt x="2302" y="7554"/>
                    <a:pt x="2236" y="7621"/>
                    <a:pt x="2202" y="7754"/>
                  </a:cubicBezTo>
                  <a:cubicBezTo>
                    <a:pt x="2169" y="7821"/>
                    <a:pt x="2135" y="7954"/>
                    <a:pt x="2069" y="8054"/>
                  </a:cubicBezTo>
                  <a:cubicBezTo>
                    <a:pt x="2069" y="8088"/>
                    <a:pt x="2035" y="8155"/>
                    <a:pt x="2002" y="8255"/>
                  </a:cubicBezTo>
                  <a:cubicBezTo>
                    <a:pt x="1969" y="8388"/>
                    <a:pt x="1902" y="8488"/>
                    <a:pt x="1835" y="8622"/>
                  </a:cubicBezTo>
                  <a:cubicBezTo>
                    <a:pt x="1735" y="8722"/>
                    <a:pt x="1702" y="8788"/>
                    <a:pt x="1668" y="8888"/>
                  </a:cubicBezTo>
                  <a:cubicBezTo>
                    <a:pt x="1668" y="8922"/>
                    <a:pt x="1635" y="8922"/>
                    <a:pt x="1635" y="8955"/>
                  </a:cubicBezTo>
                  <a:cubicBezTo>
                    <a:pt x="1568" y="8988"/>
                    <a:pt x="1535" y="9089"/>
                    <a:pt x="1502" y="9122"/>
                  </a:cubicBezTo>
                  <a:cubicBezTo>
                    <a:pt x="1468" y="9222"/>
                    <a:pt x="1368" y="9322"/>
                    <a:pt x="1302" y="9422"/>
                  </a:cubicBezTo>
                  <a:cubicBezTo>
                    <a:pt x="968" y="10056"/>
                    <a:pt x="634" y="10656"/>
                    <a:pt x="368" y="11323"/>
                  </a:cubicBezTo>
                  <a:cubicBezTo>
                    <a:pt x="301" y="11557"/>
                    <a:pt x="201" y="11757"/>
                    <a:pt x="167" y="11957"/>
                  </a:cubicBezTo>
                  <a:lnTo>
                    <a:pt x="34" y="12591"/>
                  </a:lnTo>
                  <a:cubicBezTo>
                    <a:pt x="34" y="12758"/>
                    <a:pt x="1" y="12925"/>
                    <a:pt x="1" y="13091"/>
                  </a:cubicBezTo>
                  <a:cubicBezTo>
                    <a:pt x="1" y="13292"/>
                    <a:pt x="1" y="13458"/>
                    <a:pt x="34" y="13625"/>
                  </a:cubicBezTo>
                  <a:cubicBezTo>
                    <a:pt x="154" y="14377"/>
                    <a:pt x="545" y="15155"/>
                    <a:pt x="1281" y="15155"/>
                  </a:cubicBezTo>
                  <a:cubicBezTo>
                    <a:pt x="1361" y="15155"/>
                    <a:pt x="1446" y="15146"/>
                    <a:pt x="1535" y="15126"/>
                  </a:cubicBezTo>
                  <a:cubicBezTo>
                    <a:pt x="2002" y="14993"/>
                    <a:pt x="2402" y="14659"/>
                    <a:pt x="2836" y="14326"/>
                  </a:cubicBezTo>
                  <a:cubicBezTo>
                    <a:pt x="4070" y="13325"/>
                    <a:pt x="5371" y="12458"/>
                    <a:pt x="6805" y="11790"/>
                  </a:cubicBezTo>
                  <a:cubicBezTo>
                    <a:pt x="7206" y="11557"/>
                    <a:pt x="7673" y="11323"/>
                    <a:pt x="8173" y="11123"/>
                  </a:cubicBezTo>
                  <a:cubicBezTo>
                    <a:pt x="8307" y="11090"/>
                    <a:pt x="8373" y="11023"/>
                    <a:pt x="8507" y="10990"/>
                  </a:cubicBezTo>
                  <a:cubicBezTo>
                    <a:pt x="8573" y="10957"/>
                    <a:pt x="8640" y="10923"/>
                    <a:pt x="8707" y="10923"/>
                  </a:cubicBezTo>
                  <a:lnTo>
                    <a:pt x="8740" y="10923"/>
                  </a:lnTo>
                  <a:cubicBezTo>
                    <a:pt x="9874" y="10623"/>
                    <a:pt x="11008" y="10656"/>
                    <a:pt x="12143" y="10623"/>
                  </a:cubicBezTo>
                  <a:lnTo>
                    <a:pt x="12710" y="10623"/>
                  </a:lnTo>
                  <a:cubicBezTo>
                    <a:pt x="12810" y="10623"/>
                    <a:pt x="12943" y="10590"/>
                    <a:pt x="13010" y="10590"/>
                  </a:cubicBezTo>
                  <a:cubicBezTo>
                    <a:pt x="13143" y="10590"/>
                    <a:pt x="13277" y="10590"/>
                    <a:pt x="13444" y="10556"/>
                  </a:cubicBezTo>
                  <a:cubicBezTo>
                    <a:pt x="14544" y="10323"/>
                    <a:pt x="15812" y="9889"/>
                    <a:pt x="15512" y="8655"/>
                  </a:cubicBezTo>
                  <a:cubicBezTo>
                    <a:pt x="15478" y="8588"/>
                    <a:pt x="15478" y="8555"/>
                    <a:pt x="15412" y="8488"/>
                  </a:cubicBezTo>
                  <a:cubicBezTo>
                    <a:pt x="15212" y="7888"/>
                    <a:pt x="14845" y="7287"/>
                    <a:pt x="14678" y="6620"/>
                  </a:cubicBezTo>
                  <a:cubicBezTo>
                    <a:pt x="14411" y="5619"/>
                    <a:pt x="14411" y="4619"/>
                    <a:pt x="14478" y="3585"/>
                  </a:cubicBezTo>
                  <a:cubicBezTo>
                    <a:pt x="14511" y="2917"/>
                    <a:pt x="15045" y="2250"/>
                    <a:pt x="14644" y="1617"/>
                  </a:cubicBezTo>
                  <a:cubicBezTo>
                    <a:pt x="14225" y="994"/>
                    <a:pt x="13531" y="788"/>
                    <a:pt x="12738" y="788"/>
                  </a:cubicBezTo>
                  <a:cubicBezTo>
                    <a:pt x="11324" y="788"/>
                    <a:pt x="9600" y="1443"/>
                    <a:pt x="8573" y="1550"/>
                  </a:cubicBezTo>
                  <a:cubicBezTo>
                    <a:pt x="8519" y="1554"/>
                    <a:pt x="8466" y="1556"/>
                    <a:pt x="8414" y="1556"/>
                  </a:cubicBezTo>
                  <a:cubicBezTo>
                    <a:pt x="7661" y="1556"/>
                    <a:pt x="7091" y="1126"/>
                    <a:pt x="6405" y="783"/>
                  </a:cubicBezTo>
                  <a:cubicBezTo>
                    <a:pt x="5977" y="526"/>
                    <a:pt x="5353" y="0"/>
                    <a:pt x="47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31"/>
            <p:cNvSpPr/>
            <p:nvPr/>
          </p:nvSpPr>
          <p:spPr>
            <a:xfrm>
              <a:off x="5726650" y="1395825"/>
              <a:ext cx="270875" cy="100425"/>
            </a:xfrm>
            <a:custGeom>
              <a:rect b="b" l="l" r="r" t="t"/>
              <a:pathLst>
                <a:path extrusionOk="0" h="4017" w="10835">
                  <a:moveTo>
                    <a:pt x="8630" y="0"/>
                  </a:moveTo>
                  <a:cubicBezTo>
                    <a:pt x="6033" y="0"/>
                    <a:pt x="1908" y="779"/>
                    <a:pt x="772" y="2227"/>
                  </a:cubicBezTo>
                  <a:cubicBezTo>
                    <a:pt x="1" y="2936"/>
                    <a:pt x="656" y="4017"/>
                    <a:pt x="1498" y="4017"/>
                  </a:cubicBezTo>
                  <a:cubicBezTo>
                    <a:pt x="1566" y="4017"/>
                    <a:pt x="1636" y="4010"/>
                    <a:pt x="1706" y="3995"/>
                  </a:cubicBezTo>
                  <a:cubicBezTo>
                    <a:pt x="2874" y="3661"/>
                    <a:pt x="3874" y="2260"/>
                    <a:pt x="5109" y="1760"/>
                  </a:cubicBezTo>
                  <a:cubicBezTo>
                    <a:pt x="7544" y="592"/>
                    <a:pt x="10779" y="1326"/>
                    <a:pt x="10813" y="592"/>
                  </a:cubicBezTo>
                  <a:cubicBezTo>
                    <a:pt x="10835" y="193"/>
                    <a:pt x="9922" y="0"/>
                    <a:pt x="86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31"/>
            <p:cNvSpPr/>
            <p:nvPr/>
          </p:nvSpPr>
          <p:spPr>
            <a:xfrm>
              <a:off x="5575825" y="1300000"/>
              <a:ext cx="218500" cy="378450"/>
            </a:xfrm>
            <a:custGeom>
              <a:rect b="b" l="l" r="r" t="t"/>
              <a:pathLst>
                <a:path extrusionOk="0" h="15138" w="8740">
                  <a:moveTo>
                    <a:pt x="4666" y="0"/>
                  </a:moveTo>
                  <a:cubicBezTo>
                    <a:pt x="4592" y="0"/>
                    <a:pt x="4525" y="8"/>
                    <a:pt x="4470" y="22"/>
                  </a:cubicBezTo>
                  <a:cubicBezTo>
                    <a:pt x="4403" y="22"/>
                    <a:pt x="4370" y="22"/>
                    <a:pt x="4337" y="55"/>
                  </a:cubicBezTo>
                  <a:cubicBezTo>
                    <a:pt x="4270" y="89"/>
                    <a:pt x="4237" y="89"/>
                    <a:pt x="4203" y="156"/>
                  </a:cubicBezTo>
                  <a:lnTo>
                    <a:pt x="4070" y="256"/>
                  </a:lnTo>
                  <a:cubicBezTo>
                    <a:pt x="3903" y="489"/>
                    <a:pt x="3770" y="689"/>
                    <a:pt x="3670" y="923"/>
                  </a:cubicBezTo>
                  <a:cubicBezTo>
                    <a:pt x="3403" y="1390"/>
                    <a:pt x="3303" y="1890"/>
                    <a:pt x="3169" y="2390"/>
                  </a:cubicBezTo>
                  <a:cubicBezTo>
                    <a:pt x="2936" y="3425"/>
                    <a:pt x="2902" y="4525"/>
                    <a:pt x="2736" y="5526"/>
                  </a:cubicBezTo>
                  <a:cubicBezTo>
                    <a:pt x="2736" y="5593"/>
                    <a:pt x="2702" y="5726"/>
                    <a:pt x="2702" y="5826"/>
                  </a:cubicBezTo>
                  <a:lnTo>
                    <a:pt x="2569" y="6427"/>
                  </a:lnTo>
                  <a:cubicBezTo>
                    <a:pt x="2535" y="6593"/>
                    <a:pt x="2502" y="6794"/>
                    <a:pt x="2435" y="6994"/>
                  </a:cubicBezTo>
                  <a:cubicBezTo>
                    <a:pt x="2402" y="7027"/>
                    <a:pt x="2402" y="7027"/>
                    <a:pt x="2402" y="7060"/>
                  </a:cubicBezTo>
                  <a:lnTo>
                    <a:pt x="2402" y="7094"/>
                  </a:lnTo>
                  <a:cubicBezTo>
                    <a:pt x="2369" y="7227"/>
                    <a:pt x="2369" y="7327"/>
                    <a:pt x="2335" y="7394"/>
                  </a:cubicBezTo>
                  <a:cubicBezTo>
                    <a:pt x="2269" y="7527"/>
                    <a:pt x="2235" y="7594"/>
                    <a:pt x="2202" y="7728"/>
                  </a:cubicBezTo>
                  <a:cubicBezTo>
                    <a:pt x="2168" y="7828"/>
                    <a:pt x="2102" y="7928"/>
                    <a:pt x="2068" y="8028"/>
                  </a:cubicBezTo>
                  <a:cubicBezTo>
                    <a:pt x="2068" y="8061"/>
                    <a:pt x="2035" y="8161"/>
                    <a:pt x="2002" y="8228"/>
                  </a:cubicBezTo>
                  <a:cubicBezTo>
                    <a:pt x="1935" y="8361"/>
                    <a:pt x="1902" y="8495"/>
                    <a:pt x="1835" y="8595"/>
                  </a:cubicBezTo>
                  <a:cubicBezTo>
                    <a:pt x="1735" y="8695"/>
                    <a:pt x="1701" y="8762"/>
                    <a:pt x="1668" y="8862"/>
                  </a:cubicBezTo>
                  <a:cubicBezTo>
                    <a:pt x="1668" y="8895"/>
                    <a:pt x="1601" y="8895"/>
                    <a:pt x="1601" y="8928"/>
                  </a:cubicBezTo>
                  <a:cubicBezTo>
                    <a:pt x="1568" y="8995"/>
                    <a:pt x="1535" y="9062"/>
                    <a:pt x="1501" y="9095"/>
                  </a:cubicBezTo>
                  <a:cubicBezTo>
                    <a:pt x="1435" y="9195"/>
                    <a:pt x="1368" y="9329"/>
                    <a:pt x="1268" y="9395"/>
                  </a:cubicBezTo>
                  <a:cubicBezTo>
                    <a:pt x="934" y="10029"/>
                    <a:pt x="601" y="10663"/>
                    <a:pt x="367" y="11330"/>
                  </a:cubicBezTo>
                  <a:cubicBezTo>
                    <a:pt x="267" y="11530"/>
                    <a:pt x="200" y="11730"/>
                    <a:pt x="167" y="11931"/>
                  </a:cubicBezTo>
                  <a:lnTo>
                    <a:pt x="34" y="12564"/>
                  </a:lnTo>
                  <a:cubicBezTo>
                    <a:pt x="34" y="12731"/>
                    <a:pt x="0" y="12898"/>
                    <a:pt x="0" y="13065"/>
                  </a:cubicBezTo>
                  <a:cubicBezTo>
                    <a:pt x="0" y="13265"/>
                    <a:pt x="0" y="13432"/>
                    <a:pt x="34" y="13598"/>
                  </a:cubicBezTo>
                  <a:cubicBezTo>
                    <a:pt x="152" y="14341"/>
                    <a:pt x="510" y="15137"/>
                    <a:pt x="1246" y="15137"/>
                  </a:cubicBezTo>
                  <a:cubicBezTo>
                    <a:pt x="1337" y="15137"/>
                    <a:pt x="1433" y="15125"/>
                    <a:pt x="1535" y="15100"/>
                  </a:cubicBezTo>
                  <a:cubicBezTo>
                    <a:pt x="2002" y="14966"/>
                    <a:pt x="2402" y="14666"/>
                    <a:pt x="2836" y="14299"/>
                  </a:cubicBezTo>
                  <a:cubicBezTo>
                    <a:pt x="4070" y="13298"/>
                    <a:pt x="5371" y="12431"/>
                    <a:pt x="6772" y="11764"/>
                  </a:cubicBezTo>
                  <a:cubicBezTo>
                    <a:pt x="7205" y="11530"/>
                    <a:pt x="7672" y="11330"/>
                    <a:pt x="8173" y="11097"/>
                  </a:cubicBezTo>
                  <a:cubicBezTo>
                    <a:pt x="8306" y="11063"/>
                    <a:pt x="8373" y="11030"/>
                    <a:pt x="8506" y="10963"/>
                  </a:cubicBezTo>
                  <a:cubicBezTo>
                    <a:pt x="8573" y="10930"/>
                    <a:pt x="8673" y="10930"/>
                    <a:pt x="8740" y="10897"/>
                  </a:cubicBezTo>
                  <a:cubicBezTo>
                    <a:pt x="8706" y="9896"/>
                    <a:pt x="8540" y="8928"/>
                    <a:pt x="8173" y="8095"/>
                  </a:cubicBezTo>
                  <a:cubicBezTo>
                    <a:pt x="8039" y="7828"/>
                    <a:pt x="7873" y="7527"/>
                    <a:pt x="7706" y="7227"/>
                  </a:cubicBezTo>
                  <a:cubicBezTo>
                    <a:pt x="7239" y="6393"/>
                    <a:pt x="6638" y="5593"/>
                    <a:pt x="6038" y="4826"/>
                  </a:cubicBezTo>
                  <a:cubicBezTo>
                    <a:pt x="5304" y="3725"/>
                    <a:pt x="4570" y="2524"/>
                    <a:pt x="4537" y="1223"/>
                  </a:cubicBezTo>
                  <a:cubicBezTo>
                    <a:pt x="4503" y="889"/>
                    <a:pt x="4537" y="489"/>
                    <a:pt x="4837" y="256"/>
                  </a:cubicBezTo>
                  <a:cubicBezTo>
                    <a:pt x="4904" y="189"/>
                    <a:pt x="5004" y="122"/>
                    <a:pt x="5137" y="89"/>
                  </a:cubicBezTo>
                  <a:cubicBezTo>
                    <a:pt x="5071" y="89"/>
                    <a:pt x="5037" y="55"/>
                    <a:pt x="5004" y="55"/>
                  </a:cubicBezTo>
                  <a:cubicBezTo>
                    <a:pt x="4887" y="16"/>
                    <a:pt x="4769" y="0"/>
                    <a:pt x="466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31"/>
            <p:cNvSpPr/>
            <p:nvPr/>
          </p:nvSpPr>
          <p:spPr>
            <a:xfrm>
              <a:off x="5575825" y="1473275"/>
              <a:ext cx="396125" cy="204125"/>
            </a:xfrm>
            <a:custGeom>
              <a:rect b="b" l="l" r="r" t="t"/>
              <a:pathLst>
                <a:path extrusionOk="0" h="8165" w="15845">
                  <a:moveTo>
                    <a:pt x="4672" y="1"/>
                  </a:moveTo>
                  <a:cubicBezTo>
                    <a:pt x="3917" y="1"/>
                    <a:pt x="3160" y="44"/>
                    <a:pt x="2402" y="129"/>
                  </a:cubicBezTo>
                  <a:cubicBezTo>
                    <a:pt x="2335" y="163"/>
                    <a:pt x="2068" y="1063"/>
                    <a:pt x="2035" y="1130"/>
                  </a:cubicBezTo>
                  <a:cubicBezTo>
                    <a:pt x="1868" y="1631"/>
                    <a:pt x="1601" y="1997"/>
                    <a:pt x="1335" y="2431"/>
                  </a:cubicBezTo>
                  <a:cubicBezTo>
                    <a:pt x="1335" y="2464"/>
                    <a:pt x="1268" y="2464"/>
                    <a:pt x="1268" y="2498"/>
                  </a:cubicBezTo>
                  <a:cubicBezTo>
                    <a:pt x="567" y="3599"/>
                    <a:pt x="0" y="4833"/>
                    <a:pt x="0" y="6100"/>
                  </a:cubicBezTo>
                  <a:cubicBezTo>
                    <a:pt x="0" y="6301"/>
                    <a:pt x="0" y="6467"/>
                    <a:pt x="34" y="6634"/>
                  </a:cubicBezTo>
                  <a:cubicBezTo>
                    <a:pt x="154" y="7386"/>
                    <a:pt x="518" y="8164"/>
                    <a:pt x="1272" y="8164"/>
                  </a:cubicBezTo>
                  <a:cubicBezTo>
                    <a:pt x="1355" y="8164"/>
                    <a:pt x="1442" y="8155"/>
                    <a:pt x="1535" y="8135"/>
                  </a:cubicBezTo>
                  <a:cubicBezTo>
                    <a:pt x="2002" y="8002"/>
                    <a:pt x="2402" y="7668"/>
                    <a:pt x="2836" y="7335"/>
                  </a:cubicBezTo>
                  <a:cubicBezTo>
                    <a:pt x="4070" y="6334"/>
                    <a:pt x="5371" y="5467"/>
                    <a:pt x="6772" y="4799"/>
                  </a:cubicBezTo>
                  <a:cubicBezTo>
                    <a:pt x="7472" y="4466"/>
                    <a:pt x="8173" y="4232"/>
                    <a:pt x="8907" y="3999"/>
                  </a:cubicBezTo>
                  <a:cubicBezTo>
                    <a:pt x="10041" y="3732"/>
                    <a:pt x="11075" y="3732"/>
                    <a:pt x="12209" y="3632"/>
                  </a:cubicBezTo>
                  <a:lnTo>
                    <a:pt x="12709" y="3632"/>
                  </a:lnTo>
                  <a:cubicBezTo>
                    <a:pt x="12809" y="3632"/>
                    <a:pt x="12876" y="3599"/>
                    <a:pt x="13010" y="3599"/>
                  </a:cubicBezTo>
                  <a:cubicBezTo>
                    <a:pt x="13143" y="3599"/>
                    <a:pt x="13243" y="3599"/>
                    <a:pt x="13410" y="3565"/>
                  </a:cubicBezTo>
                  <a:cubicBezTo>
                    <a:pt x="14544" y="3332"/>
                    <a:pt x="15845" y="2898"/>
                    <a:pt x="15511" y="1664"/>
                  </a:cubicBezTo>
                  <a:cubicBezTo>
                    <a:pt x="15511" y="1597"/>
                    <a:pt x="15511" y="1497"/>
                    <a:pt x="15445" y="1464"/>
                  </a:cubicBezTo>
                  <a:cubicBezTo>
                    <a:pt x="15345" y="1731"/>
                    <a:pt x="15111" y="1964"/>
                    <a:pt x="14844" y="2098"/>
                  </a:cubicBezTo>
                  <a:cubicBezTo>
                    <a:pt x="14668" y="2185"/>
                    <a:pt x="14484" y="2222"/>
                    <a:pt x="14296" y="2222"/>
                  </a:cubicBezTo>
                  <a:cubicBezTo>
                    <a:pt x="13842" y="2222"/>
                    <a:pt x="13367" y="2010"/>
                    <a:pt x="12943" y="1797"/>
                  </a:cubicBezTo>
                  <a:cubicBezTo>
                    <a:pt x="11275" y="997"/>
                    <a:pt x="9507" y="463"/>
                    <a:pt x="7672" y="230"/>
                  </a:cubicBezTo>
                  <a:cubicBezTo>
                    <a:pt x="6681" y="77"/>
                    <a:pt x="5679" y="1"/>
                    <a:pt x="46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31"/>
            <p:cNvSpPr/>
            <p:nvPr/>
          </p:nvSpPr>
          <p:spPr>
            <a:xfrm>
              <a:off x="4892825" y="896250"/>
              <a:ext cx="427825" cy="521825"/>
            </a:xfrm>
            <a:custGeom>
              <a:rect b="b" l="l" r="r" t="t"/>
              <a:pathLst>
                <a:path extrusionOk="0" h="20873" w="17113">
                  <a:moveTo>
                    <a:pt x="4570" y="1"/>
                  </a:moveTo>
                  <a:cubicBezTo>
                    <a:pt x="3968" y="1"/>
                    <a:pt x="3426" y="193"/>
                    <a:pt x="3003" y="694"/>
                  </a:cubicBezTo>
                  <a:cubicBezTo>
                    <a:pt x="2369" y="1395"/>
                    <a:pt x="2869" y="2329"/>
                    <a:pt x="2736" y="3196"/>
                  </a:cubicBezTo>
                  <a:cubicBezTo>
                    <a:pt x="2569" y="4530"/>
                    <a:pt x="2336" y="5731"/>
                    <a:pt x="1835" y="6932"/>
                  </a:cubicBezTo>
                  <a:cubicBezTo>
                    <a:pt x="1502" y="7733"/>
                    <a:pt x="968" y="8400"/>
                    <a:pt x="568" y="9167"/>
                  </a:cubicBezTo>
                  <a:cubicBezTo>
                    <a:pt x="668" y="9234"/>
                    <a:pt x="635" y="9334"/>
                    <a:pt x="601" y="9367"/>
                  </a:cubicBezTo>
                  <a:cubicBezTo>
                    <a:pt x="1" y="10802"/>
                    <a:pt x="1302" y="11702"/>
                    <a:pt x="2536" y="12203"/>
                  </a:cubicBezTo>
                  <a:cubicBezTo>
                    <a:pt x="2703" y="12303"/>
                    <a:pt x="2869" y="12336"/>
                    <a:pt x="3003" y="12369"/>
                  </a:cubicBezTo>
                  <a:cubicBezTo>
                    <a:pt x="3136" y="12403"/>
                    <a:pt x="3203" y="12469"/>
                    <a:pt x="3336" y="12503"/>
                  </a:cubicBezTo>
                  <a:cubicBezTo>
                    <a:pt x="3470" y="12536"/>
                    <a:pt x="3537" y="12536"/>
                    <a:pt x="3637" y="12570"/>
                  </a:cubicBezTo>
                  <a:cubicBezTo>
                    <a:pt x="3703" y="12636"/>
                    <a:pt x="3803" y="12636"/>
                    <a:pt x="3870" y="12670"/>
                  </a:cubicBezTo>
                  <a:cubicBezTo>
                    <a:pt x="3937" y="12670"/>
                    <a:pt x="3970" y="12670"/>
                    <a:pt x="3970" y="12703"/>
                  </a:cubicBezTo>
                  <a:cubicBezTo>
                    <a:pt x="5271" y="13037"/>
                    <a:pt x="6505" y="13203"/>
                    <a:pt x="7673" y="13837"/>
                  </a:cubicBezTo>
                  <a:lnTo>
                    <a:pt x="7706" y="13837"/>
                  </a:lnTo>
                  <a:cubicBezTo>
                    <a:pt x="7806" y="13870"/>
                    <a:pt x="7873" y="13904"/>
                    <a:pt x="7940" y="13971"/>
                  </a:cubicBezTo>
                  <a:cubicBezTo>
                    <a:pt x="8040" y="14037"/>
                    <a:pt x="8140" y="14071"/>
                    <a:pt x="8273" y="14171"/>
                  </a:cubicBezTo>
                  <a:cubicBezTo>
                    <a:pt x="8774" y="14504"/>
                    <a:pt x="9207" y="14905"/>
                    <a:pt x="9674" y="15338"/>
                  </a:cubicBezTo>
                  <a:cubicBezTo>
                    <a:pt x="11142" y="16506"/>
                    <a:pt x="12376" y="17907"/>
                    <a:pt x="13610" y="19474"/>
                  </a:cubicBezTo>
                  <a:cubicBezTo>
                    <a:pt x="13977" y="19975"/>
                    <a:pt x="14378" y="20509"/>
                    <a:pt x="14878" y="20742"/>
                  </a:cubicBezTo>
                  <a:cubicBezTo>
                    <a:pt x="15058" y="20832"/>
                    <a:pt x="15229" y="20872"/>
                    <a:pt x="15390" y="20872"/>
                  </a:cubicBezTo>
                  <a:cubicBezTo>
                    <a:pt x="16127" y="20872"/>
                    <a:pt x="16661" y="20029"/>
                    <a:pt x="16879" y="19208"/>
                  </a:cubicBezTo>
                  <a:cubicBezTo>
                    <a:pt x="16980" y="19007"/>
                    <a:pt x="17013" y="18774"/>
                    <a:pt x="17046" y="18540"/>
                  </a:cubicBezTo>
                  <a:lnTo>
                    <a:pt x="17046" y="18507"/>
                  </a:lnTo>
                  <a:cubicBezTo>
                    <a:pt x="17113" y="18307"/>
                    <a:pt x="17113" y="18073"/>
                    <a:pt x="17113" y="17873"/>
                  </a:cubicBezTo>
                  <a:cubicBezTo>
                    <a:pt x="17113" y="17573"/>
                    <a:pt x="17113" y="17340"/>
                    <a:pt x="17046" y="17039"/>
                  </a:cubicBezTo>
                  <a:cubicBezTo>
                    <a:pt x="17013" y="16739"/>
                    <a:pt x="17013" y="16506"/>
                    <a:pt x="16980" y="16239"/>
                  </a:cubicBezTo>
                  <a:cubicBezTo>
                    <a:pt x="16846" y="15372"/>
                    <a:pt x="16613" y="14504"/>
                    <a:pt x="16346" y="13637"/>
                  </a:cubicBezTo>
                  <a:lnTo>
                    <a:pt x="16346" y="13570"/>
                  </a:lnTo>
                  <a:cubicBezTo>
                    <a:pt x="16279" y="13470"/>
                    <a:pt x="16212" y="13303"/>
                    <a:pt x="16179" y="13170"/>
                  </a:cubicBezTo>
                  <a:cubicBezTo>
                    <a:pt x="16146" y="13070"/>
                    <a:pt x="16112" y="13003"/>
                    <a:pt x="16112" y="12903"/>
                  </a:cubicBezTo>
                  <a:cubicBezTo>
                    <a:pt x="16112" y="12870"/>
                    <a:pt x="16046" y="12870"/>
                    <a:pt x="16046" y="12836"/>
                  </a:cubicBezTo>
                  <a:lnTo>
                    <a:pt x="15945" y="12469"/>
                  </a:lnTo>
                  <a:lnTo>
                    <a:pt x="15812" y="11969"/>
                  </a:lnTo>
                  <a:cubicBezTo>
                    <a:pt x="15779" y="11869"/>
                    <a:pt x="15779" y="11736"/>
                    <a:pt x="15779" y="11669"/>
                  </a:cubicBezTo>
                  <a:cubicBezTo>
                    <a:pt x="15712" y="11535"/>
                    <a:pt x="15712" y="11402"/>
                    <a:pt x="15679" y="11269"/>
                  </a:cubicBezTo>
                  <a:cubicBezTo>
                    <a:pt x="15679" y="11169"/>
                    <a:pt x="15645" y="11002"/>
                    <a:pt x="15645" y="10868"/>
                  </a:cubicBezTo>
                  <a:cubicBezTo>
                    <a:pt x="15645" y="10735"/>
                    <a:pt x="15612" y="10635"/>
                    <a:pt x="15612" y="10501"/>
                  </a:cubicBezTo>
                  <a:lnTo>
                    <a:pt x="15612" y="10435"/>
                  </a:lnTo>
                  <a:lnTo>
                    <a:pt x="15612" y="10335"/>
                  </a:lnTo>
                  <a:cubicBezTo>
                    <a:pt x="15612" y="10068"/>
                    <a:pt x="15545" y="9868"/>
                    <a:pt x="15545" y="9601"/>
                  </a:cubicBezTo>
                  <a:lnTo>
                    <a:pt x="15545" y="8767"/>
                  </a:lnTo>
                  <a:lnTo>
                    <a:pt x="15545" y="8400"/>
                  </a:lnTo>
                  <a:cubicBezTo>
                    <a:pt x="15612" y="7099"/>
                    <a:pt x="15745" y="5698"/>
                    <a:pt x="15745" y="4364"/>
                  </a:cubicBezTo>
                  <a:cubicBezTo>
                    <a:pt x="15745" y="3696"/>
                    <a:pt x="15679" y="3029"/>
                    <a:pt x="15512" y="2396"/>
                  </a:cubicBezTo>
                  <a:cubicBezTo>
                    <a:pt x="15412" y="2062"/>
                    <a:pt x="15345" y="1728"/>
                    <a:pt x="15178" y="1495"/>
                  </a:cubicBezTo>
                  <a:cubicBezTo>
                    <a:pt x="15145" y="1428"/>
                    <a:pt x="15078" y="1361"/>
                    <a:pt x="15045" y="1328"/>
                  </a:cubicBezTo>
                  <a:lnTo>
                    <a:pt x="14911" y="1195"/>
                  </a:lnTo>
                  <a:lnTo>
                    <a:pt x="14811" y="1061"/>
                  </a:lnTo>
                  <a:cubicBezTo>
                    <a:pt x="14648" y="972"/>
                    <a:pt x="14472" y="936"/>
                    <a:pt x="14289" y="936"/>
                  </a:cubicBezTo>
                  <a:cubicBezTo>
                    <a:pt x="13649" y="936"/>
                    <a:pt x="12929" y="1380"/>
                    <a:pt x="12410" y="1562"/>
                  </a:cubicBezTo>
                  <a:cubicBezTo>
                    <a:pt x="11751" y="1815"/>
                    <a:pt x="11132" y="2087"/>
                    <a:pt x="10463" y="2087"/>
                  </a:cubicBezTo>
                  <a:cubicBezTo>
                    <a:pt x="10250" y="2087"/>
                    <a:pt x="10033" y="2060"/>
                    <a:pt x="9808" y="1995"/>
                  </a:cubicBezTo>
                  <a:cubicBezTo>
                    <a:pt x="8498" y="1575"/>
                    <a:pt x="6290" y="1"/>
                    <a:pt x="45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31"/>
            <p:cNvSpPr/>
            <p:nvPr/>
          </p:nvSpPr>
          <p:spPr>
            <a:xfrm>
              <a:off x="4892825" y="981825"/>
              <a:ext cx="291875" cy="172400"/>
            </a:xfrm>
            <a:custGeom>
              <a:rect b="b" l="l" r="r" t="t"/>
              <a:pathLst>
                <a:path extrusionOk="0" h="6896" w="11675">
                  <a:moveTo>
                    <a:pt x="1114" y="1"/>
                  </a:moveTo>
                  <a:cubicBezTo>
                    <a:pt x="503" y="1"/>
                    <a:pt x="121" y="137"/>
                    <a:pt x="101" y="440"/>
                  </a:cubicBezTo>
                  <a:cubicBezTo>
                    <a:pt x="1" y="1341"/>
                    <a:pt x="3770" y="1174"/>
                    <a:pt x="6305" y="3242"/>
                  </a:cubicBezTo>
                  <a:cubicBezTo>
                    <a:pt x="7539" y="4110"/>
                    <a:pt x="8373" y="6111"/>
                    <a:pt x="9641" y="6812"/>
                  </a:cubicBezTo>
                  <a:cubicBezTo>
                    <a:pt x="9769" y="6869"/>
                    <a:pt x="9901" y="6895"/>
                    <a:pt x="10031" y="6895"/>
                  </a:cubicBezTo>
                  <a:cubicBezTo>
                    <a:pt x="10884" y="6895"/>
                    <a:pt x="11674" y="5761"/>
                    <a:pt x="11009" y="4777"/>
                  </a:cubicBezTo>
                  <a:cubicBezTo>
                    <a:pt x="9884" y="2260"/>
                    <a:pt x="3602" y="1"/>
                    <a:pt x="111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31"/>
            <p:cNvSpPr/>
            <p:nvPr/>
          </p:nvSpPr>
          <p:spPr>
            <a:xfrm>
              <a:off x="5087125" y="919125"/>
              <a:ext cx="235200" cy="498100"/>
            </a:xfrm>
            <a:custGeom>
              <a:rect b="b" l="l" r="r" t="t"/>
              <a:pathLst>
                <a:path extrusionOk="0" h="19924" w="9408">
                  <a:moveTo>
                    <a:pt x="6660" y="0"/>
                  </a:moveTo>
                  <a:cubicBezTo>
                    <a:pt x="6602" y="0"/>
                    <a:pt x="6539" y="5"/>
                    <a:pt x="6472" y="13"/>
                  </a:cubicBezTo>
                  <a:cubicBezTo>
                    <a:pt x="6439" y="13"/>
                    <a:pt x="6406" y="80"/>
                    <a:pt x="6372" y="80"/>
                  </a:cubicBezTo>
                  <a:cubicBezTo>
                    <a:pt x="6472" y="113"/>
                    <a:pt x="6572" y="180"/>
                    <a:pt x="6639" y="313"/>
                  </a:cubicBezTo>
                  <a:cubicBezTo>
                    <a:pt x="6906" y="647"/>
                    <a:pt x="6906" y="1147"/>
                    <a:pt x="6772" y="1581"/>
                  </a:cubicBezTo>
                  <a:cubicBezTo>
                    <a:pt x="6439" y="3182"/>
                    <a:pt x="5405" y="4583"/>
                    <a:pt x="4304" y="5750"/>
                  </a:cubicBezTo>
                  <a:cubicBezTo>
                    <a:pt x="3537" y="6618"/>
                    <a:pt x="2636" y="7452"/>
                    <a:pt x="1902" y="8419"/>
                  </a:cubicBezTo>
                  <a:cubicBezTo>
                    <a:pt x="1635" y="8752"/>
                    <a:pt x="1435" y="9086"/>
                    <a:pt x="1202" y="9420"/>
                  </a:cubicBezTo>
                  <a:cubicBezTo>
                    <a:pt x="668" y="10487"/>
                    <a:pt x="234" y="11655"/>
                    <a:pt x="1" y="12889"/>
                  </a:cubicBezTo>
                  <a:cubicBezTo>
                    <a:pt x="101" y="12922"/>
                    <a:pt x="168" y="12955"/>
                    <a:pt x="234" y="12989"/>
                  </a:cubicBezTo>
                  <a:cubicBezTo>
                    <a:pt x="368" y="13089"/>
                    <a:pt x="435" y="13122"/>
                    <a:pt x="568" y="13222"/>
                  </a:cubicBezTo>
                  <a:cubicBezTo>
                    <a:pt x="1068" y="13556"/>
                    <a:pt x="1535" y="13956"/>
                    <a:pt x="2002" y="14390"/>
                  </a:cubicBezTo>
                  <a:cubicBezTo>
                    <a:pt x="3437" y="15557"/>
                    <a:pt x="4704" y="16958"/>
                    <a:pt x="5905" y="18493"/>
                  </a:cubicBezTo>
                  <a:cubicBezTo>
                    <a:pt x="6272" y="18993"/>
                    <a:pt x="6706" y="19560"/>
                    <a:pt x="7206" y="19794"/>
                  </a:cubicBezTo>
                  <a:cubicBezTo>
                    <a:pt x="7386" y="19883"/>
                    <a:pt x="7556" y="19924"/>
                    <a:pt x="7715" y="19924"/>
                  </a:cubicBezTo>
                  <a:cubicBezTo>
                    <a:pt x="8445" y="19924"/>
                    <a:pt x="8961" y="19080"/>
                    <a:pt x="9208" y="18259"/>
                  </a:cubicBezTo>
                  <a:cubicBezTo>
                    <a:pt x="9274" y="18059"/>
                    <a:pt x="9341" y="17826"/>
                    <a:pt x="9374" y="17592"/>
                  </a:cubicBezTo>
                  <a:lnTo>
                    <a:pt x="9374" y="17559"/>
                  </a:lnTo>
                  <a:cubicBezTo>
                    <a:pt x="9408" y="17325"/>
                    <a:pt x="9408" y="17125"/>
                    <a:pt x="9408" y="16925"/>
                  </a:cubicBezTo>
                  <a:cubicBezTo>
                    <a:pt x="9408" y="16625"/>
                    <a:pt x="9408" y="16391"/>
                    <a:pt x="9374" y="16091"/>
                  </a:cubicBezTo>
                  <a:cubicBezTo>
                    <a:pt x="9341" y="15791"/>
                    <a:pt x="9341" y="15557"/>
                    <a:pt x="9274" y="15290"/>
                  </a:cubicBezTo>
                  <a:cubicBezTo>
                    <a:pt x="9174" y="14423"/>
                    <a:pt x="8907" y="13556"/>
                    <a:pt x="8674" y="12655"/>
                  </a:cubicBezTo>
                  <a:lnTo>
                    <a:pt x="8674" y="12622"/>
                  </a:lnTo>
                  <a:cubicBezTo>
                    <a:pt x="8574" y="12488"/>
                    <a:pt x="8540" y="12322"/>
                    <a:pt x="8507" y="12222"/>
                  </a:cubicBezTo>
                  <a:cubicBezTo>
                    <a:pt x="8440" y="12122"/>
                    <a:pt x="8407" y="12055"/>
                    <a:pt x="8407" y="11955"/>
                  </a:cubicBezTo>
                  <a:cubicBezTo>
                    <a:pt x="8407" y="11921"/>
                    <a:pt x="8374" y="11921"/>
                    <a:pt x="8374" y="11888"/>
                  </a:cubicBezTo>
                  <a:lnTo>
                    <a:pt x="8240" y="11488"/>
                  </a:lnTo>
                  <a:lnTo>
                    <a:pt x="8107" y="10987"/>
                  </a:lnTo>
                  <a:cubicBezTo>
                    <a:pt x="8073" y="10921"/>
                    <a:pt x="8073" y="10787"/>
                    <a:pt x="8073" y="10721"/>
                  </a:cubicBezTo>
                  <a:cubicBezTo>
                    <a:pt x="8040" y="10587"/>
                    <a:pt x="8040" y="10454"/>
                    <a:pt x="8007" y="10320"/>
                  </a:cubicBezTo>
                  <a:cubicBezTo>
                    <a:pt x="8007" y="10220"/>
                    <a:pt x="7940" y="10053"/>
                    <a:pt x="7940" y="9920"/>
                  </a:cubicBezTo>
                  <a:cubicBezTo>
                    <a:pt x="7940" y="9787"/>
                    <a:pt x="7907" y="9653"/>
                    <a:pt x="7907" y="9520"/>
                  </a:cubicBezTo>
                  <a:lnTo>
                    <a:pt x="7907" y="9486"/>
                  </a:lnTo>
                  <a:lnTo>
                    <a:pt x="7907" y="9386"/>
                  </a:lnTo>
                  <a:cubicBezTo>
                    <a:pt x="7907" y="9119"/>
                    <a:pt x="7873" y="8919"/>
                    <a:pt x="7873" y="8652"/>
                  </a:cubicBezTo>
                  <a:lnTo>
                    <a:pt x="7873" y="7818"/>
                  </a:lnTo>
                  <a:lnTo>
                    <a:pt x="7873" y="7452"/>
                  </a:lnTo>
                  <a:cubicBezTo>
                    <a:pt x="7907" y="6151"/>
                    <a:pt x="8073" y="4750"/>
                    <a:pt x="8073" y="3415"/>
                  </a:cubicBezTo>
                  <a:cubicBezTo>
                    <a:pt x="8073" y="2748"/>
                    <a:pt x="7973" y="2081"/>
                    <a:pt x="7807" y="1447"/>
                  </a:cubicBezTo>
                  <a:cubicBezTo>
                    <a:pt x="7740" y="1114"/>
                    <a:pt x="7640" y="780"/>
                    <a:pt x="7473" y="513"/>
                  </a:cubicBezTo>
                  <a:cubicBezTo>
                    <a:pt x="7440" y="480"/>
                    <a:pt x="7406" y="413"/>
                    <a:pt x="7373" y="346"/>
                  </a:cubicBezTo>
                  <a:lnTo>
                    <a:pt x="7239" y="246"/>
                  </a:lnTo>
                  <a:lnTo>
                    <a:pt x="7106" y="113"/>
                  </a:lnTo>
                  <a:cubicBezTo>
                    <a:pt x="6981" y="38"/>
                    <a:pt x="6837" y="0"/>
                    <a:pt x="66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31"/>
            <p:cNvSpPr/>
            <p:nvPr/>
          </p:nvSpPr>
          <p:spPr>
            <a:xfrm>
              <a:off x="4892000" y="1124575"/>
              <a:ext cx="434500" cy="295100"/>
            </a:xfrm>
            <a:custGeom>
              <a:rect b="b" l="l" r="r" t="t"/>
              <a:pathLst>
                <a:path extrusionOk="0" h="11804" w="17380">
                  <a:moveTo>
                    <a:pt x="701" y="1"/>
                  </a:moveTo>
                  <a:lnTo>
                    <a:pt x="567" y="234"/>
                  </a:lnTo>
                  <a:cubicBezTo>
                    <a:pt x="0" y="1735"/>
                    <a:pt x="1368" y="2603"/>
                    <a:pt x="2569" y="3070"/>
                  </a:cubicBezTo>
                  <a:cubicBezTo>
                    <a:pt x="2736" y="3170"/>
                    <a:pt x="2902" y="3203"/>
                    <a:pt x="3036" y="3236"/>
                  </a:cubicBezTo>
                  <a:cubicBezTo>
                    <a:pt x="3169" y="3270"/>
                    <a:pt x="3303" y="3336"/>
                    <a:pt x="3369" y="3370"/>
                  </a:cubicBezTo>
                  <a:cubicBezTo>
                    <a:pt x="3503" y="3403"/>
                    <a:pt x="3570" y="3403"/>
                    <a:pt x="3670" y="3437"/>
                  </a:cubicBezTo>
                  <a:cubicBezTo>
                    <a:pt x="3736" y="3503"/>
                    <a:pt x="3836" y="3503"/>
                    <a:pt x="3903" y="3537"/>
                  </a:cubicBezTo>
                  <a:cubicBezTo>
                    <a:pt x="5171" y="3870"/>
                    <a:pt x="6338" y="4170"/>
                    <a:pt x="7539" y="4771"/>
                  </a:cubicBezTo>
                  <a:cubicBezTo>
                    <a:pt x="8340" y="5204"/>
                    <a:pt x="9074" y="5671"/>
                    <a:pt x="9741" y="6239"/>
                  </a:cubicBezTo>
                  <a:cubicBezTo>
                    <a:pt x="11208" y="7406"/>
                    <a:pt x="12476" y="8840"/>
                    <a:pt x="13677" y="10375"/>
                  </a:cubicBezTo>
                  <a:cubicBezTo>
                    <a:pt x="14044" y="10875"/>
                    <a:pt x="14477" y="11409"/>
                    <a:pt x="14978" y="11676"/>
                  </a:cubicBezTo>
                  <a:cubicBezTo>
                    <a:pt x="15154" y="11764"/>
                    <a:pt x="15320" y="11803"/>
                    <a:pt x="15477" y="11803"/>
                  </a:cubicBezTo>
                  <a:cubicBezTo>
                    <a:pt x="16212" y="11803"/>
                    <a:pt x="16732" y="10933"/>
                    <a:pt x="16979" y="10108"/>
                  </a:cubicBezTo>
                  <a:cubicBezTo>
                    <a:pt x="17046" y="9908"/>
                    <a:pt x="17079" y="9708"/>
                    <a:pt x="17146" y="9441"/>
                  </a:cubicBezTo>
                  <a:lnTo>
                    <a:pt x="17146" y="9407"/>
                  </a:lnTo>
                  <a:cubicBezTo>
                    <a:pt x="17379" y="7840"/>
                    <a:pt x="17013" y="6105"/>
                    <a:pt x="16479" y="4604"/>
                  </a:cubicBezTo>
                  <a:cubicBezTo>
                    <a:pt x="16479" y="4571"/>
                    <a:pt x="16412" y="4537"/>
                    <a:pt x="16412" y="4504"/>
                  </a:cubicBezTo>
                  <a:lnTo>
                    <a:pt x="16412" y="4437"/>
                  </a:lnTo>
                  <a:cubicBezTo>
                    <a:pt x="16212" y="3837"/>
                    <a:pt x="16012" y="3336"/>
                    <a:pt x="15878" y="2669"/>
                  </a:cubicBezTo>
                  <a:cubicBezTo>
                    <a:pt x="15845" y="2536"/>
                    <a:pt x="15745" y="1402"/>
                    <a:pt x="15678" y="1335"/>
                  </a:cubicBezTo>
                  <a:cubicBezTo>
                    <a:pt x="13744" y="668"/>
                    <a:pt x="11742" y="334"/>
                    <a:pt x="9707" y="234"/>
                  </a:cubicBezTo>
                  <a:cubicBezTo>
                    <a:pt x="9473" y="227"/>
                    <a:pt x="9239" y="223"/>
                    <a:pt x="9006" y="223"/>
                  </a:cubicBezTo>
                  <a:cubicBezTo>
                    <a:pt x="7112" y="223"/>
                    <a:pt x="5244" y="467"/>
                    <a:pt x="3403" y="1001"/>
                  </a:cubicBezTo>
                  <a:cubicBezTo>
                    <a:pt x="3019" y="1111"/>
                    <a:pt x="2585" y="1221"/>
                    <a:pt x="2173" y="1221"/>
                  </a:cubicBezTo>
                  <a:cubicBezTo>
                    <a:pt x="1832" y="1221"/>
                    <a:pt x="1506" y="1146"/>
                    <a:pt x="1235" y="935"/>
                  </a:cubicBezTo>
                  <a:cubicBezTo>
                    <a:pt x="968" y="735"/>
                    <a:pt x="768" y="368"/>
                    <a:pt x="7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31"/>
            <p:cNvSpPr/>
            <p:nvPr/>
          </p:nvSpPr>
          <p:spPr>
            <a:xfrm>
              <a:off x="4876975" y="1577850"/>
              <a:ext cx="326925" cy="371600"/>
            </a:xfrm>
            <a:custGeom>
              <a:rect b="b" l="l" r="r" t="t"/>
              <a:pathLst>
                <a:path extrusionOk="0" h="14864" w="13077">
                  <a:moveTo>
                    <a:pt x="9771" y="1"/>
                  </a:moveTo>
                  <a:cubicBezTo>
                    <a:pt x="9287" y="1"/>
                    <a:pt x="8740" y="531"/>
                    <a:pt x="8340" y="817"/>
                  </a:cubicBezTo>
                  <a:cubicBezTo>
                    <a:pt x="7784" y="1218"/>
                    <a:pt x="7314" y="1591"/>
                    <a:pt x="6665" y="1591"/>
                  </a:cubicBezTo>
                  <a:cubicBezTo>
                    <a:pt x="6613" y="1591"/>
                    <a:pt x="6560" y="1589"/>
                    <a:pt x="6506" y="1584"/>
                  </a:cubicBezTo>
                  <a:cubicBezTo>
                    <a:pt x="5670" y="1500"/>
                    <a:pt x="4338" y="894"/>
                    <a:pt x="3197" y="894"/>
                  </a:cubicBezTo>
                  <a:cubicBezTo>
                    <a:pt x="2515" y="894"/>
                    <a:pt x="1901" y="1110"/>
                    <a:pt x="1502" y="1784"/>
                  </a:cubicBezTo>
                  <a:cubicBezTo>
                    <a:pt x="1135" y="2418"/>
                    <a:pt x="1569" y="3085"/>
                    <a:pt x="1569" y="3719"/>
                  </a:cubicBezTo>
                  <a:cubicBezTo>
                    <a:pt x="1569" y="4753"/>
                    <a:pt x="1469" y="5720"/>
                    <a:pt x="1235" y="6721"/>
                  </a:cubicBezTo>
                  <a:cubicBezTo>
                    <a:pt x="1068" y="7388"/>
                    <a:pt x="735" y="7955"/>
                    <a:pt x="501" y="8589"/>
                  </a:cubicBezTo>
                  <a:cubicBezTo>
                    <a:pt x="401" y="8589"/>
                    <a:pt x="401" y="8656"/>
                    <a:pt x="335" y="8722"/>
                  </a:cubicBezTo>
                  <a:cubicBezTo>
                    <a:pt x="1" y="9923"/>
                    <a:pt x="1068" y="10323"/>
                    <a:pt x="1969" y="10490"/>
                  </a:cubicBezTo>
                  <a:cubicBezTo>
                    <a:pt x="2102" y="10557"/>
                    <a:pt x="2236" y="10557"/>
                    <a:pt x="2336" y="10557"/>
                  </a:cubicBezTo>
                  <a:cubicBezTo>
                    <a:pt x="2436" y="10557"/>
                    <a:pt x="2503" y="10557"/>
                    <a:pt x="2603" y="10590"/>
                  </a:cubicBezTo>
                  <a:lnTo>
                    <a:pt x="3103" y="10590"/>
                  </a:lnTo>
                  <a:cubicBezTo>
                    <a:pt x="4071" y="10624"/>
                    <a:pt x="4971" y="10557"/>
                    <a:pt x="5872" y="10790"/>
                  </a:cubicBezTo>
                  <a:lnTo>
                    <a:pt x="5939" y="10790"/>
                  </a:lnTo>
                  <a:cubicBezTo>
                    <a:pt x="5972" y="10790"/>
                    <a:pt x="6072" y="10824"/>
                    <a:pt x="6105" y="10824"/>
                  </a:cubicBezTo>
                  <a:lnTo>
                    <a:pt x="6339" y="10957"/>
                  </a:lnTo>
                  <a:cubicBezTo>
                    <a:pt x="6706" y="11124"/>
                    <a:pt x="7106" y="11391"/>
                    <a:pt x="7473" y="11624"/>
                  </a:cubicBezTo>
                  <a:cubicBezTo>
                    <a:pt x="8607" y="12258"/>
                    <a:pt x="9641" y="13125"/>
                    <a:pt x="10642" y="14093"/>
                  </a:cubicBezTo>
                  <a:cubicBezTo>
                    <a:pt x="10975" y="14393"/>
                    <a:pt x="11276" y="14760"/>
                    <a:pt x="11676" y="14827"/>
                  </a:cubicBezTo>
                  <a:cubicBezTo>
                    <a:pt x="11758" y="14851"/>
                    <a:pt x="11836" y="14863"/>
                    <a:pt x="11910" y="14863"/>
                  </a:cubicBezTo>
                  <a:cubicBezTo>
                    <a:pt x="12538" y="14863"/>
                    <a:pt x="12921" y="14041"/>
                    <a:pt x="13010" y="13326"/>
                  </a:cubicBezTo>
                  <a:cubicBezTo>
                    <a:pt x="13077" y="13159"/>
                    <a:pt x="13077" y="12992"/>
                    <a:pt x="13077" y="12792"/>
                  </a:cubicBezTo>
                  <a:cubicBezTo>
                    <a:pt x="13077" y="12625"/>
                    <a:pt x="13077" y="12458"/>
                    <a:pt x="13010" y="12291"/>
                  </a:cubicBezTo>
                  <a:cubicBezTo>
                    <a:pt x="13010" y="12091"/>
                    <a:pt x="12977" y="11891"/>
                    <a:pt x="12944" y="11658"/>
                  </a:cubicBezTo>
                  <a:cubicBezTo>
                    <a:pt x="12910" y="11458"/>
                    <a:pt x="12843" y="11257"/>
                    <a:pt x="12810" y="11091"/>
                  </a:cubicBezTo>
                  <a:cubicBezTo>
                    <a:pt x="12643" y="10423"/>
                    <a:pt x="12410" y="9790"/>
                    <a:pt x="12143" y="9223"/>
                  </a:cubicBezTo>
                  <a:cubicBezTo>
                    <a:pt x="12110" y="9123"/>
                    <a:pt x="12010" y="8989"/>
                    <a:pt x="11976" y="8922"/>
                  </a:cubicBezTo>
                  <a:cubicBezTo>
                    <a:pt x="11943" y="8889"/>
                    <a:pt x="11943" y="8789"/>
                    <a:pt x="11909" y="8756"/>
                  </a:cubicBezTo>
                  <a:cubicBezTo>
                    <a:pt x="11909" y="8722"/>
                    <a:pt x="11843" y="8722"/>
                    <a:pt x="11843" y="8722"/>
                  </a:cubicBezTo>
                  <a:lnTo>
                    <a:pt x="11709" y="8455"/>
                  </a:lnTo>
                  <a:cubicBezTo>
                    <a:pt x="11676" y="8322"/>
                    <a:pt x="11643" y="8222"/>
                    <a:pt x="11609" y="8122"/>
                  </a:cubicBezTo>
                  <a:cubicBezTo>
                    <a:pt x="11543" y="8055"/>
                    <a:pt x="11543" y="7955"/>
                    <a:pt x="11509" y="7922"/>
                  </a:cubicBezTo>
                  <a:cubicBezTo>
                    <a:pt x="11476" y="7822"/>
                    <a:pt x="11476" y="7755"/>
                    <a:pt x="11442" y="7621"/>
                  </a:cubicBezTo>
                  <a:cubicBezTo>
                    <a:pt x="11376" y="7555"/>
                    <a:pt x="11376" y="7421"/>
                    <a:pt x="11342" y="7288"/>
                  </a:cubicBezTo>
                  <a:cubicBezTo>
                    <a:pt x="11342" y="7221"/>
                    <a:pt x="11309" y="7121"/>
                    <a:pt x="11309" y="7054"/>
                  </a:cubicBezTo>
                  <a:lnTo>
                    <a:pt x="11309" y="6988"/>
                  </a:lnTo>
                  <a:lnTo>
                    <a:pt x="11309" y="6921"/>
                  </a:lnTo>
                  <a:cubicBezTo>
                    <a:pt x="11276" y="6754"/>
                    <a:pt x="11276" y="6554"/>
                    <a:pt x="11242" y="6387"/>
                  </a:cubicBezTo>
                  <a:cubicBezTo>
                    <a:pt x="11176" y="6154"/>
                    <a:pt x="11176" y="5954"/>
                    <a:pt x="11142" y="5753"/>
                  </a:cubicBezTo>
                  <a:cubicBezTo>
                    <a:pt x="11142" y="5653"/>
                    <a:pt x="11142" y="5553"/>
                    <a:pt x="11109" y="5453"/>
                  </a:cubicBezTo>
                  <a:cubicBezTo>
                    <a:pt x="11009" y="4453"/>
                    <a:pt x="11042" y="3385"/>
                    <a:pt x="10942" y="2384"/>
                  </a:cubicBezTo>
                  <a:cubicBezTo>
                    <a:pt x="10842" y="1884"/>
                    <a:pt x="10775" y="1384"/>
                    <a:pt x="10609" y="917"/>
                  </a:cubicBezTo>
                  <a:cubicBezTo>
                    <a:pt x="10508" y="650"/>
                    <a:pt x="10442" y="450"/>
                    <a:pt x="10308" y="283"/>
                  </a:cubicBezTo>
                  <a:cubicBezTo>
                    <a:pt x="10275" y="250"/>
                    <a:pt x="10275" y="216"/>
                    <a:pt x="10242" y="149"/>
                  </a:cubicBezTo>
                  <a:cubicBezTo>
                    <a:pt x="10175" y="116"/>
                    <a:pt x="10142" y="116"/>
                    <a:pt x="10142" y="83"/>
                  </a:cubicBezTo>
                  <a:cubicBezTo>
                    <a:pt x="10108" y="49"/>
                    <a:pt x="10075" y="49"/>
                    <a:pt x="10008" y="49"/>
                  </a:cubicBezTo>
                  <a:cubicBezTo>
                    <a:pt x="9931" y="16"/>
                    <a:pt x="9852" y="1"/>
                    <a:pt x="97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31"/>
            <p:cNvSpPr/>
            <p:nvPr/>
          </p:nvSpPr>
          <p:spPr>
            <a:xfrm>
              <a:off x="4864475" y="1677350"/>
              <a:ext cx="222850" cy="97025"/>
            </a:xfrm>
            <a:custGeom>
              <a:rect b="b" l="l" r="r" t="t"/>
              <a:pathLst>
                <a:path extrusionOk="0" h="3881" w="8914">
                  <a:moveTo>
                    <a:pt x="2075" y="1"/>
                  </a:moveTo>
                  <a:cubicBezTo>
                    <a:pt x="881" y="1"/>
                    <a:pt x="1" y="213"/>
                    <a:pt x="1" y="639"/>
                  </a:cubicBezTo>
                  <a:cubicBezTo>
                    <a:pt x="1" y="1340"/>
                    <a:pt x="2736" y="606"/>
                    <a:pt x="4737" y="1707"/>
                  </a:cubicBezTo>
                  <a:cubicBezTo>
                    <a:pt x="5671" y="2174"/>
                    <a:pt x="6472" y="3575"/>
                    <a:pt x="7406" y="3875"/>
                  </a:cubicBezTo>
                  <a:cubicBezTo>
                    <a:pt x="7435" y="3879"/>
                    <a:pt x="7464" y="3881"/>
                    <a:pt x="7493" y="3881"/>
                  </a:cubicBezTo>
                  <a:cubicBezTo>
                    <a:pt x="8201" y="3881"/>
                    <a:pt x="8914" y="2746"/>
                    <a:pt x="8273" y="2074"/>
                  </a:cubicBezTo>
                  <a:cubicBezTo>
                    <a:pt x="7435" y="698"/>
                    <a:pt x="4240" y="1"/>
                    <a:pt x="207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31"/>
            <p:cNvSpPr/>
            <p:nvPr/>
          </p:nvSpPr>
          <p:spPr>
            <a:xfrm>
              <a:off x="5024600" y="1581075"/>
              <a:ext cx="179300" cy="371500"/>
            </a:xfrm>
            <a:custGeom>
              <a:rect b="b" l="l" r="r" t="t"/>
              <a:pathLst>
                <a:path extrusionOk="0" h="14860" w="7172">
                  <a:moveTo>
                    <a:pt x="3970" y="1"/>
                  </a:moveTo>
                  <a:cubicBezTo>
                    <a:pt x="3881" y="1"/>
                    <a:pt x="3775" y="24"/>
                    <a:pt x="3669" y="87"/>
                  </a:cubicBezTo>
                  <a:cubicBezTo>
                    <a:pt x="3603" y="87"/>
                    <a:pt x="3569" y="121"/>
                    <a:pt x="3569" y="121"/>
                  </a:cubicBezTo>
                  <a:lnTo>
                    <a:pt x="3836" y="254"/>
                  </a:lnTo>
                  <a:cubicBezTo>
                    <a:pt x="4036" y="454"/>
                    <a:pt x="4070" y="821"/>
                    <a:pt x="4036" y="1188"/>
                  </a:cubicBezTo>
                  <a:cubicBezTo>
                    <a:pt x="3903" y="2489"/>
                    <a:pt x="3269" y="3690"/>
                    <a:pt x="2602" y="4791"/>
                  </a:cubicBezTo>
                  <a:cubicBezTo>
                    <a:pt x="2102" y="5591"/>
                    <a:pt x="1535" y="6358"/>
                    <a:pt x="1068" y="7259"/>
                  </a:cubicBezTo>
                  <a:cubicBezTo>
                    <a:pt x="901" y="7526"/>
                    <a:pt x="767" y="7826"/>
                    <a:pt x="667" y="8126"/>
                  </a:cubicBezTo>
                  <a:cubicBezTo>
                    <a:pt x="267" y="8827"/>
                    <a:pt x="67" y="9727"/>
                    <a:pt x="0" y="10761"/>
                  </a:cubicBezTo>
                  <a:cubicBezTo>
                    <a:pt x="67" y="10795"/>
                    <a:pt x="100" y="10795"/>
                    <a:pt x="200" y="10828"/>
                  </a:cubicBezTo>
                  <a:lnTo>
                    <a:pt x="434" y="10962"/>
                  </a:lnTo>
                  <a:cubicBezTo>
                    <a:pt x="834" y="11128"/>
                    <a:pt x="1201" y="11362"/>
                    <a:pt x="1568" y="11629"/>
                  </a:cubicBezTo>
                  <a:cubicBezTo>
                    <a:pt x="2702" y="12229"/>
                    <a:pt x="3736" y="13130"/>
                    <a:pt x="4737" y="14097"/>
                  </a:cubicBezTo>
                  <a:cubicBezTo>
                    <a:pt x="5070" y="14364"/>
                    <a:pt x="5371" y="14764"/>
                    <a:pt x="5771" y="14831"/>
                  </a:cubicBezTo>
                  <a:cubicBezTo>
                    <a:pt x="5845" y="14850"/>
                    <a:pt x="5915" y="14859"/>
                    <a:pt x="5983" y="14859"/>
                  </a:cubicBezTo>
                  <a:cubicBezTo>
                    <a:pt x="6624" y="14859"/>
                    <a:pt x="7015" y="14054"/>
                    <a:pt x="7105" y="13330"/>
                  </a:cubicBezTo>
                  <a:cubicBezTo>
                    <a:pt x="7172" y="13163"/>
                    <a:pt x="7172" y="12996"/>
                    <a:pt x="7172" y="12796"/>
                  </a:cubicBezTo>
                  <a:cubicBezTo>
                    <a:pt x="7172" y="12629"/>
                    <a:pt x="7172" y="12463"/>
                    <a:pt x="7105" y="12296"/>
                  </a:cubicBezTo>
                  <a:cubicBezTo>
                    <a:pt x="7105" y="12096"/>
                    <a:pt x="7072" y="11862"/>
                    <a:pt x="7039" y="11662"/>
                  </a:cubicBezTo>
                  <a:cubicBezTo>
                    <a:pt x="7005" y="11462"/>
                    <a:pt x="6938" y="11262"/>
                    <a:pt x="6905" y="11095"/>
                  </a:cubicBezTo>
                  <a:cubicBezTo>
                    <a:pt x="6738" y="10428"/>
                    <a:pt x="6505" y="9794"/>
                    <a:pt x="6238" y="9194"/>
                  </a:cubicBezTo>
                  <a:cubicBezTo>
                    <a:pt x="6205" y="9127"/>
                    <a:pt x="6105" y="8994"/>
                    <a:pt x="6071" y="8927"/>
                  </a:cubicBezTo>
                  <a:cubicBezTo>
                    <a:pt x="6038" y="8860"/>
                    <a:pt x="6038" y="8793"/>
                    <a:pt x="6004" y="8760"/>
                  </a:cubicBezTo>
                  <a:cubicBezTo>
                    <a:pt x="6004" y="8693"/>
                    <a:pt x="5938" y="8693"/>
                    <a:pt x="5938" y="8693"/>
                  </a:cubicBezTo>
                  <a:lnTo>
                    <a:pt x="5838" y="8460"/>
                  </a:lnTo>
                  <a:cubicBezTo>
                    <a:pt x="5771" y="8326"/>
                    <a:pt x="5738" y="8193"/>
                    <a:pt x="5704" y="8126"/>
                  </a:cubicBezTo>
                  <a:cubicBezTo>
                    <a:pt x="5671" y="8026"/>
                    <a:pt x="5671" y="7959"/>
                    <a:pt x="5604" y="7926"/>
                  </a:cubicBezTo>
                  <a:cubicBezTo>
                    <a:pt x="5571" y="7826"/>
                    <a:pt x="5571" y="7759"/>
                    <a:pt x="5537" y="7626"/>
                  </a:cubicBezTo>
                  <a:cubicBezTo>
                    <a:pt x="5504" y="7526"/>
                    <a:pt x="5504" y="7426"/>
                    <a:pt x="5437" y="7292"/>
                  </a:cubicBezTo>
                  <a:cubicBezTo>
                    <a:pt x="5437" y="7192"/>
                    <a:pt x="5404" y="7126"/>
                    <a:pt x="5404" y="7025"/>
                  </a:cubicBezTo>
                  <a:lnTo>
                    <a:pt x="5404" y="6992"/>
                  </a:lnTo>
                  <a:lnTo>
                    <a:pt x="5404" y="6925"/>
                  </a:lnTo>
                  <a:cubicBezTo>
                    <a:pt x="5371" y="6759"/>
                    <a:pt x="5371" y="6525"/>
                    <a:pt x="5337" y="6358"/>
                  </a:cubicBezTo>
                  <a:cubicBezTo>
                    <a:pt x="5271" y="6158"/>
                    <a:pt x="5271" y="5958"/>
                    <a:pt x="5237" y="5758"/>
                  </a:cubicBezTo>
                  <a:cubicBezTo>
                    <a:pt x="5237" y="5658"/>
                    <a:pt x="5237" y="5524"/>
                    <a:pt x="5204" y="5458"/>
                  </a:cubicBezTo>
                  <a:cubicBezTo>
                    <a:pt x="5104" y="4457"/>
                    <a:pt x="5171" y="3356"/>
                    <a:pt x="5037" y="2355"/>
                  </a:cubicBezTo>
                  <a:cubicBezTo>
                    <a:pt x="4937" y="1855"/>
                    <a:pt x="4870" y="1355"/>
                    <a:pt x="4704" y="921"/>
                  </a:cubicBezTo>
                  <a:cubicBezTo>
                    <a:pt x="4603" y="654"/>
                    <a:pt x="4537" y="454"/>
                    <a:pt x="4403" y="287"/>
                  </a:cubicBezTo>
                  <a:cubicBezTo>
                    <a:pt x="4370" y="254"/>
                    <a:pt x="4370" y="187"/>
                    <a:pt x="4337" y="154"/>
                  </a:cubicBezTo>
                  <a:cubicBezTo>
                    <a:pt x="4270" y="121"/>
                    <a:pt x="4237" y="121"/>
                    <a:pt x="4237" y="87"/>
                  </a:cubicBezTo>
                  <a:cubicBezTo>
                    <a:pt x="4203" y="20"/>
                    <a:pt x="4170" y="20"/>
                    <a:pt x="4103" y="20"/>
                  </a:cubicBezTo>
                  <a:cubicBezTo>
                    <a:pt x="4067" y="8"/>
                    <a:pt x="4021" y="1"/>
                    <a:pt x="397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31"/>
            <p:cNvSpPr/>
            <p:nvPr/>
          </p:nvSpPr>
          <p:spPr>
            <a:xfrm>
              <a:off x="4878650" y="1750525"/>
              <a:ext cx="326100" cy="200350"/>
            </a:xfrm>
            <a:custGeom>
              <a:rect b="b" l="l" r="r" t="t"/>
              <a:pathLst>
                <a:path extrusionOk="0" h="8014" w="13044">
                  <a:moveTo>
                    <a:pt x="9864" y="0"/>
                  </a:moveTo>
                  <a:cubicBezTo>
                    <a:pt x="8885" y="0"/>
                    <a:pt x="7895" y="112"/>
                    <a:pt x="6906" y="314"/>
                  </a:cubicBezTo>
                  <a:cubicBezTo>
                    <a:pt x="5371" y="581"/>
                    <a:pt x="3870" y="1181"/>
                    <a:pt x="2436" y="1982"/>
                  </a:cubicBezTo>
                  <a:cubicBezTo>
                    <a:pt x="2062" y="2181"/>
                    <a:pt x="1651" y="2400"/>
                    <a:pt x="1258" y="2400"/>
                  </a:cubicBezTo>
                  <a:cubicBezTo>
                    <a:pt x="1125" y="2400"/>
                    <a:pt x="994" y="2375"/>
                    <a:pt x="868" y="2316"/>
                  </a:cubicBezTo>
                  <a:cubicBezTo>
                    <a:pt x="668" y="2182"/>
                    <a:pt x="501" y="1915"/>
                    <a:pt x="401" y="1682"/>
                  </a:cubicBezTo>
                  <a:cubicBezTo>
                    <a:pt x="368" y="1715"/>
                    <a:pt x="368" y="1815"/>
                    <a:pt x="368" y="1882"/>
                  </a:cubicBezTo>
                  <a:cubicBezTo>
                    <a:pt x="1" y="3049"/>
                    <a:pt x="1035" y="3483"/>
                    <a:pt x="1935" y="3650"/>
                  </a:cubicBezTo>
                  <a:cubicBezTo>
                    <a:pt x="2069" y="3683"/>
                    <a:pt x="2202" y="3683"/>
                    <a:pt x="2336" y="3683"/>
                  </a:cubicBezTo>
                  <a:cubicBezTo>
                    <a:pt x="2402" y="3683"/>
                    <a:pt x="2469" y="3683"/>
                    <a:pt x="2569" y="3717"/>
                  </a:cubicBezTo>
                  <a:lnTo>
                    <a:pt x="3003" y="3717"/>
                  </a:lnTo>
                  <a:cubicBezTo>
                    <a:pt x="3903" y="3750"/>
                    <a:pt x="4771" y="3750"/>
                    <a:pt x="5705" y="4050"/>
                  </a:cubicBezTo>
                  <a:cubicBezTo>
                    <a:pt x="6272" y="4217"/>
                    <a:pt x="6872" y="4484"/>
                    <a:pt x="7406" y="4751"/>
                  </a:cubicBezTo>
                  <a:cubicBezTo>
                    <a:pt x="8540" y="5384"/>
                    <a:pt x="9574" y="6252"/>
                    <a:pt x="10575" y="7219"/>
                  </a:cubicBezTo>
                  <a:cubicBezTo>
                    <a:pt x="10908" y="7519"/>
                    <a:pt x="11209" y="7886"/>
                    <a:pt x="11609" y="7986"/>
                  </a:cubicBezTo>
                  <a:cubicBezTo>
                    <a:pt x="11681" y="8005"/>
                    <a:pt x="11749" y="8014"/>
                    <a:pt x="11816" y="8014"/>
                  </a:cubicBezTo>
                  <a:cubicBezTo>
                    <a:pt x="12460" y="8014"/>
                    <a:pt x="12853" y="7181"/>
                    <a:pt x="12943" y="6485"/>
                  </a:cubicBezTo>
                  <a:cubicBezTo>
                    <a:pt x="13010" y="6318"/>
                    <a:pt x="13010" y="6152"/>
                    <a:pt x="13010" y="5918"/>
                  </a:cubicBezTo>
                  <a:cubicBezTo>
                    <a:pt x="13043" y="4684"/>
                    <a:pt x="12610" y="3483"/>
                    <a:pt x="12109" y="2416"/>
                  </a:cubicBezTo>
                  <a:cubicBezTo>
                    <a:pt x="12109" y="2382"/>
                    <a:pt x="12076" y="2382"/>
                    <a:pt x="12076" y="2349"/>
                  </a:cubicBezTo>
                  <a:cubicBezTo>
                    <a:pt x="11876" y="1915"/>
                    <a:pt x="11709" y="1548"/>
                    <a:pt x="11576" y="1081"/>
                  </a:cubicBezTo>
                  <a:cubicBezTo>
                    <a:pt x="11542" y="1015"/>
                    <a:pt x="11375" y="147"/>
                    <a:pt x="11275" y="81"/>
                  </a:cubicBezTo>
                  <a:cubicBezTo>
                    <a:pt x="10808" y="26"/>
                    <a:pt x="10337" y="0"/>
                    <a:pt x="98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31"/>
            <p:cNvSpPr/>
            <p:nvPr/>
          </p:nvSpPr>
          <p:spPr>
            <a:xfrm>
              <a:off x="5415500" y="1860950"/>
              <a:ext cx="558950" cy="630150"/>
            </a:xfrm>
            <a:custGeom>
              <a:rect b="b" l="l" r="r" t="t"/>
              <a:pathLst>
                <a:path extrusionOk="0" h="25206" w="22358">
                  <a:moveTo>
                    <a:pt x="22358" y="0"/>
                  </a:moveTo>
                  <a:lnTo>
                    <a:pt x="22358" y="0"/>
                  </a:lnTo>
                  <a:cubicBezTo>
                    <a:pt x="19089" y="1068"/>
                    <a:pt x="15820" y="2302"/>
                    <a:pt x="12618" y="3803"/>
                  </a:cubicBezTo>
                  <a:cubicBezTo>
                    <a:pt x="10750" y="4737"/>
                    <a:pt x="8882" y="5671"/>
                    <a:pt x="7247" y="7005"/>
                  </a:cubicBezTo>
                  <a:cubicBezTo>
                    <a:pt x="4278" y="9474"/>
                    <a:pt x="2410" y="12976"/>
                    <a:pt x="1376" y="16479"/>
                  </a:cubicBezTo>
                  <a:cubicBezTo>
                    <a:pt x="576" y="19147"/>
                    <a:pt x="242" y="21849"/>
                    <a:pt x="42" y="24584"/>
                  </a:cubicBezTo>
                  <a:cubicBezTo>
                    <a:pt x="0" y="24960"/>
                    <a:pt x="298" y="25205"/>
                    <a:pt x="601" y="25205"/>
                  </a:cubicBezTo>
                  <a:cubicBezTo>
                    <a:pt x="781" y="25205"/>
                    <a:pt x="964" y="25118"/>
                    <a:pt x="1076" y="24918"/>
                  </a:cubicBezTo>
                  <a:cubicBezTo>
                    <a:pt x="3545" y="20481"/>
                    <a:pt x="6080" y="16278"/>
                    <a:pt x="9182" y="12142"/>
                  </a:cubicBezTo>
                  <a:cubicBezTo>
                    <a:pt x="12818" y="7339"/>
                    <a:pt x="17121" y="2835"/>
                    <a:pt x="22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31"/>
            <p:cNvSpPr/>
            <p:nvPr/>
          </p:nvSpPr>
          <p:spPr>
            <a:xfrm>
              <a:off x="4846125" y="1958500"/>
              <a:ext cx="582325" cy="527850"/>
            </a:xfrm>
            <a:custGeom>
              <a:rect b="b" l="l" r="r" t="t"/>
              <a:pathLst>
                <a:path extrusionOk="0" h="21114" w="23293">
                  <a:moveTo>
                    <a:pt x="1" y="1"/>
                  </a:moveTo>
                  <a:lnTo>
                    <a:pt x="1" y="1"/>
                  </a:lnTo>
                  <a:cubicBezTo>
                    <a:pt x="9874" y="5238"/>
                    <a:pt x="16646" y="11776"/>
                    <a:pt x="22217" y="20849"/>
                  </a:cubicBezTo>
                  <a:cubicBezTo>
                    <a:pt x="22339" y="21033"/>
                    <a:pt x="22520" y="21113"/>
                    <a:pt x="22697" y="21113"/>
                  </a:cubicBezTo>
                  <a:cubicBezTo>
                    <a:pt x="23001" y="21113"/>
                    <a:pt x="23293" y="20875"/>
                    <a:pt x="23251" y="20516"/>
                  </a:cubicBezTo>
                  <a:cubicBezTo>
                    <a:pt x="22083" y="5972"/>
                    <a:pt x="14645" y="3904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621" name="Google Shape;2621;p31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>
            <a:off x="-1387300" y="-1143675"/>
            <a:ext cx="2962825" cy="2650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2" name="Google Shape;2622;p31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>
            <a:off x="6076850" y="2407530"/>
            <a:ext cx="3742525" cy="334799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3" name="Google Shape;2623;p31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>
            <a:off x="6076850" y="-997375"/>
            <a:ext cx="3742525" cy="33479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4_2">
    <p:spTree>
      <p:nvGrpSpPr>
        <p:cNvPr id="2624" name="Shape 2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5" name="Google Shape;2625;p32"/>
          <p:cNvSpPr/>
          <p:nvPr/>
        </p:nvSpPr>
        <p:spPr>
          <a:xfrm rot="2699872">
            <a:off x="-1216253" y="-1384768"/>
            <a:ext cx="4386663" cy="6262072"/>
          </a:xfrm>
          <a:custGeom>
            <a:rect b="b" l="l" r="r" t="t"/>
            <a:pathLst>
              <a:path extrusionOk="0" h="46528" w="46234">
                <a:moveTo>
                  <a:pt x="25849" y="0"/>
                </a:moveTo>
                <a:cubicBezTo>
                  <a:pt x="24318" y="0"/>
                  <a:pt x="22209" y="712"/>
                  <a:pt x="20882" y="1007"/>
                </a:cubicBezTo>
                <a:cubicBezTo>
                  <a:pt x="16346" y="1974"/>
                  <a:pt x="11943" y="4009"/>
                  <a:pt x="8440" y="7111"/>
                </a:cubicBezTo>
                <a:cubicBezTo>
                  <a:pt x="3737" y="11214"/>
                  <a:pt x="601" y="17219"/>
                  <a:pt x="268" y="23490"/>
                </a:cubicBezTo>
                <a:cubicBezTo>
                  <a:pt x="1" y="29794"/>
                  <a:pt x="2536" y="36199"/>
                  <a:pt x="7339" y="40235"/>
                </a:cubicBezTo>
                <a:cubicBezTo>
                  <a:pt x="11075" y="43437"/>
                  <a:pt x="15912" y="45072"/>
                  <a:pt x="20749" y="45906"/>
                </a:cubicBezTo>
                <a:cubicBezTo>
                  <a:pt x="22937" y="46293"/>
                  <a:pt x="25159" y="46527"/>
                  <a:pt x="27367" y="46527"/>
                </a:cubicBezTo>
                <a:cubicBezTo>
                  <a:pt x="29536" y="46527"/>
                  <a:pt x="31693" y="46301"/>
                  <a:pt x="33792" y="45772"/>
                </a:cubicBezTo>
                <a:cubicBezTo>
                  <a:pt x="38061" y="44738"/>
                  <a:pt x="42097" y="42337"/>
                  <a:pt x="44533" y="38701"/>
                </a:cubicBezTo>
                <a:cubicBezTo>
                  <a:pt x="45400" y="37400"/>
                  <a:pt x="46100" y="35865"/>
                  <a:pt x="46134" y="34264"/>
                </a:cubicBezTo>
                <a:cubicBezTo>
                  <a:pt x="46234" y="31562"/>
                  <a:pt x="44533" y="29060"/>
                  <a:pt x="42398" y="27359"/>
                </a:cubicBezTo>
                <a:cubicBezTo>
                  <a:pt x="40263" y="25658"/>
                  <a:pt x="37728" y="24524"/>
                  <a:pt x="35426" y="23123"/>
                </a:cubicBezTo>
                <a:cubicBezTo>
                  <a:pt x="33091" y="21688"/>
                  <a:pt x="30889" y="19820"/>
                  <a:pt x="29989" y="17285"/>
                </a:cubicBezTo>
                <a:cubicBezTo>
                  <a:pt x="29255" y="15284"/>
                  <a:pt x="29388" y="13116"/>
                  <a:pt x="29655" y="10981"/>
                </a:cubicBezTo>
                <a:cubicBezTo>
                  <a:pt x="29889" y="8879"/>
                  <a:pt x="30189" y="6711"/>
                  <a:pt x="29822" y="4643"/>
                </a:cubicBezTo>
                <a:cubicBezTo>
                  <a:pt x="29488" y="2942"/>
                  <a:pt x="28388" y="440"/>
                  <a:pt x="26420" y="40"/>
                </a:cubicBezTo>
                <a:cubicBezTo>
                  <a:pt x="26242" y="12"/>
                  <a:pt x="26050" y="0"/>
                  <a:pt x="2584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26" name="Google Shape;2626;p32"/>
          <p:cNvGrpSpPr/>
          <p:nvPr/>
        </p:nvGrpSpPr>
        <p:grpSpPr>
          <a:xfrm rot="10800000">
            <a:off x="8396150" y="-263025"/>
            <a:ext cx="1514897" cy="1721394"/>
            <a:chOff x="-1010725" y="1320475"/>
            <a:chExt cx="1514897" cy="1721394"/>
          </a:xfrm>
        </p:grpSpPr>
        <p:sp>
          <p:nvSpPr>
            <p:cNvPr id="2627" name="Google Shape;2627;p32"/>
            <p:cNvSpPr/>
            <p:nvPr/>
          </p:nvSpPr>
          <p:spPr>
            <a:xfrm>
              <a:off x="-809054" y="1320475"/>
              <a:ext cx="1312669" cy="1254201"/>
            </a:xfrm>
            <a:custGeom>
              <a:rect b="b" l="l" r="r" t="t"/>
              <a:pathLst>
                <a:path extrusionOk="0" h="13514" w="14144">
                  <a:moveTo>
                    <a:pt x="10310" y="1"/>
                  </a:moveTo>
                  <a:cubicBezTo>
                    <a:pt x="9699" y="1"/>
                    <a:pt x="9092" y="51"/>
                    <a:pt x="8553" y="229"/>
                  </a:cubicBezTo>
                  <a:cubicBezTo>
                    <a:pt x="7330" y="633"/>
                    <a:pt x="5372" y="1808"/>
                    <a:pt x="3069" y="4170"/>
                  </a:cubicBezTo>
                  <a:cubicBezTo>
                    <a:pt x="762" y="6530"/>
                    <a:pt x="184" y="8994"/>
                    <a:pt x="102" y="10141"/>
                  </a:cubicBezTo>
                  <a:cubicBezTo>
                    <a:pt x="0" y="11525"/>
                    <a:pt x="872" y="12914"/>
                    <a:pt x="963" y="13098"/>
                  </a:cubicBezTo>
                  <a:cubicBezTo>
                    <a:pt x="963" y="13098"/>
                    <a:pt x="2615" y="13514"/>
                    <a:pt x="3846" y="13514"/>
                  </a:cubicBezTo>
                  <a:cubicBezTo>
                    <a:pt x="4077" y="13514"/>
                    <a:pt x="4293" y="13499"/>
                    <a:pt x="4481" y="13464"/>
                  </a:cubicBezTo>
                  <a:cubicBezTo>
                    <a:pt x="5848" y="13212"/>
                    <a:pt x="7751" y="11828"/>
                    <a:pt x="8879" y="10645"/>
                  </a:cubicBezTo>
                  <a:cubicBezTo>
                    <a:pt x="10007" y="9457"/>
                    <a:pt x="11925" y="7095"/>
                    <a:pt x="12433" y="6132"/>
                  </a:cubicBezTo>
                  <a:cubicBezTo>
                    <a:pt x="13286" y="4509"/>
                    <a:pt x="13832" y="2486"/>
                    <a:pt x="13851" y="1693"/>
                  </a:cubicBezTo>
                  <a:cubicBezTo>
                    <a:pt x="13878" y="587"/>
                    <a:pt x="14144" y="106"/>
                    <a:pt x="14144" y="106"/>
                  </a:cubicBezTo>
                  <a:cubicBezTo>
                    <a:pt x="14144" y="106"/>
                    <a:pt x="13797" y="84"/>
                    <a:pt x="13133" y="84"/>
                  </a:cubicBezTo>
                  <a:cubicBezTo>
                    <a:pt x="12996" y="84"/>
                    <a:pt x="12845" y="85"/>
                    <a:pt x="12681" y="87"/>
                  </a:cubicBezTo>
                  <a:cubicBezTo>
                    <a:pt x="12652" y="88"/>
                    <a:pt x="12623" y="88"/>
                    <a:pt x="12593" y="88"/>
                  </a:cubicBezTo>
                  <a:cubicBezTo>
                    <a:pt x="11921" y="88"/>
                    <a:pt x="11112" y="1"/>
                    <a:pt x="10310" y="1"/>
                  </a:cubicBezTo>
                  <a:close/>
                </a:path>
              </a:pathLst>
            </a:custGeom>
            <a:solidFill>
              <a:schemeClr val="lt2">
                <a:alpha val="736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32"/>
            <p:cNvSpPr/>
            <p:nvPr/>
          </p:nvSpPr>
          <p:spPr>
            <a:xfrm>
              <a:off x="-796710" y="1485023"/>
              <a:ext cx="1101625" cy="1072855"/>
            </a:xfrm>
            <a:custGeom>
              <a:rect b="b" l="l" r="r" t="t"/>
              <a:pathLst>
                <a:path extrusionOk="0" h="11560" w="11870">
                  <a:moveTo>
                    <a:pt x="10528" y="0"/>
                  </a:moveTo>
                  <a:cubicBezTo>
                    <a:pt x="9624" y="0"/>
                    <a:pt x="8718" y="287"/>
                    <a:pt x="7990" y="828"/>
                  </a:cubicBezTo>
                  <a:cubicBezTo>
                    <a:pt x="7072" y="1506"/>
                    <a:pt x="6477" y="2515"/>
                    <a:pt x="5738" y="3382"/>
                  </a:cubicBezTo>
                  <a:cubicBezTo>
                    <a:pt x="4018" y="5405"/>
                    <a:pt x="1431" y="6789"/>
                    <a:pt x="1" y="8927"/>
                  </a:cubicBezTo>
                  <a:cubicBezTo>
                    <a:pt x="121" y="10096"/>
                    <a:pt x="771" y="11141"/>
                    <a:pt x="849" y="11302"/>
                  </a:cubicBezTo>
                  <a:cubicBezTo>
                    <a:pt x="849" y="11302"/>
                    <a:pt x="1408" y="11439"/>
                    <a:pt x="2119" y="11559"/>
                  </a:cubicBezTo>
                  <a:cubicBezTo>
                    <a:pt x="2716" y="11155"/>
                    <a:pt x="3312" y="10751"/>
                    <a:pt x="3903" y="10349"/>
                  </a:cubicBezTo>
                  <a:cubicBezTo>
                    <a:pt x="4995" y="9610"/>
                    <a:pt x="6086" y="8872"/>
                    <a:pt x="7086" y="8010"/>
                  </a:cubicBezTo>
                  <a:cubicBezTo>
                    <a:pt x="8668" y="6638"/>
                    <a:pt x="9999" y="4973"/>
                    <a:pt x="10975" y="3125"/>
                  </a:cubicBezTo>
                  <a:cubicBezTo>
                    <a:pt x="11461" y="2213"/>
                    <a:pt x="11870" y="1190"/>
                    <a:pt x="11714" y="172"/>
                  </a:cubicBezTo>
                  <a:cubicBezTo>
                    <a:pt x="11329" y="57"/>
                    <a:pt x="10929" y="0"/>
                    <a:pt x="10528" y="0"/>
                  </a:cubicBezTo>
                  <a:close/>
                </a:path>
              </a:pathLst>
            </a:custGeom>
            <a:solidFill>
              <a:schemeClr val="lt2">
                <a:alpha val="736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32"/>
            <p:cNvSpPr/>
            <p:nvPr/>
          </p:nvSpPr>
          <p:spPr>
            <a:xfrm>
              <a:off x="-1010725" y="1321310"/>
              <a:ext cx="1514897" cy="1720558"/>
            </a:xfrm>
            <a:custGeom>
              <a:rect b="b" l="l" r="r" t="t"/>
              <a:pathLst>
                <a:path extrusionOk="0" h="18539" w="16323">
                  <a:moveTo>
                    <a:pt x="12868" y="0"/>
                  </a:moveTo>
                  <a:cubicBezTo>
                    <a:pt x="12900" y="198"/>
                    <a:pt x="12946" y="395"/>
                    <a:pt x="13001" y="584"/>
                  </a:cubicBezTo>
                  <a:cubicBezTo>
                    <a:pt x="13103" y="946"/>
                    <a:pt x="13230" y="1363"/>
                    <a:pt x="13442" y="1693"/>
                  </a:cubicBezTo>
                  <a:cubicBezTo>
                    <a:pt x="13207" y="1867"/>
                    <a:pt x="12974" y="2042"/>
                    <a:pt x="12745" y="2220"/>
                  </a:cubicBezTo>
                  <a:cubicBezTo>
                    <a:pt x="12483" y="1803"/>
                    <a:pt x="12244" y="1382"/>
                    <a:pt x="12102" y="904"/>
                  </a:cubicBezTo>
                  <a:cubicBezTo>
                    <a:pt x="12015" y="606"/>
                    <a:pt x="11969" y="308"/>
                    <a:pt x="11947" y="10"/>
                  </a:cubicBezTo>
                  <a:cubicBezTo>
                    <a:pt x="11905" y="10"/>
                    <a:pt x="11864" y="15"/>
                    <a:pt x="11823" y="19"/>
                  </a:cubicBezTo>
                  <a:cubicBezTo>
                    <a:pt x="11850" y="345"/>
                    <a:pt x="11920" y="671"/>
                    <a:pt x="12015" y="973"/>
                  </a:cubicBezTo>
                  <a:cubicBezTo>
                    <a:pt x="12157" y="1431"/>
                    <a:pt x="12373" y="1894"/>
                    <a:pt x="12694" y="2262"/>
                  </a:cubicBezTo>
                  <a:cubicBezTo>
                    <a:pt x="12621" y="2317"/>
                    <a:pt x="12552" y="2372"/>
                    <a:pt x="12483" y="2427"/>
                  </a:cubicBezTo>
                  <a:cubicBezTo>
                    <a:pt x="12282" y="2582"/>
                    <a:pt x="12085" y="2743"/>
                    <a:pt x="11886" y="2904"/>
                  </a:cubicBezTo>
                  <a:cubicBezTo>
                    <a:pt x="11524" y="2385"/>
                    <a:pt x="11204" y="1858"/>
                    <a:pt x="10984" y="1257"/>
                  </a:cubicBezTo>
                  <a:cubicBezTo>
                    <a:pt x="10860" y="914"/>
                    <a:pt x="10781" y="569"/>
                    <a:pt x="10726" y="226"/>
                  </a:cubicBezTo>
                  <a:cubicBezTo>
                    <a:pt x="10686" y="239"/>
                    <a:pt x="10644" y="253"/>
                    <a:pt x="10599" y="271"/>
                  </a:cubicBezTo>
                  <a:cubicBezTo>
                    <a:pt x="10658" y="620"/>
                    <a:pt x="10758" y="963"/>
                    <a:pt x="10874" y="1280"/>
                  </a:cubicBezTo>
                  <a:cubicBezTo>
                    <a:pt x="11089" y="1877"/>
                    <a:pt x="11401" y="2477"/>
                    <a:pt x="11827" y="2954"/>
                  </a:cubicBezTo>
                  <a:cubicBezTo>
                    <a:pt x="11594" y="3147"/>
                    <a:pt x="11359" y="3344"/>
                    <a:pt x="11126" y="3541"/>
                  </a:cubicBezTo>
                  <a:cubicBezTo>
                    <a:pt x="11061" y="3458"/>
                    <a:pt x="10988" y="3376"/>
                    <a:pt x="10929" y="3298"/>
                  </a:cubicBezTo>
                  <a:cubicBezTo>
                    <a:pt x="10813" y="3143"/>
                    <a:pt x="10703" y="2986"/>
                    <a:pt x="10603" y="2826"/>
                  </a:cubicBezTo>
                  <a:cubicBezTo>
                    <a:pt x="10401" y="2504"/>
                    <a:pt x="10222" y="2170"/>
                    <a:pt x="10070" y="1826"/>
                  </a:cubicBezTo>
                  <a:cubicBezTo>
                    <a:pt x="9911" y="1445"/>
                    <a:pt x="9791" y="1060"/>
                    <a:pt x="9700" y="666"/>
                  </a:cubicBezTo>
                  <a:cubicBezTo>
                    <a:pt x="9663" y="688"/>
                    <a:pt x="9621" y="711"/>
                    <a:pt x="9581" y="730"/>
                  </a:cubicBezTo>
                  <a:cubicBezTo>
                    <a:pt x="9672" y="1115"/>
                    <a:pt x="9805" y="1496"/>
                    <a:pt x="9960" y="1849"/>
                  </a:cubicBezTo>
                  <a:cubicBezTo>
                    <a:pt x="10112" y="2201"/>
                    <a:pt x="10296" y="2542"/>
                    <a:pt x="10502" y="2862"/>
                  </a:cubicBezTo>
                  <a:cubicBezTo>
                    <a:pt x="10608" y="3027"/>
                    <a:pt x="10722" y="3188"/>
                    <a:pt x="10841" y="3340"/>
                  </a:cubicBezTo>
                  <a:cubicBezTo>
                    <a:pt x="10906" y="3422"/>
                    <a:pt x="10978" y="3518"/>
                    <a:pt x="11057" y="3600"/>
                  </a:cubicBezTo>
                  <a:cubicBezTo>
                    <a:pt x="11029" y="3623"/>
                    <a:pt x="11002" y="3647"/>
                    <a:pt x="10974" y="3670"/>
                  </a:cubicBezTo>
                  <a:cubicBezTo>
                    <a:pt x="10965" y="3674"/>
                    <a:pt x="10956" y="3683"/>
                    <a:pt x="10951" y="3697"/>
                  </a:cubicBezTo>
                  <a:cubicBezTo>
                    <a:pt x="10648" y="3954"/>
                    <a:pt x="10356" y="4220"/>
                    <a:pt x="10062" y="4491"/>
                  </a:cubicBezTo>
                  <a:cubicBezTo>
                    <a:pt x="9539" y="3926"/>
                    <a:pt x="9052" y="3340"/>
                    <a:pt x="8663" y="2669"/>
                  </a:cubicBezTo>
                  <a:cubicBezTo>
                    <a:pt x="8470" y="2330"/>
                    <a:pt x="8301" y="1981"/>
                    <a:pt x="8154" y="1624"/>
                  </a:cubicBezTo>
                  <a:cubicBezTo>
                    <a:pt x="8117" y="1651"/>
                    <a:pt x="8085" y="1674"/>
                    <a:pt x="8049" y="1702"/>
                  </a:cubicBezTo>
                  <a:cubicBezTo>
                    <a:pt x="8195" y="2060"/>
                    <a:pt x="8370" y="2408"/>
                    <a:pt x="8567" y="2743"/>
                  </a:cubicBezTo>
                  <a:cubicBezTo>
                    <a:pt x="8952" y="3403"/>
                    <a:pt x="9420" y="4041"/>
                    <a:pt x="9993" y="4555"/>
                  </a:cubicBezTo>
                  <a:cubicBezTo>
                    <a:pt x="9598" y="4917"/>
                    <a:pt x="9213" y="5283"/>
                    <a:pt x="8838" y="5664"/>
                  </a:cubicBezTo>
                  <a:cubicBezTo>
                    <a:pt x="8571" y="5412"/>
                    <a:pt x="8301" y="5160"/>
                    <a:pt x="8057" y="4885"/>
                  </a:cubicBezTo>
                  <a:cubicBezTo>
                    <a:pt x="7759" y="4555"/>
                    <a:pt x="7489" y="4206"/>
                    <a:pt x="7246" y="3835"/>
                  </a:cubicBezTo>
                  <a:cubicBezTo>
                    <a:pt x="7031" y="3505"/>
                    <a:pt x="6842" y="3160"/>
                    <a:pt x="6673" y="2802"/>
                  </a:cubicBezTo>
                  <a:cubicBezTo>
                    <a:pt x="6636" y="2834"/>
                    <a:pt x="6599" y="2867"/>
                    <a:pt x="6563" y="2899"/>
                  </a:cubicBezTo>
                  <a:cubicBezTo>
                    <a:pt x="6728" y="3238"/>
                    <a:pt x="6912" y="3564"/>
                    <a:pt x="7113" y="3876"/>
                  </a:cubicBezTo>
                  <a:cubicBezTo>
                    <a:pt x="7553" y="4555"/>
                    <a:pt x="8108" y="5238"/>
                    <a:pt x="8768" y="5729"/>
                  </a:cubicBezTo>
                  <a:cubicBezTo>
                    <a:pt x="8360" y="6136"/>
                    <a:pt x="7962" y="6554"/>
                    <a:pt x="7567" y="6976"/>
                  </a:cubicBezTo>
                  <a:cubicBezTo>
                    <a:pt x="7274" y="6760"/>
                    <a:pt x="6980" y="6554"/>
                    <a:pt x="6705" y="6307"/>
                  </a:cubicBezTo>
                  <a:cubicBezTo>
                    <a:pt x="6375" y="6009"/>
                    <a:pt x="6076" y="5678"/>
                    <a:pt x="5811" y="5321"/>
                  </a:cubicBezTo>
                  <a:cubicBezTo>
                    <a:pt x="5558" y="4981"/>
                    <a:pt x="5348" y="4618"/>
                    <a:pt x="5164" y="4248"/>
                  </a:cubicBezTo>
                  <a:cubicBezTo>
                    <a:pt x="5128" y="4284"/>
                    <a:pt x="5096" y="4320"/>
                    <a:pt x="5058" y="4358"/>
                  </a:cubicBezTo>
                  <a:cubicBezTo>
                    <a:pt x="5238" y="4720"/>
                    <a:pt x="5453" y="5063"/>
                    <a:pt x="5691" y="5385"/>
                  </a:cubicBezTo>
                  <a:cubicBezTo>
                    <a:pt x="5957" y="5747"/>
                    <a:pt x="6260" y="6077"/>
                    <a:pt x="6590" y="6375"/>
                  </a:cubicBezTo>
                  <a:cubicBezTo>
                    <a:pt x="6865" y="6623"/>
                    <a:pt x="7168" y="6870"/>
                    <a:pt x="7498" y="7054"/>
                  </a:cubicBezTo>
                  <a:cubicBezTo>
                    <a:pt x="7086" y="7503"/>
                    <a:pt x="6677" y="7962"/>
                    <a:pt x="6279" y="8430"/>
                  </a:cubicBezTo>
                  <a:cubicBezTo>
                    <a:pt x="5664" y="7962"/>
                    <a:pt x="5063" y="7480"/>
                    <a:pt x="4508" y="6934"/>
                  </a:cubicBezTo>
                  <a:cubicBezTo>
                    <a:pt x="4233" y="6665"/>
                    <a:pt x="3972" y="6379"/>
                    <a:pt x="3720" y="6087"/>
                  </a:cubicBezTo>
                  <a:cubicBezTo>
                    <a:pt x="3701" y="6123"/>
                    <a:pt x="3678" y="6159"/>
                    <a:pt x="3655" y="6191"/>
                  </a:cubicBezTo>
                  <a:cubicBezTo>
                    <a:pt x="3917" y="6490"/>
                    <a:pt x="4192" y="6775"/>
                    <a:pt x="4472" y="7050"/>
                  </a:cubicBezTo>
                  <a:cubicBezTo>
                    <a:pt x="5013" y="7577"/>
                    <a:pt x="5595" y="8077"/>
                    <a:pt x="6224" y="8498"/>
                  </a:cubicBezTo>
                  <a:cubicBezTo>
                    <a:pt x="5985" y="8783"/>
                    <a:pt x="5746" y="9072"/>
                    <a:pt x="5513" y="9361"/>
                  </a:cubicBezTo>
                  <a:cubicBezTo>
                    <a:pt x="4848" y="9159"/>
                    <a:pt x="4210" y="8851"/>
                    <a:pt x="3650" y="8439"/>
                  </a:cubicBezTo>
                  <a:cubicBezTo>
                    <a:pt x="3371" y="8227"/>
                    <a:pt x="3109" y="7994"/>
                    <a:pt x="2876" y="7738"/>
                  </a:cubicBezTo>
                  <a:cubicBezTo>
                    <a:pt x="2857" y="7783"/>
                    <a:pt x="2839" y="7829"/>
                    <a:pt x="2821" y="7870"/>
                  </a:cubicBezTo>
                  <a:cubicBezTo>
                    <a:pt x="3527" y="8627"/>
                    <a:pt x="4476" y="9182"/>
                    <a:pt x="5467" y="9421"/>
                  </a:cubicBezTo>
                  <a:cubicBezTo>
                    <a:pt x="5411" y="9484"/>
                    <a:pt x="5361" y="9548"/>
                    <a:pt x="5310" y="9618"/>
                  </a:cubicBezTo>
                  <a:cubicBezTo>
                    <a:pt x="5054" y="9933"/>
                    <a:pt x="4806" y="10255"/>
                    <a:pt x="4563" y="10585"/>
                  </a:cubicBezTo>
                  <a:cubicBezTo>
                    <a:pt x="4045" y="10475"/>
                    <a:pt x="3545" y="10346"/>
                    <a:pt x="3068" y="10104"/>
                  </a:cubicBezTo>
                  <a:cubicBezTo>
                    <a:pt x="2806" y="9971"/>
                    <a:pt x="2569" y="9806"/>
                    <a:pt x="2339" y="9626"/>
                  </a:cubicBezTo>
                  <a:cubicBezTo>
                    <a:pt x="2330" y="9677"/>
                    <a:pt x="2325" y="9723"/>
                    <a:pt x="2317" y="9768"/>
                  </a:cubicBezTo>
                  <a:cubicBezTo>
                    <a:pt x="2541" y="9943"/>
                    <a:pt x="2779" y="10090"/>
                    <a:pt x="3026" y="10214"/>
                  </a:cubicBezTo>
                  <a:cubicBezTo>
                    <a:pt x="3485" y="10443"/>
                    <a:pt x="4004" y="10621"/>
                    <a:pt x="4522" y="10640"/>
                  </a:cubicBezTo>
                  <a:cubicBezTo>
                    <a:pt x="4298" y="10943"/>
                    <a:pt x="4078" y="11245"/>
                    <a:pt x="3862" y="11548"/>
                  </a:cubicBezTo>
                  <a:cubicBezTo>
                    <a:pt x="3398" y="11525"/>
                    <a:pt x="2958" y="11457"/>
                    <a:pt x="2518" y="11273"/>
                  </a:cubicBezTo>
                  <a:cubicBezTo>
                    <a:pt x="2467" y="11250"/>
                    <a:pt x="2417" y="11227"/>
                    <a:pt x="2372" y="11205"/>
                  </a:cubicBezTo>
                  <a:lnTo>
                    <a:pt x="2372" y="11205"/>
                  </a:lnTo>
                  <a:cubicBezTo>
                    <a:pt x="2380" y="11260"/>
                    <a:pt x="2394" y="11309"/>
                    <a:pt x="2408" y="11360"/>
                  </a:cubicBezTo>
                  <a:cubicBezTo>
                    <a:pt x="2421" y="11370"/>
                    <a:pt x="2435" y="11374"/>
                    <a:pt x="2454" y="11383"/>
                  </a:cubicBezTo>
                  <a:cubicBezTo>
                    <a:pt x="2848" y="11549"/>
                    <a:pt x="3304" y="11667"/>
                    <a:pt x="3749" y="11667"/>
                  </a:cubicBezTo>
                  <a:cubicBezTo>
                    <a:pt x="3759" y="11667"/>
                    <a:pt x="3769" y="11667"/>
                    <a:pt x="3779" y="11667"/>
                  </a:cubicBezTo>
                  <a:lnTo>
                    <a:pt x="3779" y="11667"/>
                  </a:lnTo>
                  <a:cubicBezTo>
                    <a:pt x="3513" y="12048"/>
                    <a:pt x="3252" y="12437"/>
                    <a:pt x="2995" y="12828"/>
                  </a:cubicBezTo>
                  <a:cubicBezTo>
                    <a:pt x="2789" y="13144"/>
                    <a:pt x="2586" y="13465"/>
                    <a:pt x="2389" y="13786"/>
                  </a:cubicBezTo>
                  <a:cubicBezTo>
                    <a:pt x="1509" y="15226"/>
                    <a:pt x="670" y="16721"/>
                    <a:pt x="50" y="18298"/>
                  </a:cubicBezTo>
                  <a:cubicBezTo>
                    <a:pt x="0" y="18425"/>
                    <a:pt x="123" y="18538"/>
                    <a:pt x="237" y="18538"/>
                  </a:cubicBezTo>
                  <a:cubicBezTo>
                    <a:pt x="288" y="18538"/>
                    <a:pt x="337" y="18515"/>
                    <a:pt x="367" y="18459"/>
                  </a:cubicBezTo>
                  <a:cubicBezTo>
                    <a:pt x="1248" y="16780"/>
                    <a:pt x="2101" y="15098"/>
                    <a:pt x="3109" y="13493"/>
                  </a:cubicBezTo>
                  <a:cubicBezTo>
                    <a:pt x="3183" y="13373"/>
                    <a:pt x="3261" y="13254"/>
                    <a:pt x="3335" y="13140"/>
                  </a:cubicBezTo>
                  <a:cubicBezTo>
                    <a:pt x="3591" y="12740"/>
                    <a:pt x="3857" y="12342"/>
                    <a:pt x="4127" y="11952"/>
                  </a:cubicBezTo>
                  <a:cubicBezTo>
                    <a:pt x="4389" y="12272"/>
                    <a:pt x="4738" y="12539"/>
                    <a:pt x="5063" y="12795"/>
                  </a:cubicBezTo>
                  <a:cubicBezTo>
                    <a:pt x="5393" y="13053"/>
                    <a:pt x="5737" y="13286"/>
                    <a:pt x="6091" y="13506"/>
                  </a:cubicBezTo>
                  <a:cubicBezTo>
                    <a:pt x="6178" y="13506"/>
                    <a:pt x="6260" y="13502"/>
                    <a:pt x="6338" y="13497"/>
                  </a:cubicBezTo>
                  <a:cubicBezTo>
                    <a:pt x="6306" y="13474"/>
                    <a:pt x="6269" y="13455"/>
                    <a:pt x="6237" y="13433"/>
                  </a:cubicBezTo>
                  <a:cubicBezTo>
                    <a:pt x="5856" y="13203"/>
                    <a:pt x="5490" y="12951"/>
                    <a:pt x="5136" y="12685"/>
                  </a:cubicBezTo>
                  <a:cubicBezTo>
                    <a:pt x="4806" y="12429"/>
                    <a:pt x="4503" y="12140"/>
                    <a:pt x="4169" y="11887"/>
                  </a:cubicBezTo>
                  <a:cubicBezTo>
                    <a:pt x="4421" y="11521"/>
                    <a:pt x="4683" y="11163"/>
                    <a:pt x="4944" y="10805"/>
                  </a:cubicBezTo>
                  <a:cubicBezTo>
                    <a:pt x="5246" y="11158"/>
                    <a:pt x="5650" y="11457"/>
                    <a:pt x="6017" y="11727"/>
                  </a:cubicBezTo>
                  <a:cubicBezTo>
                    <a:pt x="6430" y="12035"/>
                    <a:pt x="6857" y="12310"/>
                    <a:pt x="7301" y="12557"/>
                  </a:cubicBezTo>
                  <a:cubicBezTo>
                    <a:pt x="7545" y="12695"/>
                    <a:pt x="7792" y="12818"/>
                    <a:pt x="8044" y="12938"/>
                  </a:cubicBezTo>
                  <a:cubicBezTo>
                    <a:pt x="8095" y="12911"/>
                    <a:pt x="8150" y="12883"/>
                    <a:pt x="8205" y="12850"/>
                  </a:cubicBezTo>
                  <a:cubicBezTo>
                    <a:pt x="7915" y="12722"/>
                    <a:pt x="7631" y="12580"/>
                    <a:pt x="7352" y="12424"/>
                  </a:cubicBezTo>
                  <a:cubicBezTo>
                    <a:pt x="6916" y="12181"/>
                    <a:pt x="6499" y="11910"/>
                    <a:pt x="6095" y="11612"/>
                  </a:cubicBezTo>
                  <a:cubicBezTo>
                    <a:pt x="5894" y="11461"/>
                    <a:pt x="5691" y="11305"/>
                    <a:pt x="5498" y="11140"/>
                  </a:cubicBezTo>
                  <a:cubicBezTo>
                    <a:pt x="5333" y="11002"/>
                    <a:pt x="5173" y="10851"/>
                    <a:pt x="5008" y="10723"/>
                  </a:cubicBezTo>
                  <a:cubicBezTo>
                    <a:pt x="5228" y="10424"/>
                    <a:pt x="5448" y="10132"/>
                    <a:pt x="5678" y="9842"/>
                  </a:cubicBezTo>
                  <a:cubicBezTo>
                    <a:pt x="5981" y="10191"/>
                    <a:pt x="6366" y="10494"/>
                    <a:pt x="6728" y="10773"/>
                  </a:cubicBezTo>
                  <a:cubicBezTo>
                    <a:pt x="7154" y="11095"/>
                    <a:pt x="7604" y="11383"/>
                    <a:pt x="8076" y="11635"/>
                  </a:cubicBezTo>
                  <a:cubicBezTo>
                    <a:pt x="8457" y="11842"/>
                    <a:pt x="8851" y="12025"/>
                    <a:pt x="9255" y="12185"/>
                  </a:cubicBezTo>
                  <a:cubicBezTo>
                    <a:pt x="9268" y="12176"/>
                    <a:pt x="9282" y="12168"/>
                    <a:pt x="9296" y="12158"/>
                  </a:cubicBezTo>
                  <a:cubicBezTo>
                    <a:pt x="9333" y="12130"/>
                    <a:pt x="9365" y="12107"/>
                    <a:pt x="9401" y="12080"/>
                  </a:cubicBezTo>
                  <a:cubicBezTo>
                    <a:pt x="8957" y="11915"/>
                    <a:pt x="8525" y="11722"/>
                    <a:pt x="8104" y="11493"/>
                  </a:cubicBezTo>
                  <a:cubicBezTo>
                    <a:pt x="7649" y="11245"/>
                    <a:pt x="7219" y="10966"/>
                    <a:pt x="6806" y="10659"/>
                  </a:cubicBezTo>
                  <a:cubicBezTo>
                    <a:pt x="6434" y="10379"/>
                    <a:pt x="6099" y="10058"/>
                    <a:pt x="5742" y="9755"/>
                  </a:cubicBezTo>
                  <a:cubicBezTo>
                    <a:pt x="5985" y="9452"/>
                    <a:pt x="6228" y="9150"/>
                    <a:pt x="6480" y="8851"/>
                  </a:cubicBezTo>
                  <a:cubicBezTo>
                    <a:pt x="6586" y="8980"/>
                    <a:pt x="6719" y="9095"/>
                    <a:pt x="6833" y="9205"/>
                  </a:cubicBezTo>
                  <a:cubicBezTo>
                    <a:pt x="7003" y="9361"/>
                    <a:pt x="7172" y="9507"/>
                    <a:pt x="7352" y="9654"/>
                  </a:cubicBezTo>
                  <a:cubicBezTo>
                    <a:pt x="7718" y="9952"/>
                    <a:pt x="8108" y="10223"/>
                    <a:pt x="8516" y="10462"/>
                  </a:cubicBezTo>
                  <a:cubicBezTo>
                    <a:pt x="9099" y="10810"/>
                    <a:pt x="9713" y="11099"/>
                    <a:pt x="10356" y="11309"/>
                  </a:cubicBezTo>
                  <a:cubicBezTo>
                    <a:pt x="10373" y="11296"/>
                    <a:pt x="10392" y="11277"/>
                    <a:pt x="10411" y="11260"/>
                  </a:cubicBezTo>
                  <a:cubicBezTo>
                    <a:pt x="10428" y="11245"/>
                    <a:pt x="10447" y="11232"/>
                    <a:pt x="10461" y="11213"/>
                  </a:cubicBezTo>
                  <a:cubicBezTo>
                    <a:pt x="9814" y="10979"/>
                    <a:pt x="9186" y="10699"/>
                    <a:pt x="8595" y="10346"/>
                  </a:cubicBezTo>
                  <a:cubicBezTo>
                    <a:pt x="8205" y="10113"/>
                    <a:pt x="7828" y="9856"/>
                    <a:pt x="7475" y="9576"/>
                  </a:cubicBezTo>
                  <a:cubicBezTo>
                    <a:pt x="7283" y="9425"/>
                    <a:pt x="7094" y="9264"/>
                    <a:pt x="6912" y="9099"/>
                  </a:cubicBezTo>
                  <a:cubicBezTo>
                    <a:pt x="6796" y="8989"/>
                    <a:pt x="6682" y="8860"/>
                    <a:pt x="6558" y="8756"/>
                  </a:cubicBezTo>
                  <a:cubicBezTo>
                    <a:pt x="6939" y="8301"/>
                    <a:pt x="7333" y="7852"/>
                    <a:pt x="7732" y="7412"/>
                  </a:cubicBezTo>
                  <a:cubicBezTo>
                    <a:pt x="7865" y="7558"/>
                    <a:pt x="8021" y="7691"/>
                    <a:pt x="8159" y="7820"/>
                  </a:cubicBezTo>
                  <a:cubicBezTo>
                    <a:pt x="8356" y="8003"/>
                    <a:pt x="8557" y="8178"/>
                    <a:pt x="8768" y="8347"/>
                  </a:cubicBezTo>
                  <a:cubicBezTo>
                    <a:pt x="9640" y="9044"/>
                    <a:pt x="10603" y="9603"/>
                    <a:pt x="11626" y="10016"/>
                  </a:cubicBezTo>
                  <a:cubicBezTo>
                    <a:pt x="11658" y="9980"/>
                    <a:pt x="11689" y="9943"/>
                    <a:pt x="11721" y="9906"/>
                  </a:cubicBezTo>
                  <a:cubicBezTo>
                    <a:pt x="11094" y="9654"/>
                    <a:pt x="10493" y="9342"/>
                    <a:pt x="9920" y="8985"/>
                  </a:cubicBezTo>
                  <a:cubicBezTo>
                    <a:pt x="9507" y="8728"/>
                    <a:pt x="9113" y="8443"/>
                    <a:pt x="8736" y="8136"/>
                  </a:cubicBezTo>
                  <a:cubicBezTo>
                    <a:pt x="8530" y="7967"/>
                    <a:pt x="8328" y="7793"/>
                    <a:pt x="8136" y="7609"/>
                  </a:cubicBezTo>
                  <a:cubicBezTo>
                    <a:pt x="8030" y="7512"/>
                    <a:pt x="7934" y="7402"/>
                    <a:pt x="7828" y="7306"/>
                  </a:cubicBezTo>
                  <a:cubicBezTo>
                    <a:pt x="8254" y="6843"/>
                    <a:pt x="8690" y="6389"/>
                    <a:pt x="9135" y="5944"/>
                  </a:cubicBezTo>
                  <a:cubicBezTo>
                    <a:pt x="9768" y="6655"/>
                    <a:pt x="10580" y="7242"/>
                    <a:pt x="11387" y="7723"/>
                  </a:cubicBezTo>
                  <a:cubicBezTo>
                    <a:pt x="11869" y="8013"/>
                    <a:pt x="12382" y="8274"/>
                    <a:pt x="12914" y="8489"/>
                  </a:cubicBezTo>
                  <a:cubicBezTo>
                    <a:pt x="12946" y="8448"/>
                    <a:pt x="12978" y="8411"/>
                    <a:pt x="13010" y="8371"/>
                  </a:cubicBezTo>
                  <a:cubicBezTo>
                    <a:pt x="12479" y="8150"/>
                    <a:pt x="11960" y="7903"/>
                    <a:pt x="11465" y="7604"/>
                  </a:cubicBezTo>
                  <a:cubicBezTo>
                    <a:pt x="11029" y="7347"/>
                    <a:pt x="10612" y="7059"/>
                    <a:pt x="10218" y="6742"/>
                  </a:cubicBezTo>
                  <a:cubicBezTo>
                    <a:pt x="9869" y="6466"/>
                    <a:pt x="9548" y="6159"/>
                    <a:pt x="9223" y="5861"/>
                  </a:cubicBezTo>
                  <a:cubicBezTo>
                    <a:pt x="9287" y="5797"/>
                    <a:pt x="9351" y="5733"/>
                    <a:pt x="9416" y="5674"/>
                  </a:cubicBezTo>
                  <a:cubicBezTo>
                    <a:pt x="9663" y="5426"/>
                    <a:pt x="9915" y="5187"/>
                    <a:pt x="10172" y="4949"/>
                  </a:cubicBezTo>
                  <a:cubicBezTo>
                    <a:pt x="10277" y="5069"/>
                    <a:pt x="10396" y="5173"/>
                    <a:pt x="10506" y="5279"/>
                  </a:cubicBezTo>
                  <a:cubicBezTo>
                    <a:pt x="10681" y="5448"/>
                    <a:pt x="10864" y="5619"/>
                    <a:pt x="11052" y="5779"/>
                  </a:cubicBezTo>
                  <a:cubicBezTo>
                    <a:pt x="11446" y="6123"/>
                    <a:pt x="11859" y="6444"/>
                    <a:pt x="12290" y="6742"/>
                  </a:cubicBezTo>
                  <a:cubicBezTo>
                    <a:pt x="12717" y="7040"/>
                    <a:pt x="13162" y="7325"/>
                    <a:pt x="13625" y="7577"/>
                  </a:cubicBezTo>
                  <a:cubicBezTo>
                    <a:pt x="13657" y="7535"/>
                    <a:pt x="13685" y="7494"/>
                    <a:pt x="13717" y="7457"/>
                  </a:cubicBezTo>
                  <a:cubicBezTo>
                    <a:pt x="13262" y="7209"/>
                    <a:pt x="12818" y="6944"/>
                    <a:pt x="12387" y="6650"/>
                  </a:cubicBezTo>
                  <a:cubicBezTo>
                    <a:pt x="11965" y="6356"/>
                    <a:pt x="11562" y="6045"/>
                    <a:pt x="11171" y="5710"/>
                  </a:cubicBezTo>
                  <a:cubicBezTo>
                    <a:pt x="10970" y="5536"/>
                    <a:pt x="10773" y="5357"/>
                    <a:pt x="10580" y="5173"/>
                  </a:cubicBezTo>
                  <a:cubicBezTo>
                    <a:pt x="10474" y="5077"/>
                    <a:pt x="10373" y="4967"/>
                    <a:pt x="10263" y="4862"/>
                  </a:cubicBezTo>
                  <a:cubicBezTo>
                    <a:pt x="10571" y="4582"/>
                    <a:pt x="10883" y="4303"/>
                    <a:pt x="11194" y="4027"/>
                  </a:cubicBezTo>
                  <a:cubicBezTo>
                    <a:pt x="11369" y="4216"/>
                    <a:pt x="11571" y="4385"/>
                    <a:pt x="11759" y="4546"/>
                  </a:cubicBezTo>
                  <a:cubicBezTo>
                    <a:pt x="12057" y="4802"/>
                    <a:pt x="12369" y="5046"/>
                    <a:pt x="12699" y="5266"/>
                  </a:cubicBezTo>
                  <a:cubicBezTo>
                    <a:pt x="13277" y="5655"/>
                    <a:pt x="13895" y="5990"/>
                    <a:pt x="14551" y="6233"/>
                  </a:cubicBezTo>
                  <a:cubicBezTo>
                    <a:pt x="14565" y="6210"/>
                    <a:pt x="14574" y="6187"/>
                    <a:pt x="14589" y="6164"/>
                  </a:cubicBezTo>
                  <a:cubicBezTo>
                    <a:pt x="13956" y="5875"/>
                    <a:pt x="13345" y="5554"/>
                    <a:pt x="12767" y="5160"/>
                  </a:cubicBezTo>
                  <a:cubicBezTo>
                    <a:pt x="12451" y="4940"/>
                    <a:pt x="12144" y="4705"/>
                    <a:pt x="11850" y="4453"/>
                  </a:cubicBezTo>
                  <a:cubicBezTo>
                    <a:pt x="11662" y="4293"/>
                    <a:pt x="11488" y="4110"/>
                    <a:pt x="11304" y="3935"/>
                  </a:cubicBezTo>
                  <a:cubicBezTo>
                    <a:pt x="11562" y="3710"/>
                    <a:pt x="11818" y="3490"/>
                    <a:pt x="12085" y="3275"/>
                  </a:cubicBezTo>
                  <a:cubicBezTo>
                    <a:pt x="12263" y="3495"/>
                    <a:pt x="12474" y="3693"/>
                    <a:pt x="12680" y="3880"/>
                  </a:cubicBezTo>
                  <a:cubicBezTo>
                    <a:pt x="12932" y="4119"/>
                    <a:pt x="13203" y="4343"/>
                    <a:pt x="13482" y="4550"/>
                  </a:cubicBezTo>
                  <a:cubicBezTo>
                    <a:pt x="13933" y="4889"/>
                    <a:pt x="14423" y="5206"/>
                    <a:pt x="14941" y="5448"/>
                  </a:cubicBezTo>
                  <a:cubicBezTo>
                    <a:pt x="14955" y="5412"/>
                    <a:pt x="14968" y="5380"/>
                    <a:pt x="14987" y="5344"/>
                  </a:cubicBezTo>
                  <a:cubicBezTo>
                    <a:pt x="14500" y="5073"/>
                    <a:pt x="14028" y="4788"/>
                    <a:pt x="13579" y="4453"/>
                  </a:cubicBezTo>
                  <a:cubicBezTo>
                    <a:pt x="13285" y="4238"/>
                    <a:pt x="13006" y="4000"/>
                    <a:pt x="12735" y="3752"/>
                  </a:cubicBezTo>
                  <a:cubicBezTo>
                    <a:pt x="12542" y="3573"/>
                    <a:pt x="12369" y="3376"/>
                    <a:pt x="12180" y="3192"/>
                  </a:cubicBezTo>
                  <a:cubicBezTo>
                    <a:pt x="12432" y="2986"/>
                    <a:pt x="12684" y="2785"/>
                    <a:pt x="12942" y="2582"/>
                  </a:cubicBezTo>
                  <a:cubicBezTo>
                    <a:pt x="13327" y="3014"/>
                    <a:pt x="13795" y="3385"/>
                    <a:pt x="14248" y="3725"/>
                  </a:cubicBezTo>
                  <a:cubicBezTo>
                    <a:pt x="14593" y="3986"/>
                    <a:pt x="14959" y="4243"/>
                    <a:pt x="15340" y="4463"/>
                  </a:cubicBezTo>
                  <a:cubicBezTo>
                    <a:pt x="15359" y="4413"/>
                    <a:pt x="15377" y="4366"/>
                    <a:pt x="15391" y="4320"/>
                  </a:cubicBezTo>
                  <a:cubicBezTo>
                    <a:pt x="15029" y="4096"/>
                    <a:pt x="14666" y="3871"/>
                    <a:pt x="14322" y="3615"/>
                  </a:cubicBezTo>
                  <a:cubicBezTo>
                    <a:pt x="13868" y="3275"/>
                    <a:pt x="13460" y="2885"/>
                    <a:pt x="13038" y="2504"/>
                  </a:cubicBezTo>
                  <a:cubicBezTo>
                    <a:pt x="13097" y="2459"/>
                    <a:pt x="13152" y="2417"/>
                    <a:pt x="13213" y="2372"/>
                  </a:cubicBezTo>
                  <a:cubicBezTo>
                    <a:pt x="13405" y="2225"/>
                    <a:pt x="13598" y="2074"/>
                    <a:pt x="13795" y="1932"/>
                  </a:cubicBezTo>
                  <a:cubicBezTo>
                    <a:pt x="14125" y="2271"/>
                    <a:pt x="14528" y="2565"/>
                    <a:pt x="14909" y="2834"/>
                  </a:cubicBezTo>
                  <a:cubicBezTo>
                    <a:pt x="15161" y="3014"/>
                    <a:pt x="15427" y="3198"/>
                    <a:pt x="15702" y="3357"/>
                  </a:cubicBezTo>
                  <a:cubicBezTo>
                    <a:pt x="15717" y="3308"/>
                    <a:pt x="15730" y="3261"/>
                    <a:pt x="15744" y="3215"/>
                  </a:cubicBezTo>
                  <a:cubicBezTo>
                    <a:pt x="15482" y="3060"/>
                    <a:pt x="15230" y="2899"/>
                    <a:pt x="14983" y="2724"/>
                  </a:cubicBezTo>
                  <a:cubicBezTo>
                    <a:pt x="14748" y="2555"/>
                    <a:pt x="14519" y="2381"/>
                    <a:pt x="14295" y="2197"/>
                  </a:cubicBezTo>
                  <a:cubicBezTo>
                    <a:pt x="14161" y="2083"/>
                    <a:pt x="14028" y="1968"/>
                    <a:pt x="13895" y="1854"/>
                  </a:cubicBezTo>
                  <a:cubicBezTo>
                    <a:pt x="14088" y="1706"/>
                    <a:pt x="14286" y="1564"/>
                    <a:pt x="14483" y="1422"/>
                  </a:cubicBezTo>
                  <a:cubicBezTo>
                    <a:pt x="14565" y="1509"/>
                    <a:pt x="14661" y="1592"/>
                    <a:pt x="14748" y="1670"/>
                  </a:cubicBezTo>
                  <a:cubicBezTo>
                    <a:pt x="14936" y="1831"/>
                    <a:pt x="15129" y="1977"/>
                    <a:pt x="15331" y="2119"/>
                  </a:cubicBezTo>
                  <a:cubicBezTo>
                    <a:pt x="15519" y="2248"/>
                    <a:pt x="15717" y="2367"/>
                    <a:pt x="15922" y="2472"/>
                  </a:cubicBezTo>
                  <a:cubicBezTo>
                    <a:pt x="15927" y="2432"/>
                    <a:pt x="15937" y="2390"/>
                    <a:pt x="15946" y="2349"/>
                  </a:cubicBezTo>
                  <a:cubicBezTo>
                    <a:pt x="15757" y="2243"/>
                    <a:pt x="15579" y="2133"/>
                    <a:pt x="15400" y="2014"/>
                  </a:cubicBezTo>
                  <a:cubicBezTo>
                    <a:pt x="15203" y="1877"/>
                    <a:pt x="15010" y="1729"/>
                    <a:pt x="14822" y="1574"/>
                  </a:cubicBezTo>
                  <a:cubicBezTo>
                    <a:pt x="14744" y="1500"/>
                    <a:pt x="14661" y="1427"/>
                    <a:pt x="14583" y="1348"/>
                  </a:cubicBezTo>
                  <a:cubicBezTo>
                    <a:pt x="14735" y="1238"/>
                    <a:pt x="14891" y="1128"/>
                    <a:pt x="15046" y="1018"/>
                  </a:cubicBezTo>
                  <a:cubicBezTo>
                    <a:pt x="15175" y="1147"/>
                    <a:pt x="15359" y="1234"/>
                    <a:pt x="15519" y="1308"/>
                  </a:cubicBezTo>
                  <a:cubicBezTo>
                    <a:pt x="15684" y="1386"/>
                    <a:pt x="15859" y="1450"/>
                    <a:pt x="16033" y="1505"/>
                  </a:cubicBezTo>
                  <a:cubicBezTo>
                    <a:pt x="16037" y="1464"/>
                    <a:pt x="16037" y="1422"/>
                    <a:pt x="16041" y="1382"/>
                  </a:cubicBezTo>
                  <a:cubicBezTo>
                    <a:pt x="15895" y="1340"/>
                    <a:pt x="15749" y="1285"/>
                    <a:pt x="15607" y="1221"/>
                  </a:cubicBezTo>
                  <a:cubicBezTo>
                    <a:pt x="15442" y="1151"/>
                    <a:pt x="15281" y="1041"/>
                    <a:pt x="15111" y="973"/>
                  </a:cubicBezTo>
                  <a:cubicBezTo>
                    <a:pt x="15148" y="950"/>
                    <a:pt x="15180" y="927"/>
                    <a:pt x="15211" y="904"/>
                  </a:cubicBezTo>
                  <a:cubicBezTo>
                    <a:pt x="15552" y="666"/>
                    <a:pt x="15895" y="432"/>
                    <a:pt x="16244" y="207"/>
                  </a:cubicBezTo>
                  <a:cubicBezTo>
                    <a:pt x="16257" y="198"/>
                    <a:pt x="16271" y="188"/>
                    <a:pt x="16285" y="175"/>
                  </a:cubicBezTo>
                  <a:cubicBezTo>
                    <a:pt x="16308" y="125"/>
                    <a:pt x="16322" y="101"/>
                    <a:pt x="16322" y="101"/>
                  </a:cubicBezTo>
                  <a:cubicBezTo>
                    <a:pt x="16317" y="101"/>
                    <a:pt x="16138" y="88"/>
                    <a:pt x="15808" y="83"/>
                  </a:cubicBezTo>
                  <a:cubicBezTo>
                    <a:pt x="15519" y="262"/>
                    <a:pt x="15230" y="450"/>
                    <a:pt x="14941" y="639"/>
                  </a:cubicBezTo>
                  <a:cubicBezTo>
                    <a:pt x="14896" y="455"/>
                    <a:pt x="14854" y="271"/>
                    <a:pt x="14831" y="78"/>
                  </a:cubicBezTo>
                  <a:lnTo>
                    <a:pt x="14735" y="78"/>
                  </a:lnTo>
                  <a:cubicBezTo>
                    <a:pt x="14754" y="285"/>
                    <a:pt x="14790" y="496"/>
                    <a:pt x="14858" y="694"/>
                  </a:cubicBezTo>
                  <a:cubicBezTo>
                    <a:pt x="14831" y="711"/>
                    <a:pt x="14803" y="730"/>
                    <a:pt x="14776" y="749"/>
                  </a:cubicBezTo>
                  <a:cubicBezTo>
                    <a:pt x="14616" y="859"/>
                    <a:pt x="14455" y="969"/>
                    <a:pt x="14295" y="1079"/>
                  </a:cubicBezTo>
                  <a:cubicBezTo>
                    <a:pt x="14176" y="794"/>
                    <a:pt x="14083" y="505"/>
                    <a:pt x="14060" y="193"/>
                  </a:cubicBezTo>
                  <a:cubicBezTo>
                    <a:pt x="14056" y="148"/>
                    <a:pt x="14051" y="101"/>
                    <a:pt x="14051" y="55"/>
                  </a:cubicBezTo>
                  <a:cubicBezTo>
                    <a:pt x="14020" y="55"/>
                    <a:pt x="13983" y="55"/>
                    <a:pt x="13950" y="51"/>
                  </a:cubicBezTo>
                  <a:lnTo>
                    <a:pt x="13950" y="51"/>
                  </a:lnTo>
                  <a:cubicBezTo>
                    <a:pt x="13950" y="88"/>
                    <a:pt x="13950" y="125"/>
                    <a:pt x="13956" y="161"/>
                  </a:cubicBezTo>
                  <a:cubicBezTo>
                    <a:pt x="13983" y="491"/>
                    <a:pt x="14066" y="831"/>
                    <a:pt x="14235" y="1120"/>
                  </a:cubicBezTo>
                  <a:cubicBezTo>
                    <a:pt x="13996" y="1285"/>
                    <a:pt x="13763" y="1454"/>
                    <a:pt x="13529" y="1629"/>
                  </a:cubicBezTo>
                  <a:cubicBezTo>
                    <a:pt x="13460" y="1482"/>
                    <a:pt x="13382" y="1340"/>
                    <a:pt x="13323" y="1189"/>
                  </a:cubicBezTo>
                  <a:cubicBezTo>
                    <a:pt x="13230" y="969"/>
                    <a:pt x="13152" y="743"/>
                    <a:pt x="13093" y="510"/>
                  </a:cubicBezTo>
                  <a:cubicBezTo>
                    <a:pt x="13048" y="340"/>
                    <a:pt x="13020" y="175"/>
                    <a:pt x="12993" y="6"/>
                  </a:cubicBezTo>
                  <a:cubicBezTo>
                    <a:pt x="12951" y="0"/>
                    <a:pt x="12910" y="0"/>
                    <a:pt x="12868" y="0"/>
                  </a:cubicBezTo>
                  <a:close/>
                </a:path>
              </a:pathLst>
            </a:custGeom>
            <a:solidFill>
              <a:schemeClr val="lt2">
                <a:alpha val="736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30" name="Google Shape;2630;p32"/>
          <p:cNvGrpSpPr/>
          <p:nvPr/>
        </p:nvGrpSpPr>
        <p:grpSpPr>
          <a:xfrm rot="-8100000">
            <a:off x="8356114" y="-360908"/>
            <a:ext cx="1027719" cy="1406701"/>
            <a:chOff x="-940075" y="1241575"/>
            <a:chExt cx="1027729" cy="1406714"/>
          </a:xfrm>
        </p:grpSpPr>
        <p:sp>
          <p:nvSpPr>
            <p:cNvPr id="2631" name="Google Shape;2631;p32"/>
            <p:cNvSpPr/>
            <p:nvPr/>
          </p:nvSpPr>
          <p:spPr>
            <a:xfrm>
              <a:off x="-940075" y="1241575"/>
              <a:ext cx="1027729" cy="1406714"/>
            </a:xfrm>
            <a:custGeom>
              <a:rect b="b" l="l" r="r" t="t"/>
              <a:pathLst>
                <a:path extrusionOk="0" h="21443" w="15666">
                  <a:moveTo>
                    <a:pt x="8536" y="0"/>
                  </a:moveTo>
                  <a:cubicBezTo>
                    <a:pt x="8214" y="0"/>
                    <a:pt x="7919" y="265"/>
                    <a:pt x="7705" y="665"/>
                  </a:cubicBezTo>
                  <a:cubicBezTo>
                    <a:pt x="7498" y="1041"/>
                    <a:pt x="7371" y="1546"/>
                    <a:pt x="7366" y="2051"/>
                  </a:cubicBezTo>
                  <a:cubicBezTo>
                    <a:pt x="7347" y="3334"/>
                    <a:pt x="8058" y="5183"/>
                    <a:pt x="8310" y="5793"/>
                  </a:cubicBezTo>
                  <a:cubicBezTo>
                    <a:pt x="8241" y="6466"/>
                    <a:pt x="8127" y="7489"/>
                    <a:pt x="8104" y="7540"/>
                  </a:cubicBezTo>
                  <a:cubicBezTo>
                    <a:pt x="8063" y="7421"/>
                    <a:pt x="7976" y="7214"/>
                    <a:pt x="7921" y="7099"/>
                  </a:cubicBezTo>
                  <a:cubicBezTo>
                    <a:pt x="7911" y="7082"/>
                    <a:pt x="7907" y="7063"/>
                    <a:pt x="7898" y="7049"/>
                  </a:cubicBezTo>
                  <a:cubicBezTo>
                    <a:pt x="7756" y="6361"/>
                    <a:pt x="7311" y="4508"/>
                    <a:pt x="6581" y="3522"/>
                  </a:cubicBezTo>
                  <a:cubicBezTo>
                    <a:pt x="6338" y="3196"/>
                    <a:pt x="6031" y="2931"/>
                    <a:pt x="5720" y="2766"/>
                  </a:cubicBezTo>
                  <a:cubicBezTo>
                    <a:pt x="5488" y="2643"/>
                    <a:pt x="5255" y="2574"/>
                    <a:pt x="5046" y="2574"/>
                  </a:cubicBezTo>
                  <a:cubicBezTo>
                    <a:pt x="4882" y="2574"/>
                    <a:pt x="4732" y="2616"/>
                    <a:pt x="4609" y="2707"/>
                  </a:cubicBezTo>
                  <a:cubicBezTo>
                    <a:pt x="4353" y="2899"/>
                    <a:pt x="4284" y="3293"/>
                    <a:pt x="4367" y="3742"/>
                  </a:cubicBezTo>
                  <a:cubicBezTo>
                    <a:pt x="4440" y="4151"/>
                    <a:pt x="4637" y="4600"/>
                    <a:pt x="4930" y="4985"/>
                  </a:cubicBezTo>
                  <a:cubicBezTo>
                    <a:pt x="5944" y="6324"/>
                    <a:pt x="7411" y="7063"/>
                    <a:pt x="7834" y="7260"/>
                  </a:cubicBezTo>
                  <a:cubicBezTo>
                    <a:pt x="7916" y="7429"/>
                    <a:pt x="8003" y="7604"/>
                    <a:pt x="8086" y="7778"/>
                  </a:cubicBezTo>
                  <a:cubicBezTo>
                    <a:pt x="8072" y="7842"/>
                    <a:pt x="8067" y="7902"/>
                    <a:pt x="8054" y="7967"/>
                  </a:cubicBezTo>
                  <a:cubicBezTo>
                    <a:pt x="7999" y="8369"/>
                    <a:pt x="7788" y="9897"/>
                    <a:pt x="7765" y="10103"/>
                  </a:cubicBezTo>
                  <a:cubicBezTo>
                    <a:pt x="7678" y="9920"/>
                    <a:pt x="7572" y="9736"/>
                    <a:pt x="7466" y="9563"/>
                  </a:cubicBezTo>
                  <a:cubicBezTo>
                    <a:pt x="7150" y="8801"/>
                    <a:pt x="6266" y="6834"/>
                    <a:pt x="5174" y="5921"/>
                  </a:cubicBezTo>
                  <a:cubicBezTo>
                    <a:pt x="4812" y="5613"/>
                    <a:pt x="4321" y="5338"/>
                    <a:pt x="3839" y="5169"/>
                  </a:cubicBezTo>
                  <a:cubicBezTo>
                    <a:pt x="3529" y="5060"/>
                    <a:pt x="3224" y="4996"/>
                    <a:pt x="2960" y="4996"/>
                  </a:cubicBezTo>
                  <a:cubicBezTo>
                    <a:pt x="2678" y="4996"/>
                    <a:pt x="2443" y="5070"/>
                    <a:pt x="2298" y="5243"/>
                  </a:cubicBezTo>
                  <a:cubicBezTo>
                    <a:pt x="2046" y="5541"/>
                    <a:pt x="2147" y="6109"/>
                    <a:pt x="2427" y="6691"/>
                  </a:cubicBezTo>
                  <a:cubicBezTo>
                    <a:pt x="2693" y="7241"/>
                    <a:pt x="3123" y="7810"/>
                    <a:pt x="3569" y="8182"/>
                  </a:cubicBezTo>
                  <a:cubicBezTo>
                    <a:pt x="4797" y="9214"/>
                    <a:pt x="7063" y="9755"/>
                    <a:pt x="7513" y="9855"/>
                  </a:cubicBezTo>
                  <a:cubicBezTo>
                    <a:pt x="7586" y="10026"/>
                    <a:pt x="7655" y="10213"/>
                    <a:pt x="7724" y="10452"/>
                  </a:cubicBezTo>
                  <a:cubicBezTo>
                    <a:pt x="7710" y="10589"/>
                    <a:pt x="7636" y="11525"/>
                    <a:pt x="7631" y="11631"/>
                  </a:cubicBezTo>
                  <a:cubicBezTo>
                    <a:pt x="7591" y="11567"/>
                    <a:pt x="7540" y="11506"/>
                    <a:pt x="7494" y="11451"/>
                  </a:cubicBezTo>
                  <a:cubicBezTo>
                    <a:pt x="7398" y="11337"/>
                    <a:pt x="7292" y="11231"/>
                    <a:pt x="7182" y="11131"/>
                  </a:cubicBezTo>
                  <a:cubicBezTo>
                    <a:pt x="6715" y="10663"/>
                    <a:pt x="5279" y="9374"/>
                    <a:pt x="2761" y="8558"/>
                  </a:cubicBezTo>
                  <a:cubicBezTo>
                    <a:pt x="2545" y="8489"/>
                    <a:pt x="2331" y="8443"/>
                    <a:pt x="2124" y="8420"/>
                  </a:cubicBezTo>
                  <a:cubicBezTo>
                    <a:pt x="2014" y="8407"/>
                    <a:pt x="1906" y="8401"/>
                    <a:pt x="1801" y="8401"/>
                  </a:cubicBezTo>
                  <a:cubicBezTo>
                    <a:pt x="976" y="8401"/>
                    <a:pt x="348" y="8792"/>
                    <a:pt x="193" y="9411"/>
                  </a:cubicBezTo>
                  <a:cubicBezTo>
                    <a:pt x="1" y="10181"/>
                    <a:pt x="532" y="10970"/>
                    <a:pt x="1688" y="11369"/>
                  </a:cubicBezTo>
                  <a:cubicBezTo>
                    <a:pt x="1798" y="11410"/>
                    <a:pt x="1913" y="11442"/>
                    <a:pt x="2037" y="11474"/>
                  </a:cubicBezTo>
                  <a:cubicBezTo>
                    <a:pt x="2614" y="11619"/>
                    <a:pt x="3279" y="11672"/>
                    <a:pt x="3940" y="11672"/>
                  </a:cubicBezTo>
                  <a:cubicBezTo>
                    <a:pt x="5303" y="11672"/>
                    <a:pt x="6645" y="11448"/>
                    <a:pt x="7146" y="11355"/>
                  </a:cubicBezTo>
                  <a:cubicBezTo>
                    <a:pt x="7223" y="11429"/>
                    <a:pt x="7301" y="11502"/>
                    <a:pt x="7375" y="11584"/>
                  </a:cubicBezTo>
                  <a:cubicBezTo>
                    <a:pt x="7453" y="11667"/>
                    <a:pt x="7521" y="11777"/>
                    <a:pt x="7623" y="11842"/>
                  </a:cubicBezTo>
                  <a:cubicBezTo>
                    <a:pt x="7623" y="11860"/>
                    <a:pt x="7618" y="11979"/>
                    <a:pt x="7618" y="12158"/>
                  </a:cubicBezTo>
                  <a:cubicBezTo>
                    <a:pt x="7607" y="12157"/>
                    <a:pt x="7596" y="12157"/>
                    <a:pt x="7585" y="12157"/>
                  </a:cubicBezTo>
                  <a:cubicBezTo>
                    <a:pt x="7536" y="12157"/>
                    <a:pt x="7485" y="12164"/>
                    <a:pt x="7443" y="12172"/>
                  </a:cubicBezTo>
                  <a:cubicBezTo>
                    <a:pt x="7398" y="12177"/>
                    <a:pt x="7352" y="12190"/>
                    <a:pt x="7306" y="12200"/>
                  </a:cubicBezTo>
                  <a:cubicBezTo>
                    <a:pt x="7018" y="12078"/>
                    <a:pt x="6319" y="11817"/>
                    <a:pt x="5568" y="11817"/>
                  </a:cubicBezTo>
                  <a:cubicBezTo>
                    <a:pt x="5384" y="11817"/>
                    <a:pt x="5198" y="11832"/>
                    <a:pt x="5013" y="11869"/>
                  </a:cubicBezTo>
                  <a:cubicBezTo>
                    <a:pt x="4678" y="11933"/>
                    <a:pt x="4251" y="12098"/>
                    <a:pt x="3889" y="12304"/>
                  </a:cubicBezTo>
                  <a:cubicBezTo>
                    <a:pt x="3449" y="12557"/>
                    <a:pt x="3119" y="12873"/>
                    <a:pt x="3174" y="13167"/>
                  </a:cubicBezTo>
                  <a:cubicBezTo>
                    <a:pt x="3261" y="13604"/>
                    <a:pt x="3847" y="13871"/>
                    <a:pt x="4489" y="13871"/>
                  </a:cubicBezTo>
                  <a:cubicBezTo>
                    <a:pt x="4622" y="13871"/>
                    <a:pt x="4756" y="13860"/>
                    <a:pt x="4890" y="13836"/>
                  </a:cubicBezTo>
                  <a:cubicBezTo>
                    <a:pt x="4899" y="13836"/>
                    <a:pt x="4912" y="13832"/>
                    <a:pt x="4926" y="13827"/>
                  </a:cubicBezTo>
                  <a:cubicBezTo>
                    <a:pt x="5976" y="13621"/>
                    <a:pt x="7159" y="12539"/>
                    <a:pt x="7398" y="12310"/>
                  </a:cubicBezTo>
                  <a:cubicBezTo>
                    <a:pt x="7421" y="12300"/>
                    <a:pt x="7449" y="12295"/>
                    <a:pt x="7476" y="12291"/>
                  </a:cubicBezTo>
                  <a:cubicBezTo>
                    <a:pt x="7517" y="12287"/>
                    <a:pt x="7568" y="12287"/>
                    <a:pt x="7614" y="12282"/>
                  </a:cubicBezTo>
                  <a:cubicBezTo>
                    <a:pt x="7614" y="12704"/>
                    <a:pt x="7614" y="13318"/>
                    <a:pt x="7627" y="13612"/>
                  </a:cubicBezTo>
                  <a:cubicBezTo>
                    <a:pt x="7646" y="14116"/>
                    <a:pt x="8118" y="20958"/>
                    <a:pt x="8118" y="21105"/>
                  </a:cubicBezTo>
                  <a:cubicBezTo>
                    <a:pt x="8113" y="21355"/>
                    <a:pt x="8197" y="21442"/>
                    <a:pt x="8280" y="21442"/>
                  </a:cubicBezTo>
                  <a:cubicBezTo>
                    <a:pt x="8362" y="21442"/>
                    <a:pt x="8443" y="21355"/>
                    <a:pt x="8434" y="21257"/>
                  </a:cubicBezTo>
                  <a:cubicBezTo>
                    <a:pt x="8429" y="21147"/>
                    <a:pt x="8008" y="14230"/>
                    <a:pt x="7980" y="13777"/>
                  </a:cubicBezTo>
                  <a:cubicBezTo>
                    <a:pt x="7966" y="13515"/>
                    <a:pt x="7962" y="12854"/>
                    <a:pt x="7957" y="12365"/>
                  </a:cubicBezTo>
                  <a:lnTo>
                    <a:pt x="7957" y="12365"/>
                  </a:lnTo>
                  <a:cubicBezTo>
                    <a:pt x="8008" y="12369"/>
                    <a:pt x="8054" y="12374"/>
                    <a:pt x="8099" y="12382"/>
                  </a:cubicBezTo>
                  <a:cubicBezTo>
                    <a:pt x="8182" y="12401"/>
                    <a:pt x="8264" y="12424"/>
                    <a:pt x="8342" y="12452"/>
                  </a:cubicBezTo>
                  <a:cubicBezTo>
                    <a:pt x="8618" y="12818"/>
                    <a:pt x="9392" y="13781"/>
                    <a:pt x="10145" y="14130"/>
                  </a:cubicBezTo>
                  <a:cubicBezTo>
                    <a:pt x="10158" y="14135"/>
                    <a:pt x="10167" y="14139"/>
                    <a:pt x="10177" y="14139"/>
                  </a:cubicBezTo>
                  <a:cubicBezTo>
                    <a:pt x="10421" y="14246"/>
                    <a:pt x="10713" y="14302"/>
                    <a:pt x="10986" y="14302"/>
                  </a:cubicBezTo>
                  <a:cubicBezTo>
                    <a:pt x="11368" y="14302"/>
                    <a:pt x="11711" y="14190"/>
                    <a:pt x="11824" y="13946"/>
                  </a:cubicBezTo>
                  <a:cubicBezTo>
                    <a:pt x="11934" y="13703"/>
                    <a:pt x="11653" y="13368"/>
                    <a:pt x="11273" y="13070"/>
                  </a:cubicBezTo>
                  <a:cubicBezTo>
                    <a:pt x="10984" y="12846"/>
                    <a:pt x="10645" y="12644"/>
                    <a:pt x="10374" y="12520"/>
                  </a:cubicBezTo>
                  <a:cubicBezTo>
                    <a:pt x="9914" y="12307"/>
                    <a:pt x="9390" y="12254"/>
                    <a:pt x="8977" y="12254"/>
                  </a:cubicBezTo>
                  <a:cubicBezTo>
                    <a:pt x="8694" y="12254"/>
                    <a:pt x="8463" y="12279"/>
                    <a:pt x="8338" y="12295"/>
                  </a:cubicBezTo>
                  <a:cubicBezTo>
                    <a:pt x="8269" y="12272"/>
                    <a:pt x="8192" y="12255"/>
                    <a:pt x="8118" y="12240"/>
                  </a:cubicBezTo>
                  <a:cubicBezTo>
                    <a:pt x="8076" y="12236"/>
                    <a:pt x="8017" y="12227"/>
                    <a:pt x="7957" y="12222"/>
                  </a:cubicBezTo>
                  <a:lnTo>
                    <a:pt x="7957" y="11759"/>
                  </a:lnTo>
                  <a:cubicBezTo>
                    <a:pt x="8063" y="11709"/>
                    <a:pt x="8159" y="11644"/>
                    <a:pt x="8260" y="11594"/>
                  </a:cubicBezTo>
                  <a:cubicBezTo>
                    <a:pt x="8425" y="11506"/>
                    <a:pt x="8599" y="11438"/>
                    <a:pt x="8783" y="11387"/>
                  </a:cubicBezTo>
                  <a:cubicBezTo>
                    <a:pt x="8797" y="11383"/>
                    <a:pt x="8815" y="11379"/>
                    <a:pt x="8833" y="11369"/>
                  </a:cubicBezTo>
                  <a:cubicBezTo>
                    <a:pt x="9307" y="11561"/>
                    <a:pt x="11501" y="12386"/>
                    <a:pt x="13174" y="12386"/>
                  </a:cubicBezTo>
                  <a:cubicBezTo>
                    <a:pt x="13267" y="12386"/>
                    <a:pt x="13358" y="12383"/>
                    <a:pt x="13447" y="12378"/>
                  </a:cubicBezTo>
                  <a:cubicBezTo>
                    <a:pt x="13653" y="12365"/>
                    <a:pt x="13850" y="12337"/>
                    <a:pt x="14043" y="12300"/>
                  </a:cubicBezTo>
                  <a:cubicBezTo>
                    <a:pt x="14960" y="12117"/>
                    <a:pt x="15666" y="11635"/>
                    <a:pt x="15621" y="10920"/>
                  </a:cubicBezTo>
                  <a:cubicBezTo>
                    <a:pt x="15593" y="10466"/>
                    <a:pt x="15226" y="10108"/>
                    <a:pt x="14694" y="9878"/>
                  </a:cubicBezTo>
                  <a:cubicBezTo>
                    <a:pt x="14275" y="9699"/>
                    <a:pt x="13749" y="9596"/>
                    <a:pt x="13218" y="9596"/>
                  </a:cubicBezTo>
                  <a:cubicBezTo>
                    <a:pt x="13139" y="9596"/>
                    <a:pt x="13059" y="9598"/>
                    <a:pt x="12979" y="9603"/>
                  </a:cubicBezTo>
                  <a:cubicBezTo>
                    <a:pt x="11360" y="9704"/>
                    <a:pt x="9420" y="10892"/>
                    <a:pt x="8884" y="11241"/>
                  </a:cubicBezTo>
                  <a:cubicBezTo>
                    <a:pt x="8797" y="11264"/>
                    <a:pt x="8714" y="11286"/>
                    <a:pt x="8632" y="11319"/>
                  </a:cubicBezTo>
                  <a:cubicBezTo>
                    <a:pt x="8471" y="11379"/>
                    <a:pt x="8319" y="11447"/>
                    <a:pt x="8173" y="11529"/>
                  </a:cubicBezTo>
                  <a:cubicBezTo>
                    <a:pt x="8099" y="11571"/>
                    <a:pt x="8027" y="11612"/>
                    <a:pt x="7962" y="11663"/>
                  </a:cubicBezTo>
                  <a:cubicBezTo>
                    <a:pt x="7962" y="11539"/>
                    <a:pt x="8012" y="10727"/>
                    <a:pt x="8027" y="10549"/>
                  </a:cubicBezTo>
                  <a:cubicBezTo>
                    <a:pt x="8186" y="10411"/>
                    <a:pt x="8342" y="10255"/>
                    <a:pt x="8508" y="10126"/>
                  </a:cubicBezTo>
                  <a:cubicBezTo>
                    <a:pt x="8567" y="10081"/>
                    <a:pt x="8626" y="10035"/>
                    <a:pt x="8687" y="9988"/>
                  </a:cubicBezTo>
                  <a:cubicBezTo>
                    <a:pt x="9392" y="9961"/>
                    <a:pt x="11722" y="9815"/>
                    <a:pt x="12984" y="9190"/>
                  </a:cubicBezTo>
                  <a:cubicBezTo>
                    <a:pt x="13475" y="8953"/>
                    <a:pt x="13864" y="8572"/>
                    <a:pt x="14084" y="8164"/>
                  </a:cubicBezTo>
                  <a:cubicBezTo>
                    <a:pt x="14286" y="7787"/>
                    <a:pt x="14336" y="7389"/>
                    <a:pt x="14176" y="7063"/>
                  </a:cubicBezTo>
                  <a:cubicBezTo>
                    <a:pt x="13997" y="6701"/>
                    <a:pt x="13570" y="6513"/>
                    <a:pt x="13056" y="6485"/>
                  </a:cubicBezTo>
                  <a:cubicBezTo>
                    <a:pt x="13009" y="6482"/>
                    <a:pt x="12962" y="6481"/>
                    <a:pt x="12914" y="6481"/>
                  </a:cubicBezTo>
                  <a:cubicBezTo>
                    <a:pt x="12482" y="6481"/>
                    <a:pt x="12004" y="6592"/>
                    <a:pt x="11571" y="6807"/>
                  </a:cubicBezTo>
                  <a:cubicBezTo>
                    <a:pt x="10250" y="7457"/>
                    <a:pt x="8852" y="9438"/>
                    <a:pt x="8539" y="9897"/>
                  </a:cubicBezTo>
                  <a:cubicBezTo>
                    <a:pt x="8531" y="9906"/>
                    <a:pt x="8522" y="9910"/>
                    <a:pt x="8516" y="9920"/>
                  </a:cubicBezTo>
                  <a:cubicBezTo>
                    <a:pt x="8361" y="10039"/>
                    <a:pt x="8192" y="10177"/>
                    <a:pt x="8044" y="10323"/>
                  </a:cubicBezTo>
                  <a:cubicBezTo>
                    <a:pt x="8072" y="10053"/>
                    <a:pt x="8269" y="8416"/>
                    <a:pt x="8319" y="8022"/>
                  </a:cubicBezTo>
                  <a:cubicBezTo>
                    <a:pt x="8461" y="7857"/>
                    <a:pt x="8581" y="7664"/>
                    <a:pt x="8714" y="7494"/>
                  </a:cubicBezTo>
                  <a:cubicBezTo>
                    <a:pt x="8723" y="7485"/>
                    <a:pt x="8728" y="7476"/>
                    <a:pt x="8736" y="7471"/>
                  </a:cubicBezTo>
                  <a:cubicBezTo>
                    <a:pt x="9402" y="7264"/>
                    <a:pt x="11369" y="6600"/>
                    <a:pt x="12313" y="5692"/>
                  </a:cubicBezTo>
                  <a:cubicBezTo>
                    <a:pt x="12567" y="5453"/>
                    <a:pt x="12759" y="5164"/>
                    <a:pt x="12883" y="4866"/>
                  </a:cubicBezTo>
                  <a:cubicBezTo>
                    <a:pt x="13121" y="4303"/>
                    <a:pt x="13121" y="3710"/>
                    <a:pt x="12823" y="3399"/>
                  </a:cubicBezTo>
                  <a:cubicBezTo>
                    <a:pt x="12674" y="3241"/>
                    <a:pt x="12456" y="3170"/>
                    <a:pt x="12203" y="3170"/>
                  </a:cubicBezTo>
                  <a:cubicBezTo>
                    <a:pt x="12044" y="3170"/>
                    <a:pt x="11870" y="3198"/>
                    <a:pt x="11691" y="3252"/>
                  </a:cubicBezTo>
                  <a:cubicBezTo>
                    <a:pt x="11273" y="3376"/>
                    <a:pt x="10828" y="3632"/>
                    <a:pt x="10461" y="3981"/>
                  </a:cubicBezTo>
                  <a:cubicBezTo>
                    <a:pt x="9485" y="4912"/>
                    <a:pt x="8760" y="6829"/>
                    <a:pt x="8563" y="7384"/>
                  </a:cubicBezTo>
                  <a:cubicBezTo>
                    <a:pt x="8499" y="7467"/>
                    <a:pt x="8429" y="7554"/>
                    <a:pt x="8370" y="7645"/>
                  </a:cubicBezTo>
                  <a:cubicBezTo>
                    <a:pt x="8393" y="7461"/>
                    <a:pt x="8467" y="6572"/>
                    <a:pt x="8535" y="5706"/>
                  </a:cubicBezTo>
                  <a:cubicBezTo>
                    <a:pt x="8861" y="4990"/>
                    <a:pt x="9654" y="3128"/>
                    <a:pt x="9672" y="1890"/>
                  </a:cubicBezTo>
                  <a:cubicBezTo>
                    <a:pt x="9677" y="1647"/>
                    <a:pt x="9644" y="1408"/>
                    <a:pt x="9589" y="1188"/>
                  </a:cubicBezTo>
                  <a:cubicBezTo>
                    <a:pt x="9424" y="523"/>
                    <a:pt x="9022" y="10"/>
                    <a:pt x="8544" y="0"/>
                  </a:cubicBezTo>
                  <a:cubicBezTo>
                    <a:pt x="8541" y="0"/>
                    <a:pt x="8539" y="0"/>
                    <a:pt x="85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32"/>
            <p:cNvSpPr/>
            <p:nvPr/>
          </p:nvSpPr>
          <p:spPr>
            <a:xfrm>
              <a:off x="-434613" y="1241575"/>
              <a:ext cx="123661" cy="80363"/>
            </a:xfrm>
            <a:custGeom>
              <a:rect b="b" l="l" r="r" t="t"/>
              <a:pathLst>
                <a:path extrusionOk="0" h="1225" w="1885">
                  <a:moveTo>
                    <a:pt x="831" y="0"/>
                  </a:moveTo>
                  <a:cubicBezTo>
                    <a:pt x="509" y="0"/>
                    <a:pt x="214" y="265"/>
                    <a:pt x="0" y="665"/>
                  </a:cubicBezTo>
                  <a:cubicBezTo>
                    <a:pt x="353" y="927"/>
                    <a:pt x="766" y="1115"/>
                    <a:pt x="1202" y="1193"/>
                  </a:cubicBezTo>
                  <a:cubicBezTo>
                    <a:pt x="1319" y="1212"/>
                    <a:pt x="1440" y="1225"/>
                    <a:pt x="1559" y="1225"/>
                  </a:cubicBezTo>
                  <a:cubicBezTo>
                    <a:pt x="1669" y="1225"/>
                    <a:pt x="1779" y="1214"/>
                    <a:pt x="1884" y="1188"/>
                  </a:cubicBezTo>
                  <a:cubicBezTo>
                    <a:pt x="1719" y="523"/>
                    <a:pt x="1317" y="10"/>
                    <a:pt x="839" y="0"/>
                  </a:cubicBezTo>
                  <a:cubicBezTo>
                    <a:pt x="836" y="0"/>
                    <a:pt x="834" y="0"/>
                    <a:pt x="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32"/>
            <p:cNvSpPr/>
            <p:nvPr/>
          </p:nvSpPr>
          <p:spPr>
            <a:xfrm>
              <a:off x="-183752" y="1407351"/>
              <a:ext cx="394" cy="2821"/>
            </a:xfrm>
            <a:custGeom>
              <a:rect b="b" l="l" r="r" t="t"/>
              <a:pathLst>
                <a:path extrusionOk="0" h="43" w="6">
                  <a:moveTo>
                    <a:pt x="1" y="0"/>
                  </a:moveTo>
                  <a:cubicBezTo>
                    <a:pt x="1" y="3"/>
                    <a:pt x="1" y="5"/>
                    <a:pt x="2" y="8"/>
                  </a:cubicBezTo>
                  <a:lnTo>
                    <a:pt x="2" y="8"/>
                  </a:lnTo>
                  <a:lnTo>
                    <a:pt x="1" y="0"/>
                  </a:lnTo>
                  <a:close/>
                  <a:moveTo>
                    <a:pt x="2" y="8"/>
                  </a:moveTo>
                  <a:lnTo>
                    <a:pt x="5" y="42"/>
                  </a:lnTo>
                  <a:lnTo>
                    <a:pt x="5" y="32"/>
                  </a:lnTo>
                  <a:cubicBezTo>
                    <a:pt x="5" y="23"/>
                    <a:pt x="3" y="15"/>
                    <a:pt x="2" y="8"/>
                  </a:cubicBezTo>
                  <a:close/>
                </a:path>
              </a:pathLst>
            </a:custGeom>
            <a:solidFill>
              <a:srgbClr val="7CA3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32"/>
            <p:cNvSpPr/>
            <p:nvPr/>
          </p:nvSpPr>
          <p:spPr>
            <a:xfrm>
              <a:off x="-173190" y="1449467"/>
              <a:ext cx="93943" cy="111393"/>
            </a:xfrm>
            <a:custGeom>
              <a:rect b="b" l="l" r="r" t="t"/>
              <a:pathLst>
                <a:path extrusionOk="0" h="1698" w="1432">
                  <a:moveTo>
                    <a:pt x="513" y="1"/>
                  </a:moveTo>
                  <a:cubicBezTo>
                    <a:pt x="354" y="1"/>
                    <a:pt x="180" y="29"/>
                    <a:pt x="1" y="83"/>
                  </a:cubicBezTo>
                  <a:cubicBezTo>
                    <a:pt x="193" y="738"/>
                    <a:pt x="532" y="1339"/>
                    <a:pt x="1119" y="1656"/>
                  </a:cubicBezTo>
                  <a:cubicBezTo>
                    <a:pt x="1142" y="1670"/>
                    <a:pt x="1169" y="1684"/>
                    <a:pt x="1193" y="1697"/>
                  </a:cubicBezTo>
                  <a:cubicBezTo>
                    <a:pt x="1431" y="1134"/>
                    <a:pt x="1431" y="541"/>
                    <a:pt x="1133" y="230"/>
                  </a:cubicBezTo>
                  <a:cubicBezTo>
                    <a:pt x="984" y="72"/>
                    <a:pt x="766" y="1"/>
                    <a:pt x="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32"/>
            <p:cNvSpPr/>
            <p:nvPr/>
          </p:nvSpPr>
          <p:spPr>
            <a:xfrm>
              <a:off x="-83578" y="1667003"/>
              <a:ext cx="84037" cy="110147"/>
            </a:xfrm>
            <a:custGeom>
              <a:rect b="b" l="l" r="r" t="t"/>
              <a:pathLst>
                <a:path extrusionOk="0" h="1679" w="1281">
                  <a:moveTo>
                    <a:pt x="0" y="0"/>
                  </a:moveTo>
                  <a:cubicBezTo>
                    <a:pt x="15" y="367"/>
                    <a:pt x="97" y="734"/>
                    <a:pt x="285" y="1046"/>
                  </a:cubicBezTo>
                  <a:cubicBezTo>
                    <a:pt x="455" y="1330"/>
                    <a:pt x="726" y="1560"/>
                    <a:pt x="1028" y="1679"/>
                  </a:cubicBezTo>
                  <a:cubicBezTo>
                    <a:pt x="1230" y="1302"/>
                    <a:pt x="1280" y="904"/>
                    <a:pt x="1120" y="578"/>
                  </a:cubicBezTo>
                  <a:cubicBezTo>
                    <a:pt x="941" y="216"/>
                    <a:pt x="514" y="2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32"/>
            <p:cNvSpPr/>
            <p:nvPr/>
          </p:nvSpPr>
          <p:spPr>
            <a:xfrm>
              <a:off x="-22502" y="1889590"/>
              <a:ext cx="110147" cy="158889"/>
            </a:xfrm>
            <a:custGeom>
              <a:rect b="b" l="l" r="r" t="t"/>
              <a:pathLst>
                <a:path extrusionOk="0" h="2422" w="1679">
                  <a:moveTo>
                    <a:pt x="707" y="0"/>
                  </a:moveTo>
                  <a:cubicBezTo>
                    <a:pt x="258" y="610"/>
                    <a:pt x="1" y="1359"/>
                    <a:pt x="15" y="2115"/>
                  </a:cubicBezTo>
                  <a:cubicBezTo>
                    <a:pt x="15" y="2220"/>
                    <a:pt x="24" y="2326"/>
                    <a:pt x="56" y="2422"/>
                  </a:cubicBezTo>
                  <a:cubicBezTo>
                    <a:pt x="973" y="2239"/>
                    <a:pt x="1679" y="1757"/>
                    <a:pt x="1634" y="1042"/>
                  </a:cubicBezTo>
                  <a:cubicBezTo>
                    <a:pt x="1606" y="588"/>
                    <a:pt x="1239" y="230"/>
                    <a:pt x="7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32"/>
            <p:cNvSpPr/>
            <p:nvPr/>
          </p:nvSpPr>
          <p:spPr>
            <a:xfrm>
              <a:off x="-272445" y="2098991"/>
              <a:ext cx="115264" cy="80888"/>
            </a:xfrm>
            <a:custGeom>
              <a:rect b="b" l="l" r="r" t="t"/>
              <a:pathLst>
                <a:path extrusionOk="0" h="1233" w="1757">
                  <a:moveTo>
                    <a:pt x="1096" y="0"/>
                  </a:moveTo>
                  <a:cubicBezTo>
                    <a:pt x="661" y="148"/>
                    <a:pt x="275" y="459"/>
                    <a:pt x="73" y="872"/>
                  </a:cubicBezTo>
                  <a:cubicBezTo>
                    <a:pt x="41" y="936"/>
                    <a:pt x="13" y="1005"/>
                    <a:pt x="0" y="1069"/>
                  </a:cubicBezTo>
                  <a:cubicBezTo>
                    <a:pt x="244" y="1176"/>
                    <a:pt x="536" y="1232"/>
                    <a:pt x="809" y="1232"/>
                  </a:cubicBezTo>
                  <a:cubicBezTo>
                    <a:pt x="1191" y="1232"/>
                    <a:pt x="1534" y="1120"/>
                    <a:pt x="1647" y="876"/>
                  </a:cubicBezTo>
                  <a:cubicBezTo>
                    <a:pt x="1757" y="633"/>
                    <a:pt x="1476" y="298"/>
                    <a:pt x="10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32"/>
            <p:cNvSpPr/>
            <p:nvPr/>
          </p:nvSpPr>
          <p:spPr>
            <a:xfrm>
              <a:off x="-659037" y="1410369"/>
              <a:ext cx="94205" cy="76755"/>
            </a:xfrm>
            <a:custGeom>
              <a:rect b="b" l="l" r="r" t="t"/>
              <a:pathLst>
                <a:path extrusionOk="0" h="1170" w="1436">
                  <a:moveTo>
                    <a:pt x="762" y="1"/>
                  </a:moveTo>
                  <a:cubicBezTo>
                    <a:pt x="598" y="1"/>
                    <a:pt x="448" y="43"/>
                    <a:pt x="325" y="134"/>
                  </a:cubicBezTo>
                  <a:cubicBezTo>
                    <a:pt x="69" y="326"/>
                    <a:pt x="0" y="720"/>
                    <a:pt x="83" y="1169"/>
                  </a:cubicBezTo>
                  <a:cubicBezTo>
                    <a:pt x="670" y="1142"/>
                    <a:pt x="1233" y="748"/>
                    <a:pt x="1436" y="193"/>
                  </a:cubicBezTo>
                  <a:cubicBezTo>
                    <a:pt x="1204" y="70"/>
                    <a:pt x="971" y="1"/>
                    <a:pt x="7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32"/>
            <p:cNvSpPr/>
            <p:nvPr/>
          </p:nvSpPr>
          <p:spPr>
            <a:xfrm>
              <a:off x="-805919" y="1569256"/>
              <a:ext cx="117691" cy="111262"/>
            </a:xfrm>
            <a:custGeom>
              <a:rect b="b" l="l" r="r" t="t"/>
              <a:pathLst>
                <a:path extrusionOk="0" h="1696" w="1794">
                  <a:moveTo>
                    <a:pt x="915" y="1"/>
                  </a:moveTo>
                  <a:cubicBezTo>
                    <a:pt x="633" y="1"/>
                    <a:pt x="398" y="75"/>
                    <a:pt x="253" y="248"/>
                  </a:cubicBezTo>
                  <a:cubicBezTo>
                    <a:pt x="1" y="546"/>
                    <a:pt x="102" y="1114"/>
                    <a:pt x="382" y="1696"/>
                  </a:cubicBezTo>
                  <a:lnTo>
                    <a:pt x="528" y="1696"/>
                  </a:lnTo>
                  <a:cubicBezTo>
                    <a:pt x="735" y="1692"/>
                    <a:pt x="946" y="1664"/>
                    <a:pt x="1124" y="1568"/>
                  </a:cubicBezTo>
                  <a:cubicBezTo>
                    <a:pt x="1436" y="1399"/>
                    <a:pt x="1607" y="1045"/>
                    <a:pt x="1702" y="705"/>
                  </a:cubicBezTo>
                  <a:cubicBezTo>
                    <a:pt x="1753" y="532"/>
                    <a:pt x="1789" y="353"/>
                    <a:pt x="1794" y="174"/>
                  </a:cubicBezTo>
                  <a:cubicBezTo>
                    <a:pt x="1484" y="65"/>
                    <a:pt x="1179" y="1"/>
                    <a:pt x="9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32"/>
            <p:cNvSpPr/>
            <p:nvPr/>
          </p:nvSpPr>
          <p:spPr>
            <a:xfrm>
              <a:off x="-940075" y="1792630"/>
              <a:ext cx="150164" cy="194774"/>
            </a:xfrm>
            <a:custGeom>
              <a:rect b="b" l="l" r="r" t="t"/>
              <a:pathLst>
                <a:path extrusionOk="0" h="2969" w="2289">
                  <a:moveTo>
                    <a:pt x="1801" y="1"/>
                  </a:moveTo>
                  <a:cubicBezTo>
                    <a:pt x="976" y="1"/>
                    <a:pt x="348" y="392"/>
                    <a:pt x="193" y="1011"/>
                  </a:cubicBezTo>
                  <a:cubicBezTo>
                    <a:pt x="1" y="1781"/>
                    <a:pt x="532" y="2570"/>
                    <a:pt x="1688" y="2969"/>
                  </a:cubicBezTo>
                  <a:cubicBezTo>
                    <a:pt x="1863" y="2905"/>
                    <a:pt x="2018" y="2804"/>
                    <a:pt x="2124" y="2648"/>
                  </a:cubicBezTo>
                  <a:cubicBezTo>
                    <a:pt x="2257" y="2441"/>
                    <a:pt x="2276" y="2185"/>
                    <a:pt x="2280" y="1942"/>
                  </a:cubicBezTo>
                  <a:cubicBezTo>
                    <a:pt x="2289" y="1378"/>
                    <a:pt x="2257" y="818"/>
                    <a:pt x="2170" y="263"/>
                  </a:cubicBezTo>
                  <a:cubicBezTo>
                    <a:pt x="2160" y="181"/>
                    <a:pt x="2147" y="98"/>
                    <a:pt x="2124" y="20"/>
                  </a:cubicBezTo>
                  <a:cubicBezTo>
                    <a:pt x="2014" y="7"/>
                    <a:pt x="1906" y="1"/>
                    <a:pt x="18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32"/>
            <p:cNvSpPr/>
            <p:nvPr/>
          </p:nvSpPr>
          <p:spPr>
            <a:xfrm>
              <a:off x="-735528" y="2048740"/>
              <a:ext cx="119200" cy="102865"/>
            </a:xfrm>
            <a:custGeom>
              <a:rect b="b" l="l" r="r" t="t"/>
              <a:pathLst>
                <a:path extrusionOk="0" h="1568" w="1817">
                  <a:moveTo>
                    <a:pt x="771" y="0"/>
                  </a:moveTo>
                  <a:cubicBezTo>
                    <a:pt x="331" y="253"/>
                    <a:pt x="1" y="569"/>
                    <a:pt x="56" y="863"/>
                  </a:cubicBezTo>
                  <a:cubicBezTo>
                    <a:pt x="143" y="1300"/>
                    <a:pt x="729" y="1567"/>
                    <a:pt x="1371" y="1567"/>
                  </a:cubicBezTo>
                  <a:cubicBezTo>
                    <a:pt x="1504" y="1567"/>
                    <a:pt x="1638" y="1556"/>
                    <a:pt x="1772" y="1532"/>
                  </a:cubicBezTo>
                  <a:cubicBezTo>
                    <a:pt x="1785" y="1473"/>
                    <a:pt x="1789" y="1409"/>
                    <a:pt x="1794" y="1348"/>
                  </a:cubicBezTo>
                  <a:cubicBezTo>
                    <a:pt x="1817" y="895"/>
                    <a:pt x="1584" y="440"/>
                    <a:pt x="1203" y="193"/>
                  </a:cubicBezTo>
                  <a:cubicBezTo>
                    <a:pt x="1070" y="106"/>
                    <a:pt x="923" y="46"/>
                    <a:pt x="7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42" name="Google Shape;2642;p32"/>
          <p:cNvGrpSpPr/>
          <p:nvPr/>
        </p:nvGrpSpPr>
        <p:grpSpPr>
          <a:xfrm rot="-4993734">
            <a:off x="8772445" y="1182808"/>
            <a:ext cx="1027703" cy="1406679"/>
            <a:chOff x="-940075" y="1241575"/>
            <a:chExt cx="1027729" cy="1406714"/>
          </a:xfrm>
        </p:grpSpPr>
        <p:sp>
          <p:nvSpPr>
            <p:cNvPr id="2643" name="Google Shape;2643;p32"/>
            <p:cNvSpPr/>
            <p:nvPr/>
          </p:nvSpPr>
          <p:spPr>
            <a:xfrm>
              <a:off x="-940075" y="1241575"/>
              <a:ext cx="1027729" cy="1406714"/>
            </a:xfrm>
            <a:custGeom>
              <a:rect b="b" l="l" r="r" t="t"/>
              <a:pathLst>
                <a:path extrusionOk="0" h="21443" w="15666">
                  <a:moveTo>
                    <a:pt x="8536" y="0"/>
                  </a:moveTo>
                  <a:cubicBezTo>
                    <a:pt x="8214" y="0"/>
                    <a:pt x="7919" y="265"/>
                    <a:pt x="7705" y="665"/>
                  </a:cubicBezTo>
                  <a:cubicBezTo>
                    <a:pt x="7498" y="1041"/>
                    <a:pt x="7371" y="1546"/>
                    <a:pt x="7366" y="2051"/>
                  </a:cubicBezTo>
                  <a:cubicBezTo>
                    <a:pt x="7347" y="3334"/>
                    <a:pt x="8058" y="5183"/>
                    <a:pt x="8310" y="5793"/>
                  </a:cubicBezTo>
                  <a:cubicBezTo>
                    <a:pt x="8241" y="6466"/>
                    <a:pt x="8127" y="7489"/>
                    <a:pt x="8104" y="7540"/>
                  </a:cubicBezTo>
                  <a:cubicBezTo>
                    <a:pt x="8063" y="7421"/>
                    <a:pt x="7976" y="7214"/>
                    <a:pt x="7921" y="7099"/>
                  </a:cubicBezTo>
                  <a:cubicBezTo>
                    <a:pt x="7911" y="7082"/>
                    <a:pt x="7907" y="7063"/>
                    <a:pt x="7898" y="7049"/>
                  </a:cubicBezTo>
                  <a:cubicBezTo>
                    <a:pt x="7756" y="6361"/>
                    <a:pt x="7311" y="4508"/>
                    <a:pt x="6581" y="3522"/>
                  </a:cubicBezTo>
                  <a:cubicBezTo>
                    <a:pt x="6338" y="3196"/>
                    <a:pt x="6031" y="2931"/>
                    <a:pt x="5720" y="2766"/>
                  </a:cubicBezTo>
                  <a:cubicBezTo>
                    <a:pt x="5488" y="2643"/>
                    <a:pt x="5255" y="2574"/>
                    <a:pt x="5046" y="2574"/>
                  </a:cubicBezTo>
                  <a:cubicBezTo>
                    <a:pt x="4882" y="2574"/>
                    <a:pt x="4732" y="2616"/>
                    <a:pt x="4609" y="2707"/>
                  </a:cubicBezTo>
                  <a:cubicBezTo>
                    <a:pt x="4353" y="2899"/>
                    <a:pt x="4284" y="3293"/>
                    <a:pt x="4367" y="3742"/>
                  </a:cubicBezTo>
                  <a:cubicBezTo>
                    <a:pt x="4440" y="4151"/>
                    <a:pt x="4637" y="4600"/>
                    <a:pt x="4930" y="4985"/>
                  </a:cubicBezTo>
                  <a:cubicBezTo>
                    <a:pt x="5944" y="6324"/>
                    <a:pt x="7411" y="7063"/>
                    <a:pt x="7834" y="7260"/>
                  </a:cubicBezTo>
                  <a:cubicBezTo>
                    <a:pt x="7916" y="7429"/>
                    <a:pt x="8003" y="7604"/>
                    <a:pt x="8086" y="7778"/>
                  </a:cubicBezTo>
                  <a:cubicBezTo>
                    <a:pt x="8072" y="7842"/>
                    <a:pt x="8067" y="7902"/>
                    <a:pt x="8054" y="7967"/>
                  </a:cubicBezTo>
                  <a:cubicBezTo>
                    <a:pt x="7999" y="8369"/>
                    <a:pt x="7788" y="9897"/>
                    <a:pt x="7765" y="10103"/>
                  </a:cubicBezTo>
                  <a:cubicBezTo>
                    <a:pt x="7678" y="9920"/>
                    <a:pt x="7572" y="9736"/>
                    <a:pt x="7466" y="9563"/>
                  </a:cubicBezTo>
                  <a:cubicBezTo>
                    <a:pt x="7150" y="8801"/>
                    <a:pt x="6266" y="6834"/>
                    <a:pt x="5174" y="5921"/>
                  </a:cubicBezTo>
                  <a:cubicBezTo>
                    <a:pt x="4812" y="5613"/>
                    <a:pt x="4321" y="5338"/>
                    <a:pt x="3839" y="5169"/>
                  </a:cubicBezTo>
                  <a:cubicBezTo>
                    <a:pt x="3529" y="5060"/>
                    <a:pt x="3224" y="4996"/>
                    <a:pt x="2960" y="4996"/>
                  </a:cubicBezTo>
                  <a:cubicBezTo>
                    <a:pt x="2678" y="4996"/>
                    <a:pt x="2443" y="5070"/>
                    <a:pt x="2298" y="5243"/>
                  </a:cubicBezTo>
                  <a:cubicBezTo>
                    <a:pt x="2046" y="5541"/>
                    <a:pt x="2147" y="6109"/>
                    <a:pt x="2427" y="6691"/>
                  </a:cubicBezTo>
                  <a:cubicBezTo>
                    <a:pt x="2693" y="7241"/>
                    <a:pt x="3123" y="7810"/>
                    <a:pt x="3569" y="8182"/>
                  </a:cubicBezTo>
                  <a:cubicBezTo>
                    <a:pt x="4797" y="9214"/>
                    <a:pt x="7063" y="9755"/>
                    <a:pt x="7513" y="9855"/>
                  </a:cubicBezTo>
                  <a:cubicBezTo>
                    <a:pt x="7586" y="10026"/>
                    <a:pt x="7655" y="10213"/>
                    <a:pt x="7724" y="10452"/>
                  </a:cubicBezTo>
                  <a:cubicBezTo>
                    <a:pt x="7710" y="10589"/>
                    <a:pt x="7636" y="11525"/>
                    <a:pt x="7631" y="11631"/>
                  </a:cubicBezTo>
                  <a:cubicBezTo>
                    <a:pt x="7591" y="11567"/>
                    <a:pt x="7540" y="11506"/>
                    <a:pt x="7494" y="11451"/>
                  </a:cubicBezTo>
                  <a:cubicBezTo>
                    <a:pt x="7398" y="11337"/>
                    <a:pt x="7292" y="11231"/>
                    <a:pt x="7182" y="11131"/>
                  </a:cubicBezTo>
                  <a:cubicBezTo>
                    <a:pt x="6715" y="10663"/>
                    <a:pt x="5279" y="9374"/>
                    <a:pt x="2761" y="8558"/>
                  </a:cubicBezTo>
                  <a:cubicBezTo>
                    <a:pt x="2545" y="8489"/>
                    <a:pt x="2331" y="8443"/>
                    <a:pt x="2124" y="8420"/>
                  </a:cubicBezTo>
                  <a:cubicBezTo>
                    <a:pt x="2014" y="8407"/>
                    <a:pt x="1906" y="8401"/>
                    <a:pt x="1801" y="8401"/>
                  </a:cubicBezTo>
                  <a:cubicBezTo>
                    <a:pt x="976" y="8401"/>
                    <a:pt x="348" y="8792"/>
                    <a:pt x="193" y="9411"/>
                  </a:cubicBezTo>
                  <a:cubicBezTo>
                    <a:pt x="1" y="10181"/>
                    <a:pt x="532" y="10970"/>
                    <a:pt x="1688" y="11369"/>
                  </a:cubicBezTo>
                  <a:cubicBezTo>
                    <a:pt x="1798" y="11410"/>
                    <a:pt x="1913" y="11442"/>
                    <a:pt x="2037" y="11474"/>
                  </a:cubicBezTo>
                  <a:cubicBezTo>
                    <a:pt x="2614" y="11619"/>
                    <a:pt x="3279" y="11672"/>
                    <a:pt x="3940" y="11672"/>
                  </a:cubicBezTo>
                  <a:cubicBezTo>
                    <a:pt x="5303" y="11672"/>
                    <a:pt x="6645" y="11448"/>
                    <a:pt x="7146" y="11355"/>
                  </a:cubicBezTo>
                  <a:cubicBezTo>
                    <a:pt x="7223" y="11429"/>
                    <a:pt x="7301" y="11502"/>
                    <a:pt x="7375" y="11584"/>
                  </a:cubicBezTo>
                  <a:cubicBezTo>
                    <a:pt x="7453" y="11667"/>
                    <a:pt x="7521" y="11777"/>
                    <a:pt x="7623" y="11842"/>
                  </a:cubicBezTo>
                  <a:cubicBezTo>
                    <a:pt x="7623" y="11860"/>
                    <a:pt x="7618" y="11979"/>
                    <a:pt x="7618" y="12158"/>
                  </a:cubicBezTo>
                  <a:cubicBezTo>
                    <a:pt x="7607" y="12157"/>
                    <a:pt x="7596" y="12157"/>
                    <a:pt x="7585" y="12157"/>
                  </a:cubicBezTo>
                  <a:cubicBezTo>
                    <a:pt x="7536" y="12157"/>
                    <a:pt x="7485" y="12164"/>
                    <a:pt x="7443" y="12172"/>
                  </a:cubicBezTo>
                  <a:cubicBezTo>
                    <a:pt x="7398" y="12177"/>
                    <a:pt x="7352" y="12190"/>
                    <a:pt x="7306" y="12200"/>
                  </a:cubicBezTo>
                  <a:cubicBezTo>
                    <a:pt x="7018" y="12078"/>
                    <a:pt x="6319" y="11817"/>
                    <a:pt x="5568" y="11817"/>
                  </a:cubicBezTo>
                  <a:cubicBezTo>
                    <a:pt x="5384" y="11817"/>
                    <a:pt x="5198" y="11832"/>
                    <a:pt x="5013" y="11869"/>
                  </a:cubicBezTo>
                  <a:cubicBezTo>
                    <a:pt x="4678" y="11933"/>
                    <a:pt x="4251" y="12098"/>
                    <a:pt x="3889" y="12304"/>
                  </a:cubicBezTo>
                  <a:cubicBezTo>
                    <a:pt x="3449" y="12557"/>
                    <a:pt x="3119" y="12873"/>
                    <a:pt x="3174" y="13167"/>
                  </a:cubicBezTo>
                  <a:cubicBezTo>
                    <a:pt x="3261" y="13604"/>
                    <a:pt x="3847" y="13871"/>
                    <a:pt x="4489" y="13871"/>
                  </a:cubicBezTo>
                  <a:cubicBezTo>
                    <a:pt x="4622" y="13871"/>
                    <a:pt x="4756" y="13860"/>
                    <a:pt x="4890" y="13836"/>
                  </a:cubicBezTo>
                  <a:cubicBezTo>
                    <a:pt x="4899" y="13836"/>
                    <a:pt x="4912" y="13832"/>
                    <a:pt x="4926" y="13827"/>
                  </a:cubicBezTo>
                  <a:cubicBezTo>
                    <a:pt x="5976" y="13621"/>
                    <a:pt x="7159" y="12539"/>
                    <a:pt x="7398" y="12310"/>
                  </a:cubicBezTo>
                  <a:cubicBezTo>
                    <a:pt x="7421" y="12300"/>
                    <a:pt x="7449" y="12295"/>
                    <a:pt x="7476" y="12291"/>
                  </a:cubicBezTo>
                  <a:cubicBezTo>
                    <a:pt x="7517" y="12287"/>
                    <a:pt x="7568" y="12287"/>
                    <a:pt x="7614" y="12282"/>
                  </a:cubicBezTo>
                  <a:cubicBezTo>
                    <a:pt x="7614" y="12704"/>
                    <a:pt x="7614" y="13318"/>
                    <a:pt x="7627" y="13612"/>
                  </a:cubicBezTo>
                  <a:cubicBezTo>
                    <a:pt x="7646" y="14116"/>
                    <a:pt x="8118" y="20958"/>
                    <a:pt x="8118" y="21105"/>
                  </a:cubicBezTo>
                  <a:cubicBezTo>
                    <a:pt x="8113" y="21355"/>
                    <a:pt x="8197" y="21442"/>
                    <a:pt x="8280" y="21442"/>
                  </a:cubicBezTo>
                  <a:cubicBezTo>
                    <a:pt x="8362" y="21442"/>
                    <a:pt x="8443" y="21355"/>
                    <a:pt x="8434" y="21257"/>
                  </a:cubicBezTo>
                  <a:cubicBezTo>
                    <a:pt x="8429" y="21147"/>
                    <a:pt x="8008" y="14230"/>
                    <a:pt x="7980" y="13777"/>
                  </a:cubicBezTo>
                  <a:cubicBezTo>
                    <a:pt x="7966" y="13515"/>
                    <a:pt x="7962" y="12854"/>
                    <a:pt x="7957" y="12365"/>
                  </a:cubicBezTo>
                  <a:lnTo>
                    <a:pt x="7957" y="12365"/>
                  </a:lnTo>
                  <a:cubicBezTo>
                    <a:pt x="8008" y="12369"/>
                    <a:pt x="8054" y="12374"/>
                    <a:pt x="8099" y="12382"/>
                  </a:cubicBezTo>
                  <a:cubicBezTo>
                    <a:pt x="8182" y="12401"/>
                    <a:pt x="8264" y="12424"/>
                    <a:pt x="8342" y="12452"/>
                  </a:cubicBezTo>
                  <a:cubicBezTo>
                    <a:pt x="8618" y="12818"/>
                    <a:pt x="9392" y="13781"/>
                    <a:pt x="10145" y="14130"/>
                  </a:cubicBezTo>
                  <a:cubicBezTo>
                    <a:pt x="10158" y="14135"/>
                    <a:pt x="10167" y="14139"/>
                    <a:pt x="10177" y="14139"/>
                  </a:cubicBezTo>
                  <a:cubicBezTo>
                    <a:pt x="10421" y="14246"/>
                    <a:pt x="10713" y="14302"/>
                    <a:pt x="10986" y="14302"/>
                  </a:cubicBezTo>
                  <a:cubicBezTo>
                    <a:pt x="11368" y="14302"/>
                    <a:pt x="11711" y="14190"/>
                    <a:pt x="11824" y="13946"/>
                  </a:cubicBezTo>
                  <a:cubicBezTo>
                    <a:pt x="11934" y="13703"/>
                    <a:pt x="11653" y="13368"/>
                    <a:pt x="11273" y="13070"/>
                  </a:cubicBezTo>
                  <a:cubicBezTo>
                    <a:pt x="10984" y="12846"/>
                    <a:pt x="10645" y="12644"/>
                    <a:pt x="10374" y="12520"/>
                  </a:cubicBezTo>
                  <a:cubicBezTo>
                    <a:pt x="9914" y="12307"/>
                    <a:pt x="9390" y="12254"/>
                    <a:pt x="8977" y="12254"/>
                  </a:cubicBezTo>
                  <a:cubicBezTo>
                    <a:pt x="8694" y="12254"/>
                    <a:pt x="8463" y="12279"/>
                    <a:pt x="8338" y="12295"/>
                  </a:cubicBezTo>
                  <a:cubicBezTo>
                    <a:pt x="8269" y="12272"/>
                    <a:pt x="8192" y="12255"/>
                    <a:pt x="8118" y="12240"/>
                  </a:cubicBezTo>
                  <a:cubicBezTo>
                    <a:pt x="8076" y="12236"/>
                    <a:pt x="8017" y="12227"/>
                    <a:pt x="7957" y="12222"/>
                  </a:cubicBezTo>
                  <a:lnTo>
                    <a:pt x="7957" y="11759"/>
                  </a:lnTo>
                  <a:cubicBezTo>
                    <a:pt x="8063" y="11709"/>
                    <a:pt x="8159" y="11644"/>
                    <a:pt x="8260" y="11594"/>
                  </a:cubicBezTo>
                  <a:cubicBezTo>
                    <a:pt x="8425" y="11506"/>
                    <a:pt x="8599" y="11438"/>
                    <a:pt x="8783" y="11387"/>
                  </a:cubicBezTo>
                  <a:cubicBezTo>
                    <a:pt x="8797" y="11383"/>
                    <a:pt x="8815" y="11379"/>
                    <a:pt x="8833" y="11369"/>
                  </a:cubicBezTo>
                  <a:cubicBezTo>
                    <a:pt x="9307" y="11561"/>
                    <a:pt x="11501" y="12386"/>
                    <a:pt x="13174" y="12386"/>
                  </a:cubicBezTo>
                  <a:cubicBezTo>
                    <a:pt x="13267" y="12386"/>
                    <a:pt x="13358" y="12383"/>
                    <a:pt x="13447" y="12378"/>
                  </a:cubicBezTo>
                  <a:cubicBezTo>
                    <a:pt x="13653" y="12365"/>
                    <a:pt x="13850" y="12337"/>
                    <a:pt x="14043" y="12300"/>
                  </a:cubicBezTo>
                  <a:cubicBezTo>
                    <a:pt x="14960" y="12117"/>
                    <a:pt x="15666" y="11635"/>
                    <a:pt x="15621" y="10920"/>
                  </a:cubicBezTo>
                  <a:cubicBezTo>
                    <a:pt x="15593" y="10466"/>
                    <a:pt x="15226" y="10108"/>
                    <a:pt x="14694" y="9878"/>
                  </a:cubicBezTo>
                  <a:cubicBezTo>
                    <a:pt x="14275" y="9699"/>
                    <a:pt x="13749" y="9596"/>
                    <a:pt x="13218" y="9596"/>
                  </a:cubicBezTo>
                  <a:cubicBezTo>
                    <a:pt x="13139" y="9596"/>
                    <a:pt x="13059" y="9598"/>
                    <a:pt x="12979" y="9603"/>
                  </a:cubicBezTo>
                  <a:cubicBezTo>
                    <a:pt x="11360" y="9704"/>
                    <a:pt x="9420" y="10892"/>
                    <a:pt x="8884" y="11241"/>
                  </a:cubicBezTo>
                  <a:cubicBezTo>
                    <a:pt x="8797" y="11264"/>
                    <a:pt x="8714" y="11286"/>
                    <a:pt x="8632" y="11319"/>
                  </a:cubicBezTo>
                  <a:cubicBezTo>
                    <a:pt x="8471" y="11379"/>
                    <a:pt x="8319" y="11447"/>
                    <a:pt x="8173" y="11529"/>
                  </a:cubicBezTo>
                  <a:cubicBezTo>
                    <a:pt x="8099" y="11571"/>
                    <a:pt x="8027" y="11612"/>
                    <a:pt x="7962" y="11663"/>
                  </a:cubicBezTo>
                  <a:cubicBezTo>
                    <a:pt x="7962" y="11539"/>
                    <a:pt x="8012" y="10727"/>
                    <a:pt x="8027" y="10549"/>
                  </a:cubicBezTo>
                  <a:cubicBezTo>
                    <a:pt x="8186" y="10411"/>
                    <a:pt x="8342" y="10255"/>
                    <a:pt x="8508" y="10126"/>
                  </a:cubicBezTo>
                  <a:cubicBezTo>
                    <a:pt x="8567" y="10081"/>
                    <a:pt x="8626" y="10035"/>
                    <a:pt x="8687" y="9988"/>
                  </a:cubicBezTo>
                  <a:cubicBezTo>
                    <a:pt x="9392" y="9961"/>
                    <a:pt x="11722" y="9815"/>
                    <a:pt x="12984" y="9190"/>
                  </a:cubicBezTo>
                  <a:cubicBezTo>
                    <a:pt x="13475" y="8953"/>
                    <a:pt x="13864" y="8572"/>
                    <a:pt x="14084" y="8164"/>
                  </a:cubicBezTo>
                  <a:cubicBezTo>
                    <a:pt x="14286" y="7787"/>
                    <a:pt x="14336" y="7389"/>
                    <a:pt x="14176" y="7063"/>
                  </a:cubicBezTo>
                  <a:cubicBezTo>
                    <a:pt x="13997" y="6701"/>
                    <a:pt x="13570" y="6513"/>
                    <a:pt x="13056" y="6485"/>
                  </a:cubicBezTo>
                  <a:cubicBezTo>
                    <a:pt x="13009" y="6482"/>
                    <a:pt x="12962" y="6481"/>
                    <a:pt x="12914" y="6481"/>
                  </a:cubicBezTo>
                  <a:cubicBezTo>
                    <a:pt x="12482" y="6481"/>
                    <a:pt x="12004" y="6592"/>
                    <a:pt x="11571" y="6807"/>
                  </a:cubicBezTo>
                  <a:cubicBezTo>
                    <a:pt x="10250" y="7457"/>
                    <a:pt x="8852" y="9438"/>
                    <a:pt x="8539" y="9897"/>
                  </a:cubicBezTo>
                  <a:cubicBezTo>
                    <a:pt x="8531" y="9906"/>
                    <a:pt x="8522" y="9910"/>
                    <a:pt x="8516" y="9920"/>
                  </a:cubicBezTo>
                  <a:cubicBezTo>
                    <a:pt x="8361" y="10039"/>
                    <a:pt x="8192" y="10177"/>
                    <a:pt x="8044" y="10323"/>
                  </a:cubicBezTo>
                  <a:cubicBezTo>
                    <a:pt x="8072" y="10053"/>
                    <a:pt x="8269" y="8416"/>
                    <a:pt x="8319" y="8022"/>
                  </a:cubicBezTo>
                  <a:cubicBezTo>
                    <a:pt x="8461" y="7857"/>
                    <a:pt x="8581" y="7664"/>
                    <a:pt x="8714" y="7494"/>
                  </a:cubicBezTo>
                  <a:cubicBezTo>
                    <a:pt x="8723" y="7485"/>
                    <a:pt x="8728" y="7476"/>
                    <a:pt x="8736" y="7471"/>
                  </a:cubicBezTo>
                  <a:cubicBezTo>
                    <a:pt x="9402" y="7264"/>
                    <a:pt x="11369" y="6600"/>
                    <a:pt x="12313" y="5692"/>
                  </a:cubicBezTo>
                  <a:cubicBezTo>
                    <a:pt x="12567" y="5453"/>
                    <a:pt x="12759" y="5164"/>
                    <a:pt x="12883" y="4866"/>
                  </a:cubicBezTo>
                  <a:cubicBezTo>
                    <a:pt x="13121" y="4303"/>
                    <a:pt x="13121" y="3710"/>
                    <a:pt x="12823" y="3399"/>
                  </a:cubicBezTo>
                  <a:cubicBezTo>
                    <a:pt x="12674" y="3241"/>
                    <a:pt x="12456" y="3170"/>
                    <a:pt x="12203" y="3170"/>
                  </a:cubicBezTo>
                  <a:cubicBezTo>
                    <a:pt x="12044" y="3170"/>
                    <a:pt x="11870" y="3198"/>
                    <a:pt x="11691" y="3252"/>
                  </a:cubicBezTo>
                  <a:cubicBezTo>
                    <a:pt x="11273" y="3376"/>
                    <a:pt x="10828" y="3632"/>
                    <a:pt x="10461" y="3981"/>
                  </a:cubicBezTo>
                  <a:cubicBezTo>
                    <a:pt x="9485" y="4912"/>
                    <a:pt x="8760" y="6829"/>
                    <a:pt x="8563" y="7384"/>
                  </a:cubicBezTo>
                  <a:cubicBezTo>
                    <a:pt x="8499" y="7467"/>
                    <a:pt x="8429" y="7554"/>
                    <a:pt x="8370" y="7645"/>
                  </a:cubicBezTo>
                  <a:cubicBezTo>
                    <a:pt x="8393" y="7461"/>
                    <a:pt x="8467" y="6572"/>
                    <a:pt x="8535" y="5706"/>
                  </a:cubicBezTo>
                  <a:cubicBezTo>
                    <a:pt x="8861" y="4990"/>
                    <a:pt x="9654" y="3128"/>
                    <a:pt x="9672" y="1890"/>
                  </a:cubicBezTo>
                  <a:cubicBezTo>
                    <a:pt x="9677" y="1647"/>
                    <a:pt x="9644" y="1408"/>
                    <a:pt x="9589" y="1188"/>
                  </a:cubicBezTo>
                  <a:cubicBezTo>
                    <a:pt x="9424" y="523"/>
                    <a:pt x="9022" y="10"/>
                    <a:pt x="8544" y="0"/>
                  </a:cubicBezTo>
                  <a:cubicBezTo>
                    <a:pt x="8541" y="0"/>
                    <a:pt x="8539" y="0"/>
                    <a:pt x="8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32"/>
            <p:cNvSpPr/>
            <p:nvPr/>
          </p:nvSpPr>
          <p:spPr>
            <a:xfrm>
              <a:off x="-434613" y="1241575"/>
              <a:ext cx="123661" cy="80363"/>
            </a:xfrm>
            <a:custGeom>
              <a:rect b="b" l="l" r="r" t="t"/>
              <a:pathLst>
                <a:path extrusionOk="0" h="1225" w="1885">
                  <a:moveTo>
                    <a:pt x="831" y="0"/>
                  </a:moveTo>
                  <a:cubicBezTo>
                    <a:pt x="509" y="0"/>
                    <a:pt x="214" y="265"/>
                    <a:pt x="0" y="665"/>
                  </a:cubicBezTo>
                  <a:cubicBezTo>
                    <a:pt x="353" y="927"/>
                    <a:pt x="766" y="1115"/>
                    <a:pt x="1202" y="1193"/>
                  </a:cubicBezTo>
                  <a:cubicBezTo>
                    <a:pt x="1319" y="1212"/>
                    <a:pt x="1440" y="1225"/>
                    <a:pt x="1559" y="1225"/>
                  </a:cubicBezTo>
                  <a:cubicBezTo>
                    <a:pt x="1669" y="1225"/>
                    <a:pt x="1779" y="1214"/>
                    <a:pt x="1884" y="1188"/>
                  </a:cubicBezTo>
                  <a:cubicBezTo>
                    <a:pt x="1719" y="523"/>
                    <a:pt x="1317" y="10"/>
                    <a:pt x="839" y="0"/>
                  </a:cubicBezTo>
                  <a:cubicBezTo>
                    <a:pt x="836" y="0"/>
                    <a:pt x="834" y="0"/>
                    <a:pt x="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32"/>
            <p:cNvSpPr/>
            <p:nvPr/>
          </p:nvSpPr>
          <p:spPr>
            <a:xfrm>
              <a:off x="-183752" y="1407351"/>
              <a:ext cx="394" cy="2821"/>
            </a:xfrm>
            <a:custGeom>
              <a:rect b="b" l="l" r="r" t="t"/>
              <a:pathLst>
                <a:path extrusionOk="0" h="43" w="6">
                  <a:moveTo>
                    <a:pt x="1" y="0"/>
                  </a:moveTo>
                  <a:cubicBezTo>
                    <a:pt x="1" y="3"/>
                    <a:pt x="1" y="5"/>
                    <a:pt x="2" y="8"/>
                  </a:cubicBezTo>
                  <a:lnTo>
                    <a:pt x="2" y="8"/>
                  </a:lnTo>
                  <a:lnTo>
                    <a:pt x="1" y="0"/>
                  </a:lnTo>
                  <a:close/>
                  <a:moveTo>
                    <a:pt x="2" y="8"/>
                  </a:moveTo>
                  <a:lnTo>
                    <a:pt x="5" y="42"/>
                  </a:lnTo>
                  <a:lnTo>
                    <a:pt x="5" y="32"/>
                  </a:lnTo>
                  <a:cubicBezTo>
                    <a:pt x="5" y="23"/>
                    <a:pt x="3" y="15"/>
                    <a:pt x="2" y="8"/>
                  </a:cubicBezTo>
                  <a:close/>
                </a:path>
              </a:pathLst>
            </a:custGeom>
            <a:solidFill>
              <a:srgbClr val="7CA3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32"/>
            <p:cNvSpPr/>
            <p:nvPr/>
          </p:nvSpPr>
          <p:spPr>
            <a:xfrm>
              <a:off x="-173190" y="1449467"/>
              <a:ext cx="93943" cy="111393"/>
            </a:xfrm>
            <a:custGeom>
              <a:rect b="b" l="l" r="r" t="t"/>
              <a:pathLst>
                <a:path extrusionOk="0" h="1698" w="1432">
                  <a:moveTo>
                    <a:pt x="513" y="1"/>
                  </a:moveTo>
                  <a:cubicBezTo>
                    <a:pt x="354" y="1"/>
                    <a:pt x="180" y="29"/>
                    <a:pt x="1" y="83"/>
                  </a:cubicBezTo>
                  <a:cubicBezTo>
                    <a:pt x="193" y="738"/>
                    <a:pt x="532" y="1339"/>
                    <a:pt x="1119" y="1656"/>
                  </a:cubicBezTo>
                  <a:cubicBezTo>
                    <a:pt x="1142" y="1670"/>
                    <a:pt x="1169" y="1684"/>
                    <a:pt x="1193" y="1697"/>
                  </a:cubicBezTo>
                  <a:cubicBezTo>
                    <a:pt x="1431" y="1134"/>
                    <a:pt x="1431" y="541"/>
                    <a:pt x="1133" y="230"/>
                  </a:cubicBezTo>
                  <a:cubicBezTo>
                    <a:pt x="984" y="72"/>
                    <a:pt x="766" y="1"/>
                    <a:pt x="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32"/>
            <p:cNvSpPr/>
            <p:nvPr/>
          </p:nvSpPr>
          <p:spPr>
            <a:xfrm>
              <a:off x="-83578" y="1667003"/>
              <a:ext cx="84037" cy="110147"/>
            </a:xfrm>
            <a:custGeom>
              <a:rect b="b" l="l" r="r" t="t"/>
              <a:pathLst>
                <a:path extrusionOk="0" h="1679" w="1281">
                  <a:moveTo>
                    <a:pt x="0" y="0"/>
                  </a:moveTo>
                  <a:cubicBezTo>
                    <a:pt x="15" y="367"/>
                    <a:pt x="97" y="734"/>
                    <a:pt x="285" y="1046"/>
                  </a:cubicBezTo>
                  <a:cubicBezTo>
                    <a:pt x="455" y="1330"/>
                    <a:pt x="726" y="1560"/>
                    <a:pt x="1028" y="1679"/>
                  </a:cubicBezTo>
                  <a:cubicBezTo>
                    <a:pt x="1230" y="1302"/>
                    <a:pt x="1280" y="904"/>
                    <a:pt x="1120" y="578"/>
                  </a:cubicBezTo>
                  <a:cubicBezTo>
                    <a:pt x="941" y="216"/>
                    <a:pt x="514" y="2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32"/>
            <p:cNvSpPr/>
            <p:nvPr/>
          </p:nvSpPr>
          <p:spPr>
            <a:xfrm>
              <a:off x="-22502" y="1889590"/>
              <a:ext cx="110147" cy="158889"/>
            </a:xfrm>
            <a:custGeom>
              <a:rect b="b" l="l" r="r" t="t"/>
              <a:pathLst>
                <a:path extrusionOk="0" h="2422" w="1679">
                  <a:moveTo>
                    <a:pt x="707" y="0"/>
                  </a:moveTo>
                  <a:cubicBezTo>
                    <a:pt x="258" y="610"/>
                    <a:pt x="1" y="1359"/>
                    <a:pt x="15" y="2115"/>
                  </a:cubicBezTo>
                  <a:cubicBezTo>
                    <a:pt x="15" y="2220"/>
                    <a:pt x="24" y="2326"/>
                    <a:pt x="56" y="2422"/>
                  </a:cubicBezTo>
                  <a:cubicBezTo>
                    <a:pt x="973" y="2239"/>
                    <a:pt x="1679" y="1757"/>
                    <a:pt x="1634" y="1042"/>
                  </a:cubicBezTo>
                  <a:cubicBezTo>
                    <a:pt x="1606" y="588"/>
                    <a:pt x="1239" y="230"/>
                    <a:pt x="7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32"/>
            <p:cNvSpPr/>
            <p:nvPr/>
          </p:nvSpPr>
          <p:spPr>
            <a:xfrm>
              <a:off x="-272445" y="2098991"/>
              <a:ext cx="115264" cy="80888"/>
            </a:xfrm>
            <a:custGeom>
              <a:rect b="b" l="l" r="r" t="t"/>
              <a:pathLst>
                <a:path extrusionOk="0" h="1233" w="1757">
                  <a:moveTo>
                    <a:pt x="1096" y="0"/>
                  </a:moveTo>
                  <a:cubicBezTo>
                    <a:pt x="661" y="148"/>
                    <a:pt x="275" y="459"/>
                    <a:pt x="73" y="872"/>
                  </a:cubicBezTo>
                  <a:cubicBezTo>
                    <a:pt x="41" y="936"/>
                    <a:pt x="13" y="1005"/>
                    <a:pt x="0" y="1069"/>
                  </a:cubicBezTo>
                  <a:cubicBezTo>
                    <a:pt x="244" y="1176"/>
                    <a:pt x="536" y="1232"/>
                    <a:pt x="809" y="1232"/>
                  </a:cubicBezTo>
                  <a:cubicBezTo>
                    <a:pt x="1191" y="1232"/>
                    <a:pt x="1534" y="1120"/>
                    <a:pt x="1647" y="876"/>
                  </a:cubicBezTo>
                  <a:cubicBezTo>
                    <a:pt x="1757" y="633"/>
                    <a:pt x="1476" y="298"/>
                    <a:pt x="10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32"/>
            <p:cNvSpPr/>
            <p:nvPr/>
          </p:nvSpPr>
          <p:spPr>
            <a:xfrm>
              <a:off x="-659037" y="1410369"/>
              <a:ext cx="94205" cy="76755"/>
            </a:xfrm>
            <a:custGeom>
              <a:rect b="b" l="l" r="r" t="t"/>
              <a:pathLst>
                <a:path extrusionOk="0" h="1170" w="1436">
                  <a:moveTo>
                    <a:pt x="762" y="1"/>
                  </a:moveTo>
                  <a:cubicBezTo>
                    <a:pt x="598" y="1"/>
                    <a:pt x="448" y="43"/>
                    <a:pt x="325" y="134"/>
                  </a:cubicBezTo>
                  <a:cubicBezTo>
                    <a:pt x="69" y="326"/>
                    <a:pt x="0" y="720"/>
                    <a:pt x="83" y="1169"/>
                  </a:cubicBezTo>
                  <a:cubicBezTo>
                    <a:pt x="670" y="1142"/>
                    <a:pt x="1233" y="748"/>
                    <a:pt x="1436" y="193"/>
                  </a:cubicBezTo>
                  <a:cubicBezTo>
                    <a:pt x="1204" y="70"/>
                    <a:pt x="971" y="1"/>
                    <a:pt x="7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32"/>
            <p:cNvSpPr/>
            <p:nvPr/>
          </p:nvSpPr>
          <p:spPr>
            <a:xfrm>
              <a:off x="-805919" y="1569256"/>
              <a:ext cx="117691" cy="111262"/>
            </a:xfrm>
            <a:custGeom>
              <a:rect b="b" l="l" r="r" t="t"/>
              <a:pathLst>
                <a:path extrusionOk="0" h="1696" w="1794">
                  <a:moveTo>
                    <a:pt x="915" y="1"/>
                  </a:moveTo>
                  <a:cubicBezTo>
                    <a:pt x="633" y="1"/>
                    <a:pt x="398" y="75"/>
                    <a:pt x="253" y="248"/>
                  </a:cubicBezTo>
                  <a:cubicBezTo>
                    <a:pt x="1" y="546"/>
                    <a:pt x="102" y="1114"/>
                    <a:pt x="382" y="1696"/>
                  </a:cubicBezTo>
                  <a:lnTo>
                    <a:pt x="528" y="1696"/>
                  </a:lnTo>
                  <a:cubicBezTo>
                    <a:pt x="735" y="1692"/>
                    <a:pt x="946" y="1664"/>
                    <a:pt x="1124" y="1568"/>
                  </a:cubicBezTo>
                  <a:cubicBezTo>
                    <a:pt x="1436" y="1399"/>
                    <a:pt x="1607" y="1045"/>
                    <a:pt x="1702" y="705"/>
                  </a:cubicBezTo>
                  <a:cubicBezTo>
                    <a:pt x="1753" y="532"/>
                    <a:pt x="1789" y="353"/>
                    <a:pt x="1794" y="174"/>
                  </a:cubicBezTo>
                  <a:cubicBezTo>
                    <a:pt x="1484" y="65"/>
                    <a:pt x="1179" y="1"/>
                    <a:pt x="9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32"/>
            <p:cNvSpPr/>
            <p:nvPr/>
          </p:nvSpPr>
          <p:spPr>
            <a:xfrm>
              <a:off x="-940075" y="1792630"/>
              <a:ext cx="150164" cy="194774"/>
            </a:xfrm>
            <a:custGeom>
              <a:rect b="b" l="l" r="r" t="t"/>
              <a:pathLst>
                <a:path extrusionOk="0" h="2969" w="2289">
                  <a:moveTo>
                    <a:pt x="1801" y="1"/>
                  </a:moveTo>
                  <a:cubicBezTo>
                    <a:pt x="976" y="1"/>
                    <a:pt x="348" y="392"/>
                    <a:pt x="193" y="1011"/>
                  </a:cubicBezTo>
                  <a:cubicBezTo>
                    <a:pt x="1" y="1781"/>
                    <a:pt x="532" y="2570"/>
                    <a:pt x="1688" y="2969"/>
                  </a:cubicBezTo>
                  <a:cubicBezTo>
                    <a:pt x="1863" y="2905"/>
                    <a:pt x="2018" y="2804"/>
                    <a:pt x="2124" y="2648"/>
                  </a:cubicBezTo>
                  <a:cubicBezTo>
                    <a:pt x="2257" y="2441"/>
                    <a:pt x="2276" y="2185"/>
                    <a:pt x="2280" y="1942"/>
                  </a:cubicBezTo>
                  <a:cubicBezTo>
                    <a:pt x="2289" y="1378"/>
                    <a:pt x="2257" y="818"/>
                    <a:pt x="2170" y="263"/>
                  </a:cubicBezTo>
                  <a:cubicBezTo>
                    <a:pt x="2160" y="181"/>
                    <a:pt x="2147" y="98"/>
                    <a:pt x="2124" y="20"/>
                  </a:cubicBezTo>
                  <a:cubicBezTo>
                    <a:pt x="2014" y="7"/>
                    <a:pt x="1906" y="1"/>
                    <a:pt x="18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32"/>
            <p:cNvSpPr/>
            <p:nvPr/>
          </p:nvSpPr>
          <p:spPr>
            <a:xfrm>
              <a:off x="-735528" y="2048740"/>
              <a:ext cx="119200" cy="102865"/>
            </a:xfrm>
            <a:custGeom>
              <a:rect b="b" l="l" r="r" t="t"/>
              <a:pathLst>
                <a:path extrusionOk="0" h="1568" w="1817">
                  <a:moveTo>
                    <a:pt x="771" y="0"/>
                  </a:moveTo>
                  <a:cubicBezTo>
                    <a:pt x="331" y="253"/>
                    <a:pt x="1" y="569"/>
                    <a:pt x="56" y="863"/>
                  </a:cubicBezTo>
                  <a:cubicBezTo>
                    <a:pt x="143" y="1300"/>
                    <a:pt x="729" y="1567"/>
                    <a:pt x="1371" y="1567"/>
                  </a:cubicBezTo>
                  <a:cubicBezTo>
                    <a:pt x="1504" y="1567"/>
                    <a:pt x="1638" y="1556"/>
                    <a:pt x="1772" y="1532"/>
                  </a:cubicBezTo>
                  <a:cubicBezTo>
                    <a:pt x="1785" y="1473"/>
                    <a:pt x="1789" y="1409"/>
                    <a:pt x="1794" y="1348"/>
                  </a:cubicBezTo>
                  <a:cubicBezTo>
                    <a:pt x="1817" y="895"/>
                    <a:pt x="1584" y="440"/>
                    <a:pt x="1203" y="193"/>
                  </a:cubicBezTo>
                  <a:cubicBezTo>
                    <a:pt x="1070" y="106"/>
                    <a:pt x="923" y="46"/>
                    <a:pt x="7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54" name="Google Shape;2654;p32"/>
          <p:cNvSpPr txBox="1"/>
          <p:nvPr>
            <p:ph type="title"/>
          </p:nvPr>
        </p:nvSpPr>
        <p:spPr>
          <a:xfrm>
            <a:off x="2558375" y="540000"/>
            <a:ext cx="5865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55" name="Google Shape;2655;p32"/>
          <p:cNvSpPr txBox="1"/>
          <p:nvPr>
            <p:ph idx="2" type="title"/>
          </p:nvPr>
        </p:nvSpPr>
        <p:spPr>
          <a:xfrm>
            <a:off x="5660663" y="1490625"/>
            <a:ext cx="2766300" cy="36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0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656" name="Google Shape;2656;p32"/>
          <p:cNvSpPr txBox="1"/>
          <p:nvPr>
            <p:ph idx="1" type="subTitle"/>
          </p:nvPr>
        </p:nvSpPr>
        <p:spPr>
          <a:xfrm>
            <a:off x="5660700" y="1847150"/>
            <a:ext cx="276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UcPeriod"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9pPr>
          </a:lstStyle>
          <a:p/>
        </p:txBody>
      </p:sp>
      <p:sp>
        <p:nvSpPr>
          <p:cNvPr id="2657" name="Google Shape;2657;p32"/>
          <p:cNvSpPr txBox="1"/>
          <p:nvPr>
            <p:ph idx="3" type="title"/>
          </p:nvPr>
        </p:nvSpPr>
        <p:spPr>
          <a:xfrm>
            <a:off x="2556763" y="3254400"/>
            <a:ext cx="2764800" cy="36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0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658" name="Google Shape;2658;p32"/>
          <p:cNvSpPr txBox="1"/>
          <p:nvPr>
            <p:ph idx="4" type="subTitle"/>
          </p:nvPr>
        </p:nvSpPr>
        <p:spPr>
          <a:xfrm>
            <a:off x="2558368" y="3630025"/>
            <a:ext cx="2764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UcPeriod"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9pPr>
          </a:lstStyle>
          <a:p/>
        </p:txBody>
      </p:sp>
      <p:sp>
        <p:nvSpPr>
          <p:cNvPr id="2659" name="Google Shape;2659;p32"/>
          <p:cNvSpPr txBox="1"/>
          <p:nvPr>
            <p:ph idx="5" type="title"/>
          </p:nvPr>
        </p:nvSpPr>
        <p:spPr>
          <a:xfrm>
            <a:off x="2556800" y="1490625"/>
            <a:ext cx="2766300" cy="36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0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660" name="Google Shape;2660;p32"/>
          <p:cNvSpPr txBox="1"/>
          <p:nvPr>
            <p:ph idx="6" type="subTitle"/>
          </p:nvPr>
        </p:nvSpPr>
        <p:spPr>
          <a:xfrm>
            <a:off x="2544213" y="1847150"/>
            <a:ext cx="276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UcPeriod"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9pPr>
          </a:lstStyle>
          <a:p/>
        </p:txBody>
      </p:sp>
      <p:sp>
        <p:nvSpPr>
          <p:cNvPr id="2661" name="Google Shape;2661;p32"/>
          <p:cNvSpPr txBox="1"/>
          <p:nvPr>
            <p:ph idx="7" type="title"/>
          </p:nvPr>
        </p:nvSpPr>
        <p:spPr>
          <a:xfrm>
            <a:off x="5660700" y="3254400"/>
            <a:ext cx="2766300" cy="36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0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662" name="Google Shape;2662;p32"/>
          <p:cNvSpPr txBox="1"/>
          <p:nvPr>
            <p:ph idx="8" type="subTitle"/>
          </p:nvPr>
        </p:nvSpPr>
        <p:spPr>
          <a:xfrm>
            <a:off x="5660700" y="3616200"/>
            <a:ext cx="276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UcPeriod"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9pPr>
          </a:lstStyle>
          <a:p/>
        </p:txBody>
      </p:sp>
      <p:pic>
        <p:nvPicPr>
          <p:cNvPr id="2663" name="Google Shape;2663;p32"/>
          <p:cNvPicPr preferRelativeResize="0"/>
          <p:nvPr/>
        </p:nvPicPr>
        <p:blipFill>
          <a:blip r:embed="rId2">
            <a:alphaModFix amt="52000"/>
          </a:blip>
          <a:stretch>
            <a:fillRect/>
          </a:stretch>
        </p:blipFill>
        <p:spPr>
          <a:xfrm>
            <a:off x="-302100" y="-1420795"/>
            <a:ext cx="3742525" cy="334799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4" name="Google Shape;2664;p32"/>
          <p:cNvPicPr preferRelativeResize="0"/>
          <p:nvPr/>
        </p:nvPicPr>
        <p:blipFill>
          <a:blip r:embed="rId2">
            <a:alphaModFix amt="52000"/>
          </a:blip>
          <a:stretch>
            <a:fillRect/>
          </a:stretch>
        </p:blipFill>
        <p:spPr>
          <a:xfrm>
            <a:off x="-1737800" y="2228555"/>
            <a:ext cx="3742525" cy="334799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5" name="Google Shape;2665;p32"/>
          <p:cNvPicPr preferRelativeResize="0"/>
          <p:nvPr/>
        </p:nvPicPr>
        <p:blipFill>
          <a:blip r:embed="rId2">
            <a:alphaModFix amt="52000"/>
          </a:blip>
          <a:stretch>
            <a:fillRect/>
          </a:stretch>
        </p:blipFill>
        <p:spPr>
          <a:xfrm>
            <a:off x="8273100" y="-263020"/>
            <a:ext cx="3742525" cy="33479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 ">
  <p:cSld name="CUSTOM_4_1">
    <p:spTree>
      <p:nvGrpSpPr>
        <p:cNvPr id="2666" name="Shape 2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7" name="Google Shape;2667;p33"/>
          <p:cNvSpPr/>
          <p:nvPr/>
        </p:nvSpPr>
        <p:spPr>
          <a:xfrm flipH="1" rot="1221683">
            <a:off x="7667694" y="2592967"/>
            <a:ext cx="2193406" cy="2836839"/>
          </a:xfrm>
          <a:custGeom>
            <a:rect b="b" l="l" r="r" t="t"/>
            <a:pathLst>
              <a:path extrusionOk="0" h="64714" w="50036">
                <a:moveTo>
                  <a:pt x="22148" y="1"/>
                </a:moveTo>
                <a:cubicBezTo>
                  <a:pt x="18824" y="1"/>
                  <a:pt x="15275" y="2620"/>
                  <a:pt x="14010" y="7379"/>
                </a:cubicBezTo>
                <a:cubicBezTo>
                  <a:pt x="13176" y="10514"/>
                  <a:pt x="13910" y="13583"/>
                  <a:pt x="13843" y="16719"/>
                </a:cubicBezTo>
                <a:cubicBezTo>
                  <a:pt x="13743" y="21222"/>
                  <a:pt x="12042" y="25725"/>
                  <a:pt x="9974" y="29895"/>
                </a:cubicBezTo>
                <a:cubicBezTo>
                  <a:pt x="7839" y="34031"/>
                  <a:pt x="5337" y="38001"/>
                  <a:pt x="3369" y="42204"/>
                </a:cubicBezTo>
                <a:cubicBezTo>
                  <a:pt x="1401" y="46407"/>
                  <a:pt x="0" y="51077"/>
                  <a:pt x="334" y="55446"/>
                </a:cubicBezTo>
                <a:cubicBezTo>
                  <a:pt x="667" y="59850"/>
                  <a:pt x="3136" y="63852"/>
                  <a:pt x="6905" y="64586"/>
                </a:cubicBezTo>
                <a:cubicBezTo>
                  <a:pt x="7371" y="64674"/>
                  <a:pt x="7839" y="64714"/>
                  <a:pt x="8311" y="64714"/>
                </a:cubicBezTo>
                <a:cubicBezTo>
                  <a:pt x="12328" y="64714"/>
                  <a:pt x="16532" y="61823"/>
                  <a:pt x="20682" y="61017"/>
                </a:cubicBezTo>
                <a:cubicBezTo>
                  <a:pt x="21620" y="60825"/>
                  <a:pt x="22548" y="60745"/>
                  <a:pt x="23468" y="60745"/>
                </a:cubicBezTo>
                <a:cubicBezTo>
                  <a:pt x="26865" y="60745"/>
                  <a:pt x="30157" y="61834"/>
                  <a:pt x="33491" y="62385"/>
                </a:cubicBezTo>
                <a:cubicBezTo>
                  <a:pt x="34560" y="62562"/>
                  <a:pt x="35679" y="62668"/>
                  <a:pt x="36809" y="62668"/>
                </a:cubicBezTo>
                <a:cubicBezTo>
                  <a:pt x="40154" y="62668"/>
                  <a:pt x="43598" y="61733"/>
                  <a:pt x="46166" y="58916"/>
                </a:cubicBezTo>
                <a:cubicBezTo>
                  <a:pt x="49836" y="54879"/>
                  <a:pt x="50036" y="48408"/>
                  <a:pt x="48068" y="43938"/>
                </a:cubicBezTo>
                <a:cubicBezTo>
                  <a:pt x="46066" y="39502"/>
                  <a:pt x="42397" y="36500"/>
                  <a:pt x="38928" y="33497"/>
                </a:cubicBezTo>
                <a:cubicBezTo>
                  <a:pt x="35425" y="30495"/>
                  <a:pt x="31990" y="27159"/>
                  <a:pt x="30555" y="22289"/>
                </a:cubicBezTo>
                <a:cubicBezTo>
                  <a:pt x="29688" y="19354"/>
                  <a:pt x="29688" y="16018"/>
                  <a:pt x="29555" y="12749"/>
                </a:cubicBezTo>
                <a:cubicBezTo>
                  <a:pt x="29455" y="9547"/>
                  <a:pt x="29154" y="6211"/>
                  <a:pt x="27720" y="3576"/>
                </a:cubicBezTo>
                <a:cubicBezTo>
                  <a:pt x="26445" y="1146"/>
                  <a:pt x="24346" y="1"/>
                  <a:pt x="2214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68" name="Google Shape;2668;p33"/>
          <p:cNvGrpSpPr/>
          <p:nvPr/>
        </p:nvGrpSpPr>
        <p:grpSpPr>
          <a:xfrm rot="4499978">
            <a:off x="1187337" y="4076859"/>
            <a:ext cx="1167825" cy="1863760"/>
            <a:chOff x="6582775" y="1593150"/>
            <a:chExt cx="339850" cy="542375"/>
          </a:xfrm>
        </p:grpSpPr>
        <p:sp>
          <p:nvSpPr>
            <p:cNvPr id="2669" name="Google Shape;2669;p33"/>
            <p:cNvSpPr/>
            <p:nvPr/>
          </p:nvSpPr>
          <p:spPr>
            <a:xfrm>
              <a:off x="6729050" y="1693225"/>
              <a:ext cx="117325" cy="159750"/>
            </a:xfrm>
            <a:custGeom>
              <a:rect b="b" l="l" r="r" t="t"/>
              <a:pathLst>
                <a:path extrusionOk="0" h="6390" w="4693">
                  <a:moveTo>
                    <a:pt x="4614" y="1"/>
                  </a:moveTo>
                  <a:lnTo>
                    <a:pt x="4614" y="1"/>
                  </a:lnTo>
                  <a:cubicBezTo>
                    <a:pt x="4527" y="633"/>
                    <a:pt x="4147" y="1147"/>
                    <a:pt x="3670" y="1588"/>
                  </a:cubicBezTo>
                  <a:cubicBezTo>
                    <a:pt x="3372" y="1863"/>
                    <a:pt x="3037" y="2111"/>
                    <a:pt x="2711" y="2339"/>
                  </a:cubicBezTo>
                  <a:cubicBezTo>
                    <a:pt x="2404" y="2555"/>
                    <a:pt x="2092" y="2771"/>
                    <a:pt x="1808" y="3023"/>
                  </a:cubicBezTo>
                  <a:cubicBezTo>
                    <a:pt x="1738" y="3082"/>
                    <a:pt x="1670" y="3152"/>
                    <a:pt x="1606" y="3220"/>
                  </a:cubicBezTo>
                  <a:cubicBezTo>
                    <a:pt x="995" y="3848"/>
                    <a:pt x="555" y="4752"/>
                    <a:pt x="239" y="5637"/>
                  </a:cubicBezTo>
                  <a:cubicBezTo>
                    <a:pt x="203" y="5747"/>
                    <a:pt x="166" y="5853"/>
                    <a:pt x="129" y="5963"/>
                  </a:cubicBezTo>
                  <a:cubicBezTo>
                    <a:pt x="111" y="6027"/>
                    <a:pt x="87" y="6087"/>
                    <a:pt x="70" y="6151"/>
                  </a:cubicBezTo>
                  <a:cubicBezTo>
                    <a:pt x="47" y="6233"/>
                    <a:pt x="24" y="6312"/>
                    <a:pt x="1" y="6390"/>
                  </a:cubicBezTo>
                  <a:cubicBezTo>
                    <a:pt x="42" y="6329"/>
                    <a:pt x="83" y="6274"/>
                    <a:pt x="129" y="6219"/>
                  </a:cubicBezTo>
                  <a:cubicBezTo>
                    <a:pt x="148" y="6197"/>
                    <a:pt x="170" y="6174"/>
                    <a:pt x="189" y="6151"/>
                  </a:cubicBezTo>
                  <a:cubicBezTo>
                    <a:pt x="216" y="6123"/>
                    <a:pt x="239" y="6096"/>
                    <a:pt x="267" y="6068"/>
                  </a:cubicBezTo>
                  <a:cubicBezTo>
                    <a:pt x="762" y="5554"/>
                    <a:pt x="1431" y="5215"/>
                    <a:pt x="2060" y="4839"/>
                  </a:cubicBezTo>
                  <a:cubicBezTo>
                    <a:pt x="2322" y="4684"/>
                    <a:pt x="2574" y="4523"/>
                    <a:pt x="2807" y="4339"/>
                  </a:cubicBezTo>
                  <a:cubicBezTo>
                    <a:pt x="3142" y="4073"/>
                    <a:pt x="3431" y="3761"/>
                    <a:pt x="3679" y="3418"/>
                  </a:cubicBezTo>
                  <a:cubicBezTo>
                    <a:pt x="4367" y="2445"/>
                    <a:pt x="4692" y="1202"/>
                    <a:pt x="46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33"/>
            <p:cNvSpPr/>
            <p:nvPr/>
          </p:nvSpPr>
          <p:spPr>
            <a:xfrm>
              <a:off x="6744750" y="1802500"/>
              <a:ext cx="117550" cy="159725"/>
            </a:xfrm>
            <a:custGeom>
              <a:rect b="b" l="l" r="r" t="t"/>
              <a:pathLst>
                <a:path extrusionOk="0" h="6389" w="4702">
                  <a:moveTo>
                    <a:pt x="4619" y="0"/>
                  </a:moveTo>
                  <a:lnTo>
                    <a:pt x="4619" y="0"/>
                  </a:lnTo>
                  <a:cubicBezTo>
                    <a:pt x="4505" y="808"/>
                    <a:pt x="3913" y="1427"/>
                    <a:pt x="3252" y="1941"/>
                  </a:cubicBezTo>
                  <a:cubicBezTo>
                    <a:pt x="3074" y="2083"/>
                    <a:pt x="2895" y="2211"/>
                    <a:pt x="2712" y="2335"/>
                  </a:cubicBezTo>
                  <a:cubicBezTo>
                    <a:pt x="2454" y="2518"/>
                    <a:pt x="2198" y="2697"/>
                    <a:pt x="1955" y="2894"/>
                  </a:cubicBezTo>
                  <a:cubicBezTo>
                    <a:pt x="1836" y="2995"/>
                    <a:pt x="1716" y="3105"/>
                    <a:pt x="1606" y="3220"/>
                  </a:cubicBezTo>
                  <a:cubicBezTo>
                    <a:pt x="983" y="3862"/>
                    <a:pt x="533" y="4798"/>
                    <a:pt x="217" y="5696"/>
                  </a:cubicBezTo>
                  <a:lnTo>
                    <a:pt x="217" y="5700"/>
                  </a:lnTo>
                  <a:cubicBezTo>
                    <a:pt x="134" y="5935"/>
                    <a:pt x="65" y="6164"/>
                    <a:pt x="1" y="6388"/>
                  </a:cubicBezTo>
                  <a:cubicBezTo>
                    <a:pt x="92" y="6261"/>
                    <a:pt x="189" y="6141"/>
                    <a:pt x="299" y="6036"/>
                  </a:cubicBezTo>
                  <a:cubicBezTo>
                    <a:pt x="854" y="5476"/>
                    <a:pt x="1606" y="5128"/>
                    <a:pt x="2289" y="4701"/>
                  </a:cubicBezTo>
                  <a:lnTo>
                    <a:pt x="2289" y="4697"/>
                  </a:lnTo>
                  <a:cubicBezTo>
                    <a:pt x="2469" y="4587"/>
                    <a:pt x="2642" y="4468"/>
                    <a:pt x="2808" y="4339"/>
                  </a:cubicBezTo>
                  <a:cubicBezTo>
                    <a:pt x="3037" y="4155"/>
                    <a:pt x="3243" y="3954"/>
                    <a:pt x="3432" y="3734"/>
                  </a:cubicBezTo>
                  <a:cubicBezTo>
                    <a:pt x="4289" y="2720"/>
                    <a:pt x="4702" y="1335"/>
                    <a:pt x="46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33"/>
            <p:cNvSpPr/>
            <p:nvPr/>
          </p:nvSpPr>
          <p:spPr>
            <a:xfrm>
              <a:off x="6766875" y="1914875"/>
              <a:ext cx="155750" cy="120725"/>
            </a:xfrm>
            <a:custGeom>
              <a:rect b="b" l="l" r="r" t="t"/>
              <a:pathLst>
                <a:path extrusionOk="0" h="4829" w="6230">
                  <a:moveTo>
                    <a:pt x="6229" y="0"/>
                  </a:moveTo>
                  <a:lnTo>
                    <a:pt x="6229" y="0"/>
                  </a:lnTo>
                  <a:cubicBezTo>
                    <a:pt x="5802" y="940"/>
                    <a:pt x="4725" y="1380"/>
                    <a:pt x="3743" y="1706"/>
                  </a:cubicBezTo>
                  <a:cubicBezTo>
                    <a:pt x="3601" y="1756"/>
                    <a:pt x="3450" y="1806"/>
                    <a:pt x="3307" y="1857"/>
                  </a:cubicBezTo>
                  <a:cubicBezTo>
                    <a:pt x="3004" y="1963"/>
                    <a:pt x="2712" y="2081"/>
                    <a:pt x="2432" y="2242"/>
                  </a:cubicBezTo>
                  <a:cubicBezTo>
                    <a:pt x="2134" y="2412"/>
                    <a:pt x="1844" y="2632"/>
                    <a:pt x="1574" y="2879"/>
                  </a:cubicBezTo>
                  <a:cubicBezTo>
                    <a:pt x="1125" y="3297"/>
                    <a:pt x="716" y="3792"/>
                    <a:pt x="363" y="4287"/>
                  </a:cubicBezTo>
                  <a:cubicBezTo>
                    <a:pt x="235" y="4467"/>
                    <a:pt x="111" y="4650"/>
                    <a:pt x="1" y="4829"/>
                  </a:cubicBezTo>
                  <a:cubicBezTo>
                    <a:pt x="148" y="4714"/>
                    <a:pt x="308" y="4613"/>
                    <a:pt x="473" y="4526"/>
                  </a:cubicBezTo>
                  <a:cubicBezTo>
                    <a:pt x="913" y="4306"/>
                    <a:pt x="1400" y="4177"/>
                    <a:pt x="1891" y="4054"/>
                  </a:cubicBezTo>
                  <a:cubicBezTo>
                    <a:pt x="2358" y="3939"/>
                    <a:pt x="2831" y="3829"/>
                    <a:pt x="3271" y="3654"/>
                  </a:cubicBezTo>
                  <a:cubicBezTo>
                    <a:pt x="3450" y="3582"/>
                    <a:pt x="3624" y="3499"/>
                    <a:pt x="3794" y="3402"/>
                  </a:cubicBezTo>
                  <a:cubicBezTo>
                    <a:pt x="5032" y="2697"/>
                    <a:pt x="5912" y="1398"/>
                    <a:pt x="62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33"/>
            <p:cNvSpPr/>
            <p:nvPr/>
          </p:nvSpPr>
          <p:spPr>
            <a:xfrm>
              <a:off x="6617975" y="1693225"/>
              <a:ext cx="117550" cy="159750"/>
            </a:xfrm>
            <a:custGeom>
              <a:rect b="b" l="l" r="r" t="t"/>
              <a:pathLst>
                <a:path extrusionOk="0" h="6390" w="4702">
                  <a:moveTo>
                    <a:pt x="83" y="1"/>
                  </a:moveTo>
                  <a:lnTo>
                    <a:pt x="83" y="1"/>
                  </a:lnTo>
                  <a:cubicBezTo>
                    <a:pt x="0" y="1349"/>
                    <a:pt x="417" y="2748"/>
                    <a:pt x="1294" y="3761"/>
                  </a:cubicBezTo>
                  <a:cubicBezTo>
                    <a:pt x="1472" y="3973"/>
                    <a:pt x="1674" y="4165"/>
                    <a:pt x="1894" y="4339"/>
                  </a:cubicBezTo>
                  <a:cubicBezTo>
                    <a:pt x="2128" y="4523"/>
                    <a:pt x="2384" y="4688"/>
                    <a:pt x="2642" y="4839"/>
                  </a:cubicBezTo>
                  <a:cubicBezTo>
                    <a:pt x="3228" y="5192"/>
                    <a:pt x="3843" y="5504"/>
                    <a:pt x="4325" y="5954"/>
                  </a:cubicBezTo>
                  <a:cubicBezTo>
                    <a:pt x="4388" y="6018"/>
                    <a:pt x="4453" y="6082"/>
                    <a:pt x="4513" y="6151"/>
                  </a:cubicBezTo>
                  <a:cubicBezTo>
                    <a:pt x="4536" y="6174"/>
                    <a:pt x="4554" y="6197"/>
                    <a:pt x="4572" y="6219"/>
                  </a:cubicBezTo>
                  <a:cubicBezTo>
                    <a:pt x="4619" y="6274"/>
                    <a:pt x="4659" y="6329"/>
                    <a:pt x="4701" y="6390"/>
                  </a:cubicBezTo>
                  <a:cubicBezTo>
                    <a:pt x="4682" y="6312"/>
                    <a:pt x="4655" y="6233"/>
                    <a:pt x="4632" y="6151"/>
                  </a:cubicBezTo>
                  <a:cubicBezTo>
                    <a:pt x="4613" y="6087"/>
                    <a:pt x="4595" y="6027"/>
                    <a:pt x="4572" y="5963"/>
                  </a:cubicBezTo>
                  <a:cubicBezTo>
                    <a:pt x="4499" y="5729"/>
                    <a:pt x="4412" y="5486"/>
                    <a:pt x="4316" y="5247"/>
                  </a:cubicBezTo>
                  <a:cubicBezTo>
                    <a:pt x="4035" y="4546"/>
                    <a:pt x="3669" y="3853"/>
                    <a:pt x="3197" y="3330"/>
                  </a:cubicBezTo>
                  <a:cubicBezTo>
                    <a:pt x="3165" y="3289"/>
                    <a:pt x="3133" y="3253"/>
                    <a:pt x="3095" y="3220"/>
                  </a:cubicBezTo>
                  <a:cubicBezTo>
                    <a:pt x="2765" y="2877"/>
                    <a:pt x="2375" y="2610"/>
                    <a:pt x="1986" y="2339"/>
                  </a:cubicBezTo>
                  <a:cubicBezTo>
                    <a:pt x="1931" y="2299"/>
                    <a:pt x="1871" y="2257"/>
                    <a:pt x="1812" y="2212"/>
                  </a:cubicBezTo>
                  <a:cubicBezTo>
                    <a:pt x="1018" y="1643"/>
                    <a:pt x="220" y="955"/>
                    <a:pt x="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33"/>
            <p:cNvSpPr/>
            <p:nvPr/>
          </p:nvSpPr>
          <p:spPr>
            <a:xfrm>
              <a:off x="6588600" y="1841825"/>
              <a:ext cx="156175" cy="120400"/>
            </a:xfrm>
            <a:custGeom>
              <a:rect b="b" l="l" r="r" t="t"/>
              <a:pathLst>
                <a:path extrusionOk="0" h="4816" w="6247">
                  <a:moveTo>
                    <a:pt x="1" y="0"/>
                  </a:moveTo>
                  <a:lnTo>
                    <a:pt x="1" y="0"/>
                  </a:lnTo>
                  <a:cubicBezTo>
                    <a:pt x="240" y="1046"/>
                    <a:pt x="794" y="2032"/>
                    <a:pt x="1574" y="2757"/>
                  </a:cubicBezTo>
                  <a:cubicBezTo>
                    <a:pt x="1899" y="3060"/>
                    <a:pt x="2266" y="3312"/>
                    <a:pt x="2661" y="3509"/>
                  </a:cubicBezTo>
                  <a:lnTo>
                    <a:pt x="2661" y="3513"/>
                  </a:lnTo>
                  <a:cubicBezTo>
                    <a:pt x="2761" y="3559"/>
                    <a:pt x="2867" y="3605"/>
                    <a:pt x="2968" y="3646"/>
                  </a:cubicBezTo>
                  <a:cubicBezTo>
                    <a:pt x="3968" y="4050"/>
                    <a:pt x="5128" y="4091"/>
                    <a:pt x="6022" y="4660"/>
                  </a:cubicBezTo>
                  <a:cubicBezTo>
                    <a:pt x="6101" y="4705"/>
                    <a:pt x="6173" y="4756"/>
                    <a:pt x="6247" y="4815"/>
                  </a:cubicBezTo>
                  <a:cubicBezTo>
                    <a:pt x="6160" y="4678"/>
                    <a:pt x="6069" y="4540"/>
                    <a:pt x="5972" y="4403"/>
                  </a:cubicBezTo>
                  <a:lnTo>
                    <a:pt x="5967" y="4398"/>
                  </a:lnTo>
                  <a:cubicBezTo>
                    <a:pt x="5390" y="3564"/>
                    <a:pt x="4647" y="2711"/>
                    <a:pt x="3802" y="2234"/>
                  </a:cubicBezTo>
                  <a:cubicBezTo>
                    <a:pt x="3477" y="2046"/>
                    <a:pt x="3119" y="1913"/>
                    <a:pt x="2761" y="1794"/>
                  </a:cubicBezTo>
                  <a:cubicBezTo>
                    <a:pt x="2674" y="1761"/>
                    <a:pt x="2583" y="1729"/>
                    <a:pt x="2492" y="1702"/>
                  </a:cubicBezTo>
                  <a:cubicBezTo>
                    <a:pt x="2234" y="1615"/>
                    <a:pt x="1969" y="1523"/>
                    <a:pt x="1707" y="1413"/>
                  </a:cubicBezTo>
                  <a:cubicBezTo>
                    <a:pt x="987" y="1111"/>
                    <a:pt x="318" y="69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33"/>
            <p:cNvSpPr/>
            <p:nvPr/>
          </p:nvSpPr>
          <p:spPr>
            <a:xfrm>
              <a:off x="6582775" y="1973550"/>
              <a:ext cx="189875" cy="56775"/>
            </a:xfrm>
            <a:custGeom>
              <a:rect b="b" l="l" r="r" t="t"/>
              <a:pathLst>
                <a:path extrusionOk="0" h="2271" w="7595">
                  <a:moveTo>
                    <a:pt x="1" y="1"/>
                  </a:moveTo>
                  <a:lnTo>
                    <a:pt x="1" y="1"/>
                  </a:lnTo>
                  <a:cubicBezTo>
                    <a:pt x="490" y="707"/>
                    <a:pt x="1151" y="1298"/>
                    <a:pt x="1912" y="1702"/>
                  </a:cubicBezTo>
                  <a:cubicBezTo>
                    <a:pt x="2495" y="2014"/>
                    <a:pt x="3137" y="2211"/>
                    <a:pt x="3798" y="2257"/>
                  </a:cubicBezTo>
                  <a:cubicBezTo>
                    <a:pt x="3902" y="2266"/>
                    <a:pt x="4008" y="2270"/>
                    <a:pt x="4118" y="2270"/>
                  </a:cubicBezTo>
                  <a:cubicBezTo>
                    <a:pt x="4982" y="2266"/>
                    <a:pt x="5859" y="2008"/>
                    <a:pt x="6713" y="2008"/>
                  </a:cubicBezTo>
                  <a:cubicBezTo>
                    <a:pt x="6826" y="2008"/>
                    <a:pt x="6938" y="2013"/>
                    <a:pt x="7049" y="2023"/>
                  </a:cubicBezTo>
                  <a:cubicBezTo>
                    <a:pt x="7227" y="2041"/>
                    <a:pt x="7411" y="2073"/>
                    <a:pt x="7595" y="2124"/>
                  </a:cubicBezTo>
                  <a:cubicBezTo>
                    <a:pt x="7379" y="1973"/>
                    <a:pt x="7149" y="1817"/>
                    <a:pt x="6911" y="1670"/>
                  </a:cubicBezTo>
                  <a:cubicBezTo>
                    <a:pt x="6122" y="1184"/>
                    <a:pt x="5219" y="757"/>
                    <a:pt x="4361" y="642"/>
                  </a:cubicBezTo>
                  <a:cubicBezTo>
                    <a:pt x="4178" y="620"/>
                    <a:pt x="3991" y="611"/>
                    <a:pt x="3804" y="611"/>
                  </a:cubicBezTo>
                  <a:cubicBezTo>
                    <a:pt x="3692" y="611"/>
                    <a:pt x="3579" y="614"/>
                    <a:pt x="3468" y="619"/>
                  </a:cubicBezTo>
                  <a:cubicBezTo>
                    <a:pt x="3293" y="625"/>
                    <a:pt x="3119" y="634"/>
                    <a:pt x="2945" y="647"/>
                  </a:cubicBezTo>
                  <a:cubicBezTo>
                    <a:pt x="2706" y="662"/>
                    <a:pt x="2460" y="673"/>
                    <a:pt x="2213" y="673"/>
                  </a:cubicBezTo>
                  <a:cubicBezTo>
                    <a:pt x="2076" y="673"/>
                    <a:pt x="1939" y="669"/>
                    <a:pt x="1802" y="661"/>
                  </a:cubicBezTo>
                  <a:cubicBezTo>
                    <a:pt x="1129" y="619"/>
                    <a:pt x="482" y="454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33"/>
            <p:cNvSpPr/>
            <p:nvPr/>
          </p:nvSpPr>
          <p:spPr>
            <a:xfrm>
              <a:off x="6725725" y="1719025"/>
              <a:ext cx="123400" cy="416500"/>
            </a:xfrm>
            <a:custGeom>
              <a:rect b="b" l="l" r="r" t="t"/>
              <a:pathLst>
                <a:path extrusionOk="0" h="16660" w="4936">
                  <a:moveTo>
                    <a:pt x="400" y="1"/>
                  </a:moveTo>
                  <a:cubicBezTo>
                    <a:pt x="348" y="1"/>
                    <a:pt x="303" y="36"/>
                    <a:pt x="294" y="84"/>
                  </a:cubicBezTo>
                  <a:cubicBezTo>
                    <a:pt x="83" y="1514"/>
                    <a:pt x="0" y="2954"/>
                    <a:pt x="6" y="4399"/>
                  </a:cubicBezTo>
                  <a:cubicBezTo>
                    <a:pt x="15" y="5843"/>
                    <a:pt x="120" y="7293"/>
                    <a:pt x="372" y="8723"/>
                  </a:cubicBezTo>
                  <a:cubicBezTo>
                    <a:pt x="620" y="10154"/>
                    <a:pt x="1018" y="11571"/>
                    <a:pt x="1624" y="12915"/>
                  </a:cubicBezTo>
                  <a:cubicBezTo>
                    <a:pt x="1936" y="13579"/>
                    <a:pt x="2294" y="14231"/>
                    <a:pt x="2711" y="14845"/>
                  </a:cubicBezTo>
                  <a:cubicBezTo>
                    <a:pt x="3143" y="15451"/>
                    <a:pt x="3628" y="16020"/>
                    <a:pt x="4170" y="16542"/>
                  </a:cubicBezTo>
                  <a:cubicBezTo>
                    <a:pt x="4170" y="16542"/>
                    <a:pt x="4174" y="16547"/>
                    <a:pt x="4178" y="16551"/>
                  </a:cubicBezTo>
                  <a:cubicBezTo>
                    <a:pt x="4259" y="16624"/>
                    <a:pt x="4361" y="16660"/>
                    <a:pt x="4462" y="16660"/>
                  </a:cubicBezTo>
                  <a:cubicBezTo>
                    <a:pt x="4579" y="16660"/>
                    <a:pt x="4695" y="16611"/>
                    <a:pt x="4779" y="16515"/>
                  </a:cubicBezTo>
                  <a:cubicBezTo>
                    <a:pt x="4936" y="16341"/>
                    <a:pt x="4921" y="16075"/>
                    <a:pt x="4747" y="15914"/>
                  </a:cubicBezTo>
                  <a:lnTo>
                    <a:pt x="4739" y="15910"/>
                  </a:lnTo>
                  <a:cubicBezTo>
                    <a:pt x="4225" y="15451"/>
                    <a:pt x="3757" y="14946"/>
                    <a:pt x="3335" y="14396"/>
                  </a:cubicBezTo>
                  <a:cubicBezTo>
                    <a:pt x="2923" y="13837"/>
                    <a:pt x="2565" y="13240"/>
                    <a:pt x="2243" y="12616"/>
                  </a:cubicBezTo>
                  <a:cubicBezTo>
                    <a:pt x="1619" y="11365"/>
                    <a:pt x="1184" y="10012"/>
                    <a:pt x="886" y="8622"/>
                  </a:cubicBezTo>
                  <a:cubicBezTo>
                    <a:pt x="588" y="7238"/>
                    <a:pt x="427" y="5816"/>
                    <a:pt x="364" y="4395"/>
                  </a:cubicBezTo>
                  <a:cubicBezTo>
                    <a:pt x="303" y="2968"/>
                    <a:pt x="331" y="1533"/>
                    <a:pt x="487" y="115"/>
                  </a:cubicBezTo>
                  <a:lnTo>
                    <a:pt x="491" y="111"/>
                  </a:lnTo>
                  <a:cubicBezTo>
                    <a:pt x="496" y="56"/>
                    <a:pt x="459" y="10"/>
                    <a:pt x="409" y="1"/>
                  </a:cubicBezTo>
                  <a:cubicBezTo>
                    <a:pt x="406" y="1"/>
                    <a:pt x="403" y="1"/>
                    <a:pt x="4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33"/>
            <p:cNvSpPr/>
            <p:nvPr/>
          </p:nvSpPr>
          <p:spPr>
            <a:xfrm>
              <a:off x="6728025" y="1593150"/>
              <a:ext cx="45325" cy="152275"/>
            </a:xfrm>
            <a:custGeom>
              <a:rect b="b" l="l" r="r" t="t"/>
              <a:pathLst>
                <a:path extrusionOk="0" h="6091" w="1813">
                  <a:moveTo>
                    <a:pt x="1083" y="1"/>
                  </a:moveTo>
                  <a:cubicBezTo>
                    <a:pt x="1358" y="762"/>
                    <a:pt x="991" y="1588"/>
                    <a:pt x="624" y="2308"/>
                  </a:cubicBezTo>
                  <a:cubicBezTo>
                    <a:pt x="532" y="2477"/>
                    <a:pt x="445" y="2651"/>
                    <a:pt x="367" y="2826"/>
                  </a:cubicBezTo>
                  <a:cubicBezTo>
                    <a:pt x="294" y="2986"/>
                    <a:pt x="230" y="3151"/>
                    <a:pt x="179" y="3321"/>
                  </a:cubicBezTo>
                  <a:cubicBezTo>
                    <a:pt x="138" y="3459"/>
                    <a:pt x="106" y="3610"/>
                    <a:pt x="88" y="3756"/>
                  </a:cubicBezTo>
                  <a:cubicBezTo>
                    <a:pt x="1" y="4348"/>
                    <a:pt x="42" y="5000"/>
                    <a:pt x="138" y="5600"/>
                  </a:cubicBezTo>
                  <a:cubicBezTo>
                    <a:pt x="166" y="5770"/>
                    <a:pt x="193" y="5935"/>
                    <a:pt x="230" y="6090"/>
                  </a:cubicBezTo>
                  <a:cubicBezTo>
                    <a:pt x="248" y="5921"/>
                    <a:pt x="294" y="5760"/>
                    <a:pt x="349" y="5600"/>
                  </a:cubicBezTo>
                  <a:lnTo>
                    <a:pt x="354" y="5595"/>
                  </a:lnTo>
                  <a:cubicBezTo>
                    <a:pt x="564" y="5013"/>
                    <a:pt x="981" y="4490"/>
                    <a:pt x="1284" y="3927"/>
                  </a:cubicBezTo>
                  <a:cubicBezTo>
                    <a:pt x="1330" y="3834"/>
                    <a:pt x="1377" y="3743"/>
                    <a:pt x="1417" y="3651"/>
                  </a:cubicBezTo>
                  <a:cubicBezTo>
                    <a:pt x="1542" y="3366"/>
                    <a:pt x="1629" y="3068"/>
                    <a:pt x="1669" y="2765"/>
                  </a:cubicBezTo>
                  <a:cubicBezTo>
                    <a:pt x="1812" y="1825"/>
                    <a:pt x="1587" y="822"/>
                    <a:pt x="10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33"/>
            <p:cNvSpPr/>
            <p:nvPr/>
          </p:nvSpPr>
          <p:spPr>
            <a:xfrm>
              <a:off x="6677125" y="1704225"/>
              <a:ext cx="3675" cy="1775"/>
            </a:xfrm>
            <a:custGeom>
              <a:rect b="b" l="l" r="r" t="t"/>
              <a:pathLst>
                <a:path extrusionOk="0" h="71" w="147">
                  <a:moveTo>
                    <a:pt x="147" y="1"/>
                  </a:moveTo>
                  <a:lnTo>
                    <a:pt x="147" y="1"/>
                  </a:lnTo>
                  <a:cubicBezTo>
                    <a:pt x="96" y="15"/>
                    <a:pt x="46" y="38"/>
                    <a:pt x="1" y="7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85B20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33"/>
            <p:cNvSpPr/>
            <p:nvPr/>
          </p:nvSpPr>
          <p:spPr>
            <a:xfrm>
              <a:off x="6680800" y="1703425"/>
              <a:ext cx="1600" cy="825"/>
            </a:xfrm>
            <a:custGeom>
              <a:rect b="b" l="l" r="r" t="t"/>
              <a:pathLst>
                <a:path extrusionOk="0" h="33" w="64">
                  <a:moveTo>
                    <a:pt x="64" y="1"/>
                  </a:moveTo>
                  <a:lnTo>
                    <a:pt x="0" y="33"/>
                  </a:lnTo>
                  <a:cubicBezTo>
                    <a:pt x="19" y="28"/>
                    <a:pt x="36" y="24"/>
                    <a:pt x="55" y="20"/>
                  </a:cubicBezTo>
                  <a:cubicBezTo>
                    <a:pt x="59" y="15"/>
                    <a:pt x="59" y="11"/>
                    <a:pt x="64" y="1"/>
                  </a:cubicBezTo>
                  <a:close/>
                </a:path>
              </a:pathLst>
            </a:custGeom>
            <a:solidFill>
              <a:srgbClr val="85B20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33"/>
            <p:cNvSpPr/>
            <p:nvPr/>
          </p:nvSpPr>
          <p:spPr>
            <a:xfrm>
              <a:off x="6627825" y="1989025"/>
              <a:ext cx="49900" cy="40975"/>
            </a:xfrm>
            <a:custGeom>
              <a:rect b="b" l="l" r="r" t="t"/>
              <a:pathLst>
                <a:path extrusionOk="0" h="1639" w="1996">
                  <a:moveTo>
                    <a:pt x="1666" y="0"/>
                  </a:moveTo>
                  <a:cubicBezTo>
                    <a:pt x="1491" y="6"/>
                    <a:pt x="1317" y="15"/>
                    <a:pt x="1143" y="28"/>
                  </a:cubicBezTo>
                  <a:cubicBezTo>
                    <a:pt x="904" y="43"/>
                    <a:pt x="658" y="54"/>
                    <a:pt x="411" y="54"/>
                  </a:cubicBezTo>
                  <a:cubicBezTo>
                    <a:pt x="274" y="54"/>
                    <a:pt x="137" y="50"/>
                    <a:pt x="0" y="42"/>
                  </a:cubicBezTo>
                  <a:lnTo>
                    <a:pt x="0" y="42"/>
                  </a:lnTo>
                  <a:cubicBezTo>
                    <a:pt x="19" y="258"/>
                    <a:pt x="32" y="474"/>
                    <a:pt x="55" y="684"/>
                  </a:cubicBezTo>
                  <a:cubicBezTo>
                    <a:pt x="70" y="817"/>
                    <a:pt x="83" y="950"/>
                    <a:pt x="110" y="1083"/>
                  </a:cubicBezTo>
                  <a:cubicBezTo>
                    <a:pt x="693" y="1395"/>
                    <a:pt x="1335" y="1592"/>
                    <a:pt x="1996" y="1638"/>
                  </a:cubicBezTo>
                  <a:cubicBezTo>
                    <a:pt x="1954" y="1088"/>
                    <a:pt x="1821" y="542"/>
                    <a:pt x="16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33"/>
            <p:cNvSpPr/>
            <p:nvPr/>
          </p:nvSpPr>
          <p:spPr>
            <a:xfrm>
              <a:off x="6627925" y="1877150"/>
              <a:ext cx="29725" cy="52400"/>
            </a:xfrm>
            <a:custGeom>
              <a:rect b="b" l="l" r="r" t="t"/>
              <a:pathLst>
                <a:path extrusionOk="0" h="2096" w="1189">
                  <a:moveTo>
                    <a:pt x="134" y="0"/>
                  </a:moveTo>
                  <a:cubicBezTo>
                    <a:pt x="79" y="449"/>
                    <a:pt x="33" y="894"/>
                    <a:pt x="1" y="1344"/>
                  </a:cubicBezTo>
                  <a:cubicBezTo>
                    <a:pt x="326" y="1647"/>
                    <a:pt x="693" y="1899"/>
                    <a:pt x="1088" y="2096"/>
                  </a:cubicBezTo>
                  <a:cubicBezTo>
                    <a:pt x="1069" y="1944"/>
                    <a:pt x="1061" y="1793"/>
                    <a:pt x="1061" y="1637"/>
                  </a:cubicBezTo>
                  <a:cubicBezTo>
                    <a:pt x="1051" y="1211"/>
                    <a:pt x="1101" y="794"/>
                    <a:pt x="1188" y="381"/>
                  </a:cubicBezTo>
                  <a:cubicBezTo>
                    <a:pt x="1101" y="348"/>
                    <a:pt x="1010" y="316"/>
                    <a:pt x="919" y="289"/>
                  </a:cubicBezTo>
                  <a:cubicBezTo>
                    <a:pt x="661" y="202"/>
                    <a:pt x="396" y="110"/>
                    <a:pt x="1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33"/>
            <p:cNvSpPr/>
            <p:nvPr/>
          </p:nvSpPr>
          <p:spPr>
            <a:xfrm>
              <a:off x="6650300" y="1748500"/>
              <a:ext cx="47600" cy="65700"/>
            </a:xfrm>
            <a:custGeom>
              <a:rect b="b" l="l" r="r" t="t"/>
              <a:pathLst>
                <a:path extrusionOk="0" h="2628" w="1904">
                  <a:moveTo>
                    <a:pt x="519" y="1"/>
                  </a:moveTo>
                  <a:cubicBezTo>
                    <a:pt x="326" y="514"/>
                    <a:pt x="151" y="1028"/>
                    <a:pt x="1" y="1550"/>
                  </a:cubicBezTo>
                  <a:cubicBezTo>
                    <a:pt x="179" y="1762"/>
                    <a:pt x="381" y="1954"/>
                    <a:pt x="601" y="2128"/>
                  </a:cubicBezTo>
                  <a:cubicBezTo>
                    <a:pt x="835" y="2312"/>
                    <a:pt x="1091" y="2477"/>
                    <a:pt x="1349" y="2628"/>
                  </a:cubicBezTo>
                  <a:cubicBezTo>
                    <a:pt x="1559" y="2128"/>
                    <a:pt x="1757" y="1629"/>
                    <a:pt x="1904" y="1119"/>
                  </a:cubicBezTo>
                  <a:cubicBezTo>
                    <a:pt x="1872" y="1078"/>
                    <a:pt x="1840" y="1042"/>
                    <a:pt x="1802" y="1009"/>
                  </a:cubicBezTo>
                  <a:cubicBezTo>
                    <a:pt x="1472" y="666"/>
                    <a:pt x="1082" y="399"/>
                    <a:pt x="693" y="128"/>
                  </a:cubicBezTo>
                  <a:cubicBezTo>
                    <a:pt x="638" y="88"/>
                    <a:pt x="578" y="46"/>
                    <a:pt x="5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33"/>
            <p:cNvSpPr/>
            <p:nvPr/>
          </p:nvSpPr>
          <p:spPr>
            <a:xfrm>
              <a:off x="6774225" y="1732900"/>
              <a:ext cx="46800" cy="81300"/>
            </a:xfrm>
            <a:custGeom>
              <a:rect b="b" l="l" r="r" t="t"/>
              <a:pathLst>
                <a:path extrusionOk="0" h="3252" w="1872">
                  <a:moveTo>
                    <a:pt x="1863" y="1"/>
                  </a:moveTo>
                  <a:lnTo>
                    <a:pt x="1863" y="1"/>
                  </a:lnTo>
                  <a:cubicBezTo>
                    <a:pt x="1565" y="276"/>
                    <a:pt x="1230" y="524"/>
                    <a:pt x="904" y="752"/>
                  </a:cubicBezTo>
                  <a:cubicBezTo>
                    <a:pt x="597" y="968"/>
                    <a:pt x="285" y="1184"/>
                    <a:pt x="1" y="1436"/>
                  </a:cubicBezTo>
                  <a:cubicBezTo>
                    <a:pt x="47" y="2041"/>
                    <a:pt x="138" y="2642"/>
                    <a:pt x="253" y="3252"/>
                  </a:cubicBezTo>
                  <a:cubicBezTo>
                    <a:pt x="515" y="3097"/>
                    <a:pt x="767" y="2936"/>
                    <a:pt x="1000" y="2752"/>
                  </a:cubicBezTo>
                  <a:cubicBezTo>
                    <a:pt x="1335" y="2486"/>
                    <a:pt x="1624" y="2174"/>
                    <a:pt x="1872" y="1831"/>
                  </a:cubicBezTo>
                  <a:cubicBezTo>
                    <a:pt x="1849" y="1220"/>
                    <a:pt x="1844" y="615"/>
                    <a:pt x="1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33"/>
            <p:cNvSpPr/>
            <p:nvPr/>
          </p:nvSpPr>
          <p:spPr>
            <a:xfrm>
              <a:off x="6793600" y="1851000"/>
              <a:ext cx="36950" cy="68925"/>
            </a:xfrm>
            <a:custGeom>
              <a:rect b="b" l="l" r="r" t="t"/>
              <a:pathLst>
                <a:path extrusionOk="0" h="2757" w="1478">
                  <a:moveTo>
                    <a:pt x="1298" y="1"/>
                  </a:moveTo>
                  <a:cubicBezTo>
                    <a:pt x="1120" y="143"/>
                    <a:pt x="941" y="271"/>
                    <a:pt x="758" y="395"/>
                  </a:cubicBezTo>
                  <a:cubicBezTo>
                    <a:pt x="500" y="578"/>
                    <a:pt x="244" y="757"/>
                    <a:pt x="1" y="954"/>
                  </a:cubicBezTo>
                  <a:cubicBezTo>
                    <a:pt x="134" y="1555"/>
                    <a:pt x="253" y="2156"/>
                    <a:pt x="335" y="2757"/>
                  </a:cubicBezTo>
                  <a:cubicBezTo>
                    <a:pt x="515" y="2647"/>
                    <a:pt x="688" y="2528"/>
                    <a:pt x="854" y="2399"/>
                  </a:cubicBezTo>
                  <a:cubicBezTo>
                    <a:pt x="1083" y="2215"/>
                    <a:pt x="1289" y="2014"/>
                    <a:pt x="1478" y="1794"/>
                  </a:cubicBezTo>
                  <a:cubicBezTo>
                    <a:pt x="1450" y="1578"/>
                    <a:pt x="1431" y="1362"/>
                    <a:pt x="1408" y="1142"/>
                  </a:cubicBezTo>
                  <a:cubicBezTo>
                    <a:pt x="1372" y="761"/>
                    <a:pt x="1336" y="381"/>
                    <a:pt x="12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33"/>
            <p:cNvSpPr/>
            <p:nvPr/>
          </p:nvSpPr>
          <p:spPr>
            <a:xfrm>
              <a:off x="6806200" y="1961275"/>
              <a:ext cx="55525" cy="54950"/>
            </a:xfrm>
            <a:custGeom>
              <a:rect b="b" l="l" r="r" t="t"/>
              <a:pathLst>
                <a:path extrusionOk="0" h="2198" w="2221">
                  <a:moveTo>
                    <a:pt x="1734" y="1"/>
                  </a:moveTo>
                  <a:cubicBezTo>
                    <a:pt x="1431" y="107"/>
                    <a:pt x="1139" y="225"/>
                    <a:pt x="859" y="386"/>
                  </a:cubicBezTo>
                  <a:cubicBezTo>
                    <a:pt x="561" y="556"/>
                    <a:pt x="271" y="776"/>
                    <a:pt x="1" y="1023"/>
                  </a:cubicBezTo>
                  <a:cubicBezTo>
                    <a:pt x="24" y="1258"/>
                    <a:pt x="61" y="1487"/>
                    <a:pt x="125" y="1711"/>
                  </a:cubicBezTo>
                  <a:cubicBezTo>
                    <a:pt x="171" y="1881"/>
                    <a:pt x="235" y="2042"/>
                    <a:pt x="318" y="2198"/>
                  </a:cubicBezTo>
                  <a:cubicBezTo>
                    <a:pt x="785" y="2083"/>
                    <a:pt x="1258" y="1973"/>
                    <a:pt x="1698" y="1798"/>
                  </a:cubicBezTo>
                  <a:cubicBezTo>
                    <a:pt x="1877" y="1726"/>
                    <a:pt x="2051" y="1643"/>
                    <a:pt x="2221" y="1546"/>
                  </a:cubicBezTo>
                  <a:cubicBezTo>
                    <a:pt x="2180" y="1271"/>
                    <a:pt x="2111" y="1000"/>
                    <a:pt x="2019" y="739"/>
                  </a:cubicBezTo>
                  <a:cubicBezTo>
                    <a:pt x="1937" y="487"/>
                    <a:pt x="1835" y="244"/>
                    <a:pt x="17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33"/>
            <p:cNvSpPr/>
            <p:nvPr/>
          </p:nvSpPr>
          <p:spPr>
            <a:xfrm>
              <a:off x="6730200" y="1662275"/>
              <a:ext cx="39575" cy="29050"/>
            </a:xfrm>
            <a:custGeom>
              <a:rect b="b" l="l" r="r" t="t"/>
              <a:pathLst>
                <a:path extrusionOk="0" h="1162" w="1583">
                  <a:moveTo>
                    <a:pt x="1582" y="0"/>
                  </a:moveTo>
                  <a:lnTo>
                    <a:pt x="1582" y="0"/>
                  </a:lnTo>
                  <a:cubicBezTo>
                    <a:pt x="1211" y="6"/>
                    <a:pt x="845" y="24"/>
                    <a:pt x="473" y="55"/>
                  </a:cubicBezTo>
                  <a:cubicBezTo>
                    <a:pt x="429" y="59"/>
                    <a:pt x="384" y="65"/>
                    <a:pt x="339" y="65"/>
                  </a:cubicBezTo>
                  <a:cubicBezTo>
                    <a:pt x="319" y="65"/>
                    <a:pt x="300" y="64"/>
                    <a:pt x="280" y="61"/>
                  </a:cubicBezTo>
                  <a:cubicBezTo>
                    <a:pt x="207" y="221"/>
                    <a:pt x="143" y="386"/>
                    <a:pt x="92" y="556"/>
                  </a:cubicBezTo>
                  <a:cubicBezTo>
                    <a:pt x="51" y="694"/>
                    <a:pt x="19" y="845"/>
                    <a:pt x="1" y="991"/>
                  </a:cubicBezTo>
                  <a:cubicBezTo>
                    <a:pt x="358" y="1001"/>
                    <a:pt x="712" y="1046"/>
                    <a:pt x="1060" y="1129"/>
                  </a:cubicBezTo>
                  <a:cubicBezTo>
                    <a:pt x="1106" y="1138"/>
                    <a:pt x="1152" y="1147"/>
                    <a:pt x="1197" y="1162"/>
                  </a:cubicBezTo>
                  <a:cubicBezTo>
                    <a:pt x="1243" y="1069"/>
                    <a:pt x="1290" y="978"/>
                    <a:pt x="1330" y="886"/>
                  </a:cubicBezTo>
                  <a:cubicBezTo>
                    <a:pt x="1455" y="601"/>
                    <a:pt x="1542" y="303"/>
                    <a:pt x="15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86" name="Google Shape;2686;p33"/>
          <p:cNvGrpSpPr/>
          <p:nvPr/>
        </p:nvGrpSpPr>
        <p:grpSpPr>
          <a:xfrm rot="2700000">
            <a:off x="-390440" y="3408496"/>
            <a:ext cx="1699683" cy="2389763"/>
            <a:chOff x="5629850" y="1590975"/>
            <a:chExt cx="388875" cy="546725"/>
          </a:xfrm>
        </p:grpSpPr>
        <p:sp>
          <p:nvSpPr>
            <p:cNvPr id="2687" name="Google Shape;2687;p33"/>
            <p:cNvSpPr/>
            <p:nvPr/>
          </p:nvSpPr>
          <p:spPr>
            <a:xfrm>
              <a:off x="5629850" y="1590975"/>
              <a:ext cx="388875" cy="484900"/>
            </a:xfrm>
            <a:custGeom>
              <a:rect b="b" l="l" r="r" t="t"/>
              <a:pathLst>
                <a:path extrusionOk="0" h="19396" w="15555">
                  <a:moveTo>
                    <a:pt x="3987" y="5494"/>
                  </a:moveTo>
                  <a:cubicBezTo>
                    <a:pt x="4097" y="5494"/>
                    <a:pt x="5265" y="5692"/>
                    <a:pt x="5897" y="6173"/>
                  </a:cubicBezTo>
                  <a:cubicBezTo>
                    <a:pt x="6244" y="6435"/>
                    <a:pt x="6585" y="7035"/>
                    <a:pt x="6437" y="7242"/>
                  </a:cubicBezTo>
                  <a:cubicBezTo>
                    <a:pt x="6398" y="7296"/>
                    <a:pt x="6312" y="7319"/>
                    <a:pt x="6198" y="7319"/>
                  </a:cubicBezTo>
                  <a:cubicBezTo>
                    <a:pt x="5871" y="7319"/>
                    <a:pt x="5318" y="7134"/>
                    <a:pt x="5016" y="6994"/>
                  </a:cubicBezTo>
                  <a:cubicBezTo>
                    <a:pt x="4570" y="6797"/>
                    <a:pt x="4030" y="6352"/>
                    <a:pt x="3837" y="6090"/>
                  </a:cubicBezTo>
                  <a:cubicBezTo>
                    <a:pt x="3681" y="5875"/>
                    <a:pt x="3630" y="5513"/>
                    <a:pt x="3984" y="5494"/>
                  </a:cubicBezTo>
                  <a:cubicBezTo>
                    <a:pt x="3985" y="5494"/>
                    <a:pt x="3986" y="5494"/>
                    <a:pt x="3987" y="5494"/>
                  </a:cubicBezTo>
                  <a:close/>
                  <a:moveTo>
                    <a:pt x="6515" y="1"/>
                  </a:moveTo>
                  <a:cubicBezTo>
                    <a:pt x="6515" y="1"/>
                    <a:pt x="5969" y="1601"/>
                    <a:pt x="5717" y="1747"/>
                  </a:cubicBezTo>
                  <a:cubicBezTo>
                    <a:pt x="5470" y="1895"/>
                    <a:pt x="6337" y="2050"/>
                    <a:pt x="6717" y="2687"/>
                  </a:cubicBezTo>
                  <a:cubicBezTo>
                    <a:pt x="7097" y="3330"/>
                    <a:pt x="7235" y="3729"/>
                    <a:pt x="7125" y="3885"/>
                  </a:cubicBezTo>
                  <a:cubicBezTo>
                    <a:pt x="7102" y="3917"/>
                    <a:pt x="7059" y="3932"/>
                    <a:pt x="7001" y="3932"/>
                  </a:cubicBezTo>
                  <a:cubicBezTo>
                    <a:pt x="6781" y="3932"/>
                    <a:pt x="6355" y="3715"/>
                    <a:pt x="6130" y="3449"/>
                  </a:cubicBezTo>
                  <a:cubicBezTo>
                    <a:pt x="5846" y="3114"/>
                    <a:pt x="5336" y="2367"/>
                    <a:pt x="5241" y="2037"/>
                  </a:cubicBezTo>
                  <a:cubicBezTo>
                    <a:pt x="5241" y="2037"/>
                    <a:pt x="4401" y="2573"/>
                    <a:pt x="3717" y="3358"/>
                  </a:cubicBezTo>
                  <a:cubicBezTo>
                    <a:pt x="3457" y="3660"/>
                    <a:pt x="3218" y="3999"/>
                    <a:pt x="3057" y="4357"/>
                  </a:cubicBezTo>
                  <a:cubicBezTo>
                    <a:pt x="2961" y="4573"/>
                    <a:pt x="2879" y="4738"/>
                    <a:pt x="2801" y="4871"/>
                  </a:cubicBezTo>
                  <a:cubicBezTo>
                    <a:pt x="2411" y="5536"/>
                    <a:pt x="2200" y="5375"/>
                    <a:pt x="1755" y="6347"/>
                  </a:cubicBezTo>
                  <a:cubicBezTo>
                    <a:pt x="1567" y="6755"/>
                    <a:pt x="1412" y="7117"/>
                    <a:pt x="1292" y="7439"/>
                  </a:cubicBezTo>
                  <a:cubicBezTo>
                    <a:pt x="1063" y="8035"/>
                    <a:pt x="953" y="8476"/>
                    <a:pt x="1003" y="8723"/>
                  </a:cubicBezTo>
                  <a:cubicBezTo>
                    <a:pt x="1076" y="9098"/>
                    <a:pt x="2195" y="10057"/>
                    <a:pt x="3030" y="10434"/>
                  </a:cubicBezTo>
                  <a:cubicBezTo>
                    <a:pt x="3402" y="10599"/>
                    <a:pt x="3855" y="10749"/>
                    <a:pt x="4259" y="10901"/>
                  </a:cubicBezTo>
                  <a:cubicBezTo>
                    <a:pt x="4768" y="11094"/>
                    <a:pt x="5203" y="11291"/>
                    <a:pt x="5300" y="11543"/>
                  </a:cubicBezTo>
                  <a:cubicBezTo>
                    <a:pt x="5456" y="11928"/>
                    <a:pt x="5249" y="12043"/>
                    <a:pt x="4809" y="12093"/>
                  </a:cubicBezTo>
                  <a:cubicBezTo>
                    <a:pt x="4734" y="12101"/>
                    <a:pt x="4646" y="12107"/>
                    <a:pt x="4546" y="12107"/>
                  </a:cubicBezTo>
                  <a:cubicBezTo>
                    <a:pt x="4029" y="12107"/>
                    <a:pt x="3202" y="11958"/>
                    <a:pt x="2333" y="11255"/>
                  </a:cubicBezTo>
                  <a:cubicBezTo>
                    <a:pt x="2017" y="10997"/>
                    <a:pt x="1746" y="10741"/>
                    <a:pt x="1522" y="10512"/>
                  </a:cubicBezTo>
                  <a:cubicBezTo>
                    <a:pt x="1016" y="9989"/>
                    <a:pt x="756" y="9594"/>
                    <a:pt x="756" y="9594"/>
                  </a:cubicBezTo>
                  <a:cubicBezTo>
                    <a:pt x="756" y="9594"/>
                    <a:pt x="576" y="9975"/>
                    <a:pt x="434" y="10507"/>
                  </a:cubicBezTo>
                  <a:cubicBezTo>
                    <a:pt x="402" y="10622"/>
                    <a:pt x="375" y="10741"/>
                    <a:pt x="352" y="10865"/>
                  </a:cubicBezTo>
                  <a:cubicBezTo>
                    <a:pt x="214" y="11585"/>
                    <a:pt x="214" y="11896"/>
                    <a:pt x="260" y="12520"/>
                  </a:cubicBezTo>
                  <a:cubicBezTo>
                    <a:pt x="305" y="13143"/>
                    <a:pt x="1268" y="14286"/>
                    <a:pt x="2168" y="14487"/>
                  </a:cubicBezTo>
                  <a:cubicBezTo>
                    <a:pt x="2987" y="14673"/>
                    <a:pt x="4370" y="14845"/>
                    <a:pt x="4880" y="14845"/>
                  </a:cubicBezTo>
                  <a:cubicBezTo>
                    <a:pt x="4927" y="14845"/>
                    <a:pt x="4966" y="14844"/>
                    <a:pt x="4997" y="14840"/>
                  </a:cubicBezTo>
                  <a:cubicBezTo>
                    <a:pt x="5064" y="14833"/>
                    <a:pt x="5139" y="14830"/>
                    <a:pt x="5219" y="14830"/>
                  </a:cubicBezTo>
                  <a:cubicBezTo>
                    <a:pt x="5597" y="14830"/>
                    <a:pt x="6066" y="14914"/>
                    <a:pt x="6084" y="15134"/>
                  </a:cubicBezTo>
                  <a:cubicBezTo>
                    <a:pt x="6094" y="15272"/>
                    <a:pt x="6024" y="15359"/>
                    <a:pt x="5874" y="15418"/>
                  </a:cubicBezTo>
                  <a:cubicBezTo>
                    <a:pt x="5717" y="15482"/>
                    <a:pt x="5465" y="15515"/>
                    <a:pt x="5121" y="15528"/>
                  </a:cubicBezTo>
                  <a:cubicBezTo>
                    <a:pt x="4957" y="15535"/>
                    <a:pt x="4795" y="15538"/>
                    <a:pt x="4635" y="15538"/>
                  </a:cubicBezTo>
                  <a:cubicBezTo>
                    <a:pt x="3926" y="15538"/>
                    <a:pt x="3265" y="15471"/>
                    <a:pt x="2760" y="15317"/>
                  </a:cubicBezTo>
                  <a:cubicBezTo>
                    <a:pt x="2567" y="15258"/>
                    <a:pt x="2402" y="15189"/>
                    <a:pt x="2259" y="15107"/>
                  </a:cubicBezTo>
                  <a:cubicBezTo>
                    <a:pt x="1664" y="14754"/>
                    <a:pt x="315" y="13919"/>
                    <a:pt x="108" y="13672"/>
                  </a:cubicBezTo>
                  <a:cubicBezTo>
                    <a:pt x="100" y="13662"/>
                    <a:pt x="92" y="13657"/>
                    <a:pt x="86" y="13657"/>
                  </a:cubicBezTo>
                  <a:cubicBezTo>
                    <a:pt x="0" y="13657"/>
                    <a:pt x="218" y="14681"/>
                    <a:pt x="540" y="15625"/>
                  </a:cubicBezTo>
                  <a:cubicBezTo>
                    <a:pt x="724" y="16170"/>
                    <a:pt x="944" y="16684"/>
                    <a:pt x="1158" y="16959"/>
                  </a:cubicBezTo>
                  <a:cubicBezTo>
                    <a:pt x="1296" y="17129"/>
                    <a:pt x="1467" y="17317"/>
                    <a:pt x="1659" y="17505"/>
                  </a:cubicBezTo>
                  <a:cubicBezTo>
                    <a:pt x="2397" y="18234"/>
                    <a:pt x="3429" y="19014"/>
                    <a:pt x="3819" y="19192"/>
                  </a:cubicBezTo>
                  <a:cubicBezTo>
                    <a:pt x="4184" y="19361"/>
                    <a:pt x="5220" y="19395"/>
                    <a:pt x="5817" y="19395"/>
                  </a:cubicBezTo>
                  <a:cubicBezTo>
                    <a:pt x="5856" y="19395"/>
                    <a:pt x="5893" y="19395"/>
                    <a:pt x="5929" y="19395"/>
                  </a:cubicBezTo>
                  <a:cubicBezTo>
                    <a:pt x="6896" y="19385"/>
                    <a:pt x="7493" y="18615"/>
                    <a:pt x="7817" y="17986"/>
                  </a:cubicBezTo>
                  <a:cubicBezTo>
                    <a:pt x="7982" y="17670"/>
                    <a:pt x="8079" y="17391"/>
                    <a:pt x="8116" y="17266"/>
                  </a:cubicBezTo>
                  <a:cubicBezTo>
                    <a:pt x="8166" y="17097"/>
                    <a:pt x="8249" y="17023"/>
                    <a:pt x="8322" y="16995"/>
                  </a:cubicBezTo>
                  <a:cubicBezTo>
                    <a:pt x="8339" y="16989"/>
                    <a:pt x="8356" y="16986"/>
                    <a:pt x="8373" y="16986"/>
                  </a:cubicBezTo>
                  <a:cubicBezTo>
                    <a:pt x="8438" y="16986"/>
                    <a:pt x="8496" y="17032"/>
                    <a:pt x="8511" y="17101"/>
                  </a:cubicBezTo>
                  <a:cubicBezTo>
                    <a:pt x="8538" y="17230"/>
                    <a:pt x="8593" y="17463"/>
                    <a:pt x="8685" y="17716"/>
                  </a:cubicBezTo>
                  <a:cubicBezTo>
                    <a:pt x="8868" y="18244"/>
                    <a:pt x="9207" y="18872"/>
                    <a:pt x="9771" y="18945"/>
                  </a:cubicBezTo>
                  <a:cubicBezTo>
                    <a:pt x="9853" y="18955"/>
                    <a:pt x="9938" y="18959"/>
                    <a:pt x="10026" y="18959"/>
                  </a:cubicBezTo>
                  <a:cubicBezTo>
                    <a:pt x="10765" y="18959"/>
                    <a:pt x="11717" y="18623"/>
                    <a:pt x="12573" y="18115"/>
                  </a:cubicBezTo>
                  <a:cubicBezTo>
                    <a:pt x="12848" y="17950"/>
                    <a:pt x="13115" y="17766"/>
                    <a:pt x="13358" y="17573"/>
                  </a:cubicBezTo>
                  <a:cubicBezTo>
                    <a:pt x="13908" y="17139"/>
                    <a:pt x="14394" y="16496"/>
                    <a:pt x="14761" y="15748"/>
                  </a:cubicBezTo>
                  <a:cubicBezTo>
                    <a:pt x="15265" y="14735"/>
                    <a:pt x="15555" y="13543"/>
                    <a:pt x="15481" y="12451"/>
                  </a:cubicBezTo>
                  <a:cubicBezTo>
                    <a:pt x="15477" y="12406"/>
                    <a:pt x="15472" y="12355"/>
                    <a:pt x="15467" y="12309"/>
                  </a:cubicBezTo>
                  <a:lnTo>
                    <a:pt x="15320" y="11598"/>
                  </a:lnTo>
                  <a:cubicBezTo>
                    <a:pt x="15320" y="11598"/>
                    <a:pt x="15022" y="12043"/>
                    <a:pt x="14592" y="12529"/>
                  </a:cubicBezTo>
                  <a:cubicBezTo>
                    <a:pt x="14261" y="12910"/>
                    <a:pt x="13853" y="13308"/>
                    <a:pt x="13440" y="13547"/>
                  </a:cubicBezTo>
                  <a:cubicBezTo>
                    <a:pt x="12645" y="14011"/>
                    <a:pt x="11496" y="14558"/>
                    <a:pt x="10859" y="14558"/>
                  </a:cubicBezTo>
                  <a:cubicBezTo>
                    <a:pt x="10659" y="14558"/>
                    <a:pt x="10509" y="14504"/>
                    <a:pt x="10437" y="14377"/>
                  </a:cubicBezTo>
                  <a:cubicBezTo>
                    <a:pt x="10194" y="13947"/>
                    <a:pt x="11840" y="13473"/>
                    <a:pt x="13073" y="12529"/>
                  </a:cubicBezTo>
                  <a:cubicBezTo>
                    <a:pt x="13091" y="12516"/>
                    <a:pt x="13110" y="12502"/>
                    <a:pt x="13123" y="12488"/>
                  </a:cubicBezTo>
                  <a:cubicBezTo>
                    <a:pt x="14362" y="11520"/>
                    <a:pt x="15224" y="10906"/>
                    <a:pt x="15320" y="10315"/>
                  </a:cubicBezTo>
                  <a:cubicBezTo>
                    <a:pt x="15394" y="9888"/>
                    <a:pt x="15352" y="9329"/>
                    <a:pt x="15123" y="8631"/>
                  </a:cubicBezTo>
                  <a:cubicBezTo>
                    <a:pt x="15036" y="8365"/>
                    <a:pt x="14922" y="8080"/>
                    <a:pt x="14774" y="7778"/>
                  </a:cubicBezTo>
                  <a:cubicBezTo>
                    <a:pt x="14490" y="7182"/>
                    <a:pt x="13913" y="6338"/>
                    <a:pt x="13436" y="5682"/>
                  </a:cubicBezTo>
                  <a:cubicBezTo>
                    <a:pt x="13028" y="5119"/>
                    <a:pt x="12693" y="4692"/>
                    <a:pt x="12693" y="4692"/>
                  </a:cubicBezTo>
                  <a:cubicBezTo>
                    <a:pt x="12693" y="4692"/>
                    <a:pt x="12610" y="5164"/>
                    <a:pt x="12450" y="5779"/>
                  </a:cubicBezTo>
                  <a:cubicBezTo>
                    <a:pt x="12294" y="6366"/>
                    <a:pt x="12060" y="7085"/>
                    <a:pt x="11743" y="7640"/>
                  </a:cubicBezTo>
                  <a:cubicBezTo>
                    <a:pt x="11587" y="7911"/>
                    <a:pt x="11367" y="8255"/>
                    <a:pt x="11115" y="8581"/>
                  </a:cubicBezTo>
                  <a:cubicBezTo>
                    <a:pt x="10701" y="9125"/>
                    <a:pt x="10202" y="9615"/>
                    <a:pt x="9811" y="9615"/>
                  </a:cubicBezTo>
                  <a:cubicBezTo>
                    <a:pt x="9717" y="9615"/>
                    <a:pt x="9629" y="9587"/>
                    <a:pt x="9551" y="9526"/>
                  </a:cubicBezTo>
                  <a:cubicBezTo>
                    <a:pt x="9377" y="9388"/>
                    <a:pt x="9349" y="9149"/>
                    <a:pt x="9419" y="8861"/>
                  </a:cubicBezTo>
                  <a:cubicBezTo>
                    <a:pt x="9578" y="8154"/>
                    <a:pt x="10299" y="7164"/>
                    <a:pt x="10771" y="6696"/>
                  </a:cubicBezTo>
                  <a:cubicBezTo>
                    <a:pt x="10996" y="6476"/>
                    <a:pt x="11381" y="6141"/>
                    <a:pt x="11707" y="5792"/>
                  </a:cubicBezTo>
                  <a:lnTo>
                    <a:pt x="11711" y="5792"/>
                  </a:lnTo>
                  <a:cubicBezTo>
                    <a:pt x="11978" y="5504"/>
                    <a:pt x="12202" y="5206"/>
                    <a:pt x="12257" y="4954"/>
                  </a:cubicBezTo>
                  <a:cubicBezTo>
                    <a:pt x="12385" y="4384"/>
                    <a:pt x="12073" y="3760"/>
                    <a:pt x="11642" y="3390"/>
                  </a:cubicBezTo>
                  <a:cubicBezTo>
                    <a:pt x="11633" y="3385"/>
                    <a:pt x="11624" y="3375"/>
                    <a:pt x="11614" y="3366"/>
                  </a:cubicBezTo>
                  <a:cubicBezTo>
                    <a:pt x="11174" y="2995"/>
                    <a:pt x="10312" y="2408"/>
                    <a:pt x="10312" y="2408"/>
                  </a:cubicBezTo>
                  <a:cubicBezTo>
                    <a:pt x="10312" y="2408"/>
                    <a:pt x="10202" y="3385"/>
                    <a:pt x="9891" y="3967"/>
                  </a:cubicBezTo>
                  <a:cubicBezTo>
                    <a:pt x="9872" y="3995"/>
                    <a:pt x="9853" y="4027"/>
                    <a:pt x="9840" y="4054"/>
                  </a:cubicBezTo>
                  <a:cubicBezTo>
                    <a:pt x="9588" y="4445"/>
                    <a:pt x="9052" y="5163"/>
                    <a:pt x="8697" y="5163"/>
                  </a:cubicBezTo>
                  <a:cubicBezTo>
                    <a:pt x="8638" y="5163"/>
                    <a:pt x="8585" y="5143"/>
                    <a:pt x="8538" y="5100"/>
                  </a:cubicBezTo>
                  <a:cubicBezTo>
                    <a:pt x="8340" y="4922"/>
                    <a:pt x="8501" y="4545"/>
                    <a:pt x="8771" y="4164"/>
                  </a:cubicBezTo>
                  <a:cubicBezTo>
                    <a:pt x="8960" y="3898"/>
                    <a:pt x="9203" y="3628"/>
                    <a:pt x="9409" y="3417"/>
                  </a:cubicBezTo>
                  <a:cubicBezTo>
                    <a:pt x="9918" y="2907"/>
                    <a:pt x="10065" y="2289"/>
                    <a:pt x="9908" y="2109"/>
                  </a:cubicBezTo>
                  <a:cubicBezTo>
                    <a:pt x="9753" y="1931"/>
                    <a:pt x="7923" y="1165"/>
                    <a:pt x="7290" y="794"/>
                  </a:cubicBezTo>
                  <a:cubicBezTo>
                    <a:pt x="6727" y="464"/>
                    <a:pt x="6515" y="1"/>
                    <a:pt x="65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33"/>
            <p:cNvSpPr/>
            <p:nvPr/>
          </p:nvSpPr>
          <p:spPr>
            <a:xfrm>
              <a:off x="5699850" y="1674900"/>
              <a:ext cx="239625" cy="60900"/>
            </a:xfrm>
            <a:custGeom>
              <a:rect b="b" l="l" r="r" t="t"/>
              <a:pathLst>
                <a:path extrusionOk="0" h="2436" w="9585">
                  <a:moveTo>
                    <a:pt x="917" y="1"/>
                  </a:moveTo>
                  <a:cubicBezTo>
                    <a:pt x="657" y="303"/>
                    <a:pt x="418" y="642"/>
                    <a:pt x="257" y="1000"/>
                  </a:cubicBezTo>
                  <a:cubicBezTo>
                    <a:pt x="161" y="1216"/>
                    <a:pt x="79" y="1381"/>
                    <a:pt x="1" y="1514"/>
                  </a:cubicBezTo>
                  <a:cubicBezTo>
                    <a:pt x="2959" y="1775"/>
                    <a:pt x="5935" y="2435"/>
                    <a:pt x="8907" y="2435"/>
                  </a:cubicBezTo>
                  <a:lnTo>
                    <a:pt x="8911" y="2435"/>
                  </a:lnTo>
                  <a:cubicBezTo>
                    <a:pt x="9178" y="2147"/>
                    <a:pt x="9402" y="1849"/>
                    <a:pt x="9457" y="1597"/>
                  </a:cubicBezTo>
                  <a:cubicBezTo>
                    <a:pt x="9585" y="1027"/>
                    <a:pt x="9273" y="403"/>
                    <a:pt x="8842" y="33"/>
                  </a:cubicBezTo>
                  <a:cubicBezTo>
                    <a:pt x="8833" y="28"/>
                    <a:pt x="8824" y="18"/>
                    <a:pt x="8814" y="9"/>
                  </a:cubicBezTo>
                  <a:cubicBezTo>
                    <a:pt x="8732" y="24"/>
                    <a:pt x="8655" y="46"/>
                    <a:pt x="8577" y="69"/>
                  </a:cubicBezTo>
                  <a:cubicBezTo>
                    <a:pt x="8095" y="206"/>
                    <a:pt x="7646" y="431"/>
                    <a:pt x="7169" y="583"/>
                  </a:cubicBezTo>
                  <a:cubicBezTo>
                    <a:pt x="7146" y="592"/>
                    <a:pt x="7118" y="602"/>
                    <a:pt x="7091" y="610"/>
                  </a:cubicBezTo>
                  <a:cubicBezTo>
                    <a:pt x="7072" y="638"/>
                    <a:pt x="7053" y="670"/>
                    <a:pt x="7040" y="697"/>
                  </a:cubicBezTo>
                  <a:cubicBezTo>
                    <a:pt x="6788" y="1088"/>
                    <a:pt x="6252" y="1806"/>
                    <a:pt x="5897" y="1806"/>
                  </a:cubicBezTo>
                  <a:cubicBezTo>
                    <a:pt x="5838" y="1806"/>
                    <a:pt x="5785" y="1786"/>
                    <a:pt x="5738" y="1743"/>
                  </a:cubicBezTo>
                  <a:cubicBezTo>
                    <a:pt x="5540" y="1565"/>
                    <a:pt x="5701" y="1188"/>
                    <a:pt x="5971" y="807"/>
                  </a:cubicBezTo>
                  <a:lnTo>
                    <a:pt x="5971" y="807"/>
                  </a:lnTo>
                  <a:cubicBezTo>
                    <a:pt x="5836" y="816"/>
                    <a:pt x="5699" y="821"/>
                    <a:pt x="5563" y="821"/>
                  </a:cubicBezTo>
                  <a:cubicBezTo>
                    <a:pt x="4036" y="821"/>
                    <a:pt x="2471" y="291"/>
                    <a:pt x="9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33"/>
            <p:cNvSpPr/>
            <p:nvPr/>
          </p:nvSpPr>
          <p:spPr>
            <a:xfrm>
              <a:off x="5941075" y="1708250"/>
              <a:ext cx="24675" cy="27200"/>
            </a:xfrm>
            <a:custGeom>
              <a:rect b="b" l="l" r="r" t="t"/>
              <a:pathLst>
                <a:path extrusionOk="0" h="1088" w="987">
                  <a:moveTo>
                    <a:pt x="244" y="1"/>
                  </a:moveTo>
                  <a:cubicBezTo>
                    <a:pt x="244" y="1"/>
                    <a:pt x="161" y="473"/>
                    <a:pt x="1" y="1088"/>
                  </a:cubicBezTo>
                  <a:cubicBezTo>
                    <a:pt x="327" y="1074"/>
                    <a:pt x="661" y="1046"/>
                    <a:pt x="987" y="991"/>
                  </a:cubicBezTo>
                  <a:cubicBezTo>
                    <a:pt x="579" y="428"/>
                    <a:pt x="244" y="1"/>
                    <a:pt x="2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33"/>
            <p:cNvSpPr/>
            <p:nvPr/>
          </p:nvSpPr>
          <p:spPr>
            <a:xfrm>
              <a:off x="5640700" y="1830800"/>
              <a:ext cx="27200" cy="22975"/>
            </a:xfrm>
            <a:custGeom>
              <a:rect b="b" l="l" r="r" t="t"/>
              <a:pathLst>
                <a:path extrusionOk="0" h="919" w="1088">
                  <a:moveTo>
                    <a:pt x="322" y="1"/>
                  </a:moveTo>
                  <a:cubicBezTo>
                    <a:pt x="322" y="1"/>
                    <a:pt x="142" y="382"/>
                    <a:pt x="0" y="914"/>
                  </a:cubicBezTo>
                  <a:cubicBezTo>
                    <a:pt x="156" y="902"/>
                    <a:pt x="314" y="897"/>
                    <a:pt x="473" y="897"/>
                  </a:cubicBezTo>
                  <a:cubicBezTo>
                    <a:pt x="677" y="897"/>
                    <a:pt x="883" y="906"/>
                    <a:pt x="1088" y="919"/>
                  </a:cubicBezTo>
                  <a:cubicBezTo>
                    <a:pt x="582" y="396"/>
                    <a:pt x="322" y="1"/>
                    <a:pt x="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33"/>
            <p:cNvSpPr/>
            <p:nvPr/>
          </p:nvSpPr>
          <p:spPr>
            <a:xfrm>
              <a:off x="5653650" y="1776925"/>
              <a:ext cx="361050" cy="127300"/>
            </a:xfrm>
            <a:custGeom>
              <a:rect b="b" l="l" r="r" t="t"/>
              <a:pathLst>
                <a:path extrusionOk="0" h="5092" w="14442">
                  <a:moveTo>
                    <a:pt x="340" y="1"/>
                  </a:moveTo>
                  <a:cubicBezTo>
                    <a:pt x="111" y="597"/>
                    <a:pt x="1" y="1038"/>
                    <a:pt x="51" y="1285"/>
                  </a:cubicBezTo>
                  <a:cubicBezTo>
                    <a:pt x="124" y="1660"/>
                    <a:pt x="1243" y="2619"/>
                    <a:pt x="2078" y="2996"/>
                  </a:cubicBezTo>
                  <a:cubicBezTo>
                    <a:pt x="2450" y="3161"/>
                    <a:pt x="2903" y="3311"/>
                    <a:pt x="3307" y="3463"/>
                  </a:cubicBezTo>
                  <a:cubicBezTo>
                    <a:pt x="6255" y="4037"/>
                    <a:pt x="9191" y="4949"/>
                    <a:pt x="12121" y="5091"/>
                  </a:cubicBezTo>
                  <a:cubicBezTo>
                    <a:pt x="12139" y="5078"/>
                    <a:pt x="12158" y="5064"/>
                    <a:pt x="12171" y="5050"/>
                  </a:cubicBezTo>
                  <a:cubicBezTo>
                    <a:pt x="13410" y="4082"/>
                    <a:pt x="14272" y="3468"/>
                    <a:pt x="14368" y="2877"/>
                  </a:cubicBezTo>
                  <a:cubicBezTo>
                    <a:pt x="14442" y="2450"/>
                    <a:pt x="14400" y="1891"/>
                    <a:pt x="14171" y="1193"/>
                  </a:cubicBezTo>
                  <a:cubicBezTo>
                    <a:pt x="13472" y="1061"/>
                    <a:pt x="12761" y="993"/>
                    <a:pt x="12049" y="993"/>
                  </a:cubicBezTo>
                  <a:cubicBezTo>
                    <a:pt x="11775" y="993"/>
                    <a:pt x="11501" y="1003"/>
                    <a:pt x="11227" y="1023"/>
                  </a:cubicBezTo>
                  <a:cubicBezTo>
                    <a:pt x="10874" y="1051"/>
                    <a:pt x="10520" y="1093"/>
                    <a:pt x="10163" y="1143"/>
                  </a:cubicBezTo>
                  <a:cubicBezTo>
                    <a:pt x="9749" y="1687"/>
                    <a:pt x="9250" y="2177"/>
                    <a:pt x="8859" y="2177"/>
                  </a:cubicBezTo>
                  <a:cubicBezTo>
                    <a:pt x="8765" y="2177"/>
                    <a:pt x="8677" y="2149"/>
                    <a:pt x="8599" y="2088"/>
                  </a:cubicBezTo>
                  <a:cubicBezTo>
                    <a:pt x="8425" y="1950"/>
                    <a:pt x="8397" y="1711"/>
                    <a:pt x="8467" y="1423"/>
                  </a:cubicBezTo>
                  <a:lnTo>
                    <a:pt x="8467" y="1423"/>
                  </a:lnTo>
                  <a:cubicBezTo>
                    <a:pt x="7696" y="1549"/>
                    <a:pt x="6929" y="1653"/>
                    <a:pt x="6170" y="1653"/>
                  </a:cubicBezTo>
                  <a:cubicBezTo>
                    <a:pt x="5578" y="1653"/>
                    <a:pt x="4991" y="1590"/>
                    <a:pt x="4412" y="1423"/>
                  </a:cubicBezTo>
                  <a:cubicBezTo>
                    <a:pt x="3444" y="1143"/>
                    <a:pt x="2573" y="583"/>
                    <a:pt x="1615" y="267"/>
                  </a:cubicBezTo>
                  <a:cubicBezTo>
                    <a:pt x="1203" y="134"/>
                    <a:pt x="771" y="43"/>
                    <a:pt x="3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33"/>
            <p:cNvSpPr/>
            <p:nvPr/>
          </p:nvSpPr>
          <p:spPr>
            <a:xfrm>
              <a:off x="5643325" y="1973375"/>
              <a:ext cx="355575" cy="73225"/>
            </a:xfrm>
            <a:custGeom>
              <a:rect b="b" l="l" r="r" t="t"/>
              <a:pathLst>
                <a:path extrusionOk="0" h="2929" w="14223">
                  <a:moveTo>
                    <a:pt x="3117" y="0"/>
                  </a:moveTo>
                  <a:cubicBezTo>
                    <a:pt x="2849" y="0"/>
                    <a:pt x="2580" y="6"/>
                    <a:pt x="2312" y="17"/>
                  </a:cubicBezTo>
                  <a:cubicBezTo>
                    <a:pt x="2280" y="17"/>
                    <a:pt x="2253" y="21"/>
                    <a:pt x="2221" y="21"/>
                  </a:cubicBezTo>
                  <a:cubicBezTo>
                    <a:pt x="1487" y="58"/>
                    <a:pt x="729" y="150"/>
                    <a:pt x="1" y="329"/>
                  </a:cubicBezTo>
                  <a:cubicBezTo>
                    <a:pt x="185" y="874"/>
                    <a:pt x="405" y="1388"/>
                    <a:pt x="619" y="1663"/>
                  </a:cubicBezTo>
                  <a:cubicBezTo>
                    <a:pt x="757" y="1833"/>
                    <a:pt x="928" y="2021"/>
                    <a:pt x="1120" y="2209"/>
                  </a:cubicBezTo>
                  <a:cubicBezTo>
                    <a:pt x="1425" y="2146"/>
                    <a:pt x="1737" y="2114"/>
                    <a:pt x="2049" y="2114"/>
                  </a:cubicBezTo>
                  <a:cubicBezTo>
                    <a:pt x="2282" y="2114"/>
                    <a:pt x="2514" y="2132"/>
                    <a:pt x="2744" y="2167"/>
                  </a:cubicBezTo>
                  <a:cubicBezTo>
                    <a:pt x="3863" y="2341"/>
                    <a:pt x="4935" y="2928"/>
                    <a:pt x="6049" y="2928"/>
                  </a:cubicBezTo>
                  <a:cubicBezTo>
                    <a:pt x="6171" y="2928"/>
                    <a:pt x="6293" y="2921"/>
                    <a:pt x="6416" y="2906"/>
                  </a:cubicBezTo>
                  <a:cubicBezTo>
                    <a:pt x="6710" y="2869"/>
                    <a:pt x="6994" y="2787"/>
                    <a:pt x="7278" y="2690"/>
                  </a:cubicBezTo>
                  <a:cubicBezTo>
                    <a:pt x="7443" y="2374"/>
                    <a:pt x="7540" y="2095"/>
                    <a:pt x="7577" y="1970"/>
                  </a:cubicBezTo>
                  <a:cubicBezTo>
                    <a:pt x="7627" y="1801"/>
                    <a:pt x="7710" y="1727"/>
                    <a:pt x="7783" y="1699"/>
                  </a:cubicBezTo>
                  <a:cubicBezTo>
                    <a:pt x="7800" y="1693"/>
                    <a:pt x="7817" y="1690"/>
                    <a:pt x="7834" y="1690"/>
                  </a:cubicBezTo>
                  <a:cubicBezTo>
                    <a:pt x="7899" y="1690"/>
                    <a:pt x="7957" y="1736"/>
                    <a:pt x="7972" y="1805"/>
                  </a:cubicBezTo>
                  <a:cubicBezTo>
                    <a:pt x="7999" y="1934"/>
                    <a:pt x="8054" y="2167"/>
                    <a:pt x="8146" y="2420"/>
                  </a:cubicBezTo>
                  <a:cubicBezTo>
                    <a:pt x="8186" y="2410"/>
                    <a:pt x="8228" y="2402"/>
                    <a:pt x="8274" y="2393"/>
                  </a:cubicBezTo>
                  <a:cubicBezTo>
                    <a:pt x="8562" y="2331"/>
                    <a:pt x="8851" y="2304"/>
                    <a:pt x="9141" y="2304"/>
                  </a:cubicBezTo>
                  <a:cubicBezTo>
                    <a:pt x="10050" y="2304"/>
                    <a:pt x="10967" y="2562"/>
                    <a:pt x="11860" y="2778"/>
                  </a:cubicBezTo>
                  <a:cubicBezTo>
                    <a:pt x="11920" y="2791"/>
                    <a:pt x="11975" y="2806"/>
                    <a:pt x="12034" y="2819"/>
                  </a:cubicBezTo>
                  <a:cubicBezTo>
                    <a:pt x="12309" y="2654"/>
                    <a:pt x="12576" y="2470"/>
                    <a:pt x="12819" y="2277"/>
                  </a:cubicBezTo>
                  <a:cubicBezTo>
                    <a:pt x="13369" y="1843"/>
                    <a:pt x="13855" y="1200"/>
                    <a:pt x="14222" y="452"/>
                  </a:cubicBezTo>
                  <a:lnTo>
                    <a:pt x="14222" y="452"/>
                  </a:lnTo>
                  <a:cubicBezTo>
                    <a:pt x="13469" y="696"/>
                    <a:pt x="12718" y="952"/>
                    <a:pt x="11934" y="1045"/>
                  </a:cubicBezTo>
                  <a:cubicBezTo>
                    <a:pt x="11687" y="1074"/>
                    <a:pt x="11441" y="1088"/>
                    <a:pt x="11195" y="1088"/>
                  </a:cubicBezTo>
                  <a:cubicBezTo>
                    <a:pt x="9808" y="1088"/>
                    <a:pt x="8430" y="665"/>
                    <a:pt x="7058" y="389"/>
                  </a:cubicBezTo>
                  <a:cubicBezTo>
                    <a:pt x="6490" y="274"/>
                    <a:pt x="5912" y="186"/>
                    <a:pt x="5335" y="122"/>
                  </a:cubicBezTo>
                  <a:cubicBezTo>
                    <a:pt x="4600" y="41"/>
                    <a:pt x="3859" y="0"/>
                    <a:pt x="3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33"/>
            <p:cNvSpPr/>
            <p:nvPr/>
          </p:nvSpPr>
          <p:spPr>
            <a:xfrm>
              <a:off x="5732550" y="1633175"/>
              <a:ext cx="183325" cy="504525"/>
            </a:xfrm>
            <a:custGeom>
              <a:rect b="b" l="l" r="r" t="t"/>
              <a:pathLst>
                <a:path extrusionOk="0" h="20181" w="7333">
                  <a:moveTo>
                    <a:pt x="3059" y="1"/>
                  </a:moveTo>
                  <a:cubicBezTo>
                    <a:pt x="3059" y="1"/>
                    <a:pt x="3058" y="2"/>
                    <a:pt x="3059" y="4"/>
                  </a:cubicBezTo>
                  <a:cubicBezTo>
                    <a:pt x="3099" y="349"/>
                    <a:pt x="3311" y="857"/>
                    <a:pt x="3352" y="1202"/>
                  </a:cubicBezTo>
                  <a:cubicBezTo>
                    <a:pt x="3398" y="1545"/>
                    <a:pt x="3440" y="1890"/>
                    <a:pt x="3457" y="2238"/>
                  </a:cubicBezTo>
                  <a:cubicBezTo>
                    <a:pt x="3472" y="2546"/>
                    <a:pt x="3508" y="2848"/>
                    <a:pt x="3531" y="3155"/>
                  </a:cubicBezTo>
                  <a:cubicBezTo>
                    <a:pt x="3554" y="3463"/>
                    <a:pt x="3582" y="3765"/>
                    <a:pt x="3613" y="4072"/>
                  </a:cubicBezTo>
                  <a:cubicBezTo>
                    <a:pt x="3645" y="4356"/>
                    <a:pt x="3677" y="4641"/>
                    <a:pt x="3705" y="4930"/>
                  </a:cubicBezTo>
                  <a:cubicBezTo>
                    <a:pt x="3522" y="4595"/>
                    <a:pt x="3269" y="4311"/>
                    <a:pt x="2962" y="4091"/>
                  </a:cubicBezTo>
                  <a:cubicBezTo>
                    <a:pt x="2784" y="3962"/>
                    <a:pt x="2591" y="3852"/>
                    <a:pt x="2384" y="3770"/>
                  </a:cubicBezTo>
                  <a:cubicBezTo>
                    <a:pt x="2213" y="3704"/>
                    <a:pt x="2013" y="3628"/>
                    <a:pt x="1823" y="3628"/>
                  </a:cubicBezTo>
                  <a:cubicBezTo>
                    <a:pt x="1799" y="3628"/>
                    <a:pt x="1775" y="3629"/>
                    <a:pt x="1751" y="3632"/>
                  </a:cubicBezTo>
                  <a:cubicBezTo>
                    <a:pt x="1692" y="3636"/>
                    <a:pt x="1981" y="3825"/>
                    <a:pt x="2109" y="3866"/>
                  </a:cubicBezTo>
                  <a:cubicBezTo>
                    <a:pt x="2229" y="3907"/>
                    <a:pt x="2348" y="3953"/>
                    <a:pt x="2462" y="4013"/>
                  </a:cubicBezTo>
                  <a:cubicBezTo>
                    <a:pt x="2697" y="4132"/>
                    <a:pt x="2911" y="4288"/>
                    <a:pt x="3099" y="4481"/>
                  </a:cubicBezTo>
                  <a:cubicBezTo>
                    <a:pt x="3283" y="4669"/>
                    <a:pt x="3440" y="4898"/>
                    <a:pt x="3558" y="5137"/>
                  </a:cubicBezTo>
                  <a:cubicBezTo>
                    <a:pt x="3618" y="5251"/>
                    <a:pt x="3664" y="5374"/>
                    <a:pt x="3705" y="5499"/>
                  </a:cubicBezTo>
                  <a:cubicBezTo>
                    <a:pt x="3724" y="5558"/>
                    <a:pt x="3751" y="5618"/>
                    <a:pt x="3774" y="5677"/>
                  </a:cubicBezTo>
                  <a:cubicBezTo>
                    <a:pt x="3779" y="5760"/>
                    <a:pt x="4086" y="8204"/>
                    <a:pt x="4090" y="9429"/>
                  </a:cubicBezTo>
                  <a:cubicBezTo>
                    <a:pt x="3999" y="9315"/>
                    <a:pt x="3852" y="9195"/>
                    <a:pt x="3737" y="9099"/>
                  </a:cubicBezTo>
                  <a:cubicBezTo>
                    <a:pt x="3256" y="8686"/>
                    <a:pt x="2678" y="8415"/>
                    <a:pt x="2109" y="8145"/>
                  </a:cubicBezTo>
                  <a:cubicBezTo>
                    <a:pt x="1939" y="8062"/>
                    <a:pt x="1774" y="7971"/>
                    <a:pt x="1600" y="7906"/>
                  </a:cubicBezTo>
                  <a:cubicBezTo>
                    <a:pt x="1412" y="7838"/>
                    <a:pt x="1233" y="7755"/>
                    <a:pt x="1055" y="7672"/>
                  </a:cubicBezTo>
                  <a:cubicBezTo>
                    <a:pt x="881" y="7594"/>
                    <a:pt x="716" y="7507"/>
                    <a:pt x="550" y="7425"/>
                  </a:cubicBezTo>
                  <a:cubicBezTo>
                    <a:pt x="380" y="7338"/>
                    <a:pt x="206" y="7232"/>
                    <a:pt x="28" y="7177"/>
                  </a:cubicBezTo>
                  <a:cubicBezTo>
                    <a:pt x="27" y="7177"/>
                    <a:pt x="26" y="7177"/>
                    <a:pt x="26" y="7177"/>
                  </a:cubicBezTo>
                  <a:lnTo>
                    <a:pt x="26" y="7177"/>
                  </a:lnTo>
                  <a:cubicBezTo>
                    <a:pt x="0" y="7177"/>
                    <a:pt x="911" y="7775"/>
                    <a:pt x="1091" y="7878"/>
                  </a:cubicBezTo>
                  <a:cubicBezTo>
                    <a:pt x="1173" y="7929"/>
                    <a:pt x="1260" y="7975"/>
                    <a:pt x="1348" y="8026"/>
                  </a:cubicBezTo>
                  <a:cubicBezTo>
                    <a:pt x="1421" y="8071"/>
                    <a:pt x="1495" y="8131"/>
                    <a:pt x="1569" y="8172"/>
                  </a:cubicBezTo>
                  <a:cubicBezTo>
                    <a:pt x="1734" y="8263"/>
                    <a:pt x="1899" y="8352"/>
                    <a:pt x="2064" y="8443"/>
                  </a:cubicBezTo>
                  <a:cubicBezTo>
                    <a:pt x="2343" y="8589"/>
                    <a:pt x="2623" y="8741"/>
                    <a:pt x="2898" y="8896"/>
                  </a:cubicBezTo>
                  <a:cubicBezTo>
                    <a:pt x="3146" y="9039"/>
                    <a:pt x="3385" y="9199"/>
                    <a:pt x="3599" y="9392"/>
                  </a:cubicBezTo>
                  <a:cubicBezTo>
                    <a:pt x="3705" y="9488"/>
                    <a:pt x="3815" y="9590"/>
                    <a:pt x="3912" y="9700"/>
                  </a:cubicBezTo>
                  <a:cubicBezTo>
                    <a:pt x="3962" y="9749"/>
                    <a:pt x="4008" y="9804"/>
                    <a:pt x="4058" y="9851"/>
                  </a:cubicBezTo>
                  <a:cubicBezTo>
                    <a:pt x="4072" y="9865"/>
                    <a:pt x="4081" y="9874"/>
                    <a:pt x="4094" y="9882"/>
                  </a:cubicBezTo>
                  <a:cubicBezTo>
                    <a:pt x="4094" y="10075"/>
                    <a:pt x="4094" y="10268"/>
                    <a:pt x="4090" y="10460"/>
                  </a:cubicBezTo>
                  <a:cubicBezTo>
                    <a:pt x="4081" y="10860"/>
                    <a:pt x="4090" y="11258"/>
                    <a:pt x="4094" y="11658"/>
                  </a:cubicBezTo>
                  <a:cubicBezTo>
                    <a:pt x="4100" y="12143"/>
                    <a:pt x="4104" y="12630"/>
                    <a:pt x="4109" y="13121"/>
                  </a:cubicBezTo>
                  <a:cubicBezTo>
                    <a:pt x="3912" y="12924"/>
                    <a:pt x="3673" y="12772"/>
                    <a:pt x="3421" y="12653"/>
                  </a:cubicBezTo>
                  <a:cubicBezTo>
                    <a:pt x="3114" y="12511"/>
                    <a:pt x="2788" y="12401"/>
                    <a:pt x="2458" y="12318"/>
                  </a:cubicBezTo>
                  <a:cubicBezTo>
                    <a:pt x="2119" y="12231"/>
                    <a:pt x="1783" y="12139"/>
                    <a:pt x="1435" y="12098"/>
                  </a:cubicBezTo>
                  <a:cubicBezTo>
                    <a:pt x="1236" y="12074"/>
                    <a:pt x="1037" y="12063"/>
                    <a:pt x="838" y="12063"/>
                  </a:cubicBezTo>
                  <a:cubicBezTo>
                    <a:pt x="684" y="12063"/>
                    <a:pt x="530" y="12070"/>
                    <a:pt x="375" y="12084"/>
                  </a:cubicBezTo>
                  <a:cubicBezTo>
                    <a:pt x="307" y="12088"/>
                    <a:pt x="1173" y="12204"/>
                    <a:pt x="1545" y="12253"/>
                  </a:cubicBezTo>
                  <a:cubicBezTo>
                    <a:pt x="2191" y="12346"/>
                    <a:pt x="2765" y="12575"/>
                    <a:pt x="3352" y="12850"/>
                  </a:cubicBezTo>
                  <a:cubicBezTo>
                    <a:pt x="3618" y="12979"/>
                    <a:pt x="3880" y="13139"/>
                    <a:pt x="4067" y="13373"/>
                  </a:cubicBezTo>
                  <a:cubicBezTo>
                    <a:pt x="4081" y="13391"/>
                    <a:pt x="4100" y="13414"/>
                    <a:pt x="4113" y="13432"/>
                  </a:cubicBezTo>
                  <a:cubicBezTo>
                    <a:pt x="4113" y="13542"/>
                    <a:pt x="4113" y="13648"/>
                    <a:pt x="4118" y="13753"/>
                  </a:cubicBezTo>
                  <a:cubicBezTo>
                    <a:pt x="4122" y="14455"/>
                    <a:pt x="4132" y="15157"/>
                    <a:pt x="4109" y="15853"/>
                  </a:cubicBezTo>
                  <a:cubicBezTo>
                    <a:pt x="4090" y="16560"/>
                    <a:pt x="4049" y="17267"/>
                    <a:pt x="4003" y="17972"/>
                  </a:cubicBezTo>
                  <a:cubicBezTo>
                    <a:pt x="3980" y="18325"/>
                    <a:pt x="3962" y="18683"/>
                    <a:pt x="3939" y="19036"/>
                  </a:cubicBezTo>
                  <a:cubicBezTo>
                    <a:pt x="3929" y="19206"/>
                    <a:pt x="3921" y="19375"/>
                    <a:pt x="3921" y="19545"/>
                  </a:cubicBezTo>
                  <a:cubicBezTo>
                    <a:pt x="3925" y="19642"/>
                    <a:pt x="3925" y="19733"/>
                    <a:pt x="3935" y="19830"/>
                  </a:cubicBezTo>
                  <a:cubicBezTo>
                    <a:pt x="3944" y="19936"/>
                    <a:pt x="3971" y="20018"/>
                    <a:pt x="4031" y="20105"/>
                  </a:cubicBezTo>
                  <a:cubicBezTo>
                    <a:pt x="4069" y="20155"/>
                    <a:pt x="4123" y="20180"/>
                    <a:pt x="4177" y="20180"/>
                  </a:cubicBezTo>
                  <a:cubicBezTo>
                    <a:pt x="4226" y="20180"/>
                    <a:pt x="4275" y="20160"/>
                    <a:pt x="4315" y="20118"/>
                  </a:cubicBezTo>
                  <a:cubicBezTo>
                    <a:pt x="4356" y="20078"/>
                    <a:pt x="4393" y="20036"/>
                    <a:pt x="4416" y="19985"/>
                  </a:cubicBezTo>
                  <a:cubicBezTo>
                    <a:pt x="4443" y="19926"/>
                    <a:pt x="4452" y="19862"/>
                    <a:pt x="4466" y="19798"/>
                  </a:cubicBezTo>
                  <a:cubicBezTo>
                    <a:pt x="4490" y="19706"/>
                    <a:pt x="4498" y="19610"/>
                    <a:pt x="4513" y="19517"/>
                  </a:cubicBezTo>
                  <a:cubicBezTo>
                    <a:pt x="4545" y="19303"/>
                    <a:pt x="4549" y="19083"/>
                    <a:pt x="4562" y="18863"/>
                  </a:cubicBezTo>
                  <a:cubicBezTo>
                    <a:pt x="4581" y="18472"/>
                    <a:pt x="4604" y="18078"/>
                    <a:pt x="4608" y="17688"/>
                  </a:cubicBezTo>
                  <a:cubicBezTo>
                    <a:pt x="4627" y="16982"/>
                    <a:pt x="4623" y="16280"/>
                    <a:pt x="4632" y="15574"/>
                  </a:cubicBezTo>
                  <a:lnTo>
                    <a:pt x="4632" y="15363"/>
                  </a:lnTo>
                  <a:cubicBezTo>
                    <a:pt x="4705" y="15335"/>
                    <a:pt x="4778" y="15326"/>
                    <a:pt x="4852" y="15322"/>
                  </a:cubicBezTo>
                  <a:cubicBezTo>
                    <a:pt x="4856" y="15322"/>
                    <a:pt x="4861" y="15322"/>
                    <a:pt x="4866" y="15322"/>
                  </a:cubicBezTo>
                  <a:cubicBezTo>
                    <a:pt x="5136" y="15322"/>
                    <a:pt x="5388" y="15446"/>
                    <a:pt x="5645" y="15510"/>
                  </a:cubicBezTo>
                  <a:cubicBezTo>
                    <a:pt x="5778" y="15546"/>
                    <a:pt x="5911" y="15578"/>
                    <a:pt x="6048" y="15578"/>
                  </a:cubicBezTo>
                  <a:cubicBezTo>
                    <a:pt x="6069" y="15579"/>
                    <a:pt x="6089" y="15579"/>
                    <a:pt x="6110" y="15579"/>
                  </a:cubicBezTo>
                  <a:cubicBezTo>
                    <a:pt x="6213" y="15579"/>
                    <a:pt x="6317" y="15570"/>
                    <a:pt x="6424" y="15551"/>
                  </a:cubicBezTo>
                  <a:cubicBezTo>
                    <a:pt x="6562" y="15528"/>
                    <a:pt x="6695" y="15496"/>
                    <a:pt x="6814" y="15427"/>
                  </a:cubicBezTo>
                  <a:cubicBezTo>
                    <a:pt x="6926" y="15364"/>
                    <a:pt x="7148" y="15106"/>
                    <a:pt x="7103" y="15106"/>
                  </a:cubicBezTo>
                  <a:cubicBezTo>
                    <a:pt x="7102" y="15106"/>
                    <a:pt x="7101" y="15106"/>
                    <a:pt x="7099" y="15106"/>
                  </a:cubicBezTo>
                  <a:cubicBezTo>
                    <a:pt x="6962" y="15138"/>
                    <a:pt x="6778" y="15326"/>
                    <a:pt x="6549" y="15363"/>
                  </a:cubicBezTo>
                  <a:cubicBezTo>
                    <a:pt x="6484" y="15373"/>
                    <a:pt x="6421" y="15377"/>
                    <a:pt x="6360" y="15377"/>
                  </a:cubicBezTo>
                  <a:cubicBezTo>
                    <a:pt x="6142" y="15377"/>
                    <a:pt x="5958" y="15325"/>
                    <a:pt x="5847" y="15322"/>
                  </a:cubicBezTo>
                  <a:cubicBezTo>
                    <a:pt x="5696" y="15313"/>
                    <a:pt x="5558" y="15271"/>
                    <a:pt x="5415" y="15235"/>
                  </a:cubicBezTo>
                  <a:cubicBezTo>
                    <a:pt x="5253" y="15190"/>
                    <a:pt x="5081" y="15150"/>
                    <a:pt x="4912" y="15150"/>
                  </a:cubicBezTo>
                  <a:cubicBezTo>
                    <a:pt x="4818" y="15150"/>
                    <a:pt x="4726" y="15162"/>
                    <a:pt x="4636" y="15193"/>
                  </a:cubicBezTo>
                  <a:cubicBezTo>
                    <a:pt x="4640" y="14615"/>
                    <a:pt x="4636" y="14037"/>
                    <a:pt x="4627" y="13460"/>
                  </a:cubicBezTo>
                  <a:cubicBezTo>
                    <a:pt x="4617" y="12845"/>
                    <a:pt x="4590" y="12231"/>
                    <a:pt x="4549" y="11620"/>
                  </a:cubicBezTo>
                  <a:cubicBezTo>
                    <a:pt x="4595" y="11543"/>
                    <a:pt x="4655" y="11474"/>
                    <a:pt x="4714" y="11410"/>
                  </a:cubicBezTo>
                  <a:cubicBezTo>
                    <a:pt x="4870" y="11231"/>
                    <a:pt x="5067" y="11093"/>
                    <a:pt x="5264" y="10966"/>
                  </a:cubicBezTo>
                  <a:cubicBezTo>
                    <a:pt x="5480" y="10832"/>
                    <a:pt x="5700" y="10704"/>
                    <a:pt x="5916" y="10570"/>
                  </a:cubicBezTo>
                  <a:cubicBezTo>
                    <a:pt x="6149" y="10428"/>
                    <a:pt x="6378" y="10278"/>
                    <a:pt x="6604" y="10130"/>
                  </a:cubicBezTo>
                  <a:cubicBezTo>
                    <a:pt x="6833" y="9979"/>
                    <a:pt x="7080" y="9855"/>
                    <a:pt x="7301" y="9694"/>
                  </a:cubicBezTo>
                  <a:cubicBezTo>
                    <a:pt x="7332" y="9675"/>
                    <a:pt x="7316" y="9627"/>
                    <a:pt x="7284" y="9627"/>
                  </a:cubicBezTo>
                  <a:cubicBezTo>
                    <a:pt x="7279" y="9627"/>
                    <a:pt x="7274" y="9628"/>
                    <a:pt x="7269" y="9630"/>
                  </a:cubicBezTo>
                  <a:cubicBezTo>
                    <a:pt x="7127" y="9690"/>
                    <a:pt x="6994" y="9772"/>
                    <a:pt x="6856" y="9846"/>
                  </a:cubicBezTo>
                  <a:cubicBezTo>
                    <a:pt x="6704" y="9924"/>
                    <a:pt x="6553" y="10002"/>
                    <a:pt x="6406" y="10075"/>
                  </a:cubicBezTo>
                  <a:cubicBezTo>
                    <a:pt x="6149" y="10199"/>
                    <a:pt x="5897" y="10323"/>
                    <a:pt x="5650" y="10456"/>
                  </a:cubicBezTo>
                  <a:cubicBezTo>
                    <a:pt x="5421" y="10585"/>
                    <a:pt x="5186" y="10704"/>
                    <a:pt x="4971" y="10855"/>
                  </a:cubicBezTo>
                  <a:cubicBezTo>
                    <a:pt x="4810" y="10966"/>
                    <a:pt x="4650" y="11089"/>
                    <a:pt x="4517" y="11241"/>
                  </a:cubicBezTo>
                  <a:cubicBezTo>
                    <a:pt x="4494" y="10928"/>
                    <a:pt x="4458" y="9268"/>
                    <a:pt x="4452" y="9080"/>
                  </a:cubicBezTo>
                  <a:cubicBezTo>
                    <a:pt x="4448" y="8906"/>
                    <a:pt x="4393" y="7865"/>
                    <a:pt x="4370" y="7521"/>
                  </a:cubicBezTo>
                  <a:cubicBezTo>
                    <a:pt x="4342" y="7086"/>
                    <a:pt x="4310" y="6646"/>
                    <a:pt x="4278" y="6210"/>
                  </a:cubicBezTo>
                  <a:cubicBezTo>
                    <a:pt x="4338" y="6123"/>
                    <a:pt x="4397" y="6045"/>
                    <a:pt x="4462" y="5962"/>
                  </a:cubicBezTo>
                  <a:cubicBezTo>
                    <a:pt x="4600" y="5787"/>
                    <a:pt x="4733" y="5613"/>
                    <a:pt x="4884" y="5452"/>
                  </a:cubicBezTo>
                  <a:cubicBezTo>
                    <a:pt x="5175" y="5135"/>
                    <a:pt x="5802" y="4433"/>
                    <a:pt x="5772" y="4433"/>
                  </a:cubicBezTo>
                  <a:lnTo>
                    <a:pt x="5772" y="4433"/>
                  </a:lnTo>
                  <a:cubicBezTo>
                    <a:pt x="5771" y="4433"/>
                    <a:pt x="5770" y="4433"/>
                    <a:pt x="5769" y="4434"/>
                  </a:cubicBezTo>
                  <a:cubicBezTo>
                    <a:pt x="5366" y="4650"/>
                    <a:pt x="4998" y="4934"/>
                    <a:pt x="4687" y="5279"/>
                  </a:cubicBezTo>
                  <a:cubicBezTo>
                    <a:pt x="4535" y="5452"/>
                    <a:pt x="4384" y="5632"/>
                    <a:pt x="4260" y="5824"/>
                  </a:cubicBezTo>
                  <a:cubicBezTo>
                    <a:pt x="4255" y="5833"/>
                    <a:pt x="4251" y="5838"/>
                    <a:pt x="4246" y="5848"/>
                  </a:cubicBezTo>
                  <a:cubicBezTo>
                    <a:pt x="4187" y="5164"/>
                    <a:pt x="4067" y="4485"/>
                    <a:pt x="3976" y="3806"/>
                  </a:cubicBezTo>
                  <a:cubicBezTo>
                    <a:pt x="3870" y="3045"/>
                    <a:pt x="3797" y="2825"/>
                    <a:pt x="3669" y="1926"/>
                  </a:cubicBezTo>
                  <a:cubicBezTo>
                    <a:pt x="3622" y="1619"/>
                    <a:pt x="3531" y="1325"/>
                    <a:pt x="3476" y="1018"/>
                  </a:cubicBezTo>
                  <a:cubicBezTo>
                    <a:pt x="3423" y="727"/>
                    <a:pt x="3078" y="1"/>
                    <a:pt x="3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94" name="Google Shape;2694;p33"/>
          <p:cNvGrpSpPr/>
          <p:nvPr/>
        </p:nvGrpSpPr>
        <p:grpSpPr>
          <a:xfrm rot="-7815125">
            <a:off x="7835615" y="-503063"/>
            <a:ext cx="1274211" cy="2008010"/>
            <a:chOff x="2046800" y="1535850"/>
            <a:chExt cx="488075" cy="769150"/>
          </a:xfrm>
        </p:grpSpPr>
        <p:sp>
          <p:nvSpPr>
            <p:cNvPr id="2695" name="Google Shape;2695;p33"/>
            <p:cNvSpPr/>
            <p:nvPr/>
          </p:nvSpPr>
          <p:spPr>
            <a:xfrm>
              <a:off x="2133600" y="1857875"/>
              <a:ext cx="46225" cy="46250"/>
            </a:xfrm>
            <a:custGeom>
              <a:rect b="b" l="l" r="r" t="t"/>
              <a:pathLst>
                <a:path extrusionOk="0" h="1850" w="1849">
                  <a:moveTo>
                    <a:pt x="614" y="1"/>
                  </a:moveTo>
                  <a:cubicBezTo>
                    <a:pt x="601" y="1"/>
                    <a:pt x="587" y="2"/>
                    <a:pt x="574" y="5"/>
                  </a:cubicBezTo>
                  <a:cubicBezTo>
                    <a:pt x="252" y="73"/>
                    <a:pt x="0" y="399"/>
                    <a:pt x="161" y="725"/>
                  </a:cubicBezTo>
                  <a:cubicBezTo>
                    <a:pt x="229" y="858"/>
                    <a:pt x="348" y="964"/>
                    <a:pt x="496" y="1009"/>
                  </a:cubicBezTo>
                  <a:cubicBezTo>
                    <a:pt x="540" y="1020"/>
                    <a:pt x="585" y="1026"/>
                    <a:pt x="630" y="1026"/>
                  </a:cubicBezTo>
                  <a:cubicBezTo>
                    <a:pt x="658" y="1026"/>
                    <a:pt x="687" y="1024"/>
                    <a:pt x="716" y="1019"/>
                  </a:cubicBezTo>
                  <a:cubicBezTo>
                    <a:pt x="729" y="1019"/>
                    <a:pt x="743" y="1019"/>
                    <a:pt x="756" y="1014"/>
                  </a:cubicBezTo>
                  <a:lnTo>
                    <a:pt x="756" y="1014"/>
                  </a:lnTo>
                  <a:cubicBezTo>
                    <a:pt x="748" y="1138"/>
                    <a:pt x="693" y="1284"/>
                    <a:pt x="716" y="1394"/>
                  </a:cubicBezTo>
                  <a:cubicBezTo>
                    <a:pt x="748" y="1574"/>
                    <a:pt x="885" y="1720"/>
                    <a:pt x="1046" y="1794"/>
                  </a:cubicBezTo>
                  <a:cubicBezTo>
                    <a:pt x="1132" y="1832"/>
                    <a:pt x="1215" y="1850"/>
                    <a:pt x="1293" y="1850"/>
                  </a:cubicBezTo>
                  <a:cubicBezTo>
                    <a:pt x="1545" y="1850"/>
                    <a:pt x="1743" y="1663"/>
                    <a:pt x="1789" y="1358"/>
                  </a:cubicBezTo>
                  <a:cubicBezTo>
                    <a:pt x="1806" y="1239"/>
                    <a:pt x="1766" y="1097"/>
                    <a:pt x="1609" y="968"/>
                  </a:cubicBezTo>
                  <a:cubicBezTo>
                    <a:pt x="1577" y="941"/>
                    <a:pt x="1514" y="826"/>
                    <a:pt x="1624" y="822"/>
                  </a:cubicBezTo>
                  <a:cubicBezTo>
                    <a:pt x="1719" y="816"/>
                    <a:pt x="1784" y="761"/>
                    <a:pt x="1798" y="721"/>
                  </a:cubicBezTo>
                  <a:cubicBezTo>
                    <a:pt x="1821" y="638"/>
                    <a:pt x="1848" y="560"/>
                    <a:pt x="1812" y="486"/>
                  </a:cubicBezTo>
                  <a:cubicBezTo>
                    <a:pt x="1743" y="344"/>
                    <a:pt x="1577" y="299"/>
                    <a:pt x="1421" y="294"/>
                  </a:cubicBezTo>
                  <a:cubicBezTo>
                    <a:pt x="1371" y="294"/>
                    <a:pt x="1298" y="331"/>
                    <a:pt x="1193" y="331"/>
                  </a:cubicBezTo>
                  <a:cubicBezTo>
                    <a:pt x="1138" y="331"/>
                    <a:pt x="1074" y="321"/>
                    <a:pt x="1000" y="289"/>
                  </a:cubicBezTo>
                  <a:cubicBezTo>
                    <a:pt x="885" y="242"/>
                    <a:pt x="786" y="1"/>
                    <a:pt x="6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33"/>
            <p:cNvSpPr/>
            <p:nvPr/>
          </p:nvSpPr>
          <p:spPr>
            <a:xfrm>
              <a:off x="2160750" y="1875875"/>
              <a:ext cx="3350" cy="2550"/>
            </a:xfrm>
            <a:custGeom>
              <a:rect b="b" l="l" r="r" t="t"/>
              <a:pathLst>
                <a:path extrusionOk="0" h="102" w="134">
                  <a:moveTo>
                    <a:pt x="65" y="1"/>
                  </a:moveTo>
                  <a:cubicBezTo>
                    <a:pt x="1" y="1"/>
                    <a:pt x="1" y="102"/>
                    <a:pt x="65" y="102"/>
                  </a:cubicBezTo>
                  <a:cubicBezTo>
                    <a:pt x="134" y="102"/>
                    <a:pt x="134" y="1"/>
                    <a:pt x="65" y="1"/>
                  </a:cubicBezTo>
                  <a:close/>
                </a:path>
              </a:pathLst>
            </a:custGeom>
            <a:solidFill>
              <a:srgbClr val="2B8D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33"/>
            <p:cNvSpPr/>
            <p:nvPr/>
          </p:nvSpPr>
          <p:spPr>
            <a:xfrm>
              <a:off x="2217000" y="1813125"/>
              <a:ext cx="5100" cy="8525"/>
            </a:xfrm>
            <a:custGeom>
              <a:rect b="b" l="l" r="r" t="t"/>
              <a:pathLst>
                <a:path extrusionOk="0" h="341" w="204">
                  <a:moveTo>
                    <a:pt x="100" y="1"/>
                  </a:moveTo>
                  <a:cubicBezTo>
                    <a:pt x="55" y="1"/>
                    <a:pt x="11" y="37"/>
                    <a:pt x="30" y="89"/>
                  </a:cubicBezTo>
                  <a:cubicBezTo>
                    <a:pt x="53" y="144"/>
                    <a:pt x="44" y="199"/>
                    <a:pt x="21" y="250"/>
                  </a:cubicBezTo>
                  <a:cubicBezTo>
                    <a:pt x="1" y="294"/>
                    <a:pt x="36" y="341"/>
                    <a:pt x="76" y="341"/>
                  </a:cubicBezTo>
                  <a:cubicBezTo>
                    <a:pt x="90" y="341"/>
                    <a:pt x="104" y="335"/>
                    <a:pt x="117" y="323"/>
                  </a:cubicBezTo>
                  <a:cubicBezTo>
                    <a:pt x="191" y="254"/>
                    <a:pt x="204" y="144"/>
                    <a:pt x="172" y="53"/>
                  </a:cubicBezTo>
                  <a:cubicBezTo>
                    <a:pt x="159" y="16"/>
                    <a:pt x="129" y="1"/>
                    <a:pt x="100" y="1"/>
                  </a:cubicBezTo>
                  <a:close/>
                </a:path>
              </a:pathLst>
            </a:custGeom>
            <a:solidFill>
              <a:srgbClr val="2B8D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33"/>
            <p:cNvSpPr/>
            <p:nvPr/>
          </p:nvSpPr>
          <p:spPr>
            <a:xfrm>
              <a:off x="2187575" y="1753275"/>
              <a:ext cx="36150" cy="69625"/>
            </a:xfrm>
            <a:custGeom>
              <a:rect b="b" l="l" r="r" t="t"/>
              <a:pathLst>
                <a:path extrusionOk="0" h="2785" w="1446">
                  <a:moveTo>
                    <a:pt x="352" y="0"/>
                  </a:moveTo>
                  <a:cubicBezTo>
                    <a:pt x="336" y="0"/>
                    <a:pt x="320" y="1"/>
                    <a:pt x="303" y="2"/>
                  </a:cubicBezTo>
                  <a:cubicBezTo>
                    <a:pt x="161" y="11"/>
                    <a:pt x="1" y="149"/>
                    <a:pt x="66" y="314"/>
                  </a:cubicBezTo>
                  <a:cubicBezTo>
                    <a:pt x="98" y="396"/>
                    <a:pt x="129" y="483"/>
                    <a:pt x="193" y="548"/>
                  </a:cubicBezTo>
                  <a:cubicBezTo>
                    <a:pt x="271" y="631"/>
                    <a:pt x="363" y="644"/>
                    <a:pt x="418" y="741"/>
                  </a:cubicBezTo>
                  <a:cubicBezTo>
                    <a:pt x="510" y="910"/>
                    <a:pt x="593" y="1084"/>
                    <a:pt x="657" y="1268"/>
                  </a:cubicBezTo>
                  <a:cubicBezTo>
                    <a:pt x="817" y="1713"/>
                    <a:pt x="1065" y="2181"/>
                    <a:pt x="1116" y="2657"/>
                  </a:cubicBezTo>
                  <a:cubicBezTo>
                    <a:pt x="1125" y="2741"/>
                    <a:pt x="1195" y="2785"/>
                    <a:pt x="1262" y="2785"/>
                  </a:cubicBezTo>
                  <a:cubicBezTo>
                    <a:pt x="1327" y="2785"/>
                    <a:pt x="1389" y="2743"/>
                    <a:pt x="1386" y="2657"/>
                  </a:cubicBezTo>
                  <a:cubicBezTo>
                    <a:pt x="1359" y="2089"/>
                    <a:pt x="1446" y="1543"/>
                    <a:pt x="1239" y="997"/>
                  </a:cubicBezTo>
                  <a:cubicBezTo>
                    <a:pt x="1152" y="773"/>
                    <a:pt x="1056" y="557"/>
                    <a:pt x="886" y="383"/>
                  </a:cubicBezTo>
                  <a:cubicBezTo>
                    <a:pt x="713" y="210"/>
                    <a:pt x="613" y="0"/>
                    <a:pt x="3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33"/>
            <p:cNvSpPr/>
            <p:nvPr/>
          </p:nvSpPr>
          <p:spPr>
            <a:xfrm>
              <a:off x="2272550" y="1683125"/>
              <a:ext cx="46100" cy="162325"/>
            </a:xfrm>
            <a:custGeom>
              <a:rect b="b" l="l" r="r" t="t"/>
              <a:pathLst>
                <a:path extrusionOk="0" h="6493" w="1844">
                  <a:moveTo>
                    <a:pt x="1385" y="1"/>
                  </a:moveTo>
                  <a:cubicBezTo>
                    <a:pt x="1375" y="1"/>
                    <a:pt x="1364" y="1"/>
                    <a:pt x="1353" y="2"/>
                  </a:cubicBezTo>
                  <a:cubicBezTo>
                    <a:pt x="972" y="34"/>
                    <a:pt x="701" y="497"/>
                    <a:pt x="541" y="800"/>
                  </a:cubicBezTo>
                  <a:cubicBezTo>
                    <a:pt x="147" y="1556"/>
                    <a:pt x="37" y="2446"/>
                    <a:pt x="14" y="3289"/>
                  </a:cubicBezTo>
                  <a:cubicBezTo>
                    <a:pt x="0" y="3812"/>
                    <a:pt x="24" y="4335"/>
                    <a:pt x="101" y="4853"/>
                  </a:cubicBezTo>
                  <a:cubicBezTo>
                    <a:pt x="179" y="5372"/>
                    <a:pt x="312" y="5876"/>
                    <a:pt x="403" y="6394"/>
                  </a:cubicBezTo>
                  <a:cubicBezTo>
                    <a:pt x="416" y="6463"/>
                    <a:pt x="463" y="6493"/>
                    <a:pt x="513" y="6493"/>
                  </a:cubicBezTo>
                  <a:cubicBezTo>
                    <a:pt x="590" y="6493"/>
                    <a:pt x="675" y="6424"/>
                    <a:pt x="661" y="6320"/>
                  </a:cubicBezTo>
                  <a:cubicBezTo>
                    <a:pt x="646" y="6225"/>
                    <a:pt x="638" y="6123"/>
                    <a:pt x="629" y="6023"/>
                  </a:cubicBezTo>
                  <a:cubicBezTo>
                    <a:pt x="633" y="5564"/>
                    <a:pt x="646" y="5124"/>
                    <a:pt x="752" y="4670"/>
                  </a:cubicBezTo>
                  <a:cubicBezTo>
                    <a:pt x="853" y="4235"/>
                    <a:pt x="991" y="3812"/>
                    <a:pt x="1129" y="3391"/>
                  </a:cubicBezTo>
                  <a:cubicBezTo>
                    <a:pt x="1408" y="2542"/>
                    <a:pt x="1706" y="1725"/>
                    <a:pt x="1789" y="832"/>
                  </a:cubicBezTo>
                  <a:cubicBezTo>
                    <a:pt x="1807" y="658"/>
                    <a:pt x="1844" y="474"/>
                    <a:pt x="1789" y="300"/>
                  </a:cubicBezTo>
                  <a:cubicBezTo>
                    <a:pt x="1733" y="118"/>
                    <a:pt x="1573" y="1"/>
                    <a:pt x="1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33"/>
            <p:cNvSpPr/>
            <p:nvPr/>
          </p:nvSpPr>
          <p:spPr>
            <a:xfrm>
              <a:off x="2214225" y="1580050"/>
              <a:ext cx="293025" cy="508000"/>
            </a:xfrm>
            <a:custGeom>
              <a:rect b="b" l="l" r="r" t="t"/>
              <a:pathLst>
                <a:path extrusionOk="0" h="20320" w="11721">
                  <a:moveTo>
                    <a:pt x="11443" y="0"/>
                  </a:moveTo>
                  <a:cubicBezTo>
                    <a:pt x="11402" y="0"/>
                    <a:pt x="11359" y="11"/>
                    <a:pt x="11317" y="34"/>
                  </a:cubicBezTo>
                  <a:cubicBezTo>
                    <a:pt x="10927" y="241"/>
                    <a:pt x="9661" y="992"/>
                    <a:pt x="9340" y="1213"/>
                  </a:cubicBezTo>
                  <a:cubicBezTo>
                    <a:pt x="8726" y="1638"/>
                    <a:pt x="7621" y="1992"/>
                    <a:pt x="7011" y="2414"/>
                  </a:cubicBezTo>
                  <a:cubicBezTo>
                    <a:pt x="4539" y="4120"/>
                    <a:pt x="4971" y="6220"/>
                    <a:pt x="4924" y="6275"/>
                  </a:cubicBezTo>
                  <a:cubicBezTo>
                    <a:pt x="2975" y="8642"/>
                    <a:pt x="2213" y="11774"/>
                    <a:pt x="1494" y="14686"/>
                  </a:cubicBezTo>
                  <a:cubicBezTo>
                    <a:pt x="1273" y="15585"/>
                    <a:pt x="1053" y="16484"/>
                    <a:pt x="806" y="17373"/>
                  </a:cubicBezTo>
                  <a:cubicBezTo>
                    <a:pt x="549" y="18295"/>
                    <a:pt x="393" y="19231"/>
                    <a:pt x="45" y="20125"/>
                  </a:cubicBezTo>
                  <a:cubicBezTo>
                    <a:pt x="1" y="20243"/>
                    <a:pt x="96" y="20319"/>
                    <a:pt x="196" y="20319"/>
                  </a:cubicBezTo>
                  <a:cubicBezTo>
                    <a:pt x="262" y="20319"/>
                    <a:pt x="330" y="20286"/>
                    <a:pt x="361" y="20212"/>
                  </a:cubicBezTo>
                  <a:cubicBezTo>
                    <a:pt x="682" y="19437"/>
                    <a:pt x="1049" y="18671"/>
                    <a:pt x="1315" y="17873"/>
                  </a:cubicBezTo>
                  <a:cubicBezTo>
                    <a:pt x="1576" y="17080"/>
                    <a:pt x="1764" y="16259"/>
                    <a:pt x="1966" y="15447"/>
                  </a:cubicBezTo>
                  <a:cubicBezTo>
                    <a:pt x="2347" y="13902"/>
                    <a:pt x="2732" y="12540"/>
                    <a:pt x="3168" y="11008"/>
                  </a:cubicBezTo>
                  <a:cubicBezTo>
                    <a:pt x="3589" y="9531"/>
                    <a:pt x="4442" y="7715"/>
                    <a:pt x="5383" y="6597"/>
                  </a:cubicBezTo>
                  <a:cubicBezTo>
                    <a:pt x="6148" y="5698"/>
                    <a:pt x="8620" y="3922"/>
                    <a:pt x="8946" y="3748"/>
                  </a:cubicBezTo>
                  <a:cubicBezTo>
                    <a:pt x="10235" y="3060"/>
                    <a:pt x="11404" y="1969"/>
                    <a:pt x="11689" y="318"/>
                  </a:cubicBezTo>
                  <a:cubicBezTo>
                    <a:pt x="11721" y="148"/>
                    <a:pt x="11596" y="0"/>
                    <a:pt x="114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33"/>
            <p:cNvSpPr/>
            <p:nvPr/>
          </p:nvSpPr>
          <p:spPr>
            <a:xfrm>
              <a:off x="2267800" y="1712125"/>
              <a:ext cx="182475" cy="212000"/>
            </a:xfrm>
            <a:custGeom>
              <a:rect b="b" l="l" r="r" t="t"/>
              <a:pathLst>
                <a:path extrusionOk="0" h="8480" w="7299">
                  <a:moveTo>
                    <a:pt x="6556" y="1"/>
                  </a:moveTo>
                  <a:cubicBezTo>
                    <a:pt x="6412" y="1"/>
                    <a:pt x="6270" y="72"/>
                    <a:pt x="6175" y="222"/>
                  </a:cubicBezTo>
                  <a:cubicBezTo>
                    <a:pt x="4574" y="2804"/>
                    <a:pt x="2749" y="3258"/>
                    <a:pt x="1461" y="6381"/>
                  </a:cubicBezTo>
                  <a:cubicBezTo>
                    <a:pt x="1094" y="7275"/>
                    <a:pt x="373" y="7601"/>
                    <a:pt x="373" y="7601"/>
                  </a:cubicBezTo>
                  <a:cubicBezTo>
                    <a:pt x="373" y="7601"/>
                    <a:pt x="80" y="7812"/>
                    <a:pt x="21" y="8225"/>
                  </a:cubicBezTo>
                  <a:cubicBezTo>
                    <a:pt x="0" y="8358"/>
                    <a:pt x="95" y="8480"/>
                    <a:pt x="198" y="8480"/>
                  </a:cubicBezTo>
                  <a:cubicBezTo>
                    <a:pt x="233" y="8480"/>
                    <a:pt x="268" y="8466"/>
                    <a:pt x="300" y="8435"/>
                  </a:cubicBezTo>
                  <a:cubicBezTo>
                    <a:pt x="571" y="8170"/>
                    <a:pt x="1094" y="7757"/>
                    <a:pt x="1162" y="7715"/>
                  </a:cubicBezTo>
                  <a:lnTo>
                    <a:pt x="1199" y="7692"/>
                  </a:lnTo>
                  <a:cubicBezTo>
                    <a:pt x="1281" y="7619"/>
                    <a:pt x="1369" y="7550"/>
                    <a:pt x="1452" y="7482"/>
                  </a:cubicBezTo>
                  <a:cubicBezTo>
                    <a:pt x="2098" y="6959"/>
                    <a:pt x="2832" y="6559"/>
                    <a:pt x="3478" y="6032"/>
                  </a:cubicBezTo>
                  <a:cubicBezTo>
                    <a:pt x="4121" y="5509"/>
                    <a:pt x="4735" y="4950"/>
                    <a:pt x="5308" y="4349"/>
                  </a:cubicBezTo>
                  <a:cubicBezTo>
                    <a:pt x="5821" y="3808"/>
                    <a:pt x="6312" y="3217"/>
                    <a:pt x="6652" y="2546"/>
                  </a:cubicBezTo>
                  <a:cubicBezTo>
                    <a:pt x="6964" y="1941"/>
                    <a:pt x="7298" y="1079"/>
                    <a:pt x="7055" y="396"/>
                  </a:cubicBezTo>
                  <a:cubicBezTo>
                    <a:pt x="6967" y="141"/>
                    <a:pt x="6759" y="1"/>
                    <a:pt x="6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33"/>
            <p:cNvSpPr/>
            <p:nvPr/>
          </p:nvSpPr>
          <p:spPr>
            <a:xfrm>
              <a:off x="2147350" y="1696650"/>
              <a:ext cx="107325" cy="67650"/>
            </a:xfrm>
            <a:custGeom>
              <a:rect b="b" l="l" r="r" t="t"/>
              <a:pathLst>
                <a:path extrusionOk="0" h="2706" w="4293">
                  <a:moveTo>
                    <a:pt x="3599" y="0"/>
                  </a:moveTo>
                  <a:cubicBezTo>
                    <a:pt x="3423" y="0"/>
                    <a:pt x="3239" y="69"/>
                    <a:pt x="3091" y="185"/>
                  </a:cubicBezTo>
                  <a:cubicBezTo>
                    <a:pt x="2881" y="346"/>
                    <a:pt x="2676" y="750"/>
                    <a:pt x="2385" y="750"/>
                  </a:cubicBezTo>
                  <a:cubicBezTo>
                    <a:pt x="2378" y="750"/>
                    <a:pt x="2370" y="750"/>
                    <a:pt x="2362" y="750"/>
                  </a:cubicBezTo>
                  <a:cubicBezTo>
                    <a:pt x="2119" y="735"/>
                    <a:pt x="1899" y="621"/>
                    <a:pt x="1651" y="621"/>
                  </a:cubicBezTo>
                  <a:cubicBezTo>
                    <a:pt x="1431" y="621"/>
                    <a:pt x="1211" y="676"/>
                    <a:pt x="1009" y="767"/>
                  </a:cubicBezTo>
                  <a:cubicBezTo>
                    <a:pt x="812" y="864"/>
                    <a:pt x="532" y="1080"/>
                    <a:pt x="418" y="1318"/>
                  </a:cubicBezTo>
                  <a:cubicBezTo>
                    <a:pt x="1" y="1859"/>
                    <a:pt x="757" y="2666"/>
                    <a:pt x="1381" y="2703"/>
                  </a:cubicBezTo>
                  <a:cubicBezTo>
                    <a:pt x="1399" y="2705"/>
                    <a:pt x="1418" y="2705"/>
                    <a:pt x="1436" y="2705"/>
                  </a:cubicBezTo>
                  <a:cubicBezTo>
                    <a:pt x="1604" y="2705"/>
                    <a:pt x="1762" y="2651"/>
                    <a:pt x="1899" y="2556"/>
                  </a:cubicBezTo>
                  <a:cubicBezTo>
                    <a:pt x="2005" y="2488"/>
                    <a:pt x="2128" y="2299"/>
                    <a:pt x="2252" y="2281"/>
                  </a:cubicBezTo>
                  <a:cubicBezTo>
                    <a:pt x="2258" y="2280"/>
                    <a:pt x="2264" y="2280"/>
                    <a:pt x="2269" y="2280"/>
                  </a:cubicBezTo>
                  <a:cubicBezTo>
                    <a:pt x="2354" y="2280"/>
                    <a:pt x="2459" y="2337"/>
                    <a:pt x="2532" y="2363"/>
                  </a:cubicBezTo>
                  <a:cubicBezTo>
                    <a:pt x="2632" y="2395"/>
                    <a:pt x="2729" y="2418"/>
                    <a:pt x="2835" y="2428"/>
                  </a:cubicBezTo>
                  <a:cubicBezTo>
                    <a:pt x="2857" y="2430"/>
                    <a:pt x="2880" y="2430"/>
                    <a:pt x="2903" y="2430"/>
                  </a:cubicBezTo>
                  <a:cubicBezTo>
                    <a:pt x="3080" y="2430"/>
                    <a:pt x="3253" y="2385"/>
                    <a:pt x="3412" y="2308"/>
                  </a:cubicBezTo>
                  <a:cubicBezTo>
                    <a:pt x="3783" y="2134"/>
                    <a:pt x="4031" y="1781"/>
                    <a:pt x="4141" y="1391"/>
                  </a:cubicBezTo>
                  <a:cubicBezTo>
                    <a:pt x="4234" y="1061"/>
                    <a:pt x="4293" y="589"/>
                    <a:pt x="4100" y="282"/>
                  </a:cubicBezTo>
                  <a:cubicBezTo>
                    <a:pt x="3980" y="84"/>
                    <a:pt x="3794" y="0"/>
                    <a:pt x="35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33"/>
            <p:cNvSpPr/>
            <p:nvPr/>
          </p:nvSpPr>
          <p:spPr>
            <a:xfrm>
              <a:off x="2182775" y="1748200"/>
              <a:ext cx="55400" cy="450100"/>
            </a:xfrm>
            <a:custGeom>
              <a:rect b="b" l="l" r="r" t="t"/>
              <a:pathLst>
                <a:path extrusionOk="0" h="18004" w="2216">
                  <a:moveTo>
                    <a:pt x="1000" y="1"/>
                  </a:moveTo>
                  <a:cubicBezTo>
                    <a:pt x="807" y="1"/>
                    <a:pt x="614" y="155"/>
                    <a:pt x="688" y="394"/>
                  </a:cubicBezTo>
                  <a:cubicBezTo>
                    <a:pt x="1380" y="2581"/>
                    <a:pt x="1500" y="4883"/>
                    <a:pt x="1468" y="7162"/>
                  </a:cubicBezTo>
                  <a:cubicBezTo>
                    <a:pt x="1450" y="8308"/>
                    <a:pt x="1408" y="9459"/>
                    <a:pt x="1353" y="10606"/>
                  </a:cubicBezTo>
                  <a:cubicBezTo>
                    <a:pt x="1298" y="11775"/>
                    <a:pt x="1188" y="12945"/>
                    <a:pt x="967" y="14096"/>
                  </a:cubicBezTo>
                  <a:cubicBezTo>
                    <a:pt x="844" y="14724"/>
                    <a:pt x="707" y="15339"/>
                    <a:pt x="550" y="15958"/>
                  </a:cubicBezTo>
                  <a:cubicBezTo>
                    <a:pt x="395" y="16582"/>
                    <a:pt x="266" y="17233"/>
                    <a:pt x="42" y="17833"/>
                  </a:cubicBezTo>
                  <a:cubicBezTo>
                    <a:pt x="0" y="17938"/>
                    <a:pt x="82" y="18004"/>
                    <a:pt x="168" y="18004"/>
                  </a:cubicBezTo>
                  <a:cubicBezTo>
                    <a:pt x="226" y="18004"/>
                    <a:pt x="285" y="17975"/>
                    <a:pt x="313" y="17911"/>
                  </a:cubicBezTo>
                  <a:cubicBezTo>
                    <a:pt x="537" y="17371"/>
                    <a:pt x="808" y="16861"/>
                    <a:pt x="1009" y="16311"/>
                  </a:cubicBezTo>
                  <a:cubicBezTo>
                    <a:pt x="1211" y="15765"/>
                    <a:pt x="1348" y="15206"/>
                    <a:pt x="1490" y="14647"/>
                  </a:cubicBezTo>
                  <a:cubicBezTo>
                    <a:pt x="1784" y="13495"/>
                    <a:pt x="1894" y="12285"/>
                    <a:pt x="1964" y="11106"/>
                  </a:cubicBezTo>
                  <a:cubicBezTo>
                    <a:pt x="2101" y="8763"/>
                    <a:pt x="2216" y="6378"/>
                    <a:pt x="2023" y="4034"/>
                  </a:cubicBezTo>
                  <a:cubicBezTo>
                    <a:pt x="1913" y="2741"/>
                    <a:pt x="1697" y="1461"/>
                    <a:pt x="1303" y="223"/>
                  </a:cubicBezTo>
                  <a:cubicBezTo>
                    <a:pt x="1254" y="68"/>
                    <a:pt x="1127" y="1"/>
                    <a:pt x="10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33"/>
            <p:cNvSpPr/>
            <p:nvPr/>
          </p:nvSpPr>
          <p:spPr>
            <a:xfrm>
              <a:off x="2154850" y="1864100"/>
              <a:ext cx="75975" cy="149300"/>
            </a:xfrm>
            <a:custGeom>
              <a:rect b="b" l="l" r="r" t="t"/>
              <a:pathLst>
                <a:path extrusionOk="0" h="5972" w="3039">
                  <a:moveTo>
                    <a:pt x="800" y="1"/>
                  </a:moveTo>
                  <a:cubicBezTo>
                    <a:pt x="652" y="1"/>
                    <a:pt x="503" y="22"/>
                    <a:pt x="357" y="68"/>
                  </a:cubicBezTo>
                  <a:cubicBezTo>
                    <a:pt x="1" y="181"/>
                    <a:pt x="110" y="703"/>
                    <a:pt x="430" y="703"/>
                  </a:cubicBezTo>
                  <a:cubicBezTo>
                    <a:pt x="461" y="703"/>
                    <a:pt x="495" y="698"/>
                    <a:pt x="530" y="687"/>
                  </a:cubicBezTo>
                  <a:cubicBezTo>
                    <a:pt x="645" y="651"/>
                    <a:pt x="753" y="634"/>
                    <a:pt x="854" y="634"/>
                  </a:cubicBezTo>
                  <a:cubicBezTo>
                    <a:pt x="1703" y="634"/>
                    <a:pt x="2120" y="1804"/>
                    <a:pt x="2264" y="2512"/>
                  </a:cubicBezTo>
                  <a:cubicBezTo>
                    <a:pt x="2370" y="3049"/>
                    <a:pt x="2378" y="3590"/>
                    <a:pt x="2401" y="4136"/>
                  </a:cubicBezTo>
                  <a:cubicBezTo>
                    <a:pt x="2410" y="4429"/>
                    <a:pt x="2484" y="4709"/>
                    <a:pt x="2525" y="4997"/>
                  </a:cubicBezTo>
                  <a:cubicBezTo>
                    <a:pt x="2567" y="5287"/>
                    <a:pt x="2585" y="5575"/>
                    <a:pt x="2622" y="5865"/>
                  </a:cubicBezTo>
                  <a:cubicBezTo>
                    <a:pt x="2631" y="5935"/>
                    <a:pt x="2687" y="5971"/>
                    <a:pt x="2740" y="5971"/>
                  </a:cubicBezTo>
                  <a:cubicBezTo>
                    <a:pt x="2792" y="5971"/>
                    <a:pt x="2842" y="5937"/>
                    <a:pt x="2846" y="5865"/>
                  </a:cubicBezTo>
                  <a:cubicBezTo>
                    <a:pt x="2865" y="5530"/>
                    <a:pt x="2874" y="5172"/>
                    <a:pt x="2947" y="4847"/>
                  </a:cubicBezTo>
                  <a:cubicBezTo>
                    <a:pt x="3016" y="4521"/>
                    <a:pt x="3039" y="4205"/>
                    <a:pt x="3030" y="3875"/>
                  </a:cubicBezTo>
                  <a:cubicBezTo>
                    <a:pt x="3016" y="3219"/>
                    <a:pt x="2956" y="2558"/>
                    <a:pt x="2778" y="1926"/>
                  </a:cubicBezTo>
                  <a:cubicBezTo>
                    <a:pt x="2626" y="1384"/>
                    <a:pt x="2383" y="829"/>
                    <a:pt x="1947" y="453"/>
                  </a:cubicBezTo>
                  <a:cubicBezTo>
                    <a:pt x="1629" y="172"/>
                    <a:pt x="1218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33"/>
            <p:cNvSpPr/>
            <p:nvPr/>
          </p:nvSpPr>
          <p:spPr>
            <a:xfrm>
              <a:off x="2209950" y="1747625"/>
              <a:ext cx="21550" cy="64650"/>
            </a:xfrm>
            <a:custGeom>
              <a:rect b="b" l="l" r="r" t="t"/>
              <a:pathLst>
                <a:path extrusionOk="0" h="2586" w="862">
                  <a:moveTo>
                    <a:pt x="515" y="0"/>
                  </a:moveTo>
                  <a:cubicBezTo>
                    <a:pt x="467" y="0"/>
                    <a:pt x="418" y="14"/>
                    <a:pt x="371" y="45"/>
                  </a:cubicBezTo>
                  <a:cubicBezTo>
                    <a:pt x="46" y="265"/>
                    <a:pt x="0" y="719"/>
                    <a:pt x="9" y="1086"/>
                  </a:cubicBezTo>
                  <a:cubicBezTo>
                    <a:pt x="14" y="1310"/>
                    <a:pt x="32" y="1545"/>
                    <a:pt x="83" y="1765"/>
                  </a:cubicBezTo>
                  <a:cubicBezTo>
                    <a:pt x="134" y="1994"/>
                    <a:pt x="238" y="2205"/>
                    <a:pt x="299" y="2434"/>
                  </a:cubicBezTo>
                  <a:cubicBezTo>
                    <a:pt x="326" y="2540"/>
                    <a:pt x="404" y="2585"/>
                    <a:pt x="485" y="2585"/>
                  </a:cubicBezTo>
                  <a:cubicBezTo>
                    <a:pt x="609" y="2585"/>
                    <a:pt x="739" y="2480"/>
                    <a:pt x="706" y="2320"/>
                  </a:cubicBezTo>
                  <a:cubicBezTo>
                    <a:pt x="670" y="2136"/>
                    <a:pt x="688" y="1952"/>
                    <a:pt x="688" y="1769"/>
                  </a:cubicBezTo>
                  <a:cubicBezTo>
                    <a:pt x="684" y="1581"/>
                    <a:pt x="661" y="1388"/>
                    <a:pt x="656" y="1200"/>
                  </a:cubicBezTo>
                  <a:cubicBezTo>
                    <a:pt x="647" y="1058"/>
                    <a:pt x="642" y="916"/>
                    <a:pt x="661" y="779"/>
                  </a:cubicBezTo>
                  <a:cubicBezTo>
                    <a:pt x="684" y="631"/>
                    <a:pt x="767" y="521"/>
                    <a:pt x="807" y="379"/>
                  </a:cubicBezTo>
                  <a:cubicBezTo>
                    <a:pt x="862" y="191"/>
                    <a:pt x="696" y="0"/>
                    <a:pt x="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33"/>
            <p:cNvSpPr/>
            <p:nvPr/>
          </p:nvSpPr>
          <p:spPr>
            <a:xfrm>
              <a:off x="2131850" y="1842850"/>
              <a:ext cx="367450" cy="462150"/>
            </a:xfrm>
            <a:custGeom>
              <a:rect b="b" l="l" r="r" t="t"/>
              <a:pathLst>
                <a:path extrusionOk="0" h="18486" w="14698">
                  <a:moveTo>
                    <a:pt x="14612" y="1"/>
                  </a:moveTo>
                  <a:cubicBezTo>
                    <a:pt x="14610" y="1"/>
                    <a:pt x="14609" y="1"/>
                    <a:pt x="14607" y="1"/>
                  </a:cubicBezTo>
                  <a:cubicBezTo>
                    <a:pt x="13983" y="10"/>
                    <a:pt x="13397" y="344"/>
                    <a:pt x="12846" y="606"/>
                  </a:cubicBezTo>
                  <a:cubicBezTo>
                    <a:pt x="12552" y="744"/>
                    <a:pt x="12264" y="858"/>
                    <a:pt x="11985" y="1023"/>
                  </a:cubicBezTo>
                  <a:cubicBezTo>
                    <a:pt x="11691" y="1203"/>
                    <a:pt x="11407" y="1400"/>
                    <a:pt x="11127" y="1606"/>
                  </a:cubicBezTo>
                  <a:cubicBezTo>
                    <a:pt x="10127" y="2340"/>
                    <a:pt x="9150" y="3138"/>
                    <a:pt x="8266" y="4004"/>
                  </a:cubicBezTo>
                  <a:cubicBezTo>
                    <a:pt x="7366" y="4884"/>
                    <a:pt x="6554" y="5862"/>
                    <a:pt x="5784" y="6857"/>
                  </a:cubicBezTo>
                  <a:cubicBezTo>
                    <a:pt x="5027" y="7843"/>
                    <a:pt x="4331" y="8861"/>
                    <a:pt x="3739" y="9953"/>
                  </a:cubicBezTo>
                  <a:cubicBezTo>
                    <a:pt x="3665" y="10090"/>
                    <a:pt x="3592" y="10232"/>
                    <a:pt x="3523" y="10370"/>
                  </a:cubicBezTo>
                  <a:cubicBezTo>
                    <a:pt x="3789" y="9049"/>
                    <a:pt x="3931" y="7714"/>
                    <a:pt x="3904" y="6366"/>
                  </a:cubicBezTo>
                  <a:cubicBezTo>
                    <a:pt x="3891" y="5779"/>
                    <a:pt x="3840" y="5197"/>
                    <a:pt x="3766" y="4615"/>
                  </a:cubicBezTo>
                  <a:cubicBezTo>
                    <a:pt x="3692" y="4027"/>
                    <a:pt x="3533" y="3468"/>
                    <a:pt x="3381" y="2894"/>
                  </a:cubicBezTo>
                  <a:cubicBezTo>
                    <a:pt x="3363" y="2823"/>
                    <a:pt x="3311" y="2793"/>
                    <a:pt x="3257" y="2793"/>
                  </a:cubicBezTo>
                  <a:cubicBezTo>
                    <a:pt x="3176" y="2793"/>
                    <a:pt x="3091" y="2863"/>
                    <a:pt x="3110" y="2968"/>
                  </a:cubicBezTo>
                  <a:cubicBezTo>
                    <a:pt x="3203" y="3481"/>
                    <a:pt x="3220" y="4009"/>
                    <a:pt x="3262" y="4532"/>
                  </a:cubicBezTo>
                  <a:cubicBezTo>
                    <a:pt x="3303" y="5041"/>
                    <a:pt x="3317" y="5545"/>
                    <a:pt x="3313" y="6059"/>
                  </a:cubicBezTo>
                  <a:cubicBezTo>
                    <a:pt x="3307" y="7068"/>
                    <a:pt x="3230" y="8082"/>
                    <a:pt x="3083" y="9077"/>
                  </a:cubicBezTo>
                  <a:cubicBezTo>
                    <a:pt x="2784" y="11075"/>
                    <a:pt x="2202" y="13016"/>
                    <a:pt x="1474" y="14891"/>
                  </a:cubicBezTo>
                  <a:cubicBezTo>
                    <a:pt x="1061" y="15946"/>
                    <a:pt x="602" y="16978"/>
                    <a:pt x="121" y="18001"/>
                  </a:cubicBezTo>
                  <a:cubicBezTo>
                    <a:pt x="0" y="18253"/>
                    <a:pt x="223" y="18486"/>
                    <a:pt x="431" y="18486"/>
                  </a:cubicBezTo>
                  <a:cubicBezTo>
                    <a:pt x="525" y="18486"/>
                    <a:pt x="617" y="18438"/>
                    <a:pt x="671" y="18322"/>
                  </a:cubicBezTo>
                  <a:cubicBezTo>
                    <a:pt x="1501" y="16570"/>
                    <a:pt x="2285" y="14740"/>
                    <a:pt x="2877" y="12855"/>
                  </a:cubicBezTo>
                  <a:cubicBezTo>
                    <a:pt x="2977" y="12654"/>
                    <a:pt x="3078" y="12457"/>
                    <a:pt x="3179" y="12254"/>
                  </a:cubicBezTo>
                  <a:cubicBezTo>
                    <a:pt x="3445" y="11708"/>
                    <a:pt x="3720" y="11172"/>
                    <a:pt x="4014" y="10641"/>
                  </a:cubicBezTo>
                  <a:cubicBezTo>
                    <a:pt x="4606" y="9585"/>
                    <a:pt x="5243" y="8549"/>
                    <a:pt x="5940" y="7559"/>
                  </a:cubicBezTo>
                  <a:cubicBezTo>
                    <a:pt x="6642" y="6568"/>
                    <a:pt x="7430" y="5642"/>
                    <a:pt x="8279" y="4765"/>
                  </a:cubicBezTo>
                  <a:cubicBezTo>
                    <a:pt x="9123" y="3894"/>
                    <a:pt x="9985" y="3032"/>
                    <a:pt x="10943" y="2280"/>
                  </a:cubicBezTo>
                  <a:cubicBezTo>
                    <a:pt x="11517" y="1830"/>
                    <a:pt x="12122" y="1436"/>
                    <a:pt x="12718" y="1019"/>
                  </a:cubicBezTo>
                  <a:cubicBezTo>
                    <a:pt x="13310" y="606"/>
                    <a:pt x="14016" y="464"/>
                    <a:pt x="14639" y="124"/>
                  </a:cubicBezTo>
                  <a:cubicBezTo>
                    <a:pt x="14697" y="93"/>
                    <a:pt x="14672" y="1"/>
                    <a:pt x="146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33"/>
            <p:cNvSpPr/>
            <p:nvPr/>
          </p:nvSpPr>
          <p:spPr>
            <a:xfrm>
              <a:off x="2396500" y="1813650"/>
              <a:ext cx="66075" cy="83275"/>
            </a:xfrm>
            <a:custGeom>
              <a:rect b="b" l="l" r="r" t="t"/>
              <a:pathLst>
                <a:path extrusionOk="0" h="3331" w="2643">
                  <a:moveTo>
                    <a:pt x="2557" y="0"/>
                  </a:moveTo>
                  <a:cubicBezTo>
                    <a:pt x="2535" y="0"/>
                    <a:pt x="2513" y="11"/>
                    <a:pt x="2499" y="36"/>
                  </a:cubicBezTo>
                  <a:cubicBezTo>
                    <a:pt x="2173" y="582"/>
                    <a:pt x="1816" y="1095"/>
                    <a:pt x="1422" y="1595"/>
                  </a:cubicBezTo>
                  <a:cubicBezTo>
                    <a:pt x="1233" y="1834"/>
                    <a:pt x="1003" y="2031"/>
                    <a:pt x="811" y="2265"/>
                  </a:cubicBezTo>
                  <a:cubicBezTo>
                    <a:pt x="609" y="2513"/>
                    <a:pt x="398" y="2788"/>
                    <a:pt x="160" y="2998"/>
                  </a:cubicBezTo>
                  <a:cubicBezTo>
                    <a:pt x="1" y="3136"/>
                    <a:pt x="144" y="3330"/>
                    <a:pt x="310" y="3330"/>
                  </a:cubicBezTo>
                  <a:cubicBezTo>
                    <a:pt x="355" y="3330"/>
                    <a:pt x="402" y="3316"/>
                    <a:pt x="444" y="3283"/>
                  </a:cubicBezTo>
                  <a:cubicBezTo>
                    <a:pt x="706" y="3076"/>
                    <a:pt x="976" y="2907"/>
                    <a:pt x="1224" y="2678"/>
                  </a:cubicBezTo>
                  <a:cubicBezTo>
                    <a:pt x="1467" y="2453"/>
                    <a:pt x="1659" y="2151"/>
                    <a:pt x="1843" y="1875"/>
                  </a:cubicBezTo>
                  <a:cubicBezTo>
                    <a:pt x="2205" y="1343"/>
                    <a:pt x="2476" y="714"/>
                    <a:pt x="2627" y="91"/>
                  </a:cubicBezTo>
                  <a:cubicBezTo>
                    <a:pt x="2642" y="40"/>
                    <a:pt x="2600" y="0"/>
                    <a:pt x="25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33"/>
            <p:cNvSpPr/>
            <p:nvPr/>
          </p:nvSpPr>
          <p:spPr>
            <a:xfrm>
              <a:off x="2399375" y="1872075"/>
              <a:ext cx="108200" cy="23675"/>
            </a:xfrm>
            <a:custGeom>
              <a:rect b="b" l="l" r="r" t="t"/>
              <a:pathLst>
                <a:path extrusionOk="0" h="947" w="4328">
                  <a:moveTo>
                    <a:pt x="2674" y="1"/>
                  </a:moveTo>
                  <a:cubicBezTo>
                    <a:pt x="2540" y="1"/>
                    <a:pt x="2406" y="6"/>
                    <a:pt x="2274" y="15"/>
                  </a:cubicBezTo>
                  <a:cubicBezTo>
                    <a:pt x="1563" y="61"/>
                    <a:pt x="903" y="271"/>
                    <a:pt x="247" y="538"/>
                  </a:cubicBezTo>
                  <a:cubicBezTo>
                    <a:pt x="0" y="637"/>
                    <a:pt x="89" y="947"/>
                    <a:pt x="302" y="947"/>
                  </a:cubicBezTo>
                  <a:cubicBezTo>
                    <a:pt x="334" y="947"/>
                    <a:pt x="370" y="939"/>
                    <a:pt x="407" y="923"/>
                  </a:cubicBezTo>
                  <a:cubicBezTo>
                    <a:pt x="1008" y="667"/>
                    <a:pt x="1669" y="547"/>
                    <a:pt x="2310" y="474"/>
                  </a:cubicBezTo>
                  <a:cubicBezTo>
                    <a:pt x="2642" y="438"/>
                    <a:pt x="2973" y="429"/>
                    <a:pt x="3303" y="429"/>
                  </a:cubicBezTo>
                  <a:cubicBezTo>
                    <a:pt x="3608" y="429"/>
                    <a:pt x="3912" y="437"/>
                    <a:pt x="4218" y="437"/>
                  </a:cubicBezTo>
                  <a:cubicBezTo>
                    <a:pt x="4287" y="437"/>
                    <a:pt x="4328" y="326"/>
                    <a:pt x="4255" y="299"/>
                  </a:cubicBezTo>
                  <a:cubicBezTo>
                    <a:pt x="3762" y="82"/>
                    <a:pt x="3214" y="1"/>
                    <a:pt x="2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33"/>
            <p:cNvSpPr/>
            <p:nvPr/>
          </p:nvSpPr>
          <p:spPr>
            <a:xfrm>
              <a:off x="2289725" y="1919275"/>
              <a:ext cx="42450" cy="85375"/>
            </a:xfrm>
            <a:custGeom>
              <a:rect b="b" l="l" r="r" t="t"/>
              <a:pathLst>
                <a:path extrusionOk="0" h="3415" w="1698">
                  <a:moveTo>
                    <a:pt x="1598" y="0"/>
                  </a:moveTo>
                  <a:cubicBezTo>
                    <a:pt x="1556" y="0"/>
                    <a:pt x="1512" y="24"/>
                    <a:pt x="1496" y="72"/>
                  </a:cubicBezTo>
                  <a:cubicBezTo>
                    <a:pt x="1303" y="589"/>
                    <a:pt x="1134" y="1103"/>
                    <a:pt x="882" y="1598"/>
                  </a:cubicBezTo>
                  <a:cubicBezTo>
                    <a:pt x="634" y="2075"/>
                    <a:pt x="387" y="2566"/>
                    <a:pt x="107" y="3029"/>
                  </a:cubicBezTo>
                  <a:cubicBezTo>
                    <a:pt x="0" y="3204"/>
                    <a:pt x="172" y="3414"/>
                    <a:pt x="341" y="3414"/>
                  </a:cubicBezTo>
                  <a:cubicBezTo>
                    <a:pt x="399" y="3414"/>
                    <a:pt x="455" y="3390"/>
                    <a:pt x="501" y="3332"/>
                  </a:cubicBezTo>
                  <a:cubicBezTo>
                    <a:pt x="679" y="3107"/>
                    <a:pt x="850" y="2878"/>
                    <a:pt x="1005" y="2635"/>
                  </a:cubicBezTo>
                  <a:cubicBezTo>
                    <a:pt x="1170" y="2378"/>
                    <a:pt x="1271" y="2089"/>
                    <a:pt x="1367" y="1805"/>
                  </a:cubicBezTo>
                  <a:cubicBezTo>
                    <a:pt x="1551" y="1268"/>
                    <a:pt x="1697" y="667"/>
                    <a:pt x="1697" y="99"/>
                  </a:cubicBezTo>
                  <a:cubicBezTo>
                    <a:pt x="1697" y="34"/>
                    <a:pt x="1648" y="0"/>
                    <a:pt x="15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33"/>
            <p:cNvSpPr/>
            <p:nvPr/>
          </p:nvSpPr>
          <p:spPr>
            <a:xfrm>
              <a:off x="2271125" y="1971900"/>
              <a:ext cx="99125" cy="52725"/>
            </a:xfrm>
            <a:custGeom>
              <a:rect b="b" l="l" r="r" t="t"/>
              <a:pathLst>
                <a:path extrusionOk="0" h="2109" w="3965">
                  <a:moveTo>
                    <a:pt x="3693" y="0"/>
                  </a:moveTo>
                  <a:cubicBezTo>
                    <a:pt x="3588" y="0"/>
                    <a:pt x="3482" y="30"/>
                    <a:pt x="3377" y="48"/>
                  </a:cubicBezTo>
                  <a:cubicBezTo>
                    <a:pt x="3199" y="80"/>
                    <a:pt x="3019" y="122"/>
                    <a:pt x="2845" y="168"/>
                  </a:cubicBezTo>
                  <a:cubicBezTo>
                    <a:pt x="2492" y="259"/>
                    <a:pt x="2144" y="378"/>
                    <a:pt x="1814" y="535"/>
                  </a:cubicBezTo>
                  <a:cubicBezTo>
                    <a:pt x="1144" y="850"/>
                    <a:pt x="644" y="1373"/>
                    <a:pt x="112" y="1869"/>
                  </a:cubicBezTo>
                  <a:cubicBezTo>
                    <a:pt x="0" y="1970"/>
                    <a:pt x="102" y="2109"/>
                    <a:pt x="222" y="2109"/>
                  </a:cubicBezTo>
                  <a:cubicBezTo>
                    <a:pt x="254" y="2109"/>
                    <a:pt x="287" y="2099"/>
                    <a:pt x="318" y="2075"/>
                  </a:cubicBezTo>
                  <a:cubicBezTo>
                    <a:pt x="860" y="1648"/>
                    <a:pt x="1525" y="1392"/>
                    <a:pt x="2130" y="1076"/>
                  </a:cubicBezTo>
                  <a:cubicBezTo>
                    <a:pt x="2428" y="920"/>
                    <a:pt x="2726" y="759"/>
                    <a:pt x="3033" y="622"/>
                  </a:cubicBezTo>
                  <a:cubicBezTo>
                    <a:pt x="3184" y="558"/>
                    <a:pt x="3332" y="493"/>
                    <a:pt x="3487" y="438"/>
                  </a:cubicBezTo>
                  <a:cubicBezTo>
                    <a:pt x="3634" y="378"/>
                    <a:pt x="3785" y="351"/>
                    <a:pt x="3900" y="232"/>
                  </a:cubicBezTo>
                  <a:cubicBezTo>
                    <a:pt x="3965" y="163"/>
                    <a:pt x="3933" y="58"/>
                    <a:pt x="3845" y="25"/>
                  </a:cubicBezTo>
                  <a:cubicBezTo>
                    <a:pt x="3794" y="7"/>
                    <a:pt x="3744" y="0"/>
                    <a:pt x="36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33"/>
            <p:cNvSpPr/>
            <p:nvPr/>
          </p:nvSpPr>
          <p:spPr>
            <a:xfrm>
              <a:off x="2156650" y="2017250"/>
              <a:ext cx="250975" cy="249375"/>
            </a:xfrm>
            <a:custGeom>
              <a:rect b="b" l="l" r="r" t="t"/>
              <a:pathLst>
                <a:path extrusionOk="0" h="9975" w="10039">
                  <a:moveTo>
                    <a:pt x="8932" y="0"/>
                  </a:moveTo>
                  <a:cubicBezTo>
                    <a:pt x="8492" y="0"/>
                    <a:pt x="7980" y="239"/>
                    <a:pt x="7636" y="399"/>
                  </a:cubicBezTo>
                  <a:cubicBezTo>
                    <a:pt x="6067" y="1128"/>
                    <a:pt x="4668" y="2219"/>
                    <a:pt x="3641" y="3614"/>
                  </a:cubicBezTo>
                  <a:cubicBezTo>
                    <a:pt x="2967" y="4535"/>
                    <a:pt x="2435" y="5568"/>
                    <a:pt x="1875" y="6558"/>
                  </a:cubicBezTo>
                  <a:cubicBezTo>
                    <a:pt x="1413" y="7379"/>
                    <a:pt x="990" y="8218"/>
                    <a:pt x="545" y="9048"/>
                  </a:cubicBezTo>
                  <a:cubicBezTo>
                    <a:pt x="371" y="9223"/>
                    <a:pt x="215" y="9424"/>
                    <a:pt x="92" y="9653"/>
                  </a:cubicBezTo>
                  <a:cubicBezTo>
                    <a:pt x="0" y="9827"/>
                    <a:pt x="139" y="9975"/>
                    <a:pt x="286" y="9975"/>
                  </a:cubicBezTo>
                  <a:cubicBezTo>
                    <a:pt x="352" y="9975"/>
                    <a:pt x="419" y="9945"/>
                    <a:pt x="467" y="9873"/>
                  </a:cubicBezTo>
                  <a:cubicBezTo>
                    <a:pt x="954" y="9168"/>
                    <a:pt x="1784" y="8750"/>
                    <a:pt x="2486" y="8292"/>
                  </a:cubicBezTo>
                  <a:cubicBezTo>
                    <a:pt x="3274" y="7773"/>
                    <a:pt x="4044" y="7223"/>
                    <a:pt x="4792" y="6645"/>
                  </a:cubicBezTo>
                  <a:cubicBezTo>
                    <a:pt x="6283" y="5485"/>
                    <a:pt x="7714" y="4209"/>
                    <a:pt x="8979" y="2806"/>
                  </a:cubicBezTo>
                  <a:cubicBezTo>
                    <a:pt x="9520" y="2206"/>
                    <a:pt x="10038" y="1307"/>
                    <a:pt x="9681" y="482"/>
                  </a:cubicBezTo>
                  <a:cubicBezTo>
                    <a:pt x="9526" y="122"/>
                    <a:pt x="9247" y="0"/>
                    <a:pt x="89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33"/>
            <p:cNvSpPr/>
            <p:nvPr/>
          </p:nvSpPr>
          <p:spPr>
            <a:xfrm>
              <a:off x="2271250" y="1932800"/>
              <a:ext cx="33875" cy="95775"/>
            </a:xfrm>
            <a:custGeom>
              <a:rect b="b" l="l" r="r" t="t"/>
              <a:pathLst>
                <a:path extrusionOk="0" h="3831" w="1355">
                  <a:moveTo>
                    <a:pt x="1152" y="1"/>
                  </a:moveTo>
                  <a:cubicBezTo>
                    <a:pt x="1100" y="1"/>
                    <a:pt x="1047" y="31"/>
                    <a:pt x="1029" y="90"/>
                  </a:cubicBezTo>
                  <a:cubicBezTo>
                    <a:pt x="946" y="374"/>
                    <a:pt x="956" y="681"/>
                    <a:pt x="887" y="970"/>
                  </a:cubicBezTo>
                  <a:cubicBezTo>
                    <a:pt x="823" y="1254"/>
                    <a:pt x="698" y="1512"/>
                    <a:pt x="630" y="1792"/>
                  </a:cubicBezTo>
                  <a:cubicBezTo>
                    <a:pt x="561" y="2071"/>
                    <a:pt x="474" y="2346"/>
                    <a:pt x="378" y="2621"/>
                  </a:cubicBezTo>
                  <a:cubicBezTo>
                    <a:pt x="281" y="2901"/>
                    <a:pt x="222" y="3227"/>
                    <a:pt x="89" y="3493"/>
                  </a:cubicBezTo>
                  <a:cubicBezTo>
                    <a:pt x="0" y="3670"/>
                    <a:pt x="151" y="3831"/>
                    <a:pt x="299" y="3831"/>
                  </a:cubicBezTo>
                  <a:cubicBezTo>
                    <a:pt x="367" y="3831"/>
                    <a:pt x="434" y="3798"/>
                    <a:pt x="478" y="3718"/>
                  </a:cubicBezTo>
                  <a:cubicBezTo>
                    <a:pt x="639" y="3428"/>
                    <a:pt x="832" y="3176"/>
                    <a:pt x="960" y="2865"/>
                  </a:cubicBezTo>
                  <a:cubicBezTo>
                    <a:pt x="1079" y="2575"/>
                    <a:pt x="1171" y="2268"/>
                    <a:pt x="1244" y="1961"/>
                  </a:cubicBezTo>
                  <a:cubicBezTo>
                    <a:pt x="1318" y="1654"/>
                    <a:pt x="1299" y="1341"/>
                    <a:pt x="1308" y="1030"/>
                  </a:cubicBezTo>
                  <a:cubicBezTo>
                    <a:pt x="1314" y="727"/>
                    <a:pt x="1354" y="384"/>
                    <a:pt x="1272" y="90"/>
                  </a:cubicBezTo>
                  <a:cubicBezTo>
                    <a:pt x="1256" y="31"/>
                    <a:pt x="1204" y="1"/>
                    <a:pt x="1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33"/>
            <p:cNvSpPr/>
            <p:nvPr/>
          </p:nvSpPr>
          <p:spPr>
            <a:xfrm>
              <a:off x="2149225" y="2068575"/>
              <a:ext cx="196325" cy="208700"/>
            </a:xfrm>
            <a:custGeom>
              <a:rect b="b" l="l" r="r" t="t"/>
              <a:pathLst>
                <a:path extrusionOk="0" h="8348" w="7853">
                  <a:moveTo>
                    <a:pt x="7736" y="1"/>
                  </a:moveTo>
                  <a:cubicBezTo>
                    <a:pt x="7703" y="1"/>
                    <a:pt x="7661" y="15"/>
                    <a:pt x="7616" y="48"/>
                  </a:cubicBezTo>
                  <a:cubicBezTo>
                    <a:pt x="7332" y="263"/>
                    <a:pt x="6456" y="704"/>
                    <a:pt x="4296" y="2859"/>
                  </a:cubicBezTo>
                  <a:cubicBezTo>
                    <a:pt x="3264" y="3881"/>
                    <a:pt x="2309" y="4959"/>
                    <a:pt x="1407" y="6101"/>
                  </a:cubicBezTo>
                  <a:cubicBezTo>
                    <a:pt x="893" y="6747"/>
                    <a:pt x="480" y="7431"/>
                    <a:pt x="59" y="8142"/>
                  </a:cubicBezTo>
                  <a:cubicBezTo>
                    <a:pt x="1" y="8237"/>
                    <a:pt x="89" y="8347"/>
                    <a:pt x="178" y="8347"/>
                  </a:cubicBezTo>
                  <a:cubicBezTo>
                    <a:pt x="209" y="8347"/>
                    <a:pt x="240" y="8334"/>
                    <a:pt x="265" y="8302"/>
                  </a:cubicBezTo>
                  <a:cubicBezTo>
                    <a:pt x="705" y="7748"/>
                    <a:pt x="1141" y="7082"/>
                    <a:pt x="1581" y="6518"/>
                  </a:cubicBezTo>
                  <a:cubicBezTo>
                    <a:pt x="2021" y="5954"/>
                    <a:pt x="3172" y="4615"/>
                    <a:pt x="3653" y="4083"/>
                  </a:cubicBezTo>
                  <a:cubicBezTo>
                    <a:pt x="5598" y="1942"/>
                    <a:pt x="6502" y="1180"/>
                    <a:pt x="7740" y="190"/>
                  </a:cubicBezTo>
                  <a:cubicBezTo>
                    <a:pt x="7852" y="96"/>
                    <a:pt x="7823" y="1"/>
                    <a:pt x="77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33"/>
            <p:cNvSpPr/>
            <p:nvPr/>
          </p:nvSpPr>
          <p:spPr>
            <a:xfrm>
              <a:off x="2322775" y="1886800"/>
              <a:ext cx="32350" cy="40650"/>
            </a:xfrm>
            <a:custGeom>
              <a:rect b="b" l="l" r="r" t="t"/>
              <a:pathLst>
                <a:path extrusionOk="0" h="1626" w="1294">
                  <a:moveTo>
                    <a:pt x="699" y="1"/>
                  </a:moveTo>
                  <a:cubicBezTo>
                    <a:pt x="680" y="1"/>
                    <a:pt x="661" y="2"/>
                    <a:pt x="642" y="4"/>
                  </a:cubicBezTo>
                  <a:cubicBezTo>
                    <a:pt x="371" y="36"/>
                    <a:pt x="161" y="237"/>
                    <a:pt x="68" y="485"/>
                  </a:cubicBezTo>
                  <a:cubicBezTo>
                    <a:pt x="13" y="632"/>
                    <a:pt x="0" y="797"/>
                    <a:pt x="13" y="953"/>
                  </a:cubicBezTo>
                  <a:cubicBezTo>
                    <a:pt x="28" y="1128"/>
                    <a:pt x="78" y="1288"/>
                    <a:pt x="133" y="1458"/>
                  </a:cubicBezTo>
                  <a:cubicBezTo>
                    <a:pt x="138" y="1471"/>
                    <a:pt x="142" y="1481"/>
                    <a:pt x="151" y="1494"/>
                  </a:cubicBezTo>
                  <a:cubicBezTo>
                    <a:pt x="143" y="1560"/>
                    <a:pt x="190" y="1626"/>
                    <a:pt x="266" y="1626"/>
                  </a:cubicBezTo>
                  <a:cubicBezTo>
                    <a:pt x="274" y="1626"/>
                    <a:pt x="283" y="1625"/>
                    <a:pt x="293" y="1623"/>
                  </a:cubicBezTo>
                  <a:cubicBezTo>
                    <a:pt x="362" y="1609"/>
                    <a:pt x="417" y="1563"/>
                    <a:pt x="472" y="1526"/>
                  </a:cubicBezTo>
                  <a:cubicBezTo>
                    <a:pt x="532" y="1485"/>
                    <a:pt x="591" y="1443"/>
                    <a:pt x="646" y="1398"/>
                  </a:cubicBezTo>
                  <a:cubicBezTo>
                    <a:pt x="747" y="1320"/>
                    <a:pt x="839" y="1233"/>
                    <a:pt x="921" y="1136"/>
                  </a:cubicBezTo>
                  <a:cubicBezTo>
                    <a:pt x="1096" y="935"/>
                    <a:pt x="1293" y="650"/>
                    <a:pt x="1211" y="370"/>
                  </a:cubicBezTo>
                  <a:cubicBezTo>
                    <a:pt x="1147" y="146"/>
                    <a:pt x="924" y="1"/>
                    <a:pt x="69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33"/>
            <p:cNvSpPr/>
            <p:nvPr/>
          </p:nvSpPr>
          <p:spPr>
            <a:xfrm>
              <a:off x="2360700" y="1953775"/>
              <a:ext cx="50725" cy="36450"/>
            </a:xfrm>
            <a:custGeom>
              <a:rect b="b" l="l" r="r" t="t"/>
              <a:pathLst>
                <a:path extrusionOk="0" h="1458" w="2029">
                  <a:moveTo>
                    <a:pt x="1203" y="1"/>
                  </a:moveTo>
                  <a:cubicBezTo>
                    <a:pt x="1129" y="1"/>
                    <a:pt x="1055" y="10"/>
                    <a:pt x="983" y="26"/>
                  </a:cubicBezTo>
                  <a:cubicBezTo>
                    <a:pt x="597" y="113"/>
                    <a:pt x="317" y="415"/>
                    <a:pt x="65" y="705"/>
                  </a:cubicBezTo>
                  <a:cubicBezTo>
                    <a:pt x="37" y="737"/>
                    <a:pt x="24" y="778"/>
                    <a:pt x="28" y="815"/>
                  </a:cubicBezTo>
                  <a:cubicBezTo>
                    <a:pt x="20" y="833"/>
                    <a:pt x="10" y="856"/>
                    <a:pt x="10" y="883"/>
                  </a:cubicBezTo>
                  <a:cubicBezTo>
                    <a:pt x="1" y="1067"/>
                    <a:pt x="162" y="1186"/>
                    <a:pt x="303" y="1268"/>
                  </a:cubicBezTo>
                  <a:cubicBezTo>
                    <a:pt x="441" y="1347"/>
                    <a:pt x="587" y="1406"/>
                    <a:pt x="744" y="1433"/>
                  </a:cubicBezTo>
                  <a:cubicBezTo>
                    <a:pt x="829" y="1449"/>
                    <a:pt x="917" y="1457"/>
                    <a:pt x="1005" y="1457"/>
                  </a:cubicBezTo>
                  <a:cubicBezTo>
                    <a:pt x="1232" y="1457"/>
                    <a:pt x="1460" y="1402"/>
                    <a:pt x="1652" y="1273"/>
                  </a:cubicBezTo>
                  <a:cubicBezTo>
                    <a:pt x="1794" y="1181"/>
                    <a:pt x="1918" y="1053"/>
                    <a:pt x="1973" y="888"/>
                  </a:cubicBezTo>
                  <a:cubicBezTo>
                    <a:pt x="2028" y="714"/>
                    <a:pt x="1968" y="525"/>
                    <a:pt x="1872" y="375"/>
                  </a:cubicBezTo>
                  <a:cubicBezTo>
                    <a:pt x="1781" y="223"/>
                    <a:pt x="1647" y="108"/>
                    <a:pt x="1482" y="49"/>
                  </a:cubicBezTo>
                  <a:cubicBezTo>
                    <a:pt x="1392" y="16"/>
                    <a:pt x="1298" y="1"/>
                    <a:pt x="12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33"/>
            <p:cNvSpPr/>
            <p:nvPr/>
          </p:nvSpPr>
          <p:spPr>
            <a:xfrm>
              <a:off x="2287575" y="1900150"/>
              <a:ext cx="29250" cy="45125"/>
            </a:xfrm>
            <a:custGeom>
              <a:rect b="b" l="l" r="r" t="t"/>
              <a:pathLst>
                <a:path extrusionOk="0" h="1805" w="1170">
                  <a:moveTo>
                    <a:pt x="740" y="1"/>
                  </a:moveTo>
                  <a:cubicBezTo>
                    <a:pt x="651" y="1"/>
                    <a:pt x="561" y="29"/>
                    <a:pt x="481" y="66"/>
                  </a:cubicBezTo>
                  <a:cubicBezTo>
                    <a:pt x="211" y="194"/>
                    <a:pt x="64" y="484"/>
                    <a:pt x="32" y="776"/>
                  </a:cubicBezTo>
                  <a:cubicBezTo>
                    <a:pt x="0" y="1106"/>
                    <a:pt x="119" y="1437"/>
                    <a:pt x="325" y="1694"/>
                  </a:cubicBezTo>
                  <a:cubicBezTo>
                    <a:pt x="325" y="1707"/>
                    <a:pt x="331" y="1722"/>
                    <a:pt x="339" y="1739"/>
                  </a:cubicBezTo>
                  <a:cubicBezTo>
                    <a:pt x="361" y="1777"/>
                    <a:pt x="411" y="1804"/>
                    <a:pt x="458" y="1804"/>
                  </a:cubicBezTo>
                  <a:cubicBezTo>
                    <a:pt x="479" y="1804"/>
                    <a:pt x="500" y="1799"/>
                    <a:pt x="518" y="1786"/>
                  </a:cubicBezTo>
                  <a:cubicBezTo>
                    <a:pt x="743" y="1616"/>
                    <a:pt x="913" y="1396"/>
                    <a:pt x="1018" y="1139"/>
                  </a:cubicBezTo>
                  <a:cubicBezTo>
                    <a:pt x="1119" y="901"/>
                    <a:pt x="1169" y="617"/>
                    <a:pt x="1119" y="364"/>
                  </a:cubicBezTo>
                  <a:cubicBezTo>
                    <a:pt x="1095" y="240"/>
                    <a:pt x="1032" y="121"/>
                    <a:pt x="926" y="52"/>
                  </a:cubicBezTo>
                  <a:cubicBezTo>
                    <a:pt x="868" y="16"/>
                    <a:pt x="805" y="1"/>
                    <a:pt x="7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33"/>
            <p:cNvSpPr/>
            <p:nvPr/>
          </p:nvSpPr>
          <p:spPr>
            <a:xfrm>
              <a:off x="2296150" y="1903125"/>
              <a:ext cx="16200" cy="13050"/>
            </a:xfrm>
            <a:custGeom>
              <a:rect b="b" l="l" r="r" t="t"/>
              <a:pathLst>
                <a:path extrusionOk="0" h="522" w="648">
                  <a:moveTo>
                    <a:pt x="382" y="168"/>
                  </a:moveTo>
                  <a:cubicBezTo>
                    <a:pt x="386" y="172"/>
                    <a:pt x="390" y="172"/>
                    <a:pt x="395" y="172"/>
                  </a:cubicBezTo>
                  <a:cubicBezTo>
                    <a:pt x="395" y="172"/>
                    <a:pt x="395" y="176"/>
                    <a:pt x="400" y="176"/>
                  </a:cubicBezTo>
                  <a:cubicBezTo>
                    <a:pt x="405" y="176"/>
                    <a:pt x="409" y="181"/>
                    <a:pt x="409" y="181"/>
                  </a:cubicBezTo>
                  <a:cubicBezTo>
                    <a:pt x="418" y="185"/>
                    <a:pt x="428" y="190"/>
                    <a:pt x="432" y="195"/>
                  </a:cubicBezTo>
                  <a:lnTo>
                    <a:pt x="437" y="199"/>
                  </a:lnTo>
                  <a:cubicBezTo>
                    <a:pt x="445" y="204"/>
                    <a:pt x="450" y="213"/>
                    <a:pt x="455" y="217"/>
                  </a:cubicBezTo>
                  <a:cubicBezTo>
                    <a:pt x="460" y="217"/>
                    <a:pt x="460" y="223"/>
                    <a:pt x="460" y="223"/>
                  </a:cubicBezTo>
                  <a:cubicBezTo>
                    <a:pt x="464" y="227"/>
                    <a:pt x="464" y="231"/>
                    <a:pt x="469" y="236"/>
                  </a:cubicBezTo>
                  <a:lnTo>
                    <a:pt x="469" y="240"/>
                  </a:lnTo>
                  <a:cubicBezTo>
                    <a:pt x="469" y="240"/>
                    <a:pt x="469" y="239"/>
                    <a:pt x="469" y="239"/>
                  </a:cubicBezTo>
                  <a:cubicBezTo>
                    <a:pt x="470" y="239"/>
                    <a:pt x="473" y="251"/>
                    <a:pt x="473" y="254"/>
                  </a:cubicBezTo>
                  <a:cubicBezTo>
                    <a:pt x="473" y="254"/>
                    <a:pt x="477" y="259"/>
                    <a:pt x="477" y="263"/>
                  </a:cubicBezTo>
                  <a:lnTo>
                    <a:pt x="477" y="278"/>
                  </a:lnTo>
                  <a:lnTo>
                    <a:pt x="477" y="282"/>
                  </a:lnTo>
                  <a:cubicBezTo>
                    <a:pt x="477" y="282"/>
                    <a:pt x="473" y="282"/>
                    <a:pt x="473" y="286"/>
                  </a:cubicBezTo>
                  <a:cubicBezTo>
                    <a:pt x="473" y="286"/>
                    <a:pt x="469" y="300"/>
                    <a:pt x="464" y="300"/>
                  </a:cubicBezTo>
                  <a:cubicBezTo>
                    <a:pt x="464" y="305"/>
                    <a:pt x="464" y="305"/>
                    <a:pt x="460" y="309"/>
                  </a:cubicBezTo>
                  <a:lnTo>
                    <a:pt x="460" y="314"/>
                  </a:lnTo>
                  <a:cubicBezTo>
                    <a:pt x="450" y="318"/>
                    <a:pt x="445" y="323"/>
                    <a:pt x="441" y="333"/>
                  </a:cubicBezTo>
                  <a:lnTo>
                    <a:pt x="437" y="333"/>
                  </a:lnTo>
                  <a:cubicBezTo>
                    <a:pt x="432" y="333"/>
                    <a:pt x="428" y="337"/>
                    <a:pt x="422" y="341"/>
                  </a:cubicBezTo>
                  <a:cubicBezTo>
                    <a:pt x="418" y="346"/>
                    <a:pt x="409" y="350"/>
                    <a:pt x="400" y="350"/>
                  </a:cubicBezTo>
                  <a:cubicBezTo>
                    <a:pt x="400" y="355"/>
                    <a:pt x="400" y="355"/>
                    <a:pt x="395" y="355"/>
                  </a:cubicBezTo>
                  <a:lnTo>
                    <a:pt x="390" y="355"/>
                  </a:lnTo>
                  <a:cubicBezTo>
                    <a:pt x="382" y="360"/>
                    <a:pt x="373" y="365"/>
                    <a:pt x="358" y="365"/>
                  </a:cubicBezTo>
                  <a:cubicBezTo>
                    <a:pt x="354" y="369"/>
                    <a:pt x="350" y="369"/>
                    <a:pt x="345" y="369"/>
                  </a:cubicBezTo>
                  <a:cubicBezTo>
                    <a:pt x="345" y="369"/>
                    <a:pt x="335" y="373"/>
                    <a:pt x="331" y="373"/>
                  </a:cubicBezTo>
                  <a:lnTo>
                    <a:pt x="280" y="373"/>
                  </a:lnTo>
                  <a:cubicBezTo>
                    <a:pt x="276" y="369"/>
                    <a:pt x="271" y="369"/>
                    <a:pt x="267" y="369"/>
                  </a:cubicBezTo>
                  <a:lnTo>
                    <a:pt x="263" y="365"/>
                  </a:lnTo>
                  <a:cubicBezTo>
                    <a:pt x="257" y="365"/>
                    <a:pt x="257" y="360"/>
                    <a:pt x="253" y="360"/>
                  </a:cubicBezTo>
                  <a:lnTo>
                    <a:pt x="248" y="355"/>
                  </a:lnTo>
                  <a:lnTo>
                    <a:pt x="244" y="350"/>
                  </a:lnTo>
                  <a:cubicBezTo>
                    <a:pt x="244" y="341"/>
                    <a:pt x="240" y="333"/>
                    <a:pt x="240" y="327"/>
                  </a:cubicBezTo>
                  <a:lnTo>
                    <a:pt x="240" y="314"/>
                  </a:lnTo>
                  <a:lnTo>
                    <a:pt x="240" y="286"/>
                  </a:lnTo>
                  <a:cubicBezTo>
                    <a:pt x="240" y="268"/>
                    <a:pt x="230" y="250"/>
                    <a:pt x="221" y="231"/>
                  </a:cubicBezTo>
                  <a:lnTo>
                    <a:pt x="225" y="227"/>
                  </a:lnTo>
                  <a:cubicBezTo>
                    <a:pt x="230" y="223"/>
                    <a:pt x="235" y="217"/>
                    <a:pt x="244" y="208"/>
                  </a:cubicBezTo>
                  <a:cubicBezTo>
                    <a:pt x="248" y="208"/>
                    <a:pt x="253" y="204"/>
                    <a:pt x="253" y="204"/>
                  </a:cubicBezTo>
                  <a:cubicBezTo>
                    <a:pt x="267" y="195"/>
                    <a:pt x="280" y="185"/>
                    <a:pt x="295" y="181"/>
                  </a:cubicBezTo>
                  <a:cubicBezTo>
                    <a:pt x="299" y="176"/>
                    <a:pt x="308" y="176"/>
                    <a:pt x="312" y="176"/>
                  </a:cubicBezTo>
                  <a:cubicBezTo>
                    <a:pt x="322" y="172"/>
                    <a:pt x="327" y="172"/>
                    <a:pt x="335" y="168"/>
                  </a:cubicBezTo>
                  <a:close/>
                  <a:moveTo>
                    <a:pt x="356" y="0"/>
                  </a:moveTo>
                  <a:cubicBezTo>
                    <a:pt x="336" y="0"/>
                    <a:pt x="316" y="3"/>
                    <a:pt x="295" y="7"/>
                  </a:cubicBezTo>
                  <a:cubicBezTo>
                    <a:pt x="180" y="30"/>
                    <a:pt x="83" y="121"/>
                    <a:pt x="24" y="223"/>
                  </a:cubicBezTo>
                  <a:cubicBezTo>
                    <a:pt x="1" y="259"/>
                    <a:pt x="15" y="314"/>
                    <a:pt x="56" y="333"/>
                  </a:cubicBezTo>
                  <a:cubicBezTo>
                    <a:pt x="60" y="337"/>
                    <a:pt x="65" y="337"/>
                    <a:pt x="70" y="337"/>
                  </a:cubicBezTo>
                  <a:cubicBezTo>
                    <a:pt x="83" y="424"/>
                    <a:pt x="175" y="498"/>
                    <a:pt x="253" y="515"/>
                  </a:cubicBezTo>
                  <a:cubicBezTo>
                    <a:pt x="273" y="520"/>
                    <a:pt x="294" y="522"/>
                    <a:pt x="316" y="522"/>
                  </a:cubicBezTo>
                  <a:cubicBezTo>
                    <a:pt x="410" y="522"/>
                    <a:pt x="510" y="481"/>
                    <a:pt x="570" y="410"/>
                  </a:cubicBezTo>
                  <a:cubicBezTo>
                    <a:pt x="642" y="327"/>
                    <a:pt x="648" y="213"/>
                    <a:pt x="583" y="121"/>
                  </a:cubicBezTo>
                  <a:cubicBezTo>
                    <a:pt x="527" y="42"/>
                    <a:pt x="447" y="0"/>
                    <a:pt x="3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33"/>
            <p:cNvSpPr/>
            <p:nvPr/>
          </p:nvSpPr>
          <p:spPr>
            <a:xfrm>
              <a:off x="2332400" y="1891825"/>
              <a:ext cx="15950" cy="12725"/>
            </a:xfrm>
            <a:custGeom>
              <a:rect b="b" l="l" r="r" t="t"/>
              <a:pathLst>
                <a:path extrusionOk="0" h="509" w="638">
                  <a:moveTo>
                    <a:pt x="362" y="174"/>
                  </a:moveTo>
                  <a:cubicBezTo>
                    <a:pt x="376" y="179"/>
                    <a:pt x="390" y="179"/>
                    <a:pt x="403" y="184"/>
                  </a:cubicBezTo>
                  <a:lnTo>
                    <a:pt x="409" y="188"/>
                  </a:lnTo>
                  <a:cubicBezTo>
                    <a:pt x="417" y="192"/>
                    <a:pt x="422" y="192"/>
                    <a:pt x="426" y="197"/>
                  </a:cubicBezTo>
                  <a:lnTo>
                    <a:pt x="431" y="201"/>
                  </a:lnTo>
                  <a:cubicBezTo>
                    <a:pt x="436" y="201"/>
                    <a:pt x="436" y="207"/>
                    <a:pt x="436" y="207"/>
                  </a:cubicBezTo>
                  <a:cubicBezTo>
                    <a:pt x="441" y="207"/>
                    <a:pt x="441" y="211"/>
                    <a:pt x="441" y="211"/>
                  </a:cubicBezTo>
                  <a:cubicBezTo>
                    <a:pt x="445" y="216"/>
                    <a:pt x="445" y="216"/>
                    <a:pt x="445" y="220"/>
                  </a:cubicBezTo>
                  <a:cubicBezTo>
                    <a:pt x="449" y="224"/>
                    <a:pt x="449" y="224"/>
                    <a:pt x="449" y="229"/>
                  </a:cubicBezTo>
                  <a:lnTo>
                    <a:pt x="449" y="234"/>
                  </a:lnTo>
                  <a:lnTo>
                    <a:pt x="449" y="239"/>
                  </a:lnTo>
                  <a:lnTo>
                    <a:pt x="449" y="243"/>
                  </a:lnTo>
                  <a:lnTo>
                    <a:pt x="449" y="247"/>
                  </a:lnTo>
                  <a:cubicBezTo>
                    <a:pt x="449" y="252"/>
                    <a:pt x="445" y="262"/>
                    <a:pt x="445" y="266"/>
                  </a:cubicBezTo>
                  <a:lnTo>
                    <a:pt x="445" y="271"/>
                  </a:lnTo>
                  <a:cubicBezTo>
                    <a:pt x="445" y="271"/>
                    <a:pt x="441" y="271"/>
                    <a:pt x="441" y="275"/>
                  </a:cubicBezTo>
                  <a:cubicBezTo>
                    <a:pt x="441" y="279"/>
                    <a:pt x="436" y="289"/>
                    <a:pt x="431" y="294"/>
                  </a:cubicBezTo>
                  <a:lnTo>
                    <a:pt x="422" y="303"/>
                  </a:lnTo>
                  <a:cubicBezTo>
                    <a:pt x="417" y="307"/>
                    <a:pt x="413" y="311"/>
                    <a:pt x="413" y="317"/>
                  </a:cubicBezTo>
                  <a:lnTo>
                    <a:pt x="409" y="317"/>
                  </a:lnTo>
                  <a:cubicBezTo>
                    <a:pt x="403" y="317"/>
                    <a:pt x="399" y="321"/>
                    <a:pt x="399" y="321"/>
                  </a:cubicBezTo>
                  <a:cubicBezTo>
                    <a:pt x="394" y="326"/>
                    <a:pt x="390" y="326"/>
                    <a:pt x="385" y="326"/>
                  </a:cubicBezTo>
                  <a:cubicBezTo>
                    <a:pt x="376" y="330"/>
                    <a:pt x="367" y="334"/>
                    <a:pt x="358" y="334"/>
                  </a:cubicBezTo>
                  <a:lnTo>
                    <a:pt x="354" y="334"/>
                  </a:lnTo>
                  <a:cubicBezTo>
                    <a:pt x="352" y="336"/>
                    <a:pt x="350" y="336"/>
                    <a:pt x="347" y="336"/>
                  </a:cubicBezTo>
                  <a:cubicBezTo>
                    <a:pt x="343" y="336"/>
                    <a:pt x="339" y="334"/>
                    <a:pt x="339" y="334"/>
                  </a:cubicBezTo>
                  <a:cubicBezTo>
                    <a:pt x="338" y="336"/>
                    <a:pt x="336" y="336"/>
                    <a:pt x="335" y="336"/>
                  </a:cubicBezTo>
                  <a:cubicBezTo>
                    <a:pt x="332" y="336"/>
                    <a:pt x="329" y="334"/>
                    <a:pt x="326" y="334"/>
                  </a:cubicBezTo>
                  <a:lnTo>
                    <a:pt x="312" y="334"/>
                  </a:lnTo>
                  <a:cubicBezTo>
                    <a:pt x="303" y="334"/>
                    <a:pt x="299" y="334"/>
                    <a:pt x="293" y="330"/>
                  </a:cubicBezTo>
                  <a:cubicBezTo>
                    <a:pt x="280" y="330"/>
                    <a:pt x="271" y="326"/>
                    <a:pt x="261" y="321"/>
                  </a:cubicBezTo>
                  <a:lnTo>
                    <a:pt x="257" y="321"/>
                  </a:lnTo>
                  <a:cubicBezTo>
                    <a:pt x="252" y="317"/>
                    <a:pt x="248" y="317"/>
                    <a:pt x="244" y="311"/>
                  </a:cubicBezTo>
                  <a:cubicBezTo>
                    <a:pt x="238" y="311"/>
                    <a:pt x="229" y="307"/>
                    <a:pt x="225" y="303"/>
                  </a:cubicBezTo>
                  <a:cubicBezTo>
                    <a:pt x="225" y="284"/>
                    <a:pt x="216" y="271"/>
                    <a:pt x="206" y="256"/>
                  </a:cubicBezTo>
                  <a:cubicBezTo>
                    <a:pt x="202" y="247"/>
                    <a:pt x="193" y="243"/>
                    <a:pt x="183" y="239"/>
                  </a:cubicBezTo>
                  <a:cubicBezTo>
                    <a:pt x="183" y="234"/>
                    <a:pt x="188" y="234"/>
                    <a:pt x="188" y="229"/>
                  </a:cubicBezTo>
                  <a:cubicBezTo>
                    <a:pt x="193" y="224"/>
                    <a:pt x="197" y="220"/>
                    <a:pt x="202" y="216"/>
                  </a:cubicBezTo>
                  <a:lnTo>
                    <a:pt x="206" y="211"/>
                  </a:lnTo>
                  <a:cubicBezTo>
                    <a:pt x="216" y="207"/>
                    <a:pt x="220" y="201"/>
                    <a:pt x="225" y="197"/>
                  </a:cubicBezTo>
                  <a:cubicBezTo>
                    <a:pt x="229" y="192"/>
                    <a:pt x="244" y="192"/>
                    <a:pt x="248" y="188"/>
                  </a:cubicBezTo>
                  <a:cubicBezTo>
                    <a:pt x="252" y="184"/>
                    <a:pt x="257" y="184"/>
                    <a:pt x="261" y="184"/>
                  </a:cubicBezTo>
                  <a:cubicBezTo>
                    <a:pt x="271" y="179"/>
                    <a:pt x="284" y="174"/>
                    <a:pt x="299" y="174"/>
                  </a:cubicBezTo>
                  <a:close/>
                  <a:moveTo>
                    <a:pt x="333" y="1"/>
                  </a:moveTo>
                  <a:cubicBezTo>
                    <a:pt x="304" y="1"/>
                    <a:pt x="276" y="4"/>
                    <a:pt x="248" y="9"/>
                  </a:cubicBezTo>
                  <a:cubicBezTo>
                    <a:pt x="133" y="27"/>
                    <a:pt x="0" y="124"/>
                    <a:pt x="9" y="256"/>
                  </a:cubicBezTo>
                  <a:cubicBezTo>
                    <a:pt x="9" y="284"/>
                    <a:pt x="23" y="311"/>
                    <a:pt x="45" y="326"/>
                  </a:cubicBezTo>
                  <a:lnTo>
                    <a:pt x="45" y="330"/>
                  </a:lnTo>
                  <a:cubicBezTo>
                    <a:pt x="45" y="376"/>
                    <a:pt x="78" y="417"/>
                    <a:pt x="115" y="440"/>
                  </a:cubicBezTo>
                  <a:cubicBezTo>
                    <a:pt x="161" y="472"/>
                    <a:pt x="216" y="495"/>
                    <a:pt x="271" y="504"/>
                  </a:cubicBezTo>
                  <a:cubicBezTo>
                    <a:pt x="290" y="507"/>
                    <a:pt x="309" y="508"/>
                    <a:pt x="328" y="508"/>
                  </a:cubicBezTo>
                  <a:cubicBezTo>
                    <a:pt x="432" y="508"/>
                    <a:pt x="532" y="464"/>
                    <a:pt x="582" y="366"/>
                  </a:cubicBezTo>
                  <a:cubicBezTo>
                    <a:pt x="638" y="271"/>
                    <a:pt x="619" y="146"/>
                    <a:pt x="536" y="74"/>
                  </a:cubicBezTo>
                  <a:cubicBezTo>
                    <a:pt x="480" y="20"/>
                    <a:pt x="407" y="1"/>
                    <a:pt x="3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33"/>
            <p:cNvSpPr/>
            <p:nvPr/>
          </p:nvSpPr>
          <p:spPr>
            <a:xfrm>
              <a:off x="2395225" y="1974250"/>
              <a:ext cx="125" cy="25"/>
            </a:xfrm>
            <a:custGeom>
              <a:rect b="b" l="l" r="r" t="t"/>
              <a:pathLst>
                <a:path extrusionOk="0" h="1" w="5">
                  <a:moveTo>
                    <a:pt x="0" y="0"/>
                  </a:moveTo>
                  <a:lnTo>
                    <a:pt x="0" y="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33"/>
            <p:cNvSpPr/>
            <p:nvPr/>
          </p:nvSpPr>
          <p:spPr>
            <a:xfrm>
              <a:off x="2389025" y="1961600"/>
              <a:ext cx="14675" cy="18125"/>
            </a:xfrm>
            <a:custGeom>
              <a:rect b="b" l="l" r="r" t="t"/>
              <a:pathLst>
                <a:path extrusionOk="0" h="725" w="587">
                  <a:moveTo>
                    <a:pt x="294" y="181"/>
                  </a:moveTo>
                  <a:cubicBezTo>
                    <a:pt x="307" y="185"/>
                    <a:pt x="317" y="185"/>
                    <a:pt x="326" y="189"/>
                  </a:cubicBezTo>
                  <a:cubicBezTo>
                    <a:pt x="326" y="189"/>
                    <a:pt x="331" y="195"/>
                    <a:pt x="335" y="195"/>
                  </a:cubicBezTo>
                  <a:cubicBezTo>
                    <a:pt x="335" y="199"/>
                    <a:pt x="339" y="199"/>
                    <a:pt x="345" y="204"/>
                  </a:cubicBezTo>
                  <a:lnTo>
                    <a:pt x="358" y="217"/>
                  </a:lnTo>
                  <a:cubicBezTo>
                    <a:pt x="362" y="222"/>
                    <a:pt x="362" y="222"/>
                    <a:pt x="367" y="227"/>
                  </a:cubicBezTo>
                  <a:cubicBezTo>
                    <a:pt x="367" y="231"/>
                    <a:pt x="367" y="231"/>
                    <a:pt x="372" y="236"/>
                  </a:cubicBezTo>
                  <a:cubicBezTo>
                    <a:pt x="377" y="240"/>
                    <a:pt x="381" y="259"/>
                    <a:pt x="381" y="268"/>
                  </a:cubicBezTo>
                  <a:cubicBezTo>
                    <a:pt x="386" y="282"/>
                    <a:pt x="386" y="291"/>
                    <a:pt x="390" y="305"/>
                  </a:cubicBezTo>
                  <a:cubicBezTo>
                    <a:pt x="390" y="309"/>
                    <a:pt x="390" y="314"/>
                    <a:pt x="394" y="318"/>
                  </a:cubicBezTo>
                  <a:lnTo>
                    <a:pt x="394" y="323"/>
                  </a:lnTo>
                  <a:cubicBezTo>
                    <a:pt x="400" y="327"/>
                    <a:pt x="394" y="354"/>
                    <a:pt x="394" y="364"/>
                  </a:cubicBezTo>
                  <a:cubicBezTo>
                    <a:pt x="400" y="369"/>
                    <a:pt x="400" y="424"/>
                    <a:pt x="394" y="428"/>
                  </a:cubicBezTo>
                  <a:cubicBezTo>
                    <a:pt x="394" y="428"/>
                    <a:pt x="397" y="415"/>
                    <a:pt x="397" y="415"/>
                  </a:cubicBezTo>
                  <a:lnTo>
                    <a:pt x="397" y="415"/>
                  </a:lnTo>
                  <a:cubicBezTo>
                    <a:pt x="397" y="415"/>
                    <a:pt x="396" y="417"/>
                    <a:pt x="394" y="424"/>
                  </a:cubicBezTo>
                  <a:cubicBezTo>
                    <a:pt x="394" y="428"/>
                    <a:pt x="394" y="433"/>
                    <a:pt x="390" y="443"/>
                  </a:cubicBezTo>
                  <a:cubicBezTo>
                    <a:pt x="390" y="451"/>
                    <a:pt x="386" y="465"/>
                    <a:pt x="381" y="474"/>
                  </a:cubicBezTo>
                  <a:lnTo>
                    <a:pt x="386" y="470"/>
                  </a:lnTo>
                  <a:lnTo>
                    <a:pt x="386" y="470"/>
                  </a:lnTo>
                  <a:cubicBezTo>
                    <a:pt x="381" y="474"/>
                    <a:pt x="381" y="479"/>
                    <a:pt x="377" y="483"/>
                  </a:cubicBezTo>
                  <a:cubicBezTo>
                    <a:pt x="372" y="492"/>
                    <a:pt x="367" y="498"/>
                    <a:pt x="362" y="506"/>
                  </a:cubicBezTo>
                  <a:cubicBezTo>
                    <a:pt x="362" y="511"/>
                    <a:pt x="358" y="515"/>
                    <a:pt x="354" y="515"/>
                  </a:cubicBezTo>
                  <a:cubicBezTo>
                    <a:pt x="349" y="520"/>
                    <a:pt x="345" y="520"/>
                    <a:pt x="339" y="525"/>
                  </a:cubicBezTo>
                  <a:cubicBezTo>
                    <a:pt x="339" y="525"/>
                    <a:pt x="336" y="525"/>
                    <a:pt x="332" y="528"/>
                  </a:cubicBezTo>
                  <a:lnTo>
                    <a:pt x="332" y="528"/>
                  </a:lnTo>
                  <a:cubicBezTo>
                    <a:pt x="332" y="528"/>
                    <a:pt x="331" y="527"/>
                    <a:pt x="331" y="527"/>
                  </a:cubicBezTo>
                  <a:cubicBezTo>
                    <a:pt x="328" y="527"/>
                    <a:pt x="326" y="529"/>
                    <a:pt x="326" y="529"/>
                  </a:cubicBezTo>
                  <a:lnTo>
                    <a:pt x="299" y="529"/>
                  </a:lnTo>
                  <a:cubicBezTo>
                    <a:pt x="294" y="525"/>
                    <a:pt x="290" y="525"/>
                    <a:pt x="280" y="525"/>
                  </a:cubicBezTo>
                  <a:lnTo>
                    <a:pt x="276" y="520"/>
                  </a:lnTo>
                  <a:lnTo>
                    <a:pt x="271" y="520"/>
                  </a:lnTo>
                  <a:cubicBezTo>
                    <a:pt x="271" y="520"/>
                    <a:pt x="257" y="511"/>
                    <a:pt x="252" y="506"/>
                  </a:cubicBezTo>
                  <a:lnTo>
                    <a:pt x="252" y="506"/>
                  </a:lnTo>
                  <a:cubicBezTo>
                    <a:pt x="252" y="509"/>
                    <a:pt x="254" y="510"/>
                    <a:pt x="254" y="510"/>
                  </a:cubicBezTo>
                  <a:cubicBezTo>
                    <a:pt x="254" y="510"/>
                    <a:pt x="252" y="509"/>
                    <a:pt x="248" y="506"/>
                  </a:cubicBezTo>
                  <a:cubicBezTo>
                    <a:pt x="244" y="502"/>
                    <a:pt x="239" y="498"/>
                    <a:pt x="239" y="498"/>
                  </a:cubicBezTo>
                  <a:cubicBezTo>
                    <a:pt x="235" y="492"/>
                    <a:pt x="229" y="488"/>
                    <a:pt x="225" y="483"/>
                  </a:cubicBezTo>
                  <a:cubicBezTo>
                    <a:pt x="220" y="474"/>
                    <a:pt x="212" y="465"/>
                    <a:pt x="207" y="456"/>
                  </a:cubicBezTo>
                  <a:lnTo>
                    <a:pt x="207" y="451"/>
                  </a:lnTo>
                  <a:cubicBezTo>
                    <a:pt x="207" y="443"/>
                    <a:pt x="202" y="433"/>
                    <a:pt x="202" y="424"/>
                  </a:cubicBezTo>
                  <a:cubicBezTo>
                    <a:pt x="197" y="419"/>
                    <a:pt x="197" y="415"/>
                    <a:pt x="197" y="405"/>
                  </a:cubicBezTo>
                  <a:lnTo>
                    <a:pt x="197" y="401"/>
                  </a:lnTo>
                  <a:cubicBezTo>
                    <a:pt x="197" y="387"/>
                    <a:pt x="193" y="369"/>
                    <a:pt x="197" y="354"/>
                  </a:cubicBezTo>
                  <a:lnTo>
                    <a:pt x="197" y="341"/>
                  </a:lnTo>
                  <a:lnTo>
                    <a:pt x="197" y="327"/>
                  </a:lnTo>
                  <a:cubicBezTo>
                    <a:pt x="202" y="309"/>
                    <a:pt x="207" y="295"/>
                    <a:pt x="207" y="282"/>
                  </a:cubicBezTo>
                  <a:cubicBezTo>
                    <a:pt x="216" y="250"/>
                    <a:pt x="220" y="222"/>
                    <a:pt x="225" y="189"/>
                  </a:cubicBezTo>
                  <a:cubicBezTo>
                    <a:pt x="229" y="189"/>
                    <a:pt x="235" y="185"/>
                    <a:pt x="244" y="185"/>
                  </a:cubicBezTo>
                  <a:cubicBezTo>
                    <a:pt x="244" y="185"/>
                    <a:pt x="248" y="185"/>
                    <a:pt x="252" y="181"/>
                  </a:cubicBezTo>
                  <a:close/>
                  <a:moveTo>
                    <a:pt x="283" y="0"/>
                  </a:moveTo>
                  <a:cubicBezTo>
                    <a:pt x="192" y="0"/>
                    <a:pt x="98" y="40"/>
                    <a:pt x="42" y="107"/>
                  </a:cubicBezTo>
                  <a:cubicBezTo>
                    <a:pt x="23" y="134"/>
                    <a:pt x="15" y="167"/>
                    <a:pt x="19" y="199"/>
                  </a:cubicBezTo>
                  <a:cubicBezTo>
                    <a:pt x="5" y="244"/>
                    <a:pt x="0" y="291"/>
                    <a:pt x="0" y="341"/>
                  </a:cubicBezTo>
                  <a:cubicBezTo>
                    <a:pt x="0" y="415"/>
                    <a:pt x="15" y="492"/>
                    <a:pt x="51" y="557"/>
                  </a:cubicBezTo>
                  <a:cubicBezTo>
                    <a:pt x="105" y="654"/>
                    <a:pt x="215" y="725"/>
                    <a:pt x="326" y="725"/>
                  </a:cubicBezTo>
                  <a:cubicBezTo>
                    <a:pt x="346" y="725"/>
                    <a:pt x="366" y="723"/>
                    <a:pt x="386" y="718"/>
                  </a:cubicBezTo>
                  <a:cubicBezTo>
                    <a:pt x="449" y="703"/>
                    <a:pt x="510" y="653"/>
                    <a:pt x="546" y="593"/>
                  </a:cubicBezTo>
                  <a:cubicBezTo>
                    <a:pt x="578" y="534"/>
                    <a:pt x="587" y="465"/>
                    <a:pt x="587" y="396"/>
                  </a:cubicBezTo>
                  <a:cubicBezTo>
                    <a:pt x="583" y="263"/>
                    <a:pt x="551" y="112"/>
                    <a:pt x="427" y="39"/>
                  </a:cubicBezTo>
                  <a:cubicBezTo>
                    <a:pt x="385" y="12"/>
                    <a:pt x="334" y="0"/>
                    <a:pt x="2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33"/>
            <p:cNvSpPr/>
            <p:nvPr/>
          </p:nvSpPr>
          <p:spPr>
            <a:xfrm>
              <a:off x="2398425" y="1973450"/>
              <a:ext cx="150" cy="225"/>
            </a:xfrm>
            <a:custGeom>
              <a:rect b="b" l="l" r="r" t="t"/>
              <a:pathLst>
                <a:path extrusionOk="0" h="9" w="6">
                  <a:moveTo>
                    <a:pt x="5" y="0"/>
                  </a:moveTo>
                  <a:cubicBezTo>
                    <a:pt x="1" y="6"/>
                    <a:pt x="1" y="9"/>
                    <a:pt x="2" y="9"/>
                  </a:cubicBezTo>
                  <a:cubicBezTo>
                    <a:pt x="3" y="9"/>
                    <a:pt x="5" y="5"/>
                    <a:pt x="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33"/>
            <p:cNvSpPr/>
            <p:nvPr/>
          </p:nvSpPr>
          <p:spPr>
            <a:xfrm>
              <a:off x="2396975" y="1974775"/>
              <a:ext cx="325" cy="75"/>
            </a:xfrm>
            <a:custGeom>
              <a:rect b="b" l="l" r="r" t="t"/>
              <a:pathLst>
                <a:path extrusionOk="0" h="3" w="13">
                  <a:moveTo>
                    <a:pt x="2" y="0"/>
                  </a:moveTo>
                  <a:cubicBezTo>
                    <a:pt x="0" y="0"/>
                    <a:pt x="7" y="2"/>
                    <a:pt x="13" y="2"/>
                  </a:cubicBezTo>
                  <a:cubicBezTo>
                    <a:pt x="6" y="1"/>
                    <a:pt x="3" y="0"/>
                    <a:pt x="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33"/>
            <p:cNvSpPr/>
            <p:nvPr/>
          </p:nvSpPr>
          <p:spPr>
            <a:xfrm>
              <a:off x="2395325" y="1966100"/>
              <a:ext cx="275" cy="100"/>
            </a:xfrm>
            <a:custGeom>
              <a:rect b="b" l="l" r="r" t="t"/>
              <a:pathLst>
                <a:path extrusionOk="0" h="4" w="11">
                  <a:moveTo>
                    <a:pt x="0" y="1"/>
                  </a:moveTo>
                  <a:cubicBezTo>
                    <a:pt x="3" y="3"/>
                    <a:pt x="4" y="4"/>
                    <a:pt x="5" y="4"/>
                  </a:cubicBezTo>
                  <a:cubicBezTo>
                    <a:pt x="6" y="4"/>
                    <a:pt x="8" y="3"/>
                    <a:pt x="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33"/>
            <p:cNvSpPr/>
            <p:nvPr/>
          </p:nvSpPr>
          <p:spPr>
            <a:xfrm>
              <a:off x="2454850" y="1781850"/>
              <a:ext cx="25000" cy="35725"/>
            </a:xfrm>
            <a:custGeom>
              <a:rect b="b" l="l" r="r" t="t"/>
              <a:pathLst>
                <a:path extrusionOk="0" h="1429" w="1000">
                  <a:moveTo>
                    <a:pt x="538" y="1"/>
                  </a:moveTo>
                  <a:cubicBezTo>
                    <a:pt x="536" y="1"/>
                    <a:pt x="534" y="1"/>
                    <a:pt x="532" y="1"/>
                  </a:cubicBezTo>
                  <a:cubicBezTo>
                    <a:pt x="275" y="5"/>
                    <a:pt x="133" y="244"/>
                    <a:pt x="59" y="460"/>
                  </a:cubicBezTo>
                  <a:cubicBezTo>
                    <a:pt x="18" y="588"/>
                    <a:pt x="0" y="721"/>
                    <a:pt x="0" y="858"/>
                  </a:cubicBezTo>
                  <a:cubicBezTo>
                    <a:pt x="0" y="996"/>
                    <a:pt x="36" y="1133"/>
                    <a:pt x="78" y="1262"/>
                  </a:cubicBezTo>
                  <a:cubicBezTo>
                    <a:pt x="83" y="1276"/>
                    <a:pt x="87" y="1285"/>
                    <a:pt x="91" y="1294"/>
                  </a:cubicBezTo>
                  <a:cubicBezTo>
                    <a:pt x="91" y="1308"/>
                    <a:pt x="96" y="1317"/>
                    <a:pt x="96" y="1331"/>
                  </a:cubicBezTo>
                  <a:cubicBezTo>
                    <a:pt x="111" y="1384"/>
                    <a:pt x="168" y="1428"/>
                    <a:pt x="223" y="1428"/>
                  </a:cubicBezTo>
                  <a:cubicBezTo>
                    <a:pt x="235" y="1428"/>
                    <a:pt x="246" y="1427"/>
                    <a:pt x="257" y="1423"/>
                  </a:cubicBezTo>
                  <a:cubicBezTo>
                    <a:pt x="454" y="1349"/>
                    <a:pt x="623" y="1230"/>
                    <a:pt x="752" y="1065"/>
                  </a:cubicBezTo>
                  <a:cubicBezTo>
                    <a:pt x="889" y="891"/>
                    <a:pt x="999" y="657"/>
                    <a:pt x="963" y="428"/>
                  </a:cubicBezTo>
                  <a:cubicBezTo>
                    <a:pt x="926" y="223"/>
                    <a:pt x="759" y="1"/>
                    <a:pt x="5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33"/>
            <p:cNvSpPr/>
            <p:nvPr/>
          </p:nvSpPr>
          <p:spPr>
            <a:xfrm>
              <a:off x="2492675" y="1830125"/>
              <a:ext cx="29725" cy="21975"/>
            </a:xfrm>
            <a:custGeom>
              <a:rect b="b" l="l" r="r" t="t"/>
              <a:pathLst>
                <a:path extrusionOk="0" h="879" w="1189">
                  <a:moveTo>
                    <a:pt x="811" y="1"/>
                  </a:moveTo>
                  <a:cubicBezTo>
                    <a:pt x="691" y="1"/>
                    <a:pt x="563" y="46"/>
                    <a:pt x="464" y="93"/>
                  </a:cubicBezTo>
                  <a:cubicBezTo>
                    <a:pt x="376" y="129"/>
                    <a:pt x="299" y="180"/>
                    <a:pt x="225" y="239"/>
                  </a:cubicBezTo>
                  <a:cubicBezTo>
                    <a:pt x="147" y="303"/>
                    <a:pt x="87" y="381"/>
                    <a:pt x="28" y="459"/>
                  </a:cubicBezTo>
                  <a:cubicBezTo>
                    <a:pt x="0" y="496"/>
                    <a:pt x="9" y="537"/>
                    <a:pt x="32" y="569"/>
                  </a:cubicBezTo>
                  <a:cubicBezTo>
                    <a:pt x="24" y="611"/>
                    <a:pt x="37" y="652"/>
                    <a:pt x="69" y="684"/>
                  </a:cubicBezTo>
                  <a:cubicBezTo>
                    <a:pt x="182" y="809"/>
                    <a:pt x="349" y="878"/>
                    <a:pt x="517" y="878"/>
                  </a:cubicBezTo>
                  <a:cubicBezTo>
                    <a:pt x="532" y="878"/>
                    <a:pt x="548" y="878"/>
                    <a:pt x="564" y="876"/>
                  </a:cubicBezTo>
                  <a:cubicBezTo>
                    <a:pt x="670" y="868"/>
                    <a:pt x="766" y="840"/>
                    <a:pt x="862" y="794"/>
                  </a:cubicBezTo>
                  <a:cubicBezTo>
                    <a:pt x="945" y="753"/>
                    <a:pt x="1027" y="694"/>
                    <a:pt x="1069" y="611"/>
                  </a:cubicBezTo>
                  <a:cubicBezTo>
                    <a:pt x="1160" y="436"/>
                    <a:pt x="1188" y="171"/>
                    <a:pt x="1000" y="51"/>
                  </a:cubicBezTo>
                  <a:cubicBezTo>
                    <a:pt x="944" y="15"/>
                    <a:pt x="878" y="1"/>
                    <a:pt x="8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33"/>
            <p:cNvSpPr/>
            <p:nvPr/>
          </p:nvSpPr>
          <p:spPr>
            <a:xfrm>
              <a:off x="2500000" y="1872725"/>
              <a:ext cx="34875" cy="24300"/>
            </a:xfrm>
            <a:custGeom>
              <a:rect b="b" l="l" r="r" t="t"/>
              <a:pathLst>
                <a:path extrusionOk="0" h="972" w="1395">
                  <a:moveTo>
                    <a:pt x="680" y="1"/>
                  </a:moveTo>
                  <a:cubicBezTo>
                    <a:pt x="501" y="1"/>
                    <a:pt x="324" y="61"/>
                    <a:pt x="165" y="150"/>
                  </a:cubicBezTo>
                  <a:cubicBezTo>
                    <a:pt x="133" y="167"/>
                    <a:pt x="116" y="195"/>
                    <a:pt x="110" y="228"/>
                  </a:cubicBezTo>
                  <a:cubicBezTo>
                    <a:pt x="42" y="264"/>
                    <a:pt x="0" y="360"/>
                    <a:pt x="70" y="434"/>
                  </a:cubicBezTo>
                  <a:cubicBezTo>
                    <a:pt x="207" y="586"/>
                    <a:pt x="336" y="755"/>
                    <a:pt x="510" y="865"/>
                  </a:cubicBezTo>
                  <a:cubicBezTo>
                    <a:pt x="616" y="931"/>
                    <a:pt x="741" y="972"/>
                    <a:pt x="864" y="972"/>
                  </a:cubicBezTo>
                  <a:cubicBezTo>
                    <a:pt x="948" y="972"/>
                    <a:pt x="1030" y="953"/>
                    <a:pt x="1106" y="910"/>
                  </a:cubicBezTo>
                  <a:cubicBezTo>
                    <a:pt x="1289" y="814"/>
                    <a:pt x="1395" y="599"/>
                    <a:pt x="1321" y="402"/>
                  </a:cubicBezTo>
                  <a:cubicBezTo>
                    <a:pt x="1248" y="209"/>
                    <a:pt x="1069" y="76"/>
                    <a:pt x="872" y="25"/>
                  </a:cubicBezTo>
                  <a:cubicBezTo>
                    <a:pt x="808" y="9"/>
                    <a:pt x="744" y="1"/>
                    <a:pt x="6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33"/>
            <p:cNvSpPr/>
            <p:nvPr/>
          </p:nvSpPr>
          <p:spPr>
            <a:xfrm>
              <a:off x="2522375" y="1882650"/>
              <a:ext cx="7700" cy="10025"/>
            </a:xfrm>
            <a:custGeom>
              <a:rect b="b" l="l" r="r" t="t"/>
              <a:pathLst>
                <a:path extrusionOk="0" h="401" w="308">
                  <a:moveTo>
                    <a:pt x="184" y="0"/>
                  </a:moveTo>
                  <a:cubicBezTo>
                    <a:pt x="162" y="0"/>
                    <a:pt x="142" y="6"/>
                    <a:pt x="123" y="18"/>
                  </a:cubicBezTo>
                  <a:cubicBezTo>
                    <a:pt x="96" y="32"/>
                    <a:pt x="74" y="60"/>
                    <a:pt x="64" y="92"/>
                  </a:cubicBezTo>
                  <a:cubicBezTo>
                    <a:pt x="59" y="110"/>
                    <a:pt x="55" y="134"/>
                    <a:pt x="46" y="156"/>
                  </a:cubicBezTo>
                  <a:cubicBezTo>
                    <a:pt x="41" y="161"/>
                    <a:pt x="41" y="170"/>
                    <a:pt x="36" y="179"/>
                  </a:cubicBezTo>
                  <a:cubicBezTo>
                    <a:pt x="32" y="183"/>
                    <a:pt x="32" y="189"/>
                    <a:pt x="28" y="197"/>
                  </a:cubicBezTo>
                  <a:cubicBezTo>
                    <a:pt x="19" y="220"/>
                    <a:pt x="0" y="248"/>
                    <a:pt x="4" y="276"/>
                  </a:cubicBezTo>
                  <a:cubicBezTo>
                    <a:pt x="4" y="299"/>
                    <a:pt x="9" y="321"/>
                    <a:pt x="23" y="339"/>
                  </a:cubicBezTo>
                  <a:cubicBezTo>
                    <a:pt x="32" y="358"/>
                    <a:pt x="46" y="371"/>
                    <a:pt x="68" y="386"/>
                  </a:cubicBezTo>
                  <a:cubicBezTo>
                    <a:pt x="86" y="396"/>
                    <a:pt x="106" y="401"/>
                    <a:pt x="126" y="401"/>
                  </a:cubicBezTo>
                  <a:cubicBezTo>
                    <a:pt x="150" y="401"/>
                    <a:pt x="173" y="395"/>
                    <a:pt x="193" y="386"/>
                  </a:cubicBezTo>
                  <a:cubicBezTo>
                    <a:pt x="233" y="362"/>
                    <a:pt x="252" y="321"/>
                    <a:pt x="266" y="280"/>
                  </a:cubicBezTo>
                  <a:cubicBezTo>
                    <a:pt x="275" y="266"/>
                    <a:pt x="280" y="252"/>
                    <a:pt x="280" y="238"/>
                  </a:cubicBezTo>
                  <a:cubicBezTo>
                    <a:pt x="288" y="211"/>
                    <a:pt x="298" y="183"/>
                    <a:pt x="303" y="156"/>
                  </a:cubicBezTo>
                  <a:cubicBezTo>
                    <a:pt x="307" y="138"/>
                    <a:pt x="307" y="124"/>
                    <a:pt x="303" y="106"/>
                  </a:cubicBezTo>
                  <a:cubicBezTo>
                    <a:pt x="303" y="92"/>
                    <a:pt x="298" y="73"/>
                    <a:pt x="288" y="60"/>
                  </a:cubicBezTo>
                  <a:cubicBezTo>
                    <a:pt x="284" y="45"/>
                    <a:pt x="271" y="37"/>
                    <a:pt x="256" y="28"/>
                  </a:cubicBezTo>
                  <a:cubicBezTo>
                    <a:pt x="248" y="14"/>
                    <a:pt x="233" y="9"/>
                    <a:pt x="216" y="5"/>
                  </a:cubicBezTo>
                  <a:cubicBezTo>
                    <a:pt x="205" y="2"/>
                    <a:pt x="194" y="0"/>
                    <a:pt x="1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33"/>
            <p:cNvSpPr/>
            <p:nvPr/>
          </p:nvSpPr>
          <p:spPr>
            <a:xfrm>
              <a:off x="2512375" y="1834200"/>
              <a:ext cx="6575" cy="7650"/>
            </a:xfrm>
            <a:custGeom>
              <a:rect b="b" l="l" r="r" t="t"/>
              <a:pathLst>
                <a:path extrusionOk="0" h="306" w="263">
                  <a:moveTo>
                    <a:pt x="124" y="1"/>
                  </a:moveTo>
                  <a:cubicBezTo>
                    <a:pt x="112" y="1"/>
                    <a:pt x="101" y="4"/>
                    <a:pt x="89" y="8"/>
                  </a:cubicBezTo>
                  <a:cubicBezTo>
                    <a:pt x="79" y="8"/>
                    <a:pt x="70" y="12"/>
                    <a:pt x="61" y="17"/>
                  </a:cubicBezTo>
                  <a:cubicBezTo>
                    <a:pt x="42" y="25"/>
                    <a:pt x="28" y="44"/>
                    <a:pt x="19" y="57"/>
                  </a:cubicBezTo>
                  <a:cubicBezTo>
                    <a:pt x="15" y="67"/>
                    <a:pt x="10" y="80"/>
                    <a:pt x="6" y="90"/>
                  </a:cubicBezTo>
                  <a:cubicBezTo>
                    <a:pt x="0" y="108"/>
                    <a:pt x="0" y="131"/>
                    <a:pt x="6" y="150"/>
                  </a:cubicBezTo>
                  <a:cubicBezTo>
                    <a:pt x="15" y="177"/>
                    <a:pt x="24" y="200"/>
                    <a:pt x="38" y="222"/>
                  </a:cubicBezTo>
                  <a:cubicBezTo>
                    <a:pt x="42" y="232"/>
                    <a:pt x="47" y="237"/>
                    <a:pt x="51" y="241"/>
                  </a:cubicBezTo>
                  <a:cubicBezTo>
                    <a:pt x="51" y="246"/>
                    <a:pt x="51" y="246"/>
                    <a:pt x="56" y="250"/>
                  </a:cubicBezTo>
                  <a:lnTo>
                    <a:pt x="74" y="273"/>
                  </a:lnTo>
                  <a:cubicBezTo>
                    <a:pt x="89" y="287"/>
                    <a:pt x="106" y="301"/>
                    <a:pt x="129" y="301"/>
                  </a:cubicBezTo>
                  <a:cubicBezTo>
                    <a:pt x="138" y="305"/>
                    <a:pt x="148" y="305"/>
                    <a:pt x="152" y="305"/>
                  </a:cubicBezTo>
                  <a:cubicBezTo>
                    <a:pt x="171" y="305"/>
                    <a:pt x="180" y="305"/>
                    <a:pt x="193" y="296"/>
                  </a:cubicBezTo>
                  <a:cubicBezTo>
                    <a:pt x="203" y="296"/>
                    <a:pt x="207" y="292"/>
                    <a:pt x="216" y="287"/>
                  </a:cubicBezTo>
                  <a:cubicBezTo>
                    <a:pt x="226" y="277"/>
                    <a:pt x="235" y="269"/>
                    <a:pt x="239" y="255"/>
                  </a:cubicBezTo>
                  <a:lnTo>
                    <a:pt x="244" y="255"/>
                  </a:lnTo>
                  <a:lnTo>
                    <a:pt x="244" y="250"/>
                  </a:lnTo>
                  <a:cubicBezTo>
                    <a:pt x="248" y="241"/>
                    <a:pt x="254" y="232"/>
                    <a:pt x="258" y="228"/>
                  </a:cubicBezTo>
                  <a:cubicBezTo>
                    <a:pt x="262" y="209"/>
                    <a:pt x="262" y="200"/>
                    <a:pt x="258" y="186"/>
                  </a:cubicBezTo>
                  <a:cubicBezTo>
                    <a:pt x="258" y="167"/>
                    <a:pt x="254" y="150"/>
                    <a:pt x="248" y="136"/>
                  </a:cubicBezTo>
                  <a:lnTo>
                    <a:pt x="248" y="122"/>
                  </a:lnTo>
                  <a:cubicBezTo>
                    <a:pt x="248" y="118"/>
                    <a:pt x="244" y="112"/>
                    <a:pt x="244" y="112"/>
                  </a:cubicBezTo>
                  <a:cubicBezTo>
                    <a:pt x="239" y="104"/>
                    <a:pt x="239" y="95"/>
                    <a:pt x="235" y="90"/>
                  </a:cubicBezTo>
                  <a:cubicBezTo>
                    <a:pt x="231" y="72"/>
                    <a:pt x="226" y="57"/>
                    <a:pt x="212" y="49"/>
                  </a:cubicBezTo>
                  <a:cubicBezTo>
                    <a:pt x="207" y="35"/>
                    <a:pt x="193" y="25"/>
                    <a:pt x="180" y="17"/>
                  </a:cubicBezTo>
                  <a:cubicBezTo>
                    <a:pt x="166" y="8"/>
                    <a:pt x="152" y="2"/>
                    <a:pt x="138" y="2"/>
                  </a:cubicBezTo>
                  <a:cubicBezTo>
                    <a:pt x="133" y="1"/>
                    <a:pt x="128" y="1"/>
                    <a:pt x="1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33"/>
            <p:cNvSpPr/>
            <p:nvPr/>
          </p:nvSpPr>
          <p:spPr>
            <a:xfrm>
              <a:off x="2467100" y="1785900"/>
              <a:ext cx="9300" cy="8250"/>
            </a:xfrm>
            <a:custGeom>
              <a:rect b="b" l="l" r="r" t="t"/>
              <a:pathLst>
                <a:path extrusionOk="0" h="330" w="372">
                  <a:moveTo>
                    <a:pt x="136" y="1"/>
                  </a:moveTo>
                  <a:cubicBezTo>
                    <a:pt x="128" y="1"/>
                    <a:pt x="120" y="2"/>
                    <a:pt x="111" y="4"/>
                  </a:cubicBezTo>
                  <a:cubicBezTo>
                    <a:pt x="92" y="4"/>
                    <a:pt x="78" y="8"/>
                    <a:pt x="60" y="18"/>
                  </a:cubicBezTo>
                  <a:cubicBezTo>
                    <a:pt x="46" y="27"/>
                    <a:pt x="37" y="36"/>
                    <a:pt x="28" y="50"/>
                  </a:cubicBezTo>
                  <a:cubicBezTo>
                    <a:pt x="14" y="63"/>
                    <a:pt x="5" y="78"/>
                    <a:pt x="5" y="96"/>
                  </a:cubicBezTo>
                  <a:lnTo>
                    <a:pt x="1" y="128"/>
                  </a:lnTo>
                  <a:cubicBezTo>
                    <a:pt x="1" y="151"/>
                    <a:pt x="5" y="173"/>
                    <a:pt x="14" y="196"/>
                  </a:cubicBezTo>
                  <a:cubicBezTo>
                    <a:pt x="33" y="224"/>
                    <a:pt x="60" y="247"/>
                    <a:pt x="92" y="256"/>
                  </a:cubicBezTo>
                  <a:cubicBezTo>
                    <a:pt x="101" y="256"/>
                    <a:pt x="106" y="256"/>
                    <a:pt x="111" y="261"/>
                  </a:cubicBezTo>
                  <a:cubicBezTo>
                    <a:pt x="120" y="266"/>
                    <a:pt x="129" y="270"/>
                    <a:pt x="139" y="275"/>
                  </a:cubicBezTo>
                  <a:cubicBezTo>
                    <a:pt x="139" y="279"/>
                    <a:pt x="143" y="279"/>
                    <a:pt x="143" y="279"/>
                  </a:cubicBezTo>
                  <a:cubicBezTo>
                    <a:pt x="147" y="283"/>
                    <a:pt x="147" y="289"/>
                    <a:pt x="152" y="289"/>
                  </a:cubicBezTo>
                  <a:cubicBezTo>
                    <a:pt x="170" y="307"/>
                    <a:pt x="188" y="316"/>
                    <a:pt x="211" y="325"/>
                  </a:cubicBezTo>
                  <a:cubicBezTo>
                    <a:pt x="221" y="325"/>
                    <a:pt x="234" y="325"/>
                    <a:pt x="243" y="330"/>
                  </a:cubicBezTo>
                  <a:cubicBezTo>
                    <a:pt x="253" y="330"/>
                    <a:pt x="266" y="325"/>
                    <a:pt x="281" y="321"/>
                  </a:cubicBezTo>
                  <a:lnTo>
                    <a:pt x="289" y="321"/>
                  </a:lnTo>
                  <a:cubicBezTo>
                    <a:pt x="289" y="321"/>
                    <a:pt x="294" y="316"/>
                    <a:pt x="298" y="316"/>
                  </a:cubicBezTo>
                  <a:cubicBezTo>
                    <a:pt x="308" y="311"/>
                    <a:pt x="317" y="307"/>
                    <a:pt x="321" y="302"/>
                  </a:cubicBezTo>
                  <a:cubicBezTo>
                    <a:pt x="331" y="293"/>
                    <a:pt x="340" y="289"/>
                    <a:pt x="344" y="279"/>
                  </a:cubicBezTo>
                  <a:cubicBezTo>
                    <a:pt x="349" y="275"/>
                    <a:pt x="349" y="270"/>
                    <a:pt x="353" y="266"/>
                  </a:cubicBezTo>
                  <a:cubicBezTo>
                    <a:pt x="359" y="256"/>
                    <a:pt x="363" y="247"/>
                    <a:pt x="367" y="238"/>
                  </a:cubicBezTo>
                  <a:lnTo>
                    <a:pt x="367" y="234"/>
                  </a:lnTo>
                  <a:cubicBezTo>
                    <a:pt x="367" y="220"/>
                    <a:pt x="372" y="211"/>
                    <a:pt x="372" y="196"/>
                  </a:cubicBezTo>
                  <a:cubicBezTo>
                    <a:pt x="372" y="188"/>
                    <a:pt x="367" y="173"/>
                    <a:pt x="367" y="165"/>
                  </a:cubicBezTo>
                  <a:cubicBezTo>
                    <a:pt x="363" y="146"/>
                    <a:pt x="359" y="133"/>
                    <a:pt x="344" y="118"/>
                  </a:cubicBezTo>
                  <a:cubicBezTo>
                    <a:pt x="340" y="114"/>
                    <a:pt x="336" y="109"/>
                    <a:pt x="331" y="105"/>
                  </a:cubicBezTo>
                  <a:cubicBezTo>
                    <a:pt x="326" y="101"/>
                    <a:pt x="321" y="96"/>
                    <a:pt x="317" y="91"/>
                  </a:cubicBezTo>
                  <a:cubicBezTo>
                    <a:pt x="308" y="82"/>
                    <a:pt x="294" y="69"/>
                    <a:pt x="281" y="59"/>
                  </a:cubicBezTo>
                  <a:cubicBezTo>
                    <a:pt x="276" y="54"/>
                    <a:pt x="266" y="50"/>
                    <a:pt x="262" y="50"/>
                  </a:cubicBezTo>
                  <a:cubicBezTo>
                    <a:pt x="253" y="41"/>
                    <a:pt x="239" y="36"/>
                    <a:pt x="230" y="31"/>
                  </a:cubicBezTo>
                  <a:cubicBezTo>
                    <a:pt x="207" y="23"/>
                    <a:pt x="184" y="8"/>
                    <a:pt x="161" y="4"/>
                  </a:cubicBezTo>
                  <a:cubicBezTo>
                    <a:pt x="152" y="2"/>
                    <a:pt x="144" y="1"/>
                    <a:pt x="1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33"/>
            <p:cNvSpPr/>
            <p:nvPr/>
          </p:nvSpPr>
          <p:spPr>
            <a:xfrm>
              <a:off x="2065825" y="1851475"/>
              <a:ext cx="114200" cy="138650"/>
            </a:xfrm>
            <a:custGeom>
              <a:rect b="b" l="l" r="r" t="t"/>
              <a:pathLst>
                <a:path extrusionOk="0" h="5546" w="4568">
                  <a:moveTo>
                    <a:pt x="1405" y="1"/>
                  </a:moveTo>
                  <a:cubicBezTo>
                    <a:pt x="1264" y="1"/>
                    <a:pt x="1124" y="15"/>
                    <a:pt x="987" y="45"/>
                  </a:cubicBezTo>
                  <a:cubicBezTo>
                    <a:pt x="872" y="73"/>
                    <a:pt x="762" y="115"/>
                    <a:pt x="671" y="192"/>
                  </a:cubicBezTo>
                  <a:cubicBezTo>
                    <a:pt x="578" y="266"/>
                    <a:pt x="519" y="380"/>
                    <a:pt x="496" y="500"/>
                  </a:cubicBezTo>
                  <a:cubicBezTo>
                    <a:pt x="455" y="733"/>
                    <a:pt x="519" y="981"/>
                    <a:pt x="656" y="1174"/>
                  </a:cubicBezTo>
                  <a:cubicBezTo>
                    <a:pt x="808" y="1389"/>
                    <a:pt x="1028" y="1546"/>
                    <a:pt x="1262" y="1660"/>
                  </a:cubicBezTo>
                  <a:cubicBezTo>
                    <a:pt x="1372" y="1715"/>
                    <a:pt x="1482" y="1760"/>
                    <a:pt x="1596" y="1793"/>
                  </a:cubicBezTo>
                  <a:cubicBezTo>
                    <a:pt x="1046" y="2109"/>
                    <a:pt x="542" y="2536"/>
                    <a:pt x="207" y="3072"/>
                  </a:cubicBezTo>
                  <a:cubicBezTo>
                    <a:pt x="97" y="3256"/>
                    <a:pt x="0" y="3457"/>
                    <a:pt x="0" y="3673"/>
                  </a:cubicBezTo>
                  <a:cubicBezTo>
                    <a:pt x="5" y="3884"/>
                    <a:pt x="97" y="4081"/>
                    <a:pt x="276" y="4196"/>
                  </a:cubicBezTo>
                  <a:cubicBezTo>
                    <a:pt x="389" y="4267"/>
                    <a:pt x="509" y="4296"/>
                    <a:pt x="630" y="4296"/>
                  </a:cubicBezTo>
                  <a:cubicBezTo>
                    <a:pt x="918" y="4296"/>
                    <a:pt x="1216" y="4134"/>
                    <a:pt x="1454" y="3989"/>
                  </a:cubicBezTo>
                  <a:cubicBezTo>
                    <a:pt x="1518" y="3953"/>
                    <a:pt x="1583" y="3912"/>
                    <a:pt x="1643" y="3870"/>
                  </a:cubicBezTo>
                  <a:lnTo>
                    <a:pt x="1643" y="3870"/>
                  </a:lnTo>
                  <a:cubicBezTo>
                    <a:pt x="1469" y="4205"/>
                    <a:pt x="1335" y="4600"/>
                    <a:pt x="1353" y="4985"/>
                  </a:cubicBezTo>
                  <a:cubicBezTo>
                    <a:pt x="1363" y="5163"/>
                    <a:pt x="1418" y="5347"/>
                    <a:pt x="1569" y="5462"/>
                  </a:cubicBezTo>
                  <a:cubicBezTo>
                    <a:pt x="1650" y="5522"/>
                    <a:pt x="1750" y="5546"/>
                    <a:pt x="1852" y="5546"/>
                  </a:cubicBezTo>
                  <a:cubicBezTo>
                    <a:pt x="1951" y="5546"/>
                    <a:pt x="2052" y="5523"/>
                    <a:pt x="2138" y="5489"/>
                  </a:cubicBezTo>
                  <a:cubicBezTo>
                    <a:pt x="2495" y="5343"/>
                    <a:pt x="2720" y="4994"/>
                    <a:pt x="2881" y="4659"/>
                  </a:cubicBezTo>
                  <a:cubicBezTo>
                    <a:pt x="2908" y="4600"/>
                    <a:pt x="2936" y="4535"/>
                    <a:pt x="2963" y="4475"/>
                  </a:cubicBezTo>
                  <a:lnTo>
                    <a:pt x="2963" y="4545"/>
                  </a:lnTo>
                  <a:cubicBezTo>
                    <a:pt x="2972" y="4673"/>
                    <a:pt x="2972" y="4801"/>
                    <a:pt x="3000" y="4925"/>
                  </a:cubicBezTo>
                  <a:cubicBezTo>
                    <a:pt x="3023" y="5040"/>
                    <a:pt x="3101" y="5145"/>
                    <a:pt x="3220" y="5168"/>
                  </a:cubicBezTo>
                  <a:cubicBezTo>
                    <a:pt x="3241" y="5173"/>
                    <a:pt x="3262" y="5175"/>
                    <a:pt x="3283" y="5175"/>
                  </a:cubicBezTo>
                  <a:cubicBezTo>
                    <a:pt x="3393" y="5175"/>
                    <a:pt x="3497" y="5110"/>
                    <a:pt x="3577" y="5040"/>
                  </a:cubicBezTo>
                  <a:cubicBezTo>
                    <a:pt x="3747" y="4888"/>
                    <a:pt x="3862" y="4659"/>
                    <a:pt x="3912" y="4444"/>
                  </a:cubicBezTo>
                  <a:cubicBezTo>
                    <a:pt x="3926" y="4384"/>
                    <a:pt x="3940" y="4325"/>
                    <a:pt x="3945" y="4264"/>
                  </a:cubicBezTo>
                  <a:cubicBezTo>
                    <a:pt x="3949" y="4270"/>
                    <a:pt x="3954" y="4278"/>
                    <a:pt x="3958" y="4283"/>
                  </a:cubicBezTo>
                  <a:cubicBezTo>
                    <a:pt x="4013" y="4384"/>
                    <a:pt x="4091" y="4499"/>
                    <a:pt x="4225" y="4499"/>
                  </a:cubicBezTo>
                  <a:cubicBezTo>
                    <a:pt x="4348" y="4499"/>
                    <a:pt x="4435" y="4397"/>
                    <a:pt x="4481" y="4292"/>
                  </a:cubicBezTo>
                  <a:cubicBezTo>
                    <a:pt x="4532" y="4173"/>
                    <a:pt x="4540" y="4035"/>
                    <a:pt x="4555" y="3906"/>
                  </a:cubicBezTo>
                  <a:cubicBezTo>
                    <a:pt x="4568" y="3779"/>
                    <a:pt x="4568" y="3650"/>
                    <a:pt x="4564" y="3517"/>
                  </a:cubicBezTo>
                  <a:cubicBezTo>
                    <a:pt x="4559" y="3246"/>
                    <a:pt x="4517" y="2976"/>
                    <a:pt x="4458" y="2714"/>
                  </a:cubicBezTo>
                  <a:cubicBezTo>
                    <a:pt x="4394" y="2412"/>
                    <a:pt x="4284" y="2123"/>
                    <a:pt x="4187" y="1834"/>
                  </a:cubicBezTo>
                  <a:cubicBezTo>
                    <a:pt x="4183" y="1811"/>
                    <a:pt x="4174" y="1798"/>
                    <a:pt x="4155" y="1788"/>
                  </a:cubicBezTo>
                  <a:cubicBezTo>
                    <a:pt x="3880" y="1023"/>
                    <a:pt x="3133" y="513"/>
                    <a:pt x="2413" y="215"/>
                  </a:cubicBezTo>
                  <a:cubicBezTo>
                    <a:pt x="2094" y="85"/>
                    <a:pt x="1749" y="1"/>
                    <a:pt x="14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33"/>
            <p:cNvSpPr/>
            <p:nvPr/>
          </p:nvSpPr>
          <p:spPr>
            <a:xfrm>
              <a:off x="2091625" y="1860100"/>
              <a:ext cx="86700" cy="89825"/>
            </a:xfrm>
            <a:custGeom>
              <a:rect b="b" l="l" r="r" t="t"/>
              <a:pathLst>
                <a:path extrusionOk="0" h="3593" w="3468">
                  <a:moveTo>
                    <a:pt x="725" y="235"/>
                  </a:moveTo>
                  <a:cubicBezTo>
                    <a:pt x="931" y="235"/>
                    <a:pt x="1142" y="290"/>
                    <a:pt x="1335" y="352"/>
                  </a:cubicBezTo>
                  <a:cubicBezTo>
                    <a:pt x="1853" y="513"/>
                    <a:pt x="2308" y="847"/>
                    <a:pt x="2638" y="1269"/>
                  </a:cubicBezTo>
                  <a:cubicBezTo>
                    <a:pt x="2803" y="1489"/>
                    <a:pt x="2935" y="1732"/>
                    <a:pt x="3032" y="1993"/>
                  </a:cubicBezTo>
                  <a:cubicBezTo>
                    <a:pt x="3119" y="2241"/>
                    <a:pt x="3188" y="2511"/>
                    <a:pt x="3188" y="2778"/>
                  </a:cubicBezTo>
                  <a:cubicBezTo>
                    <a:pt x="3193" y="2915"/>
                    <a:pt x="3174" y="3057"/>
                    <a:pt x="3110" y="3176"/>
                  </a:cubicBezTo>
                  <a:cubicBezTo>
                    <a:pt x="3078" y="3231"/>
                    <a:pt x="3045" y="3286"/>
                    <a:pt x="2990" y="3319"/>
                  </a:cubicBezTo>
                  <a:cubicBezTo>
                    <a:pt x="2968" y="3333"/>
                    <a:pt x="2946" y="3338"/>
                    <a:pt x="2925" y="3338"/>
                  </a:cubicBezTo>
                  <a:cubicBezTo>
                    <a:pt x="2903" y="3338"/>
                    <a:pt x="2881" y="3333"/>
                    <a:pt x="2858" y="3324"/>
                  </a:cubicBezTo>
                  <a:cubicBezTo>
                    <a:pt x="2742" y="3278"/>
                    <a:pt x="2679" y="3159"/>
                    <a:pt x="2651" y="3044"/>
                  </a:cubicBezTo>
                  <a:cubicBezTo>
                    <a:pt x="2600" y="2874"/>
                    <a:pt x="2596" y="2700"/>
                    <a:pt x="2537" y="2535"/>
                  </a:cubicBezTo>
                  <a:cubicBezTo>
                    <a:pt x="2518" y="2481"/>
                    <a:pt x="2470" y="2452"/>
                    <a:pt x="2422" y="2452"/>
                  </a:cubicBezTo>
                  <a:cubicBezTo>
                    <a:pt x="2377" y="2452"/>
                    <a:pt x="2332" y="2478"/>
                    <a:pt x="2316" y="2535"/>
                  </a:cubicBezTo>
                  <a:cubicBezTo>
                    <a:pt x="2230" y="2810"/>
                    <a:pt x="2000" y="3039"/>
                    <a:pt x="1730" y="3136"/>
                  </a:cubicBezTo>
                  <a:cubicBezTo>
                    <a:pt x="1660" y="3161"/>
                    <a:pt x="1567" y="3189"/>
                    <a:pt x="1481" y="3189"/>
                  </a:cubicBezTo>
                  <a:cubicBezTo>
                    <a:pt x="1431" y="3189"/>
                    <a:pt x="1383" y="3179"/>
                    <a:pt x="1345" y="3154"/>
                  </a:cubicBezTo>
                  <a:cubicBezTo>
                    <a:pt x="1220" y="3076"/>
                    <a:pt x="1400" y="2888"/>
                    <a:pt x="1459" y="2810"/>
                  </a:cubicBezTo>
                  <a:cubicBezTo>
                    <a:pt x="1597" y="2649"/>
                    <a:pt x="1743" y="2488"/>
                    <a:pt x="1904" y="2351"/>
                  </a:cubicBezTo>
                  <a:cubicBezTo>
                    <a:pt x="1972" y="2294"/>
                    <a:pt x="1908" y="2190"/>
                    <a:pt x="1835" y="2190"/>
                  </a:cubicBezTo>
                  <a:cubicBezTo>
                    <a:pt x="1820" y="2190"/>
                    <a:pt x="1804" y="2194"/>
                    <a:pt x="1789" y="2204"/>
                  </a:cubicBezTo>
                  <a:cubicBezTo>
                    <a:pt x="1605" y="2319"/>
                    <a:pt x="1408" y="2401"/>
                    <a:pt x="1202" y="2461"/>
                  </a:cubicBezTo>
                  <a:cubicBezTo>
                    <a:pt x="1090" y="2490"/>
                    <a:pt x="969" y="2526"/>
                    <a:pt x="849" y="2526"/>
                  </a:cubicBezTo>
                  <a:cubicBezTo>
                    <a:pt x="798" y="2526"/>
                    <a:pt x="747" y="2519"/>
                    <a:pt x="697" y="2503"/>
                  </a:cubicBezTo>
                  <a:cubicBezTo>
                    <a:pt x="647" y="2484"/>
                    <a:pt x="596" y="2452"/>
                    <a:pt x="587" y="2393"/>
                  </a:cubicBezTo>
                  <a:cubicBezTo>
                    <a:pt x="574" y="2319"/>
                    <a:pt x="638" y="2251"/>
                    <a:pt x="689" y="2204"/>
                  </a:cubicBezTo>
                  <a:cubicBezTo>
                    <a:pt x="839" y="2071"/>
                    <a:pt x="1019" y="1961"/>
                    <a:pt x="1193" y="1855"/>
                  </a:cubicBezTo>
                  <a:cubicBezTo>
                    <a:pt x="1394" y="1737"/>
                    <a:pt x="1610" y="1631"/>
                    <a:pt x="1830" y="1544"/>
                  </a:cubicBezTo>
                  <a:cubicBezTo>
                    <a:pt x="1926" y="1502"/>
                    <a:pt x="1905" y="1361"/>
                    <a:pt x="1810" y="1361"/>
                  </a:cubicBezTo>
                  <a:cubicBezTo>
                    <a:pt x="1800" y="1361"/>
                    <a:pt x="1790" y="1363"/>
                    <a:pt x="1779" y="1366"/>
                  </a:cubicBezTo>
                  <a:cubicBezTo>
                    <a:pt x="1771" y="1366"/>
                    <a:pt x="1762" y="1370"/>
                    <a:pt x="1752" y="1370"/>
                  </a:cubicBezTo>
                  <a:cubicBezTo>
                    <a:pt x="1740" y="1370"/>
                    <a:pt x="1729" y="1370"/>
                    <a:pt x="1717" y="1370"/>
                  </a:cubicBezTo>
                  <a:cubicBezTo>
                    <a:pt x="1459" y="1370"/>
                    <a:pt x="1205" y="1324"/>
                    <a:pt x="964" y="1223"/>
                  </a:cubicBezTo>
                  <a:cubicBezTo>
                    <a:pt x="839" y="1173"/>
                    <a:pt x="721" y="1108"/>
                    <a:pt x="606" y="1030"/>
                  </a:cubicBezTo>
                  <a:cubicBezTo>
                    <a:pt x="496" y="957"/>
                    <a:pt x="386" y="875"/>
                    <a:pt x="308" y="765"/>
                  </a:cubicBezTo>
                  <a:cubicBezTo>
                    <a:pt x="244" y="672"/>
                    <a:pt x="207" y="562"/>
                    <a:pt x="253" y="452"/>
                  </a:cubicBezTo>
                  <a:cubicBezTo>
                    <a:pt x="303" y="342"/>
                    <a:pt x="409" y="283"/>
                    <a:pt x="524" y="255"/>
                  </a:cubicBezTo>
                  <a:cubicBezTo>
                    <a:pt x="590" y="241"/>
                    <a:pt x="657" y="235"/>
                    <a:pt x="725" y="235"/>
                  </a:cubicBezTo>
                  <a:close/>
                  <a:moveTo>
                    <a:pt x="690" y="0"/>
                  </a:moveTo>
                  <a:cubicBezTo>
                    <a:pt x="663" y="0"/>
                    <a:pt x="637" y="1"/>
                    <a:pt x="611" y="3"/>
                  </a:cubicBezTo>
                  <a:cubicBezTo>
                    <a:pt x="321" y="31"/>
                    <a:pt x="1" y="278"/>
                    <a:pt x="37" y="600"/>
                  </a:cubicBezTo>
                  <a:cubicBezTo>
                    <a:pt x="56" y="774"/>
                    <a:pt x="166" y="920"/>
                    <a:pt x="294" y="1036"/>
                  </a:cubicBezTo>
                  <a:cubicBezTo>
                    <a:pt x="427" y="1154"/>
                    <a:pt x="579" y="1256"/>
                    <a:pt x="744" y="1333"/>
                  </a:cubicBezTo>
                  <a:cubicBezTo>
                    <a:pt x="932" y="1421"/>
                    <a:pt x="1129" y="1485"/>
                    <a:pt x="1335" y="1516"/>
                  </a:cubicBezTo>
                  <a:cubicBezTo>
                    <a:pt x="1248" y="1553"/>
                    <a:pt x="1165" y="1590"/>
                    <a:pt x="1087" y="1635"/>
                  </a:cubicBezTo>
                  <a:cubicBezTo>
                    <a:pt x="977" y="1696"/>
                    <a:pt x="871" y="1760"/>
                    <a:pt x="771" y="1828"/>
                  </a:cubicBezTo>
                  <a:cubicBezTo>
                    <a:pt x="670" y="1897"/>
                    <a:pt x="569" y="1971"/>
                    <a:pt x="496" y="2067"/>
                  </a:cubicBezTo>
                  <a:cubicBezTo>
                    <a:pt x="422" y="2158"/>
                    <a:pt x="367" y="2264"/>
                    <a:pt x="382" y="2388"/>
                  </a:cubicBezTo>
                  <a:cubicBezTo>
                    <a:pt x="390" y="2484"/>
                    <a:pt x="445" y="2566"/>
                    <a:pt x="532" y="2622"/>
                  </a:cubicBezTo>
                  <a:cubicBezTo>
                    <a:pt x="614" y="2673"/>
                    <a:pt x="713" y="2690"/>
                    <a:pt x="813" y="2690"/>
                  </a:cubicBezTo>
                  <a:cubicBezTo>
                    <a:pt x="909" y="2690"/>
                    <a:pt x="1006" y="2675"/>
                    <a:pt x="1091" y="2659"/>
                  </a:cubicBezTo>
                  <a:cubicBezTo>
                    <a:pt x="1174" y="2640"/>
                    <a:pt x="1248" y="2622"/>
                    <a:pt x="1326" y="2598"/>
                  </a:cubicBezTo>
                  <a:lnTo>
                    <a:pt x="1326" y="2598"/>
                  </a:lnTo>
                  <a:cubicBezTo>
                    <a:pt x="1307" y="2617"/>
                    <a:pt x="1294" y="2636"/>
                    <a:pt x="1275" y="2659"/>
                  </a:cubicBezTo>
                  <a:cubicBezTo>
                    <a:pt x="1147" y="2819"/>
                    <a:pt x="977" y="3053"/>
                    <a:pt x="1129" y="3259"/>
                  </a:cubicBezTo>
                  <a:cubicBezTo>
                    <a:pt x="1211" y="3373"/>
                    <a:pt x="1349" y="3411"/>
                    <a:pt x="1485" y="3411"/>
                  </a:cubicBezTo>
                  <a:cubicBezTo>
                    <a:pt x="1546" y="3411"/>
                    <a:pt x="1606" y="3403"/>
                    <a:pt x="1661" y="3392"/>
                  </a:cubicBezTo>
                  <a:cubicBezTo>
                    <a:pt x="1853" y="3351"/>
                    <a:pt x="2027" y="3259"/>
                    <a:pt x="2175" y="3136"/>
                  </a:cubicBezTo>
                  <a:cubicBezTo>
                    <a:pt x="2253" y="3072"/>
                    <a:pt x="2316" y="2994"/>
                    <a:pt x="2376" y="2915"/>
                  </a:cubicBezTo>
                  <a:cubicBezTo>
                    <a:pt x="2385" y="2979"/>
                    <a:pt x="2395" y="3044"/>
                    <a:pt x="2408" y="3108"/>
                  </a:cubicBezTo>
                  <a:cubicBezTo>
                    <a:pt x="2445" y="3269"/>
                    <a:pt x="2528" y="3406"/>
                    <a:pt x="2655" y="3502"/>
                  </a:cubicBezTo>
                  <a:cubicBezTo>
                    <a:pt x="2735" y="3560"/>
                    <a:pt x="2827" y="3593"/>
                    <a:pt x="2919" y="3593"/>
                  </a:cubicBezTo>
                  <a:cubicBezTo>
                    <a:pt x="2982" y="3593"/>
                    <a:pt x="3046" y="3577"/>
                    <a:pt x="3106" y="3544"/>
                  </a:cubicBezTo>
                  <a:cubicBezTo>
                    <a:pt x="3238" y="3466"/>
                    <a:pt x="3326" y="3314"/>
                    <a:pt x="3371" y="3172"/>
                  </a:cubicBezTo>
                  <a:cubicBezTo>
                    <a:pt x="3468" y="2874"/>
                    <a:pt x="3417" y="2539"/>
                    <a:pt x="3343" y="2241"/>
                  </a:cubicBezTo>
                  <a:cubicBezTo>
                    <a:pt x="3265" y="1934"/>
                    <a:pt x="3138" y="1645"/>
                    <a:pt x="2968" y="1375"/>
                  </a:cubicBezTo>
                  <a:cubicBezTo>
                    <a:pt x="2638" y="843"/>
                    <a:pt x="2137" y="435"/>
                    <a:pt x="1555" y="200"/>
                  </a:cubicBezTo>
                  <a:cubicBezTo>
                    <a:pt x="1408" y="141"/>
                    <a:pt x="1257" y="90"/>
                    <a:pt x="1106" y="54"/>
                  </a:cubicBezTo>
                  <a:cubicBezTo>
                    <a:pt x="971" y="27"/>
                    <a:pt x="829" y="0"/>
                    <a:pt x="6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33"/>
            <p:cNvSpPr/>
            <p:nvPr/>
          </p:nvSpPr>
          <p:spPr>
            <a:xfrm>
              <a:off x="2046800" y="1535850"/>
              <a:ext cx="201000" cy="209175"/>
            </a:xfrm>
            <a:custGeom>
              <a:rect b="b" l="l" r="r" t="t"/>
              <a:pathLst>
                <a:path extrusionOk="0" h="8367" w="8040">
                  <a:moveTo>
                    <a:pt x="4752" y="1"/>
                  </a:moveTo>
                  <a:cubicBezTo>
                    <a:pt x="4378" y="1"/>
                    <a:pt x="4062" y="268"/>
                    <a:pt x="3972" y="660"/>
                  </a:cubicBezTo>
                  <a:cubicBezTo>
                    <a:pt x="3903" y="963"/>
                    <a:pt x="3930" y="1279"/>
                    <a:pt x="3991" y="1586"/>
                  </a:cubicBezTo>
                  <a:cubicBezTo>
                    <a:pt x="3798" y="1251"/>
                    <a:pt x="3591" y="917"/>
                    <a:pt x="3288" y="678"/>
                  </a:cubicBezTo>
                  <a:cubicBezTo>
                    <a:pt x="3092" y="520"/>
                    <a:pt x="2826" y="416"/>
                    <a:pt x="2569" y="416"/>
                  </a:cubicBezTo>
                  <a:cubicBezTo>
                    <a:pt x="2341" y="416"/>
                    <a:pt x="2121" y="498"/>
                    <a:pt x="1963" y="697"/>
                  </a:cubicBezTo>
                  <a:cubicBezTo>
                    <a:pt x="1807" y="889"/>
                    <a:pt x="1729" y="1192"/>
                    <a:pt x="1679" y="1435"/>
                  </a:cubicBezTo>
                  <a:cubicBezTo>
                    <a:pt x="1661" y="1531"/>
                    <a:pt x="1652" y="1623"/>
                    <a:pt x="1656" y="1715"/>
                  </a:cubicBezTo>
                  <a:cubicBezTo>
                    <a:pt x="1562" y="1682"/>
                    <a:pt x="1464" y="1664"/>
                    <a:pt x="1366" y="1664"/>
                  </a:cubicBezTo>
                  <a:cubicBezTo>
                    <a:pt x="1192" y="1664"/>
                    <a:pt x="1020" y="1721"/>
                    <a:pt x="876" y="1857"/>
                  </a:cubicBezTo>
                  <a:cubicBezTo>
                    <a:pt x="573" y="2141"/>
                    <a:pt x="454" y="2687"/>
                    <a:pt x="477" y="3095"/>
                  </a:cubicBezTo>
                  <a:cubicBezTo>
                    <a:pt x="514" y="3654"/>
                    <a:pt x="780" y="4187"/>
                    <a:pt x="1106" y="4640"/>
                  </a:cubicBezTo>
                  <a:cubicBezTo>
                    <a:pt x="1202" y="4778"/>
                    <a:pt x="1312" y="4915"/>
                    <a:pt x="1422" y="5044"/>
                  </a:cubicBezTo>
                  <a:cubicBezTo>
                    <a:pt x="1417" y="5044"/>
                    <a:pt x="1417" y="5044"/>
                    <a:pt x="1413" y="5040"/>
                  </a:cubicBezTo>
                  <a:cubicBezTo>
                    <a:pt x="1214" y="4904"/>
                    <a:pt x="930" y="4589"/>
                    <a:pt x="662" y="4589"/>
                  </a:cubicBezTo>
                  <a:cubicBezTo>
                    <a:pt x="659" y="4589"/>
                    <a:pt x="655" y="4590"/>
                    <a:pt x="651" y="4590"/>
                  </a:cubicBezTo>
                  <a:cubicBezTo>
                    <a:pt x="1" y="4613"/>
                    <a:pt x="761" y="5760"/>
                    <a:pt x="922" y="5938"/>
                  </a:cubicBezTo>
                  <a:cubicBezTo>
                    <a:pt x="1362" y="6429"/>
                    <a:pt x="1890" y="6865"/>
                    <a:pt x="2422" y="7254"/>
                  </a:cubicBezTo>
                  <a:cubicBezTo>
                    <a:pt x="3000" y="7681"/>
                    <a:pt x="3627" y="8057"/>
                    <a:pt x="4311" y="8282"/>
                  </a:cubicBezTo>
                  <a:cubicBezTo>
                    <a:pt x="4328" y="8288"/>
                    <a:pt x="4344" y="8290"/>
                    <a:pt x="4360" y="8290"/>
                  </a:cubicBezTo>
                  <a:cubicBezTo>
                    <a:pt x="4395" y="8290"/>
                    <a:pt x="4428" y="8277"/>
                    <a:pt x="4453" y="8255"/>
                  </a:cubicBezTo>
                  <a:cubicBezTo>
                    <a:pt x="4678" y="8335"/>
                    <a:pt x="4924" y="8367"/>
                    <a:pt x="5170" y="8367"/>
                  </a:cubicBezTo>
                  <a:cubicBezTo>
                    <a:pt x="5447" y="8367"/>
                    <a:pt x="5724" y="8326"/>
                    <a:pt x="5972" y="8268"/>
                  </a:cubicBezTo>
                  <a:cubicBezTo>
                    <a:pt x="6802" y="8067"/>
                    <a:pt x="7388" y="7438"/>
                    <a:pt x="7700" y="6659"/>
                  </a:cubicBezTo>
                  <a:cubicBezTo>
                    <a:pt x="8040" y="5787"/>
                    <a:pt x="7953" y="4778"/>
                    <a:pt x="7755" y="3884"/>
                  </a:cubicBezTo>
                  <a:cubicBezTo>
                    <a:pt x="7650" y="3412"/>
                    <a:pt x="7507" y="2944"/>
                    <a:pt x="7342" y="2485"/>
                  </a:cubicBezTo>
                  <a:cubicBezTo>
                    <a:pt x="7200" y="2081"/>
                    <a:pt x="7045" y="1669"/>
                    <a:pt x="6810" y="1306"/>
                  </a:cubicBezTo>
                  <a:cubicBezTo>
                    <a:pt x="6599" y="981"/>
                    <a:pt x="6237" y="490"/>
                    <a:pt x="5834" y="394"/>
                  </a:cubicBezTo>
                  <a:cubicBezTo>
                    <a:pt x="5796" y="386"/>
                    <a:pt x="5760" y="382"/>
                    <a:pt x="5724" y="382"/>
                  </a:cubicBezTo>
                  <a:cubicBezTo>
                    <a:pt x="5642" y="382"/>
                    <a:pt x="5566" y="403"/>
                    <a:pt x="5498" y="445"/>
                  </a:cubicBezTo>
                  <a:cubicBezTo>
                    <a:pt x="5403" y="248"/>
                    <a:pt x="5215" y="105"/>
                    <a:pt x="5003" y="41"/>
                  </a:cubicBezTo>
                  <a:cubicBezTo>
                    <a:pt x="4918" y="14"/>
                    <a:pt x="4833" y="1"/>
                    <a:pt x="47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33"/>
            <p:cNvSpPr/>
            <p:nvPr/>
          </p:nvSpPr>
          <p:spPr>
            <a:xfrm>
              <a:off x="2062050" y="1548375"/>
              <a:ext cx="173125" cy="187250"/>
            </a:xfrm>
            <a:custGeom>
              <a:rect b="b" l="l" r="r" t="t"/>
              <a:pathLst>
                <a:path extrusionOk="0" h="7490" w="6925">
                  <a:moveTo>
                    <a:pt x="4100" y="1"/>
                  </a:moveTo>
                  <a:cubicBezTo>
                    <a:pt x="3970" y="1"/>
                    <a:pt x="3832" y="53"/>
                    <a:pt x="3779" y="149"/>
                  </a:cubicBezTo>
                  <a:cubicBezTo>
                    <a:pt x="3623" y="411"/>
                    <a:pt x="3641" y="765"/>
                    <a:pt x="3692" y="1057"/>
                  </a:cubicBezTo>
                  <a:cubicBezTo>
                    <a:pt x="3788" y="1608"/>
                    <a:pt x="3857" y="2090"/>
                    <a:pt x="3775" y="2158"/>
                  </a:cubicBezTo>
                  <a:cubicBezTo>
                    <a:pt x="3765" y="2167"/>
                    <a:pt x="3755" y="2173"/>
                    <a:pt x="3744" y="2173"/>
                  </a:cubicBezTo>
                  <a:cubicBezTo>
                    <a:pt x="3691" y="2173"/>
                    <a:pt x="3586" y="2045"/>
                    <a:pt x="3114" y="1398"/>
                  </a:cubicBezTo>
                  <a:cubicBezTo>
                    <a:pt x="2935" y="1150"/>
                    <a:pt x="2761" y="865"/>
                    <a:pt x="2528" y="663"/>
                  </a:cubicBezTo>
                  <a:cubicBezTo>
                    <a:pt x="2349" y="512"/>
                    <a:pt x="2128" y="434"/>
                    <a:pt x="1918" y="434"/>
                  </a:cubicBezTo>
                  <a:cubicBezTo>
                    <a:pt x="1588" y="434"/>
                    <a:pt x="1284" y="626"/>
                    <a:pt x="1211" y="1030"/>
                  </a:cubicBezTo>
                  <a:cubicBezTo>
                    <a:pt x="1174" y="1227"/>
                    <a:pt x="1184" y="1443"/>
                    <a:pt x="1224" y="1654"/>
                  </a:cubicBezTo>
                  <a:cubicBezTo>
                    <a:pt x="1233" y="1677"/>
                    <a:pt x="1215" y="1697"/>
                    <a:pt x="1193" y="1697"/>
                  </a:cubicBezTo>
                  <a:cubicBezTo>
                    <a:pt x="1188" y="1697"/>
                    <a:pt x="1184" y="1696"/>
                    <a:pt x="1179" y="1695"/>
                  </a:cubicBezTo>
                  <a:cubicBezTo>
                    <a:pt x="1052" y="1649"/>
                    <a:pt x="920" y="1617"/>
                    <a:pt x="791" y="1617"/>
                  </a:cubicBezTo>
                  <a:cubicBezTo>
                    <a:pt x="781" y="1617"/>
                    <a:pt x="771" y="1617"/>
                    <a:pt x="761" y="1618"/>
                  </a:cubicBezTo>
                  <a:cubicBezTo>
                    <a:pt x="115" y="1640"/>
                    <a:pt x="1" y="2333"/>
                    <a:pt x="111" y="2833"/>
                  </a:cubicBezTo>
                  <a:cubicBezTo>
                    <a:pt x="257" y="3474"/>
                    <a:pt x="816" y="4291"/>
                    <a:pt x="1298" y="4924"/>
                  </a:cubicBezTo>
                  <a:cubicBezTo>
                    <a:pt x="1320" y="4953"/>
                    <a:pt x="1298" y="4986"/>
                    <a:pt x="1269" y="4986"/>
                  </a:cubicBezTo>
                  <a:cubicBezTo>
                    <a:pt x="1262" y="4986"/>
                    <a:pt x="1255" y="4984"/>
                    <a:pt x="1248" y="4979"/>
                  </a:cubicBezTo>
                  <a:cubicBezTo>
                    <a:pt x="1046" y="4841"/>
                    <a:pt x="839" y="4681"/>
                    <a:pt x="706" y="4594"/>
                  </a:cubicBezTo>
                  <a:cubicBezTo>
                    <a:pt x="595" y="4521"/>
                    <a:pt x="422" y="4450"/>
                    <a:pt x="299" y="4450"/>
                  </a:cubicBezTo>
                  <a:cubicBezTo>
                    <a:pt x="138" y="4450"/>
                    <a:pt x="67" y="4573"/>
                    <a:pt x="348" y="4975"/>
                  </a:cubicBezTo>
                  <a:cubicBezTo>
                    <a:pt x="1311" y="6345"/>
                    <a:pt x="2418" y="6978"/>
                    <a:pt x="4027" y="7405"/>
                  </a:cubicBezTo>
                  <a:cubicBezTo>
                    <a:pt x="4077" y="7418"/>
                    <a:pt x="4341" y="7489"/>
                    <a:pt x="4678" y="7489"/>
                  </a:cubicBezTo>
                  <a:cubicBezTo>
                    <a:pt x="5044" y="7489"/>
                    <a:pt x="5496" y="7406"/>
                    <a:pt x="5861" y="7075"/>
                  </a:cubicBezTo>
                  <a:cubicBezTo>
                    <a:pt x="6480" y="6520"/>
                    <a:pt x="6787" y="5786"/>
                    <a:pt x="6856" y="4983"/>
                  </a:cubicBezTo>
                  <a:cubicBezTo>
                    <a:pt x="6925" y="4158"/>
                    <a:pt x="6746" y="3324"/>
                    <a:pt x="6467" y="2548"/>
                  </a:cubicBezTo>
                  <a:cubicBezTo>
                    <a:pt x="6319" y="2145"/>
                    <a:pt x="6145" y="1750"/>
                    <a:pt x="5962" y="1360"/>
                  </a:cubicBezTo>
                  <a:cubicBezTo>
                    <a:pt x="5788" y="998"/>
                    <a:pt x="5618" y="640"/>
                    <a:pt x="5329" y="352"/>
                  </a:cubicBezTo>
                  <a:cubicBezTo>
                    <a:pt x="5273" y="293"/>
                    <a:pt x="5193" y="261"/>
                    <a:pt x="5113" y="261"/>
                  </a:cubicBezTo>
                  <a:cubicBezTo>
                    <a:pt x="5062" y="261"/>
                    <a:pt x="5011" y="274"/>
                    <a:pt x="4967" y="301"/>
                  </a:cubicBezTo>
                  <a:cubicBezTo>
                    <a:pt x="4866" y="361"/>
                    <a:pt x="4806" y="443"/>
                    <a:pt x="4778" y="535"/>
                  </a:cubicBezTo>
                  <a:cubicBezTo>
                    <a:pt x="4776" y="554"/>
                    <a:pt x="4761" y="563"/>
                    <a:pt x="4745" y="563"/>
                  </a:cubicBezTo>
                  <a:cubicBezTo>
                    <a:pt x="4734" y="563"/>
                    <a:pt x="4722" y="558"/>
                    <a:pt x="4715" y="549"/>
                  </a:cubicBezTo>
                  <a:cubicBezTo>
                    <a:pt x="4600" y="388"/>
                    <a:pt x="4476" y="232"/>
                    <a:pt x="4338" y="86"/>
                  </a:cubicBezTo>
                  <a:cubicBezTo>
                    <a:pt x="4285" y="28"/>
                    <a:pt x="4194" y="1"/>
                    <a:pt x="41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33"/>
            <p:cNvSpPr/>
            <p:nvPr/>
          </p:nvSpPr>
          <p:spPr>
            <a:xfrm>
              <a:off x="2074300" y="1542650"/>
              <a:ext cx="182900" cy="202350"/>
            </a:xfrm>
            <a:custGeom>
              <a:rect b="b" l="l" r="r" t="t"/>
              <a:pathLst>
                <a:path extrusionOk="0" h="8094" w="7316">
                  <a:moveTo>
                    <a:pt x="5508" y="0"/>
                  </a:moveTo>
                  <a:cubicBezTo>
                    <a:pt x="5473" y="0"/>
                    <a:pt x="5438" y="6"/>
                    <a:pt x="5403" y="16"/>
                  </a:cubicBezTo>
                  <a:cubicBezTo>
                    <a:pt x="4991" y="150"/>
                    <a:pt x="5202" y="796"/>
                    <a:pt x="5261" y="1081"/>
                  </a:cubicBezTo>
                  <a:cubicBezTo>
                    <a:pt x="5371" y="1617"/>
                    <a:pt x="5537" y="2144"/>
                    <a:pt x="5683" y="2672"/>
                  </a:cubicBezTo>
                  <a:cubicBezTo>
                    <a:pt x="5835" y="3204"/>
                    <a:pt x="5962" y="3767"/>
                    <a:pt x="6004" y="4323"/>
                  </a:cubicBezTo>
                  <a:cubicBezTo>
                    <a:pt x="6041" y="4749"/>
                    <a:pt x="6022" y="5244"/>
                    <a:pt x="5852" y="5662"/>
                  </a:cubicBezTo>
                  <a:cubicBezTo>
                    <a:pt x="5789" y="4956"/>
                    <a:pt x="5619" y="4258"/>
                    <a:pt x="5376" y="3593"/>
                  </a:cubicBezTo>
                  <a:cubicBezTo>
                    <a:pt x="5119" y="2897"/>
                    <a:pt x="4821" y="2084"/>
                    <a:pt x="4165" y="1667"/>
                  </a:cubicBezTo>
                  <a:cubicBezTo>
                    <a:pt x="3918" y="1509"/>
                    <a:pt x="3644" y="1431"/>
                    <a:pt x="3378" y="1431"/>
                  </a:cubicBezTo>
                  <a:cubicBezTo>
                    <a:pt x="2932" y="1431"/>
                    <a:pt x="2505" y="1650"/>
                    <a:pt x="2252" y="2080"/>
                  </a:cubicBezTo>
                  <a:cubicBezTo>
                    <a:pt x="2051" y="2425"/>
                    <a:pt x="1964" y="2842"/>
                    <a:pt x="1964" y="3259"/>
                  </a:cubicBezTo>
                  <a:cubicBezTo>
                    <a:pt x="1941" y="3240"/>
                    <a:pt x="1922" y="3223"/>
                    <a:pt x="1900" y="3204"/>
                  </a:cubicBezTo>
                  <a:cubicBezTo>
                    <a:pt x="1629" y="2984"/>
                    <a:pt x="1280" y="2722"/>
                    <a:pt x="927" y="2667"/>
                  </a:cubicBezTo>
                  <a:cubicBezTo>
                    <a:pt x="876" y="2658"/>
                    <a:pt x="828" y="2654"/>
                    <a:pt x="784" y="2654"/>
                  </a:cubicBezTo>
                  <a:cubicBezTo>
                    <a:pt x="0" y="2654"/>
                    <a:pt x="319" y="3936"/>
                    <a:pt x="510" y="4391"/>
                  </a:cubicBezTo>
                  <a:cubicBezTo>
                    <a:pt x="859" y="5226"/>
                    <a:pt x="1409" y="5947"/>
                    <a:pt x="1991" y="6629"/>
                  </a:cubicBezTo>
                  <a:cubicBezTo>
                    <a:pt x="2588" y="7322"/>
                    <a:pt x="3266" y="7890"/>
                    <a:pt x="4193" y="8055"/>
                  </a:cubicBezTo>
                  <a:cubicBezTo>
                    <a:pt x="4329" y="8081"/>
                    <a:pt x="4470" y="8094"/>
                    <a:pt x="4611" y="8094"/>
                  </a:cubicBezTo>
                  <a:cubicBezTo>
                    <a:pt x="5138" y="8094"/>
                    <a:pt x="5671" y="7915"/>
                    <a:pt x="6022" y="7542"/>
                  </a:cubicBezTo>
                  <a:cubicBezTo>
                    <a:pt x="6025" y="7544"/>
                    <a:pt x="6028" y="7544"/>
                    <a:pt x="6031" y="7544"/>
                  </a:cubicBezTo>
                  <a:cubicBezTo>
                    <a:pt x="6111" y="7544"/>
                    <a:pt x="6332" y="7250"/>
                    <a:pt x="6380" y="7175"/>
                  </a:cubicBezTo>
                  <a:cubicBezTo>
                    <a:pt x="6885" y="6359"/>
                    <a:pt x="7086" y="5776"/>
                    <a:pt x="7201" y="4823"/>
                  </a:cubicBezTo>
                  <a:cubicBezTo>
                    <a:pt x="7315" y="3877"/>
                    <a:pt x="7215" y="2887"/>
                    <a:pt x="6912" y="1989"/>
                  </a:cubicBezTo>
                  <a:cubicBezTo>
                    <a:pt x="6765" y="1557"/>
                    <a:pt x="6582" y="1126"/>
                    <a:pt x="6339" y="741"/>
                  </a:cubicBezTo>
                  <a:cubicBezTo>
                    <a:pt x="6185" y="500"/>
                    <a:pt x="5853" y="0"/>
                    <a:pt x="550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33"/>
            <p:cNvSpPr/>
            <p:nvPr/>
          </p:nvSpPr>
          <p:spPr>
            <a:xfrm>
              <a:off x="2088875" y="1553600"/>
              <a:ext cx="155925" cy="182450"/>
            </a:xfrm>
            <a:custGeom>
              <a:rect b="b" l="l" r="r" t="t"/>
              <a:pathLst>
                <a:path extrusionOk="0" h="7298" w="6237">
                  <a:moveTo>
                    <a:pt x="5114" y="1"/>
                  </a:moveTo>
                  <a:cubicBezTo>
                    <a:pt x="4990" y="1"/>
                    <a:pt x="4872" y="132"/>
                    <a:pt x="4944" y="281"/>
                  </a:cubicBezTo>
                  <a:cubicBezTo>
                    <a:pt x="5146" y="725"/>
                    <a:pt x="5320" y="1174"/>
                    <a:pt x="5462" y="1629"/>
                  </a:cubicBezTo>
                  <a:cubicBezTo>
                    <a:pt x="5618" y="2165"/>
                    <a:pt x="5720" y="2711"/>
                    <a:pt x="5769" y="3252"/>
                  </a:cubicBezTo>
                  <a:cubicBezTo>
                    <a:pt x="5843" y="4045"/>
                    <a:pt x="5852" y="5151"/>
                    <a:pt x="5132" y="5651"/>
                  </a:cubicBezTo>
                  <a:cubicBezTo>
                    <a:pt x="5068" y="4940"/>
                    <a:pt x="4843" y="4265"/>
                    <a:pt x="4591" y="3596"/>
                  </a:cubicBezTo>
                  <a:cubicBezTo>
                    <a:pt x="4348" y="2950"/>
                    <a:pt x="4063" y="2279"/>
                    <a:pt x="3550" y="1794"/>
                  </a:cubicBezTo>
                  <a:cubicBezTo>
                    <a:pt x="3346" y="1597"/>
                    <a:pt x="3080" y="1395"/>
                    <a:pt x="2784" y="1395"/>
                  </a:cubicBezTo>
                  <a:cubicBezTo>
                    <a:pt x="2740" y="1395"/>
                    <a:pt x="2696" y="1399"/>
                    <a:pt x="2651" y="1409"/>
                  </a:cubicBezTo>
                  <a:cubicBezTo>
                    <a:pt x="2312" y="1477"/>
                    <a:pt x="2133" y="1757"/>
                    <a:pt x="2060" y="2073"/>
                  </a:cubicBezTo>
                  <a:cubicBezTo>
                    <a:pt x="1922" y="2637"/>
                    <a:pt x="1917" y="3229"/>
                    <a:pt x="1940" y="3811"/>
                  </a:cubicBezTo>
                  <a:cubicBezTo>
                    <a:pt x="1762" y="3600"/>
                    <a:pt x="1573" y="3390"/>
                    <a:pt x="1381" y="3187"/>
                  </a:cubicBezTo>
                  <a:cubicBezTo>
                    <a:pt x="1060" y="2840"/>
                    <a:pt x="729" y="2472"/>
                    <a:pt x="238" y="2412"/>
                  </a:cubicBezTo>
                  <a:cubicBezTo>
                    <a:pt x="233" y="2412"/>
                    <a:pt x="227" y="2412"/>
                    <a:pt x="221" y="2412"/>
                  </a:cubicBezTo>
                  <a:cubicBezTo>
                    <a:pt x="105" y="2412"/>
                    <a:pt x="1" y="2537"/>
                    <a:pt x="5" y="2647"/>
                  </a:cubicBezTo>
                  <a:cubicBezTo>
                    <a:pt x="33" y="3426"/>
                    <a:pt x="395" y="4133"/>
                    <a:pt x="831" y="4766"/>
                  </a:cubicBezTo>
                  <a:cubicBezTo>
                    <a:pt x="1239" y="5361"/>
                    <a:pt x="1715" y="5911"/>
                    <a:pt x="2253" y="6393"/>
                  </a:cubicBezTo>
                  <a:cubicBezTo>
                    <a:pt x="2770" y="6851"/>
                    <a:pt x="3348" y="7287"/>
                    <a:pt x="4073" y="7297"/>
                  </a:cubicBezTo>
                  <a:cubicBezTo>
                    <a:pt x="4083" y="7297"/>
                    <a:pt x="4092" y="7297"/>
                    <a:pt x="4102" y="7297"/>
                  </a:cubicBezTo>
                  <a:cubicBezTo>
                    <a:pt x="4614" y="7297"/>
                    <a:pt x="5101" y="7069"/>
                    <a:pt x="5379" y="6654"/>
                  </a:cubicBezTo>
                  <a:cubicBezTo>
                    <a:pt x="5381" y="6655"/>
                    <a:pt x="5383" y="6655"/>
                    <a:pt x="5385" y="6655"/>
                  </a:cubicBezTo>
                  <a:cubicBezTo>
                    <a:pt x="5430" y="6655"/>
                    <a:pt x="5578" y="6455"/>
                    <a:pt x="5610" y="6411"/>
                  </a:cubicBezTo>
                  <a:cubicBezTo>
                    <a:pt x="5912" y="5939"/>
                    <a:pt x="5999" y="5623"/>
                    <a:pt x="6114" y="5077"/>
                  </a:cubicBezTo>
                  <a:cubicBezTo>
                    <a:pt x="6237" y="4504"/>
                    <a:pt x="6196" y="3958"/>
                    <a:pt x="6182" y="3376"/>
                  </a:cubicBezTo>
                  <a:cubicBezTo>
                    <a:pt x="6154" y="2247"/>
                    <a:pt x="5885" y="1051"/>
                    <a:pt x="5269" y="92"/>
                  </a:cubicBezTo>
                  <a:cubicBezTo>
                    <a:pt x="5228" y="28"/>
                    <a:pt x="5170" y="1"/>
                    <a:pt x="51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36" name="Google Shape;2736;p33"/>
          <p:cNvGrpSpPr/>
          <p:nvPr/>
        </p:nvGrpSpPr>
        <p:grpSpPr>
          <a:xfrm rot="-7392117">
            <a:off x="7581057" y="973441"/>
            <a:ext cx="140610" cy="103949"/>
            <a:chOff x="2492675" y="1830125"/>
            <a:chExt cx="29725" cy="21975"/>
          </a:xfrm>
        </p:grpSpPr>
        <p:sp>
          <p:nvSpPr>
            <p:cNvPr id="2737" name="Google Shape;2737;p33"/>
            <p:cNvSpPr/>
            <p:nvPr/>
          </p:nvSpPr>
          <p:spPr>
            <a:xfrm>
              <a:off x="2492675" y="1830125"/>
              <a:ext cx="29725" cy="21975"/>
            </a:xfrm>
            <a:custGeom>
              <a:rect b="b" l="l" r="r" t="t"/>
              <a:pathLst>
                <a:path extrusionOk="0" h="879" w="1189">
                  <a:moveTo>
                    <a:pt x="811" y="1"/>
                  </a:moveTo>
                  <a:cubicBezTo>
                    <a:pt x="691" y="1"/>
                    <a:pt x="563" y="46"/>
                    <a:pt x="464" y="93"/>
                  </a:cubicBezTo>
                  <a:cubicBezTo>
                    <a:pt x="376" y="129"/>
                    <a:pt x="299" y="180"/>
                    <a:pt x="225" y="239"/>
                  </a:cubicBezTo>
                  <a:cubicBezTo>
                    <a:pt x="147" y="303"/>
                    <a:pt x="87" y="381"/>
                    <a:pt x="28" y="459"/>
                  </a:cubicBezTo>
                  <a:cubicBezTo>
                    <a:pt x="0" y="496"/>
                    <a:pt x="9" y="537"/>
                    <a:pt x="32" y="569"/>
                  </a:cubicBezTo>
                  <a:cubicBezTo>
                    <a:pt x="24" y="611"/>
                    <a:pt x="37" y="652"/>
                    <a:pt x="69" y="684"/>
                  </a:cubicBezTo>
                  <a:cubicBezTo>
                    <a:pt x="182" y="809"/>
                    <a:pt x="349" y="878"/>
                    <a:pt x="517" y="878"/>
                  </a:cubicBezTo>
                  <a:cubicBezTo>
                    <a:pt x="532" y="878"/>
                    <a:pt x="548" y="878"/>
                    <a:pt x="564" y="876"/>
                  </a:cubicBezTo>
                  <a:cubicBezTo>
                    <a:pt x="670" y="868"/>
                    <a:pt x="766" y="840"/>
                    <a:pt x="862" y="794"/>
                  </a:cubicBezTo>
                  <a:cubicBezTo>
                    <a:pt x="945" y="753"/>
                    <a:pt x="1027" y="694"/>
                    <a:pt x="1069" y="611"/>
                  </a:cubicBezTo>
                  <a:cubicBezTo>
                    <a:pt x="1160" y="436"/>
                    <a:pt x="1188" y="171"/>
                    <a:pt x="1000" y="51"/>
                  </a:cubicBezTo>
                  <a:cubicBezTo>
                    <a:pt x="944" y="15"/>
                    <a:pt x="878" y="1"/>
                    <a:pt x="8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33"/>
            <p:cNvSpPr/>
            <p:nvPr/>
          </p:nvSpPr>
          <p:spPr>
            <a:xfrm>
              <a:off x="2512375" y="1834200"/>
              <a:ext cx="6575" cy="7650"/>
            </a:xfrm>
            <a:custGeom>
              <a:rect b="b" l="l" r="r" t="t"/>
              <a:pathLst>
                <a:path extrusionOk="0" h="306" w="263">
                  <a:moveTo>
                    <a:pt x="124" y="1"/>
                  </a:moveTo>
                  <a:cubicBezTo>
                    <a:pt x="112" y="1"/>
                    <a:pt x="101" y="4"/>
                    <a:pt x="89" y="8"/>
                  </a:cubicBezTo>
                  <a:cubicBezTo>
                    <a:pt x="79" y="8"/>
                    <a:pt x="70" y="12"/>
                    <a:pt x="61" y="17"/>
                  </a:cubicBezTo>
                  <a:cubicBezTo>
                    <a:pt x="42" y="25"/>
                    <a:pt x="28" y="44"/>
                    <a:pt x="19" y="57"/>
                  </a:cubicBezTo>
                  <a:cubicBezTo>
                    <a:pt x="15" y="67"/>
                    <a:pt x="10" y="80"/>
                    <a:pt x="6" y="90"/>
                  </a:cubicBezTo>
                  <a:cubicBezTo>
                    <a:pt x="0" y="108"/>
                    <a:pt x="0" y="131"/>
                    <a:pt x="6" y="150"/>
                  </a:cubicBezTo>
                  <a:cubicBezTo>
                    <a:pt x="15" y="177"/>
                    <a:pt x="24" y="200"/>
                    <a:pt x="38" y="222"/>
                  </a:cubicBezTo>
                  <a:cubicBezTo>
                    <a:pt x="42" y="232"/>
                    <a:pt x="47" y="237"/>
                    <a:pt x="51" y="241"/>
                  </a:cubicBezTo>
                  <a:cubicBezTo>
                    <a:pt x="51" y="246"/>
                    <a:pt x="51" y="246"/>
                    <a:pt x="56" y="250"/>
                  </a:cubicBezTo>
                  <a:lnTo>
                    <a:pt x="74" y="273"/>
                  </a:lnTo>
                  <a:cubicBezTo>
                    <a:pt x="89" y="287"/>
                    <a:pt x="106" y="301"/>
                    <a:pt x="129" y="301"/>
                  </a:cubicBezTo>
                  <a:cubicBezTo>
                    <a:pt x="138" y="305"/>
                    <a:pt x="148" y="305"/>
                    <a:pt x="152" y="305"/>
                  </a:cubicBezTo>
                  <a:cubicBezTo>
                    <a:pt x="171" y="305"/>
                    <a:pt x="180" y="305"/>
                    <a:pt x="193" y="296"/>
                  </a:cubicBezTo>
                  <a:cubicBezTo>
                    <a:pt x="203" y="296"/>
                    <a:pt x="207" y="292"/>
                    <a:pt x="216" y="287"/>
                  </a:cubicBezTo>
                  <a:cubicBezTo>
                    <a:pt x="226" y="277"/>
                    <a:pt x="235" y="269"/>
                    <a:pt x="239" y="255"/>
                  </a:cubicBezTo>
                  <a:lnTo>
                    <a:pt x="244" y="255"/>
                  </a:lnTo>
                  <a:lnTo>
                    <a:pt x="244" y="250"/>
                  </a:lnTo>
                  <a:cubicBezTo>
                    <a:pt x="248" y="241"/>
                    <a:pt x="254" y="232"/>
                    <a:pt x="258" y="228"/>
                  </a:cubicBezTo>
                  <a:cubicBezTo>
                    <a:pt x="262" y="209"/>
                    <a:pt x="262" y="200"/>
                    <a:pt x="258" y="186"/>
                  </a:cubicBezTo>
                  <a:cubicBezTo>
                    <a:pt x="258" y="167"/>
                    <a:pt x="254" y="150"/>
                    <a:pt x="248" y="136"/>
                  </a:cubicBezTo>
                  <a:lnTo>
                    <a:pt x="248" y="122"/>
                  </a:lnTo>
                  <a:cubicBezTo>
                    <a:pt x="248" y="118"/>
                    <a:pt x="244" y="112"/>
                    <a:pt x="244" y="112"/>
                  </a:cubicBezTo>
                  <a:cubicBezTo>
                    <a:pt x="239" y="104"/>
                    <a:pt x="239" y="95"/>
                    <a:pt x="235" y="90"/>
                  </a:cubicBezTo>
                  <a:cubicBezTo>
                    <a:pt x="231" y="72"/>
                    <a:pt x="226" y="57"/>
                    <a:pt x="212" y="49"/>
                  </a:cubicBezTo>
                  <a:cubicBezTo>
                    <a:pt x="207" y="35"/>
                    <a:pt x="193" y="25"/>
                    <a:pt x="180" y="17"/>
                  </a:cubicBezTo>
                  <a:cubicBezTo>
                    <a:pt x="166" y="8"/>
                    <a:pt x="152" y="2"/>
                    <a:pt x="138" y="2"/>
                  </a:cubicBezTo>
                  <a:cubicBezTo>
                    <a:pt x="133" y="1"/>
                    <a:pt x="128" y="1"/>
                    <a:pt x="1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39" name="Google Shape;2739;p33"/>
          <p:cNvGrpSpPr/>
          <p:nvPr/>
        </p:nvGrpSpPr>
        <p:grpSpPr>
          <a:xfrm rot="-7392114">
            <a:off x="570924" y="645361"/>
            <a:ext cx="298143" cy="361975"/>
            <a:chOff x="2065825" y="1851475"/>
            <a:chExt cx="114200" cy="138650"/>
          </a:xfrm>
        </p:grpSpPr>
        <p:sp>
          <p:nvSpPr>
            <p:cNvPr id="2740" name="Google Shape;2740;p33"/>
            <p:cNvSpPr/>
            <p:nvPr/>
          </p:nvSpPr>
          <p:spPr>
            <a:xfrm>
              <a:off x="2065825" y="1851475"/>
              <a:ext cx="114200" cy="138650"/>
            </a:xfrm>
            <a:custGeom>
              <a:rect b="b" l="l" r="r" t="t"/>
              <a:pathLst>
                <a:path extrusionOk="0" h="5546" w="4568">
                  <a:moveTo>
                    <a:pt x="1405" y="1"/>
                  </a:moveTo>
                  <a:cubicBezTo>
                    <a:pt x="1264" y="1"/>
                    <a:pt x="1124" y="15"/>
                    <a:pt x="987" y="45"/>
                  </a:cubicBezTo>
                  <a:cubicBezTo>
                    <a:pt x="872" y="73"/>
                    <a:pt x="762" y="115"/>
                    <a:pt x="671" y="192"/>
                  </a:cubicBezTo>
                  <a:cubicBezTo>
                    <a:pt x="578" y="266"/>
                    <a:pt x="519" y="380"/>
                    <a:pt x="496" y="500"/>
                  </a:cubicBezTo>
                  <a:cubicBezTo>
                    <a:pt x="455" y="733"/>
                    <a:pt x="519" y="981"/>
                    <a:pt x="656" y="1174"/>
                  </a:cubicBezTo>
                  <a:cubicBezTo>
                    <a:pt x="808" y="1389"/>
                    <a:pt x="1028" y="1546"/>
                    <a:pt x="1262" y="1660"/>
                  </a:cubicBezTo>
                  <a:cubicBezTo>
                    <a:pt x="1372" y="1715"/>
                    <a:pt x="1482" y="1760"/>
                    <a:pt x="1596" y="1793"/>
                  </a:cubicBezTo>
                  <a:cubicBezTo>
                    <a:pt x="1046" y="2109"/>
                    <a:pt x="542" y="2536"/>
                    <a:pt x="207" y="3072"/>
                  </a:cubicBezTo>
                  <a:cubicBezTo>
                    <a:pt x="97" y="3256"/>
                    <a:pt x="0" y="3457"/>
                    <a:pt x="0" y="3673"/>
                  </a:cubicBezTo>
                  <a:cubicBezTo>
                    <a:pt x="5" y="3884"/>
                    <a:pt x="97" y="4081"/>
                    <a:pt x="276" y="4196"/>
                  </a:cubicBezTo>
                  <a:cubicBezTo>
                    <a:pt x="389" y="4267"/>
                    <a:pt x="509" y="4296"/>
                    <a:pt x="630" y="4296"/>
                  </a:cubicBezTo>
                  <a:cubicBezTo>
                    <a:pt x="918" y="4296"/>
                    <a:pt x="1216" y="4134"/>
                    <a:pt x="1454" y="3989"/>
                  </a:cubicBezTo>
                  <a:cubicBezTo>
                    <a:pt x="1518" y="3953"/>
                    <a:pt x="1583" y="3912"/>
                    <a:pt x="1643" y="3870"/>
                  </a:cubicBezTo>
                  <a:lnTo>
                    <a:pt x="1643" y="3870"/>
                  </a:lnTo>
                  <a:cubicBezTo>
                    <a:pt x="1469" y="4205"/>
                    <a:pt x="1335" y="4600"/>
                    <a:pt x="1353" y="4985"/>
                  </a:cubicBezTo>
                  <a:cubicBezTo>
                    <a:pt x="1363" y="5163"/>
                    <a:pt x="1418" y="5347"/>
                    <a:pt x="1569" y="5462"/>
                  </a:cubicBezTo>
                  <a:cubicBezTo>
                    <a:pt x="1650" y="5522"/>
                    <a:pt x="1750" y="5546"/>
                    <a:pt x="1852" y="5546"/>
                  </a:cubicBezTo>
                  <a:cubicBezTo>
                    <a:pt x="1951" y="5546"/>
                    <a:pt x="2052" y="5523"/>
                    <a:pt x="2138" y="5489"/>
                  </a:cubicBezTo>
                  <a:cubicBezTo>
                    <a:pt x="2495" y="5343"/>
                    <a:pt x="2720" y="4994"/>
                    <a:pt x="2881" y="4659"/>
                  </a:cubicBezTo>
                  <a:cubicBezTo>
                    <a:pt x="2908" y="4600"/>
                    <a:pt x="2936" y="4535"/>
                    <a:pt x="2963" y="4475"/>
                  </a:cubicBezTo>
                  <a:lnTo>
                    <a:pt x="2963" y="4545"/>
                  </a:lnTo>
                  <a:cubicBezTo>
                    <a:pt x="2972" y="4673"/>
                    <a:pt x="2972" y="4801"/>
                    <a:pt x="3000" y="4925"/>
                  </a:cubicBezTo>
                  <a:cubicBezTo>
                    <a:pt x="3023" y="5040"/>
                    <a:pt x="3101" y="5145"/>
                    <a:pt x="3220" y="5168"/>
                  </a:cubicBezTo>
                  <a:cubicBezTo>
                    <a:pt x="3241" y="5173"/>
                    <a:pt x="3262" y="5175"/>
                    <a:pt x="3283" y="5175"/>
                  </a:cubicBezTo>
                  <a:cubicBezTo>
                    <a:pt x="3393" y="5175"/>
                    <a:pt x="3497" y="5110"/>
                    <a:pt x="3577" y="5040"/>
                  </a:cubicBezTo>
                  <a:cubicBezTo>
                    <a:pt x="3747" y="4888"/>
                    <a:pt x="3862" y="4659"/>
                    <a:pt x="3912" y="4444"/>
                  </a:cubicBezTo>
                  <a:cubicBezTo>
                    <a:pt x="3926" y="4384"/>
                    <a:pt x="3940" y="4325"/>
                    <a:pt x="3945" y="4264"/>
                  </a:cubicBezTo>
                  <a:cubicBezTo>
                    <a:pt x="3949" y="4270"/>
                    <a:pt x="3954" y="4278"/>
                    <a:pt x="3958" y="4283"/>
                  </a:cubicBezTo>
                  <a:cubicBezTo>
                    <a:pt x="4013" y="4384"/>
                    <a:pt x="4091" y="4499"/>
                    <a:pt x="4225" y="4499"/>
                  </a:cubicBezTo>
                  <a:cubicBezTo>
                    <a:pt x="4348" y="4499"/>
                    <a:pt x="4435" y="4397"/>
                    <a:pt x="4481" y="4292"/>
                  </a:cubicBezTo>
                  <a:cubicBezTo>
                    <a:pt x="4532" y="4173"/>
                    <a:pt x="4540" y="4035"/>
                    <a:pt x="4555" y="3906"/>
                  </a:cubicBezTo>
                  <a:cubicBezTo>
                    <a:pt x="4568" y="3779"/>
                    <a:pt x="4568" y="3650"/>
                    <a:pt x="4564" y="3517"/>
                  </a:cubicBezTo>
                  <a:cubicBezTo>
                    <a:pt x="4559" y="3246"/>
                    <a:pt x="4517" y="2976"/>
                    <a:pt x="4458" y="2714"/>
                  </a:cubicBezTo>
                  <a:cubicBezTo>
                    <a:pt x="4394" y="2412"/>
                    <a:pt x="4284" y="2123"/>
                    <a:pt x="4187" y="1834"/>
                  </a:cubicBezTo>
                  <a:cubicBezTo>
                    <a:pt x="4183" y="1811"/>
                    <a:pt x="4174" y="1798"/>
                    <a:pt x="4155" y="1788"/>
                  </a:cubicBezTo>
                  <a:cubicBezTo>
                    <a:pt x="3880" y="1023"/>
                    <a:pt x="3133" y="513"/>
                    <a:pt x="2413" y="215"/>
                  </a:cubicBezTo>
                  <a:cubicBezTo>
                    <a:pt x="2094" y="85"/>
                    <a:pt x="1749" y="1"/>
                    <a:pt x="14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33"/>
            <p:cNvSpPr/>
            <p:nvPr/>
          </p:nvSpPr>
          <p:spPr>
            <a:xfrm>
              <a:off x="2091625" y="1860100"/>
              <a:ext cx="86700" cy="89825"/>
            </a:xfrm>
            <a:custGeom>
              <a:rect b="b" l="l" r="r" t="t"/>
              <a:pathLst>
                <a:path extrusionOk="0" h="3593" w="3468">
                  <a:moveTo>
                    <a:pt x="725" y="235"/>
                  </a:moveTo>
                  <a:cubicBezTo>
                    <a:pt x="931" y="235"/>
                    <a:pt x="1142" y="290"/>
                    <a:pt x="1335" y="352"/>
                  </a:cubicBezTo>
                  <a:cubicBezTo>
                    <a:pt x="1853" y="513"/>
                    <a:pt x="2308" y="847"/>
                    <a:pt x="2638" y="1269"/>
                  </a:cubicBezTo>
                  <a:cubicBezTo>
                    <a:pt x="2803" y="1489"/>
                    <a:pt x="2935" y="1732"/>
                    <a:pt x="3032" y="1993"/>
                  </a:cubicBezTo>
                  <a:cubicBezTo>
                    <a:pt x="3119" y="2241"/>
                    <a:pt x="3188" y="2511"/>
                    <a:pt x="3188" y="2778"/>
                  </a:cubicBezTo>
                  <a:cubicBezTo>
                    <a:pt x="3193" y="2915"/>
                    <a:pt x="3174" y="3057"/>
                    <a:pt x="3110" y="3176"/>
                  </a:cubicBezTo>
                  <a:cubicBezTo>
                    <a:pt x="3078" y="3231"/>
                    <a:pt x="3045" y="3286"/>
                    <a:pt x="2990" y="3319"/>
                  </a:cubicBezTo>
                  <a:cubicBezTo>
                    <a:pt x="2968" y="3333"/>
                    <a:pt x="2946" y="3338"/>
                    <a:pt x="2925" y="3338"/>
                  </a:cubicBezTo>
                  <a:cubicBezTo>
                    <a:pt x="2903" y="3338"/>
                    <a:pt x="2881" y="3333"/>
                    <a:pt x="2858" y="3324"/>
                  </a:cubicBezTo>
                  <a:cubicBezTo>
                    <a:pt x="2742" y="3278"/>
                    <a:pt x="2679" y="3159"/>
                    <a:pt x="2651" y="3044"/>
                  </a:cubicBezTo>
                  <a:cubicBezTo>
                    <a:pt x="2600" y="2874"/>
                    <a:pt x="2596" y="2700"/>
                    <a:pt x="2537" y="2535"/>
                  </a:cubicBezTo>
                  <a:cubicBezTo>
                    <a:pt x="2518" y="2481"/>
                    <a:pt x="2470" y="2452"/>
                    <a:pt x="2422" y="2452"/>
                  </a:cubicBezTo>
                  <a:cubicBezTo>
                    <a:pt x="2377" y="2452"/>
                    <a:pt x="2332" y="2478"/>
                    <a:pt x="2316" y="2535"/>
                  </a:cubicBezTo>
                  <a:cubicBezTo>
                    <a:pt x="2230" y="2810"/>
                    <a:pt x="2000" y="3039"/>
                    <a:pt x="1730" y="3136"/>
                  </a:cubicBezTo>
                  <a:cubicBezTo>
                    <a:pt x="1660" y="3161"/>
                    <a:pt x="1567" y="3189"/>
                    <a:pt x="1481" y="3189"/>
                  </a:cubicBezTo>
                  <a:cubicBezTo>
                    <a:pt x="1431" y="3189"/>
                    <a:pt x="1383" y="3179"/>
                    <a:pt x="1345" y="3154"/>
                  </a:cubicBezTo>
                  <a:cubicBezTo>
                    <a:pt x="1220" y="3076"/>
                    <a:pt x="1400" y="2888"/>
                    <a:pt x="1459" y="2810"/>
                  </a:cubicBezTo>
                  <a:cubicBezTo>
                    <a:pt x="1597" y="2649"/>
                    <a:pt x="1743" y="2488"/>
                    <a:pt x="1904" y="2351"/>
                  </a:cubicBezTo>
                  <a:cubicBezTo>
                    <a:pt x="1972" y="2294"/>
                    <a:pt x="1908" y="2190"/>
                    <a:pt x="1835" y="2190"/>
                  </a:cubicBezTo>
                  <a:cubicBezTo>
                    <a:pt x="1820" y="2190"/>
                    <a:pt x="1804" y="2194"/>
                    <a:pt x="1789" y="2204"/>
                  </a:cubicBezTo>
                  <a:cubicBezTo>
                    <a:pt x="1605" y="2319"/>
                    <a:pt x="1408" y="2401"/>
                    <a:pt x="1202" y="2461"/>
                  </a:cubicBezTo>
                  <a:cubicBezTo>
                    <a:pt x="1090" y="2490"/>
                    <a:pt x="969" y="2526"/>
                    <a:pt x="849" y="2526"/>
                  </a:cubicBezTo>
                  <a:cubicBezTo>
                    <a:pt x="798" y="2526"/>
                    <a:pt x="747" y="2519"/>
                    <a:pt x="697" y="2503"/>
                  </a:cubicBezTo>
                  <a:cubicBezTo>
                    <a:pt x="647" y="2484"/>
                    <a:pt x="596" y="2452"/>
                    <a:pt x="587" y="2393"/>
                  </a:cubicBezTo>
                  <a:cubicBezTo>
                    <a:pt x="574" y="2319"/>
                    <a:pt x="638" y="2251"/>
                    <a:pt x="689" y="2204"/>
                  </a:cubicBezTo>
                  <a:cubicBezTo>
                    <a:pt x="839" y="2071"/>
                    <a:pt x="1019" y="1961"/>
                    <a:pt x="1193" y="1855"/>
                  </a:cubicBezTo>
                  <a:cubicBezTo>
                    <a:pt x="1394" y="1737"/>
                    <a:pt x="1610" y="1631"/>
                    <a:pt x="1830" y="1544"/>
                  </a:cubicBezTo>
                  <a:cubicBezTo>
                    <a:pt x="1926" y="1502"/>
                    <a:pt x="1905" y="1361"/>
                    <a:pt x="1810" y="1361"/>
                  </a:cubicBezTo>
                  <a:cubicBezTo>
                    <a:pt x="1800" y="1361"/>
                    <a:pt x="1790" y="1363"/>
                    <a:pt x="1779" y="1366"/>
                  </a:cubicBezTo>
                  <a:cubicBezTo>
                    <a:pt x="1771" y="1366"/>
                    <a:pt x="1762" y="1370"/>
                    <a:pt x="1752" y="1370"/>
                  </a:cubicBezTo>
                  <a:cubicBezTo>
                    <a:pt x="1740" y="1370"/>
                    <a:pt x="1729" y="1370"/>
                    <a:pt x="1717" y="1370"/>
                  </a:cubicBezTo>
                  <a:cubicBezTo>
                    <a:pt x="1459" y="1370"/>
                    <a:pt x="1205" y="1324"/>
                    <a:pt x="964" y="1223"/>
                  </a:cubicBezTo>
                  <a:cubicBezTo>
                    <a:pt x="839" y="1173"/>
                    <a:pt x="721" y="1108"/>
                    <a:pt x="606" y="1030"/>
                  </a:cubicBezTo>
                  <a:cubicBezTo>
                    <a:pt x="496" y="957"/>
                    <a:pt x="386" y="875"/>
                    <a:pt x="308" y="765"/>
                  </a:cubicBezTo>
                  <a:cubicBezTo>
                    <a:pt x="244" y="672"/>
                    <a:pt x="207" y="562"/>
                    <a:pt x="253" y="452"/>
                  </a:cubicBezTo>
                  <a:cubicBezTo>
                    <a:pt x="303" y="342"/>
                    <a:pt x="409" y="283"/>
                    <a:pt x="524" y="255"/>
                  </a:cubicBezTo>
                  <a:cubicBezTo>
                    <a:pt x="590" y="241"/>
                    <a:pt x="657" y="235"/>
                    <a:pt x="725" y="235"/>
                  </a:cubicBezTo>
                  <a:close/>
                  <a:moveTo>
                    <a:pt x="690" y="0"/>
                  </a:moveTo>
                  <a:cubicBezTo>
                    <a:pt x="663" y="0"/>
                    <a:pt x="637" y="1"/>
                    <a:pt x="611" y="3"/>
                  </a:cubicBezTo>
                  <a:cubicBezTo>
                    <a:pt x="321" y="31"/>
                    <a:pt x="1" y="278"/>
                    <a:pt x="37" y="600"/>
                  </a:cubicBezTo>
                  <a:cubicBezTo>
                    <a:pt x="56" y="774"/>
                    <a:pt x="166" y="920"/>
                    <a:pt x="294" y="1036"/>
                  </a:cubicBezTo>
                  <a:cubicBezTo>
                    <a:pt x="427" y="1154"/>
                    <a:pt x="579" y="1256"/>
                    <a:pt x="744" y="1333"/>
                  </a:cubicBezTo>
                  <a:cubicBezTo>
                    <a:pt x="932" y="1421"/>
                    <a:pt x="1129" y="1485"/>
                    <a:pt x="1335" y="1516"/>
                  </a:cubicBezTo>
                  <a:cubicBezTo>
                    <a:pt x="1248" y="1553"/>
                    <a:pt x="1165" y="1590"/>
                    <a:pt x="1087" y="1635"/>
                  </a:cubicBezTo>
                  <a:cubicBezTo>
                    <a:pt x="977" y="1696"/>
                    <a:pt x="871" y="1760"/>
                    <a:pt x="771" y="1828"/>
                  </a:cubicBezTo>
                  <a:cubicBezTo>
                    <a:pt x="670" y="1897"/>
                    <a:pt x="569" y="1971"/>
                    <a:pt x="496" y="2067"/>
                  </a:cubicBezTo>
                  <a:cubicBezTo>
                    <a:pt x="422" y="2158"/>
                    <a:pt x="367" y="2264"/>
                    <a:pt x="382" y="2388"/>
                  </a:cubicBezTo>
                  <a:cubicBezTo>
                    <a:pt x="390" y="2484"/>
                    <a:pt x="445" y="2566"/>
                    <a:pt x="532" y="2622"/>
                  </a:cubicBezTo>
                  <a:cubicBezTo>
                    <a:pt x="614" y="2673"/>
                    <a:pt x="713" y="2690"/>
                    <a:pt x="813" y="2690"/>
                  </a:cubicBezTo>
                  <a:cubicBezTo>
                    <a:pt x="909" y="2690"/>
                    <a:pt x="1006" y="2675"/>
                    <a:pt x="1091" y="2659"/>
                  </a:cubicBezTo>
                  <a:cubicBezTo>
                    <a:pt x="1174" y="2640"/>
                    <a:pt x="1248" y="2622"/>
                    <a:pt x="1326" y="2598"/>
                  </a:cubicBezTo>
                  <a:lnTo>
                    <a:pt x="1326" y="2598"/>
                  </a:lnTo>
                  <a:cubicBezTo>
                    <a:pt x="1307" y="2617"/>
                    <a:pt x="1294" y="2636"/>
                    <a:pt x="1275" y="2659"/>
                  </a:cubicBezTo>
                  <a:cubicBezTo>
                    <a:pt x="1147" y="2819"/>
                    <a:pt x="977" y="3053"/>
                    <a:pt x="1129" y="3259"/>
                  </a:cubicBezTo>
                  <a:cubicBezTo>
                    <a:pt x="1211" y="3373"/>
                    <a:pt x="1349" y="3411"/>
                    <a:pt x="1485" y="3411"/>
                  </a:cubicBezTo>
                  <a:cubicBezTo>
                    <a:pt x="1546" y="3411"/>
                    <a:pt x="1606" y="3403"/>
                    <a:pt x="1661" y="3392"/>
                  </a:cubicBezTo>
                  <a:cubicBezTo>
                    <a:pt x="1853" y="3351"/>
                    <a:pt x="2027" y="3259"/>
                    <a:pt x="2175" y="3136"/>
                  </a:cubicBezTo>
                  <a:cubicBezTo>
                    <a:pt x="2253" y="3072"/>
                    <a:pt x="2316" y="2994"/>
                    <a:pt x="2376" y="2915"/>
                  </a:cubicBezTo>
                  <a:cubicBezTo>
                    <a:pt x="2385" y="2979"/>
                    <a:pt x="2395" y="3044"/>
                    <a:pt x="2408" y="3108"/>
                  </a:cubicBezTo>
                  <a:cubicBezTo>
                    <a:pt x="2445" y="3269"/>
                    <a:pt x="2528" y="3406"/>
                    <a:pt x="2655" y="3502"/>
                  </a:cubicBezTo>
                  <a:cubicBezTo>
                    <a:pt x="2735" y="3560"/>
                    <a:pt x="2827" y="3593"/>
                    <a:pt x="2919" y="3593"/>
                  </a:cubicBezTo>
                  <a:cubicBezTo>
                    <a:pt x="2982" y="3593"/>
                    <a:pt x="3046" y="3577"/>
                    <a:pt x="3106" y="3544"/>
                  </a:cubicBezTo>
                  <a:cubicBezTo>
                    <a:pt x="3238" y="3466"/>
                    <a:pt x="3326" y="3314"/>
                    <a:pt x="3371" y="3172"/>
                  </a:cubicBezTo>
                  <a:cubicBezTo>
                    <a:pt x="3468" y="2874"/>
                    <a:pt x="3417" y="2539"/>
                    <a:pt x="3343" y="2241"/>
                  </a:cubicBezTo>
                  <a:cubicBezTo>
                    <a:pt x="3265" y="1934"/>
                    <a:pt x="3138" y="1645"/>
                    <a:pt x="2968" y="1375"/>
                  </a:cubicBezTo>
                  <a:cubicBezTo>
                    <a:pt x="2638" y="843"/>
                    <a:pt x="2137" y="435"/>
                    <a:pt x="1555" y="200"/>
                  </a:cubicBezTo>
                  <a:cubicBezTo>
                    <a:pt x="1408" y="141"/>
                    <a:pt x="1257" y="90"/>
                    <a:pt x="1106" y="54"/>
                  </a:cubicBezTo>
                  <a:cubicBezTo>
                    <a:pt x="971" y="27"/>
                    <a:pt x="829" y="0"/>
                    <a:pt x="6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42" name="Google Shape;2742;p33"/>
          <p:cNvGrpSpPr/>
          <p:nvPr/>
        </p:nvGrpSpPr>
        <p:grpSpPr>
          <a:xfrm rot="-3599922">
            <a:off x="934484" y="319896"/>
            <a:ext cx="298142" cy="361973"/>
            <a:chOff x="2065825" y="1851475"/>
            <a:chExt cx="114200" cy="138650"/>
          </a:xfrm>
        </p:grpSpPr>
        <p:sp>
          <p:nvSpPr>
            <p:cNvPr id="2743" name="Google Shape;2743;p33"/>
            <p:cNvSpPr/>
            <p:nvPr/>
          </p:nvSpPr>
          <p:spPr>
            <a:xfrm>
              <a:off x="2065825" y="1851475"/>
              <a:ext cx="114200" cy="138650"/>
            </a:xfrm>
            <a:custGeom>
              <a:rect b="b" l="l" r="r" t="t"/>
              <a:pathLst>
                <a:path extrusionOk="0" h="5546" w="4568">
                  <a:moveTo>
                    <a:pt x="1405" y="1"/>
                  </a:moveTo>
                  <a:cubicBezTo>
                    <a:pt x="1264" y="1"/>
                    <a:pt x="1124" y="15"/>
                    <a:pt x="987" y="45"/>
                  </a:cubicBezTo>
                  <a:cubicBezTo>
                    <a:pt x="872" y="73"/>
                    <a:pt x="762" y="115"/>
                    <a:pt x="671" y="192"/>
                  </a:cubicBezTo>
                  <a:cubicBezTo>
                    <a:pt x="578" y="266"/>
                    <a:pt x="519" y="380"/>
                    <a:pt x="496" y="500"/>
                  </a:cubicBezTo>
                  <a:cubicBezTo>
                    <a:pt x="455" y="733"/>
                    <a:pt x="519" y="981"/>
                    <a:pt x="656" y="1174"/>
                  </a:cubicBezTo>
                  <a:cubicBezTo>
                    <a:pt x="808" y="1389"/>
                    <a:pt x="1028" y="1546"/>
                    <a:pt x="1262" y="1660"/>
                  </a:cubicBezTo>
                  <a:cubicBezTo>
                    <a:pt x="1372" y="1715"/>
                    <a:pt x="1482" y="1760"/>
                    <a:pt x="1596" y="1793"/>
                  </a:cubicBezTo>
                  <a:cubicBezTo>
                    <a:pt x="1046" y="2109"/>
                    <a:pt x="542" y="2536"/>
                    <a:pt x="207" y="3072"/>
                  </a:cubicBezTo>
                  <a:cubicBezTo>
                    <a:pt x="97" y="3256"/>
                    <a:pt x="0" y="3457"/>
                    <a:pt x="0" y="3673"/>
                  </a:cubicBezTo>
                  <a:cubicBezTo>
                    <a:pt x="5" y="3884"/>
                    <a:pt x="97" y="4081"/>
                    <a:pt x="276" y="4196"/>
                  </a:cubicBezTo>
                  <a:cubicBezTo>
                    <a:pt x="389" y="4267"/>
                    <a:pt x="509" y="4296"/>
                    <a:pt x="630" y="4296"/>
                  </a:cubicBezTo>
                  <a:cubicBezTo>
                    <a:pt x="918" y="4296"/>
                    <a:pt x="1216" y="4134"/>
                    <a:pt x="1454" y="3989"/>
                  </a:cubicBezTo>
                  <a:cubicBezTo>
                    <a:pt x="1518" y="3953"/>
                    <a:pt x="1583" y="3912"/>
                    <a:pt x="1643" y="3870"/>
                  </a:cubicBezTo>
                  <a:lnTo>
                    <a:pt x="1643" y="3870"/>
                  </a:lnTo>
                  <a:cubicBezTo>
                    <a:pt x="1469" y="4205"/>
                    <a:pt x="1335" y="4600"/>
                    <a:pt x="1353" y="4985"/>
                  </a:cubicBezTo>
                  <a:cubicBezTo>
                    <a:pt x="1363" y="5163"/>
                    <a:pt x="1418" y="5347"/>
                    <a:pt x="1569" y="5462"/>
                  </a:cubicBezTo>
                  <a:cubicBezTo>
                    <a:pt x="1650" y="5522"/>
                    <a:pt x="1750" y="5546"/>
                    <a:pt x="1852" y="5546"/>
                  </a:cubicBezTo>
                  <a:cubicBezTo>
                    <a:pt x="1951" y="5546"/>
                    <a:pt x="2052" y="5523"/>
                    <a:pt x="2138" y="5489"/>
                  </a:cubicBezTo>
                  <a:cubicBezTo>
                    <a:pt x="2495" y="5343"/>
                    <a:pt x="2720" y="4994"/>
                    <a:pt x="2881" y="4659"/>
                  </a:cubicBezTo>
                  <a:cubicBezTo>
                    <a:pt x="2908" y="4600"/>
                    <a:pt x="2936" y="4535"/>
                    <a:pt x="2963" y="4475"/>
                  </a:cubicBezTo>
                  <a:lnTo>
                    <a:pt x="2963" y="4545"/>
                  </a:lnTo>
                  <a:cubicBezTo>
                    <a:pt x="2972" y="4673"/>
                    <a:pt x="2972" y="4801"/>
                    <a:pt x="3000" y="4925"/>
                  </a:cubicBezTo>
                  <a:cubicBezTo>
                    <a:pt x="3023" y="5040"/>
                    <a:pt x="3101" y="5145"/>
                    <a:pt x="3220" y="5168"/>
                  </a:cubicBezTo>
                  <a:cubicBezTo>
                    <a:pt x="3241" y="5173"/>
                    <a:pt x="3262" y="5175"/>
                    <a:pt x="3283" y="5175"/>
                  </a:cubicBezTo>
                  <a:cubicBezTo>
                    <a:pt x="3393" y="5175"/>
                    <a:pt x="3497" y="5110"/>
                    <a:pt x="3577" y="5040"/>
                  </a:cubicBezTo>
                  <a:cubicBezTo>
                    <a:pt x="3747" y="4888"/>
                    <a:pt x="3862" y="4659"/>
                    <a:pt x="3912" y="4444"/>
                  </a:cubicBezTo>
                  <a:cubicBezTo>
                    <a:pt x="3926" y="4384"/>
                    <a:pt x="3940" y="4325"/>
                    <a:pt x="3945" y="4264"/>
                  </a:cubicBezTo>
                  <a:cubicBezTo>
                    <a:pt x="3949" y="4270"/>
                    <a:pt x="3954" y="4278"/>
                    <a:pt x="3958" y="4283"/>
                  </a:cubicBezTo>
                  <a:cubicBezTo>
                    <a:pt x="4013" y="4384"/>
                    <a:pt x="4091" y="4499"/>
                    <a:pt x="4225" y="4499"/>
                  </a:cubicBezTo>
                  <a:cubicBezTo>
                    <a:pt x="4348" y="4499"/>
                    <a:pt x="4435" y="4397"/>
                    <a:pt x="4481" y="4292"/>
                  </a:cubicBezTo>
                  <a:cubicBezTo>
                    <a:pt x="4532" y="4173"/>
                    <a:pt x="4540" y="4035"/>
                    <a:pt x="4555" y="3906"/>
                  </a:cubicBezTo>
                  <a:cubicBezTo>
                    <a:pt x="4568" y="3779"/>
                    <a:pt x="4568" y="3650"/>
                    <a:pt x="4564" y="3517"/>
                  </a:cubicBezTo>
                  <a:cubicBezTo>
                    <a:pt x="4559" y="3246"/>
                    <a:pt x="4517" y="2976"/>
                    <a:pt x="4458" y="2714"/>
                  </a:cubicBezTo>
                  <a:cubicBezTo>
                    <a:pt x="4394" y="2412"/>
                    <a:pt x="4284" y="2123"/>
                    <a:pt x="4187" y="1834"/>
                  </a:cubicBezTo>
                  <a:cubicBezTo>
                    <a:pt x="4183" y="1811"/>
                    <a:pt x="4174" y="1798"/>
                    <a:pt x="4155" y="1788"/>
                  </a:cubicBezTo>
                  <a:cubicBezTo>
                    <a:pt x="3880" y="1023"/>
                    <a:pt x="3133" y="513"/>
                    <a:pt x="2413" y="215"/>
                  </a:cubicBezTo>
                  <a:cubicBezTo>
                    <a:pt x="2094" y="85"/>
                    <a:pt x="1749" y="1"/>
                    <a:pt x="14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33"/>
            <p:cNvSpPr/>
            <p:nvPr/>
          </p:nvSpPr>
          <p:spPr>
            <a:xfrm>
              <a:off x="2091625" y="1860100"/>
              <a:ext cx="86700" cy="89825"/>
            </a:xfrm>
            <a:custGeom>
              <a:rect b="b" l="l" r="r" t="t"/>
              <a:pathLst>
                <a:path extrusionOk="0" h="3593" w="3468">
                  <a:moveTo>
                    <a:pt x="725" y="235"/>
                  </a:moveTo>
                  <a:cubicBezTo>
                    <a:pt x="931" y="235"/>
                    <a:pt x="1142" y="290"/>
                    <a:pt x="1335" y="352"/>
                  </a:cubicBezTo>
                  <a:cubicBezTo>
                    <a:pt x="1853" y="513"/>
                    <a:pt x="2308" y="847"/>
                    <a:pt x="2638" y="1269"/>
                  </a:cubicBezTo>
                  <a:cubicBezTo>
                    <a:pt x="2803" y="1489"/>
                    <a:pt x="2935" y="1732"/>
                    <a:pt x="3032" y="1993"/>
                  </a:cubicBezTo>
                  <a:cubicBezTo>
                    <a:pt x="3119" y="2241"/>
                    <a:pt x="3188" y="2511"/>
                    <a:pt x="3188" y="2778"/>
                  </a:cubicBezTo>
                  <a:cubicBezTo>
                    <a:pt x="3193" y="2915"/>
                    <a:pt x="3174" y="3057"/>
                    <a:pt x="3110" y="3176"/>
                  </a:cubicBezTo>
                  <a:cubicBezTo>
                    <a:pt x="3078" y="3231"/>
                    <a:pt x="3045" y="3286"/>
                    <a:pt x="2990" y="3319"/>
                  </a:cubicBezTo>
                  <a:cubicBezTo>
                    <a:pt x="2968" y="3333"/>
                    <a:pt x="2946" y="3338"/>
                    <a:pt x="2925" y="3338"/>
                  </a:cubicBezTo>
                  <a:cubicBezTo>
                    <a:pt x="2903" y="3338"/>
                    <a:pt x="2881" y="3333"/>
                    <a:pt x="2858" y="3324"/>
                  </a:cubicBezTo>
                  <a:cubicBezTo>
                    <a:pt x="2742" y="3278"/>
                    <a:pt x="2679" y="3159"/>
                    <a:pt x="2651" y="3044"/>
                  </a:cubicBezTo>
                  <a:cubicBezTo>
                    <a:pt x="2600" y="2874"/>
                    <a:pt x="2596" y="2700"/>
                    <a:pt x="2537" y="2535"/>
                  </a:cubicBezTo>
                  <a:cubicBezTo>
                    <a:pt x="2518" y="2481"/>
                    <a:pt x="2470" y="2452"/>
                    <a:pt x="2422" y="2452"/>
                  </a:cubicBezTo>
                  <a:cubicBezTo>
                    <a:pt x="2377" y="2452"/>
                    <a:pt x="2332" y="2478"/>
                    <a:pt x="2316" y="2535"/>
                  </a:cubicBezTo>
                  <a:cubicBezTo>
                    <a:pt x="2230" y="2810"/>
                    <a:pt x="2000" y="3039"/>
                    <a:pt x="1730" y="3136"/>
                  </a:cubicBezTo>
                  <a:cubicBezTo>
                    <a:pt x="1660" y="3161"/>
                    <a:pt x="1567" y="3189"/>
                    <a:pt x="1481" y="3189"/>
                  </a:cubicBezTo>
                  <a:cubicBezTo>
                    <a:pt x="1431" y="3189"/>
                    <a:pt x="1383" y="3179"/>
                    <a:pt x="1345" y="3154"/>
                  </a:cubicBezTo>
                  <a:cubicBezTo>
                    <a:pt x="1220" y="3076"/>
                    <a:pt x="1400" y="2888"/>
                    <a:pt x="1459" y="2810"/>
                  </a:cubicBezTo>
                  <a:cubicBezTo>
                    <a:pt x="1597" y="2649"/>
                    <a:pt x="1743" y="2488"/>
                    <a:pt x="1904" y="2351"/>
                  </a:cubicBezTo>
                  <a:cubicBezTo>
                    <a:pt x="1972" y="2294"/>
                    <a:pt x="1908" y="2190"/>
                    <a:pt x="1835" y="2190"/>
                  </a:cubicBezTo>
                  <a:cubicBezTo>
                    <a:pt x="1820" y="2190"/>
                    <a:pt x="1804" y="2194"/>
                    <a:pt x="1789" y="2204"/>
                  </a:cubicBezTo>
                  <a:cubicBezTo>
                    <a:pt x="1605" y="2319"/>
                    <a:pt x="1408" y="2401"/>
                    <a:pt x="1202" y="2461"/>
                  </a:cubicBezTo>
                  <a:cubicBezTo>
                    <a:pt x="1090" y="2490"/>
                    <a:pt x="969" y="2526"/>
                    <a:pt x="849" y="2526"/>
                  </a:cubicBezTo>
                  <a:cubicBezTo>
                    <a:pt x="798" y="2526"/>
                    <a:pt x="747" y="2519"/>
                    <a:pt x="697" y="2503"/>
                  </a:cubicBezTo>
                  <a:cubicBezTo>
                    <a:pt x="647" y="2484"/>
                    <a:pt x="596" y="2452"/>
                    <a:pt x="587" y="2393"/>
                  </a:cubicBezTo>
                  <a:cubicBezTo>
                    <a:pt x="574" y="2319"/>
                    <a:pt x="638" y="2251"/>
                    <a:pt x="689" y="2204"/>
                  </a:cubicBezTo>
                  <a:cubicBezTo>
                    <a:pt x="839" y="2071"/>
                    <a:pt x="1019" y="1961"/>
                    <a:pt x="1193" y="1855"/>
                  </a:cubicBezTo>
                  <a:cubicBezTo>
                    <a:pt x="1394" y="1737"/>
                    <a:pt x="1610" y="1631"/>
                    <a:pt x="1830" y="1544"/>
                  </a:cubicBezTo>
                  <a:cubicBezTo>
                    <a:pt x="1926" y="1502"/>
                    <a:pt x="1905" y="1361"/>
                    <a:pt x="1810" y="1361"/>
                  </a:cubicBezTo>
                  <a:cubicBezTo>
                    <a:pt x="1800" y="1361"/>
                    <a:pt x="1790" y="1363"/>
                    <a:pt x="1779" y="1366"/>
                  </a:cubicBezTo>
                  <a:cubicBezTo>
                    <a:pt x="1771" y="1366"/>
                    <a:pt x="1762" y="1370"/>
                    <a:pt x="1752" y="1370"/>
                  </a:cubicBezTo>
                  <a:cubicBezTo>
                    <a:pt x="1740" y="1370"/>
                    <a:pt x="1729" y="1370"/>
                    <a:pt x="1717" y="1370"/>
                  </a:cubicBezTo>
                  <a:cubicBezTo>
                    <a:pt x="1459" y="1370"/>
                    <a:pt x="1205" y="1324"/>
                    <a:pt x="964" y="1223"/>
                  </a:cubicBezTo>
                  <a:cubicBezTo>
                    <a:pt x="839" y="1173"/>
                    <a:pt x="721" y="1108"/>
                    <a:pt x="606" y="1030"/>
                  </a:cubicBezTo>
                  <a:cubicBezTo>
                    <a:pt x="496" y="957"/>
                    <a:pt x="386" y="875"/>
                    <a:pt x="308" y="765"/>
                  </a:cubicBezTo>
                  <a:cubicBezTo>
                    <a:pt x="244" y="672"/>
                    <a:pt x="207" y="562"/>
                    <a:pt x="253" y="452"/>
                  </a:cubicBezTo>
                  <a:cubicBezTo>
                    <a:pt x="303" y="342"/>
                    <a:pt x="409" y="283"/>
                    <a:pt x="524" y="255"/>
                  </a:cubicBezTo>
                  <a:cubicBezTo>
                    <a:pt x="590" y="241"/>
                    <a:pt x="657" y="235"/>
                    <a:pt x="725" y="235"/>
                  </a:cubicBezTo>
                  <a:close/>
                  <a:moveTo>
                    <a:pt x="690" y="0"/>
                  </a:moveTo>
                  <a:cubicBezTo>
                    <a:pt x="663" y="0"/>
                    <a:pt x="637" y="1"/>
                    <a:pt x="611" y="3"/>
                  </a:cubicBezTo>
                  <a:cubicBezTo>
                    <a:pt x="321" y="31"/>
                    <a:pt x="1" y="278"/>
                    <a:pt x="37" y="600"/>
                  </a:cubicBezTo>
                  <a:cubicBezTo>
                    <a:pt x="56" y="774"/>
                    <a:pt x="166" y="920"/>
                    <a:pt x="294" y="1036"/>
                  </a:cubicBezTo>
                  <a:cubicBezTo>
                    <a:pt x="427" y="1154"/>
                    <a:pt x="579" y="1256"/>
                    <a:pt x="744" y="1333"/>
                  </a:cubicBezTo>
                  <a:cubicBezTo>
                    <a:pt x="932" y="1421"/>
                    <a:pt x="1129" y="1485"/>
                    <a:pt x="1335" y="1516"/>
                  </a:cubicBezTo>
                  <a:cubicBezTo>
                    <a:pt x="1248" y="1553"/>
                    <a:pt x="1165" y="1590"/>
                    <a:pt x="1087" y="1635"/>
                  </a:cubicBezTo>
                  <a:cubicBezTo>
                    <a:pt x="977" y="1696"/>
                    <a:pt x="871" y="1760"/>
                    <a:pt x="771" y="1828"/>
                  </a:cubicBezTo>
                  <a:cubicBezTo>
                    <a:pt x="670" y="1897"/>
                    <a:pt x="569" y="1971"/>
                    <a:pt x="496" y="2067"/>
                  </a:cubicBezTo>
                  <a:cubicBezTo>
                    <a:pt x="422" y="2158"/>
                    <a:pt x="367" y="2264"/>
                    <a:pt x="382" y="2388"/>
                  </a:cubicBezTo>
                  <a:cubicBezTo>
                    <a:pt x="390" y="2484"/>
                    <a:pt x="445" y="2566"/>
                    <a:pt x="532" y="2622"/>
                  </a:cubicBezTo>
                  <a:cubicBezTo>
                    <a:pt x="614" y="2673"/>
                    <a:pt x="713" y="2690"/>
                    <a:pt x="813" y="2690"/>
                  </a:cubicBezTo>
                  <a:cubicBezTo>
                    <a:pt x="909" y="2690"/>
                    <a:pt x="1006" y="2675"/>
                    <a:pt x="1091" y="2659"/>
                  </a:cubicBezTo>
                  <a:cubicBezTo>
                    <a:pt x="1174" y="2640"/>
                    <a:pt x="1248" y="2622"/>
                    <a:pt x="1326" y="2598"/>
                  </a:cubicBezTo>
                  <a:lnTo>
                    <a:pt x="1326" y="2598"/>
                  </a:lnTo>
                  <a:cubicBezTo>
                    <a:pt x="1307" y="2617"/>
                    <a:pt x="1294" y="2636"/>
                    <a:pt x="1275" y="2659"/>
                  </a:cubicBezTo>
                  <a:cubicBezTo>
                    <a:pt x="1147" y="2819"/>
                    <a:pt x="977" y="3053"/>
                    <a:pt x="1129" y="3259"/>
                  </a:cubicBezTo>
                  <a:cubicBezTo>
                    <a:pt x="1211" y="3373"/>
                    <a:pt x="1349" y="3411"/>
                    <a:pt x="1485" y="3411"/>
                  </a:cubicBezTo>
                  <a:cubicBezTo>
                    <a:pt x="1546" y="3411"/>
                    <a:pt x="1606" y="3403"/>
                    <a:pt x="1661" y="3392"/>
                  </a:cubicBezTo>
                  <a:cubicBezTo>
                    <a:pt x="1853" y="3351"/>
                    <a:pt x="2027" y="3259"/>
                    <a:pt x="2175" y="3136"/>
                  </a:cubicBezTo>
                  <a:cubicBezTo>
                    <a:pt x="2253" y="3072"/>
                    <a:pt x="2316" y="2994"/>
                    <a:pt x="2376" y="2915"/>
                  </a:cubicBezTo>
                  <a:cubicBezTo>
                    <a:pt x="2385" y="2979"/>
                    <a:pt x="2395" y="3044"/>
                    <a:pt x="2408" y="3108"/>
                  </a:cubicBezTo>
                  <a:cubicBezTo>
                    <a:pt x="2445" y="3269"/>
                    <a:pt x="2528" y="3406"/>
                    <a:pt x="2655" y="3502"/>
                  </a:cubicBezTo>
                  <a:cubicBezTo>
                    <a:pt x="2735" y="3560"/>
                    <a:pt x="2827" y="3593"/>
                    <a:pt x="2919" y="3593"/>
                  </a:cubicBezTo>
                  <a:cubicBezTo>
                    <a:pt x="2982" y="3593"/>
                    <a:pt x="3046" y="3577"/>
                    <a:pt x="3106" y="3544"/>
                  </a:cubicBezTo>
                  <a:cubicBezTo>
                    <a:pt x="3238" y="3466"/>
                    <a:pt x="3326" y="3314"/>
                    <a:pt x="3371" y="3172"/>
                  </a:cubicBezTo>
                  <a:cubicBezTo>
                    <a:pt x="3468" y="2874"/>
                    <a:pt x="3417" y="2539"/>
                    <a:pt x="3343" y="2241"/>
                  </a:cubicBezTo>
                  <a:cubicBezTo>
                    <a:pt x="3265" y="1934"/>
                    <a:pt x="3138" y="1645"/>
                    <a:pt x="2968" y="1375"/>
                  </a:cubicBezTo>
                  <a:cubicBezTo>
                    <a:pt x="2638" y="843"/>
                    <a:pt x="2137" y="435"/>
                    <a:pt x="1555" y="200"/>
                  </a:cubicBezTo>
                  <a:cubicBezTo>
                    <a:pt x="1408" y="141"/>
                    <a:pt x="1257" y="90"/>
                    <a:pt x="1106" y="54"/>
                  </a:cubicBezTo>
                  <a:cubicBezTo>
                    <a:pt x="971" y="27"/>
                    <a:pt x="829" y="0"/>
                    <a:pt x="6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45" name="Google Shape;2745;p33"/>
          <p:cNvSpPr txBox="1"/>
          <p:nvPr>
            <p:ph type="title"/>
          </p:nvPr>
        </p:nvSpPr>
        <p:spPr>
          <a:xfrm>
            <a:off x="769650" y="540000"/>
            <a:ext cx="7604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46" name="Google Shape;2746;p33"/>
          <p:cNvSpPr txBox="1"/>
          <p:nvPr>
            <p:ph idx="2" type="title"/>
          </p:nvPr>
        </p:nvSpPr>
        <p:spPr>
          <a:xfrm>
            <a:off x="3357069" y="1630800"/>
            <a:ext cx="2430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0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747" name="Google Shape;2747;p33"/>
          <p:cNvSpPr txBox="1"/>
          <p:nvPr>
            <p:ph idx="1" type="subTitle"/>
          </p:nvPr>
        </p:nvSpPr>
        <p:spPr>
          <a:xfrm>
            <a:off x="3357058" y="2158500"/>
            <a:ext cx="2430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UcPeriod"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9pPr>
          </a:lstStyle>
          <a:p/>
        </p:txBody>
      </p:sp>
      <p:sp>
        <p:nvSpPr>
          <p:cNvPr id="2748" name="Google Shape;2748;p33"/>
          <p:cNvSpPr txBox="1"/>
          <p:nvPr>
            <p:ph idx="3" type="title"/>
          </p:nvPr>
        </p:nvSpPr>
        <p:spPr>
          <a:xfrm>
            <a:off x="5994137" y="1630800"/>
            <a:ext cx="2430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0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749" name="Google Shape;2749;p33"/>
          <p:cNvSpPr txBox="1"/>
          <p:nvPr>
            <p:ph idx="4" type="subTitle"/>
          </p:nvPr>
        </p:nvSpPr>
        <p:spPr>
          <a:xfrm>
            <a:off x="5994125" y="2158500"/>
            <a:ext cx="2430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UcPeriod"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9pPr>
          </a:lstStyle>
          <a:p/>
        </p:txBody>
      </p:sp>
      <p:sp>
        <p:nvSpPr>
          <p:cNvPr id="2750" name="Google Shape;2750;p33"/>
          <p:cNvSpPr txBox="1"/>
          <p:nvPr>
            <p:ph idx="5" type="title"/>
          </p:nvPr>
        </p:nvSpPr>
        <p:spPr>
          <a:xfrm>
            <a:off x="720001" y="1630800"/>
            <a:ext cx="2430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0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751" name="Google Shape;2751;p33"/>
          <p:cNvSpPr txBox="1"/>
          <p:nvPr>
            <p:ph idx="6" type="subTitle"/>
          </p:nvPr>
        </p:nvSpPr>
        <p:spPr>
          <a:xfrm>
            <a:off x="720000" y="2158500"/>
            <a:ext cx="2430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UcPeriod"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9pPr>
          </a:lstStyle>
          <a:p/>
        </p:txBody>
      </p:sp>
      <p:sp>
        <p:nvSpPr>
          <p:cNvPr id="2752" name="Google Shape;2752;p33"/>
          <p:cNvSpPr txBox="1"/>
          <p:nvPr>
            <p:ph idx="7" type="title"/>
          </p:nvPr>
        </p:nvSpPr>
        <p:spPr>
          <a:xfrm>
            <a:off x="2038535" y="2933538"/>
            <a:ext cx="2430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0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753" name="Google Shape;2753;p33"/>
          <p:cNvSpPr txBox="1"/>
          <p:nvPr>
            <p:ph idx="8" type="subTitle"/>
          </p:nvPr>
        </p:nvSpPr>
        <p:spPr>
          <a:xfrm>
            <a:off x="2038525" y="3462700"/>
            <a:ext cx="2430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UcPeriod"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9pPr>
          </a:lstStyle>
          <a:p/>
        </p:txBody>
      </p:sp>
      <p:pic>
        <p:nvPicPr>
          <p:cNvPr id="2754" name="Google Shape;2754;p33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>
            <a:off x="-1387300" y="-1143675"/>
            <a:ext cx="2962825" cy="2650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5" name="Google Shape;2755;p33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>
            <a:off x="6076850" y="2676605"/>
            <a:ext cx="3742525" cy="334799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6" name="Google Shape;2756;p33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>
            <a:off x="6076850" y="-997375"/>
            <a:ext cx="3742525" cy="3347995"/>
          </a:xfrm>
          <a:prstGeom prst="rect">
            <a:avLst/>
          </a:prstGeom>
          <a:noFill/>
          <a:ln>
            <a:noFill/>
          </a:ln>
        </p:spPr>
      </p:pic>
      <p:sp>
        <p:nvSpPr>
          <p:cNvPr id="2757" name="Google Shape;2757;p33"/>
          <p:cNvSpPr txBox="1"/>
          <p:nvPr>
            <p:ph idx="9" type="title"/>
          </p:nvPr>
        </p:nvSpPr>
        <p:spPr>
          <a:xfrm>
            <a:off x="4675603" y="2933538"/>
            <a:ext cx="2430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0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758" name="Google Shape;2758;p33"/>
          <p:cNvSpPr txBox="1"/>
          <p:nvPr>
            <p:ph idx="13" type="subTitle"/>
          </p:nvPr>
        </p:nvSpPr>
        <p:spPr>
          <a:xfrm>
            <a:off x="4675478" y="3462700"/>
            <a:ext cx="2430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UcPeriod"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9pPr>
          </a:lstStyle>
          <a:p/>
        </p:txBody>
      </p:sp>
      <p:pic>
        <p:nvPicPr>
          <p:cNvPr id="2759" name="Google Shape;2759;p33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>
            <a:off x="-282875" y="2919050"/>
            <a:ext cx="2962825" cy="265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5"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1" name="Google Shape;2761;p34"/>
          <p:cNvGrpSpPr/>
          <p:nvPr/>
        </p:nvGrpSpPr>
        <p:grpSpPr>
          <a:xfrm rot="8220563">
            <a:off x="-110731" y="-557136"/>
            <a:ext cx="939578" cy="2149414"/>
            <a:chOff x="5067575" y="3176425"/>
            <a:chExt cx="473000" cy="1081975"/>
          </a:xfrm>
        </p:grpSpPr>
        <p:sp>
          <p:nvSpPr>
            <p:cNvPr id="2762" name="Google Shape;2762;p34"/>
            <p:cNvSpPr/>
            <p:nvPr/>
          </p:nvSpPr>
          <p:spPr>
            <a:xfrm>
              <a:off x="5067875" y="3176425"/>
              <a:ext cx="472700" cy="964425"/>
            </a:xfrm>
            <a:custGeom>
              <a:rect b="b" l="l" r="r" t="t"/>
              <a:pathLst>
                <a:path extrusionOk="0" h="38577" w="18908">
                  <a:moveTo>
                    <a:pt x="16122" y="0"/>
                  </a:moveTo>
                  <a:cubicBezTo>
                    <a:pt x="16122" y="0"/>
                    <a:pt x="14824" y="702"/>
                    <a:pt x="11205" y="2381"/>
                  </a:cubicBezTo>
                  <a:cubicBezTo>
                    <a:pt x="7597" y="4060"/>
                    <a:pt x="1" y="11632"/>
                    <a:pt x="2096" y="24360"/>
                  </a:cubicBezTo>
                  <a:cubicBezTo>
                    <a:pt x="4013" y="35981"/>
                    <a:pt x="10502" y="38576"/>
                    <a:pt x="10502" y="38576"/>
                  </a:cubicBezTo>
                  <a:cubicBezTo>
                    <a:pt x="10502" y="38576"/>
                    <a:pt x="18908" y="31849"/>
                    <a:pt x="17848" y="18669"/>
                  </a:cubicBezTo>
                  <a:cubicBezTo>
                    <a:pt x="16741" y="4905"/>
                    <a:pt x="16122" y="0"/>
                    <a:pt x="161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34"/>
            <p:cNvSpPr/>
            <p:nvPr/>
          </p:nvSpPr>
          <p:spPr>
            <a:xfrm>
              <a:off x="5067575" y="3176425"/>
              <a:ext cx="403350" cy="964425"/>
            </a:xfrm>
            <a:custGeom>
              <a:rect b="b" l="l" r="r" t="t"/>
              <a:pathLst>
                <a:path extrusionOk="0" h="38577" w="16134">
                  <a:moveTo>
                    <a:pt x="16134" y="0"/>
                  </a:moveTo>
                  <a:cubicBezTo>
                    <a:pt x="16134" y="0"/>
                    <a:pt x="14836" y="703"/>
                    <a:pt x="11217" y="2381"/>
                  </a:cubicBezTo>
                  <a:cubicBezTo>
                    <a:pt x="7609" y="4060"/>
                    <a:pt x="1" y="11632"/>
                    <a:pt x="2096" y="24360"/>
                  </a:cubicBezTo>
                  <a:cubicBezTo>
                    <a:pt x="4013" y="35981"/>
                    <a:pt x="10514" y="38576"/>
                    <a:pt x="10514" y="38576"/>
                  </a:cubicBezTo>
                  <a:cubicBezTo>
                    <a:pt x="10514" y="38576"/>
                    <a:pt x="10597" y="38505"/>
                    <a:pt x="10764" y="38362"/>
                  </a:cubicBezTo>
                  <a:cubicBezTo>
                    <a:pt x="9800" y="35600"/>
                    <a:pt x="8883" y="31897"/>
                    <a:pt x="8181" y="26920"/>
                  </a:cubicBezTo>
                  <a:cubicBezTo>
                    <a:pt x="5526" y="8061"/>
                    <a:pt x="16133" y="1"/>
                    <a:pt x="161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34"/>
            <p:cNvSpPr/>
            <p:nvPr/>
          </p:nvSpPr>
          <p:spPr>
            <a:xfrm>
              <a:off x="5249150" y="3221450"/>
              <a:ext cx="178150" cy="1036950"/>
            </a:xfrm>
            <a:custGeom>
              <a:rect b="b" l="l" r="r" t="t"/>
              <a:pathLst>
                <a:path extrusionOk="0" h="41478" w="7126">
                  <a:moveTo>
                    <a:pt x="6845" y="1"/>
                  </a:moveTo>
                  <a:cubicBezTo>
                    <a:pt x="6807" y="1"/>
                    <a:pt x="6771" y="14"/>
                    <a:pt x="6740" y="44"/>
                  </a:cubicBezTo>
                  <a:cubicBezTo>
                    <a:pt x="4358" y="2461"/>
                    <a:pt x="3275" y="5640"/>
                    <a:pt x="2251" y="8807"/>
                  </a:cubicBezTo>
                  <a:cubicBezTo>
                    <a:pt x="1084" y="12332"/>
                    <a:pt x="417" y="16023"/>
                    <a:pt x="275" y="19737"/>
                  </a:cubicBezTo>
                  <a:cubicBezTo>
                    <a:pt x="1" y="27250"/>
                    <a:pt x="751" y="34977"/>
                    <a:pt x="5216" y="41288"/>
                  </a:cubicBezTo>
                  <a:cubicBezTo>
                    <a:pt x="5312" y="41421"/>
                    <a:pt x="5435" y="41477"/>
                    <a:pt x="5556" y="41477"/>
                  </a:cubicBezTo>
                  <a:cubicBezTo>
                    <a:pt x="5900" y="41477"/>
                    <a:pt x="6238" y="41032"/>
                    <a:pt x="5966" y="40645"/>
                  </a:cubicBezTo>
                  <a:cubicBezTo>
                    <a:pt x="1680" y="34537"/>
                    <a:pt x="929" y="26857"/>
                    <a:pt x="1179" y="19606"/>
                  </a:cubicBezTo>
                  <a:cubicBezTo>
                    <a:pt x="1310" y="16070"/>
                    <a:pt x="1751" y="12641"/>
                    <a:pt x="2787" y="9236"/>
                  </a:cubicBezTo>
                  <a:cubicBezTo>
                    <a:pt x="3739" y="6152"/>
                    <a:pt x="4775" y="2735"/>
                    <a:pt x="7014" y="295"/>
                  </a:cubicBezTo>
                  <a:cubicBezTo>
                    <a:pt x="7126" y="173"/>
                    <a:pt x="6981" y="1"/>
                    <a:pt x="6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34"/>
            <p:cNvSpPr/>
            <p:nvPr/>
          </p:nvSpPr>
          <p:spPr>
            <a:xfrm>
              <a:off x="5111350" y="3176425"/>
              <a:ext cx="404525" cy="893625"/>
            </a:xfrm>
            <a:custGeom>
              <a:rect b="b" l="l" r="r" t="t"/>
              <a:pathLst>
                <a:path extrusionOk="0" h="35745" w="16181">
                  <a:moveTo>
                    <a:pt x="14383" y="0"/>
                  </a:moveTo>
                  <a:cubicBezTo>
                    <a:pt x="14383" y="0"/>
                    <a:pt x="14264" y="60"/>
                    <a:pt x="14014" y="179"/>
                  </a:cubicBezTo>
                  <a:cubicBezTo>
                    <a:pt x="13347" y="869"/>
                    <a:pt x="12680" y="1560"/>
                    <a:pt x="12002" y="2238"/>
                  </a:cubicBezTo>
                  <a:cubicBezTo>
                    <a:pt x="11983" y="2257"/>
                    <a:pt x="12001" y="2297"/>
                    <a:pt x="12021" y="2297"/>
                  </a:cubicBezTo>
                  <a:cubicBezTo>
                    <a:pt x="12026" y="2297"/>
                    <a:pt x="12032" y="2294"/>
                    <a:pt x="12037" y="2286"/>
                  </a:cubicBezTo>
                  <a:cubicBezTo>
                    <a:pt x="12835" y="1572"/>
                    <a:pt x="13633" y="833"/>
                    <a:pt x="14383" y="60"/>
                  </a:cubicBezTo>
                  <a:cubicBezTo>
                    <a:pt x="14383" y="12"/>
                    <a:pt x="14383" y="0"/>
                    <a:pt x="14383" y="0"/>
                  </a:cubicBezTo>
                  <a:close/>
                  <a:moveTo>
                    <a:pt x="11430" y="1453"/>
                  </a:moveTo>
                  <a:lnTo>
                    <a:pt x="11228" y="1548"/>
                  </a:lnTo>
                  <a:cubicBezTo>
                    <a:pt x="11252" y="1976"/>
                    <a:pt x="11347" y="2417"/>
                    <a:pt x="11621" y="2679"/>
                  </a:cubicBezTo>
                  <a:cubicBezTo>
                    <a:pt x="11636" y="2695"/>
                    <a:pt x="11654" y="2701"/>
                    <a:pt x="11671" y="2701"/>
                  </a:cubicBezTo>
                  <a:cubicBezTo>
                    <a:pt x="11719" y="2701"/>
                    <a:pt x="11764" y="2651"/>
                    <a:pt x="11764" y="2607"/>
                  </a:cubicBezTo>
                  <a:cubicBezTo>
                    <a:pt x="11740" y="2346"/>
                    <a:pt x="11585" y="2096"/>
                    <a:pt x="11525" y="1834"/>
                  </a:cubicBezTo>
                  <a:cubicBezTo>
                    <a:pt x="11490" y="1715"/>
                    <a:pt x="11454" y="1584"/>
                    <a:pt x="11430" y="1453"/>
                  </a:cubicBezTo>
                  <a:close/>
                  <a:moveTo>
                    <a:pt x="14550" y="1429"/>
                  </a:moveTo>
                  <a:cubicBezTo>
                    <a:pt x="13430" y="2643"/>
                    <a:pt x="12121" y="3679"/>
                    <a:pt x="10597" y="4286"/>
                  </a:cubicBezTo>
                  <a:cubicBezTo>
                    <a:pt x="10454" y="3810"/>
                    <a:pt x="10204" y="3358"/>
                    <a:pt x="10061" y="2881"/>
                  </a:cubicBezTo>
                  <a:cubicBezTo>
                    <a:pt x="9978" y="2655"/>
                    <a:pt x="9918" y="2417"/>
                    <a:pt x="9870" y="2191"/>
                  </a:cubicBezTo>
                  <a:lnTo>
                    <a:pt x="9668" y="2286"/>
                  </a:lnTo>
                  <a:cubicBezTo>
                    <a:pt x="9763" y="3048"/>
                    <a:pt x="9989" y="3810"/>
                    <a:pt x="10430" y="4346"/>
                  </a:cubicBezTo>
                  <a:lnTo>
                    <a:pt x="10382" y="4370"/>
                  </a:lnTo>
                  <a:cubicBezTo>
                    <a:pt x="10338" y="4392"/>
                    <a:pt x="10355" y="4454"/>
                    <a:pt x="10396" y="4454"/>
                  </a:cubicBezTo>
                  <a:cubicBezTo>
                    <a:pt x="10399" y="4454"/>
                    <a:pt x="10403" y="4454"/>
                    <a:pt x="10406" y="4453"/>
                  </a:cubicBezTo>
                  <a:cubicBezTo>
                    <a:pt x="11537" y="4286"/>
                    <a:pt x="12573" y="3453"/>
                    <a:pt x="13418" y="2727"/>
                  </a:cubicBezTo>
                  <a:cubicBezTo>
                    <a:pt x="13823" y="2381"/>
                    <a:pt x="14204" y="2000"/>
                    <a:pt x="14561" y="1607"/>
                  </a:cubicBezTo>
                  <a:cubicBezTo>
                    <a:pt x="14561" y="1548"/>
                    <a:pt x="14550" y="1488"/>
                    <a:pt x="14550" y="1429"/>
                  </a:cubicBezTo>
                  <a:close/>
                  <a:moveTo>
                    <a:pt x="14716" y="3084"/>
                  </a:moveTo>
                  <a:cubicBezTo>
                    <a:pt x="14133" y="3679"/>
                    <a:pt x="13514" y="4239"/>
                    <a:pt x="12871" y="4751"/>
                  </a:cubicBezTo>
                  <a:cubicBezTo>
                    <a:pt x="12573" y="4989"/>
                    <a:pt x="10490" y="6584"/>
                    <a:pt x="9608" y="6810"/>
                  </a:cubicBezTo>
                  <a:cubicBezTo>
                    <a:pt x="8882" y="5727"/>
                    <a:pt x="8192" y="4667"/>
                    <a:pt x="7680" y="3489"/>
                  </a:cubicBezTo>
                  <a:lnTo>
                    <a:pt x="7525" y="3596"/>
                  </a:lnTo>
                  <a:cubicBezTo>
                    <a:pt x="7952" y="4760"/>
                    <a:pt x="8522" y="5888"/>
                    <a:pt x="9317" y="6827"/>
                  </a:cubicBezTo>
                  <a:lnTo>
                    <a:pt x="9317" y="6827"/>
                  </a:lnTo>
                  <a:cubicBezTo>
                    <a:pt x="9287" y="6814"/>
                    <a:pt x="9259" y="6793"/>
                    <a:pt x="9239" y="6763"/>
                  </a:cubicBezTo>
                  <a:cubicBezTo>
                    <a:pt x="9235" y="6746"/>
                    <a:pt x="9224" y="6740"/>
                    <a:pt x="9212" y="6740"/>
                  </a:cubicBezTo>
                  <a:cubicBezTo>
                    <a:pt x="9189" y="6740"/>
                    <a:pt x="9164" y="6763"/>
                    <a:pt x="9180" y="6787"/>
                  </a:cubicBezTo>
                  <a:cubicBezTo>
                    <a:pt x="9243" y="6940"/>
                    <a:pt x="9372" y="7003"/>
                    <a:pt x="9542" y="7003"/>
                  </a:cubicBezTo>
                  <a:cubicBezTo>
                    <a:pt x="10270" y="7003"/>
                    <a:pt x="11755" y="5842"/>
                    <a:pt x="12073" y="5620"/>
                  </a:cubicBezTo>
                  <a:cubicBezTo>
                    <a:pt x="13037" y="4977"/>
                    <a:pt x="13930" y="4239"/>
                    <a:pt x="14752" y="3441"/>
                  </a:cubicBezTo>
                  <a:cubicBezTo>
                    <a:pt x="14740" y="3322"/>
                    <a:pt x="14728" y="3203"/>
                    <a:pt x="14716" y="3084"/>
                  </a:cubicBezTo>
                  <a:close/>
                  <a:moveTo>
                    <a:pt x="5668" y="5286"/>
                  </a:moveTo>
                  <a:lnTo>
                    <a:pt x="5548" y="5405"/>
                  </a:lnTo>
                  <a:cubicBezTo>
                    <a:pt x="6084" y="6977"/>
                    <a:pt x="7025" y="8382"/>
                    <a:pt x="8263" y="9489"/>
                  </a:cubicBezTo>
                  <a:lnTo>
                    <a:pt x="8275" y="9489"/>
                  </a:lnTo>
                  <a:cubicBezTo>
                    <a:pt x="8275" y="9501"/>
                    <a:pt x="8287" y="9525"/>
                    <a:pt x="8311" y="9525"/>
                  </a:cubicBezTo>
                  <a:lnTo>
                    <a:pt x="8335" y="9549"/>
                  </a:lnTo>
                  <a:cubicBezTo>
                    <a:pt x="8352" y="9566"/>
                    <a:pt x="8374" y="9574"/>
                    <a:pt x="8397" y="9574"/>
                  </a:cubicBezTo>
                  <a:cubicBezTo>
                    <a:pt x="8437" y="9574"/>
                    <a:pt x="8479" y="9551"/>
                    <a:pt x="8501" y="9513"/>
                  </a:cubicBezTo>
                  <a:cubicBezTo>
                    <a:pt x="11109" y="9430"/>
                    <a:pt x="13311" y="7775"/>
                    <a:pt x="14990" y="5798"/>
                  </a:cubicBezTo>
                  <a:cubicBezTo>
                    <a:pt x="14978" y="5667"/>
                    <a:pt x="14966" y="5536"/>
                    <a:pt x="14954" y="5417"/>
                  </a:cubicBezTo>
                  <a:cubicBezTo>
                    <a:pt x="14300" y="6191"/>
                    <a:pt x="13633" y="6965"/>
                    <a:pt x="12823" y="7620"/>
                  </a:cubicBezTo>
                  <a:cubicBezTo>
                    <a:pt x="11609" y="8596"/>
                    <a:pt x="10109" y="9346"/>
                    <a:pt x="8525" y="9442"/>
                  </a:cubicBezTo>
                  <a:cubicBezTo>
                    <a:pt x="8513" y="9406"/>
                    <a:pt x="8501" y="9370"/>
                    <a:pt x="8477" y="9346"/>
                  </a:cubicBezTo>
                  <a:cubicBezTo>
                    <a:pt x="7227" y="8239"/>
                    <a:pt x="6263" y="6846"/>
                    <a:pt x="5668" y="5286"/>
                  </a:cubicBezTo>
                  <a:close/>
                  <a:moveTo>
                    <a:pt x="3882" y="7489"/>
                  </a:moveTo>
                  <a:lnTo>
                    <a:pt x="3798" y="7596"/>
                  </a:lnTo>
                  <a:cubicBezTo>
                    <a:pt x="4584" y="9430"/>
                    <a:pt x="5656" y="11275"/>
                    <a:pt x="7370" y="12299"/>
                  </a:cubicBezTo>
                  <a:cubicBezTo>
                    <a:pt x="7370" y="12311"/>
                    <a:pt x="7382" y="12323"/>
                    <a:pt x="7394" y="12323"/>
                  </a:cubicBezTo>
                  <a:lnTo>
                    <a:pt x="7406" y="12323"/>
                  </a:lnTo>
                  <a:lnTo>
                    <a:pt x="7489" y="12371"/>
                  </a:lnTo>
                  <a:cubicBezTo>
                    <a:pt x="7502" y="12379"/>
                    <a:pt x="7516" y="12383"/>
                    <a:pt x="7529" y="12383"/>
                  </a:cubicBezTo>
                  <a:cubicBezTo>
                    <a:pt x="7554" y="12383"/>
                    <a:pt x="7577" y="12370"/>
                    <a:pt x="7584" y="12347"/>
                  </a:cubicBezTo>
                  <a:cubicBezTo>
                    <a:pt x="7726" y="12362"/>
                    <a:pt x="7868" y="12369"/>
                    <a:pt x="8008" y="12369"/>
                  </a:cubicBezTo>
                  <a:cubicBezTo>
                    <a:pt x="9783" y="12369"/>
                    <a:pt x="11409" y="11231"/>
                    <a:pt x="12799" y="10216"/>
                  </a:cubicBezTo>
                  <a:cubicBezTo>
                    <a:pt x="13657" y="9596"/>
                    <a:pt x="14466" y="8918"/>
                    <a:pt x="15216" y="8192"/>
                  </a:cubicBezTo>
                  <a:cubicBezTo>
                    <a:pt x="15216" y="8096"/>
                    <a:pt x="15204" y="8001"/>
                    <a:pt x="15193" y="7918"/>
                  </a:cubicBezTo>
                  <a:cubicBezTo>
                    <a:pt x="14538" y="8561"/>
                    <a:pt x="13835" y="9168"/>
                    <a:pt x="13097" y="9739"/>
                  </a:cubicBezTo>
                  <a:cubicBezTo>
                    <a:pt x="11598" y="10892"/>
                    <a:pt x="9754" y="12268"/>
                    <a:pt x="7769" y="12268"/>
                  </a:cubicBezTo>
                  <a:cubicBezTo>
                    <a:pt x="7704" y="12268"/>
                    <a:pt x="7638" y="12266"/>
                    <a:pt x="7573" y="12263"/>
                  </a:cubicBezTo>
                  <a:cubicBezTo>
                    <a:pt x="7573" y="12252"/>
                    <a:pt x="7573" y="12252"/>
                    <a:pt x="7561" y="12252"/>
                  </a:cubicBezTo>
                  <a:cubicBezTo>
                    <a:pt x="6560" y="11466"/>
                    <a:pt x="5715" y="10644"/>
                    <a:pt x="5013" y="9573"/>
                  </a:cubicBezTo>
                  <a:cubicBezTo>
                    <a:pt x="4584" y="8906"/>
                    <a:pt x="4203" y="8203"/>
                    <a:pt x="3882" y="7489"/>
                  </a:cubicBezTo>
                  <a:close/>
                  <a:moveTo>
                    <a:pt x="2203" y="10299"/>
                  </a:moveTo>
                  <a:cubicBezTo>
                    <a:pt x="2179" y="10347"/>
                    <a:pt x="2155" y="10382"/>
                    <a:pt x="2131" y="10430"/>
                  </a:cubicBezTo>
                  <a:cubicBezTo>
                    <a:pt x="2584" y="11168"/>
                    <a:pt x="3108" y="11859"/>
                    <a:pt x="3715" y="12478"/>
                  </a:cubicBezTo>
                  <a:cubicBezTo>
                    <a:pt x="4608" y="13418"/>
                    <a:pt x="5751" y="14418"/>
                    <a:pt x="6977" y="14871"/>
                  </a:cubicBezTo>
                  <a:cubicBezTo>
                    <a:pt x="6983" y="14877"/>
                    <a:pt x="6989" y="14880"/>
                    <a:pt x="6997" y="14880"/>
                  </a:cubicBezTo>
                  <a:cubicBezTo>
                    <a:pt x="7004" y="14880"/>
                    <a:pt x="7013" y="14877"/>
                    <a:pt x="7025" y="14871"/>
                  </a:cubicBezTo>
                  <a:cubicBezTo>
                    <a:pt x="7430" y="15005"/>
                    <a:pt x="7848" y="15064"/>
                    <a:pt x="8273" y="15064"/>
                  </a:cubicBezTo>
                  <a:cubicBezTo>
                    <a:pt x="10071" y="15064"/>
                    <a:pt x="11974" y="14005"/>
                    <a:pt x="13371" y="13109"/>
                  </a:cubicBezTo>
                  <a:cubicBezTo>
                    <a:pt x="14121" y="12633"/>
                    <a:pt x="14835" y="12097"/>
                    <a:pt x="15514" y="11513"/>
                  </a:cubicBezTo>
                  <a:cubicBezTo>
                    <a:pt x="15502" y="11406"/>
                    <a:pt x="15490" y="11299"/>
                    <a:pt x="15490" y="11192"/>
                  </a:cubicBezTo>
                  <a:cubicBezTo>
                    <a:pt x="14883" y="11751"/>
                    <a:pt x="14240" y="12263"/>
                    <a:pt x="13549" y="12716"/>
                  </a:cubicBezTo>
                  <a:cubicBezTo>
                    <a:pt x="12585" y="13371"/>
                    <a:pt x="11561" y="13918"/>
                    <a:pt x="10490" y="14371"/>
                  </a:cubicBezTo>
                  <a:cubicBezTo>
                    <a:pt x="9621" y="14702"/>
                    <a:pt x="8787" y="14825"/>
                    <a:pt x="7915" y="14825"/>
                  </a:cubicBezTo>
                  <a:cubicBezTo>
                    <a:pt x="7627" y="14825"/>
                    <a:pt x="7335" y="14811"/>
                    <a:pt x="7037" y="14788"/>
                  </a:cubicBezTo>
                  <a:cubicBezTo>
                    <a:pt x="7037" y="14788"/>
                    <a:pt x="7025" y="14776"/>
                    <a:pt x="7025" y="14776"/>
                  </a:cubicBezTo>
                  <a:cubicBezTo>
                    <a:pt x="5870" y="13990"/>
                    <a:pt x="4751" y="13335"/>
                    <a:pt x="3763" y="12311"/>
                  </a:cubicBezTo>
                  <a:cubicBezTo>
                    <a:pt x="3179" y="11692"/>
                    <a:pt x="2655" y="11025"/>
                    <a:pt x="2203" y="10299"/>
                  </a:cubicBezTo>
                  <a:close/>
                  <a:moveTo>
                    <a:pt x="941" y="13525"/>
                  </a:moveTo>
                  <a:cubicBezTo>
                    <a:pt x="929" y="13573"/>
                    <a:pt x="917" y="13633"/>
                    <a:pt x="893" y="13680"/>
                  </a:cubicBezTo>
                  <a:cubicBezTo>
                    <a:pt x="2179" y="15681"/>
                    <a:pt x="4322" y="17002"/>
                    <a:pt x="6489" y="18038"/>
                  </a:cubicBezTo>
                  <a:lnTo>
                    <a:pt x="6501" y="18038"/>
                  </a:lnTo>
                  <a:cubicBezTo>
                    <a:pt x="6513" y="18044"/>
                    <a:pt x="6524" y="18046"/>
                    <a:pt x="6535" y="18046"/>
                  </a:cubicBezTo>
                  <a:cubicBezTo>
                    <a:pt x="6611" y="18046"/>
                    <a:pt x="6654" y="17913"/>
                    <a:pt x="6560" y="17871"/>
                  </a:cubicBezTo>
                  <a:cubicBezTo>
                    <a:pt x="4429" y="16859"/>
                    <a:pt x="2262" y="15514"/>
                    <a:pt x="941" y="13525"/>
                  </a:cubicBezTo>
                  <a:close/>
                  <a:moveTo>
                    <a:pt x="15669" y="13287"/>
                  </a:moveTo>
                  <a:cubicBezTo>
                    <a:pt x="14776" y="14240"/>
                    <a:pt x="13788" y="15109"/>
                    <a:pt x="12716" y="15859"/>
                  </a:cubicBezTo>
                  <a:cubicBezTo>
                    <a:pt x="10775" y="17169"/>
                    <a:pt x="8573" y="17990"/>
                    <a:pt x="6227" y="18086"/>
                  </a:cubicBezTo>
                  <a:lnTo>
                    <a:pt x="6227" y="18074"/>
                  </a:lnTo>
                  <a:cubicBezTo>
                    <a:pt x="6179" y="18074"/>
                    <a:pt x="6179" y="18157"/>
                    <a:pt x="6227" y="18157"/>
                  </a:cubicBezTo>
                  <a:cubicBezTo>
                    <a:pt x="6320" y="18160"/>
                    <a:pt x="6412" y="18161"/>
                    <a:pt x="6505" y="18161"/>
                  </a:cubicBezTo>
                  <a:cubicBezTo>
                    <a:pt x="9975" y="18161"/>
                    <a:pt x="13269" y="16220"/>
                    <a:pt x="15704" y="13692"/>
                  </a:cubicBezTo>
                  <a:cubicBezTo>
                    <a:pt x="15693" y="13549"/>
                    <a:pt x="15681" y="13418"/>
                    <a:pt x="15669" y="13287"/>
                  </a:cubicBezTo>
                  <a:close/>
                  <a:moveTo>
                    <a:pt x="15907" y="16085"/>
                  </a:moveTo>
                  <a:cubicBezTo>
                    <a:pt x="15097" y="16943"/>
                    <a:pt x="14204" y="17728"/>
                    <a:pt x="13252" y="18431"/>
                  </a:cubicBezTo>
                  <a:cubicBezTo>
                    <a:pt x="12240" y="19193"/>
                    <a:pt x="11204" y="19955"/>
                    <a:pt x="10061" y="20491"/>
                  </a:cubicBezTo>
                  <a:cubicBezTo>
                    <a:pt x="8870" y="21050"/>
                    <a:pt x="7656" y="21241"/>
                    <a:pt x="6370" y="21253"/>
                  </a:cubicBezTo>
                  <a:cubicBezTo>
                    <a:pt x="6358" y="21205"/>
                    <a:pt x="6334" y="21181"/>
                    <a:pt x="6299" y="21169"/>
                  </a:cubicBezTo>
                  <a:cubicBezTo>
                    <a:pt x="3810" y="20348"/>
                    <a:pt x="1679" y="18705"/>
                    <a:pt x="262" y="16502"/>
                  </a:cubicBezTo>
                  <a:cubicBezTo>
                    <a:pt x="250" y="16573"/>
                    <a:pt x="238" y="16633"/>
                    <a:pt x="226" y="16704"/>
                  </a:cubicBezTo>
                  <a:cubicBezTo>
                    <a:pt x="1548" y="18788"/>
                    <a:pt x="3524" y="20395"/>
                    <a:pt x="5846" y="21265"/>
                  </a:cubicBezTo>
                  <a:cubicBezTo>
                    <a:pt x="5834" y="21276"/>
                    <a:pt x="5846" y="21300"/>
                    <a:pt x="5858" y="21300"/>
                  </a:cubicBezTo>
                  <a:cubicBezTo>
                    <a:pt x="5870" y="21300"/>
                    <a:pt x="5941" y="21312"/>
                    <a:pt x="5977" y="21312"/>
                  </a:cubicBezTo>
                  <a:cubicBezTo>
                    <a:pt x="6060" y="21336"/>
                    <a:pt x="6132" y="21372"/>
                    <a:pt x="6203" y="21396"/>
                  </a:cubicBezTo>
                  <a:cubicBezTo>
                    <a:pt x="6219" y="21402"/>
                    <a:pt x="6235" y="21405"/>
                    <a:pt x="6251" y="21405"/>
                  </a:cubicBezTo>
                  <a:cubicBezTo>
                    <a:pt x="6293" y="21405"/>
                    <a:pt x="6332" y="21383"/>
                    <a:pt x="6358" y="21348"/>
                  </a:cubicBezTo>
                  <a:cubicBezTo>
                    <a:pt x="6553" y="21362"/>
                    <a:pt x="6748" y="21370"/>
                    <a:pt x="6943" y="21370"/>
                  </a:cubicBezTo>
                  <a:cubicBezTo>
                    <a:pt x="7865" y="21370"/>
                    <a:pt x="8779" y="21206"/>
                    <a:pt x="9644" y="20872"/>
                  </a:cubicBezTo>
                  <a:cubicBezTo>
                    <a:pt x="10918" y="20383"/>
                    <a:pt x="12049" y="19621"/>
                    <a:pt x="13133" y="18812"/>
                  </a:cubicBezTo>
                  <a:cubicBezTo>
                    <a:pt x="14133" y="18109"/>
                    <a:pt x="15073" y="17312"/>
                    <a:pt x="15943" y="16443"/>
                  </a:cubicBezTo>
                  <a:cubicBezTo>
                    <a:pt x="15931" y="16323"/>
                    <a:pt x="15919" y="16204"/>
                    <a:pt x="15907" y="16085"/>
                  </a:cubicBezTo>
                  <a:close/>
                  <a:moveTo>
                    <a:pt x="16169" y="19550"/>
                  </a:moveTo>
                  <a:lnTo>
                    <a:pt x="16133" y="19574"/>
                  </a:lnTo>
                  <a:cubicBezTo>
                    <a:pt x="15288" y="20348"/>
                    <a:pt x="14383" y="21050"/>
                    <a:pt x="13418" y="21681"/>
                  </a:cubicBezTo>
                  <a:cubicBezTo>
                    <a:pt x="12335" y="22419"/>
                    <a:pt x="11252" y="23181"/>
                    <a:pt x="9978" y="23574"/>
                  </a:cubicBezTo>
                  <a:cubicBezTo>
                    <a:pt x="8799" y="23943"/>
                    <a:pt x="7584" y="24027"/>
                    <a:pt x="6358" y="24086"/>
                  </a:cubicBezTo>
                  <a:cubicBezTo>
                    <a:pt x="6346" y="24074"/>
                    <a:pt x="6322" y="24063"/>
                    <a:pt x="6310" y="24063"/>
                  </a:cubicBezTo>
                  <a:cubicBezTo>
                    <a:pt x="3810" y="23598"/>
                    <a:pt x="1560" y="22241"/>
                    <a:pt x="0" y="20229"/>
                  </a:cubicBezTo>
                  <a:lnTo>
                    <a:pt x="0" y="20383"/>
                  </a:lnTo>
                  <a:cubicBezTo>
                    <a:pt x="1417" y="22277"/>
                    <a:pt x="3465" y="23598"/>
                    <a:pt x="5763" y="24134"/>
                  </a:cubicBezTo>
                  <a:lnTo>
                    <a:pt x="5775" y="24122"/>
                  </a:lnTo>
                  <a:lnTo>
                    <a:pt x="5775" y="24122"/>
                  </a:lnTo>
                  <a:cubicBezTo>
                    <a:pt x="5763" y="24146"/>
                    <a:pt x="5775" y="24182"/>
                    <a:pt x="5798" y="24182"/>
                  </a:cubicBezTo>
                  <a:lnTo>
                    <a:pt x="6108" y="24182"/>
                  </a:lnTo>
                  <a:cubicBezTo>
                    <a:pt x="6168" y="24193"/>
                    <a:pt x="6227" y="24205"/>
                    <a:pt x="6287" y="24217"/>
                  </a:cubicBezTo>
                  <a:cubicBezTo>
                    <a:pt x="6296" y="24220"/>
                    <a:pt x="6305" y="24222"/>
                    <a:pt x="6313" y="24222"/>
                  </a:cubicBezTo>
                  <a:cubicBezTo>
                    <a:pt x="6335" y="24222"/>
                    <a:pt x="6353" y="24211"/>
                    <a:pt x="6370" y="24193"/>
                  </a:cubicBezTo>
                  <a:cubicBezTo>
                    <a:pt x="6459" y="24195"/>
                    <a:pt x="6549" y="24196"/>
                    <a:pt x="6638" y="24196"/>
                  </a:cubicBezTo>
                  <a:cubicBezTo>
                    <a:pt x="7716" y="24196"/>
                    <a:pt x="8790" y="24063"/>
                    <a:pt x="9835" y="23789"/>
                  </a:cubicBezTo>
                  <a:cubicBezTo>
                    <a:pt x="11156" y="23431"/>
                    <a:pt x="12275" y="22681"/>
                    <a:pt x="13407" y="21955"/>
                  </a:cubicBezTo>
                  <a:cubicBezTo>
                    <a:pt x="14383" y="21348"/>
                    <a:pt x="15312" y="20669"/>
                    <a:pt x="16181" y="19919"/>
                  </a:cubicBezTo>
                  <a:cubicBezTo>
                    <a:pt x="16181" y="19800"/>
                    <a:pt x="16169" y="19669"/>
                    <a:pt x="16169" y="19550"/>
                  </a:cubicBezTo>
                  <a:close/>
                  <a:moveTo>
                    <a:pt x="16145" y="22658"/>
                  </a:moveTo>
                  <a:cubicBezTo>
                    <a:pt x="15121" y="23610"/>
                    <a:pt x="13978" y="24432"/>
                    <a:pt x="12764" y="25122"/>
                  </a:cubicBezTo>
                  <a:cubicBezTo>
                    <a:pt x="10763" y="26241"/>
                    <a:pt x="8644" y="26837"/>
                    <a:pt x="6418" y="27289"/>
                  </a:cubicBezTo>
                  <a:cubicBezTo>
                    <a:pt x="6394" y="27265"/>
                    <a:pt x="6370" y="27265"/>
                    <a:pt x="6346" y="27265"/>
                  </a:cubicBezTo>
                  <a:cubicBezTo>
                    <a:pt x="4144" y="26980"/>
                    <a:pt x="2108" y="26194"/>
                    <a:pt x="429" y="24825"/>
                  </a:cubicBezTo>
                  <a:lnTo>
                    <a:pt x="429" y="24825"/>
                  </a:lnTo>
                  <a:lnTo>
                    <a:pt x="464" y="25015"/>
                  </a:lnTo>
                  <a:cubicBezTo>
                    <a:pt x="2108" y="26420"/>
                    <a:pt x="4179" y="27361"/>
                    <a:pt x="6322" y="27515"/>
                  </a:cubicBezTo>
                  <a:cubicBezTo>
                    <a:pt x="6394" y="27515"/>
                    <a:pt x="6453" y="27456"/>
                    <a:pt x="6453" y="27384"/>
                  </a:cubicBezTo>
                  <a:cubicBezTo>
                    <a:pt x="8751" y="27218"/>
                    <a:pt x="11049" y="26360"/>
                    <a:pt x="13037" y="25253"/>
                  </a:cubicBezTo>
                  <a:cubicBezTo>
                    <a:pt x="14133" y="24646"/>
                    <a:pt x="15157" y="23932"/>
                    <a:pt x="16109" y="23122"/>
                  </a:cubicBezTo>
                  <a:cubicBezTo>
                    <a:pt x="16121" y="22967"/>
                    <a:pt x="16133" y="22812"/>
                    <a:pt x="16145" y="22658"/>
                  </a:cubicBezTo>
                  <a:close/>
                  <a:moveTo>
                    <a:pt x="15502" y="26980"/>
                  </a:moveTo>
                  <a:lnTo>
                    <a:pt x="15502" y="26980"/>
                  </a:lnTo>
                  <a:cubicBezTo>
                    <a:pt x="14752" y="27587"/>
                    <a:pt x="13942" y="28123"/>
                    <a:pt x="13073" y="28563"/>
                  </a:cubicBezTo>
                  <a:lnTo>
                    <a:pt x="13085" y="28563"/>
                  </a:lnTo>
                  <a:cubicBezTo>
                    <a:pt x="11265" y="29542"/>
                    <a:pt x="9342" y="30307"/>
                    <a:pt x="7284" y="30307"/>
                  </a:cubicBezTo>
                  <a:cubicBezTo>
                    <a:pt x="7013" y="30307"/>
                    <a:pt x="6740" y="30293"/>
                    <a:pt x="6465" y="30266"/>
                  </a:cubicBezTo>
                  <a:cubicBezTo>
                    <a:pt x="6461" y="30263"/>
                    <a:pt x="6456" y="30262"/>
                    <a:pt x="6452" y="30262"/>
                  </a:cubicBezTo>
                  <a:cubicBezTo>
                    <a:pt x="6433" y="30262"/>
                    <a:pt x="6418" y="30282"/>
                    <a:pt x="6418" y="30301"/>
                  </a:cubicBezTo>
                  <a:cubicBezTo>
                    <a:pt x="4644" y="30170"/>
                    <a:pt x="2917" y="29611"/>
                    <a:pt x="1393" y="28682"/>
                  </a:cubicBezTo>
                  <a:lnTo>
                    <a:pt x="1393" y="28682"/>
                  </a:lnTo>
                  <a:cubicBezTo>
                    <a:pt x="1417" y="28765"/>
                    <a:pt x="1453" y="28861"/>
                    <a:pt x="1477" y="28956"/>
                  </a:cubicBezTo>
                  <a:cubicBezTo>
                    <a:pt x="3036" y="29932"/>
                    <a:pt x="4846" y="30468"/>
                    <a:pt x="6691" y="30504"/>
                  </a:cubicBezTo>
                  <a:cubicBezTo>
                    <a:pt x="6751" y="30492"/>
                    <a:pt x="6787" y="30456"/>
                    <a:pt x="6787" y="30409"/>
                  </a:cubicBezTo>
                  <a:cubicBezTo>
                    <a:pt x="7103" y="30457"/>
                    <a:pt x="7420" y="30480"/>
                    <a:pt x="7736" y="30480"/>
                  </a:cubicBezTo>
                  <a:cubicBezTo>
                    <a:pt x="9744" y="30480"/>
                    <a:pt x="11737" y="29570"/>
                    <a:pt x="13454" y="28634"/>
                  </a:cubicBezTo>
                  <a:cubicBezTo>
                    <a:pt x="14133" y="28265"/>
                    <a:pt x="14788" y="27849"/>
                    <a:pt x="15407" y="27384"/>
                  </a:cubicBezTo>
                  <a:cubicBezTo>
                    <a:pt x="15443" y="27253"/>
                    <a:pt x="15466" y="27111"/>
                    <a:pt x="15502" y="26980"/>
                  </a:cubicBezTo>
                  <a:close/>
                  <a:moveTo>
                    <a:pt x="14466" y="30242"/>
                  </a:moveTo>
                  <a:lnTo>
                    <a:pt x="14466" y="30242"/>
                  </a:lnTo>
                  <a:cubicBezTo>
                    <a:pt x="13942" y="30694"/>
                    <a:pt x="13407" y="31135"/>
                    <a:pt x="12847" y="31540"/>
                  </a:cubicBezTo>
                  <a:cubicBezTo>
                    <a:pt x="11990" y="32183"/>
                    <a:pt x="11002" y="32635"/>
                    <a:pt x="9966" y="32897"/>
                  </a:cubicBezTo>
                  <a:cubicBezTo>
                    <a:pt x="9478" y="32992"/>
                    <a:pt x="8989" y="33076"/>
                    <a:pt x="8501" y="33135"/>
                  </a:cubicBezTo>
                  <a:cubicBezTo>
                    <a:pt x="8238" y="33170"/>
                    <a:pt x="7762" y="33289"/>
                    <a:pt x="7350" y="33289"/>
                  </a:cubicBezTo>
                  <a:cubicBezTo>
                    <a:pt x="7054" y="33289"/>
                    <a:pt x="6792" y="33227"/>
                    <a:pt x="6668" y="33028"/>
                  </a:cubicBezTo>
                  <a:cubicBezTo>
                    <a:pt x="6661" y="33018"/>
                    <a:pt x="6650" y="33013"/>
                    <a:pt x="6639" y="33013"/>
                  </a:cubicBezTo>
                  <a:cubicBezTo>
                    <a:pt x="6611" y="33013"/>
                    <a:pt x="6579" y="33041"/>
                    <a:pt x="6596" y="33076"/>
                  </a:cubicBezTo>
                  <a:cubicBezTo>
                    <a:pt x="6700" y="33248"/>
                    <a:pt x="6882" y="33365"/>
                    <a:pt x="7088" y="33373"/>
                  </a:cubicBezTo>
                  <a:lnTo>
                    <a:pt x="7088" y="33373"/>
                  </a:lnTo>
                  <a:cubicBezTo>
                    <a:pt x="5726" y="33348"/>
                    <a:pt x="4459" y="33192"/>
                    <a:pt x="3179" y="32659"/>
                  </a:cubicBezTo>
                  <a:cubicBezTo>
                    <a:pt x="3131" y="32647"/>
                    <a:pt x="3084" y="32623"/>
                    <a:pt x="3036" y="32599"/>
                  </a:cubicBezTo>
                  <a:lnTo>
                    <a:pt x="3036" y="32599"/>
                  </a:lnTo>
                  <a:cubicBezTo>
                    <a:pt x="3084" y="32671"/>
                    <a:pt x="3120" y="32754"/>
                    <a:pt x="3167" y="32837"/>
                  </a:cubicBezTo>
                  <a:cubicBezTo>
                    <a:pt x="4247" y="33313"/>
                    <a:pt x="5410" y="33558"/>
                    <a:pt x="6580" y="33558"/>
                  </a:cubicBezTo>
                  <a:cubicBezTo>
                    <a:pt x="6815" y="33558"/>
                    <a:pt x="7051" y="33548"/>
                    <a:pt x="7287" y="33528"/>
                  </a:cubicBezTo>
                  <a:cubicBezTo>
                    <a:pt x="7358" y="33516"/>
                    <a:pt x="7382" y="33421"/>
                    <a:pt x="7322" y="33385"/>
                  </a:cubicBezTo>
                  <a:cubicBezTo>
                    <a:pt x="7799" y="33385"/>
                    <a:pt x="8275" y="33337"/>
                    <a:pt x="8751" y="33266"/>
                  </a:cubicBezTo>
                  <a:cubicBezTo>
                    <a:pt x="9954" y="33135"/>
                    <a:pt x="11109" y="32837"/>
                    <a:pt x="12168" y="32218"/>
                  </a:cubicBezTo>
                  <a:cubicBezTo>
                    <a:pt x="12907" y="31766"/>
                    <a:pt x="13621" y="31254"/>
                    <a:pt x="14276" y="30694"/>
                  </a:cubicBezTo>
                  <a:cubicBezTo>
                    <a:pt x="14347" y="30551"/>
                    <a:pt x="14407" y="30397"/>
                    <a:pt x="14466" y="30242"/>
                  </a:cubicBezTo>
                  <a:close/>
                  <a:moveTo>
                    <a:pt x="12359" y="34338"/>
                  </a:moveTo>
                  <a:lnTo>
                    <a:pt x="12359" y="34338"/>
                  </a:lnTo>
                  <a:cubicBezTo>
                    <a:pt x="12311" y="34361"/>
                    <a:pt x="12275" y="34397"/>
                    <a:pt x="12228" y="34421"/>
                  </a:cubicBezTo>
                  <a:cubicBezTo>
                    <a:pt x="10993" y="35177"/>
                    <a:pt x="9582" y="35570"/>
                    <a:pt x="8140" y="35570"/>
                  </a:cubicBezTo>
                  <a:cubicBezTo>
                    <a:pt x="8039" y="35570"/>
                    <a:pt x="7937" y="35568"/>
                    <a:pt x="7834" y="35564"/>
                  </a:cubicBezTo>
                  <a:cubicBezTo>
                    <a:pt x="7823" y="35552"/>
                    <a:pt x="7811" y="35540"/>
                    <a:pt x="7787" y="35540"/>
                  </a:cubicBezTo>
                  <a:cubicBezTo>
                    <a:pt x="7263" y="35469"/>
                    <a:pt x="6715" y="35504"/>
                    <a:pt x="6179" y="35445"/>
                  </a:cubicBezTo>
                  <a:cubicBezTo>
                    <a:pt x="5691" y="35385"/>
                    <a:pt x="5203" y="35290"/>
                    <a:pt x="4739" y="35171"/>
                  </a:cubicBezTo>
                  <a:lnTo>
                    <a:pt x="4739" y="35171"/>
                  </a:lnTo>
                  <a:cubicBezTo>
                    <a:pt x="4775" y="35231"/>
                    <a:pt x="4822" y="35290"/>
                    <a:pt x="4870" y="35338"/>
                  </a:cubicBezTo>
                  <a:cubicBezTo>
                    <a:pt x="5614" y="35541"/>
                    <a:pt x="6445" y="35712"/>
                    <a:pt x="7222" y="35712"/>
                  </a:cubicBezTo>
                  <a:cubicBezTo>
                    <a:pt x="7402" y="35712"/>
                    <a:pt x="7579" y="35703"/>
                    <a:pt x="7751" y="35683"/>
                  </a:cubicBezTo>
                  <a:cubicBezTo>
                    <a:pt x="8027" y="35725"/>
                    <a:pt x="8303" y="35745"/>
                    <a:pt x="8580" y="35745"/>
                  </a:cubicBezTo>
                  <a:cubicBezTo>
                    <a:pt x="9796" y="35745"/>
                    <a:pt x="11006" y="35360"/>
                    <a:pt x="12073" y="34778"/>
                  </a:cubicBezTo>
                  <a:cubicBezTo>
                    <a:pt x="12168" y="34635"/>
                    <a:pt x="12264" y="34480"/>
                    <a:pt x="12359" y="3433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66" name="Google Shape;2766;p34"/>
          <p:cNvGrpSpPr/>
          <p:nvPr/>
        </p:nvGrpSpPr>
        <p:grpSpPr>
          <a:xfrm rot="6064909">
            <a:off x="-525704" y="-915629"/>
            <a:ext cx="1148912" cy="2301674"/>
            <a:chOff x="3238525" y="2739250"/>
            <a:chExt cx="1148975" cy="2301800"/>
          </a:xfrm>
        </p:grpSpPr>
        <p:sp>
          <p:nvSpPr>
            <p:cNvPr id="2767" name="Google Shape;2767;p34"/>
            <p:cNvSpPr/>
            <p:nvPr/>
          </p:nvSpPr>
          <p:spPr>
            <a:xfrm>
              <a:off x="3865425" y="4776100"/>
              <a:ext cx="63400" cy="33125"/>
            </a:xfrm>
            <a:custGeom>
              <a:rect b="b" l="l" r="r" t="t"/>
              <a:pathLst>
                <a:path extrusionOk="0" h="1325" w="2536">
                  <a:moveTo>
                    <a:pt x="1454" y="0"/>
                  </a:moveTo>
                  <a:cubicBezTo>
                    <a:pt x="1172" y="0"/>
                    <a:pt x="897" y="33"/>
                    <a:pt x="701" y="111"/>
                  </a:cubicBezTo>
                  <a:cubicBezTo>
                    <a:pt x="268" y="244"/>
                    <a:pt x="1" y="978"/>
                    <a:pt x="34" y="1078"/>
                  </a:cubicBezTo>
                  <a:cubicBezTo>
                    <a:pt x="61" y="1105"/>
                    <a:pt x="474" y="1325"/>
                    <a:pt x="860" y="1325"/>
                  </a:cubicBezTo>
                  <a:cubicBezTo>
                    <a:pt x="955" y="1325"/>
                    <a:pt x="1049" y="1312"/>
                    <a:pt x="1135" y="1279"/>
                  </a:cubicBezTo>
                  <a:cubicBezTo>
                    <a:pt x="1435" y="1112"/>
                    <a:pt x="1935" y="645"/>
                    <a:pt x="2269" y="378"/>
                  </a:cubicBezTo>
                  <a:cubicBezTo>
                    <a:pt x="2536" y="111"/>
                    <a:pt x="2503" y="78"/>
                    <a:pt x="2036" y="44"/>
                  </a:cubicBezTo>
                  <a:cubicBezTo>
                    <a:pt x="1856" y="17"/>
                    <a:pt x="1653" y="0"/>
                    <a:pt x="14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34"/>
            <p:cNvSpPr/>
            <p:nvPr/>
          </p:nvSpPr>
          <p:spPr>
            <a:xfrm>
              <a:off x="3852050" y="4694000"/>
              <a:ext cx="39250" cy="56825"/>
            </a:xfrm>
            <a:custGeom>
              <a:rect b="b" l="l" r="r" t="t"/>
              <a:pathLst>
                <a:path extrusionOk="0" h="2273" w="1570">
                  <a:moveTo>
                    <a:pt x="79" y="0"/>
                  </a:moveTo>
                  <a:cubicBezTo>
                    <a:pt x="11" y="0"/>
                    <a:pt x="0" y="83"/>
                    <a:pt x="35" y="259"/>
                  </a:cubicBezTo>
                  <a:cubicBezTo>
                    <a:pt x="69" y="693"/>
                    <a:pt x="135" y="1360"/>
                    <a:pt x="269" y="1694"/>
                  </a:cubicBezTo>
                  <a:cubicBezTo>
                    <a:pt x="446" y="2048"/>
                    <a:pt x="1043" y="2272"/>
                    <a:pt x="1199" y="2272"/>
                  </a:cubicBezTo>
                  <a:cubicBezTo>
                    <a:pt x="1220" y="2272"/>
                    <a:pt x="1232" y="2268"/>
                    <a:pt x="1236" y="2261"/>
                  </a:cubicBezTo>
                  <a:cubicBezTo>
                    <a:pt x="1303" y="2228"/>
                    <a:pt x="1570" y="1494"/>
                    <a:pt x="1370" y="1093"/>
                  </a:cubicBezTo>
                  <a:cubicBezTo>
                    <a:pt x="1203" y="827"/>
                    <a:pt x="769" y="426"/>
                    <a:pt x="402" y="193"/>
                  </a:cubicBezTo>
                  <a:cubicBezTo>
                    <a:pt x="245" y="67"/>
                    <a:pt x="139" y="0"/>
                    <a:pt x="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34"/>
            <p:cNvSpPr/>
            <p:nvPr/>
          </p:nvSpPr>
          <p:spPr>
            <a:xfrm>
              <a:off x="3924175" y="4454525"/>
              <a:ext cx="38850" cy="56750"/>
            </a:xfrm>
            <a:custGeom>
              <a:rect b="b" l="l" r="r" t="t"/>
              <a:pathLst>
                <a:path extrusionOk="0" h="2270" w="1554">
                  <a:moveTo>
                    <a:pt x="81" y="1"/>
                  </a:moveTo>
                  <a:cubicBezTo>
                    <a:pt x="12" y="1"/>
                    <a:pt x="1" y="83"/>
                    <a:pt x="19" y="265"/>
                  </a:cubicBezTo>
                  <a:cubicBezTo>
                    <a:pt x="52" y="665"/>
                    <a:pt x="153" y="1399"/>
                    <a:pt x="253" y="1666"/>
                  </a:cubicBezTo>
                  <a:cubicBezTo>
                    <a:pt x="438" y="2069"/>
                    <a:pt x="1085" y="2270"/>
                    <a:pt x="1203" y="2270"/>
                  </a:cubicBezTo>
                  <a:cubicBezTo>
                    <a:pt x="1212" y="2270"/>
                    <a:pt x="1218" y="2269"/>
                    <a:pt x="1220" y="2266"/>
                  </a:cubicBezTo>
                  <a:cubicBezTo>
                    <a:pt x="1287" y="2233"/>
                    <a:pt x="1554" y="1466"/>
                    <a:pt x="1353" y="1099"/>
                  </a:cubicBezTo>
                  <a:cubicBezTo>
                    <a:pt x="1187" y="799"/>
                    <a:pt x="753" y="432"/>
                    <a:pt x="386" y="165"/>
                  </a:cubicBezTo>
                  <a:cubicBezTo>
                    <a:pt x="234" y="58"/>
                    <a:pt x="138" y="1"/>
                    <a:pt x="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34"/>
            <p:cNvSpPr/>
            <p:nvPr/>
          </p:nvSpPr>
          <p:spPr>
            <a:xfrm>
              <a:off x="4021375" y="4250725"/>
              <a:ext cx="63400" cy="33125"/>
            </a:xfrm>
            <a:custGeom>
              <a:rect b="b" l="l" r="r" t="t"/>
              <a:pathLst>
                <a:path extrusionOk="0" h="1325" w="2536">
                  <a:moveTo>
                    <a:pt x="1468" y="0"/>
                  </a:moveTo>
                  <a:cubicBezTo>
                    <a:pt x="1183" y="0"/>
                    <a:pt x="896" y="33"/>
                    <a:pt x="701" y="111"/>
                  </a:cubicBezTo>
                  <a:cubicBezTo>
                    <a:pt x="301" y="244"/>
                    <a:pt x="1" y="978"/>
                    <a:pt x="34" y="1078"/>
                  </a:cubicBezTo>
                  <a:cubicBezTo>
                    <a:pt x="87" y="1105"/>
                    <a:pt x="484" y="1325"/>
                    <a:pt x="880" y="1325"/>
                  </a:cubicBezTo>
                  <a:cubicBezTo>
                    <a:pt x="978" y="1325"/>
                    <a:pt x="1076" y="1312"/>
                    <a:pt x="1168" y="1278"/>
                  </a:cubicBezTo>
                  <a:cubicBezTo>
                    <a:pt x="1468" y="1112"/>
                    <a:pt x="1969" y="645"/>
                    <a:pt x="2302" y="378"/>
                  </a:cubicBezTo>
                  <a:cubicBezTo>
                    <a:pt x="2536" y="111"/>
                    <a:pt x="2502" y="78"/>
                    <a:pt x="2035" y="44"/>
                  </a:cubicBezTo>
                  <a:cubicBezTo>
                    <a:pt x="1870" y="17"/>
                    <a:pt x="1669" y="0"/>
                    <a:pt x="14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34"/>
            <p:cNvSpPr/>
            <p:nvPr/>
          </p:nvSpPr>
          <p:spPr>
            <a:xfrm>
              <a:off x="4006325" y="4168625"/>
              <a:ext cx="39250" cy="56825"/>
            </a:xfrm>
            <a:custGeom>
              <a:rect b="b" l="l" r="r" t="t"/>
              <a:pathLst>
                <a:path extrusionOk="0" h="2273" w="1570">
                  <a:moveTo>
                    <a:pt x="79" y="0"/>
                  </a:moveTo>
                  <a:cubicBezTo>
                    <a:pt x="12" y="0"/>
                    <a:pt x="0" y="83"/>
                    <a:pt x="35" y="259"/>
                  </a:cubicBezTo>
                  <a:cubicBezTo>
                    <a:pt x="69" y="693"/>
                    <a:pt x="102" y="1360"/>
                    <a:pt x="269" y="1694"/>
                  </a:cubicBezTo>
                  <a:cubicBezTo>
                    <a:pt x="446" y="2048"/>
                    <a:pt x="1016" y="2272"/>
                    <a:pt x="1190" y="2272"/>
                  </a:cubicBezTo>
                  <a:cubicBezTo>
                    <a:pt x="1213" y="2272"/>
                    <a:pt x="1229" y="2268"/>
                    <a:pt x="1236" y="2261"/>
                  </a:cubicBezTo>
                  <a:cubicBezTo>
                    <a:pt x="1303" y="2227"/>
                    <a:pt x="1570" y="1494"/>
                    <a:pt x="1336" y="1093"/>
                  </a:cubicBezTo>
                  <a:cubicBezTo>
                    <a:pt x="1170" y="826"/>
                    <a:pt x="769" y="426"/>
                    <a:pt x="402" y="193"/>
                  </a:cubicBezTo>
                  <a:cubicBezTo>
                    <a:pt x="245" y="67"/>
                    <a:pt x="139" y="0"/>
                    <a:pt x="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34"/>
            <p:cNvSpPr/>
            <p:nvPr/>
          </p:nvSpPr>
          <p:spPr>
            <a:xfrm>
              <a:off x="4046400" y="4152075"/>
              <a:ext cx="63400" cy="32550"/>
            </a:xfrm>
            <a:custGeom>
              <a:rect b="b" l="l" r="r" t="t"/>
              <a:pathLst>
                <a:path extrusionOk="0" h="1302" w="2536">
                  <a:moveTo>
                    <a:pt x="1538" y="1"/>
                  </a:moveTo>
                  <a:cubicBezTo>
                    <a:pt x="1231" y="1"/>
                    <a:pt x="912" y="24"/>
                    <a:pt x="701" y="87"/>
                  </a:cubicBezTo>
                  <a:cubicBezTo>
                    <a:pt x="300" y="221"/>
                    <a:pt x="0" y="988"/>
                    <a:pt x="34" y="1055"/>
                  </a:cubicBezTo>
                  <a:cubicBezTo>
                    <a:pt x="87" y="1082"/>
                    <a:pt x="484" y="1301"/>
                    <a:pt x="880" y="1301"/>
                  </a:cubicBezTo>
                  <a:cubicBezTo>
                    <a:pt x="978" y="1301"/>
                    <a:pt x="1075" y="1288"/>
                    <a:pt x="1168" y="1255"/>
                  </a:cubicBezTo>
                  <a:cubicBezTo>
                    <a:pt x="1468" y="1155"/>
                    <a:pt x="1968" y="655"/>
                    <a:pt x="2302" y="354"/>
                  </a:cubicBezTo>
                  <a:cubicBezTo>
                    <a:pt x="2535" y="87"/>
                    <a:pt x="2502" y="54"/>
                    <a:pt x="2035" y="21"/>
                  </a:cubicBezTo>
                  <a:cubicBezTo>
                    <a:pt x="1889" y="9"/>
                    <a:pt x="1715" y="1"/>
                    <a:pt x="15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34"/>
            <p:cNvSpPr/>
            <p:nvPr/>
          </p:nvSpPr>
          <p:spPr>
            <a:xfrm>
              <a:off x="3540200" y="4546800"/>
              <a:ext cx="45350" cy="48875"/>
            </a:xfrm>
            <a:custGeom>
              <a:rect b="b" l="l" r="r" t="t"/>
              <a:pathLst>
                <a:path extrusionOk="0" h="1955" w="1814">
                  <a:moveTo>
                    <a:pt x="1722" y="0"/>
                  </a:moveTo>
                  <a:cubicBezTo>
                    <a:pt x="1660" y="0"/>
                    <a:pt x="1553" y="41"/>
                    <a:pt x="1401" y="110"/>
                  </a:cubicBezTo>
                  <a:cubicBezTo>
                    <a:pt x="1001" y="277"/>
                    <a:pt x="501" y="543"/>
                    <a:pt x="267" y="777"/>
                  </a:cubicBezTo>
                  <a:cubicBezTo>
                    <a:pt x="0" y="1111"/>
                    <a:pt x="67" y="1911"/>
                    <a:pt x="101" y="1944"/>
                  </a:cubicBezTo>
                  <a:cubicBezTo>
                    <a:pt x="113" y="1951"/>
                    <a:pt x="149" y="1955"/>
                    <a:pt x="202" y="1955"/>
                  </a:cubicBezTo>
                  <a:cubicBezTo>
                    <a:pt x="428" y="1955"/>
                    <a:pt x="958" y="1882"/>
                    <a:pt x="1201" y="1611"/>
                  </a:cubicBezTo>
                  <a:cubicBezTo>
                    <a:pt x="1368" y="1311"/>
                    <a:pt x="1602" y="644"/>
                    <a:pt x="1735" y="277"/>
                  </a:cubicBezTo>
                  <a:cubicBezTo>
                    <a:pt x="1813" y="81"/>
                    <a:pt x="1811" y="0"/>
                    <a:pt x="17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34"/>
            <p:cNvSpPr/>
            <p:nvPr/>
          </p:nvSpPr>
          <p:spPr>
            <a:xfrm>
              <a:off x="3465150" y="4536350"/>
              <a:ext cx="64225" cy="30600"/>
            </a:xfrm>
            <a:custGeom>
              <a:rect b="b" l="l" r="r" t="t"/>
              <a:pathLst>
                <a:path extrusionOk="0" h="1224" w="2569">
                  <a:moveTo>
                    <a:pt x="1478" y="1"/>
                  </a:moveTo>
                  <a:cubicBezTo>
                    <a:pt x="1182" y="1"/>
                    <a:pt x="789" y="55"/>
                    <a:pt x="501" y="128"/>
                  </a:cubicBezTo>
                  <a:cubicBezTo>
                    <a:pt x="67" y="194"/>
                    <a:pt x="0" y="228"/>
                    <a:pt x="267" y="461"/>
                  </a:cubicBezTo>
                  <a:cubicBezTo>
                    <a:pt x="667" y="695"/>
                    <a:pt x="1201" y="1128"/>
                    <a:pt x="1501" y="1195"/>
                  </a:cubicBezTo>
                  <a:cubicBezTo>
                    <a:pt x="1567" y="1215"/>
                    <a:pt x="1637" y="1224"/>
                    <a:pt x="1708" y="1224"/>
                  </a:cubicBezTo>
                  <a:cubicBezTo>
                    <a:pt x="2112" y="1224"/>
                    <a:pt x="2569" y="946"/>
                    <a:pt x="2569" y="861"/>
                  </a:cubicBezTo>
                  <a:cubicBezTo>
                    <a:pt x="2569" y="828"/>
                    <a:pt x="2202" y="128"/>
                    <a:pt x="1768" y="27"/>
                  </a:cubicBezTo>
                  <a:cubicBezTo>
                    <a:pt x="1694" y="9"/>
                    <a:pt x="1593" y="1"/>
                    <a:pt x="14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34"/>
            <p:cNvSpPr/>
            <p:nvPr/>
          </p:nvSpPr>
          <p:spPr>
            <a:xfrm>
              <a:off x="3390100" y="4280575"/>
              <a:ext cx="63400" cy="31150"/>
            </a:xfrm>
            <a:custGeom>
              <a:rect b="b" l="l" r="r" t="t"/>
              <a:pathLst>
                <a:path extrusionOk="0" h="1246" w="2536">
                  <a:moveTo>
                    <a:pt x="1324" y="0"/>
                  </a:moveTo>
                  <a:cubicBezTo>
                    <a:pt x="1036" y="0"/>
                    <a:pt x="708" y="42"/>
                    <a:pt x="434" y="84"/>
                  </a:cubicBezTo>
                  <a:cubicBezTo>
                    <a:pt x="34" y="185"/>
                    <a:pt x="0" y="218"/>
                    <a:pt x="234" y="418"/>
                  </a:cubicBezTo>
                  <a:cubicBezTo>
                    <a:pt x="567" y="718"/>
                    <a:pt x="1068" y="1119"/>
                    <a:pt x="1435" y="1219"/>
                  </a:cubicBezTo>
                  <a:cubicBezTo>
                    <a:pt x="1496" y="1238"/>
                    <a:pt x="1562" y="1246"/>
                    <a:pt x="1631" y="1246"/>
                  </a:cubicBezTo>
                  <a:cubicBezTo>
                    <a:pt x="2044" y="1246"/>
                    <a:pt x="2535" y="947"/>
                    <a:pt x="2535" y="918"/>
                  </a:cubicBezTo>
                  <a:cubicBezTo>
                    <a:pt x="2535" y="885"/>
                    <a:pt x="2202" y="185"/>
                    <a:pt x="1768" y="51"/>
                  </a:cubicBezTo>
                  <a:cubicBezTo>
                    <a:pt x="1646" y="14"/>
                    <a:pt x="1491" y="0"/>
                    <a:pt x="13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34"/>
            <p:cNvSpPr/>
            <p:nvPr/>
          </p:nvSpPr>
          <p:spPr>
            <a:xfrm>
              <a:off x="3644450" y="4762350"/>
              <a:ext cx="34200" cy="61575"/>
            </a:xfrm>
            <a:custGeom>
              <a:rect b="b" l="l" r="r" t="t"/>
              <a:pathLst>
                <a:path extrusionOk="0" h="2463" w="1368">
                  <a:moveTo>
                    <a:pt x="1085" y="1"/>
                  </a:moveTo>
                  <a:cubicBezTo>
                    <a:pt x="1040" y="1"/>
                    <a:pt x="981" y="54"/>
                    <a:pt x="901" y="161"/>
                  </a:cubicBezTo>
                  <a:cubicBezTo>
                    <a:pt x="601" y="494"/>
                    <a:pt x="200" y="1028"/>
                    <a:pt x="100" y="1362"/>
                  </a:cubicBezTo>
                  <a:cubicBezTo>
                    <a:pt x="0" y="1795"/>
                    <a:pt x="367" y="2462"/>
                    <a:pt x="400" y="2462"/>
                  </a:cubicBezTo>
                  <a:cubicBezTo>
                    <a:pt x="434" y="2462"/>
                    <a:pt x="1168" y="2129"/>
                    <a:pt x="1268" y="1695"/>
                  </a:cubicBezTo>
                  <a:cubicBezTo>
                    <a:pt x="1368" y="1362"/>
                    <a:pt x="1334" y="794"/>
                    <a:pt x="1234" y="361"/>
                  </a:cubicBezTo>
                  <a:cubicBezTo>
                    <a:pt x="1194" y="121"/>
                    <a:pt x="1154" y="1"/>
                    <a:pt x="10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34"/>
            <p:cNvSpPr/>
            <p:nvPr/>
          </p:nvSpPr>
          <p:spPr>
            <a:xfrm>
              <a:off x="3661125" y="4796575"/>
              <a:ext cx="35050" cy="59250"/>
            </a:xfrm>
            <a:custGeom>
              <a:rect b="b" l="l" r="r" t="t"/>
              <a:pathLst>
                <a:path extrusionOk="0" h="2370" w="1402">
                  <a:moveTo>
                    <a:pt x="1265" y="0"/>
                  </a:moveTo>
                  <a:cubicBezTo>
                    <a:pt x="1197" y="0"/>
                    <a:pt x="1092" y="67"/>
                    <a:pt x="934" y="193"/>
                  </a:cubicBezTo>
                  <a:cubicBezTo>
                    <a:pt x="601" y="493"/>
                    <a:pt x="267" y="960"/>
                    <a:pt x="167" y="1260"/>
                  </a:cubicBezTo>
                  <a:cubicBezTo>
                    <a:pt x="0" y="1660"/>
                    <a:pt x="367" y="2361"/>
                    <a:pt x="434" y="2361"/>
                  </a:cubicBezTo>
                  <a:cubicBezTo>
                    <a:pt x="440" y="2367"/>
                    <a:pt x="450" y="2369"/>
                    <a:pt x="464" y="2369"/>
                  </a:cubicBezTo>
                  <a:cubicBezTo>
                    <a:pt x="612" y="2369"/>
                    <a:pt x="1182" y="2057"/>
                    <a:pt x="1335" y="1660"/>
                  </a:cubicBezTo>
                  <a:cubicBezTo>
                    <a:pt x="1401" y="1327"/>
                    <a:pt x="1368" y="660"/>
                    <a:pt x="1368" y="259"/>
                  </a:cubicBezTo>
                  <a:cubicBezTo>
                    <a:pt x="1368" y="83"/>
                    <a:pt x="1340" y="0"/>
                    <a:pt x="12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34"/>
            <p:cNvSpPr/>
            <p:nvPr/>
          </p:nvSpPr>
          <p:spPr>
            <a:xfrm>
              <a:off x="3869600" y="4152075"/>
              <a:ext cx="63400" cy="32725"/>
            </a:xfrm>
            <a:custGeom>
              <a:rect b="b" l="l" r="r" t="t"/>
              <a:pathLst>
                <a:path extrusionOk="0" h="1309" w="2536">
                  <a:moveTo>
                    <a:pt x="1524" y="1"/>
                  </a:moveTo>
                  <a:cubicBezTo>
                    <a:pt x="1218" y="1"/>
                    <a:pt x="913" y="24"/>
                    <a:pt x="701" y="87"/>
                  </a:cubicBezTo>
                  <a:cubicBezTo>
                    <a:pt x="267" y="221"/>
                    <a:pt x="1" y="988"/>
                    <a:pt x="34" y="1055"/>
                  </a:cubicBezTo>
                  <a:cubicBezTo>
                    <a:pt x="60" y="1132"/>
                    <a:pt x="443" y="1309"/>
                    <a:pt x="816" y="1309"/>
                  </a:cubicBezTo>
                  <a:cubicBezTo>
                    <a:pt x="926" y="1309"/>
                    <a:pt x="1036" y="1293"/>
                    <a:pt x="1135" y="1255"/>
                  </a:cubicBezTo>
                  <a:cubicBezTo>
                    <a:pt x="1502" y="1088"/>
                    <a:pt x="1935" y="655"/>
                    <a:pt x="2269" y="354"/>
                  </a:cubicBezTo>
                  <a:cubicBezTo>
                    <a:pt x="2536" y="87"/>
                    <a:pt x="2502" y="54"/>
                    <a:pt x="2035" y="21"/>
                  </a:cubicBezTo>
                  <a:cubicBezTo>
                    <a:pt x="1877" y="9"/>
                    <a:pt x="1700" y="1"/>
                    <a:pt x="15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34"/>
            <p:cNvSpPr/>
            <p:nvPr/>
          </p:nvSpPr>
          <p:spPr>
            <a:xfrm>
              <a:off x="3812900" y="4564275"/>
              <a:ext cx="63400" cy="33150"/>
            </a:xfrm>
            <a:custGeom>
              <a:rect b="b" l="l" r="r" t="t"/>
              <a:pathLst>
                <a:path extrusionOk="0" h="1326" w="2536">
                  <a:moveTo>
                    <a:pt x="1468" y="1"/>
                  </a:moveTo>
                  <a:cubicBezTo>
                    <a:pt x="1183" y="1"/>
                    <a:pt x="896" y="33"/>
                    <a:pt x="701" y="111"/>
                  </a:cubicBezTo>
                  <a:cubicBezTo>
                    <a:pt x="300" y="245"/>
                    <a:pt x="0" y="1012"/>
                    <a:pt x="34" y="1079"/>
                  </a:cubicBezTo>
                  <a:cubicBezTo>
                    <a:pt x="87" y="1105"/>
                    <a:pt x="484" y="1325"/>
                    <a:pt x="880" y="1325"/>
                  </a:cubicBezTo>
                  <a:cubicBezTo>
                    <a:pt x="978" y="1325"/>
                    <a:pt x="1075" y="1312"/>
                    <a:pt x="1168" y="1279"/>
                  </a:cubicBezTo>
                  <a:cubicBezTo>
                    <a:pt x="1501" y="1112"/>
                    <a:pt x="2002" y="678"/>
                    <a:pt x="2302" y="378"/>
                  </a:cubicBezTo>
                  <a:cubicBezTo>
                    <a:pt x="2535" y="111"/>
                    <a:pt x="2502" y="78"/>
                    <a:pt x="2035" y="45"/>
                  </a:cubicBezTo>
                  <a:cubicBezTo>
                    <a:pt x="1869" y="17"/>
                    <a:pt x="1669" y="1"/>
                    <a:pt x="14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34"/>
            <p:cNvSpPr/>
            <p:nvPr/>
          </p:nvSpPr>
          <p:spPr>
            <a:xfrm>
              <a:off x="3831075" y="4084000"/>
              <a:ext cx="49400" cy="44150"/>
            </a:xfrm>
            <a:custGeom>
              <a:rect b="b" l="l" r="r" t="t"/>
              <a:pathLst>
                <a:path extrusionOk="0" h="1766" w="1976">
                  <a:moveTo>
                    <a:pt x="123" y="1"/>
                  </a:moveTo>
                  <a:cubicBezTo>
                    <a:pt x="3" y="1"/>
                    <a:pt x="1" y="83"/>
                    <a:pt x="107" y="275"/>
                  </a:cubicBezTo>
                  <a:cubicBezTo>
                    <a:pt x="274" y="642"/>
                    <a:pt x="574" y="1276"/>
                    <a:pt x="874" y="1543"/>
                  </a:cubicBezTo>
                  <a:cubicBezTo>
                    <a:pt x="1052" y="1721"/>
                    <a:pt x="1453" y="1765"/>
                    <a:pt x="1710" y="1765"/>
                  </a:cubicBezTo>
                  <a:cubicBezTo>
                    <a:pt x="1838" y="1765"/>
                    <a:pt x="1931" y="1754"/>
                    <a:pt x="1942" y="1743"/>
                  </a:cubicBezTo>
                  <a:cubicBezTo>
                    <a:pt x="1975" y="1710"/>
                    <a:pt x="1975" y="909"/>
                    <a:pt x="1642" y="609"/>
                  </a:cubicBezTo>
                  <a:cubicBezTo>
                    <a:pt x="1408" y="409"/>
                    <a:pt x="874" y="209"/>
                    <a:pt x="441" y="75"/>
                  </a:cubicBezTo>
                  <a:cubicBezTo>
                    <a:pt x="296" y="27"/>
                    <a:pt x="191" y="1"/>
                    <a:pt x="1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34"/>
            <p:cNvSpPr/>
            <p:nvPr/>
          </p:nvSpPr>
          <p:spPr>
            <a:xfrm>
              <a:off x="3895200" y="3817100"/>
              <a:ext cx="46150" cy="50050"/>
            </a:xfrm>
            <a:custGeom>
              <a:rect b="b" l="l" r="r" t="t"/>
              <a:pathLst>
                <a:path extrusionOk="0" h="2002" w="1846">
                  <a:moveTo>
                    <a:pt x="83" y="1"/>
                  </a:moveTo>
                  <a:cubicBezTo>
                    <a:pt x="0" y="1"/>
                    <a:pt x="5" y="82"/>
                    <a:pt x="44" y="277"/>
                  </a:cubicBezTo>
                  <a:cubicBezTo>
                    <a:pt x="177" y="644"/>
                    <a:pt x="378" y="1311"/>
                    <a:pt x="644" y="1611"/>
                  </a:cubicBezTo>
                  <a:cubicBezTo>
                    <a:pt x="827" y="1898"/>
                    <a:pt x="1313" y="2001"/>
                    <a:pt x="1550" y="2001"/>
                  </a:cubicBezTo>
                  <a:cubicBezTo>
                    <a:pt x="1617" y="2001"/>
                    <a:pt x="1664" y="1993"/>
                    <a:pt x="1678" y="1978"/>
                  </a:cubicBezTo>
                  <a:cubicBezTo>
                    <a:pt x="1712" y="1945"/>
                    <a:pt x="1845" y="1144"/>
                    <a:pt x="1545" y="811"/>
                  </a:cubicBezTo>
                  <a:cubicBezTo>
                    <a:pt x="1312" y="577"/>
                    <a:pt x="845" y="277"/>
                    <a:pt x="411" y="110"/>
                  </a:cubicBezTo>
                  <a:cubicBezTo>
                    <a:pt x="245" y="41"/>
                    <a:pt x="142" y="1"/>
                    <a:pt x="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34"/>
            <p:cNvSpPr/>
            <p:nvPr/>
          </p:nvSpPr>
          <p:spPr>
            <a:xfrm>
              <a:off x="3756350" y="4817825"/>
              <a:ext cx="46550" cy="50025"/>
            </a:xfrm>
            <a:custGeom>
              <a:rect b="b" l="l" r="r" t="t"/>
              <a:pathLst>
                <a:path extrusionOk="0" h="2001" w="1862">
                  <a:moveTo>
                    <a:pt x="90" y="0"/>
                  </a:moveTo>
                  <a:cubicBezTo>
                    <a:pt x="1" y="0"/>
                    <a:pt x="2" y="81"/>
                    <a:pt x="61" y="277"/>
                  </a:cubicBezTo>
                  <a:cubicBezTo>
                    <a:pt x="194" y="710"/>
                    <a:pt x="361" y="1311"/>
                    <a:pt x="628" y="1611"/>
                  </a:cubicBezTo>
                  <a:cubicBezTo>
                    <a:pt x="836" y="1897"/>
                    <a:pt x="1328" y="2001"/>
                    <a:pt x="1567" y="2001"/>
                  </a:cubicBezTo>
                  <a:cubicBezTo>
                    <a:pt x="1634" y="2001"/>
                    <a:pt x="1681" y="1993"/>
                    <a:pt x="1695" y="1978"/>
                  </a:cubicBezTo>
                  <a:cubicBezTo>
                    <a:pt x="1729" y="1945"/>
                    <a:pt x="1862" y="1144"/>
                    <a:pt x="1562" y="810"/>
                  </a:cubicBezTo>
                  <a:cubicBezTo>
                    <a:pt x="1295" y="577"/>
                    <a:pt x="861" y="277"/>
                    <a:pt x="428" y="110"/>
                  </a:cubicBezTo>
                  <a:cubicBezTo>
                    <a:pt x="262" y="41"/>
                    <a:pt x="153" y="0"/>
                    <a:pt x="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34"/>
            <p:cNvSpPr/>
            <p:nvPr/>
          </p:nvSpPr>
          <p:spPr>
            <a:xfrm>
              <a:off x="3974675" y="3702100"/>
              <a:ext cx="65075" cy="30575"/>
            </a:xfrm>
            <a:custGeom>
              <a:rect b="b" l="l" r="r" t="t"/>
              <a:pathLst>
                <a:path extrusionOk="0" h="1223" w="2603">
                  <a:moveTo>
                    <a:pt x="1009" y="0"/>
                  </a:moveTo>
                  <a:cubicBezTo>
                    <a:pt x="959" y="0"/>
                    <a:pt x="912" y="2"/>
                    <a:pt x="868" y="7"/>
                  </a:cubicBezTo>
                  <a:cubicBezTo>
                    <a:pt x="468" y="40"/>
                    <a:pt x="1" y="707"/>
                    <a:pt x="1" y="807"/>
                  </a:cubicBezTo>
                  <a:cubicBezTo>
                    <a:pt x="1" y="867"/>
                    <a:pt x="457" y="1223"/>
                    <a:pt x="888" y="1223"/>
                  </a:cubicBezTo>
                  <a:cubicBezTo>
                    <a:pt x="938" y="1223"/>
                    <a:pt x="987" y="1218"/>
                    <a:pt x="1035" y="1208"/>
                  </a:cubicBezTo>
                  <a:cubicBezTo>
                    <a:pt x="1368" y="1174"/>
                    <a:pt x="1969" y="807"/>
                    <a:pt x="2336" y="574"/>
                  </a:cubicBezTo>
                  <a:cubicBezTo>
                    <a:pt x="2602" y="407"/>
                    <a:pt x="2569" y="340"/>
                    <a:pt x="2169" y="207"/>
                  </a:cubicBezTo>
                  <a:cubicBezTo>
                    <a:pt x="1792" y="91"/>
                    <a:pt x="1340" y="0"/>
                    <a:pt x="10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34"/>
            <p:cNvSpPr/>
            <p:nvPr/>
          </p:nvSpPr>
          <p:spPr>
            <a:xfrm>
              <a:off x="3960800" y="3593075"/>
              <a:ext cx="43100" cy="52900"/>
            </a:xfrm>
            <a:custGeom>
              <a:rect b="b" l="l" r="r" t="t"/>
              <a:pathLst>
                <a:path extrusionOk="0" h="2116" w="1724">
                  <a:moveTo>
                    <a:pt x="80" y="1"/>
                  </a:moveTo>
                  <a:cubicBezTo>
                    <a:pt x="6" y="1"/>
                    <a:pt x="1" y="83"/>
                    <a:pt x="55" y="265"/>
                  </a:cubicBezTo>
                  <a:cubicBezTo>
                    <a:pt x="122" y="699"/>
                    <a:pt x="255" y="1366"/>
                    <a:pt x="422" y="1633"/>
                  </a:cubicBezTo>
                  <a:cubicBezTo>
                    <a:pt x="618" y="1968"/>
                    <a:pt x="1188" y="2116"/>
                    <a:pt x="1387" y="2116"/>
                  </a:cubicBezTo>
                  <a:cubicBezTo>
                    <a:pt x="1426" y="2116"/>
                    <a:pt x="1451" y="2110"/>
                    <a:pt x="1456" y="2100"/>
                  </a:cubicBezTo>
                  <a:cubicBezTo>
                    <a:pt x="1556" y="2066"/>
                    <a:pt x="1723" y="1266"/>
                    <a:pt x="1456" y="932"/>
                  </a:cubicBezTo>
                  <a:cubicBezTo>
                    <a:pt x="1256" y="699"/>
                    <a:pt x="789" y="365"/>
                    <a:pt x="422" y="165"/>
                  </a:cubicBezTo>
                  <a:cubicBezTo>
                    <a:pt x="255" y="58"/>
                    <a:pt x="143" y="1"/>
                    <a:pt x="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34"/>
            <p:cNvSpPr/>
            <p:nvPr/>
          </p:nvSpPr>
          <p:spPr>
            <a:xfrm>
              <a:off x="4003875" y="3598350"/>
              <a:ext cx="63400" cy="32625"/>
            </a:xfrm>
            <a:custGeom>
              <a:rect b="b" l="l" r="r" t="t"/>
              <a:pathLst>
                <a:path extrusionOk="0" h="1305" w="2536">
                  <a:moveTo>
                    <a:pt x="1523" y="1"/>
                  </a:moveTo>
                  <a:cubicBezTo>
                    <a:pt x="1217" y="1"/>
                    <a:pt x="912" y="24"/>
                    <a:pt x="701" y="87"/>
                  </a:cubicBezTo>
                  <a:cubicBezTo>
                    <a:pt x="267" y="221"/>
                    <a:pt x="0" y="988"/>
                    <a:pt x="33" y="1055"/>
                  </a:cubicBezTo>
                  <a:cubicBezTo>
                    <a:pt x="60" y="1107"/>
                    <a:pt x="458" y="1305"/>
                    <a:pt x="855" y="1305"/>
                  </a:cubicBezTo>
                  <a:cubicBezTo>
                    <a:pt x="962" y="1305"/>
                    <a:pt x="1068" y="1290"/>
                    <a:pt x="1168" y="1255"/>
                  </a:cubicBezTo>
                  <a:cubicBezTo>
                    <a:pt x="1501" y="1155"/>
                    <a:pt x="2001" y="654"/>
                    <a:pt x="2268" y="354"/>
                  </a:cubicBezTo>
                  <a:cubicBezTo>
                    <a:pt x="2535" y="87"/>
                    <a:pt x="2502" y="54"/>
                    <a:pt x="2035" y="21"/>
                  </a:cubicBezTo>
                  <a:cubicBezTo>
                    <a:pt x="1876" y="8"/>
                    <a:pt x="1700" y="1"/>
                    <a:pt x="15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34"/>
            <p:cNvSpPr/>
            <p:nvPr/>
          </p:nvSpPr>
          <p:spPr>
            <a:xfrm>
              <a:off x="3715325" y="4746150"/>
              <a:ext cx="50500" cy="43325"/>
            </a:xfrm>
            <a:custGeom>
              <a:rect b="b" l="l" r="r" t="t"/>
              <a:pathLst>
                <a:path extrusionOk="0" h="1733" w="2020">
                  <a:moveTo>
                    <a:pt x="1901" y="0"/>
                  </a:moveTo>
                  <a:cubicBezTo>
                    <a:pt x="1833" y="0"/>
                    <a:pt x="1725" y="27"/>
                    <a:pt x="1568" y="75"/>
                  </a:cubicBezTo>
                  <a:cubicBezTo>
                    <a:pt x="1168" y="175"/>
                    <a:pt x="601" y="342"/>
                    <a:pt x="367" y="575"/>
                  </a:cubicBezTo>
                  <a:cubicBezTo>
                    <a:pt x="34" y="842"/>
                    <a:pt x="0" y="1643"/>
                    <a:pt x="34" y="1676"/>
                  </a:cubicBezTo>
                  <a:cubicBezTo>
                    <a:pt x="48" y="1704"/>
                    <a:pt x="184" y="1733"/>
                    <a:pt x="363" y="1733"/>
                  </a:cubicBezTo>
                  <a:cubicBezTo>
                    <a:pt x="604" y="1733"/>
                    <a:pt x="924" y="1681"/>
                    <a:pt x="1135" y="1509"/>
                  </a:cubicBezTo>
                  <a:cubicBezTo>
                    <a:pt x="1401" y="1276"/>
                    <a:pt x="1702" y="642"/>
                    <a:pt x="1902" y="275"/>
                  </a:cubicBezTo>
                  <a:cubicBezTo>
                    <a:pt x="2008" y="83"/>
                    <a:pt x="2020" y="0"/>
                    <a:pt x="19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34"/>
            <p:cNvSpPr/>
            <p:nvPr/>
          </p:nvSpPr>
          <p:spPr>
            <a:xfrm>
              <a:off x="3632775" y="4646275"/>
              <a:ext cx="59225" cy="33700"/>
            </a:xfrm>
            <a:custGeom>
              <a:rect b="b" l="l" r="r" t="t"/>
              <a:pathLst>
                <a:path extrusionOk="0" h="1348" w="2369">
                  <a:moveTo>
                    <a:pt x="467" y="0"/>
                  </a:moveTo>
                  <a:cubicBezTo>
                    <a:pt x="33" y="0"/>
                    <a:pt x="0" y="67"/>
                    <a:pt x="200" y="300"/>
                  </a:cubicBezTo>
                  <a:cubicBezTo>
                    <a:pt x="500" y="601"/>
                    <a:pt x="967" y="1134"/>
                    <a:pt x="1201" y="1268"/>
                  </a:cubicBezTo>
                  <a:cubicBezTo>
                    <a:pt x="1326" y="1326"/>
                    <a:pt x="1470" y="1347"/>
                    <a:pt x="1613" y="1347"/>
                  </a:cubicBezTo>
                  <a:cubicBezTo>
                    <a:pt x="1967" y="1347"/>
                    <a:pt x="2311" y="1215"/>
                    <a:pt x="2335" y="1168"/>
                  </a:cubicBezTo>
                  <a:cubicBezTo>
                    <a:pt x="2368" y="1134"/>
                    <a:pt x="2168" y="334"/>
                    <a:pt x="1735" y="167"/>
                  </a:cubicBezTo>
                  <a:cubicBezTo>
                    <a:pt x="1468" y="67"/>
                    <a:pt x="867" y="0"/>
                    <a:pt x="4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34"/>
            <p:cNvSpPr/>
            <p:nvPr/>
          </p:nvSpPr>
          <p:spPr>
            <a:xfrm>
              <a:off x="3591075" y="4400125"/>
              <a:ext cx="65900" cy="31200"/>
            </a:xfrm>
            <a:custGeom>
              <a:rect b="b" l="l" r="r" t="t"/>
              <a:pathLst>
                <a:path extrusionOk="0" h="1248" w="2636">
                  <a:moveTo>
                    <a:pt x="1623" y="1"/>
                  </a:moveTo>
                  <a:cubicBezTo>
                    <a:pt x="1290" y="1"/>
                    <a:pt x="825" y="120"/>
                    <a:pt x="467" y="239"/>
                  </a:cubicBezTo>
                  <a:cubicBezTo>
                    <a:pt x="34" y="339"/>
                    <a:pt x="0" y="439"/>
                    <a:pt x="300" y="606"/>
                  </a:cubicBezTo>
                  <a:cubicBezTo>
                    <a:pt x="667" y="840"/>
                    <a:pt x="1201" y="1173"/>
                    <a:pt x="1535" y="1240"/>
                  </a:cubicBezTo>
                  <a:cubicBezTo>
                    <a:pt x="1570" y="1245"/>
                    <a:pt x="1606" y="1248"/>
                    <a:pt x="1643" y="1248"/>
                  </a:cubicBezTo>
                  <a:cubicBezTo>
                    <a:pt x="2085" y="1248"/>
                    <a:pt x="2569" y="899"/>
                    <a:pt x="2569" y="806"/>
                  </a:cubicBezTo>
                  <a:cubicBezTo>
                    <a:pt x="2635" y="740"/>
                    <a:pt x="2168" y="73"/>
                    <a:pt x="1735" y="6"/>
                  </a:cubicBezTo>
                  <a:cubicBezTo>
                    <a:pt x="1700" y="2"/>
                    <a:pt x="1662" y="1"/>
                    <a:pt x="16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34"/>
            <p:cNvSpPr/>
            <p:nvPr/>
          </p:nvSpPr>
          <p:spPr>
            <a:xfrm>
              <a:off x="3637775" y="4178000"/>
              <a:ext cx="51200" cy="43225"/>
            </a:xfrm>
            <a:custGeom>
              <a:rect b="b" l="l" r="r" t="t"/>
              <a:pathLst>
                <a:path extrusionOk="0" h="1729" w="2048">
                  <a:moveTo>
                    <a:pt x="1896" y="0"/>
                  </a:moveTo>
                  <a:cubicBezTo>
                    <a:pt x="1829" y="0"/>
                    <a:pt x="1731" y="19"/>
                    <a:pt x="1601" y="51"/>
                  </a:cubicBezTo>
                  <a:cubicBezTo>
                    <a:pt x="1168" y="185"/>
                    <a:pt x="634" y="351"/>
                    <a:pt x="367" y="552"/>
                  </a:cubicBezTo>
                  <a:cubicBezTo>
                    <a:pt x="34" y="852"/>
                    <a:pt x="0" y="1652"/>
                    <a:pt x="34" y="1686"/>
                  </a:cubicBezTo>
                  <a:cubicBezTo>
                    <a:pt x="48" y="1701"/>
                    <a:pt x="203" y="1729"/>
                    <a:pt x="401" y="1729"/>
                  </a:cubicBezTo>
                  <a:cubicBezTo>
                    <a:pt x="648" y="1729"/>
                    <a:pt x="964" y="1685"/>
                    <a:pt x="1168" y="1519"/>
                  </a:cubicBezTo>
                  <a:cubicBezTo>
                    <a:pt x="1435" y="1219"/>
                    <a:pt x="1768" y="652"/>
                    <a:pt x="1935" y="285"/>
                  </a:cubicBezTo>
                  <a:cubicBezTo>
                    <a:pt x="2048" y="81"/>
                    <a:pt x="2038" y="0"/>
                    <a:pt x="18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34"/>
            <p:cNvSpPr/>
            <p:nvPr/>
          </p:nvSpPr>
          <p:spPr>
            <a:xfrm>
              <a:off x="3589250" y="4145725"/>
              <a:ext cx="49375" cy="44100"/>
            </a:xfrm>
            <a:custGeom>
              <a:rect b="b" l="l" r="r" t="t"/>
              <a:pathLst>
                <a:path extrusionOk="0" h="1764" w="1975">
                  <a:moveTo>
                    <a:pt x="123" y="0"/>
                  </a:moveTo>
                  <a:cubicBezTo>
                    <a:pt x="2" y="0"/>
                    <a:pt x="0" y="83"/>
                    <a:pt x="107" y="275"/>
                  </a:cubicBezTo>
                  <a:cubicBezTo>
                    <a:pt x="307" y="642"/>
                    <a:pt x="607" y="1275"/>
                    <a:pt x="874" y="1509"/>
                  </a:cubicBezTo>
                  <a:cubicBezTo>
                    <a:pt x="1102" y="1714"/>
                    <a:pt x="1502" y="1764"/>
                    <a:pt x="1742" y="1764"/>
                  </a:cubicBezTo>
                  <a:cubicBezTo>
                    <a:pt x="1853" y="1764"/>
                    <a:pt x="1931" y="1753"/>
                    <a:pt x="1941" y="1742"/>
                  </a:cubicBezTo>
                  <a:cubicBezTo>
                    <a:pt x="1975" y="1676"/>
                    <a:pt x="1975" y="909"/>
                    <a:pt x="1641" y="608"/>
                  </a:cubicBezTo>
                  <a:cubicBezTo>
                    <a:pt x="1408" y="408"/>
                    <a:pt x="874" y="175"/>
                    <a:pt x="440" y="75"/>
                  </a:cubicBezTo>
                  <a:cubicBezTo>
                    <a:pt x="296" y="26"/>
                    <a:pt x="190" y="0"/>
                    <a:pt x="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34"/>
            <p:cNvSpPr/>
            <p:nvPr/>
          </p:nvSpPr>
          <p:spPr>
            <a:xfrm>
              <a:off x="3632775" y="3790225"/>
              <a:ext cx="50525" cy="43225"/>
            </a:xfrm>
            <a:custGeom>
              <a:rect b="b" l="l" r="r" t="t"/>
              <a:pathLst>
                <a:path extrusionOk="0" h="1729" w="2021">
                  <a:moveTo>
                    <a:pt x="1878" y="0"/>
                  </a:moveTo>
                  <a:cubicBezTo>
                    <a:pt x="1810" y="0"/>
                    <a:pt x="1708" y="19"/>
                    <a:pt x="1568" y="51"/>
                  </a:cubicBezTo>
                  <a:cubicBezTo>
                    <a:pt x="1168" y="185"/>
                    <a:pt x="634" y="351"/>
                    <a:pt x="367" y="551"/>
                  </a:cubicBezTo>
                  <a:cubicBezTo>
                    <a:pt x="33" y="852"/>
                    <a:pt x="0" y="1652"/>
                    <a:pt x="33" y="1686"/>
                  </a:cubicBezTo>
                  <a:cubicBezTo>
                    <a:pt x="48" y="1700"/>
                    <a:pt x="202" y="1729"/>
                    <a:pt x="401" y="1729"/>
                  </a:cubicBezTo>
                  <a:cubicBezTo>
                    <a:pt x="648" y="1729"/>
                    <a:pt x="964" y="1685"/>
                    <a:pt x="1168" y="1519"/>
                  </a:cubicBezTo>
                  <a:cubicBezTo>
                    <a:pt x="1401" y="1285"/>
                    <a:pt x="1735" y="652"/>
                    <a:pt x="1901" y="285"/>
                  </a:cubicBezTo>
                  <a:cubicBezTo>
                    <a:pt x="2014" y="81"/>
                    <a:pt x="2020" y="0"/>
                    <a:pt x="1878" y="0"/>
                  </a:cubicBezTo>
                  <a:close/>
                </a:path>
              </a:pathLst>
            </a:custGeom>
            <a:solidFill>
              <a:srgbClr val="337E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34"/>
            <p:cNvSpPr/>
            <p:nvPr/>
          </p:nvSpPr>
          <p:spPr>
            <a:xfrm>
              <a:off x="3728675" y="4679200"/>
              <a:ext cx="47925" cy="45825"/>
            </a:xfrm>
            <a:custGeom>
              <a:rect b="b" l="l" r="r" t="t"/>
              <a:pathLst>
                <a:path extrusionOk="0" h="1833" w="1917">
                  <a:moveTo>
                    <a:pt x="1810" y="1"/>
                  </a:moveTo>
                  <a:cubicBezTo>
                    <a:pt x="1746" y="1"/>
                    <a:pt x="1643" y="33"/>
                    <a:pt x="1501" y="84"/>
                  </a:cubicBezTo>
                  <a:cubicBezTo>
                    <a:pt x="1068" y="184"/>
                    <a:pt x="567" y="451"/>
                    <a:pt x="334" y="685"/>
                  </a:cubicBezTo>
                  <a:cubicBezTo>
                    <a:pt x="0" y="985"/>
                    <a:pt x="67" y="1785"/>
                    <a:pt x="134" y="1819"/>
                  </a:cubicBezTo>
                  <a:cubicBezTo>
                    <a:pt x="142" y="1827"/>
                    <a:pt x="190" y="1833"/>
                    <a:pt x="263" y="1833"/>
                  </a:cubicBezTo>
                  <a:cubicBezTo>
                    <a:pt x="495" y="1833"/>
                    <a:pt x="973" y="1772"/>
                    <a:pt x="1201" y="1519"/>
                  </a:cubicBezTo>
                  <a:cubicBezTo>
                    <a:pt x="1401" y="1318"/>
                    <a:pt x="1668" y="685"/>
                    <a:pt x="1835" y="284"/>
                  </a:cubicBezTo>
                  <a:cubicBezTo>
                    <a:pt x="1917" y="80"/>
                    <a:pt x="1911" y="1"/>
                    <a:pt x="18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34"/>
            <p:cNvSpPr/>
            <p:nvPr/>
          </p:nvSpPr>
          <p:spPr>
            <a:xfrm>
              <a:off x="3648600" y="4535975"/>
              <a:ext cx="64250" cy="30050"/>
            </a:xfrm>
            <a:custGeom>
              <a:rect b="b" l="l" r="r" t="t"/>
              <a:pathLst>
                <a:path extrusionOk="0" h="1202" w="2570">
                  <a:moveTo>
                    <a:pt x="1548" y="1"/>
                  </a:moveTo>
                  <a:cubicBezTo>
                    <a:pt x="1222" y="1"/>
                    <a:pt x="794" y="65"/>
                    <a:pt x="435" y="176"/>
                  </a:cubicBezTo>
                  <a:cubicBezTo>
                    <a:pt x="34" y="309"/>
                    <a:pt x="1" y="376"/>
                    <a:pt x="268" y="543"/>
                  </a:cubicBezTo>
                  <a:cubicBezTo>
                    <a:pt x="601" y="810"/>
                    <a:pt x="1202" y="1177"/>
                    <a:pt x="1535" y="1177"/>
                  </a:cubicBezTo>
                  <a:cubicBezTo>
                    <a:pt x="1588" y="1194"/>
                    <a:pt x="1645" y="1202"/>
                    <a:pt x="1704" y="1202"/>
                  </a:cubicBezTo>
                  <a:cubicBezTo>
                    <a:pt x="2092" y="1202"/>
                    <a:pt x="2569" y="868"/>
                    <a:pt x="2569" y="810"/>
                  </a:cubicBezTo>
                  <a:cubicBezTo>
                    <a:pt x="2569" y="743"/>
                    <a:pt x="2169" y="76"/>
                    <a:pt x="1735" y="9"/>
                  </a:cubicBezTo>
                  <a:cubicBezTo>
                    <a:pt x="1678" y="3"/>
                    <a:pt x="1615" y="1"/>
                    <a:pt x="15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34"/>
            <p:cNvSpPr/>
            <p:nvPr/>
          </p:nvSpPr>
          <p:spPr>
            <a:xfrm>
              <a:off x="3698650" y="4327975"/>
              <a:ext cx="55650" cy="38975"/>
            </a:xfrm>
            <a:custGeom>
              <a:rect b="b" l="l" r="r" t="t"/>
              <a:pathLst>
                <a:path extrusionOk="0" h="1559" w="2226">
                  <a:moveTo>
                    <a:pt x="2075" y="0"/>
                  </a:moveTo>
                  <a:cubicBezTo>
                    <a:pt x="2032" y="0"/>
                    <a:pt x="1975" y="8"/>
                    <a:pt x="1902" y="23"/>
                  </a:cubicBezTo>
                  <a:cubicBezTo>
                    <a:pt x="1501" y="123"/>
                    <a:pt x="834" y="223"/>
                    <a:pt x="534" y="457"/>
                  </a:cubicBezTo>
                  <a:cubicBezTo>
                    <a:pt x="167" y="690"/>
                    <a:pt x="0" y="1391"/>
                    <a:pt x="34" y="1424"/>
                  </a:cubicBezTo>
                  <a:cubicBezTo>
                    <a:pt x="54" y="1466"/>
                    <a:pt x="360" y="1559"/>
                    <a:pt x="676" y="1559"/>
                  </a:cubicBezTo>
                  <a:cubicBezTo>
                    <a:pt x="867" y="1559"/>
                    <a:pt x="1063" y="1525"/>
                    <a:pt x="1201" y="1424"/>
                  </a:cubicBezTo>
                  <a:cubicBezTo>
                    <a:pt x="1501" y="1224"/>
                    <a:pt x="1835" y="757"/>
                    <a:pt x="2035" y="390"/>
                  </a:cubicBezTo>
                  <a:cubicBezTo>
                    <a:pt x="2191" y="104"/>
                    <a:pt x="2226" y="0"/>
                    <a:pt x="20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34"/>
            <p:cNvSpPr/>
            <p:nvPr/>
          </p:nvSpPr>
          <p:spPr>
            <a:xfrm>
              <a:off x="3700325" y="4049150"/>
              <a:ext cx="63400" cy="30800"/>
            </a:xfrm>
            <a:custGeom>
              <a:rect b="b" l="l" r="r" t="t"/>
              <a:pathLst>
                <a:path extrusionOk="0" h="1232" w="2536">
                  <a:moveTo>
                    <a:pt x="1193" y="0"/>
                  </a:moveTo>
                  <a:cubicBezTo>
                    <a:pt x="1033" y="0"/>
                    <a:pt x="885" y="11"/>
                    <a:pt x="767" y="35"/>
                  </a:cubicBezTo>
                  <a:cubicBezTo>
                    <a:pt x="334" y="168"/>
                    <a:pt x="0" y="869"/>
                    <a:pt x="0" y="935"/>
                  </a:cubicBezTo>
                  <a:cubicBezTo>
                    <a:pt x="0" y="964"/>
                    <a:pt x="479" y="1231"/>
                    <a:pt x="889" y="1231"/>
                  </a:cubicBezTo>
                  <a:cubicBezTo>
                    <a:pt x="963" y="1231"/>
                    <a:pt x="1035" y="1223"/>
                    <a:pt x="1101" y="1202"/>
                  </a:cubicBezTo>
                  <a:cubicBezTo>
                    <a:pt x="1434" y="1136"/>
                    <a:pt x="1968" y="669"/>
                    <a:pt x="2302" y="435"/>
                  </a:cubicBezTo>
                  <a:cubicBezTo>
                    <a:pt x="2535" y="202"/>
                    <a:pt x="2502" y="168"/>
                    <a:pt x="2102" y="102"/>
                  </a:cubicBezTo>
                  <a:cubicBezTo>
                    <a:pt x="1822" y="37"/>
                    <a:pt x="1486" y="0"/>
                    <a:pt x="1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34"/>
            <p:cNvSpPr/>
            <p:nvPr/>
          </p:nvSpPr>
          <p:spPr>
            <a:xfrm>
              <a:off x="3747025" y="3580900"/>
              <a:ext cx="64225" cy="31200"/>
            </a:xfrm>
            <a:custGeom>
              <a:rect b="b" l="l" r="r" t="t"/>
              <a:pathLst>
                <a:path extrusionOk="0" h="1248" w="2569">
                  <a:moveTo>
                    <a:pt x="1211" y="0"/>
                  </a:moveTo>
                  <a:cubicBezTo>
                    <a:pt x="1044" y="0"/>
                    <a:pt x="890" y="15"/>
                    <a:pt x="767" y="51"/>
                  </a:cubicBezTo>
                  <a:cubicBezTo>
                    <a:pt x="334" y="185"/>
                    <a:pt x="0" y="885"/>
                    <a:pt x="0" y="919"/>
                  </a:cubicBezTo>
                  <a:cubicBezTo>
                    <a:pt x="0" y="975"/>
                    <a:pt x="480" y="1248"/>
                    <a:pt x="890" y="1248"/>
                  </a:cubicBezTo>
                  <a:cubicBezTo>
                    <a:pt x="964" y="1248"/>
                    <a:pt x="1035" y="1239"/>
                    <a:pt x="1101" y="1219"/>
                  </a:cubicBezTo>
                  <a:cubicBezTo>
                    <a:pt x="1434" y="1119"/>
                    <a:pt x="1968" y="685"/>
                    <a:pt x="2302" y="418"/>
                  </a:cubicBezTo>
                  <a:cubicBezTo>
                    <a:pt x="2569" y="218"/>
                    <a:pt x="2502" y="185"/>
                    <a:pt x="2102" y="85"/>
                  </a:cubicBezTo>
                  <a:cubicBezTo>
                    <a:pt x="1827" y="43"/>
                    <a:pt x="1500" y="0"/>
                    <a:pt x="1211" y="0"/>
                  </a:cubicBezTo>
                  <a:close/>
                </a:path>
              </a:pathLst>
            </a:custGeom>
            <a:solidFill>
              <a:srgbClr val="337E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34"/>
            <p:cNvSpPr/>
            <p:nvPr/>
          </p:nvSpPr>
          <p:spPr>
            <a:xfrm>
              <a:off x="3798725" y="3332800"/>
              <a:ext cx="63400" cy="30800"/>
            </a:xfrm>
            <a:custGeom>
              <a:rect b="b" l="l" r="r" t="t"/>
              <a:pathLst>
                <a:path extrusionOk="0" h="1232" w="2536">
                  <a:moveTo>
                    <a:pt x="1168" y="0"/>
                  </a:moveTo>
                  <a:cubicBezTo>
                    <a:pt x="1004" y="0"/>
                    <a:pt x="852" y="11"/>
                    <a:pt x="734" y="35"/>
                  </a:cubicBezTo>
                  <a:cubicBezTo>
                    <a:pt x="334" y="168"/>
                    <a:pt x="0" y="869"/>
                    <a:pt x="0" y="936"/>
                  </a:cubicBezTo>
                  <a:cubicBezTo>
                    <a:pt x="0" y="964"/>
                    <a:pt x="479" y="1232"/>
                    <a:pt x="869" y="1232"/>
                  </a:cubicBezTo>
                  <a:cubicBezTo>
                    <a:pt x="939" y="1232"/>
                    <a:pt x="1006" y="1223"/>
                    <a:pt x="1068" y="1202"/>
                  </a:cubicBezTo>
                  <a:cubicBezTo>
                    <a:pt x="1401" y="1102"/>
                    <a:pt x="1935" y="669"/>
                    <a:pt x="2268" y="435"/>
                  </a:cubicBezTo>
                  <a:cubicBezTo>
                    <a:pt x="2535" y="202"/>
                    <a:pt x="2502" y="168"/>
                    <a:pt x="2068" y="102"/>
                  </a:cubicBezTo>
                  <a:cubicBezTo>
                    <a:pt x="1810" y="37"/>
                    <a:pt x="1468" y="0"/>
                    <a:pt x="1168" y="0"/>
                  </a:cubicBezTo>
                  <a:close/>
                </a:path>
              </a:pathLst>
            </a:custGeom>
            <a:solidFill>
              <a:srgbClr val="337E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34"/>
            <p:cNvSpPr/>
            <p:nvPr/>
          </p:nvSpPr>
          <p:spPr>
            <a:xfrm>
              <a:off x="3657700" y="3898350"/>
              <a:ext cx="51800" cy="39725"/>
            </a:xfrm>
            <a:custGeom>
              <a:rect b="b" l="l" r="r" t="t"/>
              <a:pathLst>
                <a:path extrusionOk="0" h="1589" w="2072">
                  <a:moveTo>
                    <a:pt x="156" y="0"/>
                  </a:moveTo>
                  <a:cubicBezTo>
                    <a:pt x="0" y="0"/>
                    <a:pt x="16" y="77"/>
                    <a:pt x="137" y="296"/>
                  </a:cubicBezTo>
                  <a:cubicBezTo>
                    <a:pt x="337" y="663"/>
                    <a:pt x="671" y="1230"/>
                    <a:pt x="904" y="1397"/>
                  </a:cubicBezTo>
                  <a:cubicBezTo>
                    <a:pt x="1105" y="1547"/>
                    <a:pt x="1380" y="1589"/>
                    <a:pt x="1609" y="1589"/>
                  </a:cubicBezTo>
                  <a:cubicBezTo>
                    <a:pt x="1838" y="1589"/>
                    <a:pt x="2022" y="1547"/>
                    <a:pt x="2039" y="1530"/>
                  </a:cubicBezTo>
                  <a:cubicBezTo>
                    <a:pt x="2072" y="1497"/>
                    <a:pt x="2039" y="696"/>
                    <a:pt x="1672" y="463"/>
                  </a:cubicBezTo>
                  <a:cubicBezTo>
                    <a:pt x="1371" y="296"/>
                    <a:pt x="838" y="129"/>
                    <a:pt x="404" y="29"/>
                  </a:cubicBezTo>
                  <a:cubicBezTo>
                    <a:pt x="295" y="11"/>
                    <a:pt x="214" y="0"/>
                    <a:pt x="1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34"/>
            <p:cNvSpPr/>
            <p:nvPr/>
          </p:nvSpPr>
          <p:spPr>
            <a:xfrm>
              <a:off x="3714800" y="3468875"/>
              <a:ext cx="52250" cy="39725"/>
            </a:xfrm>
            <a:custGeom>
              <a:rect b="b" l="l" r="r" t="t"/>
              <a:pathLst>
                <a:path extrusionOk="0" h="1589" w="2090">
                  <a:moveTo>
                    <a:pt x="167" y="0"/>
                  </a:moveTo>
                  <a:cubicBezTo>
                    <a:pt x="2" y="0"/>
                    <a:pt x="0" y="77"/>
                    <a:pt x="122" y="296"/>
                  </a:cubicBezTo>
                  <a:cubicBezTo>
                    <a:pt x="355" y="663"/>
                    <a:pt x="722" y="1230"/>
                    <a:pt x="922" y="1397"/>
                  </a:cubicBezTo>
                  <a:cubicBezTo>
                    <a:pt x="1106" y="1547"/>
                    <a:pt x="1381" y="1589"/>
                    <a:pt x="1614" y="1589"/>
                  </a:cubicBezTo>
                  <a:cubicBezTo>
                    <a:pt x="1848" y="1589"/>
                    <a:pt x="2040" y="1547"/>
                    <a:pt x="2056" y="1530"/>
                  </a:cubicBezTo>
                  <a:cubicBezTo>
                    <a:pt x="2090" y="1497"/>
                    <a:pt x="2056" y="696"/>
                    <a:pt x="1689" y="463"/>
                  </a:cubicBezTo>
                  <a:cubicBezTo>
                    <a:pt x="1389" y="296"/>
                    <a:pt x="855" y="129"/>
                    <a:pt x="422" y="29"/>
                  </a:cubicBezTo>
                  <a:cubicBezTo>
                    <a:pt x="313" y="11"/>
                    <a:pt x="229" y="0"/>
                    <a:pt x="167" y="0"/>
                  </a:cubicBezTo>
                  <a:close/>
                </a:path>
              </a:pathLst>
            </a:custGeom>
            <a:solidFill>
              <a:srgbClr val="337E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34"/>
            <p:cNvSpPr/>
            <p:nvPr/>
          </p:nvSpPr>
          <p:spPr>
            <a:xfrm>
              <a:off x="3789475" y="3143250"/>
              <a:ext cx="52625" cy="40125"/>
            </a:xfrm>
            <a:custGeom>
              <a:rect b="b" l="l" r="r" t="t"/>
              <a:pathLst>
                <a:path extrusionOk="0" h="1605" w="2105">
                  <a:moveTo>
                    <a:pt x="155" y="1"/>
                  </a:moveTo>
                  <a:cubicBezTo>
                    <a:pt x="1" y="1"/>
                    <a:pt x="19" y="89"/>
                    <a:pt x="137" y="278"/>
                  </a:cubicBezTo>
                  <a:cubicBezTo>
                    <a:pt x="404" y="679"/>
                    <a:pt x="737" y="1246"/>
                    <a:pt x="937" y="1413"/>
                  </a:cubicBezTo>
                  <a:cubicBezTo>
                    <a:pt x="1121" y="1563"/>
                    <a:pt x="1396" y="1604"/>
                    <a:pt x="1629" y="1604"/>
                  </a:cubicBezTo>
                  <a:cubicBezTo>
                    <a:pt x="1863" y="1604"/>
                    <a:pt x="2055" y="1563"/>
                    <a:pt x="2071" y="1546"/>
                  </a:cubicBezTo>
                  <a:cubicBezTo>
                    <a:pt x="2105" y="1513"/>
                    <a:pt x="2071" y="712"/>
                    <a:pt x="1671" y="445"/>
                  </a:cubicBezTo>
                  <a:cubicBezTo>
                    <a:pt x="1404" y="278"/>
                    <a:pt x="837" y="112"/>
                    <a:pt x="437" y="45"/>
                  </a:cubicBezTo>
                  <a:cubicBezTo>
                    <a:pt x="310" y="16"/>
                    <a:pt x="218" y="1"/>
                    <a:pt x="1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34"/>
            <p:cNvSpPr/>
            <p:nvPr/>
          </p:nvSpPr>
          <p:spPr>
            <a:xfrm>
              <a:off x="3631100" y="4037075"/>
              <a:ext cx="48250" cy="45825"/>
            </a:xfrm>
            <a:custGeom>
              <a:rect b="b" l="l" r="r" t="t"/>
              <a:pathLst>
                <a:path extrusionOk="0" h="1833" w="1930">
                  <a:moveTo>
                    <a:pt x="1834" y="1"/>
                  </a:moveTo>
                  <a:cubicBezTo>
                    <a:pt x="1774" y="1"/>
                    <a:pt x="1677" y="32"/>
                    <a:pt x="1535" y="84"/>
                  </a:cubicBezTo>
                  <a:cubicBezTo>
                    <a:pt x="1101" y="184"/>
                    <a:pt x="601" y="451"/>
                    <a:pt x="334" y="685"/>
                  </a:cubicBezTo>
                  <a:cubicBezTo>
                    <a:pt x="0" y="985"/>
                    <a:pt x="100" y="1785"/>
                    <a:pt x="134" y="1819"/>
                  </a:cubicBezTo>
                  <a:cubicBezTo>
                    <a:pt x="142" y="1827"/>
                    <a:pt x="192" y="1833"/>
                    <a:pt x="268" y="1833"/>
                  </a:cubicBezTo>
                  <a:cubicBezTo>
                    <a:pt x="509" y="1833"/>
                    <a:pt x="1007" y="1772"/>
                    <a:pt x="1235" y="1519"/>
                  </a:cubicBezTo>
                  <a:cubicBezTo>
                    <a:pt x="1435" y="1318"/>
                    <a:pt x="1702" y="651"/>
                    <a:pt x="1868" y="284"/>
                  </a:cubicBezTo>
                  <a:cubicBezTo>
                    <a:pt x="1930" y="80"/>
                    <a:pt x="1928" y="1"/>
                    <a:pt x="18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34"/>
            <p:cNvSpPr/>
            <p:nvPr/>
          </p:nvSpPr>
          <p:spPr>
            <a:xfrm>
              <a:off x="3790375" y="3384525"/>
              <a:ext cx="308575" cy="1645375"/>
            </a:xfrm>
            <a:custGeom>
              <a:rect b="b" l="l" r="r" t="t"/>
              <a:pathLst>
                <a:path extrusionOk="0" fill="none" h="65815" w="12343">
                  <a:moveTo>
                    <a:pt x="12343" y="1"/>
                  </a:moveTo>
                  <a:cubicBezTo>
                    <a:pt x="12343" y="1"/>
                    <a:pt x="1068" y="21850"/>
                    <a:pt x="1" y="65815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34"/>
            <p:cNvSpPr/>
            <p:nvPr/>
          </p:nvSpPr>
          <p:spPr>
            <a:xfrm>
              <a:off x="3534350" y="3032625"/>
              <a:ext cx="353625" cy="1996450"/>
            </a:xfrm>
            <a:custGeom>
              <a:rect b="b" l="l" r="r" t="t"/>
              <a:pathLst>
                <a:path extrusionOk="0" fill="none" h="79858" w="14145">
                  <a:moveTo>
                    <a:pt x="10275" y="79857"/>
                  </a:moveTo>
                  <a:cubicBezTo>
                    <a:pt x="1" y="38661"/>
                    <a:pt x="14144" y="0"/>
                    <a:pt x="14144" y="0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34"/>
            <p:cNvSpPr/>
            <p:nvPr/>
          </p:nvSpPr>
          <p:spPr>
            <a:xfrm>
              <a:off x="3791200" y="4011650"/>
              <a:ext cx="297750" cy="1017425"/>
            </a:xfrm>
            <a:custGeom>
              <a:rect b="b" l="l" r="r" t="t"/>
              <a:pathLst>
                <a:path extrusionOk="0" fill="none" h="40697" w="11910">
                  <a:moveTo>
                    <a:pt x="11909" y="0"/>
                  </a:moveTo>
                  <a:cubicBezTo>
                    <a:pt x="11909" y="0"/>
                    <a:pt x="8974" y="14211"/>
                    <a:pt x="1" y="40696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34"/>
            <p:cNvSpPr/>
            <p:nvPr/>
          </p:nvSpPr>
          <p:spPr>
            <a:xfrm>
              <a:off x="3415100" y="4094200"/>
              <a:ext cx="376125" cy="935700"/>
            </a:xfrm>
            <a:custGeom>
              <a:rect b="b" l="l" r="r" t="t"/>
              <a:pathLst>
                <a:path extrusionOk="0" fill="none" h="37428" w="15045">
                  <a:moveTo>
                    <a:pt x="1" y="1"/>
                  </a:moveTo>
                  <a:cubicBezTo>
                    <a:pt x="1" y="1"/>
                    <a:pt x="1902" y="20782"/>
                    <a:pt x="15045" y="37428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34"/>
            <p:cNvSpPr/>
            <p:nvPr/>
          </p:nvSpPr>
          <p:spPr>
            <a:xfrm>
              <a:off x="3579400" y="3682250"/>
              <a:ext cx="211000" cy="1346825"/>
            </a:xfrm>
            <a:custGeom>
              <a:rect b="b" l="l" r="r" t="t"/>
              <a:pathLst>
                <a:path extrusionOk="0" fill="none" h="53873" w="8440">
                  <a:moveTo>
                    <a:pt x="2469" y="0"/>
                  </a:moveTo>
                  <a:cubicBezTo>
                    <a:pt x="2469" y="0"/>
                    <a:pt x="0" y="32557"/>
                    <a:pt x="8440" y="53872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34"/>
            <p:cNvSpPr/>
            <p:nvPr/>
          </p:nvSpPr>
          <p:spPr>
            <a:xfrm>
              <a:off x="3757850" y="4761350"/>
              <a:ext cx="267725" cy="275225"/>
            </a:xfrm>
            <a:custGeom>
              <a:rect b="b" l="l" r="r" t="t"/>
              <a:pathLst>
                <a:path extrusionOk="0" h="11009" w="10709">
                  <a:moveTo>
                    <a:pt x="10375" y="1"/>
                  </a:moveTo>
                  <a:lnTo>
                    <a:pt x="10375" y="1"/>
                  </a:lnTo>
                  <a:cubicBezTo>
                    <a:pt x="7740" y="568"/>
                    <a:pt x="3703" y="3003"/>
                    <a:pt x="1869" y="4904"/>
                  </a:cubicBezTo>
                  <a:cubicBezTo>
                    <a:pt x="1" y="6839"/>
                    <a:pt x="368" y="8373"/>
                    <a:pt x="801" y="11008"/>
                  </a:cubicBezTo>
                  <a:cubicBezTo>
                    <a:pt x="3570" y="10975"/>
                    <a:pt x="4871" y="10975"/>
                    <a:pt x="6705" y="8874"/>
                  </a:cubicBezTo>
                  <a:cubicBezTo>
                    <a:pt x="8507" y="6805"/>
                    <a:pt x="10708" y="2736"/>
                    <a:pt x="103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34"/>
            <p:cNvSpPr/>
            <p:nvPr/>
          </p:nvSpPr>
          <p:spPr>
            <a:xfrm>
              <a:off x="3792875" y="4821400"/>
              <a:ext cx="177650" cy="197650"/>
            </a:xfrm>
            <a:custGeom>
              <a:rect b="b" l="l" r="r" t="t"/>
              <a:pathLst>
                <a:path extrusionOk="0" fill="none" h="7906" w="7106">
                  <a:moveTo>
                    <a:pt x="7106" y="0"/>
                  </a:moveTo>
                  <a:cubicBezTo>
                    <a:pt x="6739" y="467"/>
                    <a:pt x="1" y="7906"/>
                    <a:pt x="1" y="7906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34"/>
            <p:cNvSpPr/>
            <p:nvPr/>
          </p:nvSpPr>
          <p:spPr>
            <a:xfrm>
              <a:off x="3508500" y="4787200"/>
              <a:ext cx="277725" cy="253850"/>
            </a:xfrm>
            <a:custGeom>
              <a:rect b="b" l="l" r="r" t="t"/>
              <a:pathLst>
                <a:path extrusionOk="0" h="10154" w="11109">
                  <a:moveTo>
                    <a:pt x="101" y="1"/>
                  </a:moveTo>
                  <a:lnTo>
                    <a:pt x="101" y="1"/>
                  </a:lnTo>
                  <a:cubicBezTo>
                    <a:pt x="1" y="2769"/>
                    <a:pt x="2636" y="6539"/>
                    <a:pt x="4638" y="8473"/>
                  </a:cubicBezTo>
                  <a:cubicBezTo>
                    <a:pt x="6036" y="9802"/>
                    <a:pt x="7109" y="10153"/>
                    <a:pt x="8562" y="10153"/>
                  </a:cubicBezTo>
                  <a:cubicBezTo>
                    <a:pt x="9188" y="10153"/>
                    <a:pt x="9885" y="10088"/>
                    <a:pt x="10709" y="10008"/>
                  </a:cubicBezTo>
                  <a:cubicBezTo>
                    <a:pt x="10875" y="7339"/>
                    <a:pt x="11109" y="5771"/>
                    <a:pt x="9041" y="4037"/>
                  </a:cubicBezTo>
                  <a:cubicBezTo>
                    <a:pt x="7006" y="2302"/>
                    <a:pt x="2770" y="334"/>
                    <a:pt x="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34"/>
            <p:cNvSpPr/>
            <p:nvPr/>
          </p:nvSpPr>
          <p:spPr>
            <a:xfrm>
              <a:off x="3562725" y="4842250"/>
              <a:ext cx="196000" cy="178475"/>
            </a:xfrm>
            <a:custGeom>
              <a:rect b="b" l="l" r="r" t="t"/>
              <a:pathLst>
                <a:path extrusionOk="0" fill="none" h="7139" w="7840">
                  <a:moveTo>
                    <a:pt x="0" y="0"/>
                  </a:moveTo>
                  <a:cubicBezTo>
                    <a:pt x="434" y="434"/>
                    <a:pt x="7839" y="7139"/>
                    <a:pt x="7839" y="7139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34"/>
            <p:cNvSpPr/>
            <p:nvPr/>
          </p:nvSpPr>
          <p:spPr>
            <a:xfrm>
              <a:off x="3480150" y="3518800"/>
              <a:ext cx="331925" cy="316475"/>
            </a:xfrm>
            <a:custGeom>
              <a:rect b="b" l="l" r="r" t="t"/>
              <a:pathLst>
                <a:path extrusionOk="0" h="12659" w="13277">
                  <a:moveTo>
                    <a:pt x="6088" y="0"/>
                  </a:moveTo>
                  <a:cubicBezTo>
                    <a:pt x="5661" y="0"/>
                    <a:pt x="5217" y="175"/>
                    <a:pt x="4904" y="467"/>
                  </a:cubicBezTo>
                  <a:cubicBezTo>
                    <a:pt x="4337" y="968"/>
                    <a:pt x="4137" y="1668"/>
                    <a:pt x="4137" y="2369"/>
                  </a:cubicBezTo>
                  <a:cubicBezTo>
                    <a:pt x="4115" y="2805"/>
                    <a:pt x="4193" y="3256"/>
                    <a:pt x="4297" y="3702"/>
                  </a:cubicBezTo>
                  <a:lnTo>
                    <a:pt x="4297" y="3702"/>
                  </a:lnTo>
                  <a:cubicBezTo>
                    <a:pt x="4247" y="3636"/>
                    <a:pt x="4183" y="3580"/>
                    <a:pt x="4104" y="3536"/>
                  </a:cubicBezTo>
                  <a:cubicBezTo>
                    <a:pt x="3770" y="3369"/>
                    <a:pt x="3403" y="3336"/>
                    <a:pt x="3003" y="3336"/>
                  </a:cubicBezTo>
                  <a:cubicBezTo>
                    <a:pt x="2803" y="3336"/>
                    <a:pt x="2594" y="3319"/>
                    <a:pt x="2386" y="3319"/>
                  </a:cubicBezTo>
                  <a:cubicBezTo>
                    <a:pt x="2177" y="3319"/>
                    <a:pt x="1969" y="3336"/>
                    <a:pt x="1769" y="3403"/>
                  </a:cubicBezTo>
                  <a:cubicBezTo>
                    <a:pt x="1335" y="3536"/>
                    <a:pt x="968" y="3836"/>
                    <a:pt x="901" y="4237"/>
                  </a:cubicBezTo>
                  <a:cubicBezTo>
                    <a:pt x="768" y="4737"/>
                    <a:pt x="1102" y="5237"/>
                    <a:pt x="1468" y="5638"/>
                  </a:cubicBezTo>
                  <a:cubicBezTo>
                    <a:pt x="2069" y="6238"/>
                    <a:pt x="2769" y="6672"/>
                    <a:pt x="3570" y="6972"/>
                  </a:cubicBezTo>
                  <a:cubicBezTo>
                    <a:pt x="2569" y="7039"/>
                    <a:pt x="1502" y="7372"/>
                    <a:pt x="835" y="8139"/>
                  </a:cubicBezTo>
                  <a:cubicBezTo>
                    <a:pt x="168" y="8873"/>
                    <a:pt x="1" y="10141"/>
                    <a:pt x="668" y="10875"/>
                  </a:cubicBezTo>
                  <a:cubicBezTo>
                    <a:pt x="1037" y="11264"/>
                    <a:pt x="1557" y="11439"/>
                    <a:pt x="2081" y="11439"/>
                  </a:cubicBezTo>
                  <a:cubicBezTo>
                    <a:pt x="2410" y="11439"/>
                    <a:pt x="2740" y="11370"/>
                    <a:pt x="3036" y="11242"/>
                  </a:cubicBezTo>
                  <a:cubicBezTo>
                    <a:pt x="3723" y="10955"/>
                    <a:pt x="4238" y="10399"/>
                    <a:pt x="4645" y="9804"/>
                  </a:cubicBezTo>
                  <a:lnTo>
                    <a:pt x="4645" y="9804"/>
                  </a:lnTo>
                  <a:cubicBezTo>
                    <a:pt x="4428" y="10216"/>
                    <a:pt x="4364" y="10695"/>
                    <a:pt x="4471" y="11175"/>
                  </a:cubicBezTo>
                  <a:cubicBezTo>
                    <a:pt x="4637" y="11742"/>
                    <a:pt x="5004" y="12242"/>
                    <a:pt x="5538" y="12509"/>
                  </a:cubicBezTo>
                  <a:cubicBezTo>
                    <a:pt x="5771" y="12606"/>
                    <a:pt x="6004" y="12658"/>
                    <a:pt x="6238" y="12658"/>
                  </a:cubicBezTo>
                  <a:cubicBezTo>
                    <a:pt x="6405" y="12658"/>
                    <a:pt x="6572" y="12632"/>
                    <a:pt x="6739" y="12576"/>
                  </a:cubicBezTo>
                  <a:cubicBezTo>
                    <a:pt x="7306" y="12376"/>
                    <a:pt x="7673" y="11675"/>
                    <a:pt x="7673" y="11042"/>
                  </a:cubicBezTo>
                  <a:cubicBezTo>
                    <a:pt x="7740" y="10408"/>
                    <a:pt x="7573" y="9874"/>
                    <a:pt x="7306" y="9307"/>
                  </a:cubicBezTo>
                  <a:lnTo>
                    <a:pt x="7306" y="9307"/>
                  </a:lnTo>
                  <a:cubicBezTo>
                    <a:pt x="8107" y="10041"/>
                    <a:pt x="9107" y="10508"/>
                    <a:pt x="10175" y="10641"/>
                  </a:cubicBezTo>
                  <a:cubicBezTo>
                    <a:pt x="10275" y="10648"/>
                    <a:pt x="10375" y="10652"/>
                    <a:pt x="10474" y="10652"/>
                  </a:cubicBezTo>
                  <a:cubicBezTo>
                    <a:pt x="10873" y="10652"/>
                    <a:pt x="11262" y="10588"/>
                    <a:pt x="11609" y="10374"/>
                  </a:cubicBezTo>
                  <a:cubicBezTo>
                    <a:pt x="12176" y="10007"/>
                    <a:pt x="12443" y="9207"/>
                    <a:pt x="12243" y="8540"/>
                  </a:cubicBezTo>
                  <a:cubicBezTo>
                    <a:pt x="12009" y="7873"/>
                    <a:pt x="11476" y="7339"/>
                    <a:pt x="10842" y="7039"/>
                  </a:cubicBezTo>
                  <a:cubicBezTo>
                    <a:pt x="10241" y="6738"/>
                    <a:pt x="9608" y="6738"/>
                    <a:pt x="8907" y="6738"/>
                  </a:cubicBezTo>
                  <a:cubicBezTo>
                    <a:pt x="9641" y="6738"/>
                    <a:pt x="10442" y="6738"/>
                    <a:pt x="11175" y="6538"/>
                  </a:cubicBezTo>
                  <a:cubicBezTo>
                    <a:pt x="11943" y="6338"/>
                    <a:pt x="12643" y="5871"/>
                    <a:pt x="12977" y="5171"/>
                  </a:cubicBezTo>
                  <a:cubicBezTo>
                    <a:pt x="13277" y="4437"/>
                    <a:pt x="13110" y="3536"/>
                    <a:pt x="12443" y="3136"/>
                  </a:cubicBezTo>
                  <a:cubicBezTo>
                    <a:pt x="12199" y="2978"/>
                    <a:pt x="11929" y="2917"/>
                    <a:pt x="11647" y="2917"/>
                  </a:cubicBezTo>
                  <a:cubicBezTo>
                    <a:pt x="11156" y="2917"/>
                    <a:pt x="10628" y="3100"/>
                    <a:pt x="10141" y="3269"/>
                  </a:cubicBezTo>
                  <a:cubicBezTo>
                    <a:pt x="9174" y="3670"/>
                    <a:pt x="8107" y="4103"/>
                    <a:pt x="7239" y="4604"/>
                  </a:cubicBezTo>
                  <a:cubicBezTo>
                    <a:pt x="7740" y="3603"/>
                    <a:pt x="7840" y="2402"/>
                    <a:pt x="7506" y="1335"/>
                  </a:cubicBezTo>
                  <a:cubicBezTo>
                    <a:pt x="7406" y="868"/>
                    <a:pt x="7173" y="467"/>
                    <a:pt x="6806" y="200"/>
                  </a:cubicBezTo>
                  <a:cubicBezTo>
                    <a:pt x="6593" y="63"/>
                    <a:pt x="6344" y="0"/>
                    <a:pt x="60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34"/>
            <p:cNvSpPr/>
            <p:nvPr/>
          </p:nvSpPr>
          <p:spPr>
            <a:xfrm>
              <a:off x="3365900" y="3427325"/>
              <a:ext cx="545425" cy="511425"/>
            </a:xfrm>
            <a:custGeom>
              <a:rect b="b" l="l" r="r" t="t"/>
              <a:pathLst>
                <a:path extrusionOk="0" h="20457" w="21817">
                  <a:moveTo>
                    <a:pt x="3821" y="0"/>
                  </a:moveTo>
                  <a:cubicBezTo>
                    <a:pt x="3114" y="0"/>
                    <a:pt x="2811" y="701"/>
                    <a:pt x="3337" y="1858"/>
                  </a:cubicBezTo>
                  <a:cubicBezTo>
                    <a:pt x="4571" y="4560"/>
                    <a:pt x="6472" y="7128"/>
                    <a:pt x="8507" y="9063"/>
                  </a:cubicBezTo>
                  <a:cubicBezTo>
                    <a:pt x="8373" y="9197"/>
                    <a:pt x="8240" y="9297"/>
                    <a:pt x="8173" y="9397"/>
                  </a:cubicBezTo>
                  <a:cubicBezTo>
                    <a:pt x="7027" y="9071"/>
                    <a:pt x="5844" y="8836"/>
                    <a:pt x="4727" y="8836"/>
                  </a:cubicBezTo>
                  <a:cubicBezTo>
                    <a:pt x="3212" y="8836"/>
                    <a:pt x="1819" y="9269"/>
                    <a:pt x="801" y="10498"/>
                  </a:cubicBezTo>
                  <a:cubicBezTo>
                    <a:pt x="1" y="11398"/>
                    <a:pt x="334" y="12666"/>
                    <a:pt x="1635" y="12866"/>
                  </a:cubicBezTo>
                  <a:cubicBezTo>
                    <a:pt x="2303" y="12984"/>
                    <a:pt x="2982" y="13040"/>
                    <a:pt x="3659" y="13040"/>
                  </a:cubicBezTo>
                  <a:cubicBezTo>
                    <a:pt x="5080" y="13040"/>
                    <a:pt x="6496" y="12795"/>
                    <a:pt x="7806" y="12366"/>
                  </a:cubicBezTo>
                  <a:cubicBezTo>
                    <a:pt x="7873" y="12499"/>
                    <a:pt x="7973" y="12566"/>
                    <a:pt x="8073" y="12666"/>
                  </a:cubicBezTo>
                  <a:cubicBezTo>
                    <a:pt x="6906" y="14200"/>
                    <a:pt x="6072" y="16202"/>
                    <a:pt x="6472" y="18870"/>
                  </a:cubicBezTo>
                  <a:cubicBezTo>
                    <a:pt x="6610" y="19814"/>
                    <a:pt x="7034" y="20456"/>
                    <a:pt x="7482" y="20456"/>
                  </a:cubicBezTo>
                  <a:cubicBezTo>
                    <a:pt x="7682" y="20456"/>
                    <a:pt x="7887" y="20327"/>
                    <a:pt x="8073" y="20038"/>
                  </a:cubicBezTo>
                  <a:cubicBezTo>
                    <a:pt x="9307" y="18303"/>
                    <a:pt x="10075" y="15835"/>
                    <a:pt x="10475" y="13233"/>
                  </a:cubicBezTo>
                  <a:cubicBezTo>
                    <a:pt x="10542" y="13233"/>
                    <a:pt x="10675" y="13199"/>
                    <a:pt x="10742" y="13199"/>
                  </a:cubicBezTo>
                  <a:cubicBezTo>
                    <a:pt x="10842" y="13199"/>
                    <a:pt x="10875" y="13166"/>
                    <a:pt x="10975" y="13166"/>
                  </a:cubicBezTo>
                  <a:cubicBezTo>
                    <a:pt x="11843" y="15835"/>
                    <a:pt x="13344" y="18303"/>
                    <a:pt x="15412" y="19904"/>
                  </a:cubicBezTo>
                  <a:cubicBezTo>
                    <a:pt x="15713" y="20133"/>
                    <a:pt x="16013" y="20236"/>
                    <a:pt x="16291" y="20236"/>
                  </a:cubicBezTo>
                  <a:cubicBezTo>
                    <a:pt x="17027" y="20236"/>
                    <a:pt x="17617" y="19511"/>
                    <a:pt x="17713" y="18470"/>
                  </a:cubicBezTo>
                  <a:cubicBezTo>
                    <a:pt x="17980" y="15134"/>
                    <a:pt x="15812" y="13033"/>
                    <a:pt x="13310" y="11565"/>
                  </a:cubicBezTo>
                  <a:cubicBezTo>
                    <a:pt x="13377" y="11498"/>
                    <a:pt x="13410" y="11365"/>
                    <a:pt x="13510" y="11298"/>
                  </a:cubicBezTo>
                  <a:cubicBezTo>
                    <a:pt x="14431" y="11405"/>
                    <a:pt x="15373" y="11464"/>
                    <a:pt x="16315" y="11464"/>
                  </a:cubicBezTo>
                  <a:cubicBezTo>
                    <a:pt x="17728" y="11464"/>
                    <a:pt x="19141" y="11331"/>
                    <a:pt x="20482" y="11031"/>
                  </a:cubicBezTo>
                  <a:cubicBezTo>
                    <a:pt x="21816" y="10831"/>
                    <a:pt x="21816" y="9997"/>
                    <a:pt x="20816" y="9463"/>
                  </a:cubicBezTo>
                  <a:cubicBezTo>
                    <a:pt x="19833" y="8942"/>
                    <a:pt x="18745" y="8738"/>
                    <a:pt x="17629" y="8738"/>
                  </a:cubicBezTo>
                  <a:cubicBezTo>
                    <a:pt x="16319" y="8738"/>
                    <a:pt x="14971" y="9019"/>
                    <a:pt x="13711" y="9397"/>
                  </a:cubicBezTo>
                  <a:cubicBezTo>
                    <a:pt x="13644" y="9230"/>
                    <a:pt x="13544" y="9130"/>
                    <a:pt x="13410" y="8930"/>
                  </a:cubicBezTo>
                  <a:cubicBezTo>
                    <a:pt x="15412" y="7228"/>
                    <a:pt x="17146" y="5027"/>
                    <a:pt x="18147" y="2525"/>
                  </a:cubicBezTo>
                  <a:cubicBezTo>
                    <a:pt x="18636" y="1317"/>
                    <a:pt x="17984" y="456"/>
                    <a:pt x="16939" y="456"/>
                  </a:cubicBezTo>
                  <a:cubicBezTo>
                    <a:pt x="16773" y="456"/>
                    <a:pt x="16596" y="478"/>
                    <a:pt x="16413" y="524"/>
                  </a:cubicBezTo>
                  <a:cubicBezTo>
                    <a:pt x="13144" y="1358"/>
                    <a:pt x="11642" y="4760"/>
                    <a:pt x="10742" y="8096"/>
                  </a:cubicBezTo>
                  <a:cubicBezTo>
                    <a:pt x="10675" y="8096"/>
                    <a:pt x="10542" y="8162"/>
                    <a:pt x="10475" y="8162"/>
                  </a:cubicBezTo>
                  <a:cubicBezTo>
                    <a:pt x="10342" y="8196"/>
                    <a:pt x="10241" y="8196"/>
                    <a:pt x="10141" y="8229"/>
                  </a:cubicBezTo>
                  <a:cubicBezTo>
                    <a:pt x="8974" y="4893"/>
                    <a:pt x="7239" y="1391"/>
                    <a:pt x="4471" y="157"/>
                  </a:cubicBezTo>
                  <a:cubicBezTo>
                    <a:pt x="4230" y="51"/>
                    <a:pt x="4011" y="0"/>
                    <a:pt x="38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34"/>
            <p:cNvSpPr/>
            <p:nvPr/>
          </p:nvSpPr>
          <p:spPr>
            <a:xfrm>
              <a:off x="3586075" y="3659350"/>
              <a:ext cx="91750" cy="73275"/>
            </a:xfrm>
            <a:custGeom>
              <a:rect b="b" l="l" r="r" t="t"/>
              <a:pathLst>
                <a:path extrusionOk="0" h="2931" w="3670">
                  <a:moveTo>
                    <a:pt x="2209" y="0"/>
                  </a:moveTo>
                  <a:cubicBezTo>
                    <a:pt x="2058" y="0"/>
                    <a:pt x="1898" y="16"/>
                    <a:pt x="1735" y="49"/>
                  </a:cubicBezTo>
                  <a:cubicBezTo>
                    <a:pt x="734" y="249"/>
                    <a:pt x="0" y="1050"/>
                    <a:pt x="33" y="1850"/>
                  </a:cubicBezTo>
                  <a:cubicBezTo>
                    <a:pt x="62" y="2497"/>
                    <a:pt x="659" y="2931"/>
                    <a:pt x="1446" y="2931"/>
                  </a:cubicBezTo>
                  <a:cubicBezTo>
                    <a:pt x="1592" y="2931"/>
                    <a:pt x="1745" y="2916"/>
                    <a:pt x="1901" y="2884"/>
                  </a:cubicBezTo>
                  <a:cubicBezTo>
                    <a:pt x="2902" y="2684"/>
                    <a:pt x="3669" y="1884"/>
                    <a:pt x="3603" y="1083"/>
                  </a:cubicBezTo>
                  <a:cubicBezTo>
                    <a:pt x="3575" y="413"/>
                    <a:pt x="2987" y="0"/>
                    <a:pt x="22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34"/>
            <p:cNvSpPr/>
            <p:nvPr/>
          </p:nvSpPr>
          <p:spPr>
            <a:xfrm>
              <a:off x="3952150" y="3200075"/>
              <a:ext cx="302750" cy="348775"/>
            </a:xfrm>
            <a:custGeom>
              <a:rect b="b" l="l" r="r" t="t"/>
              <a:pathLst>
                <a:path extrusionOk="0" h="13951" w="12110">
                  <a:moveTo>
                    <a:pt x="7459" y="0"/>
                  </a:moveTo>
                  <a:cubicBezTo>
                    <a:pt x="7318" y="0"/>
                    <a:pt x="7177" y="23"/>
                    <a:pt x="7039" y="74"/>
                  </a:cubicBezTo>
                  <a:cubicBezTo>
                    <a:pt x="6272" y="307"/>
                    <a:pt x="5905" y="1141"/>
                    <a:pt x="5638" y="1908"/>
                  </a:cubicBezTo>
                  <a:cubicBezTo>
                    <a:pt x="5371" y="2842"/>
                    <a:pt x="5038" y="4010"/>
                    <a:pt x="4804" y="4977"/>
                  </a:cubicBezTo>
                  <a:cubicBezTo>
                    <a:pt x="4337" y="3943"/>
                    <a:pt x="3503" y="3109"/>
                    <a:pt x="2469" y="2642"/>
                  </a:cubicBezTo>
                  <a:cubicBezTo>
                    <a:pt x="2183" y="2523"/>
                    <a:pt x="1846" y="2421"/>
                    <a:pt x="1519" y="2421"/>
                  </a:cubicBezTo>
                  <a:cubicBezTo>
                    <a:pt x="1388" y="2421"/>
                    <a:pt x="1259" y="2437"/>
                    <a:pt x="1135" y="2475"/>
                  </a:cubicBezTo>
                  <a:cubicBezTo>
                    <a:pt x="435" y="2675"/>
                    <a:pt x="1" y="3409"/>
                    <a:pt x="68" y="4110"/>
                  </a:cubicBezTo>
                  <a:cubicBezTo>
                    <a:pt x="101" y="4810"/>
                    <a:pt x="468" y="5444"/>
                    <a:pt x="1002" y="5911"/>
                  </a:cubicBezTo>
                  <a:cubicBezTo>
                    <a:pt x="1369" y="6192"/>
                    <a:pt x="1764" y="6444"/>
                    <a:pt x="2159" y="6660"/>
                  </a:cubicBezTo>
                  <a:lnTo>
                    <a:pt x="2159" y="6660"/>
                  </a:lnTo>
                  <a:cubicBezTo>
                    <a:pt x="2099" y="6648"/>
                    <a:pt x="2040" y="6641"/>
                    <a:pt x="1981" y="6641"/>
                  </a:cubicBezTo>
                  <a:cubicBezTo>
                    <a:pt x="1954" y="6641"/>
                    <a:pt x="1928" y="6642"/>
                    <a:pt x="1902" y="6645"/>
                  </a:cubicBezTo>
                  <a:cubicBezTo>
                    <a:pt x="1569" y="6812"/>
                    <a:pt x="1302" y="7112"/>
                    <a:pt x="1068" y="7345"/>
                  </a:cubicBezTo>
                  <a:cubicBezTo>
                    <a:pt x="768" y="7646"/>
                    <a:pt x="468" y="7979"/>
                    <a:pt x="301" y="8346"/>
                  </a:cubicBezTo>
                  <a:cubicBezTo>
                    <a:pt x="201" y="8746"/>
                    <a:pt x="134" y="9180"/>
                    <a:pt x="401" y="9514"/>
                  </a:cubicBezTo>
                  <a:cubicBezTo>
                    <a:pt x="659" y="9886"/>
                    <a:pt x="1139" y="9988"/>
                    <a:pt x="1587" y="9988"/>
                  </a:cubicBezTo>
                  <a:cubicBezTo>
                    <a:pt x="1660" y="9988"/>
                    <a:pt x="1732" y="9985"/>
                    <a:pt x="1802" y="9981"/>
                  </a:cubicBezTo>
                  <a:cubicBezTo>
                    <a:pt x="2636" y="9914"/>
                    <a:pt x="3470" y="9647"/>
                    <a:pt x="4204" y="9247"/>
                  </a:cubicBezTo>
                  <a:lnTo>
                    <a:pt x="4204" y="9247"/>
                  </a:lnTo>
                  <a:cubicBezTo>
                    <a:pt x="3603" y="10014"/>
                    <a:pt x="3203" y="11015"/>
                    <a:pt x="3303" y="12015"/>
                  </a:cubicBezTo>
                  <a:cubicBezTo>
                    <a:pt x="3434" y="12999"/>
                    <a:pt x="4275" y="13951"/>
                    <a:pt x="5254" y="13951"/>
                  </a:cubicBezTo>
                  <a:cubicBezTo>
                    <a:pt x="5271" y="13951"/>
                    <a:pt x="5288" y="13951"/>
                    <a:pt x="5305" y="13950"/>
                  </a:cubicBezTo>
                  <a:cubicBezTo>
                    <a:pt x="6139" y="13950"/>
                    <a:pt x="6872" y="13250"/>
                    <a:pt x="7106" y="12416"/>
                  </a:cubicBezTo>
                  <a:cubicBezTo>
                    <a:pt x="7343" y="11706"/>
                    <a:pt x="7238" y="10891"/>
                    <a:pt x="7026" y="10181"/>
                  </a:cubicBezTo>
                  <a:lnTo>
                    <a:pt x="7026" y="10181"/>
                  </a:lnTo>
                  <a:cubicBezTo>
                    <a:pt x="7200" y="10619"/>
                    <a:pt x="7529" y="11026"/>
                    <a:pt x="7973" y="11248"/>
                  </a:cubicBezTo>
                  <a:cubicBezTo>
                    <a:pt x="8277" y="11373"/>
                    <a:pt x="8590" y="11441"/>
                    <a:pt x="8903" y="11441"/>
                  </a:cubicBezTo>
                  <a:cubicBezTo>
                    <a:pt x="9174" y="11441"/>
                    <a:pt x="9444" y="11390"/>
                    <a:pt x="9708" y="11282"/>
                  </a:cubicBezTo>
                  <a:cubicBezTo>
                    <a:pt x="10075" y="11148"/>
                    <a:pt x="10408" y="10848"/>
                    <a:pt x="10542" y="10481"/>
                  </a:cubicBezTo>
                  <a:cubicBezTo>
                    <a:pt x="10775" y="9847"/>
                    <a:pt x="10442" y="9147"/>
                    <a:pt x="9975" y="8746"/>
                  </a:cubicBezTo>
                  <a:cubicBezTo>
                    <a:pt x="9541" y="8313"/>
                    <a:pt x="9041" y="8113"/>
                    <a:pt x="8407" y="7912"/>
                  </a:cubicBezTo>
                  <a:cubicBezTo>
                    <a:pt x="9441" y="7812"/>
                    <a:pt x="10475" y="7345"/>
                    <a:pt x="11276" y="6612"/>
                  </a:cubicBezTo>
                  <a:cubicBezTo>
                    <a:pt x="11643" y="6278"/>
                    <a:pt x="11943" y="5911"/>
                    <a:pt x="12043" y="5411"/>
                  </a:cubicBezTo>
                  <a:cubicBezTo>
                    <a:pt x="12110" y="4744"/>
                    <a:pt x="11643" y="4010"/>
                    <a:pt x="11042" y="3743"/>
                  </a:cubicBezTo>
                  <a:cubicBezTo>
                    <a:pt x="10760" y="3609"/>
                    <a:pt x="10451" y="3548"/>
                    <a:pt x="10143" y="3548"/>
                  </a:cubicBezTo>
                  <a:cubicBezTo>
                    <a:pt x="9758" y="3548"/>
                    <a:pt x="9374" y="3643"/>
                    <a:pt x="9041" y="3810"/>
                  </a:cubicBezTo>
                  <a:cubicBezTo>
                    <a:pt x="8618" y="3988"/>
                    <a:pt x="8284" y="4270"/>
                    <a:pt x="7979" y="4597"/>
                  </a:cubicBezTo>
                  <a:lnTo>
                    <a:pt x="7979" y="4597"/>
                  </a:lnTo>
                  <a:cubicBezTo>
                    <a:pt x="8322" y="4179"/>
                    <a:pt x="8639" y="3736"/>
                    <a:pt x="8874" y="3242"/>
                  </a:cubicBezTo>
                  <a:cubicBezTo>
                    <a:pt x="9141" y="2542"/>
                    <a:pt x="9274" y="1708"/>
                    <a:pt x="8941" y="974"/>
                  </a:cubicBezTo>
                  <a:cubicBezTo>
                    <a:pt x="8670" y="432"/>
                    <a:pt x="8069" y="0"/>
                    <a:pt x="74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34"/>
            <p:cNvSpPr/>
            <p:nvPr/>
          </p:nvSpPr>
          <p:spPr>
            <a:xfrm>
              <a:off x="3769525" y="3087425"/>
              <a:ext cx="617975" cy="523525"/>
            </a:xfrm>
            <a:custGeom>
              <a:rect b="b" l="l" r="r" t="t"/>
              <a:pathLst>
                <a:path extrusionOk="0" h="20941" w="24719">
                  <a:moveTo>
                    <a:pt x="10525" y="1"/>
                  </a:moveTo>
                  <a:cubicBezTo>
                    <a:pt x="10024" y="1"/>
                    <a:pt x="9532" y="344"/>
                    <a:pt x="9207" y="977"/>
                  </a:cubicBezTo>
                  <a:cubicBezTo>
                    <a:pt x="7706" y="4046"/>
                    <a:pt x="9341" y="7415"/>
                    <a:pt x="11275" y="10217"/>
                  </a:cubicBezTo>
                  <a:cubicBezTo>
                    <a:pt x="11242" y="10284"/>
                    <a:pt x="11209" y="10384"/>
                    <a:pt x="11109" y="10450"/>
                  </a:cubicBezTo>
                  <a:cubicBezTo>
                    <a:pt x="11075" y="10550"/>
                    <a:pt x="11042" y="10651"/>
                    <a:pt x="10942" y="10751"/>
                  </a:cubicBezTo>
                  <a:cubicBezTo>
                    <a:pt x="8770" y="9908"/>
                    <a:pt x="6362" y="9184"/>
                    <a:pt x="4179" y="9184"/>
                  </a:cubicBezTo>
                  <a:cubicBezTo>
                    <a:pt x="3076" y="9184"/>
                    <a:pt x="2031" y="9369"/>
                    <a:pt x="1101" y="9817"/>
                  </a:cubicBezTo>
                  <a:cubicBezTo>
                    <a:pt x="1" y="10384"/>
                    <a:pt x="167" y="11384"/>
                    <a:pt x="1702" y="11785"/>
                  </a:cubicBezTo>
                  <a:cubicBezTo>
                    <a:pt x="3835" y="12380"/>
                    <a:pt x="6115" y="12643"/>
                    <a:pt x="8309" y="12643"/>
                  </a:cubicBezTo>
                  <a:cubicBezTo>
                    <a:pt x="9067" y="12643"/>
                    <a:pt x="9814" y="12612"/>
                    <a:pt x="10542" y="12552"/>
                  </a:cubicBezTo>
                  <a:cubicBezTo>
                    <a:pt x="10542" y="12719"/>
                    <a:pt x="10542" y="12885"/>
                    <a:pt x="10575" y="13052"/>
                  </a:cubicBezTo>
                  <a:cubicBezTo>
                    <a:pt x="8207" y="14587"/>
                    <a:pt x="6172" y="16621"/>
                    <a:pt x="6605" y="19390"/>
                  </a:cubicBezTo>
                  <a:cubicBezTo>
                    <a:pt x="6761" y="20191"/>
                    <a:pt x="7302" y="20695"/>
                    <a:pt x="7962" y="20695"/>
                  </a:cubicBezTo>
                  <a:cubicBezTo>
                    <a:pt x="8292" y="20695"/>
                    <a:pt x="8651" y="20569"/>
                    <a:pt x="9007" y="20291"/>
                  </a:cubicBezTo>
                  <a:cubicBezTo>
                    <a:pt x="10608" y="18923"/>
                    <a:pt x="11842" y="17155"/>
                    <a:pt x="12610" y="15254"/>
                  </a:cubicBezTo>
                  <a:cubicBezTo>
                    <a:pt x="12743" y="15254"/>
                    <a:pt x="12877" y="15254"/>
                    <a:pt x="13043" y="15187"/>
                  </a:cubicBezTo>
                  <a:cubicBezTo>
                    <a:pt x="13444" y="17088"/>
                    <a:pt x="14444" y="19023"/>
                    <a:pt x="16713" y="20458"/>
                  </a:cubicBezTo>
                  <a:cubicBezTo>
                    <a:pt x="17199" y="20777"/>
                    <a:pt x="17662" y="20940"/>
                    <a:pt x="18015" y="20940"/>
                  </a:cubicBezTo>
                  <a:cubicBezTo>
                    <a:pt x="18510" y="20940"/>
                    <a:pt x="18789" y="20619"/>
                    <a:pt x="18614" y="19957"/>
                  </a:cubicBezTo>
                  <a:cubicBezTo>
                    <a:pt x="18080" y="17922"/>
                    <a:pt x="16746" y="15721"/>
                    <a:pt x="15011" y="13753"/>
                  </a:cubicBezTo>
                  <a:cubicBezTo>
                    <a:pt x="15045" y="13653"/>
                    <a:pt x="15111" y="13586"/>
                    <a:pt x="15178" y="13486"/>
                  </a:cubicBezTo>
                  <a:cubicBezTo>
                    <a:pt x="15212" y="13453"/>
                    <a:pt x="15212" y="13352"/>
                    <a:pt x="15245" y="13319"/>
                  </a:cubicBezTo>
                  <a:cubicBezTo>
                    <a:pt x="17100" y="14104"/>
                    <a:pt x="19091" y="14533"/>
                    <a:pt x="21012" y="14533"/>
                  </a:cubicBezTo>
                  <a:cubicBezTo>
                    <a:pt x="21785" y="14533"/>
                    <a:pt x="22547" y="14463"/>
                    <a:pt x="23284" y="14320"/>
                  </a:cubicBezTo>
                  <a:cubicBezTo>
                    <a:pt x="24618" y="14053"/>
                    <a:pt x="24718" y="12652"/>
                    <a:pt x="23684" y="11618"/>
                  </a:cubicBezTo>
                  <a:cubicBezTo>
                    <a:pt x="22330" y="10282"/>
                    <a:pt x="20785" y="9806"/>
                    <a:pt x="19210" y="9806"/>
                  </a:cubicBezTo>
                  <a:cubicBezTo>
                    <a:pt x="17992" y="9806"/>
                    <a:pt x="16757" y="10091"/>
                    <a:pt x="15578" y="10484"/>
                  </a:cubicBezTo>
                  <a:cubicBezTo>
                    <a:pt x="15545" y="10384"/>
                    <a:pt x="15512" y="10250"/>
                    <a:pt x="15445" y="10150"/>
                  </a:cubicBezTo>
                  <a:cubicBezTo>
                    <a:pt x="17213" y="8616"/>
                    <a:pt x="18747" y="6681"/>
                    <a:pt x="19781" y="4646"/>
                  </a:cubicBezTo>
                  <a:cubicBezTo>
                    <a:pt x="20298" y="3819"/>
                    <a:pt x="20054" y="3312"/>
                    <a:pt x="19422" y="3312"/>
                  </a:cubicBezTo>
                  <a:cubicBezTo>
                    <a:pt x="19238" y="3312"/>
                    <a:pt x="19021" y="3355"/>
                    <a:pt x="18781" y="3445"/>
                  </a:cubicBezTo>
                  <a:cubicBezTo>
                    <a:pt x="16546" y="4379"/>
                    <a:pt x="15111" y="6581"/>
                    <a:pt x="14144" y="8816"/>
                  </a:cubicBezTo>
                  <a:cubicBezTo>
                    <a:pt x="14011" y="8783"/>
                    <a:pt x="13811" y="8749"/>
                    <a:pt x="13677" y="8749"/>
                  </a:cubicBezTo>
                  <a:cubicBezTo>
                    <a:pt x="13677" y="6114"/>
                    <a:pt x="13077" y="3379"/>
                    <a:pt x="11842" y="977"/>
                  </a:cubicBezTo>
                  <a:cubicBezTo>
                    <a:pt x="11485" y="311"/>
                    <a:pt x="11001" y="1"/>
                    <a:pt x="105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34"/>
            <p:cNvSpPr/>
            <p:nvPr/>
          </p:nvSpPr>
          <p:spPr>
            <a:xfrm>
              <a:off x="4058900" y="3342550"/>
              <a:ext cx="81750" cy="90650"/>
            </a:xfrm>
            <a:custGeom>
              <a:rect b="b" l="l" r="r" t="t"/>
              <a:pathLst>
                <a:path extrusionOk="0" h="3626" w="3270">
                  <a:moveTo>
                    <a:pt x="1863" y="1"/>
                  </a:moveTo>
                  <a:cubicBezTo>
                    <a:pt x="1356" y="1"/>
                    <a:pt x="824" y="345"/>
                    <a:pt x="501" y="946"/>
                  </a:cubicBezTo>
                  <a:cubicBezTo>
                    <a:pt x="1" y="1847"/>
                    <a:pt x="134" y="2947"/>
                    <a:pt x="768" y="3414"/>
                  </a:cubicBezTo>
                  <a:cubicBezTo>
                    <a:pt x="952" y="3558"/>
                    <a:pt x="1165" y="3626"/>
                    <a:pt x="1386" y="3626"/>
                  </a:cubicBezTo>
                  <a:cubicBezTo>
                    <a:pt x="1884" y="3626"/>
                    <a:pt x="2423" y="3281"/>
                    <a:pt x="2769" y="2680"/>
                  </a:cubicBezTo>
                  <a:cubicBezTo>
                    <a:pt x="3270" y="1780"/>
                    <a:pt x="3136" y="679"/>
                    <a:pt x="2502" y="212"/>
                  </a:cubicBezTo>
                  <a:cubicBezTo>
                    <a:pt x="2308" y="68"/>
                    <a:pt x="2088" y="1"/>
                    <a:pt x="186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34"/>
            <p:cNvSpPr/>
            <p:nvPr/>
          </p:nvSpPr>
          <p:spPr>
            <a:xfrm>
              <a:off x="3316700" y="3983950"/>
              <a:ext cx="207675" cy="209300"/>
            </a:xfrm>
            <a:custGeom>
              <a:rect b="b" l="l" r="r" t="t"/>
              <a:pathLst>
                <a:path extrusionOk="0" h="8372" w="8307">
                  <a:moveTo>
                    <a:pt x="3032" y="1"/>
                  </a:moveTo>
                  <a:cubicBezTo>
                    <a:pt x="2696" y="1"/>
                    <a:pt x="2360" y="200"/>
                    <a:pt x="2136" y="475"/>
                  </a:cubicBezTo>
                  <a:cubicBezTo>
                    <a:pt x="1835" y="875"/>
                    <a:pt x="1802" y="1409"/>
                    <a:pt x="1869" y="1876"/>
                  </a:cubicBezTo>
                  <a:cubicBezTo>
                    <a:pt x="1938" y="2176"/>
                    <a:pt x="2056" y="2493"/>
                    <a:pt x="2188" y="2804"/>
                  </a:cubicBezTo>
                  <a:lnTo>
                    <a:pt x="2188" y="2804"/>
                  </a:lnTo>
                  <a:cubicBezTo>
                    <a:pt x="2138" y="2736"/>
                    <a:pt x="2077" y="2680"/>
                    <a:pt x="2002" y="2643"/>
                  </a:cubicBezTo>
                  <a:cubicBezTo>
                    <a:pt x="1889" y="2615"/>
                    <a:pt x="1783" y="2604"/>
                    <a:pt x="1677" y="2604"/>
                  </a:cubicBezTo>
                  <a:cubicBezTo>
                    <a:pt x="1532" y="2604"/>
                    <a:pt x="1389" y="2624"/>
                    <a:pt x="1235" y="2643"/>
                  </a:cubicBezTo>
                  <a:cubicBezTo>
                    <a:pt x="1001" y="2710"/>
                    <a:pt x="701" y="2743"/>
                    <a:pt x="468" y="2876"/>
                  </a:cubicBezTo>
                  <a:cubicBezTo>
                    <a:pt x="201" y="2976"/>
                    <a:pt x="1" y="3243"/>
                    <a:pt x="1" y="3543"/>
                  </a:cubicBezTo>
                  <a:cubicBezTo>
                    <a:pt x="1" y="3877"/>
                    <a:pt x="301" y="4144"/>
                    <a:pt x="568" y="4377"/>
                  </a:cubicBezTo>
                  <a:cubicBezTo>
                    <a:pt x="1035" y="4644"/>
                    <a:pt x="1635" y="4878"/>
                    <a:pt x="2169" y="4944"/>
                  </a:cubicBezTo>
                  <a:cubicBezTo>
                    <a:pt x="1502" y="5111"/>
                    <a:pt x="835" y="5478"/>
                    <a:pt x="501" y="6079"/>
                  </a:cubicBezTo>
                  <a:cubicBezTo>
                    <a:pt x="134" y="6646"/>
                    <a:pt x="201" y="7480"/>
                    <a:pt x="735" y="7913"/>
                  </a:cubicBezTo>
                  <a:cubicBezTo>
                    <a:pt x="934" y="8056"/>
                    <a:pt x="1176" y="8119"/>
                    <a:pt x="1424" y="8119"/>
                  </a:cubicBezTo>
                  <a:cubicBezTo>
                    <a:pt x="1757" y="8119"/>
                    <a:pt x="2101" y="8004"/>
                    <a:pt x="2369" y="7813"/>
                  </a:cubicBezTo>
                  <a:cubicBezTo>
                    <a:pt x="2796" y="7508"/>
                    <a:pt x="3084" y="7035"/>
                    <a:pt x="3283" y="6548"/>
                  </a:cubicBezTo>
                  <a:lnTo>
                    <a:pt x="3283" y="6548"/>
                  </a:lnTo>
                  <a:cubicBezTo>
                    <a:pt x="3172" y="6883"/>
                    <a:pt x="3190" y="7257"/>
                    <a:pt x="3336" y="7580"/>
                  </a:cubicBezTo>
                  <a:cubicBezTo>
                    <a:pt x="3503" y="7947"/>
                    <a:pt x="3837" y="8247"/>
                    <a:pt x="4204" y="8314"/>
                  </a:cubicBezTo>
                  <a:cubicBezTo>
                    <a:pt x="4322" y="8353"/>
                    <a:pt x="4430" y="8372"/>
                    <a:pt x="4534" y="8372"/>
                  </a:cubicBezTo>
                  <a:cubicBezTo>
                    <a:pt x="4693" y="8372"/>
                    <a:pt x="4843" y="8328"/>
                    <a:pt x="5004" y="8247"/>
                  </a:cubicBezTo>
                  <a:cubicBezTo>
                    <a:pt x="5371" y="7980"/>
                    <a:pt x="5505" y="7480"/>
                    <a:pt x="5405" y="7079"/>
                  </a:cubicBezTo>
                  <a:cubicBezTo>
                    <a:pt x="5338" y="6646"/>
                    <a:pt x="5171" y="6312"/>
                    <a:pt x="4904" y="5945"/>
                  </a:cubicBezTo>
                  <a:lnTo>
                    <a:pt x="4904" y="5945"/>
                  </a:lnTo>
                  <a:cubicBezTo>
                    <a:pt x="5438" y="6254"/>
                    <a:pt x="6067" y="6469"/>
                    <a:pt x="6671" y="6469"/>
                  </a:cubicBezTo>
                  <a:cubicBezTo>
                    <a:pt x="6784" y="6469"/>
                    <a:pt x="6895" y="6461"/>
                    <a:pt x="7006" y="6446"/>
                  </a:cubicBezTo>
                  <a:cubicBezTo>
                    <a:pt x="7339" y="6446"/>
                    <a:pt x="7673" y="6312"/>
                    <a:pt x="7906" y="6112"/>
                  </a:cubicBezTo>
                  <a:cubicBezTo>
                    <a:pt x="8240" y="5812"/>
                    <a:pt x="8307" y="5245"/>
                    <a:pt x="8073" y="4811"/>
                  </a:cubicBezTo>
                  <a:cubicBezTo>
                    <a:pt x="7840" y="4411"/>
                    <a:pt x="7406" y="4144"/>
                    <a:pt x="6972" y="4044"/>
                  </a:cubicBezTo>
                  <a:cubicBezTo>
                    <a:pt x="6830" y="4013"/>
                    <a:pt x="6692" y="4001"/>
                    <a:pt x="6555" y="4001"/>
                  </a:cubicBezTo>
                  <a:cubicBezTo>
                    <a:pt x="6242" y="4001"/>
                    <a:pt x="5940" y="4064"/>
                    <a:pt x="5638" y="4111"/>
                  </a:cubicBezTo>
                  <a:cubicBezTo>
                    <a:pt x="6138" y="3977"/>
                    <a:pt x="6672" y="3910"/>
                    <a:pt x="7139" y="3644"/>
                  </a:cubicBezTo>
                  <a:cubicBezTo>
                    <a:pt x="7573" y="3410"/>
                    <a:pt x="8006" y="2976"/>
                    <a:pt x="8140" y="2476"/>
                  </a:cubicBezTo>
                  <a:cubicBezTo>
                    <a:pt x="8273" y="1976"/>
                    <a:pt x="8006" y="1375"/>
                    <a:pt x="7506" y="1208"/>
                  </a:cubicBezTo>
                  <a:cubicBezTo>
                    <a:pt x="7399" y="1173"/>
                    <a:pt x="7291" y="1157"/>
                    <a:pt x="7182" y="1157"/>
                  </a:cubicBezTo>
                  <a:cubicBezTo>
                    <a:pt x="6781" y="1157"/>
                    <a:pt x="6372" y="1373"/>
                    <a:pt x="6005" y="1609"/>
                  </a:cubicBezTo>
                  <a:cubicBezTo>
                    <a:pt x="5438" y="1976"/>
                    <a:pt x="4737" y="2443"/>
                    <a:pt x="4270" y="2910"/>
                  </a:cubicBezTo>
                  <a:cubicBezTo>
                    <a:pt x="4471" y="2209"/>
                    <a:pt x="4371" y="1375"/>
                    <a:pt x="4004" y="708"/>
                  </a:cubicBezTo>
                  <a:cubicBezTo>
                    <a:pt x="3870" y="441"/>
                    <a:pt x="3670" y="208"/>
                    <a:pt x="3370" y="74"/>
                  </a:cubicBezTo>
                  <a:cubicBezTo>
                    <a:pt x="3260" y="24"/>
                    <a:pt x="3146" y="1"/>
                    <a:pt x="30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34"/>
            <p:cNvSpPr/>
            <p:nvPr/>
          </p:nvSpPr>
          <p:spPr>
            <a:xfrm>
              <a:off x="3238525" y="3909675"/>
              <a:ext cx="358400" cy="366375"/>
            </a:xfrm>
            <a:custGeom>
              <a:rect b="b" l="l" r="r" t="t"/>
              <a:pathLst>
                <a:path extrusionOk="0" h="14655" w="14336">
                  <a:moveTo>
                    <a:pt x="10029" y="1"/>
                  </a:moveTo>
                  <a:cubicBezTo>
                    <a:pt x="9844" y="1"/>
                    <a:pt x="9641" y="47"/>
                    <a:pt x="9432" y="143"/>
                  </a:cubicBezTo>
                  <a:cubicBezTo>
                    <a:pt x="7331" y="1144"/>
                    <a:pt x="6797" y="3612"/>
                    <a:pt x="6664" y="5947"/>
                  </a:cubicBezTo>
                  <a:cubicBezTo>
                    <a:pt x="6630" y="5981"/>
                    <a:pt x="6564" y="5981"/>
                    <a:pt x="6497" y="6047"/>
                  </a:cubicBezTo>
                  <a:cubicBezTo>
                    <a:pt x="6430" y="6081"/>
                    <a:pt x="6397" y="6081"/>
                    <a:pt x="6297" y="6114"/>
                  </a:cubicBezTo>
                  <a:cubicBezTo>
                    <a:pt x="5062" y="4079"/>
                    <a:pt x="3461" y="1945"/>
                    <a:pt x="1427" y="1544"/>
                  </a:cubicBezTo>
                  <a:cubicBezTo>
                    <a:pt x="1328" y="1525"/>
                    <a:pt x="1237" y="1515"/>
                    <a:pt x="1154" y="1515"/>
                  </a:cubicBezTo>
                  <a:cubicBezTo>
                    <a:pt x="528" y="1515"/>
                    <a:pt x="338" y="2047"/>
                    <a:pt x="926" y="2812"/>
                  </a:cubicBezTo>
                  <a:cubicBezTo>
                    <a:pt x="2127" y="4446"/>
                    <a:pt x="3728" y="5881"/>
                    <a:pt x="5329" y="6948"/>
                  </a:cubicBezTo>
                  <a:cubicBezTo>
                    <a:pt x="5263" y="7048"/>
                    <a:pt x="5229" y="7115"/>
                    <a:pt x="5163" y="7248"/>
                  </a:cubicBezTo>
                  <a:cubicBezTo>
                    <a:pt x="4836" y="7220"/>
                    <a:pt x="4508" y="7203"/>
                    <a:pt x="4184" y="7203"/>
                  </a:cubicBezTo>
                  <a:cubicBezTo>
                    <a:pt x="2618" y="7203"/>
                    <a:pt x="1144" y="7595"/>
                    <a:pt x="426" y="8950"/>
                  </a:cubicBezTo>
                  <a:cubicBezTo>
                    <a:pt x="1" y="9636"/>
                    <a:pt x="377" y="10418"/>
                    <a:pt x="1239" y="10418"/>
                  </a:cubicBezTo>
                  <a:cubicBezTo>
                    <a:pt x="1257" y="10418"/>
                    <a:pt x="1275" y="10418"/>
                    <a:pt x="1293" y="10417"/>
                  </a:cubicBezTo>
                  <a:cubicBezTo>
                    <a:pt x="2761" y="10384"/>
                    <a:pt x="4128" y="9950"/>
                    <a:pt x="5329" y="9250"/>
                  </a:cubicBezTo>
                  <a:cubicBezTo>
                    <a:pt x="5429" y="9283"/>
                    <a:pt x="5496" y="9383"/>
                    <a:pt x="5563" y="9417"/>
                  </a:cubicBezTo>
                  <a:cubicBezTo>
                    <a:pt x="4996" y="10617"/>
                    <a:pt x="4729" y="12052"/>
                    <a:pt x="5296" y="13753"/>
                  </a:cubicBezTo>
                  <a:cubicBezTo>
                    <a:pt x="5508" y="14305"/>
                    <a:pt x="5816" y="14655"/>
                    <a:pt x="6105" y="14655"/>
                  </a:cubicBezTo>
                  <a:cubicBezTo>
                    <a:pt x="6271" y="14655"/>
                    <a:pt x="6430" y="14541"/>
                    <a:pt x="6564" y="14287"/>
                  </a:cubicBezTo>
                  <a:cubicBezTo>
                    <a:pt x="7131" y="12952"/>
                    <a:pt x="7297" y="11251"/>
                    <a:pt x="7231" y="9450"/>
                  </a:cubicBezTo>
                  <a:cubicBezTo>
                    <a:pt x="7297" y="9417"/>
                    <a:pt x="7331" y="9417"/>
                    <a:pt x="7431" y="9383"/>
                  </a:cubicBezTo>
                  <a:cubicBezTo>
                    <a:pt x="7464" y="9383"/>
                    <a:pt x="7498" y="9316"/>
                    <a:pt x="7564" y="9316"/>
                  </a:cubicBezTo>
                  <a:cubicBezTo>
                    <a:pt x="8498" y="10984"/>
                    <a:pt x="9833" y="12419"/>
                    <a:pt x="11434" y="13219"/>
                  </a:cubicBezTo>
                  <a:cubicBezTo>
                    <a:pt x="11597" y="13298"/>
                    <a:pt x="11753" y="13334"/>
                    <a:pt x="11896" y="13334"/>
                  </a:cubicBezTo>
                  <a:cubicBezTo>
                    <a:pt x="12486" y="13334"/>
                    <a:pt x="12875" y="12723"/>
                    <a:pt x="12768" y="11918"/>
                  </a:cubicBezTo>
                  <a:cubicBezTo>
                    <a:pt x="12468" y="9650"/>
                    <a:pt x="10733" y="8583"/>
                    <a:pt x="8899" y="7949"/>
                  </a:cubicBezTo>
                  <a:cubicBezTo>
                    <a:pt x="8932" y="7882"/>
                    <a:pt x="8932" y="7782"/>
                    <a:pt x="8965" y="7749"/>
                  </a:cubicBezTo>
                  <a:cubicBezTo>
                    <a:pt x="10566" y="7615"/>
                    <a:pt x="12168" y="7282"/>
                    <a:pt x="13602" y="6615"/>
                  </a:cubicBezTo>
                  <a:cubicBezTo>
                    <a:pt x="14336" y="6281"/>
                    <a:pt x="14236" y="5714"/>
                    <a:pt x="13502" y="5514"/>
                  </a:cubicBezTo>
                  <a:cubicBezTo>
                    <a:pt x="13110" y="5397"/>
                    <a:pt x="12712" y="5345"/>
                    <a:pt x="12312" y="5345"/>
                  </a:cubicBezTo>
                  <a:cubicBezTo>
                    <a:pt x="11113" y="5345"/>
                    <a:pt x="9899" y="5814"/>
                    <a:pt x="8798" y="6414"/>
                  </a:cubicBezTo>
                  <a:lnTo>
                    <a:pt x="8565" y="6148"/>
                  </a:lnTo>
                  <a:cubicBezTo>
                    <a:pt x="9632" y="4747"/>
                    <a:pt x="10466" y="3045"/>
                    <a:pt x="10833" y="1244"/>
                  </a:cubicBezTo>
                  <a:cubicBezTo>
                    <a:pt x="11011" y="459"/>
                    <a:pt x="10611" y="1"/>
                    <a:pt x="100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34"/>
            <p:cNvSpPr/>
            <p:nvPr/>
          </p:nvSpPr>
          <p:spPr>
            <a:xfrm>
              <a:off x="3380075" y="4076775"/>
              <a:ext cx="62575" cy="52550"/>
            </a:xfrm>
            <a:custGeom>
              <a:rect b="b" l="l" r="r" t="t"/>
              <a:pathLst>
                <a:path extrusionOk="0" h="2102" w="2503">
                  <a:moveTo>
                    <a:pt x="1526" y="0"/>
                  </a:moveTo>
                  <a:cubicBezTo>
                    <a:pt x="1358" y="0"/>
                    <a:pt x="1180" y="32"/>
                    <a:pt x="1002" y="97"/>
                  </a:cubicBezTo>
                  <a:cubicBezTo>
                    <a:pt x="401" y="364"/>
                    <a:pt x="1" y="1031"/>
                    <a:pt x="134" y="1532"/>
                  </a:cubicBezTo>
                  <a:cubicBezTo>
                    <a:pt x="228" y="1908"/>
                    <a:pt x="571" y="2102"/>
                    <a:pt x="975" y="2102"/>
                  </a:cubicBezTo>
                  <a:cubicBezTo>
                    <a:pt x="1144" y="2102"/>
                    <a:pt x="1325" y="2068"/>
                    <a:pt x="1502" y="1999"/>
                  </a:cubicBezTo>
                  <a:cubicBezTo>
                    <a:pt x="2136" y="1732"/>
                    <a:pt x="2503" y="1065"/>
                    <a:pt x="2403" y="564"/>
                  </a:cubicBezTo>
                  <a:cubicBezTo>
                    <a:pt x="2307" y="205"/>
                    <a:pt x="1952" y="0"/>
                    <a:pt x="15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34"/>
            <p:cNvSpPr/>
            <p:nvPr/>
          </p:nvSpPr>
          <p:spPr>
            <a:xfrm>
              <a:off x="3965500" y="3922550"/>
              <a:ext cx="227700" cy="211525"/>
            </a:xfrm>
            <a:custGeom>
              <a:rect b="b" l="l" r="r" t="t"/>
              <a:pathLst>
                <a:path extrusionOk="0" h="8461" w="9108">
                  <a:moveTo>
                    <a:pt x="5065" y="0"/>
                  </a:moveTo>
                  <a:cubicBezTo>
                    <a:pt x="4869" y="0"/>
                    <a:pt x="4673" y="82"/>
                    <a:pt x="4537" y="195"/>
                  </a:cubicBezTo>
                  <a:cubicBezTo>
                    <a:pt x="4337" y="362"/>
                    <a:pt x="4170" y="596"/>
                    <a:pt x="4003" y="796"/>
                  </a:cubicBezTo>
                  <a:cubicBezTo>
                    <a:pt x="3870" y="1029"/>
                    <a:pt x="3703" y="1229"/>
                    <a:pt x="3670" y="1463"/>
                  </a:cubicBezTo>
                  <a:cubicBezTo>
                    <a:pt x="3647" y="1554"/>
                    <a:pt x="3648" y="1638"/>
                    <a:pt x="3666" y="1714"/>
                  </a:cubicBezTo>
                  <a:lnTo>
                    <a:pt x="3666" y="1714"/>
                  </a:lnTo>
                  <a:cubicBezTo>
                    <a:pt x="3464" y="1471"/>
                    <a:pt x="3231" y="1244"/>
                    <a:pt x="2936" y="1063"/>
                  </a:cubicBezTo>
                  <a:cubicBezTo>
                    <a:pt x="2641" y="822"/>
                    <a:pt x="2261" y="667"/>
                    <a:pt x="1881" y="667"/>
                  </a:cubicBezTo>
                  <a:cubicBezTo>
                    <a:pt x="1787" y="667"/>
                    <a:pt x="1694" y="676"/>
                    <a:pt x="1602" y="696"/>
                  </a:cubicBezTo>
                  <a:cubicBezTo>
                    <a:pt x="1168" y="762"/>
                    <a:pt x="734" y="1196"/>
                    <a:pt x="701" y="1663"/>
                  </a:cubicBezTo>
                  <a:cubicBezTo>
                    <a:pt x="701" y="1930"/>
                    <a:pt x="835" y="2230"/>
                    <a:pt x="1035" y="2497"/>
                  </a:cubicBezTo>
                  <a:cubicBezTo>
                    <a:pt x="1502" y="3097"/>
                    <a:pt x="2202" y="3531"/>
                    <a:pt x="2936" y="3664"/>
                  </a:cubicBezTo>
                  <a:cubicBezTo>
                    <a:pt x="2336" y="3931"/>
                    <a:pt x="1602" y="4365"/>
                    <a:pt x="1035" y="4699"/>
                  </a:cubicBezTo>
                  <a:cubicBezTo>
                    <a:pt x="568" y="4999"/>
                    <a:pt x="67" y="5366"/>
                    <a:pt x="34" y="5899"/>
                  </a:cubicBezTo>
                  <a:cubicBezTo>
                    <a:pt x="1" y="6433"/>
                    <a:pt x="434" y="6900"/>
                    <a:pt x="935" y="7034"/>
                  </a:cubicBezTo>
                  <a:cubicBezTo>
                    <a:pt x="1033" y="7060"/>
                    <a:pt x="1133" y="7072"/>
                    <a:pt x="1234" y="7072"/>
                  </a:cubicBezTo>
                  <a:cubicBezTo>
                    <a:pt x="1651" y="7072"/>
                    <a:pt x="2080" y="6868"/>
                    <a:pt x="2402" y="6600"/>
                  </a:cubicBezTo>
                  <a:cubicBezTo>
                    <a:pt x="2836" y="6266"/>
                    <a:pt x="3103" y="5866"/>
                    <a:pt x="3436" y="5432"/>
                  </a:cubicBezTo>
                  <a:lnTo>
                    <a:pt x="3436" y="5432"/>
                  </a:lnTo>
                  <a:cubicBezTo>
                    <a:pt x="3170" y="5833"/>
                    <a:pt x="2903" y="6166"/>
                    <a:pt x="2836" y="6667"/>
                  </a:cubicBezTo>
                  <a:cubicBezTo>
                    <a:pt x="2736" y="7100"/>
                    <a:pt x="2836" y="7601"/>
                    <a:pt x="3069" y="8001"/>
                  </a:cubicBezTo>
                  <a:cubicBezTo>
                    <a:pt x="3297" y="8279"/>
                    <a:pt x="3657" y="8461"/>
                    <a:pt x="4007" y="8461"/>
                  </a:cubicBezTo>
                  <a:cubicBezTo>
                    <a:pt x="4120" y="8461"/>
                    <a:pt x="4231" y="8442"/>
                    <a:pt x="4337" y="8401"/>
                  </a:cubicBezTo>
                  <a:cubicBezTo>
                    <a:pt x="4604" y="8268"/>
                    <a:pt x="4871" y="8034"/>
                    <a:pt x="5038" y="7734"/>
                  </a:cubicBezTo>
                  <a:cubicBezTo>
                    <a:pt x="5404" y="7100"/>
                    <a:pt x="5538" y="6366"/>
                    <a:pt x="5438" y="5599"/>
                  </a:cubicBezTo>
                  <a:lnTo>
                    <a:pt x="5438" y="5599"/>
                  </a:lnTo>
                  <a:cubicBezTo>
                    <a:pt x="5705" y="5966"/>
                    <a:pt x="5905" y="6266"/>
                    <a:pt x="6238" y="6533"/>
                  </a:cubicBezTo>
                  <a:cubicBezTo>
                    <a:pt x="6451" y="6669"/>
                    <a:pt x="6709" y="6759"/>
                    <a:pt x="6966" y="6759"/>
                  </a:cubicBezTo>
                  <a:cubicBezTo>
                    <a:pt x="7152" y="6759"/>
                    <a:pt x="7338" y="6712"/>
                    <a:pt x="7506" y="6600"/>
                  </a:cubicBezTo>
                  <a:cubicBezTo>
                    <a:pt x="7706" y="6433"/>
                    <a:pt x="7873" y="6200"/>
                    <a:pt x="7906" y="5933"/>
                  </a:cubicBezTo>
                  <a:cubicBezTo>
                    <a:pt x="8006" y="5566"/>
                    <a:pt x="7873" y="5099"/>
                    <a:pt x="7606" y="4799"/>
                  </a:cubicBezTo>
                  <a:cubicBezTo>
                    <a:pt x="7440" y="4608"/>
                    <a:pt x="7171" y="4435"/>
                    <a:pt x="6898" y="4375"/>
                  </a:cubicBezTo>
                  <a:lnTo>
                    <a:pt x="6898" y="4375"/>
                  </a:lnTo>
                  <a:cubicBezTo>
                    <a:pt x="6904" y="4375"/>
                    <a:pt x="6911" y="4375"/>
                    <a:pt x="6917" y="4375"/>
                  </a:cubicBezTo>
                  <a:cubicBezTo>
                    <a:pt x="7390" y="4375"/>
                    <a:pt x="7836" y="4307"/>
                    <a:pt x="8240" y="4065"/>
                  </a:cubicBezTo>
                  <a:cubicBezTo>
                    <a:pt x="8740" y="3765"/>
                    <a:pt x="9107" y="3197"/>
                    <a:pt x="9007" y="2597"/>
                  </a:cubicBezTo>
                  <a:cubicBezTo>
                    <a:pt x="8883" y="1978"/>
                    <a:pt x="8214" y="1589"/>
                    <a:pt x="7559" y="1589"/>
                  </a:cubicBezTo>
                  <a:cubicBezTo>
                    <a:pt x="7508" y="1589"/>
                    <a:pt x="7457" y="1591"/>
                    <a:pt x="7406" y="1596"/>
                  </a:cubicBezTo>
                  <a:cubicBezTo>
                    <a:pt x="6739" y="1696"/>
                    <a:pt x="6172" y="2097"/>
                    <a:pt x="5705" y="2597"/>
                  </a:cubicBezTo>
                  <a:cubicBezTo>
                    <a:pt x="5871" y="2063"/>
                    <a:pt x="5905" y="1463"/>
                    <a:pt x="5838" y="929"/>
                  </a:cubicBezTo>
                  <a:cubicBezTo>
                    <a:pt x="5771" y="596"/>
                    <a:pt x="5605" y="195"/>
                    <a:pt x="5338" y="62"/>
                  </a:cubicBezTo>
                  <a:cubicBezTo>
                    <a:pt x="5252" y="19"/>
                    <a:pt x="5158" y="0"/>
                    <a:pt x="5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34"/>
            <p:cNvSpPr/>
            <p:nvPr/>
          </p:nvSpPr>
          <p:spPr>
            <a:xfrm>
              <a:off x="3869600" y="3817550"/>
              <a:ext cx="386050" cy="388375"/>
            </a:xfrm>
            <a:custGeom>
              <a:rect b="b" l="l" r="r" t="t"/>
              <a:pathLst>
                <a:path extrusionOk="0" h="15535" w="15442">
                  <a:moveTo>
                    <a:pt x="5815" y="0"/>
                  </a:moveTo>
                  <a:cubicBezTo>
                    <a:pt x="5563" y="0"/>
                    <a:pt x="5353" y="217"/>
                    <a:pt x="5271" y="626"/>
                  </a:cubicBezTo>
                  <a:cubicBezTo>
                    <a:pt x="4804" y="2627"/>
                    <a:pt x="6072" y="4962"/>
                    <a:pt x="7406" y="6964"/>
                  </a:cubicBezTo>
                  <a:cubicBezTo>
                    <a:pt x="7372" y="7031"/>
                    <a:pt x="7272" y="7064"/>
                    <a:pt x="7239" y="7097"/>
                  </a:cubicBezTo>
                  <a:lnTo>
                    <a:pt x="7106" y="7231"/>
                  </a:lnTo>
                  <a:cubicBezTo>
                    <a:pt x="5914" y="6772"/>
                    <a:pt x="4641" y="6405"/>
                    <a:pt x="3438" y="6405"/>
                  </a:cubicBezTo>
                  <a:cubicBezTo>
                    <a:pt x="2452" y="6405"/>
                    <a:pt x="1512" y="6651"/>
                    <a:pt x="701" y="7297"/>
                  </a:cubicBezTo>
                  <a:cubicBezTo>
                    <a:pt x="1" y="7898"/>
                    <a:pt x="101" y="8765"/>
                    <a:pt x="1101" y="9032"/>
                  </a:cubicBezTo>
                  <a:cubicBezTo>
                    <a:pt x="1984" y="9244"/>
                    <a:pt x="2883" y="9345"/>
                    <a:pt x="3778" y="9345"/>
                  </a:cubicBezTo>
                  <a:cubicBezTo>
                    <a:pt x="4709" y="9345"/>
                    <a:pt x="5637" y="9236"/>
                    <a:pt x="6539" y="9032"/>
                  </a:cubicBezTo>
                  <a:cubicBezTo>
                    <a:pt x="6572" y="9132"/>
                    <a:pt x="6605" y="9265"/>
                    <a:pt x="6672" y="9366"/>
                  </a:cubicBezTo>
                  <a:cubicBezTo>
                    <a:pt x="5338" y="10400"/>
                    <a:pt x="4070" y="11634"/>
                    <a:pt x="3837" y="13268"/>
                  </a:cubicBezTo>
                  <a:cubicBezTo>
                    <a:pt x="3749" y="13770"/>
                    <a:pt x="3919" y="14087"/>
                    <a:pt x="4196" y="14087"/>
                  </a:cubicBezTo>
                  <a:cubicBezTo>
                    <a:pt x="4343" y="14087"/>
                    <a:pt x="4519" y="13998"/>
                    <a:pt x="4704" y="13802"/>
                  </a:cubicBezTo>
                  <a:cubicBezTo>
                    <a:pt x="5905" y="12801"/>
                    <a:pt x="6905" y="11467"/>
                    <a:pt x="7639" y="10099"/>
                  </a:cubicBezTo>
                  <a:lnTo>
                    <a:pt x="7906" y="10099"/>
                  </a:lnTo>
                  <a:cubicBezTo>
                    <a:pt x="7739" y="12001"/>
                    <a:pt x="7973" y="14069"/>
                    <a:pt x="9908" y="15270"/>
                  </a:cubicBezTo>
                  <a:cubicBezTo>
                    <a:pt x="10188" y="15449"/>
                    <a:pt x="10479" y="15534"/>
                    <a:pt x="10740" y="15534"/>
                  </a:cubicBezTo>
                  <a:cubicBezTo>
                    <a:pt x="11256" y="15534"/>
                    <a:pt x="11653" y="15201"/>
                    <a:pt x="11609" y="14603"/>
                  </a:cubicBezTo>
                  <a:cubicBezTo>
                    <a:pt x="11542" y="12801"/>
                    <a:pt x="10808" y="10967"/>
                    <a:pt x="9707" y="9432"/>
                  </a:cubicBezTo>
                  <a:cubicBezTo>
                    <a:pt x="9741" y="9399"/>
                    <a:pt x="9774" y="9399"/>
                    <a:pt x="9808" y="9332"/>
                  </a:cubicBezTo>
                  <a:lnTo>
                    <a:pt x="9974" y="9165"/>
                  </a:lnTo>
                  <a:cubicBezTo>
                    <a:pt x="11575" y="9999"/>
                    <a:pt x="13210" y="10566"/>
                    <a:pt x="14644" y="10600"/>
                  </a:cubicBezTo>
                  <a:cubicBezTo>
                    <a:pt x="14663" y="10601"/>
                    <a:pt x="14681" y="10601"/>
                    <a:pt x="14698" y="10601"/>
                  </a:cubicBezTo>
                  <a:cubicBezTo>
                    <a:pt x="15442" y="10601"/>
                    <a:pt x="15363" y="9917"/>
                    <a:pt x="14711" y="9265"/>
                  </a:cubicBezTo>
                  <a:cubicBezTo>
                    <a:pt x="13410" y="7965"/>
                    <a:pt x="11976" y="7631"/>
                    <a:pt x="10641" y="7631"/>
                  </a:cubicBezTo>
                  <a:cubicBezTo>
                    <a:pt x="10641" y="7498"/>
                    <a:pt x="10641" y="7431"/>
                    <a:pt x="10608" y="7331"/>
                  </a:cubicBezTo>
                  <a:cubicBezTo>
                    <a:pt x="11742" y="6564"/>
                    <a:pt x="12743" y="5463"/>
                    <a:pt x="13377" y="4162"/>
                  </a:cubicBezTo>
                  <a:cubicBezTo>
                    <a:pt x="13767" y="3413"/>
                    <a:pt x="13268" y="2760"/>
                    <a:pt x="12469" y="2760"/>
                  </a:cubicBezTo>
                  <a:cubicBezTo>
                    <a:pt x="12449" y="2760"/>
                    <a:pt x="12429" y="2760"/>
                    <a:pt x="12409" y="2761"/>
                  </a:cubicBezTo>
                  <a:cubicBezTo>
                    <a:pt x="10541" y="2928"/>
                    <a:pt x="9541" y="4595"/>
                    <a:pt x="8874" y="6397"/>
                  </a:cubicBezTo>
                  <a:cubicBezTo>
                    <a:pt x="8740" y="6397"/>
                    <a:pt x="8640" y="6397"/>
                    <a:pt x="8540" y="6430"/>
                  </a:cubicBezTo>
                  <a:cubicBezTo>
                    <a:pt x="8273" y="4529"/>
                    <a:pt x="7639" y="2527"/>
                    <a:pt x="6639" y="726"/>
                  </a:cubicBezTo>
                  <a:cubicBezTo>
                    <a:pt x="6384" y="233"/>
                    <a:pt x="6077" y="0"/>
                    <a:pt x="58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34"/>
            <p:cNvSpPr/>
            <p:nvPr/>
          </p:nvSpPr>
          <p:spPr>
            <a:xfrm>
              <a:off x="4051400" y="3997250"/>
              <a:ext cx="65900" cy="51900"/>
            </a:xfrm>
            <a:custGeom>
              <a:rect b="b" l="l" r="r" t="t"/>
              <a:pathLst>
                <a:path extrusionOk="0" h="2076" w="2636">
                  <a:moveTo>
                    <a:pt x="1556" y="1"/>
                  </a:moveTo>
                  <a:cubicBezTo>
                    <a:pt x="1209" y="1"/>
                    <a:pt x="826" y="137"/>
                    <a:pt x="534" y="410"/>
                  </a:cubicBezTo>
                  <a:cubicBezTo>
                    <a:pt x="100" y="877"/>
                    <a:pt x="0" y="1544"/>
                    <a:pt x="367" y="1877"/>
                  </a:cubicBezTo>
                  <a:cubicBezTo>
                    <a:pt x="542" y="2012"/>
                    <a:pt x="771" y="2076"/>
                    <a:pt x="1013" y="2076"/>
                  </a:cubicBezTo>
                  <a:cubicBezTo>
                    <a:pt x="1371" y="2076"/>
                    <a:pt x="1757" y="1936"/>
                    <a:pt x="2035" y="1677"/>
                  </a:cubicBezTo>
                  <a:cubicBezTo>
                    <a:pt x="2536" y="1210"/>
                    <a:pt x="2636" y="543"/>
                    <a:pt x="2202" y="209"/>
                  </a:cubicBezTo>
                  <a:cubicBezTo>
                    <a:pt x="2035" y="70"/>
                    <a:pt x="1805" y="1"/>
                    <a:pt x="15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34"/>
            <p:cNvSpPr/>
            <p:nvPr/>
          </p:nvSpPr>
          <p:spPr>
            <a:xfrm>
              <a:off x="3732000" y="2830600"/>
              <a:ext cx="311925" cy="309700"/>
            </a:xfrm>
            <a:custGeom>
              <a:rect b="b" l="l" r="r" t="t"/>
              <a:pathLst>
                <a:path extrusionOk="0" h="12388" w="12477">
                  <a:moveTo>
                    <a:pt x="7352" y="0"/>
                  </a:moveTo>
                  <a:cubicBezTo>
                    <a:pt x="7006" y="0"/>
                    <a:pt x="6655" y="109"/>
                    <a:pt x="6372" y="309"/>
                  </a:cubicBezTo>
                  <a:cubicBezTo>
                    <a:pt x="5771" y="676"/>
                    <a:pt x="5438" y="1343"/>
                    <a:pt x="5371" y="2043"/>
                  </a:cubicBezTo>
                  <a:cubicBezTo>
                    <a:pt x="5301" y="2531"/>
                    <a:pt x="5393" y="2970"/>
                    <a:pt x="5523" y="3417"/>
                  </a:cubicBezTo>
                  <a:lnTo>
                    <a:pt x="5523" y="3417"/>
                  </a:lnTo>
                  <a:cubicBezTo>
                    <a:pt x="5348" y="2884"/>
                    <a:pt x="5128" y="2336"/>
                    <a:pt x="4837" y="1877"/>
                  </a:cubicBezTo>
                  <a:cubicBezTo>
                    <a:pt x="4370" y="1243"/>
                    <a:pt x="3703" y="709"/>
                    <a:pt x="2936" y="642"/>
                  </a:cubicBezTo>
                  <a:cubicBezTo>
                    <a:pt x="2870" y="633"/>
                    <a:pt x="2802" y="629"/>
                    <a:pt x="2734" y="629"/>
                  </a:cubicBezTo>
                  <a:cubicBezTo>
                    <a:pt x="2051" y="629"/>
                    <a:pt x="1320" y="1076"/>
                    <a:pt x="1168" y="1743"/>
                  </a:cubicBezTo>
                  <a:cubicBezTo>
                    <a:pt x="1001" y="2510"/>
                    <a:pt x="1535" y="3244"/>
                    <a:pt x="2035" y="3878"/>
                  </a:cubicBezTo>
                  <a:cubicBezTo>
                    <a:pt x="2669" y="4645"/>
                    <a:pt x="3436" y="5546"/>
                    <a:pt x="4204" y="6213"/>
                  </a:cubicBezTo>
                  <a:cubicBezTo>
                    <a:pt x="3984" y="6181"/>
                    <a:pt x="3763" y="6165"/>
                    <a:pt x="3543" y="6165"/>
                  </a:cubicBezTo>
                  <a:cubicBezTo>
                    <a:pt x="2627" y="6165"/>
                    <a:pt x="1727" y="6442"/>
                    <a:pt x="1001" y="6980"/>
                  </a:cubicBezTo>
                  <a:cubicBezTo>
                    <a:pt x="601" y="7214"/>
                    <a:pt x="267" y="7581"/>
                    <a:pt x="167" y="8014"/>
                  </a:cubicBezTo>
                  <a:cubicBezTo>
                    <a:pt x="1" y="8681"/>
                    <a:pt x="368" y="9415"/>
                    <a:pt x="1001" y="9749"/>
                  </a:cubicBezTo>
                  <a:cubicBezTo>
                    <a:pt x="1340" y="9937"/>
                    <a:pt x="1731" y="10019"/>
                    <a:pt x="2128" y="10019"/>
                  </a:cubicBezTo>
                  <a:cubicBezTo>
                    <a:pt x="2435" y="10019"/>
                    <a:pt x="2745" y="9970"/>
                    <a:pt x="3036" y="9882"/>
                  </a:cubicBezTo>
                  <a:cubicBezTo>
                    <a:pt x="3463" y="9760"/>
                    <a:pt x="3852" y="9577"/>
                    <a:pt x="4219" y="9361"/>
                  </a:cubicBezTo>
                  <a:lnTo>
                    <a:pt x="4219" y="9361"/>
                  </a:lnTo>
                  <a:cubicBezTo>
                    <a:pt x="4165" y="9419"/>
                    <a:pt x="4115" y="9481"/>
                    <a:pt x="4070" y="9549"/>
                  </a:cubicBezTo>
                  <a:cubicBezTo>
                    <a:pt x="4037" y="9916"/>
                    <a:pt x="4170" y="10283"/>
                    <a:pt x="4237" y="10650"/>
                  </a:cubicBezTo>
                  <a:cubicBezTo>
                    <a:pt x="4370" y="11050"/>
                    <a:pt x="4437" y="11483"/>
                    <a:pt x="4704" y="11817"/>
                  </a:cubicBezTo>
                  <a:cubicBezTo>
                    <a:pt x="4923" y="12161"/>
                    <a:pt x="5258" y="12387"/>
                    <a:pt x="5656" y="12387"/>
                  </a:cubicBezTo>
                  <a:cubicBezTo>
                    <a:pt x="5683" y="12387"/>
                    <a:pt x="5711" y="12386"/>
                    <a:pt x="5738" y="12384"/>
                  </a:cubicBezTo>
                  <a:cubicBezTo>
                    <a:pt x="6238" y="12351"/>
                    <a:pt x="6605" y="11884"/>
                    <a:pt x="6872" y="11417"/>
                  </a:cubicBezTo>
                  <a:cubicBezTo>
                    <a:pt x="7272" y="10683"/>
                    <a:pt x="7473" y="9849"/>
                    <a:pt x="7473" y="9015"/>
                  </a:cubicBezTo>
                  <a:cubicBezTo>
                    <a:pt x="7873" y="9916"/>
                    <a:pt x="8507" y="10783"/>
                    <a:pt x="9407" y="11217"/>
                  </a:cubicBezTo>
                  <a:cubicBezTo>
                    <a:pt x="9692" y="11343"/>
                    <a:pt x="10013" y="11406"/>
                    <a:pt x="10335" y="11406"/>
                  </a:cubicBezTo>
                  <a:cubicBezTo>
                    <a:pt x="11032" y="11406"/>
                    <a:pt x="11734" y="11110"/>
                    <a:pt x="12076" y="10516"/>
                  </a:cubicBezTo>
                  <a:cubicBezTo>
                    <a:pt x="12476" y="9749"/>
                    <a:pt x="12276" y="8748"/>
                    <a:pt x="11709" y="8148"/>
                  </a:cubicBezTo>
                  <a:cubicBezTo>
                    <a:pt x="11211" y="7591"/>
                    <a:pt x="10507" y="7266"/>
                    <a:pt x="9778" y="7037"/>
                  </a:cubicBezTo>
                  <a:lnTo>
                    <a:pt x="9778" y="7037"/>
                  </a:lnTo>
                  <a:cubicBezTo>
                    <a:pt x="9912" y="7065"/>
                    <a:pt x="10045" y="7078"/>
                    <a:pt x="10177" y="7078"/>
                  </a:cubicBezTo>
                  <a:cubicBezTo>
                    <a:pt x="10546" y="7078"/>
                    <a:pt x="10902" y="6977"/>
                    <a:pt x="11209" y="6813"/>
                  </a:cubicBezTo>
                  <a:cubicBezTo>
                    <a:pt x="11709" y="6513"/>
                    <a:pt x="12043" y="5980"/>
                    <a:pt x="12109" y="5379"/>
                  </a:cubicBezTo>
                  <a:cubicBezTo>
                    <a:pt x="12209" y="5012"/>
                    <a:pt x="12109" y="4579"/>
                    <a:pt x="11876" y="4245"/>
                  </a:cubicBezTo>
                  <a:cubicBezTo>
                    <a:pt x="11592" y="3890"/>
                    <a:pt x="11141" y="3737"/>
                    <a:pt x="10676" y="3737"/>
                  </a:cubicBezTo>
                  <a:cubicBezTo>
                    <a:pt x="10486" y="3737"/>
                    <a:pt x="10292" y="3763"/>
                    <a:pt x="10108" y="3811"/>
                  </a:cubicBezTo>
                  <a:cubicBezTo>
                    <a:pt x="9541" y="3978"/>
                    <a:pt x="9074" y="4312"/>
                    <a:pt x="8573" y="4712"/>
                  </a:cubicBezTo>
                  <a:cubicBezTo>
                    <a:pt x="9074" y="3745"/>
                    <a:pt x="9207" y="2644"/>
                    <a:pt x="8974" y="1576"/>
                  </a:cubicBezTo>
                  <a:cubicBezTo>
                    <a:pt x="8874" y="1143"/>
                    <a:pt x="8707" y="642"/>
                    <a:pt x="8307" y="342"/>
                  </a:cubicBezTo>
                  <a:cubicBezTo>
                    <a:pt x="8040" y="109"/>
                    <a:pt x="7698" y="0"/>
                    <a:pt x="73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34"/>
            <p:cNvSpPr/>
            <p:nvPr/>
          </p:nvSpPr>
          <p:spPr>
            <a:xfrm>
              <a:off x="3601175" y="2739250"/>
              <a:ext cx="573675" cy="512350"/>
            </a:xfrm>
            <a:custGeom>
              <a:rect b="b" l="l" r="r" t="t"/>
              <a:pathLst>
                <a:path extrusionOk="0" h="20494" w="22947">
                  <a:moveTo>
                    <a:pt x="8627" y="0"/>
                  </a:moveTo>
                  <a:cubicBezTo>
                    <a:pt x="8269" y="0"/>
                    <a:pt x="7967" y="354"/>
                    <a:pt x="7835" y="994"/>
                  </a:cubicBezTo>
                  <a:cubicBezTo>
                    <a:pt x="7435" y="3362"/>
                    <a:pt x="8569" y="5731"/>
                    <a:pt x="9970" y="7732"/>
                  </a:cubicBezTo>
                  <a:cubicBezTo>
                    <a:pt x="9837" y="7866"/>
                    <a:pt x="9737" y="7999"/>
                    <a:pt x="9637" y="8166"/>
                  </a:cubicBezTo>
                  <a:cubicBezTo>
                    <a:pt x="7368" y="6798"/>
                    <a:pt x="4767" y="5831"/>
                    <a:pt x="2098" y="5631"/>
                  </a:cubicBezTo>
                  <a:cubicBezTo>
                    <a:pt x="2019" y="5624"/>
                    <a:pt x="1943" y="5620"/>
                    <a:pt x="1869" y="5620"/>
                  </a:cubicBezTo>
                  <a:cubicBezTo>
                    <a:pt x="505" y="5620"/>
                    <a:pt x="1" y="6756"/>
                    <a:pt x="697" y="7832"/>
                  </a:cubicBezTo>
                  <a:cubicBezTo>
                    <a:pt x="2270" y="10338"/>
                    <a:pt x="5293" y="10935"/>
                    <a:pt x="8345" y="10935"/>
                  </a:cubicBezTo>
                  <a:cubicBezTo>
                    <a:pt x="8788" y="10935"/>
                    <a:pt x="9231" y="10922"/>
                    <a:pt x="9670" y="10901"/>
                  </a:cubicBezTo>
                  <a:lnTo>
                    <a:pt x="9804" y="11168"/>
                  </a:lnTo>
                  <a:cubicBezTo>
                    <a:pt x="9837" y="11235"/>
                    <a:pt x="9937" y="11368"/>
                    <a:pt x="9970" y="11435"/>
                  </a:cubicBezTo>
                  <a:cubicBezTo>
                    <a:pt x="7135" y="13603"/>
                    <a:pt x="4333" y="16305"/>
                    <a:pt x="4066" y="19340"/>
                  </a:cubicBezTo>
                  <a:cubicBezTo>
                    <a:pt x="3986" y="20061"/>
                    <a:pt x="4278" y="20493"/>
                    <a:pt x="4777" y="20493"/>
                  </a:cubicBezTo>
                  <a:cubicBezTo>
                    <a:pt x="5110" y="20493"/>
                    <a:pt x="5534" y="20301"/>
                    <a:pt x="6001" y="19874"/>
                  </a:cubicBezTo>
                  <a:cubicBezTo>
                    <a:pt x="8236" y="17839"/>
                    <a:pt x="10004" y="15271"/>
                    <a:pt x="11305" y="12736"/>
                  </a:cubicBezTo>
                  <a:cubicBezTo>
                    <a:pt x="11438" y="12836"/>
                    <a:pt x="11605" y="12903"/>
                    <a:pt x="11705" y="12936"/>
                  </a:cubicBezTo>
                  <a:cubicBezTo>
                    <a:pt x="11805" y="15771"/>
                    <a:pt x="12472" y="18573"/>
                    <a:pt x="15007" y="19674"/>
                  </a:cubicBezTo>
                  <a:cubicBezTo>
                    <a:pt x="15246" y="19772"/>
                    <a:pt x="15481" y="19819"/>
                    <a:pt x="15702" y="19819"/>
                  </a:cubicBezTo>
                  <a:cubicBezTo>
                    <a:pt x="16534" y="19819"/>
                    <a:pt x="17167" y="19160"/>
                    <a:pt x="17009" y="18106"/>
                  </a:cubicBezTo>
                  <a:cubicBezTo>
                    <a:pt x="16708" y="16038"/>
                    <a:pt x="15841" y="14037"/>
                    <a:pt x="14640" y="12369"/>
                  </a:cubicBezTo>
                  <a:cubicBezTo>
                    <a:pt x="14707" y="12235"/>
                    <a:pt x="14774" y="12102"/>
                    <a:pt x="14840" y="12002"/>
                  </a:cubicBezTo>
                  <a:cubicBezTo>
                    <a:pt x="15696" y="12298"/>
                    <a:pt x="16625" y="12484"/>
                    <a:pt x="17619" y="12484"/>
                  </a:cubicBezTo>
                  <a:cubicBezTo>
                    <a:pt x="18756" y="12484"/>
                    <a:pt x="19979" y="12240"/>
                    <a:pt x="21278" y="11635"/>
                  </a:cubicBezTo>
                  <a:cubicBezTo>
                    <a:pt x="22513" y="11001"/>
                    <a:pt x="22946" y="10034"/>
                    <a:pt x="21845" y="9700"/>
                  </a:cubicBezTo>
                  <a:cubicBezTo>
                    <a:pt x="20751" y="9359"/>
                    <a:pt x="19511" y="9202"/>
                    <a:pt x="18194" y="9202"/>
                  </a:cubicBezTo>
                  <a:cubicBezTo>
                    <a:pt x="17063" y="9202"/>
                    <a:pt x="15875" y="9318"/>
                    <a:pt x="14674" y="9533"/>
                  </a:cubicBezTo>
                  <a:cubicBezTo>
                    <a:pt x="14640" y="9467"/>
                    <a:pt x="14607" y="9367"/>
                    <a:pt x="14540" y="9233"/>
                  </a:cubicBezTo>
                  <a:cubicBezTo>
                    <a:pt x="14507" y="9200"/>
                    <a:pt x="14474" y="9133"/>
                    <a:pt x="14440" y="9066"/>
                  </a:cubicBezTo>
                  <a:cubicBezTo>
                    <a:pt x="16708" y="7399"/>
                    <a:pt x="18543" y="5230"/>
                    <a:pt x="19477" y="2729"/>
                  </a:cubicBezTo>
                  <a:cubicBezTo>
                    <a:pt x="19872" y="1656"/>
                    <a:pt x="19121" y="918"/>
                    <a:pt x="18012" y="918"/>
                  </a:cubicBezTo>
                  <a:cubicBezTo>
                    <a:pt x="17810" y="918"/>
                    <a:pt x="17597" y="943"/>
                    <a:pt x="17376" y="994"/>
                  </a:cubicBezTo>
                  <a:cubicBezTo>
                    <a:pt x="14140" y="1795"/>
                    <a:pt x="12839" y="4497"/>
                    <a:pt x="12205" y="7299"/>
                  </a:cubicBezTo>
                  <a:cubicBezTo>
                    <a:pt x="12105" y="7232"/>
                    <a:pt x="11972" y="7198"/>
                    <a:pt x="11872" y="7198"/>
                  </a:cubicBezTo>
                  <a:cubicBezTo>
                    <a:pt x="11471" y="4897"/>
                    <a:pt x="10671" y="2562"/>
                    <a:pt x="9503" y="660"/>
                  </a:cubicBezTo>
                  <a:cubicBezTo>
                    <a:pt x="9213" y="210"/>
                    <a:pt x="8904" y="0"/>
                    <a:pt x="86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34"/>
            <p:cNvSpPr/>
            <p:nvPr/>
          </p:nvSpPr>
          <p:spPr>
            <a:xfrm>
              <a:off x="3861250" y="2953700"/>
              <a:ext cx="90100" cy="84450"/>
            </a:xfrm>
            <a:custGeom>
              <a:rect b="b" l="l" r="r" t="t"/>
              <a:pathLst>
                <a:path extrusionOk="0" h="3378" w="3604">
                  <a:moveTo>
                    <a:pt x="1347" y="1"/>
                  </a:moveTo>
                  <a:cubicBezTo>
                    <a:pt x="1191" y="1"/>
                    <a:pt x="1040" y="29"/>
                    <a:pt x="902" y="88"/>
                  </a:cubicBezTo>
                  <a:cubicBezTo>
                    <a:pt x="168" y="355"/>
                    <a:pt x="1" y="1289"/>
                    <a:pt x="468" y="2223"/>
                  </a:cubicBezTo>
                  <a:cubicBezTo>
                    <a:pt x="869" y="2918"/>
                    <a:pt x="1614" y="3378"/>
                    <a:pt x="2254" y="3378"/>
                  </a:cubicBezTo>
                  <a:cubicBezTo>
                    <a:pt x="2412" y="3378"/>
                    <a:pt x="2564" y="3350"/>
                    <a:pt x="2703" y="3290"/>
                  </a:cubicBezTo>
                  <a:cubicBezTo>
                    <a:pt x="3403" y="2990"/>
                    <a:pt x="3604" y="2056"/>
                    <a:pt x="3103" y="1156"/>
                  </a:cubicBezTo>
                  <a:cubicBezTo>
                    <a:pt x="2702" y="460"/>
                    <a:pt x="1979" y="1"/>
                    <a:pt x="13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26" name="Google Shape;2826;p34"/>
          <p:cNvSpPr/>
          <p:nvPr/>
        </p:nvSpPr>
        <p:spPr>
          <a:xfrm>
            <a:off x="7032950" y="-457550"/>
            <a:ext cx="5292308" cy="5938642"/>
          </a:xfrm>
          <a:custGeom>
            <a:rect b="b" l="l" r="r" t="t"/>
            <a:pathLst>
              <a:path extrusionOk="0" h="64714" w="50036">
                <a:moveTo>
                  <a:pt x="22148" y="1"/>
                </a:moveTo>
                <a:cubicBezTo>
                  <a:pt x="18824" y="1"/>
                  <a:pt x="15275" y="2620"/>
                  <a:pt x="14010" y="7379"/>
                </a:cubicBezTo>
                <a:cubicBezTo>
                  <a:pt x="13176" y="10514"/>
                  <a:pt x="13910" y="13583"/>
                  <a:pt x="13843" y="16719"/>
                </a:cubicBezTo>
                <a:cubicBezTo>
                  <a:pt x="13743" y="21222"/>
                  <a:pt x="12042" y="25725"/>
                  <a:pt x="9974" y="29895"/>
                </a:cubicBezTo>
                <a:cubicBezTo>
                  <a:pt x="7839" y="34031"/>
                  <a:pt x="5337" y="38001"/>
                  <a:pt x="3369" y="42204"/>
                </a:cubicBezTo>
                <a:cubicBezTo>
                  <a:pt x="1401" y="46407"/>
                  <a:pt x="0" y="51077"/>
                  <a:pt x="334" y="55446"/>
                </a:cubicBezTo>
                <a:cubicBezTo>
                  <a:pt x="667" y="59850"/>
                  <a:pt x="3136" y="63852"/>
                  <a:pt x="6905" y="64586"/>
                </a:cubicBezTo>
                <a:cubicBezTo>
                  <a:pt x="7371" y="64674"/>
                  <a:pt x="7839" y="64714"/>
                  <a:pt x="8311" y="64714"/>
                </a:cubicBezTo>
                <a:cubicBezTo>
                  <a:pt x="12328" y="64714"/>
                  <a:pt x="16532" y="61823"/>
                  <a:pt x="20682" y="61017"/>
                </a:cubicBezTo>
                <a:cubicBezTo>
                  <a:pt x="21620" y="60825"/>
                  <a:pt x="22548" y="60745"/>
                  <a:pt x="23468" y="60745"/>
                </a:cubicBezTo>
                <a:cubicBezTo>
                  <a:pt x="26865" y="60745"/>
                  <a:pt x="30157" y="61834"/>
                  <a:pt x="33491" y="62385"/>
                </a:cubicBezTo>
                <a:cubicBezTo>
                  <a:pt x="34560" y="62562"/>
                  <a:pt x="35679" y="62668"/>
                  <a:pt x="36809" y="62668"/>
                </a:cubicBezTo>
                <a:cubicBezTo>
                  <a:pt x="40154" y="62668"/>
                  <a:pt x="43598" y="61733"/>
                  <a:pt x="46166" y="58916"/>
                </a:cubicBezTo>
                <a:cubicBezTo>
                  <a:pt x="49836" y="54879"/>
                  <a:pt x="50036" y="48408"/>
                  <a:pt x="48068" y="43938"/>
                </a:cubicBezTo>
                <a:cubicBezTo>
                  <a:pt x="46066" y="39502"/>
                  <a:pt x="42397" y="36500"/>
                  <a:pt x="38928" y="33497"/>
                </a:cubicBezTo>
                <a:cubicBezTo>
                  <a:pt x="35425" y="30495"/>
                  <a:pt x="31990" y="27159"/>
                  <a:pt x="30555" y="22289"/>
                </a:cubicBezTo>
                <a:cubicBezTo>
                  <a:pt x="29688" y="19354"/>
                  <a:pt x="29688" y="16018"/>
                  <a:pt x="29555" y="12749"/>
                </a:cubicBezTo>
                <a:cubicBezTo>
                  <a:pt x="29455" y="9547"/>
                  <a:pt x="29154" y="6211"/>
                  <a:pt x="27720" y="3576"/>
                </a:cubicBezTo>
                <a:cubicBezTo>
                  <a:pt x="26445" y="1146"/>
                  <a:pt x="24346" y="1"/>
                  <a:pt x="2214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7" name="Google Shape;2827;p34"/>
          <p:cNvSpPr txBox="1"/>
          <p:nvPr>
            <p:ph type="title"/>
          </p:nvPr>
        </p:nvSpPr>
        <p:spPr>
          <a:xfrm>
            <a:off x="720000" y="1682850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828" name="Google Shape;2828;p34"/>
          <p:cNvSpPr txBox="1"/>
          <p:nvPr>
            <p:ph idx="1" type="subTitle"/>
          </p:nvPr>
        </p:nvSpPr>
        <p:spPr>
          <a:xfrm>
            <a:off x="720000" y="2269375"/>
            <a:ext cx="23055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29" name="Google Shape;2829;p34"/>
          <p:cNvSpPr txBox="1"/>
          <p:nvPr>
            <p:ph idx="2" type="title"/>
          </p:nvPr>
        </p:nvSpPr>
        <p:spPr>
          <a:xfrm>
            <a:off x="3419269" y="1682850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830" name="Google Shape;2830;p34"/>
          <p:cNvSpPr txBox="1"/>
          <p:nvPr>
            <p:ph idx="3" type="subTitle"/>
          </p:nvPr>
        </p:nvSpPr>
        <p:spPr>
          <a:xfrm>
            <a:off x="3419269" y="2269375"/>
            <a:ext cx="23055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31" name="Google Shape;2831;p34"/>
          <p:cNvSpPr txBox="1"/>
          <p:nvPr>
            <p:ph idx="4" type="title"/>
          </p:nvPr>
        </p:nvSpPr>
        <p:spPr>
          <a:xfrm>
            <a:off x="720000" y="3116250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832" name="Google Shape;2832;p34"/>
          <p:cNvSpPr txBox="1"/>
          <p:nvPr>
            <p:ph idx="5" type="subTitle"/>
          </p:nvPr>
        </p:nvSpPr>
        <p:spPr>
          <a:xfrm>
            <a:off x="720000" y="3702775"/>
            <a:ext cx="23055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33" name="Google Shape;2833;p34"/>
          <p:cNvSpPr txBox="1"/>
          <p:nvPr>
            <p:ph idx="6" type="title"/>
          </p:nvPr>
        </p:nvSpPr>
        <p:spPr>
          <a:xfrm>
            <a:off x="3419269" y="3116250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834" name="Google Shape;2834;p34"/>
          <p:cNvSpPr txBox="1"/>
          <p:nvPr>
            <p:ph idx="7" type="subTitle"/>
          </p:nvPr>
        </p:nvSpPr>
        <p:spPr>
          <a:xfrm>
            <a:off x="3419269" y="3702775"/>
            <a:ext cx="23055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35" name="Google Shape;2835;p34"/>
          <p:cNvSpPr txBox="1"/>
          <p:nvPr>
            <p:ph idx="8" type="title"/>
          </p:nvPr>
        </p:nvSpPr>
        <p:spPr>
          <a:xfrm>
            <a:off x="6118545" y="1682850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836" name="Google Shape;2836;p34"/>
          <p:cNvSpPr txBox="1"/>
          <p:nvPr>
            <p:ph idx="9" type="subTitle"/>
          </p:nvPr>
        </p:nvSpPr>
        <p:spPr>
          <a:xfrm>
            <a:off x="6118545" y="2269375"/>
            <a:ext cx="23055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37" name="Google Shape;2837;p34"/>
          <p:cNvSpPr txBox="1"/>
          <p:nvPr>
            <p:ph idx="13" type="title"/>
          </p:nvPr>
        </p:nvSpPr>
        <p:spPr>
          <a:xfrm>
            <a:off x="6118545" y="3116250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838" name="Google Shape;2838;p34"/>
          <p:cNvSpPr txBox="1"/>
          <p:nvPr>
            <p:ph idx="14" type="subTitle"/>
          </p:nvPr>
        </p:nvSpPr>
        <p:spPr>
          <a:xfrm>
            <a:off x="6118545" y="3702775"/>
            <a:ext cx="23055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2839" name="Google Shape;2839;p34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>
            <a:off x="7818900" y="2407530"/>
            <a:ext cx="3742525" cy="334799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0" name="Google Shape;2840;p34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>
            <a:off x="7818900" y="-997375"/>
            <a:ext cx="3742525" cy="334799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1" name="Google Shape;2841;p34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>
            <a:off x="-1387300" y="-1143675"/>
            <a:ext cx="2962825" cy="2650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42" name="Google Shape;2842;p34"/>
          <p:cNvSpPr txBox="1"/>
          <p:nvPr>
            <p:ph idx="15"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6">
    <p:spTree>
      <p:nvGrpSpPr>
        <p:cNvPr id="2843" name="Shape 2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4" name="Google Shape;2844;p35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2402975" y="990853"/>
            <a:ext cx="4642000" cy="4152647"/>
          </a:xfrm>
          <a:prstGeom prst="rect">
            <a:avLst/>
          </a:prstGeom>
          <a:noFill/>
          <a:ln>
            <a:noFill/>
          </a:ln>
        </p:spPr>
      </p:pic>
      <p:sp>
        <p:nvSpPr>
          <p:cNvPr id="2845" name="Google Shape;2845;p35"/>
          <p:cNvSpPr txBox="1"/>
          <p:nvPr>
            <p:ph hasCustomPrompt="1" type="title"/>
          </p:nvPr>
        </p:nvSpPr>
        <p:spPr>
          <a:xfrm>
            <a:off x="1363225" y="786625"/>
            <a:ext cx="3801900" cy="65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846" name="Google Shape;2846;p35"/>
          <p:cNvSpPr txBox="1"/>
          <p:nvPr>
            <p:ph idx="1" type="subTitle"/>
          </p:nvPr>
        </p:nvSpPr>
        <p:spPr>
          <a:xfrm>
            <a:off x="1363225" y="1406675"/>
            <a:ext cx="38019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47" name="Google Shape;2847;p35"/>
          <p:cNvSpPr txBox="1"/>
          <p:nvPr>
            <p:ph hasCustomPrompt="1" idx="2" type="title"/>
          </p:nvPr>
        </p:nvSpPr>
        <p:spPr>
          <a:xfrm>
            <a:off x="2664325" y="2096450"/>
            <a:ext cx="3801900" cy="65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3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848" name="Google Shape;2848;p35"/>
          <p:cNvSpPr txBox="1"/>
          <p:nvPr>
            <p:ph idx="3" type="subTitle"/>
          </p:nvPr>
        </p:nvSpPr>
        <p:spPr>
          <a:xfrm>
            <a:off x="2664325" y="2716775"/>
            <a:ext cx="38019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49" name="Google Shape;2849;p35"/>
          <p:cNvSpPr txBox="1"/>
          <p:nvPr>
            <p:ph hasCustomPrompt="1" idx="4" type="title"/>
          </p:nvPr>
        </p:nvSpPr>
        <p:spPr>
          <a:xfrm>
            <a:off x="3965900" y="3406275"/>
            <a:ext cx="3801900" cy="65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850" name="Google Shape;2850;p35"/>
          <p:cNvSpPr txBox="1"/>
          <p:nvPr>
            <p:ph idx="5" type="subTitle"/>
          </p:nvPr>
        </p:nvSpPr>
        <p:spPr>
          <a:xfrm>
            <a:off x="3965937" y="4032150"/>
            <a:ext cx="38019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51" name="Google Shape;2851;p35"/>
          <p:cNvSpPr/>
          <p:nvPr/>
        </p:nvSpPr>
        <p:spPr>
          <a:xfrm rot="-1121181">
            <a:off x="-1296411" y="1070113"/>
            <a:ext cx="3223809" cy="4956897"/>
          </a:xfrm>
          <a:custGeom>
            <a:rect b="b" l="l" r="r" t="t"/>
            <a:pathLst>
              <a:path extrusionOk="0" h="46528" w="46234">
                <a:moveTo>
                  <a:pt x="25849" y="0"/>
                </a:moveTo>
                <a:cubicBezTo>
                  <a:pt x="24318" y="0"/>
                  <a:pt x="22209" y="712"/>
                  <a:pt x="20882" y="1007"/>
                </a:cubicBezTo>
                <a:cubicBezTo>
                  <a:pt x="16346" y="1974"/>
                  <a:pt x="11943" y="4009"/>
                  <a:pt x="8440" y="7111"/>
                </a:cubicBezTo>
                <a:cubicBezTo>
                  <a:pt x="3737" y="11214"/>
                  <a:pt x="601" y="17219"/>
                  <a:pt x="268" y="23490"/>
                </a:cubicBezTo>
                <a:cubicBezTo>
                  <a:pt x="1" y="29794"/>
                  <a:pt x="2536" y="36199"/>
                  <a:pt x="7339" y="40235"/>
                </a:cubicBezTo>
                <a:cubicBezTo>
                  <a:pt x="11075" y="43437"/>
                  <a:pt x="15912" y="45072"/>
                  <a:pt x="20749" y="45906"/>
                </a:cubicBezTo>
                <a:cubicBezTo>
                  <a:pt x="22937" y="46293"/>
                  <a:pt x="25159" y="46527"/>
                  <a:pt x="27367" y="46527"/>
                </a:cubicBezTo>
                <a:cubicBezTo>
                  <a:pt x="29536" y="46527"/>
                  <a:pt x="31693" y="46301"/>
                  <a:pt x="33792" y="45772"/>
                </a:cubicBezTo>
                <a:cubicBezTo>
                  <a:pt x="38061" y="44738"/>
                  <a:pt x="42097" y="42337"/>
                  <a:pt x="44533" y="38701"/>
                </a:cubicBezTo>
                <a:cubicBezTo>
                  <a:pt x="45400" y="37400"/>
                  <a:pt x="46100" y="35865"/>
                  <a:pt x="46134" y="34264"/>
                </a:cubicBezTo>
                <a:cubicBezTo>
                  <a:pt x="46234" y="31562"/>
                  <a:pt x="44533" y="29060"/>
                  <a:pt x="42398" y="27359"/>
                </a:cubicBezTo>
                <a:cubicBezTo>
                  <a:pt x="40263" y="25658"/>
                  <a:pt x="37728" y="24524"/>
                  <a:pt x="35426" y="23123"/>
                </a:cubicBezTo>
                <a:cubicBezTo>
                  <a:pt x="33091" y="21688"/>
                  <a:pt x="30889" y="19820"/>
                  <a:pt x="29989" y="17285"/>
                </a:cubicBezTo>
                <a:cubicBezTo>
                  <a:pt x="29255" y="15284"/>
                  <a:pt x="29388" y="13116"/>
                  <a:pt x="29655" y="10981"/>
                </a:cubicBezTo>
                <a:cubicBezTo>
                  <a:pt x="29889" y="8879"/>
                  <a:pt x="30189" y="6711"/>
                  <a:pt x="29822" y="4643"/>
                </a:cubicBezTo>
                <a:cubicBezTo>
                  <a:pt x="29488" y="2942"/>
                  <a:pt x="28388" y="440"/>
                  <a:pt x="26420" y="40"/>
                </a:cubicBezTo>
                <a:cubicBezTo>
                  <a:pt x="26242" y="12"/>
                  <a:pt x="26050" y="0"/>
                  <a:pt x="2584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52" name="Google Shape;2852;p35"/>
          <p:cNvGrpSpPr/>
          <p:nvPr/>
        </p:nvGrpSpPr>
        <p:grpSpPr>
          <a:xfrm>
            <a:off x="330000" y="2824450"/>
            <a:ext cx="1327650" cy="1767125"/>
            <a:chOff x="590575" y="2824450"/>
            <a:chExt cx="1327650" cy="1767125"/>
          </a:xfrm>
        </p:grpSpPr>
        <p:sp>
          <p:nvSpPr>
            <p:cNvPr id="2853" name="Google Shape;2853;p35"/>
            <p:cNvSpPr/>
            <p:nvPr/>
          </p:nvSpPr>
          <p:spPr>
            <a:xfrm>
              <a:off x="720675" y="4498150"/>
              <a:ext cx="1100825" cy="93425"/>
            </a:xfrm>
            <a:custGeom>
              <a:rect b="b" l="l" r="r" t="t"/>
              <a:pathLst>
                <a:path extrusionOk="0" h="3737" w="44033">
                  <a:moveTo>
                    <a:pt x="22016" y="0"/>
                  </a:moveTo>
                  <a:cubicBezTo>
                    <a:pt x="9841" y="0"/>
                    <a:pt x="1" y="834"/>
                    <a:pt x="1" y="1868"/>
                  </a:cubicBezTo>
                  <a:cubicBezTo>
                    <a:pt x="1" y="2903"/>
                    <a:pt x="9841" y="3736"/>
                    <a:pt x="22016" y="3736"/>
                  </a:cubicBezTo>
                  <a:cubicBezTo>
                    <a:pt x="34158" y="3736"/>
                    <a:pt x="44032" y="2903"/>
                    <a:pt x="44032" y="1868"/>
                  </a:cubicBezTo>
                  <a:cubicBezTo>
                    <a:pt x="44032" y="834"/>
                    <a:pt x="34158" y="0"/>
                    <a:pt x="22016" y="0"/>
                  </a:cubicBezTo>
                  <a:close/>
                </a:path>
              </a:pathLst>
            </a:custGeom>
            <a:solidFill>
              <a:schemeClr val="accent1">
                <a:alpha val="54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35"/>
            <p:cNvSpPr/>
            <p:nvPr/>
          </p:nvSpPr>
          <p:spPr>
            <a:xfrm>
              <a:off x="1298600" y="2941150"/>
              <a:ext cx="456025" cy="1334575"/>
            </a:xfrm>
            <a:custGeom>
              <a:rect b="b" l="l" r="r" t="t"/>
              <a:pathLst>
                <a:path extrusionOk="0" h="53383" w="18241">
                  <a:moveTo>
                    <a:pt x="17851" y="0"/>
                  </a:moveTo>
                  <a:cubicBezTo>
                    <a:pt x="17783" y="0"/>
                    <a:pt x="17711" y="30"/>
                    <a:pt x="17646" y="103"/>
                  </a:cubicBezTo>
                  <a:cubicBezTo>
                    <a:pt x="17079" y="736"/>
                    <a:pt x="16579" y="1437"/>
                    <a:pt x="16078" y="2104"/>
                  </a:cubicBezTo>
                  <a:cubicBezTo>
                    <a:pt x="14644" y="3972"/>
                    <a:pt x="13410" y="5974"/>
                    <a:pt x="12242" y="8008"/>
                  </a:cubicBezTo>
                  <a:cubicBezTo>
                    <a:pt x="10408" y="11244"/>
                    <a:pt x="8807" y="14613"/>
                    <a:pt x="7439" y="18015"/>
                  </a:cubicBezTo>
                  <a:cubicBezTo>
                    <a:pt x="5604" y="22619"/>
                    <a:pt x="4137" y="27355"/>
                    <a:pt x="2969" y="32159"/>
                  </a:cubicBezTo>
                  <a:cubicBezTo>
                    <a:pt x="1568" y="38197"/>
                    <a:pt x="634" y="44334"/>
                    <a:pt x="200" y="50505"/>
                  </a:cubicBezTo>
                  <a:cubicBezTo>
                    <a:pt x="100" y="51373"/>
                    <a:pt x="67" y="52273"/>
                    <a:pt x="34" y="53107"/>
                  </a:cubicBezTo>
                  <a:cubicBezTo>
                    <a:pt x="0" y="53291"/>
                    <a:pt x="134" y="53382"/>
                    <a:pt x="280" y="53382"/>
                  </a:cubicBezTo>
                  <a:cubicBezTo>
                    <a:pt x="426" y="53382"/>
                    <a:pt x="584" y="53291"/>
                    <a:pt x="601" y="53107"/>
                  </a:cubicBezTo>
                  <a:cubicBezTo>
                    <a:pt x="1234" y="41699"/>
                    <a:pt x="3369" y="30324"/>
                    <a:pt x="7406" y="19617"/>
                  </a:cubicBezTo>
                  <a:cubicBezTo>
                    <a:pt x="9640" y="13746"/>
                    <a:pt x="12442" y="7975"/>
                    <a:pt x="16145" y="2871"/>
                  </a:cubicBezTo>
                  <a:cubicBezTo>
                    <a:pt x="16746" y="2037"/>
                    <a:pt x="17379" y="1203"/>
                    <a:pt x="18013" y="470"/>
                  </a:cubicBezTo>
                  <a:cubicBezTo>
                    <a:pt x="18241" y="293"/>
                    <a:pt x="18066" y="0"/>
                    <a:pt x="17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35"/>
            <p:cNvSpPr/>
            <p:nvPr/>
          </p:nvSpPr>
          <p:spPr>
            <a:xfrm>
              <a:off x="1706375" y="2824450"/>
              <a:ext cx="145975" cy="170150"/>
            </a:xfrm>
            <a:custGeom>
              <a:rect b="b" l="l" r="r" t="t"/>
              <a:pathLst>
                <a:path extrusionOk="0" h="6806" w="5839">
                  <a:moveTo>
                    <a:pt x="5838" y="1"/>
                  </a:moveTo>
                  <a:cubicBezTo>
                    <a:pt x="4971" y="267"/>
                    <a:pt x="4304" y="634"/>
                    <a:pt x="3670" y="1101"/>
                  </a:cubicBezTo>
                  <a:cubicBezTo>
                    <a:pt x="3070" y="1568"/>
                    <a:pt x="2503" y="2035"/>
                    <a:pt x="2002" y="2636"/>
                  </a:cubicBezTo>
                  <a:cubicBezTo>
                    <a:pt x="1569" y="3236"/>
                    <a:pt x="1135" y="3837"/>
                    <a:pt x="768" y="4504"/>
                  </a:cubicBezTo>
                  <a:cubicBezTo>
                    <a:pt x="435" y="5171"/>
                    <a:pt x="134" y="5938"/>
                    <a:pt x="1" y="6805"/>
                  </a:cubicBezTo>
                  <a:cubicBezTo>
                    <a:pt x="868" y="6572"/>
                    <a:pt x="1569" y="6138"/>
                    <a:pt x="2169" y="5705"/>
                  </a:cubicBezTo>
                  <a:cubicBezTo>
                    <a:pt x="2803" y="5271"/>
                    <a:pt x="3337" y="4771"/>
                    <a:pt x="3837" y="4170"/>
                  </a:cubicBezTo>
                  <a:cubicBezTo>
                    <a:pt x="4304" y="3603"/>
                    <a:pt x="4704" y="2969"/>
                    <a:pt x="5105" y="2302"/>
                  </a:cubicBezTo>
                  <a:cubicBezTo>
                    <a:pt x="5438" y="1635"/>
                    <a:pt x="5705" y="868"/>
                    <a:pt x="58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35"/>
            <p:cNvSpPr/>
            <p:nvPr/>
          </p:nvSpPr>
          <p:spPr>
            <a:xfrm>
              <a:off x="1670525" y="2987775"/>
              <a:ext cx="217675" cy="59150"/>
            </a:xfrm>
            <a:custGeom>
              <a:rect b="b" l="l" r="r" t="t"/>
              <a:pathLst>
                <a:path extrusionOk="0" h="2366" w="8707">
                  <a:moveTo>
                    <a:pt x="7418" y="1"/>
                  </a:moveTo>
                  <a:cubicBezTo>
                    <a:pt x="7060" y="1"/>
                    <a:pt x="6712" y="26"/>
                    <a:pt x="6372" y="72"/>
                  </a:cubicBezTo>
                  <a:cubicBezTo>
                    <a:pt x="5605" y="139"/>
                    <a:pt x="4871" y="272"/>
                    <a:pt x="4170" y="439"/>
                  </a:cubicBezTo>
                  <a:cubicBezTo>
                    <a:pt x="3436" y="639"/>
                    <a:pt x="2736" y="873"/>
                    <a:pt x="2035" y="1140"/>
                  </a:cubicBezTo>
                  <a:cubicBezTo>
                    <a:pt x="1335" y="1440"/>
                    <a:pt x="634" y="1774"/>
                    <a:pt x="1" y="2274"/>
                  </a:cubicBezTo>
                  <a:cubicBezTo>
                    <a:pt x="384" y="2341"/>
                    <a:pt x="768" y="2366"/>
                    <a:pt x="1151" y="2366"/>
                  </a:cubicBezTo>
                  <a:cubicBezTo>
                    <a:pt x="1535" y="2366"/>
                    <a:pt x="1919" y="2341"/>
                    <a:pt x="2302" y="2307"/>
                  </a:cubicBezTo>
                  <a:cubicBezTo>
                    <a:pt x="3069" y="2241"/>
                    <a:pt x="3837" y="2107"/>
                    <a:pt x="4537" y="1940"/>
                  </a:cubicBezTo>
                  <a:cubicBezTo>
                    <a:pt x="5238" y="1740"/>
                    <a:pt x="5938" y="1540"/>
                    <a:pt x="6672" y="1240"/>
                  </a:cubicBezTo>
                  <a:cubicBezTo>
                    <a:pt x="7372" y="940"/>
                    <a:pt x="8040" y="606"/>
                    <a:pt x="8707" y="106"/>
                  </a:cubicBezTo>
                  <a:cubicBezTo>
                    <a:pt x="8260" y="34"/>
                    <a:pt x="7832" y="1"/>
                    <a:pt x="74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35"/>
            <p:cNvSpPr/>
            <p:nvPr/>
          </p:nvSpPr>
          <p:spPr>
            <a:xfrm>
              <a:off x="1613825" y="2828625"/>
              <a:ext cx="70900" cy="218500"/>
            </a:xfrm>
            <a:custGeom>
              <a:rect b="b" l="l" r="r" t="t"/>
              <a:pathLst>
                <a:path extrusionOk="0" h="8740" w="2836">
                  <a:moveTo>
                    <a:pt x="434" y="0"/>
                  </a:moveTo>
                  <a:cubicBezTo>
                    <a:pt x="100" y="834"/>
                    <a:pt x="0" y="1635"/>
                    <a:pt x="0" y="2369"/>
                  </a:cubicBezTo>
                  <a:cubicBezTo>
                    <a:pt x="0" y="3169"/>
                    <a:pt x="100" y="3936"/>
                    <a:pt x="267" y="4637"/>
                  </a:cubicBezTo>
                  <a:cubicBezTo>
                    <a:pt x="401" y="5337"/>
                    <a:pt x="667" y="6038"/>
                    <a:pt x="1001" y="6772"/>
                  </a:cubicBezTo>
                  <a:cubicBezTo>
                    <a:pt x="1368" y="7439"/>
                    <a:pt x="1802" y="8106"/>
                    <a:pt x="2435" y="8740"/>
                  </a:cubicBezTo>
                  <a:cubicBezTo>
                    <a:pt x="2702" y="7906"/>
                    <a:pt x="2802" y="7105"/>
                    <a:pt x="2836" y="6338"/>
                  </a:cubicBezTo>
                  <a:cubicBezTo>
                    <a:pt x="2836" y="5538"/>
                    <a:pt x="2769" y="4804"/>
                    <a:pt x="2602" y="4103"/>
                  </a:cubicBezTo>
                  <a:cubicBezTo>
                    <a:pt x="2435" y="3403"/>
                    <a:pt x="2168" y="2669"/>
                    <a:pt x="1835" y="1968"/>
                  </a:cubicBezTo>
                  <a:cubicBezTo>
                    <a:pt x="1468" y="1301"/>
                    <a:pt x="1101" y="634"/>
                    <a:pt x="4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35"/>
            <p:cNvSpPr/>
            <p:nvPr/>
          </p:nvSpPr>
          <p:spPr>
            <a:xfrm>
              <a:off x="1618000" y="3076825"/>
              <a:ext cx="221000" cy="65225"/>
            </a:xfrm>
            <a:custGeom>
              <a:rect b="b" l="l" r="r" t="t"/>
              <a:pathLst>
                <a:path extrusionOk="0" h="2609" w="8840">
                  <a:moveTo>
                    <a:pt x="5933" y="1"/>
                  </a:moveTo>
                  <a:cubicBezTo>
                    <a:pt x="5356" y="1"/>
                    <a:pt x="4789" y="44"/>
                    <a:pt x="4203" y="146"/>
                  </a:cubicBezTo>
                  <a:cubicBezTo>
                    <a:pt x="3469" y="246"/>
                    <a:pt x="2769" y="480"/>
                    <a:pt x="2035" y="747"/>
                  </a:cubicBezTo>
                  <a:cubicBezTo>
                    <a:pt x="1334" y="1080"/>
                    <a:pt x="667" y="1481"/>
                    <a:pt x="0" y="2048"/>
                  </a:cubicBezTo>
                  <a:cubicBezTo>
                    <a:pt x="834" y="2415"/>
                    <a:pt x="1601" y="2548"/>
                    <a:pt x="2368" y="2581"/>
                  </a:cubicBezTo>
                  <a:cubicBezTo>
                    <a:pt x="2583" y="2600"/>
                    <a:pt x="2794" y="2608"/>
                    <a:pt x="3005" y="2608"/>
                  </a:cubicBezTo>
                  <a:cubicBezTo>
                    <a:pt x="3548" y="2608"/>
                    <a:pt x="4084" y="2553"/>
                    <a:pt x="4637" y="2481"/>
                  </a:cubicBezTo>
                  <a:cubicBezTo>
                    <a:pt x="5371" y="2348"/>
                    <a:pt x="6071" y="2148"/>
                    <a:pt x="6805" y="1847"/>
                  </a:cubicBezTo>
                  <a:cubicBezTo>
                    <a:pt x="7505" y="1514"/>
                    <a:pt x="8173" y="1180"/>
                    <a:pt x="8840" y="547"/>
                  </a:cubicBezTo>
                  <a:cubicBezTo>
                    <a:pt x="8006" y="213"/>
                    <a:pt x="7205" y="46"/>
                    <a:pt x="6471" y="13"/>
                  </a:cubicBezTo>
                  <a:cubicBezTo>
                    <a:pt x="6290" y="5"/>
                    <a:pt x="6111" y="1"/>
                    <a:pt x="59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35"/>
            <p:cNvSpPr/>
            <p:nvPr/>
          </p:nvSpPr>
          <p:spPr>
            <a:xfrm>
              <a:off x="1557950" y="2910350"/>
              <a:ext cx="66725" cy="216850"/>
            </a:xfrm>
            <a:custGeom>
              <a:rect b="b" l="l" r="r" t="t"/>
              <a:pathLst>
                <a:path extrusionOk="0" h="8674" w="2669">
                  <a:moveTo>
                    <a:pt x="200" y="0"/>
                  </a:moveTo>
                  <a:cubicBezTo>
                    <a:pt x="0" y="834"/>
                    <a:pt x="0" y="1635"/>
                    <a:pt x="34" y="2369"/>
                  </a:cubicBezTo>
                  <a:cubicBezTo>
                    <a:pt x="67" y="3136"/>
                    <a:pt x="200" y="3870"/>
                    <a:pt x="367" y="4570"/>
                  </a:cubicBezTo>
                  <a:cubicBezTo>
                    <a:pt x="534" y="5338"/>
                    <a:pt x="768" y="6038"/>
                    <a:pt x="1101" y="6705"/>
                  </a:cubicBezTo>
                  <a:cubicBezTo>
                    <a:pt x="1435" y="7372"/>
                    <a:pt x="1802" y="8039"/>
                    <a:pt x="2402" y="8673"/>
                  </a:cubicBezTo>
                  <a:cubicBezTo>
                    <a:pt x="2602" y="7839"/>
                    <a:pt x="2669" y="7039"/>
                    <a:pt x="2569" y="6305"/>
                  </a:cubicBezTo>
                  <a:cubicBezTo>
                    <a:pt x="2535" y="5538"/>
                    <a:pt x="2402" y="4804"/>
                    <a:pt x="2235" y="4070"/>
                  </a:cubicBezTo>
                  <a:cubicBezTo>
                    <a:pt x="2068" y="3336"/>
                    <a:pt x="1835" y="2636"/>
                    <a:pt x="1501" y="1968"/>
                  </a:cubicBezTo>
                  <a:cubicBezTo>
                    <a:pt x="1168" y="1268"/>
                    <a:pt x="768" y="634"/>
                    <a:pt x="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35"/>
            <p:cNvSpPr/>
            <p:nvPr/>
          </p:nvSpPr>
          <p:spPr>
            <a:xfrm>
              <a:off x="1575450" y="3174150"/>
              <a:ext cx="224350" cy="42825"/>
            </a:xfrm>
            <a:custGeom>
              <a:rect b="b" l="l" r="r" t="t"/>
              <a:pathLst>
                <a:path extrusionOk="0" h="1713" w="8974">
                  <a:moveTo>
                    <a:pt x="5345" y="1"/>
                  </a:moveTo>
                  <a:cubicBezTo>
                    <a:pt x="5034" y="1"/>
                    <a:pt x="4722" y="9"/>
                    <a:pt x="4404" y="23"/>
                  </a:cubicBezTo>
                  <a:cubicBezTo>
                    <a:pt x="3670" y="56"/>
                    <a:pt x="2970" y="189"/>
                    <a:pt x="2202" y="356"/>
                  </a:cubicBezTo>
                  <a:cubicBezTo>
                    <a:pt x="1469" y="523"/>
                    <a:pt x="701" y="790"/>
                    <a:pt x="1" y="1157"/>
                  </a:cubicBezTo>
                  <a:cubicBezTo>
                    <a:pt x="735" y="1490"/>
                    <a:pt x="1502" y="1624"/>
                    <a:pt x="2269" y="1657"/>
                  </a:cubicBezTo>
                  <a:cubicBezTo>
                    <a:pt x="2719" y="1696"/>
                    <a:pt x="3168" y="1712"/>
                    <a:pt x="3611" y="1712"/>
                  </a:cubicBezTo>
                  <a:cubicBezTo>
                    <a:pt x="3924" y="1712"/>
                    <a:pt x="4233" y="1704"/>
                    <a:pt x="4537" y="1690"/>
                  </a:cubicBezTo>
                  <a:cubicBezTo>
                    <a:pt x="5271" y="1657"/>
                    <a:pt x="6005" y="1524"/>
                    <a:pt x="6739" y="1357"/>
                  </a:cubicBezTo>
                  <a:cubicBezTo>
                    <a:pt x="7506" y="1190"/>
                    <a:pt x="8240" y="990"/>
                    <a:pt x="8974" y="556"/>
                  </a:cubicBezTo>
                  <a:cubicBezTo>
                    <a:pt x="8173" y="289"/>
                    <a:pt x="7406" y="156"/>
                    <a:pt x="6672" y="56"/>
                  </a:cubicBezTo>
                  <a:cubicBezTo>
                    <a:pt x="6223" y="17"/>
                    <a:pt x="5785" y="1"/>
                    <a:pt x="5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35"/>
            <p:cNvSpPr/>
            <p:nvPr/>
          </p:nvSpPr>
          <p:spPr>
            <a:xfrm>
              <a:off x="1500400" y="3001250"/>
              <a:ext cx="86750" cy="210175"/>
            </a:xfrm>
            <a:custGeom>
              <a:rect b="b" l="l" r="r" t="t"/>
              <a:pathLst>
                <a:path extrusionOk="0" h="8407" w="3470">
                  <a:moveTo>
                    <a:pt x="201" y="0"/>
                  </a:moveTo>
                  <a:cubicBezTo>
                    <a:pt x="1" y="868"/>
                    <a:pt x="1" y="1668"/>
                    <a:pt x="67" y="2402"/>
                  </a:cubicBezTo>
                  <a:cubicBezTo>
                    <a:pt x="201" y="3203"/>
                    <a:pt x="368" y="3903"/>
                    <a:pt x="601" y="4604"/>
                  </a:cubicBezTo>
                  <a:cubicBezTo>
                    <a:pt x="868" y="5271"/>
                    <a:pt x="1202" y="6005"/>
                    <a:pt x="1602" y="6605"/>
                  </a:cubicBezTo>
                  <a:cubicBezTo>
                    <a:pt x="2035" y="7239"/>
                    <a:pt x="2536" y="7873"/>
                    <a:pt x="3236" y="8406"/>
                  </a:cubicBezTo>
                  <a:cubicBezTo>
                    <a:pt x="3470" y="7572"/>
                    <a:pt x="3403" y="6772"/>
                    <a:pt x="3370" y="6005"/>
                  </a:cubicBezTo>
                  <a:cubicBezTo>
                    <a:pt x="3236" y="5204"/>
                    <a:pt x="3070" y="4504"/>
                    <a:pt x="2836" y="3770"/>
                  </a:cubicBezTo>
                  <a:cubicBezTo>
                    <a:pt x="2569" y="3103"/>
                    <a:pt x="2236" y="2402"/>
                    <a:pt x="1835" y="1768"/>
                  </a:cubicBezTo>
                  <a:cubicBezTo>
                    <a:pt x="1402" y="1101"/>
                    <a:pt x="901" y="534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35"/>
            <p:cNvSpPr/>
            <p:nvPr/>
          </p:nvSpPr>
          <p:spPr>
            <a:xfrm>
              <a:off x="1526250" y="3240325"/>
              <a:ext cx="216025" cy="75600"/>
            </a:xfrm>
            <a:custGeom>
              <a:rect b="b" l="l" r="r" t="t"/>
              <a:pathLst>
                <a:path extrusionOk="0" h="3024" w="8641">
                  <a:moveTo>
                    <a:pt x="6652" y="0"/>
                  </a:moveTo>
                  <a:cubicBezTo>
                    <a:pt x="6502" y="0"/>
                    <a:pt x="6354" y="4"/>
                    <a:pt x="6205" y="11"/>
                  </a:cubicBezTo>
                  <a:cubicBezTo>
                    <a:pt x="5471" y="44"/>
                    <a:pt x="4704" y="178"/>
                    <a:pt x="4004" y="378"/>
                  </a:cubicBezTo>
                  <a:cubicBezTo>
                    <a:pt x="3303" y="611"/>
                    <a:pt x="2569" y="878"/>
                    <a:pt x="1935" y="1278"/>
                  </a:cubicBezTo>
                  <a:cubicBezTo>
                    <a:pt x="1268" y="1645"/>
                    <a:pt x="601" y="2112"/>
                    <a:pt x="1" y="2779"/>
                  </a:cubicBezTo>
                  <a:cubicBezTo>
                    <a:pt x="688" y="2965"/>
                    <a:pt x="1334" y="3024"/>
                    <a:pt x="1955" y="3024"/>
                  </a:cubicBezTo>
                  <a:cubicBezTo>
                    <a:pt x="2117" y="3024"/>
                    <a:pt x="2277" y="3020"/>
                    <a:pt x="2436" y="3013"/>
                  </a:cubicBezTo>
                  <a:cubicBezTo>
                    <a:pt x="3170" y="2980"/>
                    <a:pt x="3937" y="2846"/>
                    <a:pt x="4637" y="2646"/>
                  </a:cubicBezTo>
                  <a:cubicBezTo>
                    <a:pt x="5338" y="2479"/>
                    <a:pt x="6038" y="2179"/>
                    <a:pt x="6706" y="1812"/>
                  </a:cubicBezTo>
                  <a:cubicBezTo>
                    <a:pt x="7373" y="1445"/>
                    <a:pt x="8040" y="978"/>
                    <a:pt x="8640" y="311"/>
                  </a:cubicBezTo>
                  <a:cubicBezTo>
                    <a:pt x="7914" y="69"/>
                    <a:pt x="7275" y="0"/>
                    <a:pt x="66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35"/>
            <p:cNvSpPr/>
            <p:nvPr/>
          </p:nvSpPr>
          <p:spPr>
            <a:xfrm>
              <a:off x="1447025" y="3097975"/>
              <a:ext cx="83425" cy="209350"/>
            </a:xfrm>
            <a:custGeom>
              <a:rect b="b" l="l" r="r" t="t"/>
              <a:pathLst>
                <a:path extrusionOk="0" h="8374" w="3337">
                  <a:moveTo>
                    <a:pt x="101" y="1"/>
                  </a:moveTo>
                  <a:cubicBezTo>
                    <a:pt x="1" y="835"/>
                    <a:pt x="134" y="1569"/>
                    <a:pt x="268" y="2336"/>
                  </a:cubicBezTo>
                  <a:cubicBezTo>
                    <a:pt x="434" y="3070"/>
                    <a:pt x="635" y="3770"/>
                    <a:pt x="868" y="4504"/>
                  </a:cubicBezTo>
                  <a:cubicBezTo>
                    <a:pt x="1135" y="5204"/>
                    <a:pt x="1469" y="5872"/>
                    <a:pt x="1835" y="6539"/>
                  </a:cubicBezTo>
                  <a:cubicBezTo>
                    <a:pt x="2202" y="7173"/>
                    <a:pt x="2669" y="7773"/>
                    <a:pt x="3270" y="8373"/>
                  </a:cubicBezTo>
                  <a:cubicBezTo>
                    <a:pt x="3337" y="7539"/>
                    <a:pt x="3270" y="6806"/>
                    <a:pt x="3103" y="6038"/>
                  </a:cubicBezTo>
                  <a:cubicBezTo>
                    <a:pt x="2903" y="5305"/>
                    <a:pt x="2703" y="4571"/>
                    <a:pt x="2469" y="3870"/>
                  </a:cubicBezTo>
                  <a:cubicBezTo>
                    <a:pt x="2202" y="3170"/>
                    <a:pt x="1869" y="2503"/>
                    <a:pt x="1502" y="1835"/>
                  </a:cubicBezTo>
                  <a:cubicBezTo>
                    <a:pt x="1135" y="1202"/>
                    <a:pt x="668" y="568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35"/>
            <p:cNvSpPr/>
            <p:nvPr/>
          </p:nvSpPr>
          <p:spPr>
            <a:xfrm>
              <a:off x="1483725" y="3347950"/>
              <a:ext cx="214350" cy="69500"/>
            </a:xfrm>
            <a:custGeom>
              <a:rect b="b" l="l" r="r" t="t"/>
              <a:pathLst>
                <a:path extrusionOk="0" h="2780" w="8574">
                  <a:moveTo>
                    <a:pt x="7141" y="1"/>
                  </a:moveTo>
                  <a:cubicBezTo>
                    <a:pt x="6838" y="1"/>
                    <a:pt x="6536" y="16"/>
                    <a:pt x="6238" y="42"/>
                  </a:cubicBezTo>
                  <a:cubicBezTo>
                    <a:pt x="5504" y="142"/>
                    <a:pt x="4737" y="309"/>
                    <a:pt x="4037" y="509"/>
                  </a:cubicBezTo>
                  <a:cubicBezTo>
                    <a:pt x="3336" y="709"/>
                    <a:pt x="2636" y="1010"/>
                    <a:pt x="1969" y="1343"/>
                  </a:cubicBezTo>
                  <a:cubicBezTo>
                    <a:pt x="1301" y="1677"/>
                    <a:pt x="634" y="2044"/>
                    <a:pt x="1" y="2644"/>
                  </a:cubicBezTo>
                  <a:cubicBezTo>
                    <a:pt x="470" y="2738"/>
                    <a:pt x="909" y="2779"/>
                    <a:pt x="1339" y="2779"/>
                  </a:cubicBezTo>
                  <a:cubicBezTo>
                    <a:pt x="1672" y="2779"/>
                    <a:pt x="2001" y="2754"/>
                    <a:pt x="2336" y="2711"/>
                  </a:cubicBezTo>
                  <a:cubicBezTo>
                    <a:pt x="3069" y="2677"/>
                    <a:pt x="3837" y="2511"/>
                    <a:pt x="4537" y="2311"/>
                  </a:cubicBezTo>
                  <a:cubicBezTo>
                    <a:pt x="5238" y="2077"/>
                    <a:pt x="5971" y="1810"/>
                    <a:pt x="6639" y="1477"/>
                  </a:cubicBezTo>
                  <a:cubicBezTo>
                    <a:pt x="7339" y="1076"/>
                    <a:pt x="7973" y="709"/>
                    <a:pt x="8573" y="142"/>
                  </a:cubicBezTo>
                  <a:cubicBezTo>
                    <a:pt x="8103" y="40"/>
                    <a:pt x="7621" y="1"/>
                    <a:pt x="7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35"/>
            <p:cNvSpPr/>
            <p:nvPr/>
          </p:nvSpPr>
          <p:spPr>
            <a:xfrm>
              <a:off x="1385325" y="3214725"/>
              <a:ext cx="107600" cy="200175"/>
            </a:xfrm>
            <a:custGeom>
              <a:rect b="b" l="l" r="r" t="t"/>
              <a:pathLst>
                <a:path extrusionOk="0" h="8007" w="4304">
                  <a:moveTo>
                    <a:pt x="100" y="1"/>
                  </a:moveTo>
                  <a:lnTo>
                    <a:pt x="100" y="1"/>
                  </a:lnTo>
                  <a:cubicBezTo>
                    <a:pt x="0" y="868"/>
                    <a:pt x="134" y="1669"/>
                    <a:pt x="301" y="2402"/>
                  </a:cubicBezTo>
                  <a:cubicBezTo>
                    <a:pt x="467" y="3170"/>
                    <a:pt x="768" y="3870"/>
                    <a:pt x="1101" y="4537"/>
                  </a:cubicBezTo>
                  <a:cubicBezTo>
                    <a:pt x="1435" y="5204"/>
                    <a:pt x="1835" y="5838"/>
                    <a:pt x="2335" y="6405"/>
                  </a:cubicBezTo>
                  <a:cubicBezTo>
                    <a:pt x="2836" y="7006"/>
                    <a:pt x="3403" y="7539"/>
                    <a:pt x="4170" y="8006"/>
                  </a:cubicBezTo>
                  <a:cubicBezTo>
                    <a:pt x="4303" y="7139"/>
                    <a:pt x="4170" y="6339"/>
                    <a:pt x="3970" y="5571"/>
                  </a:cubicBezTo>
                  <a:cubicBezTo>
                    <a:pt x="3803" y="4838"/>
                    <a:pt x="3503" y="4137"/>
                    <a:pt x="3169" y="3470"/>
                  </a:cubicBezTo>
                  <a:cubicBezTo>
                    <a:pt x="2836" y="2803"/>
                    <a:pt x="2435" y="2169"/>
                    <a:pt x="1935" y="1569"/>
                  </a:cubicBezTo>
                  <a:cubicBezTo>
                    <a:pt x="1435" y="1001"/>
                    <a:pt x="901" y="468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35"/>
            <p:cNvSpPr/>
            <p:nvPr/>
          </p:nvSpPr>
          <p:spPr>
            <a:xfrm>
              <a:off x="1451200" y="3431850"/>
              <a:ext cx="187650" cy="79275"/>
            </a:xfrm>
            <a:custGeom>
              <a:rect b="b" l="l" r="r" t="t"/>
              <a:pathLst>
                <a:path extrusionOk="0" h="3171" w="7506">
                  <a:moveTo>
                    <a:pt x="6293" y="1"/>
                  </a:moveTo>
                  <a:cubicBezTo>
                    <a:pt x="5963" y="1"/>
                    <a:pt x="5647" y="24"/>
                    <a:pt x="5338" y="55"/>
                  </a:cubicBezTo>
                  <a:cubicBezTo>
                    <a:pt x="4671" y="189"/>
                    <a:pt x="4003" y="356"/>
                    <a:pt x="3370" y="622"/>
                  </a:cubicBezTo>
                  <a:cubicBezTo>
                    <a:pt x="2736" y="856"/>
                    <a:pt x="2169" y="1189"/>
                    <a:pt x="1602" y="1556"/>
                  </a:cubicBezTo>
                  <a:cubicBezTo>
                    <a:pt x="1001" y="1957"/>
                    <a:pt x="468" y="2390"/>
                    <a:pt x="1" y="3057"/>
                  </a:cubicBezTo>
                  <a:cubicBezTo>
                    <a:pt x="379" y="3136"/>
                    <a:pt x="735" y="3170"/>
                    <a:pt x="1075" y="3170"/>
                  </a:cubicBezTo>
                  <a:cubicBezTo>
                    <a:pt x="1456" y="3170"/>
                    <a:pt x="1817" y="3128"/>
                    <a:pt x="2169" y="3057"/>
                  </a:cubicBezTo>
                  <a:cubicBezTo>
                    <a:pt x="2836" y="2991"/>
                    <a:pt x="3503" y="2824"/>
                    <a:pt x="4137" y="2557"/>
                  </a:cubicBezTo>
                  <a:cubicBezTo>
                    <a:pt x="4771" y="2324"/>
                    <a:pt x="5338" y="1990"/>
                    <a:pt x="5938" y="1623"/>
                  </a:cubicBezTo>
                  <a:cubicBezTo>
                    <a:pt x="6505" y="1223"/>
                    <a:pt x="7039" y="789"/>
                    <a:pt x="7506" y="122"/>
                  </a:cubicBezTo>
                  <a:cubicBezTo>
                    <a:pt x="7076" y="33"/>
                    <a:pt x="6675" y="1"/>
                    <a:pt x="62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35"/>
            <p:cNvSpPr/>
            <p:nvPr/>
          </p:nvSpPr>
          <p:spPr>
            <a:xfrm>
              <a:off x="1360300" y="3327300"/>
              <a:ext cx="91750" cy="180175"/>
            </a:xfrm>
            <a:custGeom>
              <a:rect b="b" l="l" r="r" t="t"/>
              <a:pathLst>
                <a:path extrusionOk="0" h="7207" w="3670">
                  <a:moveTo>
                    <a:pt x="1" y="1"/>
                  </a:moveTo>
                  <a:cubicBezTo>
                    <a:pt x="1" y="802"/>
                    <a:pt x="134" y="1469"/>
                    <a:pt x="301" y="2136"/>
                  </a:cubicBezTo>
                  <a:cubicBezTo>
                    <a:pt x="501" y="2803"/>
                    <a:pt x="768" y="3403"/>
                    <a:pt x="1068" y="4004"/>
                  </a:cubicBezTo>
                  <a:cubicBezTo>
                    <a:pt x="1402" y="4571"/>
                    <a:pt x="1735" y="5171"/>
                    <a:pt x="2136" y="5705"/>
                  </a:cubicBezTo>
                  <a:cubicBezTo>
                    <a:pt x="2569" y="6239"/>
                    <a:pt x="3003" y="6739"/>
                    <a:pt x="3637" y="7206"/>
                  </a:cubicBezTo>
                  <a:cubicBezTo>
                    <a:pt x="3670" y="6406"/>
                    <a:pt x="3570" y="5738"/>
                    <a:pt x="3303" y="5071"/>
                  </a:cubicBezTo>
                  <a:cubicBezTo>
                    <a:pt x="3136" y="4404"/>
                    <a:pt x="2903" y="3804"/>
                    <a:pt x="2603" y="3203"/>
                  </a:cubicBezTo>
                  <a:cubicBezTo>
                    <a:pt x="2269" y="2636"/>
                    <a:pt x="1935" y="2036"/>
                    <a:pt x="1502" y="1502"/>
                  </a:cubicBezTo>
                  <a:cubicBezTo>
                    <a:pt x="1101" y="968"/>
                    <a:pt x="634" y="46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35"/>
            <p:cNvSpPr/>
            <p:nvPr/>
          </p:nvSpPr>
          <p:spPr>
            <a:xfrm>
              <a:off x="1339450" y="3564650"/>
              <a:ext cx="481675" cy="716900"/>
            </a:xfrm>
            <a:custGeom>
              <a:rect b="b" l="l" r="r" t="t"/>
              <a:pathLst>
                <a:path extrusionOk="0" h="28676" w="19267">
                  <a:moveTo>
                    <a:pt x="18899" y="1"/>
                  </a:moveTo>
                  <a:cubicBezTo>
                    <a:pt x="18853" y="1"/>
                    <a:pt x="18801" y="15"/>
                    <a:pt x="18747" y="47"/>
                  </a:cubicBezTo>
                  <a:cubicBezTo>
                    <a:pt x="12777" y="3850"/>
                    <a:pt x="7406" y="8753"/>
                    <a:pt x="3904" y="14991"/>
                  </a:cubicBezTo>
                  <a:cubicBezTo>
                    <a:pt x="1935" y="18427"/>
                    <a:pt x="568" y="22330"/>
                    <a:pt x="134" y="26266"/>
                  </a:cubicBezTo>
                  <a:cubicBezTo>
                    <a:pt x="67" y="27000"/>
                    <a:pt x="1" y="27700"/>
                    <a:pt x="67" y="28401"/>
                  </a:cubicBezTo>
                  <a:cubicBezTo>
                    <a:pt x="84" y="28584"/>
                    <a:pt x="234" y="28676"/>
                    <a:pt x="380" y="28676"/>
                  </a:cubicBezTo>
                  <a:cubicBezTo>
                    <a:pt x="526" y="28676"/>
                    <a:pt x="668" y="28584"/>
                    <a:pt x="668" y="28401"/>
                  </a:cubicBezTo>
                  <a:cubicBezTo>
                    <a:pt x="568" y="26433"/>
                    <a:pt x="968" y="24365"/>
                    <a:pt x="1468" y="22497"/>
                  </a:cubicBezTo>
                  <a:cubicBezTo>
                    <a:pt x="2803" y="17426"/>
                    <a:pt x="5505" y="12823"/>
                    <a:pt x="8974" y="8920"/>
                  </a:cubicBezTo>
                  <a:cubicBezTo>
                    <a:pt x="11909" y="5684"/>
                    <a:pt x="15345" y="2882"/>
                    <a:pt x="19014" y="547"/>
                  </a:cubicBezTo>
                  <a:cubicBezTo>
                    <a:pt x="19266" y="380"/>
                    <a:pt x="19143" y="1"/>
                    <a:pt x="188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35"/>
            <p:cNvSpPr/>
            <p:nvPr/>
          </p:nvSpPr>
          <p:spPr>
            <a:xfrm>
              <a:off x="1730575" y="3503275"/>
              <a:ext cx="187650" cy="122600"/>
            </a:xfrm>
            <a:custGeom>
              <a:rect b="b" l="l" r="r" t="t"/>
              <a:pathLst>
                <a:path extrusionOk="0" h="4904" w="7506">
                  <a:moveTo>
                    <a:pt x="7506" y="0"/>
                  </a:moveTo>
                  <a:lnTo>
                    <a:pt x="7506" y="0"/>
                  </a:lnTo>
                  <a:cubicBezTo>
                    <a:pt x="6672" y="134"/>
                    <a:pt x="5971" y="367"/>
                    <a:pt x="5271" y="667"/>
                  </a:cubicBezTo>
                  <a:cubicBezTo>
                    <a:pt x="4604" y="1001"/>
                    <a:pt x="3936" y="1335"/>
                    <a:pt x="3303" y="1735"/>
                  </a:cubicBezTo>
                  <a:cubicBezTo>
                    <a:pt x="2669" y="2169"/>
                    <a:pt x="2035" y="2636"/>
                    <a:pt x="1501" y="3136"/>
                  </a:cubicBezTo>
                  <a:cubicBezTo>
                    <a:pt x="968" y="3670"/>
                    <a:pt x="434" y="4203"/>
                    <a:pt x="0" y="4904"/>
                  </a:cubicBezTo>
                  <a:cubicBezTo>
                    <a:pt x="834" y="4804"/>
                    <a:pt x="1535" y="4537"/>
                    <a:pt x="2269" y="4270"/>
                  </a:cubicBezTo>
                  <a:cubicBezTo>
                    <a:pt x="2936" y="3936"/>
                    <a:pt x="3603" y="3603"/>
                    <a:pt x="4203" y="3169"/>
                  </a:cubicBezTo>
                  <a:cubicBezTo>
                    <a:pt x="4837" y="2769"/>
                    <a:pt x="5471" y="2302"/>
                    <a:pt x="6005" y="1802"/>
                  </a:cubicBezTo>
                  <a:cubicBezTo>
                    <a:pt x="6538" y="1235"/>
                    <a:pt x="7105" y="701"/>
                    <a:pt x="75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35"/>
            <p:cNvSpPr/>
            <p:nvPr/>
          </p:nvSpPr>
          <p:spPr>
            <a:xfrm>
              <a:off x="1685525" y="3640875"/>
              <a:ext cx="217700" cy="49525"/>
            </a:xfrm>
            <a:custGeom>
              <a:rect b="b" l="l" r="r" t="t"/>
              <a:pathLst>
                <a:path extrusionOk="0" h="1981" w="8708">
                  <a:moveTo>
                    <a:pt x="4404" y="0"/>
                  </a:moveTo>
                  <a:cubicBezTo>
                    <a:pt x="3670" y="0"/>
                    <a:pt x="2936" y="34"/>
                    <a:pt x="2236" y="167"/>
                  </a:cubicBezTo>
                  <a:cubicBezTo>
                    <a:pt x="1469" y="300"/>
                    <a:pt x="768" y="501"/>
                    <a:pt x="1" y="868"/>
                  </a:cubicBezTo>
                  <a:cubicBezTo>
                    <a:pt x="735" y="1301"/>
                    <a:pt x="1469" y="1501"/>
                    <a:pt x="2169" y="1668"/>
                  </a:cubicBezTo>
                  <a:cubicBezTo>
                    <a:pt x="2870" y="1835"/>
                    <a:pt x="3637" y="1902"/>
                    <a:pt x="4337" y="1968"/>
                  </a:cubicBezTo>
                  <a:cubicBezTo>
                    <a:pt x="4503" y="1976"/>
                    <a:pt x="4672" y="1980"/>
                    <a:pt x="4843" y="1980"/>
                  </a:cubicBezTo>
                  <a:cubicBezTo>
                    <a:pt x="5396" y="1980"/>
                    <a:pt x="5970" y="1937"/>
                    <a:pt x="6506" y="1835"/>
                  </a:cubicBezTo>
                  <a:cubicBezTo>
                    <a:pt x="7273" y="1701"/>
                    <a:pt x="7973" y="1501"/>
                    <a:pt x="8707" y="1134"/>
                  </a:cubicBezTo>
                  <a:cubicBezTo>
                    <a:pt x="7973" y="701"/>
                    <a:pt x="7273" y="467"/>
                    <a:pt x="6539" y="300"/>
                  </a:cubicBezTo>
                  <a:cubicBezTo>
                    <a:pt x="5838" y="134"/>
                    <a:pt x="5105" y="0"/>
                    <a:pt x="44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35"/>
            <p:cNvSpPr/>
            <p:nvPr/>
          </p:nvSpPr>
          <p:spPr>
            <a:xfrm>
              <a:off x="1680525" y="3479075"/>
              <a:ext cx="63400" cy="191850"/>
            </a:xfrm>
            <a:custGeom>
              <a:rect b="b" l="l" r="r" t="t"/>
              <a:pathLst>
                <a:path extrusionOk="0" h="7674" w="2536">
                  <a:moveTo>
                    <a:pt x="2503" y="1"/>
                  </a:moveTo>
                  <a:cubicBezTo>
                    <a:pt x="2002" y="568"/>
                    <a:pt x="1669" y="1135"/>
                    <a:pt x="1368" y="1769"/>
                  </a:cubicBezTo>
                  <a:cubicBezTo>
                    <a:pt x="1068" y="2403"/>
                    <a:pt x="835" y="3003"/>
                    <a:pt x="635" y="3637"/>
                  </a:cubicBezTo>
                  <a:cubicBezTo>
                    <a:pt x="468" y="4271"/>
                    <a:pt x="301" y="4938"/>
                    <a:pt x="168" y="5605"/>
                  </a:cubicBezTo>
                  <a:cubicBezTo>
                    <a:pt x="34" y="6272"/>
                    <a:pt x="1" y="6973"/>
                    <a:pt x="34" y="7673"/>
                  </a:cubicBezTo>
                  <a:cubicBezTo>
                    <a:pt x="501" y="7106"/>
                    <a:pt x="835" y="6506"/>
                    <a:pt x="1168" y="5939"/>
                  </a:cubicBezTo>
                  <a:cubicBezTo>
                    <a:pt x="1469" y="5305"/>
                    <a:pt x="1702" y="4671"/>
                    <a:pt x="1902" y="4071"/>
                  </a:cubicBezTo>
                  <a:cubicBezTo>
                    <a:pt x="2102" y="3437"/>
                    <a:pt x="2236" y="2770"/>
                    <a:pt x="2369" y="2102"/>
                  </a:cubicBezTo>
                  <a:cubicBezTo>
                    <a:pt x="2503" y="1435"/>
                    <a:pt x="2536" y="735"/>
                    <a:pt x="25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35"/>
            <p:cNvSpPr/>
            <p:nvPr/>
          </p:nvSpPr>
          <p:spPr>
            <a:xfrm>
              <a:off x="1638000" y="3700075"/>
              <a:ext cx="173475" cy="37550"/>
            </a:xfrm>
            <a:custGeom>
              <a:rect b="b" l="l" r="r" t="t"/>
              <a:pathLst>
                <a:path extrusionOk="0" h="1502" w="6939">
                  <a:moveTo>
                    <a:pt x="1835" y="1"/>
                  </a:moveTo>
                  <a:cubicBezTo>
                    <a:pt x="1201" y="1"/>
                    <a:pt x="634" y="34"/>
                    <a:pt x="1" y="167"/>
                  </a:cubicBezTo>
                  <a:cubicBezTo>
                    <a:pt x="534" y="501"/>
                    <a:pt x="1068" y="734"/>
                    <a:pt x="1668" y="935"/>
                  </a:cubicBezTo>
                  <a:cubicBezTo>
                    <a:pt x="2202" y="1101"/>
                    <a:pt x="2769" y="1268"/>
                    <a:pt x="3370" y="1335"/>
                  </a:cubicBezTo>
                  <a:cubicBezTo>
                    <a:pt x="3937" y="1435"/>
                    <a:pt x="4537" y="1502"/>
                    <a:pt x="5104" y="1502"/>
                  </a:cubicBezTo>
                  <a:cubicBezTo>
                    <a:pt x="5738" y="1502"/>
                    <a:pt x="6338" y="1468"/>
                    <a:pt x="6939" y="1335"/>
                  </a:cubicBezTo>
                  <a:cubicBezTo>
                    <a:pt x="6405" y="1001"/>
                    <a:pt x="5871" y="768"/>
                    <a:pt x="5271" y="601"/>
                  </a:cubicBezTo>
                  <a:cubicBezTo>
                    <a:pt x="4737" y="434"/>
                    <a:pt x="4170" y="267"/>
                    <a:pt x="3570" y="167"/>
                  </a:cubicBezTo>
                  <a:cubicBezTo>
                    <a:pt x="3003" y="101"/>
                    <a:pt x="2402" y="1"/>
                    <a:pt x="1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35"/>
            <p:cNvSpPr/>
            <p:nvPr/>
          </p:nvSpPr>
          <p:spPr>
            <a:xfrm>
              <a:off x="1627150" y="3514100"/>
              <a:ext cx="45900" cy="189350"/>
            </a:xfrm>
            <a:custGeom>
              <a:rect b="b" l="l" r="r" t="t"/>
              <a:pathLst>
                <a:path extrusionOk="0" h="7574" w="1836">
                  <a:moveTo>
                    <a:pt x="1269" y="1"/>
                  </a:moveTo>
                  <a:cubicBezTo>
                    <a:pt x="835" y="568"/>
                    <a:pt x="635" y="1202"/>
                    <a:pt x="435" y="1836"/>
                  </a:cubicBezTo>
                  <a:cubicBezTo>
                    <a:pt x="268" y="2436"/>
                    <a:pt x="134" y="3070"/>
                    <a:pt x="101" y="3704"/>
                  </a:cubicBezTo>
                  <a:cubicBezTo>
                    <a:pt x="1" y="4337"/>
                    <a:pt x="1" y="5005"/>
                    <a:pt x="101" y="5605"/>
                  </a:cubicBezTo>
                  <a:cubicBezTo>
                    <a:pt x="168" y="6272"/>
                    <a:pt x="301" y="6906"/>
                    <a:pt x="601" y="7573"/>
                  </a:cubicBezTo>
                  <a:cubicBezTo>
                    <a:pt x="1002" y="6973"/>
                    <a:pt x="1269" y="6372"/>
                    <a:pt x="1402" y="5738"/>
                  </a:cubicBezTo>
                  <a:cubicBezTo>
                    <a:pt x="1602" y="5105"/>
                    <a:pt x="1736" y="4471"/>
                    <a:pt x="1769" y="3870"/>
                  </a:cubicBezTo>
                  <a:cubicBezTo>
                    <a:pt x="1836" y="3237"/>
                    <a:pt x="1836" y="2569"/>
                    <a:pt x="1769" y="1936"/>
                  </a:cubicBezTo>
                  <a:cubicBezTo>
                    <a:pt x="1669" y="1269"/>
                    <a:pt x="1569" y="668"/>
                    <a:pt x="12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35"/>
            <p:cNvSpPr/>
            <p:nvPr/>
          </p:nvSpPr>
          <p:spPr>
            <a:xfrm>
              <a:off x="1549600" y="3541625"/>
              <a:ext cx="52575" cy="200175"/>
            </a:xfrm>
            <a:custGeom>
              <a:rect b="b" l="l" r="r" t="t"/>
              <a:pathLst>
                <a:path extrusionOk="0" h="8007" w="2103">
                  <a:moveTo>
                    <a:pt x="334" y="1"/>
                  </a:moveTo>
                  <a:cubicBezTo>
                    <a:pt x="67" y="735"/>
                    <a:pt x="1" y="1435"/>
                    <a:pt x="1" y="2136"/>
                  </a:cubicBezTo>
                  <a:cubicBezTo>
                    <a:pt x="1" y="2836"/>
                    <a:pt x="34" y="3503"/>
                    <a:pt x="168" y="4170"/>
                  </a:cubicBezTo>
                  <a:cubicBezTo>
                    <a:pt x="234" y="4838"/>
                    <a:pt x="434" y="5505"/>
                    <a:pt x="701" y="6138"/>
                  </a:cubicBezTo>
                  <a:cubicBezTo>
                    <a:pt x="935" y="6772"/>
                    <a:pt x="1268" y="7439"/>
                    <a:pt x="1769" y="8006"/>
                  </a:cubicBezTo>
                  <a:cubicBezTo>
                    <a:pt x="2036" y="7273"/>
                    <a:pt x="2102" y="6572"/>
                    <a:pt x="2102" y="5905"/>
                  </a:cubicBezTo>
                  <a:cubicBezTo>
                    <a:pt x="2102" y="5171"/>
                    <a:pt x="2069" y="4504"/>
                    <a:pt x="1935" y="3837"/>
                  </a:cubicBezTo>
                  <a:cubicBezTo>
                    <a:pt x="1869" y="3170"/>
                    <a:pt x="1635" y="2503"/>
                    <a:pt x="1402" y="1902"/>
                  </a:cubicBezTo>
                  <a:cubicBezTo>
                    <a:pt x="1168" y="1268"/>
                    <a:pt x="835" y="601"/>
                    <a:pt x="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35"/>
            <p:cNvSpPr/>
            <p:nvPr/>
          </p:nvSpPr>
          <p:spPr>
            <a:xfrm>
              <a:off x="1596300" y="3732600"/>
              <a:ext cx="200175" cy="54225"/>
            </a:xfrm>
            <a:custGeom>
              <a:rect b="b" l="l" r="r" t="t"/>
              <a:pathLst>
                <a:path extrusionOk="0" h="2169" w="8007">
                  <a:moveTo>
                    <a:pt x="2136" y="1"/>
                  </a:moveTo>
                  <a:cubicBezTo>
                    <a:pt x="1468" y="1"/>
                    <a:pt x="735" y="101"/>
                    <a:pt x="1" y="334"/>
                  </a:cubicBezTo>
                  <a:cubicBezTo>
                    <a:pt x="635" y="834"/>
                    <a:pt x="1235" y="1135"/>
                    <a:pt x="1869" y="1402"/>
                  </a:cubicBezTo>
                  <a:cubicBezTo>
                    <a:pt x="2503" y="1702"/>
                    <a:pt x="3170" y="1869"/>
                    <a:pt x="3837" y="2002"/>
                  </a:cubicBezTo>
                  <a:cubicBezTo>
                    <a:pt x="4504" y="2135"/>
                    <a:pt x="5171" y="2169"/>
                    <a:pt x="5872" y="2169"/>
                  </a:cubicBezTo>
                  <a:cubicBezTo>
                    <a:pt x="6539" y="2169"/>
                    <a:pt x="7239" y="2069"/>
                    <a:pt x="8006" y="1835"/>
                  </a:cubicBezTo>
                  <a:cubicBezTo>
                    <a:pt x="7406" y="1335"/>
                    <a:pt x="6739" y="1001"/>
                    <a:pt x="6105" y="734"/>
                  </a:cubicBezTo>
                  <a:cubicBezTo>
                    <a:pt x="5505" y="468"/>
                    <a:pt x="4838" y="301"/>
                    <a:pt x="4170" y="167"/>
                  </a:cubicBezTo>
                  <a:cubicBezTo>
                    <a:pt x="3503" y="34"/>
                    <a:pt x="2836" y="1"/>
                    <a:pt x="2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35"/>
            <p:cNvSpPr/>
            <p:nvPr/>
          </p:nvSpPr>
          <p:spPr>
            <a:xfrm>
              <a:off x="1501250" y="3604175"/>
              <a:ext cx="53375" cy="200175"/>
            </a:xfrm>
            <a:custGeom>
              <a:rect b="b" l="l" r="r" t="t"/>
              <a:pathLst>
                <a:path extrusionOk="0" h="8007" w="2135">
                  <a:moveTo>
                    <a:pt x="334" y="1"/>
                  </a:moveTo>
                  <a:cubicBezTo>
                    <a:pt x="100" y="734"/>
                    <a:pt x="0" y="1435"/>
                    <a:pt x="0" y="2135"/>
                  </a:cubicBezTo>
                  <a:cubicBezTo>
                    <a:pt x="0" y="2836"/>
                    <a:pt x="33" y="3503"/>
                    <a:pt x="167" y="4170"/>
                  </a:cubicBezTo>
                  <a:cubicBezTo>
                    <a:pt x="267" y="4837"/>
                    <a:pt x="467" y="5504"/>
                    <a:pt x="701" y="6138"/>
                  </a:cubicBezTo>
                  <a:cubicBezTo>
                    <a:pt x="967" y="6772"/>
                    <a:pt x="1301" y="7439"/>
                    <a:pt x="1801" y="8006"/>
                  </a:cubicBezTo>
                  <a:cubicBezTo>
                    <a:pt x="2035" y="7272"/>
                    <a:pt x="2102" y="6572"/>
                    <a:pt x="2135" y="5905"/>
                  </a:cubicBezTo>
                  <a:cubicBezTo>
                    <a:pt x="2135" y="5171"/>
                    <a:pt x="2102" y="4504"/>
                    <a:pt x="1968" y="3837"/>
                  </a:cubicBezTo>
                  <a:cubicBezTo>
                    <a:pt x="1868" y="3169"/>
                    <a:pt x="1668" y="2502"/>
                    <a:pt x="1434" y="1902"/>
                  </a:cubicBezTo>
                  <a:cubicBezTo>
                    <a:pt x="1168" y="1268"/>
                    <a:pt x="834" y="601"/>
                    <a:pt x="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35"/>
            <p:cNvSpPr/>
            <p:nvPr/>
          </p:nvSpPr>
          <p:spPr>
            <a:xfrm>
              <a:off x="1547100" y="3795150"/>
              <a:ext cx="200175" cy="54225"/>
            </a:xfrm>
            <a:custGeom>
              <a:rect b="b" l="l" r="r" t="t"/>
              <a:pathLst>
                <a:path extrusionOk="0" h="2169" w="8007">
                  <a:moveTo>
                    <a:pt x="2136" y="0"/>
                  </a:moveTo>
                  <a:cubicBezTo>
                    <a:pt x="1468" y="0"/>
                    <a:pt x="768" y="100"/>
                    <a:pt x="1" y="334"/>
                  </a:cubicBezTo>
                  <a:cubicBezTo>
                    <a:pt x="634" y="834"/>
                    <a:pt x="1268" y="1134"/>
                    <a:pt x="1869" y="1401"/>
                  </a:cubicBezTo>
                  <a:cubicBezTo>
                    <a:pt x="2502" y="1702"/>
                    <a:pt x="3170" y="1868"/>
                    <a:pt x="3837" y="2002"/>
                  </a:cubicBezTo>
                  <a:cubicBezTo>
                    <a:pt x="4504" y="2135"/>
                    <a:pt x="5171" y="2169"/>
                    <a:pt x="5872" y="2169"/>
                  </a:cubicBezTo>
                  <a:cubicBezTo>
                    <a:pt x="6539" y="2169"/>
                    <a:pt x="7239" y="2068"/>
                    <a:pt x="8006" y="1835"/>
                  </a:cubicBezTo>
                  <a:cubicBezTo>
                    <a:pt x="7439" y="1335"/>
                    <a:pt x="6772" y="1001"/>
                    <a:pt x="6138" y="734"/>
                  </a:cubicBezTo>
                  <a:cubicBezTo>
                    <a:pt x="5505" y="467"/>
                    <a:pt x="4837" y="301"/>
                    <a:pt x="4170" y="167"/>
                  </a:cubicBezTo>
                  <a:cubicBezTo>
                    <a:pt x="3503" y="34"/>
                    <a:pt x="2836" y="0"/>
                    <a:pt x="2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35"/>
            <p:cNvSpPr/>
            <p:nvPr/>
          </p:nvSpPr>
          <p:spPr>
            <a:xfrm>
              <a:off x="1433700" y="3681725"/>
              <a:ext cx="64225" cy="196000"/>
            </a:xfrm>
            <a:custGeom>
              <a:rect b="b" l="l" r="r" t="t"/>
              <a:pathLst>
                <a:path extrusionOk="0" h="7840" w="2569">
                  <a:moveTo>
                    <a:pt x="167" y="1"/>
                  </a:moveTo>
                  <a:cubicBezTo>
                    <a:pt x="0" y="735"/>
                    <a:pt x="0" y="1468"/>
                    <a:pt x="33" y="2169"/>
                  </a:cubicBezTo>
                  <a:cubicBezTo>
                    <a:pt x="67" y="2836"/>
                    <a:pt x="200" y="3503"/>
                    <a:pt x="400" y="4170"/>
                  </a:cubicBezTo>
                  <a:cubicBezTo>
                    <a:pt x="567" y="4838"/>
                    <a:pt x="834" y="5471"/>
                    <a:pt x="1168" y="6072"/>
                  </a:cubicBezTo>
                  <a:cubicBezTo>
                    <a:pt x="1501" y="6706"/>
                    <a:pt x="1868" y="7306"/>
                    <a:pt x="2402" y="7840"/>
                  </a:cubicBezTo>
                  <a:cubicBezTo>
                    <a:pt x="2569" y="7039"/>
                    <a:pt x="2569" y="6372"/>
                    <a:pt x="2535" y="5671"/>
                  </a:cubicBezTo>
                  <a:cubicBezTo>
                    <a:pt x="2502" y="5004"/>
                    <a:pt x="2368" y="4337"/>
                    <a:pt x="2168" y="3670"/>
                  </a:cubicBezTo>
                  <a:cubicBezTo>
                    <a:pt x="2002" y="3003"/>
                    <a:pt x="1735" y="2369"/>
                    <a:pt x="1401" y="1735"/>
                  </a:cubicBezTo>
                  <a:cubicBezTo>
                    <a:pt x="1134" y="1135"/>
                    <a:pt x="701" y="534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35"/>
            <p:cNvSpPr/>
            <p:nvPr/>
          </p:nvSpPr>
          <p:spPr>
            <a:xfrm>
              <a:off x="1483725" y="3858950"/>
              <a:ext cx="203500" cy="36925"/>
            </a:xfrm>
            <a:custGeom>
              <a:rect b="b" l="l" r="r" t="t"/>
              <a:pathLst>
                <a:path extrusionOk="0" h="1477" w="8140">
                  <a:moveTo>
                    <a:pt x="3103" y="0"/>
                  </a:moveTo>
                  <a:cubicBezTo>
                    <a:pt x="2752" y="0"/>
                    <a:pt x="2402" y="17"/>
                    <a:pt x="2069" y="50"/>
                  </a:cubicBezTo>
                  <a:cubicBezTo>
                    <a:pt x="1368" y="117"/>
                    <a:pt x="701" y="217"/>
                    <a:pt x="1" y="451"/>
                  </a:cubicBezTo>
                  <a:cubicBezTo>
                    <a:pt x="668" y="784"/>
                    <a:pt x="1335" y="984"/>
                    <a:pt x="2002" y="1118"/>
                  </a:cubicBezTo>
                  <a:cubicBezTo>
                    <a:pt x="2669" y="1284"/>
                    <a:pt x="3336" y="1418"/>
                    <a:pt x="4003" y="1451"/>
                  </a:cubicBezTo>
                  <a:cubicBezTo>
                    <a:pt x="4337" y="1468"/>
                    <a:pt x="4679" y="1476"/>
                    <a:pt x="5021" y="1476"/>
                  </a:cubicBezTo>
                  <a:cubicBezTo>
                    <a:pt x="5363" y="1476"/>
                    <a:pt x="5705" y="1468"/>
                    <a:pt x="6038" y="1451"/>
                  </a:cubicBezTo>
                  <a:cubicBezTo>
                    <a:pt x="6739" y="1385"/>
                    <a:pt x="7406" y="1284"/>
                    <a:pt x="8140" y="1018"/>
                  </a:cubicBezTo>
                  <a:cubicBezTo>
                    <a:pt x="7473" y="717"/>
                    <a:pt x="6805" y="484"/>
                    <a:pt x="6138" y="317"/>
                  </a:cubicBezTo>
                  <a:cubicBezTo>
                    <a:pt x="5471" y="217"/>
                    <a:pt x="4804" y="84"/>
                    <a:pt x="4137" y="50"/>
                  </a:cubicBezTo>
                  <a:cubicBezTo>
                    <a:pt x="3803" y="17"/>
                    <a:pt x="3453" y="0"/>
                    <a:pt x="3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35"/>
            <p:cNvSpPr/>
            <p:nvPr/>
          </p:nvSpPr>
          <p:spPr>
            <a:xfrm>
              <a:off x="1374475" y="3750950"/>
              <a:ext cx="83425" cy="188500"/>
            </a:xfrm>
            <a:custGeom>
              <a:rect b="b" l="l" r="r" t="t"/>
              <a:pathLst>
                <a:path extrusionOk="0" h="7540" w="3337">
                  <a:moveTo>
                    <a:pt x="67" y="0"/>
                  </a:moveTo>
                  <a:lnTo>
                    <a:pt x="67" y="0"/>
                  </a:lnTo>
                  <a:cubicBezTo>
                    <a:pt x="1" y="801"/>
                    <a:pt x="67" y="1501"/>
                    <a:pt x="201" y="2169"/>
                  </a:cubicBezTo>
                  <a:cubicBezTo>
                    <a:pt x="368" y="2836"/>
                    <a:pt x="568" y="3503"/>
                    <a:pt x="835" y="4137"/>
                  </a:cubicBezTo>
                  <a:cubicBezTo>
                    <a:pt x="1068" y="4771"/>
                    <a:pt x="1402" y="5338"/>
                    <a:pt x="1769" y="5938"/>
                  </a:cubicBezTo>
                  <a:cubicBezTo>
                    <a:pt x="2202" y="6472"/>
                    <a:pt x="2603" y="7072"/>
                    <a:pt x="3236" y="7539"/>
                  </a:cubicBezTo>
                  <a:cubicBezTo>
                    <a:pt x="3336" y="6739"/>
                    <a:pt x="3236" y="6038"/>
                    <a:pt x="3103" y="5371"/>
                  </a:cubicBezTo>
                  <a:cubicBezTo>
                    <a:pt x="2936" y="4704"/>
                    <a:pt x="2736" y="4037"/>
                    <a:pt x="2503" y="3403"/>
                  </a:cubicBezTo>
                  <a:cubicBezTo>
                    <a:pt x="2236" y="2769"/>
                    <a:pt x="1902" y="2202"/>
                    <a:pt x="1535" y="1602"/>
                  </a:cubicBezTo>
                  <a:cubicBezTo>
                    <a:pt x="1168" y="1068"/>
                    <a:pt x="701" y="467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35"/>
            <p:cNvSpPr/>
            <p:nvPr/>
          </p:nvSpPr>
          <p:spPr>
            <a:xfrm>
              <a:off x="1443700" y="3911575"/>
              <a:ext cx="203500" cy="36050"/>
            </a:xfrm>
            <a:custGeom>
              <a:rect b="b" l="l" r="r" t="t"/>
              <a:pathLst>
                <a:path extrusionOk="0" h="1442" w="8140">
                  <a:moveTo>
                    <a:pt x="4576" y="1"/>
                  </a:moveTo>
                  <a:cubicBezTo>
                    <a:pt x="4406" y="1"/>
                    <a:pt x="4237" y="5"/>
                    <a:pt x="4070" y="13"/>
                  </a:cubicBezTo>
                  <a:cubicBezTo>
                    <a:pt x="3336" y="13"/>
                    <a:pt x="2669" y="113"/>
                    <a:pt x="2002" y="214"/>
                  </a:cubicBezTo>
                  <a:cubicBezTo>
                    <a:pt x="1335" y="347"/>
                    <a:pt x="668" y="514"/>
                    <a:pt x="0" y="847"/>
                  </a:cubicBezTo>
                  <a:cubicBezTo>
                    <a:pt x="734" y="1114"/>
                    <a:pt x="1401" y="1214"/>
                    <a:pt x="2069" y="1348"/>
                  </a:cubicBezTo>
                  <a:cubicBezTo>
                    <a:pt x="2540" y="1395"/>
                    <a:pt x="3029" y="1442"/>
                    <a:pt x="3510" y="1442"/>
                  </a:cubicBezTo>
                  <a:cubicBezTo>
                    <a:pt x="3710" y="1442"/>
                    <a:pt x="3908" y="1434"/>
                    <a:pt x="4103" y="1414"/>
                  </a:cubicBezTo>
                  <a:cubicBezTo>
                    <a:pt x="4804" y="1414"/>
                    <a:pt x="5471" y="1348"/>
                    <a:pt x="6138" y="1214"/>
                  </a:cubicBezTo>
                  <a:cubicBezTo>
                    <a:pt x="6805" y="1081"/>
                    <a:pt x="7472" y="947"/>
                    <a:pt x="8140" y="580"/>
                  </a:cubicBezTo>
                  <a:cubicBezTo>
                    <a:pt x="7472" y="314"/>
                    <a:pt x="6772" y="180"/>
                    <a:pt x="6105" y="113"/>
                  </a:cubicBezTo>
                  <a:cubicBezTo>
                    <a:pt x="5604" y="38"/>
                    <a:pt x="5085" y="1"/>
                    <a:pt x="4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35"/>
            <p:cNvSpPr/>
            <p:nvPr/>
          </p:nvSpPr>
          <p:spPr>
            <a:xfrm>
              <a:off x="1296925" y="3854350"/>
              <a:ext cx="116775" cy="166825"/>
            </a:xfrm>
            <a:custGeom>
              <a:rect b="b" l="l" r="r" t="t"/>
              <a:pathLst>
                <a:path extrusionOk="0" h="6673" w="4671">
                  <a:moveTo>
                    <a:pt x="1" y="1"/>
                  </a:moveTo>
                  <a:cubicBezTo>
                    <a:pt x="67" y="801"/>
                    <a:pt x="301" y="1468"/>
                    <a:pt x="568" y="2102"/>
                  </a:cubicBezTo>
                  <a:cubicBezTo>
                    <a:pt x="834" y="2769"/>
                    <a:pt x="1201" y="3336"/>
                    <a:pt x="1602" y="3904"/>
                  </a:cubicBezTo>
                  <a:cubicBezTo>
                    <a:pt x="1969" y="4437"/>
                    <a:pt x="2436" y="4971"/>
                    <a:pt x="2936" y="5438"/>
                  </a:cubicBezTo>
                  <a:cubicBezTo>
                    <a:pt x="3436" y="5905"/>
                    <a:pt x="3970" y="6339"/>
                    <a:pt x="4671" y="6672"/>
                  </a:cubicBezTo>
                  <a:cubicBezTo>
                    <a:pt x="4604" y="5938"/>
                    <a:pt x="4337" y="5271"/>
                    <a:pt x="4103" y="4604"/>
                  </a:cubicBezTo>
                  <a:cubicBezTo>
                    <a:pt x="3837" y="3937"/>
                    <a:pt x="3470" y="3336"/>
                    <a:pt x="3069" y="2803"/>
                  </a:cubicBezTo>
                  <a:cubicBezTo>
                    <a:pt x="2702" y="2269"/>
                    <a:pt x="2235" y="1735"/>
                    <a:pt x="1735" y="1268"/>
                  </a:cubicBezTo>
                  <a:cubicBezTo>
                    <a:pt x="1235" y="801"/>
                    <a:pt x="701" y="334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35"/>
            <p:cNvSpPr/>
            <p:nvPr/>
          </p:nvSpPr>
          <p:spPr>
            <a:xfrm>
              <a:off x="1401175" y="3964950"/>
              <a:ext cx="196825" cy="55375"/>
            </a:xfrm>
            <a:custGeom>
              <a:rect b="b" l="l" r="r" t="t"/>
              <a:pathLst>
                <a:path extrusionOk="0" h="2215" w="7873">
                  <a:moveTo>
                    <a:pt x="6677" y="0"/>
                  </a:moveTo>
                  <a:cubicBezTo>
                    <a:pt x="6361" y="0"/>
                    <a:pt x="6056" y="17"/>
                    <a:pt x="5771" y="47"/>
                  </a:cubicBezTo>
                  <a:cubicBezTo>
                    <a:pt x="5104" y="147"/>
                    <a:pt x="4437" y="247"/>
                    <a:pt x="3770" y="414"/>
                  </a:cubicBezTo>
                  <a:cubicBezTo>
                    <a:pt x="3136" y="580"/>
                    <a:pt x="2469" y="847"/>
                    <a:pt x="1835" y="1081"/>
                  </a:cubicBezTo>
                  <a:cubicBezTo>
                    <a:pt x="1201" y="1348"/>
                    <a:pt x="601" y="1681"/>
                    <a:pt x="0" y="2148"/>
                  </a:cubicBezTo>
                  <a:cubicBezTo>
                    <a:pt x="384" y="2198"/>
                    <a:pt x="751" y="2215"/>
                    <a:pt x="1105" y="2215"/>
                  </a:cubicBezTo>
                  <a:cubicBezTo>
                    <a:pt x="1460" y="2215"/>
                    <a:pt x="1801" y="2198"/>
                    <a:pt x="2135" y="2181"/>
                  </a:cubicBezTo>
                  <a:cubicBezTo>
                    <a:pt x="2802" y="2081"/>
                    <a:pt x="3469" y="1981"/>
                    <a:pt x="4136" y="1815"/>
                  </a:cubicBezTo>
                  <a:cubicBezTo>
                    <a:pt x="4737" y="1648"/>
                    <a:pt x="5404" y="1381"/>
                    <a:pt x="6038" y="1147"/>
                  </a:cubicBezTo>
                  <a:cubicBezTo>
                    <a:pt x="6672" y="881"/>
                    <a:pt x="7305" y="547"/>
                    <a:pt x="7872" y="80"/>
                  </a:cubicBezTo>
                  <a:cubicBezTo>
                    <a:pt x="7468" y="25"/>
                    <a:pt x="7064" y="0"/>
                    <a:pt x="6677" y="0"/>
                  </a:cubicBezTo>
                  <a:close/>
                </a:path>
              </a:pathLst>
            </a:custGeom>
            <a:solidFill>
              <a:srgbClr val="72A2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35"/>
            <p:cNvSpPr/>
            <p:nvPr/>
          </p:nvSpPr>
          <p:spPr>
            <a:xfrm>
              <a:off x="1045875" y="2953075"/>
              <a:ext cx="313625" cy="986625"/>
            </a:xfrm>
            <a:custGeom>
              <a:rect b="b" l="l" r="r" t="t"/>
              <a:pathLst>
                <a:path extrusionOk="0" h="39465" w="12545">
                  <a:moveTo>
                    <a:pt x="424" y="0"/>
                  </a:moveTo>
                  <a:cubicBezTo>
                    <a:pt x="199" y="0"/>
                    <a:pt x="0" y="266"/>
                    <a:pt x="202" y="493"/>
                  </a:cubicBezTo>
                  <a:cubicBezTo>
                    <a:pt x="1870" y="2161"/>
                    <a:pt x="3171" y="4262"/>
                    <a:pt x="4338" y="6264"/>
                  </a:cubicBezTo>
                  <a:cubicBezTo>
                    <a:pt x="7507" y="11668"/>
                    <a:pt x="9509" y="17739"/>
                    <a:pt x="10643" y="23943"/>
                  </a:cubicBezTo>
                  <a:cubicBezTo>
                    <a:pt x="11544" y="28980"/>
                    <a:pt x="11810" y="34150"/>
                    <a:pt x="11644" y="39287"/>
                  </a:cubicBezTo>
                  <a:cubicBezTo>
                    <a:pt x="11644" y="39413"/>
                    <a:pt x="11710" y="39464"/>
                    <a:pt x="11797" y="39464"/>
                  </a:cubicBezTo>
                  <a:cubicBezTo>
                    <a:pt x="11965" y="39464"/>
                    <a:pt x="12211" y="39273"/>
                    <a:pt x="12211" y="39054"/>
                  </a:cubicBezTo>
                  <a:cubicBezTo>
                    <a:pt x="12544" y="30715"/>
                    <a:pt x="11577" y="22475"/>
                    <a:pt x="8808" y="14536"/>
                  </a:cubicBezTo>
                  <a:cubicBezTo>
                    <a:pt x="7207" y="10100"/>
                    <a:pt x="5072" y="5763"/>
                    <a:pt x="2204" y="1961"/>
                  </a:cubicBezTo>
                  <a:cubicBezTo>
                    <a:pt x="1703" y="1293"/>
                    <a:pt x="1203" y="660"/>
                    <a:pt x="636" y="93"/>
                  </a:cubicBezTo>
                  <a:cubicBezTo>
                    <a:pt x="571" y="28"/>
                    <a:pt x="496" y="0"/>
                    <a:pt x="4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35"/>
            <p:cNvSpPr/>
            <p:nvPr/>
          </p:nvSpPr>
          <p:spPr>
            <a:xfrm>
              <a:off x="974200" y="2853650"/>
              <a:ext cx="139275" cy="175150"/>
            </a:xfrm>
            <a:custGeom>
              <a:rect b="b" l="l" r="r" t="t"/>
              <a:pathLst>
                <a:path extrusionOk="0" h="7006" w="5571">
                  <a:moveTo>
                    <a:pt x="0" y="0"/>
                  </a:moveTo>
                  <a:cubicBezTo>
                    <a:pt x="67" y="901"/>
                    <a:pt x="334" y="1635"/>
                    <a:pt x="667" y="2335"/>
                  </a:cubicBezTo>
                  <a:cubicBezTo>
                    <a:pt x="1001" y="3069"/>
                    <a:pt x="1401" y="3669"/>
                    <a:pt x="1868" y="4270"/>
                  </a:cubicBezTo>
                  <a:cubicBezTo>
                    <a:pt x="2335" y="4837"/>
                    <a:pt x="2869" y="5404"/>
                    <a:pt x="3436" y="5838"/>
                  </a:cubicBezTo>
                  <a:cubicBezTo>
                    <a:pt x="4070" y="6305"/>
                    <a:pt x="4737" y="6738"/>
                    <a:pt x="5571" y="7005"/>
                  </a:cubicBezTo>
                  <a:cubicBezTo>
                    <a:pt x="5504" y="6138"/>
                    <a:pt x="5237" y="5404"/>
                    <a:pt x="4904" y="4670"/>
                  </a:cubicBezTo>
                  <a:cubicBezTo>
                    <a:pt x="4570" y="3970"/>
                    <a:pt x="4170" y="3336"/>
                    <a:pt x="3703" y="2769"/>
                  </a:cubicBezTo>
                  <a:cubicBezTo>
                    <a:pt x="3236" y="2168"/>
                    <a:pt x="2702" y="1635"/>
                    <a:pt x="2102" y="1168"/>
                  </a:cubicBezTo>
                  <a:cubicBezTo>
                    <a:pt x="1501" y="734"/>
                    <a:pt x="834" y="30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35"/>
            <p:cNvSpPr/>
            <p:nvPr/>
          </p:nvSpPr>
          <p:spPr>
            <a:xfrm>
              <a:off x="1150975" y="2882825"/>
              <a:ext cx="55900" cy="218525"/>
            </a:xfrm>
            <a:custGeom>
              <a:rect b="b" l="l" r="r" t="t"/>
              <a:pathLst>
                <a:path extrusionOk="0" h="8741" w="2236">
                  <a:moveTo>
                    <a:pt x="2136" y="1"/>
                  </a:moveTo>
                  <a:cubicBezTo>
                    <a:pt x="1669" y="668"/>
                    <a:pt x="1335" y="1335"/>
                    <a:pt x="1035" y="2069"/>
                  </a:cubicBezTo>
                  <a:cubicBezTo>
                    <a:pt x="735" y="2736"/>
                    <a:pt x="535" y="3470"/>
                    <a:pt x="368" y="4170"/>
                  </a:cubicBezTo>
                  <a:cubicBezTo>
                    <a:pt x="201" y="4904"/>
                    <a:pt x="68" y="5638"/>
                    <a:pt x="34" y="6405"/>
                  </a:cubicBezTo>
                  <a:cubicBezTo>
                    <a:pt x="1" y="7172"/>
                    <a:pt x="1" y="7940"/>
                    <a:pt x="134" y="8740"/>
                  </a:cubicBezTo>
                  <a:cubicBezTo>
                    <a:pt x="635" y="8073"/>
                    <a:pt x="935" y="7339"/>
                    <a:pt x="1168" y="6672"/>
                  </a:cubicBezTo>
                  <a:cubicBezTo>
                    <a:pt x="1469" y="6005"/>
                    <a:pt x="1669" y="5271"/>
                    <a:pt x="1836" y="4570"/>
                  </a:cubicBezTo>
                  <a:cubicBezTo>
                    <a:pt x="2036" y="3837"/>
                    <a:pt x="2169" y="3103"/>
                    <a:pt x="2203" y="2336"/>
                  </a:cubicBezTo>
                  <a:cubicBezTo>
                    <a:pt x="2236" y="1602"/>
                    <a:pt x="2236" y="801"/>
                    <a:pt x="2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35"/>
            <p:cNvSpPr/>
            <p:nvPr/>
          </p:nvSpPr>
          <p:spPr>
            <a:xfrm>
              <a:off x="940825" y="3037400"/>
              <a:ext cx="216850" cy="60225"/>
            </a:xfrm>
            <a:custGeom>
              <a:rect b="b" l="l" r="r" t="t"/>
              <a:pathLst>
                <a:path extrusionOk="0" h="2409" w="8674">
                  <a:moveTo>
                    <a:pt x="1255" y="1"/>
                  </a:moveTo>
                  <a:cubicBezTo>
                    <a:pt x="834" y="1"/>
                    <a:pt x="413" y="33"/>
                    <a:pt x="1" y="122"/>
                  </a:cubicBezTo>
                  <a:cubicBezTo>
                    <a:pt x="601" y="622"/>
                    <a:pt x="1269" y="989"/>
                    <a:pt x="2002" y="1290"/>
                  </a:cubicBezTo>
                  <a:cubicBezTo>
                    <a:pt x="2703" y="1590"/>
                    <a:pt x="3403" y="1823"/>
                    <a:pt x="4104" y="1990"/>
                  </a:cubicBezTo>
                  <a:cubicBezTo>
                    <a:pt x="4838" y="2157"/>
                    <a:pt x="5572" y="2290"/>
                    <a:pt x="6339" y="2390"/>
                  </a:cubicBezTo>
                  <a:cubicBezTo>
                    <a:pt x="6583" y="2401"/>
                    <a:pt x="6835" y="2409"/>
                    <a:pt x="7092" y="2409"/>
                  </a:cubicBezTo>
                  <a:cubicBezTo>
                    <a:pt x="7606" y="2409"/>
                    <a:pt x="8140" y="2379"/>
                    <a:pt x="8674" y="2290"/>
                  </a:cubicBezTo>
                  <a:cubicBezTo>
                    <a:pt x="8040" y="1790"/>
                    <a:pt x="7340" y="1456"/>
                    <a:pt x="6672" y="1156"/>
                  </a:cubicBezTo>
                  <a:cubicBezTo>
                    <a:pt x="5939" y="823"/>
                    <a:pt x="5238" y="589"/>
                    <a:pt x="4538" y="422"/>
                  </a:cubicBezTo>
                  <a:cubicBezTo>
                    <a:pt x="3837" y="256"/>
                    <a:pt x="3070" y="122"/>
                    <a:pt x="2336" y="55"/>
                  </a:cubicBezTo>
                  <a:cubicBezTo>
                    <a:pt x="1981" y="24"/>
                    <a:pt x="1618" y="1"/>
                    <a:pt x="12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35"/>
            <p:cNvSpPr/>
            <p:nvPr/>
          </p:nvSpPr>
          <p:spPr>
            <a:xfrm>
              <a:off x="1201850" y="2977900"/>
              <a:ext cx="48400" cy="220175"/>
            </a:xfrm>
            <a:custGeom>
              <a:rect b="b" l="l" r="r" t="t"/>
              <a:pathLst>
                <a:path extrusionOk="0" h="8807" w="1936">
                  <a:moveTo>
                    <a:pt x="1735" y="0"/>
                  </a:moveTo>
                  <a:cubicBezTo>
                    <a:pt x="1302" y="667"/>
                    <a:pt x="1001" y="1368"/>
                    <a:pt x="768" y="2068"/>
                  </a:cubicBezTo>
                  <a:cubicBezTo>
                    <a:pt x="501" y="2802"/>
                    <a:pt x="334" y="3503"/>
                    <a:pt x="234" y="4237"/>
                  </a:cubicBezTo>
                  <a:cubicBezTo>
                    <a:pt x="101" y="5004"/>
                    <a:pt x="1" y="5771"/>
                    <a:pt x="1" y="6505"/>
                  </a:cubicBezTo>
                  <a:cubicBezTo>
                    <a:pt x="1" y="7272"/>
                    <a:pt x="67" y="8006"/>
                    <a:pt x="234" y="8807"/>
                  </a:cubicBezTo>
                  <a:cubicBezTo>
                    <a:pt x="668" y="8139"/>
                    <a:pt x="935" y="7439"/>
                    <a:pt x="1168" y="6705"/>
                  </a:cubicBezTo>
                  <a:cubicBezTo>
                    <a:pt x="1435" y="6005"/>
                    <a:pt x="1602" y="5304"/>
                    <a:pt x="1735" y="4537"/>
                  </a:cubicBezTo>
                  <a:cubicBezTo>
                    <a:pt x="1835" y="3803"/>
                    <a:pt x="1936" y="3036"/>
                    <a:pt x="1936" y="2302"/>
                  </a:cubicBezTo>
                  <a:cubicBezTo>
                    <a:pt x="1936" y="1535"/>
                    <a:pt x="1936" y="801"/>
                    <a:pt x="1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35"/>
            <p:cNvSpPr/>
            <p:nvPr/>
          </p:nvSpPr>
          <p:spPr>
            <a:xfrm>
              <a:off x="990050" y="3140300"/>
              <a:ext cx="221000" cy="67175"/>
            </a:xfrm>
            <a:custGeom>
              <a:rect b="b" l="l" r="r" t="t"/>
              <a:pathLst>
                <a:path extrusionOk="0" h="2687" w="8840">
                  <a:moveTo>
                    <a:pt x="2782" y="0"/>
                  </a:moveTo>
                  <a:cubicBezTo>
                    <a:pt x="2655" y="0"/>
                    <a:pt x="2528" y="3"/>
                    <a:pt x="2402" y="9"/>
                  </a:cubicBezTo>
                  <a:cubicBezTo>
                    <a:pt x="1635" y="42"/>
                    <a:pt x="834" y="176"/>
                    <a:pt x="0" y="509"/>
                  </a:cubicBezTo>
                  <a:cubicBezTo>
                    <a:pt x="667" y="1143"/>
                    <a:pt x="1334" y="1510"/>
                    <a:pt x="2068" y="1844"/>
                  </a:cubicBezTo>
                  <a:cubicBezTo>
                    <a:pt x="2769" y="2144"/>
                    <a:pt x="3469" y="2377"/>
                    <a:pt x="4236" y="2511"/>
                  </a:cubicBezTo>
                  <a:cubicBezTo>
                    <a:pt x="4844" y="2621"/>
                    <a:pt x="5475" y="2686"/>
                    <a:pt x="6091" y="2686"/>
                  </a:cubicBezTo>
                  <a:cubicBezTo>
                    <a:pt x="6219" y="2686"/>
                    <a:pt x="6345" y="2683"/>
                    <a:pt x="6471" y="2678"/>
                  </a:cubicBezTo>
                  <a:cubicBezTo>
                    <a:pt x="7239" y="2644"/>
                    <a:pt x="8006" y="2511"/>
                    <a:pt x="8840" y="2177"/>
                  </a:cubicBezTo>
                  <a:cubicBezTo>
                    <a:pt x="8206" y="1543"/>
                    <a:pt x="7539" y="1176"/>
                    <a:pt x="6805" y="843"/>
                  </a:cubicBezTo>
                  <a:cubicBezTo>
                    <a:pt x="6104" y="543"/>
                    <a:pt x="5404" y="309"/>
                    <a:pt x="4637" y="176"/>
                  </a:cubicBezTo>
                  <a:cubicBezTo>
                    <a:pt x="4029" y="65"/>
                    <a:pt x="3398" y="0"/>
                    <a:pt x="27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35"/>
            <p:cNvSpPr/>
            <p:nvPr/>
          </p:nvSpPr>
          <p:spPr>
            <a:xfrm>
              <a:off x="1242725" y="3092975"/>
              <a:ext cx="75075" cy="214350"/>
            </a:xfrm>
            <a:custGeom>
              <a:rect b="b" l="l" r="r" t="t"/>
              <a:pathLst>
                <a:path extrusionOk="0" h="8574" w="3003">
                  <a:moveTo>
                    <a:pt x="2836" y="1"/>
                  </a:moveTo>
                  <a:cubicBezTo>
                    <a:pt x="2202" y="568"/>
                    <a:pt x="1802" y="1235"/>
                    <a:pt x="1401" y="1902"/>
                  </a:cubicBezTo>
                  <a:cubicBezTo>
                    <a:pt x="1034" y="2569"/>
                    <a:pt x="768" y="3270"/>
                    <a:pt x="534" y="4003"/>
                  </a:cubicBezTo>
                  <a:cubicBezTo>
                    <a:pt x="334" y="4704"/>
                    <a:pt x="167" y="5438"/>
                    <a:pt x="100" y="6205"/>
                  </a:cubicBezTo>
                  <a:cubicBezTo>
                    <a:pt x="0" y="6939"/>
                    <a:pt x="0" y="7739"/>
                    <a:pt x="167" y="8573"/>
                  </a:cubicBezTo>
                  <a:cubicBezTo>
                    <a:pt x="801" y="8006"/>
                    <a:pt x="1201" y="7339"/>
                    <a:pt x="1601" y="6672"/>
                  </a:cubicBezTo>
                  <a:cubicBezTo>
                    <a:pt x="1968" y="6005"/>
                    <a:pt x="2269" y="5271"/>
                    <a:pt x="2469" y="4571"/>
                  </a:cubicBezTo>
                  <a:cubicBezTo>
                    <a:pt x="2669" y="3870"/>
                    <a:pt x="2836" y="3103"/>
                    <a:pt x="2936" y="2369"/>
                  </a:cubicBezTo>
                  <a:cubicBezTo>
                    <a:pt x="3002" y="1602"/>
                    <a:pt x="3002" y="835"/>
                    <a:pt x="28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35"/>
            <p:cNvSpPr/>
            <p:nvPr/>
          </p:nvSpPr>
          <p:spPr>
            <a:xfrm>
              <a:off x="1042575" y="3229875"/>
              <a:ext cx="212675" cy="81750"/>
            </a:xfrm>
            <a:custGeom>
              <a:rect b="b" l="l" r="r" t="t"/>
              <a:pathLst>
                <a:path extrusionOk="0" h="3270" w="8507">
                  <a:moveTo>
                    <a:pt x="1537" y="0"/>
                  </a:moveTo>
                  <a:cubicBezTo>
                    <a:pt x="1051" y="0"/>
                    <a:pt x="538" y="63"/>
                    <a:pt x="1" y="229"/>
                  </a:cubicBezTo>
                  <a:cubicBezTo>
                    <a:pt x="534" y="929"/>
                    <a:pt x="1168" y="1396"/>
                    <a:pt x="1835" y="1796"/>
                  </a:cubicBezTo>
                  <a:cubicBezTo>
                    <a:pt x="2502" y="2230"/>
                    <a:pt x="3169" y="2530"/>
                    <a:pt x="3870" y="2764"/>
                  </a:cubicBezTo>
                  <a:cubicBezTo>
                    <a:pt x="4604" y="3031"/>
                    <a:pt x="5338" y="3131"/>
                    <a:pt x="6105" y="3231"/>
                  </a:cubicBezTo>
                  <a:cubicBezTo>
                    <a:pt x="6361" y="3254"/>
                    <a:pt x="6624" y="3269"/>
                    <a:pt x="6896" y="3269"/>
                  </a:cubicBezTo>
                  <a:cubicBezTo>
                    <a:pt x="7405" y="3269"/>
                    <a:pt x="7941" y="3216"/>
                    <a:pt x="8507" y="3064"/>
                  </a:cubicBezTo>
                  <a:cubicBezTo>
                    <a:pt x="7973" y="2364"/>
                    <a:pt x="7339" y="1897"/>
                    <a:pt x="6672" y="1463"/>
                  </a:cubicBezTo>
                  <a:cubicBezTo>
                    <a:pt x="6005" y="1063"/>
                    <a:pt x="5338" y="762"/>
                    <a:pt x="4637" y="529"/>
                  </a:cubicBezTo>
                  <a:cubicBezTo>
                    <a:pt x="3903" y="262"/>
                    <a:pt x="3169" y="129"/>
                    <a:pt x="2402" y="62"/>
                  </a:cubicBezTo>
                  <a:cubicBezTo>
                    <a:pt x="2124" y="24"/>
                    <a:pt x="1835" y="0"/>
                    <a:pt x="15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35"/>
            <p:cNvSpPr/>
            <p:nvPr/>
          </p:nvSpPr>
          <p:spPr>
            <a:xfrm>
              <a:off x="1279425" y="3206400"/>
              <a:ext cx="89250" cy="207675"/>
            </a:xfrm>
            <a:custGeom>
              <a:rect b="b" l="l" r="r" t="t"/>
              <a:pathLst>
                <a:path extrusionOk="0" h="8307" w="3570">
                  <a:moveTo>
                    <a:pt x="3503" y="0"/>
                  </a:moveTo>
                  <a:cubicBezTo>
                    <a:pt x="2835" y="501"/>
                    <a:pt x="2335" y="1134"/>
                    <a:pt x="1901" y="1735"/>
                  </a:cubicBezTo>
                  <a:cubicBezTo>
                    <a:pt x="1501" y="2402"/>
                    <a:pt x="1168" y="3036"/>
                    <a:pt x="867" y="3736"/>
                  </a:cubicBezTo>
                  <a:cubicBezTo>
                    <a:pt x="567" y="4470"/>
                    <a:pt x="367" y="5171"/>
                    <a:pt x="200" y="5904"/>
                  </a:cubicBezTo>
                  <a:cubicBezTo>
                    <a:pt x="67" y="6672"/>
                    <a:pt x="0" y="7472"/>
                    <a:pt x="67" y="8306"/>
                  </a:cubicBezTo>
                  <a:cubicBezTo>
                    <a:pt x="734" y="7806"/>
                    <a:pt x="1201" y="7172"/>
                    <a:pt x="1635" y="6538"/>
                  </a:cubicBezTo>
                  <a:cubicBezTo>
                    <a:pt x="2068" y="5871"/>
                    <a:pt x="2402" y="5237"/>
                    <a:pt x="2702" y="4537"/>
                  </a:cubicBezTo>
                  <a:cubicBezTo>
                    <a:pt x="3002" y="3836"/>
                    <a:pt x="3202" y="3136"/>
                    <a:pt x="3369" y="2369"/>
                  </a:cubicBezTo>
                  <a:cubicBezTo>
                    <a:pt x="3503" y="1635"/>
                    <a:pt x="3569" y="834"/>
                    <a:pt x="35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35"/>
            <p:cNvSpPr/>
            <p:nvPr/>
          </p:nvSpPr>
          <p:spPr>
            <a:xfrm>
              <a:off x="1083450" y="3321750"/>
              <a:ext cx="205150" cy="94500"/>
            </a:xfrm>
            <a:custGeom>
              <a:rect b="b" l="l" r="r" t="t"/>
              <a:pathLst>
                <a:path extrusionOk="0" h="3780" w="8206">
                  <a:moveTo>
                    <a:pt x="979" y="0"/>
                  </a:moveTo>
                  <a:cubicBezTo>
                    <a:pt x="662" y="0"/>
                    <a:pt x="336" y="25"/>
                    <a:pt x="0" y="90"/>
                  </a:cubicBezTo>
                  <a:cubicBezTo>
                    <a:pt x="434" y="857"/>
                    <a:pt x="1034" y="1390"/>
                    <a:pt x="1668" y="1857"/>
                  </a:cubicBezTo>
                  <a:cubicBezTo>
                    <a:pt x="2302" y="2291"/>
                    <a:pt x="2969" y="2691"/>
                    <a:pt x="3636" y="2958"/>
                  </a:cubicBezTo>
                  <a:cubicBezTo>
                    <a:pt x="4336" y="3258"/>
                    <a:pt x="5037" y="3525"/>
                    <a:pt x="5804" y="3625"/>
                  </a:cubicBezTo>
                  <a:cubicBezTo>
                    <a:pt x="6264" y="3709"/>
                    <a:pt x="6750" y="3779"/>
                    <a:pt x="7262" y="3779"/>
                  </a:cubicBezTo>
                  <a:cubicBezTo>
                    <a:pt x="7567" y="3779"/>
                    <a:pt x="7882" y="3754"/>
                    <a:pt x="8206" y="3692"/>
                  </a:cubicBezTo>
                  <a:cubicBezTo>
                    <a:pt x="7739" y="2925"/>
                    <a:pt x="7172" y="2391"/>
                    <a:pt x="6538" y="1924"/>
                  </a:cubicBezTo>
                  <a:cubicBezTo>
                    <a:pt x="5904" y="1457"/>
                    <a:pt x="5237" y="1090"/>
                    <a:pt x="4570" y="790"/>
                  </a:cubicBezTo>
                  <a:cubicBezTo>
                    <a:pt x="3869" y="523"/>
                    <a:pt x="3169" y="256"/>
                    <a:pt x="2402" y="123"/>
                  </a:cubicBezTo>
                  <a:cubicBezTo>
                    <a:pt x="1952" y="62"/>
                    <a:pt x="1478" y="0"/>
                    <a:pt x="9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35"/>
            <p:cNvSpPr/>
            <p:nvPr/>
          </p:nvSpPr>
          <p:spPr>
            <a:xfrm>
              <a:off x="1316950" y="3359825"/>
              <a:ext cx="97575" cy="181000"/>
            </a:xfrm>
            <a:custGeom>
              <a:rect b="b" l="l" r="r" t="t"/>
              <a:pathLst>
                <a:path extrusionOk="0" h="7240" w="3903">
                  <a:moveTo>
                    <a:pt x="3903" y="1"/>
                  </a:moveTo>
                  <a:lnTo>
                    <a:pt x="3903" y="1"/>
                  </a:lnTo>
                  <a:cubicBezTo>
                    <a:pt x="3236" y="401"/>
                    <a:pt x="2735" y="902"/>
                    <a:pt x="2302" y="1435"/>
                  </a:cubicBezTo>
                  <a:cubicBezTo>
                    <a:pt x="1835" y="2002"/>
                    <a:pt x="1468" y="2536"/>
                    <a:pt x="1134" y="3170"/>
                  </a:cubicBezTo>
                  <a:cubicBezTo>
                    <a:pt x="834" y="3770"/>
                    <a:pt x="534" y="4404"/>
                    <a:pt x="334" y="5071"/>
                  </a:cubicBezTo>
                  <a:cubicBezTo>
                    <a:pt x="134" y="5738"/>
                    <a:pt x="0" y="6439"/>
                    <a:pt x="0" y="7239"/>
                  </a:cubicBezTo>
                  <a:lnTo>
                    <a:pt x="0" y="7239"/>
                  </a:lnTo>
                  <a:cubicBezTo>
                    <a:pt x="667" y="6839"/>
                    <a:pt x="1168" y="6272"/>
                    <a:pt x="1635" y="5772"/>
                  </a:cubicBezTo>
                  <a:cubicBezTo>
                    <a:pt x="2068" y="5238"/>
                    <a:pt x="2469" y="4704"/>
                    <a:pt x="2802" y="4070"/>
                  </a:cubicBezTo>
                  <a:cubicBezTo>
                    <a:pt x="3069" y="3437"/>
                    <a:pt x="3369" y="2836"/>
                    <a:pt x="3569" y="2169"/>
                  </a:cubicBezTo>
                  <a:cubicBezTo>
                    <a:pt x="3803" y="1502"/>
                    <a:pt x="3903" y="768"/>
                    <a:pt x="3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35"/>
            <p:cNvSpPr/>
            <p:nvPr/>
          </p:nvSpPr>
          <p:spPr>
            <a:xfrm>
              <a:off x="1145150" y="3438625"/>
              <a:ext cx="179325" cy="102350"/>
            </a:xfrm>
            <a:custGeom>
              <a:rect b="b" l="l" r="r" t="t"/>
              <a:pathLst>
                <a:path extrusionOk="0" h="4094" w="7173">
                  <a:moveTo>
                    <a:pt x="432" y="0"/>
                  </a:moveTo>
                  <a:cubicBezTo>
                    <a:pt x="292" y="0"/>
                    <a:pt x="148" y="6"/>
                    <a:pt x="0" y="18"/>
                  </a:cubicBezTo>
                  <a:cubicBezTo>
                    <a:pt x="367" y="718"/>
                    <a:pt x="868" y="1252"/>
                    <a:pt x="1368" y="1752"/>
                  </a:cubicBezTo>
                  <a:cubicBezTo>
                    <a:pt x="1868" y="2219"/>
                    <a:pt x="2436" y="2620"/>
                    <a:pt x="3036" y="2953"/>
                  </a:cubicBezTo>
                  <a:cubicBezTo>
                    <a:pt x="3603" y="3354"/>
                    <a:pt x="4270" y="3587"/>
                    <a:pt x="4937" y="3787"/>
                  </a:cubicBezTo>
                  <a:cubicBezTo>
                    <a:pt x="5521" y="3991"/>
                    <a:pt x="6156" y="4094"/>
                    <a:pt x="6864" y="4094"/>
                  </a:cubicBezTo>
                  <a:cubicBezTo>
                    <a:pt x="6965" y="4094"/>
                    <a:pt x="7068" y="4092"/>
                    <a:pt x="7172" y="4087"/>
                  </a:cubicBezTo>
                  <a:cubicBezTo>
                    <a:pt x="6772" y="3320"/>
                    <a:pt x="6338" y="2786"/>
                    <a:pt x="5771" y="2353"/>
                  </a:cubicBezTo>
                  <a:cubicBezTo>
                    <a:pt x="5271" y="1886"/>
                    <a:pt x="4704" y="1452"/>
                    <a:pt x="4103" y="1119"/>
                  </a:cubicBezTo>
                  <a:cubicBezTo>
                    <a:pt x="3536" y="752"/>
                    <a:pt x="2869" y="518"/>
                    <a:pt x="2202" y="285"/>
                  </a:cubicBezTo>
                  <a:cubicBezTo>
                    <a:pt x="1653" y="120"/>
                    <a:pt x="1082" y="0"/>
                    <a:pt x="4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35"/>
            <p:cNvSpPr/>
            <p:nvPr/>
          </p:nvSpPr>
          <p:spPr>
            <a:xfrm>
              <a:off x="851150" y="3385350"/>
              <a:ext cx="385750" cy="896200"/>
            </a:xfrm>
            <a:custGeom>
              <a:rect b="b" l="l" r="r" t="t"/>
              <a:pathLst>
                <a:path extrusionOk="0" h="35848" w="15430">
                  <a:moveTo>
                    <a:pt x="429" y="1"/>
                  </a:moveTo>
                  <a:cubicBezTo>
                    <a:pt x="171" y="1"/>
                    <a:pt x="1" y="380"/>
                    <a:pt x="252" y="548"/>
                  </a:cubicBezTo>
                  <a:cubicBezTo>
                    <a:pt x="352" y="648"/>
                    <a:pt x="352" y="648"/>
                    <a:pt x="586" y="815"/>
                  </a:cubicBezTo>
                  <a:cubicBezTo>
                    <a:pt x="919" y="1048"/>
                    <a:pt x="1186" y="1348"/>
                    <a:pt x="1520" y="1648"/>
                  </a:cubicBezTo>
                  <a:cubicBezTo>
                    <a:pt x="2687" y="2716"/>
                    <a:pt x="3788" y="3917"/>
                    <a:pt x="4755" y="5218"/>
                  </a:cubicBezTo>
                  <a:cubicBezTo>
                    <a:pt x="8325" y="9854"/>
                    <a:pt x="10793" y="15292"/>
                    <a:pt x="12428" y="20896"/>
                  </a:cubicBezTo>
                  <a:cubicBezTo>
                    <a:pt x="13795" y="25699"/>
                    <a:pt x="14529" y="30603"/>
                    <a:pt x="14829" y="35573"/>
                  </a:cubicBezTo>
                  <a:cubicBezTo>
                    <a:pt x="14846" y="35756"/>
                    <a:pt x="14996" y="35848"/>
                    <a:pt x="15142" y="35848"/>
                  </a:cubicBezTo>
                  <a:cubicBezTo>
                    <a:pt x="15288" y="35848"/>
                    <a:pt x="15430" y="35756"/>
                    <a:pt x="15430" y="35573"/>
                  </a:cubicBezTo>
                  <a:cubicBezTo>
                    <a:pt x="14963" y="27567"/>
                    <a:pt x="13295" y="19561"/>
                    <a:pt x="9792" y="12289"/>
                  </a:cubicBezTo>
                  <a:cubicBezTo>
                    <a:pt x="7858" y="8387"/>
                    <a:pt x="5423" y="4584"/>
                    <a:pt x="2287" y="1515"/>
                  </a:cubicBezTo>
                  <a:cubicBezTo>
                    <a:pt x="1753" y="948"/>
                    <a:pt x="1186" y="448"/>
                    <a:pt x="586" y="47"/>
                  </a:cubicBezTo>
                  <a:cubicBezTo>
                    <a:pt x="532" y="15"/>
                    <a:pt x="479" y="1"/>
                    <a:pt x="4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35"/>
            <p:cNvSpPr/>
            <p:nvPr/>
          </p:nvSpPr>
          <p:spPr>
            <a:xfrm>
              <a:off x="753200" y="3301450"/>
              <a:ext cx="166825" cy="147650"/>
            </a:xfrm>
            <a:custGeom>
              <a:rect b="b" l="l" r="r" t="t"/>
              <a:pathLst>
                <a:path extrusionOk="0" h="5906" w="6673">
                  <a:moveTo>
                    <a:pt x="1" y="1"/>
                  </a:moveTo>
                  <a:cubicBezTo>
                    <a:pt x="201" y="835"/>
                    <a:pt x="601" y="1535"/>
                    <a:pt x="1035" y="2169"/>
                  </a:cubicBezTo>
                  <a:cubicBezTo>
                    <a:pt x="1502" y="2770"/>
                    <a:pt x="2002" y="3337"/>
                    <a:pt x="2536" y="3837"/>
                  </a:cubicBezTo>
                  <a:cubicBezTo>
                    <a:pt x="3069" y="4337"/>
                    <a:pt x="3703" y="4738"/>
                    <a:pt x="4370" y="5105"/>
                  </a:cubicBezTo>
                  <a:cubicBezTo>
                    <a:pt x="5038" y="5505"/>
                    <a:pt x="5771" y="5772"/>
                    <a:pt x="6672" y="5905"/>
                  </a:cubicBezTo>
                  <a:cubicBezTo>
                    <a:pt x="6405" y="5071"/>
                    <a:pt x="6038" y="4371"/>
                    <a:pt x="5605" y="3737"/>
                  </a:cubicBezTo>
                  <a:cubicBezTo>
                    <a:pt x="5171" y="3103"/>
                    <a:pt x="4671" y="2569"/>
                    <a:pt x="4104" y="2069"/>
                  </a:cubicBezTo>
                  <a:cubicBezTo>
                    <a:pt x="3570" y="1569"/>
                    <a:pt x="2936" y="1168"/>
                    <a:pt x="2269" y="768"/>
                  </a:cubicBezTo>
                  <a:cubicBezTo>
                    <a:pt x="1602" y="401"/>
                    <a:pt x="868" y="10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35"/>
            <p:cNvSpPr/>
            <p:nvPr/>
          </p:nvSpPr>
          <p:spPr>
            <a:xfrm>
              <a:off x="965850" y="3312300"/>
              <a:ext cx="43400" cy="215175"/>
            </a:xfrm>
            <a:custGeom>
              <a:rect b="b" l="l" r="r" t="t"/>
              <a:pathLst>
                <a:path extrusionOk="0" h="8607" w="1736">
                  <a:moveTo>
                    <a:pt x="1235" y="1"/>
                  </a:moveTo>
                  <a:cubicBezTo>
                    <a:pt x="835" y="668"/>
                    <a:pt x="601" y="1402"/>
                    <a:pt x="401" y="2102"/>
                  </a:cubicBezTo>
                  <a:cubicBezTo>
                    <a:pt x="201" y="2803"/>
                    <a:pt x="67" y="3503"/>
                    <a:pt x="34" y="4204"/>
                  </a:cubicBezTo>
                  <a:cubicBezTo>
                    <a:pt x="1" y="4937"/>
                    <a:pt x="1" y="5671"/>
                    <a:pt x="34" y="6405"/>
                  </a:cubicBezTo>
                  <a:cubicBezTo>
                    <a:pt x="101" y="7139"/>
                    <a:pt x="201" y="7839"/>
                    <a:pt x="501" y="8607"/>
                  </a:cubicBezTo>
                  <a:cubicBezTo>
                    <a:pt x="901" y="7940"/>
                    <a:pt x="1168" y="7239"/>
                    <a:pt x="1335" y="6505"/>
                  </a:cubicBezTo>
                  <a:cubicBezTo>
                    <a:pt x="1535" y="5805"/>
                    <a:pt x="1602" y="5104"/>
                    <a:pt x="1702" y="4404"/>
                  </a:cubicBezTo>
                  <a:cubicBezTo>
                    <a:pt x="1735" y="3670"/>
                    <a:pt x="1735" y="2936"/>
                    <a:pt x="1702" y="2235"/>
                  </a:cubicBezTo>
                  <a:cubicBezTo>
                    <a:pt x="1669" y="1468"/>
                    <a:pt x="1535" y="768"/>
                    <a:pt x="12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35"/>
            <p:cNvSpPr/>
            <p:nvPr/>
          </p:nvSpPr>
          <p:spPr>
            <a:xfrm>
              <a:off x="763200" y="3489925"/>
              <a:ext cx="216025" cy="41725"/>
            </a:xfrm>
            <a:custGeom>
              <a:rect b="b" l="l" r="r" t="t"/>
              <a:pathLst>
                <a:path extrusionOk="0" h="1669" w="8641">
                  <a:moveTo>
                    <a:pt x="4304" y="1"/>
                  </a:moveTo>
                  <a:cubicBezTo>
                    <a:pt x="3537" y="1"/>
                    <a:pt x="2836" y="67"/>
                    <a:pt x="2136" y="201"/>
                  </a:cubicBezTo>
                  <a:cubicBezTo>
                    <a:pt x="1402" y="368"/>
                    <a:pt x="701" y="534"/>
                    <a:pt x="1" y="901"/>
                  </a:cubicBezTo>
                  <a:cubicBezTo>
                    <a:pt x="701" y="1235"/>
                    <a:pt x="1469" y="1402"/>
                    <a:pt x="2169" y="1535"/>
                  </a:cubicBezTo>
                  <a:cubicBezTo>
                    <a:pt x="2903" y="1635"/>
                    <a:pt x="3637" y="1668"/>
                    <a:pt x="4337" y="1668"/>
                  </a:cubicBezTo>
                  <a:cubicBezTo>
                    <a:pt x="5105" y="1668"/>
                    <a:pt x="5805" y="1568"/>
                    <a:pt x="6506" y="1468"/>
                  </a:cubicBezTo>
                  <a:cubicBezTo>
                    <a:pt x="7206" y="1302"/>
                    <a:pt x="7907" y="1135"/>
                    <a:pt x="8640" y="734"/>
                  </a:cubicBezTo>
                  <a:cubicBezTo>
                    <a:pt x="7940" y="434"/>
                    <a:pt x="7206" y="301"/>
                    <a:pt x="6472" y="101"/>
                  </a:cubicBezTo>
                  <a:cubicBezTo>
                    <a:pt x="5705" y="34"/>
                    <a:pt x="5004" y="1"/>
                    <a:pt x="43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35"/>
            <p:cNvSpPr/>
            <p:nvPr/>
          </p:nvSpPr>
          <p:spPr>
            <a:xfrm>
              <a:off x="1015900" y="3384025"/>
              <a:ext cx="57550" cy="215175"/>
            </a:xfrm>
            <a:custGeom>
              <a:rect b="b" l="l" r="r" t="t"/>
              <a:pathLst>
                <a:path extrusionOk="0" h="8607" w="2302">
                  <a:moveTo>
                    <a:pt x="1535" y="0"/>
                  </a:moveTo>
                  <a:cubicBezTo>
                    <a:pt x="1034" y="734"/>
                    <a:pt x="734" y="1401"/>
                    <a:pt x="500" y="2102"/>
                  </a:cubicBezTo>
                  <a:cubicBezTo>
                    <a:pt x="267" y="2802"/>
                    <a:pt x="100" y="3503"/>
                    <a:pt x="67" y="4237"/>
                  </a:cubicBezTo>
                  <a:cubicBezTo>
                    <a:pt x="0" y="4937"/>
                    <a:pt x="33" y="5704"/>
                    <a:pt x="100" y="6405"/>
                  </a:cubicBezTo>
                  <a:cubicBezTo>
                    <a:pt x="200" y="7105"/>
                    <a:pt x="400" y="7839"/>
                    <a:pt x="767" y="8606"/>
                  </a:cubicBezTo>
                  <a:cubicBezTo>
                    <a:pt x="1268" y="7939"/>
                    <a:pt x="1568" y="7272"/>
                    <a:pt x="1801" y="6538"/>
                  </a:cubicBezTo>
                  <a:cubicBezTo>
                    <a:pt x="2035" y="5804"/>
                    <a:pt x="2135" y="5104"/>
                    <a:pt x="2235" y="4403"/>
                  </a:cubicBezTo>
                  <a:cubicBezTo>
                    <a:pt x="2302" y="3670"/>
                    <a:pt x="2268" y="2936"/>
                    <a:pt x="2202" y="2235"/>
                  </a:cubicBezTo>
                  <a:cubicBezTo>
                    <a:pt x="2102" y="1501"/>
                    <a:pt x="1901" y="767"/>
                    <a:pt x="1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35"/>
            <p:cNvSpPr/>
            <p:nvPr/>
          </p:nvSpPr>
          <p:spPr>
            <a:xfrm>
              <a:off x="825750" y="3574150"/>
              <a:ext cx="216025" cy="41725"/>
            </a:xfrm>
            <a:custGeom>
              <a:rect b="b" l="l" r="r" t="t"/>
              <a:pathLst>
                <a:path extrusionOk="0" h="1669" w="8641">
                  <a:moveTo>
                    <a:pt x="4304" y="1"/>
                  </a:moveTo>
                  <a:cubicBezTo>
                    <a:pt x="3537" y="1"/>
                    <a:pt x="2836" y="67"/>
                    <a:pt x="2136" y="201"/>
                  </a:cubicBezTo>
                  <a:cubicBezTo>
                    <a:pt x="1402" y="368"/>
                    <a:pt x="701" y="534"/>
                    <a:pt x="1" y="901"/>
                  </a:cubicBezTo>
                  <a:cubicBezTo>
                    <a:pt x="701" y="1235"/>
                    <a:pt x="1468" y="1402"/>
                    <a:pt x="2169" y="1535"/>
                  </a:cubicBezTo>
                  <a:cubicBezTo>
                    <a:pt x="2903" y="1635"/>
                    <a:pt x="3637" y="1669"/>
                    <a:pt x="4337" y="1669"/>
                  </a:cubicBezTo>
                  <a:cubicBezTo>
                    <a:pt x="5104" y="1669"/>
                    <a:pt x="5805" y="1602"/>
                    <a:pt x="6505" y="1468"/>
                  </a:cubicBezTo>
                  <a:cubicBezTo>
                    <a:pt x="7206" y="1302"/>
                    <a:pt x="7906" y="1135"/>
                    <a:pt x="8640" y="768"/>
                  </a:cubicBezTo>
                  <a:cubicBezTo>
                    <a:pt x="7940" y="468"/>
                    <a:pt x="7172" y="301"/>
                    <a:pt x="6472" y="134"/>
                  </a:cubicBezTo>
                  <a:cubicBezTo>
                    <a:pt x="5705" y="34"/>
                    <a:pt x="5004" y="1"/>
                    <a:pt x="43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35"/>
            <p:cNvSpPr/>
            <p:nvPr/>
          </p:nvSpPr>
          <p:spPr>
            <a:xfrm>
              <a:off x="1084275" y="3499100"/>
              <a:ext cx="75075" cy="202675"/>
            </a:xfrm>
            <a:custGeom>
              <a:rect b="b" l="l" r="r" t="t"/>
              <a:pathLst>
                <a:path extrusionOk="0" h="8107" w="3003">
                  <a:moveTo>
                    <a:pt x="2902" y="1"/>
                  </a:moveTo>
                  <a:lnTo>
                    <a:pt x="2902" y="1"/>
                  </a:lnTo>
                  <a:cubicBezTo>
                    <a:pt x="2335" y="534"/>
                    <a:pt x="1968" y="1168"/>
                    <a:pt x="1568" y="1802"/>
                  </a:cubicBezTo>
                  <a:cubicBezTo>
                    <a:pt x="1235" y="2436"/>
                    <a:pt x="968" y="3103"/>
                    <a:pt x="701" y="3770"/>
                  </a:cubicBezTo>
                  <a:cubicBezTo>
                    <a:pt x="467" y="4437"/>
                    <a:pt x="301" y="5138"/>
                    <a:pt x="167" y="5838"/>
                  </a:cubicBezTo>
                  <a:cubicBezTo>
                    <a:pt x="67" y="6539"/>
                    <a:pt x="0" y="7306"/>
                    <a:pt x="67" y="8106"/>
                  </a:cubicBezTo>
                  <a:cubicBezTo>
                    <a:pt x="634" y="7506"/>
                    <a:pt x="1034" y="6872"/>
                    <a:pt x="1435" y="6305"/>
                  </a:cubicBezTo>
                  <a:cubicBezTo>
                    <a:pt x="1735" y="5671"/>
                    <a:pt x="2035" y="5004"/>
                    <a:pt x="2302" y="4337"/>
                  </a:cubicBezTo>
                  <a:cubicBezTo>
                    <a:pt x="2536" y="3670"/>
                    <a:pt x="2702" y="2969"/>
                    <a:pt x="2836" y="2269"/>
                  </a:cubicBezTo>
                  <a:cubicBezTo>
                    <a:pt x="2902" y="1535"/>
                    <a:pt x="3003" y="801"/>
                    <a:pt x="29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35"/>
            <p:cNvSpPr/>
            <p:nvPr/>
          </p:nvSpPr>
          <p:spPr>
            <a:xfrm>
              <a:off x="881625" y="3642325"/>
              <a:ext cx="210175" cy="57375"/>
            </a:xfrm>
            <a:custGeom>
              <a:rect b="b" l="l" r="r" t="t"/>
              <a:pathLst>
                <a:path extrusionOk="0" h="2295" w="8407">
                  <a:moveTo>
                    <a:pt x="1398" y="1"/>
                  </a:moveTo>
                  <a:cubicBezTo>
                    <a:pt x="944" y="1"/>
                    <a:pt x="491" y="40"/>
                    <a:pt x="1" y="142"/>
                  </a:cubicBezTo>
                  <a:cubicBezTo>
                    <a:pt x="634" y="643"/>
                    <a:pt x="1302" y="976"/>
                    <a:pt x="1969" y="1277"/>
                  </a:cubicBezTo>
                  <a:cubicBezTo>
                    <a:pt x="2636" y="1577"/>
                    <a:pt x="3303" y="1777"/>
                    <a:pt x="4003" y="1944"/>
                  </a:cubicBezTo>
                  <a:cubicBezTo>
                    <a:pt x="4737" y="2110"/>
                    <a:pt x="5438" y="2244"/>
                    <a:pt x="6138" y="2277"/>
                  </a:cubicBezTo>
                  <a:cubicBezTo>
                    <a:pt x="6375" y="2288"/>
                    <a:pt x="6606" y="2295"/>
                    <a:pt x="6835" y="2295"/>
                  </a:cubicBezTo>
                  <a:cubicBezTo>
                    <a:pt x="7348" y="2295"/>
                    <a:pt x="7853" y="2259"/>
                    <a:pt x="8407" y="2144"/>
                  </a:cubicBezTo>
                  <a:cubicBezTo>
                    <a:pt x="7773" y="1643"/>
                    <a:pt x="7139" y="1310"/>
                    <a:pt x="6439" y="1043"/>
                  </a:cubicBezTo>
                  <a:cubicBezTo>
                    <a:pt x="5771" y="743"/>
                    <a:pt x="5104" y="543"/>
                    <a:pt x="4404" y="376"/>
                  </a:cubicBezTo>
                  <a:cubicBezTo>
                    <a:pt x="3670" y="209"/>
                    <a:pt x="2969" y="76"/>
                    <a:pt x="2269" y="42"/>
                  </a:cubicBezTo>
                  <a:cubicBezTo>
                    <a:pt x="1972" y="16"/>
                    <a:pt x="1684" y="1"/>
                    <a:pt x="13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35"/>
            <p:cNvSpPr/>
            <p:nvPr/>
          </p:nvSpPr>
          <p:spPr>
            <a:xfrm>
              <a:off x="1125125" y="3587500"/>
              <a:ext cx="85925" cy="198500"/>
            </a:xfrm>
            <a:custGeom>
              <a:rect b="b" l="l" r="r" t="t"/>
              <a:pathLst>
                <a:path extrusionOk="0" h="7940" w="3437">
                  <a:moveTo>
                    <a:pt x="3403" y="0"/>
                  </a:moveTo>
                  <a:cubicBezTo>
                    <a:pt x="2803" y="501"/>
                    <a:pt x="2369" y="1101"/>
                    <a:pt x="1969" y="1735"/>
                  </a:cubicBezTo>
                  <a:cubicBezTo>
                    <a:pt x="1569" y="2335"/>
                    <a:pt x="1235" y="2969"/>
                    <a:pt x="935" y="3636"/>
                  </a:cubicBezTo>
                  <a:cubicBezTo>
                    <a:pt x="668" y="4303"/>
                    <a:pt x="468" y="4971"/>
                    <a:pt x="301" y="5671"/>
                  </a:cubicBezTo>
                  <a:cubicBezTo>
                    <a:pt x="134" y="6405"/>
                    <a:pt x="1" y="7139"/>
                    <a:pt x="34" y="7939"/>
                  </a:cubicBezTo>
                  <a:cubicBezTo>
                    <a:pt x="635" y="7372"/>
                    <a:pt x="1068" y="6805"/>
                    <a:pt x="1502" y="6238"/>
                  </a:cubicBezTo>
                  <a:cubicBezTo>
                    <a:pt x="1869" y="5604"/>
                    <a:pt x="2202" y="4971"/>
                    <a:pt x="2503" y="4303"/>
                  </a:cubicBezTo>
                  <a:cubicBezTo>
                    <a:pt x="2803" y="3636"/>
                    <a:pt x="3003" y="2969"/>
                    <a:pt x="3170" y="2269"/>
                  </a:cubicBezTo>
                  <a:cubicBezTo>
                    <a:pt x="3337" y="1535"/>
                    <a:pt x="3437" y="801"/>
                    <a:pt x="34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35"/>
            <p:cNvSpPr/>
            <p:nvPr/>
          </p:nvSpPr>
          <p:spPr>
            <a:xfrm>
              <a:off x="924150" y="3718975"/>
              <a:ext cx="206025" cy="72850"/>
            </a:xfrm>
            <a:custGeom>
              <a:rect b="b" l="l" r="r" t="t"/>
              <a:pathLst>
                <a:path extrusionOk="0" h="2914" w="8241">
                  <a:moveTo>
                    <a:pt x="1862" y="1"/>
                  </a:moveTo>
                  <a:cubicBezTo>
                    <a:pt x="1260" y="1"/>
                    <a:pt x="662" y="60"/>
                    <a:pt x="1" y="245"/>
                  </a:cubicBezTo>
                  <a:cubicBezTo>
                    <a:pt x="535" y="879"/>
                    <a:pt x="1168" y="1346"/>
                    <a:pt x="1769" y="1713"/>
                  </a:cubicBezTo>
                  <a:cubicBezTo>
                    <a:pt x="2436" y="2047"/>
                    <a:pt x="3103" y="2347"/>
                    <a:pt x="3770" y="2547"/>
                  </a:cubicBezTo>
                  <a:cubicBezTo>
                    <a:pt x="4437" y="2747"/>
                    <a:pt x="5171" y="2881"/>
                    <a:pt x="5905" y="2914"/>
                  </a:cubicBezTo>
                  <a:cubicBezTo>
                    <a:pt x="6672" y="2914"/>
                    <a:pt x="7406" y="2914"/>
                    <a:pt x="8240" y="2680"/>
                  </a:cubicBezTo>
                  <a:cubicBezTo>
                    <a:pt x="7706" y="2047"/>
                    <a:pt x="7073" y="1580"/>
                    <a:pt x="6439" y="1246"/>
                  </a:cubicBezTo>
                  <a:cubicBezTo>
                    <a:pt x="5772" y="879"/>
                    <a:pt x="5104" y="579"/>
                    <a:pt x="4437" y="379"/>
                  </a:cubicBezTo>
                  <a:cubicBezTo>
                    <a:pt x="3770" y="179"/>
                    <a:pt x="3070" y="45"/>
                    <a:pt x="2336" y="12"/>
                  </a:cubicBezTo>
                  <a:cubicBezTo>
                    <a:pt x="2177" y="5"/>
                    <a:pt x="2019" y="1"/>
                    <a:pt x="18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35"/>
            <p:cNvSpPr/>
            <p:nvPr/>
          </p:nvSpPr>
          <p:spPr>
            <a:xfrm>
              <a:off x="1158500" y="3704250"/>
              <a:ext cx="114275" cy="183475"/>
            </a:xfrm>
            <a:custGeom>
              <a:rect b="b" l="l" r="r" t="t"/>
              <a:pathLst>
                <a:path extrusionOk="0" h="7339" w="4571">
                  <a:moveTo>
                    <a:pt x="4503" y="0"/>
                  </a:moveTo>
                  <a:lnTo>
                    <a:pt x="4503" y="0"/>
                  </a:lnTo>
                  <a:cubicBezTo>
                    <a:pt x="3670" y="334"/>
                    <a:pt x="3069" y="834"/>
                    <a:pt x="2535" y="1335"/>
                  </a:cubicBezTo>
                  <a:cubicBezTo>
                    <a:pt x="2035" y="1902"/>
                    <a:pt x="1568" y="2435"/>
                    <a:pt x="1201" y="3069"/>
                  </a:cubicBezTo>
                  <a:cubicBezTo>
                    <a:pt x="867" y="3636"/>
                    <a:pt x="534" y="4303"/>
                    <a:pt x="334" y="5004"/>
                  </a:cubicBezTo>
                  <a:cubicBezTo>
                    <a:pt x="134" y="5738"/>
                    <a:pt x="0" y="6472"/>
                    <a:pt x="34" y="7339"/>
                  </a:cubicBezTo>
                  <a:cubicBezTo>
                    <a:pt x="834" y="7005"/>
                    <a:pt x="1468" y="6505"/>
                    <a:pt x="2002" y="6005"/>
                  </a:cubicBezTo>
                  <a:cubicBezTo>
                    <a:pt x="2502" y="5471"/>
                    <a:pt x="2969" y="4937"/>
                    <a:pt x="3336" y="4303"/>
                  </a:cubicBezTo>
                  <a:cubicBezTo>
                    <a:pt x="3670" y="3736"/>
                    <a:pt x="4003" y="3069"/>
                    <a:pt x="4203" y="2335"/>
                  </a:cubicBezTo>
                  <a:cubicBezTo>
                    <a:pt x="4403" y="1635"/>
                    <a:pt x="4570" y="901"/>
                    <a:pt x="45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35"/>
            <p:cNvSpPr/>
            <p:nvPr/>
          </p:nvSpPr>
          <p:spPr>
            <a:xfrm>
              <a:off x="974200" y="3795875"/>
              <a:ext cx="194325" cy="94700"/>
            </a:xfrm>
            <a:custGeom>
              <a:rect b="b" l="l" r="r" t="t"/>
              <a:pathLst>
                <a:path extrusionOk="0" h="3788" w="7773">
                  <a:moveTo>
                    <a:pt x="885" y="0"/>
                  </a:moveTo>
                  <a:cubicBezTo>
                    <a:pt x="599" y="0"/>
                    <a:pt x="306" y="22"/>
                    <a:pt x="0" y="71"/>
                  </a:cubicBezTo>
                  <a:cubicBezTo>
                    <a:pt x="434" y="772"/>
                    <a:pt x="1001" y="1306"/>
                    <a:pt x="1568" y="1773"/>
                  </a:cubicBezTo>
                  <a:cubicBezTo>
                    <a:pt x="2168" y="2240"/>
                    <a:pt x="2736" y="2607"/>
                    <a:pt x="3403" y="2907"/>
                  </a:cubicBezTo>
                  <a:cubicBezTo>
                    <a:pt x="4036" y="3240"/>
                    <a:pt x="4737" y="3441"/>
                    <a:pt x="5437" y="3607"/>
                  </a:cubicBezTo>
                  <a:cubicBezTo>
                    <a:pt x="5959" y="3721"/>
                    <a:pt x="6465" y="3788"/>
                    <a:pt x="6997" y="3788"/>
                  </a:cubicBezTo>
                  <a:cubicBezTo>
                    <a:pt x="7248" y="3788"/>
                    <a:pt x="7505" y="3773"/>
                    <a:pt x="7772" y="3741"/>
                  </a:cubicBezTo>
                  <a:cubicBezTo>
                    <a:pt x="7372" y="3007"/>
                    <a:pt x="6838" y="2473"/>
                    <a:pt x="6205" y="2006"/>
                  </a:cubicBezTo>
                  <a:cubicBezTo>
                    <a:pt x="5604" y="1572"/>
                    <a:pt x="5037" y="1172"/>
                    <a:pt x="4370" y="905"/>
                  </a:cubicBezTo>
                  <a:cubicBezTo>
                    <a:pt x="3736" y="572"/>
                    <a:pt x="3036" y="338"/>
                    <a:pt x="2335" y="171"/>
                  </a:cubicBezTo>
                  <a:cubicBezTo>
                    <a:pt x="1850" y="66"/>
                    <a:pt x="1377" y="0"/>
                    <a:pt x="8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35"/>
            <p:cNvSpPr/>
            <p:nvPr/>
          </p:nvSpPr>
          <p:spPr>
            <a:xfrm>
              <a:off x="709375" y="3690100"/>
              <a:ext cx="513750" cy="448950"/>
            </a:xfrm>
            <a:custGeom>
              <a:rect b="b" l="l" r="r" t="t"/>
              <a:pathLst>
                <a:path extrusionOk="0" h="17958" w="20550">
                  <a:moveTo>
                    <a:pt x="266" y="557"/>
                  </a:moveTo>
                  <a:cubicBezTo>
                    <a:pt x="243" y="557"/>
                    <a:pt x="279" y="576"/>
                    <a:pt x="289" y="576"/>
                  </a:cubicBezTo>
                  <a:cubicBezTo>
                    <a:pt x="293" y="576"/>
                    <a:pt x="293" y="573"/>
                    <a:pt x="286" y="566"/>
                  </a:cubicBezTo>
                  <a:cubicBezTo>
                    <a:pt x="280" y="563"/>
                    <a:pt x="274" y="560"/>
                    <a:pt x="268" y="557"/>
                  </a:cubicBezTo>
                  <a:lnTo>
                    <a:pt x="268" y="557"/>
                  </a:lnTo>
                  <a:cubicBezTo>
                    <a:pt x="267" y="557"/>
                    <a:pt x="267" y="557"/>
                    <a:pt x="266" y="557"/>
                  </a:cubicBezTo>
                  <a:close/>
                  <a:moveTo>
                    <a:pt x="330" y="1"/>
                  </a:moveTo>
                  <a:cubicBezTo>
                    <a:pt x="89" y="1"/>
                    <a:pt x="0" y="404"/>
                    <a:pt x="268" y="557"/>
                  </a:cubicBezTo>
                  <a:lnTo>
                    <a:pt x="268" y="557"/>
                  </a:lnTo>
                  <a:cubicBezTo>
                    <a:pt x="277" y="557"/>
                    <a:pt x="293" y="560"/>
                    <a:pt x="319" y="566"/>
                  </a:cubicBezTo>
                  <a:cubicBezTo>
                    <a:pt x="419" y="600"/>
                    <a:pt x="519" y="666"/>
                    <a:pt x="619" y="700"/>
                  </a:cubicBezTo>
                  <a:cubicBezTo>
                    <a:pt x="986" y="867"/>
                    <a:pt x="1320" y="1033"/>
                    <a:pt x="1687" y="1200"/>
                  </a:cubicBezTo>
                  <a:cubicBezTo>
                    <a:pt x="2954" y="1834"/>
                    <a:pt x="4189" y="2501"/>
                    <a:pt x="5356" y="3202"/>
                  </a:cubicBezTo>
                  <a:cubicBezTo>
                    <a:pt x="8992" y="5370"/>
                    <a:pt x="12361" y="7972"/>
                    <a:pt x="15263" y="11041"/>
                  </a:cubicBezTo>
                  <a:cubicBezTo>
                    <a:pt x="17131" y="13042"/>
                    <a:pt x="18699" y="15310"/>
                    <a:pt x="19933" y="17812"/>
                  </a:cubicBezTo>
                  <a:cubicBezTo>
                    <a:pt x="19985" y="17915"/>
                    <a:pt x="20068" y="17957"/>
                    <a:pt x="20153" y="17957"/>
                  </a:cubicBezTo>
                  <a:cubicBezTo>
                    <a:pt x="20345" y="17957"/>
                    <a:pt x="20549" y="17743"/>
                    <a:pt x="20434" y="17512"/>
                  </a:cubicBezTo>
                  <a:cubicBezTo>
                    <a:pt x="16764" y="10007"/>
                    <a:pt x="9626" y="4503"/>
                    <a:pt x="2287" y="867"/>
                  </a:cubicBezTo>
                  <a:cubicBezTo>
                    <a:pt x="1654" y="566"/>
                    <a:pt x="1086" y="300"/>
                    <a:pt x="453" y="33"/>
                  </a:cubicBezTo>
                  <a:cubicBezTo>
                    <a:pt x="409" y="11"/>
                    <a:pt x="367" y="1"/>
                    <a:pt x="3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35"/>
            <p:cNvSpPr/>
            <p:nvPr/>
          </p:nvSpPr>
          <p:spPr>
            <a:xfrm>
              <a:off x="590575" y="3651400"/>
              <a:ext cx="209350" cy="86125"/>
            </a:xfrm>
            <a:custGeom>
              <a:rect b="b" l="l" r="r" t="t"/>
              <a:pathLst>
                <a:path extrusionOk="0" h="3445" w="8374">
                  <a:moveTo>
                    <a:pt x="1319" y="0"/>
                  </a:moveTo>
                  <a:cubicBezTo>
                    <a:pt x="899" y="0"/>
                    <a:pt x="459" y="41"/>
                    <a:pt x="1" y="146"/>
                  </a:cubicBezTo>
                  <a:cubicBezTo>
                    <a:pt x="535" y="914"/>
                    <a:pt x="1168" y="1414"/>
                    <a:pt x="1769" y="1814"/>
                  </a:cubicBezTo>
                  <a:cubicBezTo>
                    <a:pt x="2403" y="2248"/>
                    <a:pt x="3070" y="2581"/>
                    <a:pt x="3770" y="2815"/>
                  </a:cubicBezTo>
                  <a:cubicBezTo>
                    <a:pt x="4437" y="3082"/>
                    <a:pt x="5205" y="3282"/>
                    <a:pt x="5939" y="3382"/>
                  </a:cubicBezTo>
                  <a:cubicBezTo>
                    <a:pt x="6300" y="3413"/>
                    <a:pt x="6669" y="3445"/>
                    <a:pt x="7049" y="3445"/>
                  </a:cubicBezTo>
                  <a:cubicBezTo>
                    <a:pt x="7475" y="3445"/>
                    <a:pt x="7915" y="3405"/>
                    <a:pt x="8374" y="3282"/>
                  </a:cubicBezTo>
                  <a:cubicBezTo>
                    <a:pt x="7807" y="2581"/>
                    <a:pt x="7206" y="2081"/>
                    <a:pt x="6572" y="1614"/>
                  </a:cubicBezTo>
                  <a:cubicBezTo>
                    <a:pt x="5939" y="1214"/>
                    <a:pt x="5271" y="880"/>
                    <a:pt x="4571" y="613"/>
                  </a:cubicBezTo>
                  <a:cubicBezTo>
                    <a:pt x="3904" y="380"/>
                    <a:pt x="3170" y="146"/>
                    <a:pt x="2403" y="80"/>
                  </a:cubicBezTo>
                  <a:cubicBezTo>
                    <a:pt x="2056" y="32"/>
                    <a:pt x="1695" y="0"/>
                    <a:pt x="1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35"/>
            <p:cNvSpPr/>
            <p:nvPr/>
          </p:nvSpPr>
          <p:spPr>
            <a:xfrm>
              <a:off x="824925" y="3581650"/>
              <a:ext cx="57550" cy="209350"/>
            </a:xfrm>
            <a:custGeom>
              <a:rect b="b" l="l" r="r" t="t"/>
              <a:pathLst>
                <a:path extrusionOk="0" h="8374" w="2302">
                  <a:moveTo>
                    <a:pt x="200" y="1"/>
                  </a:moveTo>
                  <a:cubicBezTo>
                    <a:pt x="34" y="801"/>
                    <a:pt x="0" y="1535"/>
                    <a:pt x="34" y="2236"/>
                  </a:cubicBezTo>
                  <a:cubicBezTo>
                    <a:pt x="67" y="2970"/>
                    <a:pt x="167" y="3670"/>
                    <a:pt x="334" y="4371"/>
                  </a:cubicBezTo>
                  <a:cubicBezTo>
                    <a:pt x="501" y="5038"/>
                    <a:pt x="701" y="5738"/>
                    <a:pt x="1001" y="6405"/>
                  </a:cubicBezTo>
                  <a:cubicBezTo>
                    <a:pt x="1301" y="7073"/>
                    <a:pt x="1635" y="7740"/>
                    <a:pt x="2135" y="8374"/>
                  </a:cubicBezTo>
                  <a:cubicBezTo>
                    <a:pt x="2302" y="7606"/>
                    <a:pt x="2302" y="6872"/>
                    <a:pt x="2302" y="6139"/>
                  </a:cubicBezTo>
                  <a:cubicBezTo>
                    <a:pt x="2235" y="5405"/>
                    <a:pt x="2169" y="4704"/>
                    <a:pt x="2002" y="4004"/>
                  </a:cubicBezTo>
                  <a:cubicBezTo>
                    <a:pt x="1835" y="3337"/>
                    <a:pt x="1635" y="2603"/>
                    <a:pt x="1335" y="1969"/>
                  </a:cubicBezTo>
                  <a:cubicBezTo>
                    <a:pt x="1034" y="1302"/>
                    <a:pt x="701" y="635"/>
                    <a:pt x="2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35"/>
            <p:cNvSpPr/>
            <p:nvPr/>
          </p:nvSpPr>
          <p:spPr>
            <a:xfrm>
              <a:off x="683975" y="3778425"/>
              <a:ext cx="203525" cy="72200"/>
            </a:xfrm>
            <a:custGeom>
              <a:rect b="b" l="l" r="r" t="t"/>
              <a:pathLst>
                <a:path extrusionOk="0" h="2888" w="8141">
                  <a:moveTo>
                    <a:pt x="7320" y="1"/>
                  </a:moveTo>
                  <a:cubicBezTo>
                    <a:pt x="6835" y="1"/>
                    <a:pt x="6367" y="38"/>
                    <a:pt x="5872" y="102"/>
                  </a:cubicBezTo>
                  <a:cubicBezTo>
                    <a:pt x="5171" y="202"/>
                    <a:pt x="4471" y="369"/>
                    <a:pt x="3804" y="636"/>
                  </a:cubicBezTo>
                  <a:cubicBezTo>
                    <a:pt x="3137" y="869"/>
                    <a:pt x="2469" y="1170"/>
                    <a:pt x="1836" y="1503"/>
                  </a:cubicBezTo>
                  <a:cubicBezTo>
                    <a:pt x="1202" y="1870"/>
                    <a:pt x="601" y="2304"/>
                    <a:pt x="1" y="2838"/>
                  </a:cubicBezTo>
                  <a:cubicBezTo>
                    <a:pt x="280" y="2872"/>
                    <a:pt x="551" y="2887"/>
                    <a:pt x="817" y="2887"/>
                  </a:cubicBezTo>
                  <a:cubicBezTo>
                    <a:pt x="1313" y="2887"/>
                    <a:pt x="1791" y="2836"/>
                    <a:pt x="2269" y="2771"/>
                  </a:cubicBezTo>
                  <a:cubicBezTo>
                    <a:pt x="2970" y="2637"/>
                    <a:pt x="3670" y="2471"/>
                    <a:pt x="4337" y="2204"/>
                  </a:cubicBezTo>
                  <a:cubicBezTo>
                    <a:pt x="5005" y="1970"/>
                    <a:pt x="5672" y="1670"/>
                    <a:pt x="6305" y="1336"/>
                  </a:cubicBezTo>
                  <a:cubicBezTo>
                    <a:pt x="6939" y="1003"/>
                    <a:pt x="7540" y="603"/>
                    <a:pt x="8140" y="36"/>
                  </a:cubicBezTo>
                  <a:cubicBezTo>
                    <a:pt x="7857" y="12"/>
                    <a:pt x="7585" y="1"/>
                    <a:pt x="7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35"/>
            <p:cNvSpPr/>
            <p:nvPr/>
          </p:nvSpPr>
          <p:spPr>
            <a:xfrm>
              <a:off x="916650" y="3645050"/>
              <a:ext cx="57575" cy="209325"/>
            </a:xfrm>
            <a:custGeom>
              <a:rect b="b" l="l" r="r" t="t"/>
              <a:pathLst>
                <a:path extrusionOk="0" h="8373" w="2303">
                  <a:moveTo>
                    <a:pt x="201" y="0"/>
                  </a:moveTo>
                  <a:cubicBezTo>
                    <a:pt x="34" y="801"/>
                    <a:pt x="1" y="1534"/>
                    <a:pt x="34" y="2268"/>
                  </a:cubicBezTo>
                  <a:cubicBezTo>
                    <a:pt x="67" y="2969"/>
                    <a:pt x="167" y="3669"/>
                    <a:pt x="334" y="4370"/>
                  </a:cubicBezTo>
                  <a:cubicBezTo>
                    <a:pt x="501" y="5037"/>
                    <a:pt x="701" y="5771"/>
                    <a:pt x="1001" y="6438"/>
                  </a:cubicBezTo>
                  <a:cubicBezTo>
                    <a:pt x="1302" y="7105"/>
                    <a:pt x="1635" y="7772"/>
                    <a:pt x="2135" y="8373"/>
                  </a:cubicBezTo>
                  <a:cubicBezTo>
                    <a:pt x="2302" y="7639"/>
                    <a:pt x="2302" y="6872"/>
                    <a:pt x="2302" y="6138"/>
                  </a:cubicBezTo>
                  <a:cubicBezTo>
                    <a:pt x="2236" y="5437"/>
                    <a:pt x="2169" y="4703"/>
                    <a:pt x="2002" y="4003"/>
                  </a:cubicBezTo>
                  <a:cubicBezTo>
                    <a:pt x="1835" y="3336"/>
                    <a:pt x="1635" y="2635"/>
                    <a:pt x="1335" y="1968"/>
                  </a:cubicBezTo>
                  <a:cubicBezTo>
                    <a:pt x="1035" y="1301"/>
                    <a:pt x="701" y="634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35"/>
            <p:cNvSpPr/>
            <p:nvPr/>
          </p:nvSpPr>
          <p:spPr>
            <a:xfrm>
              <a:off x="775725" y="3842000"/>
              <a:ext cx="203500" cy="72200"/>
            </a:xfrm>
            <a:custGeom>
              <a:rect b="b" l="l" r="r" t="t"/>
              <a:pathLst>
                <a:path extrusionOk="0" h="2888" w="8140">
                  <a:moveTo>
                    <a:pt x="7174" y="1"/>
                  </a:moveTo>
                  <a:cubicBezTo>
                    <a:pt x="6740" y="1"/>
                    <a:pt x="6317" y="36"/>
                    <a:pt x="5871" y="94"/>
                  </a:cubicBezTo>
                  <a:cubicBezTo>
                    <a:pt x="5171" y="228"/>
                    <a:pt x="4470" y="395"/>
                    <a:pt x="3803" y="628"/>
                  </a:cubicBezTo>
                  <a:cubicBezTo>
                    <a:pt x="3136" y="895"/>
                    <a:pt x="2469" y="1162"/>
                    <a:pt x="1835" y="1495"/>
                  </a:cubicBezTo>
                  <a:cubicBezTo>
                    <a:pt x="1201" y="1862"/>
                    <a:pt x="567" y="2296"/>
                    <a:pt x="0" y="2830"/>
                  </a:cubicBezTo>
                  <a:cubicBezTo>
                    <a:pt x="316" y="2869"/>
                    <a:pt x="621" y="2888"/>
                    <a:pt x="921" y="2888"/>
                  </a:cubicBezTo>
                  <a:cubicBezTo>
                    <a:pt x="1380" y="2888"/>
                    <a:pt x="1824" y="2844"/>
                    <a:pt x="2269" y="2763"/>
                  </a:cubicBezTo>
                  <a:cubicBezTo>
                    <a:pt x="2969" y="2630"/>
                    <a:pt x="3670" y="2463"/>
                    <a:pt x="4337" y="2229"/>
                  </a:cubicBezTo>
                  <a:cubicBezTo>
                    <a:pt x="5004" y="1962"/>
                    <a:pt x="5671" y="1662"/>
                    <a:pt x="6305" y="1329"/>
                  </a:cubicBezTo>
                  <a:cubicBezTo>
                    <a:pt x="6939" y="995"/>
                    <a:pt x="7539" y="595"/>
                    <a:pt x="8139" y="61"/>
                  </a:cubicBezTo>
                  <a:cubicBezTo>
                    <a:pt x="7804" y="19"/>
                    <a:pt x="7486" y="1"/>
                    <a:pt x="71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35"/>
            <p:cNvSpPr/>
            <p:nvPr/>
          </p:nvSpPr>
          <p:spPr>
            <a:xfrm>
              <a:off x="1002550" y="3700075"/>
              <a:ext cx="47550" cy="214350"/>
            </a:xfrm>
            <a:custGeom>
              <a:rect b="b" l="l" r="r" t="t"/>
              <a:pathLst>
                <a:path extrusionOk="0" h="8574" w="1902">
                  <a:moveTo>
                    <a:pt x="434" y="1"/>
                  </a:moveTo>
                  <a:cubicBezTo>
                    <a:pt x="167" y="768"/>
                    <a:pt x="100" y="1502"/>
                    <a:pt x="67" y="2236"/>
                  </a:cubicBezTo>
                  <a:cubicBezTo>
                    <a:pt x="0" y="2969"/>
                    <a:pt x="67" y="3670"/>
                    <a:pt x="134" y="4404"/>
                  </a:cubicBezTo>
                  <a:cubicBezTo>
                    <a:pt x="234" y="5104"/>
                    <a:pt x="334" y="5805"/>
                    <a:pt x="567" y="6505"/>
                  </a:cubicBezTo>
                  <a:cubicBezTo>
                    <a:pt x="801" y="7172"/>
                    <a:pt x="1068" y="7906"/>
                    <a:pt x="1468" y="8573"/>
                  </a:cubicBezTo>
                  <a:cubicBezTo>
                    <a:pt x="1735" y="7806"/>
                    <a:pt x="1802" y="7106"/>
                    <a:pt x="1835" y="6338"/>
                  </a:cubicBezTo>
                  <a:cubicBezTo>
                    <a:pt x="1902" y="5605"/>
                    <a:pt x="1835" y="4904"/>
                    <a:pt x="1768" y="4170"/>
                  </a:cubicBezTo>
                  <a:cubicBezTo>
                    <a:pt x="1668" y="3470"/>
                    <a:pt x="1568" y="2769"/>
                    <a:pt x="1335" y="2069"/>
                  </a:cubicBezTo>
                  <a:cubicBezTo>
                    <a:pt x="1135" y="1402"/>
                    <a:pt x="834" y="668"/>
                    <a:pt x="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35"/>
            <p:cNvSpPr/>
            <p:nvPr/>
          </p:nvSpPr>
          <p:spPr>
            <a:xfrm>
              <a:off x="841600" y="3899400"/>
              <a:ext cx="209350" cy="57125"/>
            </a:xfrm>
            <a:custGeom>
              <a:rect b="b" l="l" r="r" t="t"/>
              <a:pathLst>
                <a:path extrusionOk="0" h="2285" w="8374">
                  <a:moveTo>
                    <a:pt x="6138" y="0"/>
                  </a:moveTo>
                  <a:cubicBezTo>
                    <a:pt x="5404" y="33"/>
                    <a:pt x="4704" y="133"/>
                    <a:pt x="4003" y="300"/>
                  </a:cubicBezTo>
                  <a:cubicBezTo>
                    <a:pt x="3336" y="467"/>
                    <a:pt x="2636" y="667"/>
                    <a:pt x="1969" y="967"/>
                  </a:cubicBezTo>
                  <a:cubicBezTo>
                    <a:pt x="1301" y="1234"/>
                    <a:pt x="634" y="1601"/>
                    <a:pt x="0" y="2068"/>
                  </a:cubicBezTo>
                  <a:cubicBezTo>
                    <a:pt x="581" y="2238"/>
                    <a:pt x="1127" y="2284"/>
                    <a:pt x="1651" y="2284"/>
                  </a:cubicBezTo>
                  <a:cubicBezTo>
                    <a:pt x="1849" y="2284"/>
                    <a:pt x="2043" y="2277"/>
                    <a:pt x="2235" y="2268"/>
                  </a:cubicBezTo>
                  <a:cubicBezTo>
                    <a:pt x="2969" y="2202"/>
                    <a:pt x="3670" y="2135"/>
                    <a:pt x="4370" y="1968"/>
                  </a:cubicBezTo>
                  <a:cubicBezTo>
                    <a:pt x="5037" y="1801"/>
                    <a:pt x="5738" y="1601"/>
                    <a:pt x="6405" y="1301"/>
                  </a:cubicBezTo>
                  <a:cubicBezTo>
                    <a:pt x="7072" y="1001"/>
                    <a:pt x="7739" y="667"/>
                    <a:pt x="8373" y="167"/>
                  </a:cubicBezTo>
                  <a:cubicBezTo>
                    <a:pt x="7573" y="0"/>
                    <a:pt x="6839" y="0"/>
                    <a:pt x="61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35"/>
            <p:cNvSpPr/>
            <p:nvPr/>
          </p:nvSpPr>
          <p:spPr>
            <a:xfrm>
              <a:off x="943350" y="4140400"/>
              <a:ext cx="688000" cy="414475"/>
            </a:xfrm>
            <a:custGeom>
              <a:rect b="b" l="l" r="r" t="t"/>
              <a:pathLst>
                <a:path extrusionOk="0" h="16579" w="27520">
                  <a:moveTo>
                    <a:pt x="0" y="0"/>
                  </a:moveTo>
                  <a:lnTo>
                    <a:pt x="0" y="6972"/>
                  </a:lnTo>
                  <a:cubicBezTo>
                    <a:pt x="0" y="12242"/>
                    <a:pt x="4336" y="16579"/>
                    <a:pt x="9640" y="16579"/>
                  </a:cubicBezTo>
                  <a:lnTo>
                    <a:pt x="17913" y="16579"/>
                  </a:lnTo>
                  <a:cubicBezTo>
                    <a:pt x="23183" y="16579"/>
                    <a:pt x="27520" y="12242"/>
                    <a:pt x="27520" y="6972"/>
                  </a:cubicBezTo>
                  <a:lnTo>
                    <a:pt x="275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35"/>
            <p:cNvSpPr/>
            <p:nvPr/>
          </p:nvSpPr>
          <p:spPr>
            <a:xfrm>
              <a:off x="943350" y="4228800"/>
              <a:ext cx="689675" cy="11700"/>
            </a:xfrm>
            <a:custGeom>
              <a:rect b="b" l="l" r="r" t="t"/>
              <a:pathLst>
                <a:path extrusionOk="0" h="468" w="27587">
                  <a:moveTo>
                    <a:pt x="0" y="0"/>
                  </a:moveTo>
                  <a:lnTo>
                    <a:pt x="0" y="467"/>
                  </a:lnTo>
                  <a:lnTo>
                    <a:pt x="27586" y="467"/>
                  </a:lnTo>
                  <a:lnTo>
                    <a:pt x="275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35"/>
            <p:cNvSpPr/>
            <p:nvPr/>
          </p:nvSpPr>
          <p:spPr>
            <a:xfrm>
              <a:off x="943350" y="4273825"/>
              <a:ext cx="688000" cy="68400"/>
            </a:xfrm>
            <a:custGeom>
              <a:rect b="b" l="l" r="r" t="t"/>
              <a:pathLst>
                <a:path extrusionOk="0" h="2736" w="27520">
                  <a:moveTo>
                    <a:pt x="0" y="0"/>
                  </a:moveTo>
                  <a:lnTo>
                    <a:pt x="0" y="901"/>
                  </a:lnTo>
                  <a:cubicBezTo>
                    <a:pt x="434" y="901"/>
                    <a:pt x="667" y="1201"/>
                    <a:pt x="1001" y="1668"/>
                  </a:cubicBezTo>
                  <a:cubicBezTo>
                    <a:pt x="1368" y="2135"/>
                    <a:pt x="1835" y="2736"/>
                    <a:pt x="2769" y="2736"/>
                  </a:cubicBezTo>
                  <a:cubicBezTo>
                    <a:pt x="3669" y="2736"/>
                    <a:pt x="4136" y="2169"/>
                    <a:pt x="4503" y="1668"/>
                  </a:cubicBezTo>
                  <a:cubicBezTo>
                    <a:pt x="4837" y="1168"/>
                    <a:pt x="5104" y="901"/>
                    <a:pt x="5504" y="901"/>
                  </a:cubicBezTo>
                  <a:cubicBezTo>
                    <a:pt x="5938" y="901"/>
                    <a:pt x="6171" y="1201"/>
                    <a:pt x="6505" y="1668"/>
                  </a:cubicBezTo>
                  <a:cubicBezTo>
                    <a:pt x="6872" y="2135"/>
                    <a:pt x="7339" y="2736"/>
                    <a:pt x="8273" y="2736"/>
                  </a:cubicBezTo>
                  <a:cubicBezTo>
                    <a:pt x="9173" y="2736"/>
                    <a:pt x="9640" y="2169"/>
                    <a:pt x="10007" y="1668"/>
                  </a:cubicBezTo>
                  <a:cubicBezTo>
                    <a:pt x="10341" y="1168"/>
                    <a:pt x="10608" y="901"/>
                    <a:pt x="11008" y="901"/>
                  </a:cubicBezTo>
                  <a:cubicBezTo>
                    <a:pt x="11442" y="901"/>
                    <a:pt x="11675" y="1201"/>
                    <a:pt x="12009" y="1668"/>
                  </a:cubicBezTo>
                  <a:cubicBezTo>
                    <a:pt x="12376" y="2135"/>
                    <a:pt x="12843" y="2736"/>
                    <a:pt x="13777" y="2736"/>
                  </a:cubicBezTo>
                  <a:cubicBezTo>
                    <a:pt x="14677" y="2736"/>
                    <a:pt x="15144" y="2169"/>
                    <a:pt x="15511" y="1668"/>
                  </a:cubicBezTo>
                  <a:cubicBezTo>
                    <a:pt x="15845" y="1168"/>
                    <a:pt x="16112" y="901"/>
                    <a:pt x="16512" y="901"/>
                  </a:cubicBezTo>
                  <a:cubicBezTo>
                    <a:pt x="16946" y="901"/>
                    <a:pt x="17179" y="1201"/>
                    <a:pt x="17513" y="1668"/>
                  </a:cubicBezTo>
                  <a:cubicBezTo>
                    <a:pt x="17880" y="2135"/>
                    <a:pt x="18347" y="2736"/>
                    <a:pt x="19281" y="2736"/>
                  </a:cubicBezTo>
                  <a:cubicBezTo>
                    <a:pt x="20181" y="2736"/>
                    <a:pt x="20648" y="2169"/>
                    <a:pt x="21015" y="1668"/>
                  </a:cubicBezTo>
                  <a:cubicBezTo>
                    <a:pt x="21349" y="1168"/>
                    <a:pt x="21616" y="901"/>
                    <a:pt x="22016" y="901"/>
                  </a:cubicBezTo>
                  <a:cubicBezTo>
                    <a:pt x="22449" y="901"/>
                    <a:pt x="22683" y="1201"/>
                    <a:pt x="23017" y="1668"/>
                  </a:cubicBezTo>
                  <a:cubicBezTo>
                    <a:pt x="23417" y="2135"/>
                    <a:pt x="23850" y="2736"/>
                    <a:pt x="24784" y="2736"/>
                  </a:cubicBezTo>
                  <a:cubicBezTo>
                    <a:pt x="25685" y="2736"/>
                    <a:pt x="26152" y="2135"/>
                    <a:pt x="26519" y="1668"/>
                  </a:cubicBezTo>
                  <a:cubicBezTo>
                    <a:pt x="26853" y="1168"/>
                    <a:pt x="27086" y="901"/>
                    <a:pt x="27520" y="901"/>
                  </a:cubicBezTo>
                  <a:lnTo>
                    <a:pt x="27520" y="0"/>
                  </a:lnTo>
                  <a:cubicBezTo>
                    <a:pt x="26619" y="0"/>
                    <a:pt x="26152" y="567"/>
                    <a:pt x="25785" y="1068"/>
                  </a:cubicBezTo>
                  <a:cubicBezTo>
                    <a:pt x="25452" y="1568"/>
                    <a:pt x="25218" y="1835"/>
                    <a:pt x="24784" y="1835"/>
                  </a:cubicBezTo>
                  <a:cubicBezTo>
                    <a:pt x="24351" y="1835"/>
                    <a:pt x="24117" y="1535"/>
                    <a:pt x="23784" y="1068"/>
                  </a:cubicBezTo>
                  <a:cubicBezTo>
                    <a:pt x="23383" y="634"/>
                    <a:pt x="22950" y="0"/>
                    <a:pt x="22016" y="0"/>
                  </a:cubicBezTo>
                  <a:cubicBezTo>
                    <a:pt x="21115" y="0"/>
                    <a:pt x="20648" y="567"/>
                    <a:pt x="20281" y="1068"/>
                  </a:cubicBezTo>
                  <a:cubicBezTo>
                    <a:pt x="19948" y="1568"/>
                    <a:pt x="19681" y="1835"/>
                    <a:pt x="19281" y="1835"/>
                  </a:cubicBezTo>
                  <a:cubicBezTo>
                    <a:pt x="18847" y="1835"/>
                    <a:pt x="18613" y="1535"/>
                    <a:pt x="18280" y="1068"/>
                  </a:cubicBezTo>
                  <a:cubicBezTo>
                    <a:pt x="17880" y="634"/>
                    <a:pt x="17446" y="0"/>
                    <a:pt x="16512" y="0"/>
                  </a:cubicBezTo>
                  <a:cubicBezTo>
                    <a:pt x="15611" y="0"/>
                    <a:pt x="15144" y="567"/>
                    <a:pt x="14777" y="1068"/>
                  </a:cubicBezTo>
                  <a:cubicBezTo>
                    <a:pt x="14444" y="1568"/>
                    <a:pt x="14177" y="1835"/>
                    <a:pt x="13777" y="1835"/>
                  </a:cubicBezTo>
                  <a:cubicBezTo>
                    <a:pt x="13343" y="1835"/>
                    <a:pt x="13109" y="1535"/>
                    <a:pt x="12776" y="1068"/>
                  </a:cubicBezTo>
                  <a:cubicBezTo>
                    <a:pt x="12376" y="634"/>
                    <a:pt x="11942" y="0"/>
                    <a:pt x="11008" y="0"/>
                  </a:cubicBezTo>
                  <a:cubicBezTo>
                    <a:pt x="10107" y="0"/>
                    <a:pt x="9640" y="567"/>
                    <a:pt x="9273" y="1068"/>
                  </a:cubicBezTo>
                  <a:cubicBezTo>
                    <a:pt x="8940" y="1568"/>
                    <a:pt x="8673" y="1835"/>
                    <a:pt x="8273" y="1835"/>
                  </a:cubicBezTo>
                  <a:cubicBezTo>
                    <a:pt x="7839" y="1835"/>
                    <a:pt x="7605" y="1535"/>
                    <a:pt x="7272" y="1068"/>
                  </a:cubicBezTo>
                  <a:cubicBezTo>
                    <a:pt x="6872" y="634"/>
                    <a:pt x="6438" y="0"/>
                    <a:pt x="5504" y="0"/>
                  </a:cubicBezTo>
                  <a:cubicBezTo>
                    <a:pt x="4603" y="0"/>
                    <a:pt x="4136" y="567"/>
                    <a:pt x="3769" y="1068"/>
                  </a:cubicBezTo>
                  <a:cubicBezTo>
                    <a:pt x="3436" y="1568"/>
                    <a:pt x="3169" y="1835"/>
                    <a:pt x="2769" y="1835"/>
                  </a:cubicBezTo>
                  <a:cubicBezTo>
                    <a:pt x="2335" y="1835"/>
                    <a:pt x="2102" y="1535"/>
                    <a:pt x="1768" y="1068"/>
                  </a:cubicBezTo>
                  <a:cubicBezTo>
                    <a:pt x="1368" y="634"/>
                    <a:pt x="934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35"/>
            <p:cNvSpPr/>
            <p:nvPr/>
          </p:nvSpPr>
          <p:spPr>
            <a:xfrm>
              <a:off x="1262725" y="4140400"/>
              <a:ext cx="368625" cy="414475"/>
            </a:xfrm>
            <a:custGeom>
              <a:rect b="b" l="l" r="r" t="t"/>
              <a:pathLst>
                <a:path extrusionOk="0" h="16579" w="14745">
                  <a:moveTo>
                    <a:pt x="9641" y="0"/>
                  </a:moveTo>
                  <a:lnTo>
                    <a:pt x="9641" y="6972"/>
                  </a:lnTo>
                  <a:cubicBezTo>
                    <a:pt x="9641" y="12242"/>
                    <a:pt x="5271" y="16579"/>
                    <a:pt x="1" y="16579"/>
                  </a:cubicBezTo>
                  <a:lnTo>
                    <a:pt x="5138" y="16579"/>
                  </a:lnTo>
                  <a:cubicBezTo>
                    <a:pt x="10408" y="16579"/>
                    <a:pt x="14745" y="12242"/>
                    <a:pt x="14745" y="6972"/>
                  </a:cubicBezTo>
                  <a:lnTo>
                    <a:pt x="14745" y="0"/>
                  </a:lnTo>
                  <a:close/>
                </a:path>
              </a:pathLst>
            </a:custGeom>
            <a:solidFill>
              <a:schemeClr val="accent4">
                <a:alpha val="669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35"/>
            <p:cNvSpPr/>
            <p:nvPr/>
          </p:nvSpPr>
          <p:spPr>
            <a:xfrm>
              <a:off x="921650" y="4108700"/>
              <a:ext cx="733050" cy="65075"/>
            </a:xfrm>
            <a:custGeom>
              <a:rect b="b" l="l" r="r" t="t"/>
              <a:pathLst>
                <a:path extrusionOk="0" h="2603" w="29322">
                  <a:moveTo>
                    <a:pt x="1" y="1"/>
                  </a:moveTo>
                  <a:lnTo>
                    <a:pt x="1" y="2603"/>
                  </a:lnTo>
                  <a:lnTo>
                    <a:pt x="29322" y="2603"/>
                  </a:lnTo>
                  <a:lnTo>
                    <a:pt x="2932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21" name="Google Shape;2921;p35"/>
          <p:cNvSpPr/>
          <p:nvPr/>
        </p:nvSpPr>
        <p:spPr>
          <a:xfrm>
            <a:off x="7368825" y="1673275"/>
            <a:ext cx="190000" cy="268400"/>
          </a:xfrm>
          <a:custGeom>
            <a:rect b="b" l="l" r="r" t="t"/>
            <a:pathLst>
              <a:path extrusionOk="0" h="10736" w="7600">
                <a:moveTo>
                  <a:pt x="3891" y="0"/>
                </a:moveTo>
                <a:cubicBezTo>
                  <a:pt x="3860" y="122"/>
                  <a:pt x="3435" y="2219"/>
                  <a:pt x="2097" y="3891"/>
                </a:cubicBezTo>
                <a:cubicBezTo>
                  <a:pt x="699" y="5623"/>
                  <a:pt x="0" y="7964"/>
                  <a:pt x="1186" y="9879"/>
                </a:cubicBezTo>
                <a:cubicBezTo>
                  <a:pt x="1577" y="10521"/>
                  <a:pt x="2004" y="10736"/>
                  <a:pt x="2401" y="10736"/>
                </a:cubicBezTo>
                <a:cubicBezTo>
                  <a:pt x="3208" y="10736"/>
                  <a:pt x="3891" y="9848"/>
                  <a:pt x="3891" y="9848"/>
                </a:cubicBezTo>
                <a:cubicBezTo>
                  <a:pt x="3891" y="9848"/>
                  <a:pt x="4210" y="10609"/>
                  <a:pt x="4826" y="10609"/>
                </a:cubicBezTo>
                <a:cubicBezTo>
                  <a:pt x="4895" y="10609"/>
                  <a:pt x="4969" y="10599"/>
                  <a:pt x="5046" y="10578"/>
                </a:cubicBezTo>
                <a:cubicBezTo>
                  <a:pt x="5806" y="10395"/>
                  <a:pt x="7599" y="7538"/>
                  <a:pt x="6353" y="4742"/>
                </a:cubicBezTo>
                <a:cubicBezTo>
                  <a:pt x="5107" y="1915"/>
                  <a:pt x="4012" y="1307"/>
                  <a:pt x="389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2" name="Google Shape;2922;p35"/>
          <p:cNvSpPr/>
          <p:nvPr/>
        </p:nvSpPr>
        <p:spPr>
          <a:xfrm>
            <a:off x="7384025" y="1974175"/>
            <a:ext cx="171000" cy="217475"/>
          </a:xfrm>
          <a:custGeom>
            <a:rect b="b" l="l" r="r" t="t"/>
            <a:pathLst>
              <a:path extrusionOk="0" h="8699" w="6840">
                <a:moveTo>
                  <a:pt x="1094" y="1"/>
                </a:moveTo>
                <a:cubicBezTo>
                  <a:pt x="1094" y="1"/>
                  <a:pt x="0" y="5806"/>
                  <a:pt x="2614" y="7995"/>
                </a:cubicBezTo>
                <a:cubicBezTo>
                  <a:pt x="3221" y="8503"/>
                  <a:pt x="3774" y="8698"/>
                  <a:pt x="4266" y="8698"/>
                </a:cubicBezTo>
                <a:cubicBezTo>
                  <a:pt x="5890" y="8698"/>
                  <a:pt x="6839" y="6566"/>
                  <a:pt x="6839" y="6566"/>
                </a:cubicBezTo>
                <a:cubicBezTo>
                  <a:pt x="2553" y="3436"/>
                  <a:pt x="1094" y="1"/>
                  <a:pt x="1094" y="1"/>
                </a:cubicBezTo>
                <a:close/>
              </a:path>
            </a:pathLst>
          </a:custGeom>
          <a:solidFill>
            <a:srgbClr val="859B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23" name="Google Shape;2923;p35"/>
          <p:cNvGrpSpPr/>
          <p:nvPr/>
        </p:nvGrpSpPr>
        <p:grpSpPr>
          <a:xfrm>
            <a:off x="7384025" y="0"/>
            <a:ext cx="1563875" cy="2241000"/>
            <a:chOff x="3487425" y="480550"/>
            <a:chExt cx="1563875" cy="2241000"/>
          </a:xfrm>
        </p:grpSpPr>
        <p:sp>
          <p:nvSpPr>
            <p:cNvPr id="2924" name="Google Shape;2924;p35"/>
            <p:cNvSpPr/>
            <p:nvPr/>
          </p:nvSpPr>
          <p:spPr>
            <a:xfrm>
              <a:off x="4007175" y="1349850"/>
              <a:ext cx="608700" cy="399725"/>
            </a:xfrm>
            <a:custGeom>
              <a:rect b="b" l="l" r="r" t="t"/>
              <a:pathLst>
                <a:path extrusionOk="0" h="15989" w="24348">
                  <a:moveTo>
                    <a:pt x="1" y="1"/>
                  </a:moveTo>
                  <a:cubicBezTo>
                    <a:pt x="1" y="305"/>
                    <a:pt x="1" y="578"/>
                    <a:pt x="31" y="852"/>
                  </a:cubicBezTo>
                  <a:cubicBezTo>
                    <a:pt x="31" y="943"/>
                    <a:pt x="31" y="1004"/>
                    <a:pt x="31" y="1065"/>
                  </a:cubicBezTo>
                  <a:cubicBezTo>
                    <a:pt x="31" y="1095"/>
                    <a:pt x="31" y="1156"/>
                    <a:pt x="31" y="1186"/>
                  </a:cubicBezTo>
                  <a:cubicBezTo>
                    <a:pt x="31" y="1399"/>
                    <a:pt x="61" y="1612"/>
                    <a:pt x="61" y="1824"/>
                  </a:cubicBezTo>
                  <a:cubicBezTo>
                    <a:pt x="61" y="1855"/>
                    <a:pt x="92" y="1916"/>
                    <a:pt x="92" y="1946"/>
                  </a:cubicBezTo>
                  <a:cubicBezTo>
                    <a:pt x="92" y="2007"/>
                    <a:pt x="92" y="2068"/>
                    <a:pt x="92" y="2128"/>
                  </a:cubicBezTo>
                  <a:cubicBezTo>
                    <a:pt x="122" y="2341"/>
                    <a:pt x="153" y="2554"/>
                    <a:pt x="153" y="2767"/>
                  </a:cubicBezTo>
                  <a:cubicBezTo>
                    <a:pt x="183" y="2858"/>
                    <a:pt x="183" y="2979"/>
                    <a:pt x="213" y="3101"/>
                  </a:cubicBezTo>
                  <a:cubicBezTo>
                    <a:pt x="244" y="3283"/>
                    <a:pt x="274" y="3496"/>
                    <a:pt x="305" y="3709"/>
                  </a:cubicBezTo>
                  <a:cubicBezTo>
                    <a:pt x="335" y="3831"/>
                    <a:pt x="335" y="3922"/>
                    <a:pt x="365" y="4043"/>
                  </a:cubicBezTo>
                  <a:cubicBezTo>
                    <a:pt x="396" y="4226"/>
                    <a:pt x="426" y="4408"/>
                    <a:pt x="487" y="4590"/>
                  </a:cubicBezTo>
                  <a:cubicBezTo>
                    <a:pt x="487" y="4621"/>
                    <a:pt x="487" y="4651"/>
                    <a:pt x="487" y="4682"/>
                  </a:cubicBezTo>
                  <a:cubicBezTo>
                    <a:pt x="517" y="4773"/>
                    <a:pt x="548" y="4894"/>
                    <a:pt x="548" y="4986"/>
                  </a:cubicBezTo>
                  <a:cubicBezTo>
                    <a:pt x="609" y="5198"/>
                    <a:pt x="669" y="5411"/>
                    <a:pt x="700" y="5624"/>
                  </a:cubicBezTo>
                  <a:cubicBezTo>
                    <a:pt x="730" y="5715"/>
                    <a:pt x="761" y="5837"/>
                    <a:pt x="791" y="5958"/>
                  </a:cubicBezTo>
                  <a:cubicBezTo>
                    <a:pt x="852" y="6080"/>
                    <a:pt x="882" y="6201"/>
                    <a:pt x="913" y="6323"/>
                  </a:cubicBezTo>
                  <a:cubicBezTo>
                    <a:pt x="943" y="6414"/>
                    <a:pt x="973" y="6505"/>
                    <a:pt x="1004" y="6566"/>
                  </a:cubicBezTo>
                  <a:cubicBezTo>
                    <a:pt x="1034" y="6688"/>
                    <a:pt x="1065" y="6779"/>
                    <a:pt x="1095" y="6900"/>
                  </a:cubicBezTo>
                  <a:cubicBezTo>
                    <a:pt x="1125" y="7022"/>
                    <a:pt x="1186" y="7113"/>
                    <a:pt x="1217" y="7235"/>
                  </a:cubicBezTo>
                  <a:cubicBezTo>
                    <a:pt x="1247" y="7326"/>
                    <a:pt x="1277" y="7417"/>
                    <a:pt x="1308" y="7539"/>
                  </a:cubicBezTo>
                  <a:cubicBezTo>
                    <a:pt x="1368" y="7630"/>
                    <a:pt x="1399" y="7752"/>
                    <a:pt x="1429" y="7843"/>
                  </a:cubicBezTo>
                  <a:cubicBezTo>
                    <a:pt x="1520" y="8056"/>
                    <a:pt x="1612" y="8268"/>
                    <a:pt x="1703" y="8481"/>
                  </a:cubicBezTo>
                  <a:cubicBezTo>
                    <a:pt x="1733" y="8572"/>
                    <a:pt x="1794" y="8694"/>
                    <a:pt x="1855" y="8785"/>
                  </a:cubicBezTo>
                  <a:cubicBezTo>
                    <a:pt x="1885" y="8846"/>
                    <a:pt x="1885" y="8907"/>
                    <a:pt x="1916" y="8967"/>
                  </a:cubicBezTo>
                  <a:cubicBezTo>
                    <a:pt x="2007" y="9119"/>
                    <a:pt x="2068" y="9271"/>
                    <a:pt x="2128" y="9423"/>
                  </a:cubicBezTo>
                  <a:cubicBezTo>
                    <a:pt x="2189" y="9545"/>
                    <a:pt x="2250" y="9636"/>
                    <a:pt x="2311" y="9758"/>
                  </a:cubicBezTo>
                  <a:lnTo>
                    <a:pt x="2311" y="9788"/>
                  </a:lnTo>
                  <a:cubicBezTo>
                    <a:pt x="2341" y="9818"/>
                    <a:pt x="2341" y="9818"/>
                    <a:pt x="2372" y="9849"/>
                  </a:cubicBezTo>
                  <a:cubicBezTo>
                    <a:pt x="2463" y="10031"/>
                    <a:pt x="2554" y="10214"/>
                    <a:pt x="2645" y="10396"/>
                  </a:cubicBezTo>
                  <a:cubicBezTo>
                    <a:pt x="2706" y="10487"/>
                    <a:pt x="2767" y="10609"/>
                    <a:pt x="2827" y="10700"/>
                  </a:cubicBezTo>
                  <a:cubicBezTo>
                    <a:pt x="2949" y="10913"/>
                    <a:pt x="3071" y="11125"/>
                    <a:pt x="3223" y="11338"/>
                  </a:cubicBezTo>
                  <a:cubicBezTo>
                    <a:pt x="3283" y="11429"/>
                    <a:pt x="3344" y="11521"/>
                    <a:pt x="3375" y="11612"/>
                  </a:cubicBezTo>
                  <a:cubicBezTo>
                    <a:pt x="3405" y="11612"/>
                    <a:pt x="3405" y="11642"/>
                    <a:pt x="3405" y="11642"/>
                  </a:cubicBezTo>
                  <a:cubicBezTo>
                    <a:pt x="3557" y="11885"/>
                    <a:pt x="3709" y="12098"/>
                    <a:pt x="3861" y="12280"/>
                  </a:cubicBezTo>
                  <a:cubicBezTo>
                    <a:pt x="3891" y="12341"/>
                    <a:pt x="3952" y="12432"/>
                    <a:pt x="4013" y="12493"/>
                  </a:cubicBezTo>
                  <a:cubicBezTo>
                    <a:pt x="4043" y="12524"/>
                    <a:pt x="4074" y="12584"/>
                    <a:pt x="4104" y="12615"/>
                  </a:cubicBezTo>
                  <a:cubicBezTo>
                    <a:pt x="4256" y="12828"/>
                    <a:pt x="4408" y="13040"/>
                    <a:pt x="4590" y="13253"/>
                  </a:cubicBezTo>
                  <a:cubicBezTo>
                    <a:pt x="4682" y="13344"/>
                    <a:pt x="4773" y="13466"/>
                    <a:pt x="4834" y="13557"/>
                  </a:cubicBezTo>
                  <a:cubicBezTo>
                    <a:pt x="5016" y="13770"/>
                    <a:pt x="5198" y="13952"/>
                    <a:pt x="5350" y="14135"/>
                  </a:cubicBezTo>
                  <a:cubicBezTo>
                    <a:pt x="5381" y="14165"/>
                    <a:pt x="5381" y="14165"/>
                    <a:pt x="5411" y="14195"/>
                  </a:cubicBezTo>
                  <a:cubicBezTo>
                    <a:pt x="5411" y="14195"/>
                    <a:pt x="5442" y="14226"/>
                    <a:pt x="5442" y="14226"/>
                  </a:cubicBezTo>
                  <a:cubicBezTo>
                    <a:pt x="5533" y="14347"/>
                    <a:pt x="5624" y="14439"/>
                    <a:pt x="5715" y="14499"/>
                  </a:cubicBezTo>
                  <a:cubicBezTo>
                    <a:pt x="5928" y="14743"/>
                    <a:pt x="6171" y="14955"/>
                    <a:pt x="6353" y="15138"/>
                  </a:cubicBezTo>
                  <a:cubicBezTo>
                    <a:pt x="6505" y="15259"/>
                    <a:pt x="6597" y="15381"/>
                    <a:pt x="6718" y="15472"/>
                  </a:cubicBezTo>
                  <a:cubicBezTo>
                    <a:pt x="7113" y="15806"/>
                    <a:pt x="7356" y="15989"/>
                    <a:pt x="7356" y="15989"/>
                  </a:cubicBezTo>
                  <a:lnTo>
                    <a:pt x="16992" y="15989"/>
                  </a:lnTo>
                  <a:cubicBezTo>
                    <a:pt x="16992" y="15989"/>
                    <a:pt x="17235" y="15806"/>
                    <a:pt x="17630" y="15472"/>
                  </a:cubicBezTo>
                  <a:cubicBezTo>
                    <a:pt x="17721" y="15381"/>
                    <a:pt x="17843" y="15259"/>
                    <a:pt x="17995" y="15138"/>
                  </a:cubicBezTo>
                  <a:cubicBezTo>
                    <a:pt x="18177" y="14955"/>
                    <a:pt x="18390" y="14743"/>
                    <a:pt x="18633" y="14499"/>
                  </a:cubicBezTo>
                  <a:cubicBezTo>
                    <a:pt x="18724" y="14439"/>
                    <a:pt x="18785" y="14347"/>
                    <a:pt x="18907" y="14226"/>
                  </a:cubicBezTo>
                  <a:cubicBezTo>
                    <a:pt x="18907" y="14226"/>
                    <a:pt x="18937" y="14195"/>
                    <a:pt x="18937" y="14195"/>
                  </a:cubicBezTo>
                  <a:cubicBezTo>
                    <a:pt x="19120" y="13983"/>
                    <a:pt x="19302" y="13800"/>
                    <a:pt x="19515" y="13557"/>
                  </a:cubicBezTo>
                  <a:cubicBezTo>
                    <a:pt x="19576" y="13466"/>
                    <a:pt x="19667" y="13344"/>
                    <a:pt x="19758" y="13253"/>
                  </a:cubicBezTo>
                  <a:cubicBezTo>
                    <a:pt x="19940" y="13040"/>
                    <a:pt x="20092" y="12828"/>
                    <a:pt x="20244" y="12615"/>
                  </a:cubicBezTo>
                  <a:cubicBezTo>
                    <a:pt x="20275" y="12584"/>
                    <a:pt x="20305" y="12524"/>
                    <a:pt x="20335" y="12493"/>
                  </a:cubicBezTo>
                  <a:cubicBezTo>
                    <a:pt x="20396" y="12432"/>
                    <a:pt x="20427" y="12341"/>
                    <a:pt x="20487" y="12280"/>
                  </a:cubicBezTo>
                  <a:cubicBezTo>
                    <a:pt x="20639" y="12098"/>
                    <a:pt x="20791" y="11885"/>
                    <a:pt x="20943" y="11642"/>
                  </a:cubicBezTo>
                  <a:cubicBezTo>
                    <a:pt x="20943" y="11642"/>
                    <a:pt x="20943" y="11612"/>
                    <a:pt x="20974" y="11612"/>
                  </a:cubicBezTo>
                  <a:cubicBezTo>
                    <a:pt x="21004" y="11521"/>
                    <a:pt x="21065" y="11429"/>
                    <a:pt x="21126" y="11338"/>
                  </a:cubicBezTo>
                  <a:cubicBezTo>
                    <a:pt x="21278" y="11125"/>
                    <a:pt x="21399" y="10913"/>
                    <a:pt x="21521" y="10700"/>
                  </a:cubicBezTo>
                  <a:cubicBezTo>
                    <a:pt x="21582" y="10609"/>
                    <a:pt x="21642" y="10487"/>
                    <a:pt x="21703" y="10396"/>
                  </a:cubicBezTo>
                  <a:cubicBezTo>
                    <a:pt x="21794" y="10214"/>
                    <a:pt x="21886" y="10031"/>
                    <a:pt x="21977" y="9849"/>
                  </a:cubicBezTo>
                  <a:cubicBezTo>
                    <a:pt x="22007" y="9818"/>
                    <a:pt x="22038" y="9788"/>
                    <a:pt x="22038" y="9758"/>
                  </a:cubicBezTo>
                  <a:cubicBezTo>
                    <a:pt x="22098" y="9636"/>
                    <a:pt x="22159" y="9545"/>
                    <a:pt x="22220" y="9423"/>
                  </a:cubicBezTo>
                  <a:cubicBezTo>
                    <a:pt x="22281" y="9271"/>
                    <a:pt x="22342" y="9119"/>
                    <a:pt x="22433" y="8967"/>
                  </a:cubicBezTo>
                  <a:cubicBezTo>
                    <a:pt x="22433" y="8907"/>
                    <a:pt x="22463" y="8846"/>
                    <a:pt x="22494" y="8785"/>
                  </a:cubicBezTo>
                  <a:cubicBezTo>
                    <a:pt x="22554" y="8694"/>
                    <a:pt x="22585" y="8572"/>
                    <a:pt x="22645" y="8481"/>
                  </a:cubicBezTo>
                  <a:cubicBezTo>
                    <a:pt x="22737" y="8268"/>
                    <a:pt x="22828" y="8056"/>
                    <a:pt x="22889" y="7843"/>
                  </a:cubicBezTo>
                  <a:cubicBezTo>
                    <a:pt x="22949" y="7752"/>
                    <a:pt x="22980" y="7630"/>
                    <a:pt x="23010" y="7539"/>
                  </a:cubicBezTo>
                  <a:cubicBezTo>
                    <a:pt x="23071" y="7417"/>
                    <a:pt x="23101" y="7326"/>
                    <a:pt x="23132" y="7235"/>
                  </a:cubicBezTo>
                  <a:cubicBezTo>
                    <a:pt x="23162" y="7113"/>
                    <a:pt x="23223" y="7022"/>
                    <a:pt x="23253" y="6900"/>
                  </a:cubicBezTo>
                  <a:cubicBezTo>
                    <a:pt x="23284" y="6779"/>
                    <a:pt x="23314" y="6688"/>
                    <a:pt x="23345" y="6566"/>
                  </a:cubicBezTo>
                  <a:cubicBezTo>
                    <a:pt x="23375" y="6505"/>
                    <a:pt x="23405" y="6414"/>
                    <a:pt x="23436" y="6323"/>
                  </a:cubicBezTo>
                  <a:cubicBezTo>
                    <a:pt x="23466" y="6201"/>
                    <a:pt x="23497" y="6080"/>
                    <a:pt x="23557" y="5958"/>
                  </a:cubicBezTo>
                  <a:cubicBezTo>
                    <a:pt x="23588" y="5837"/>
                    <a:pt x="23588" y="5715"/>
                    <a:pt x="23618" y="5624"/>
                  </a:cubicBezTo>
                  <a:cubicBezTo>
                    <a:pt x="23679" y="5411"/>
                    <a:pt x="23740" y="5198"/>
                    <a:pt x="23801" y="4986"/>
                  </a:cubicBezTo>
                  <a:cubicBezTo>
                    <a:pt x="23801" y="4894"/>
                    <a:pt x="23831" y="4773"/>
                    <a:pt x="23861" y="4682"/>
                  </a:cubicBezTo>
                  <a:cubicBezTo>
                    <a:pt x="23861" y="4651"/>
                    <a:pt x="23861" y="4621"/>
                    <a:pt x="23861" y="4590"/>
                  </a:cubicBezTo>
                  <a:cubicBezTo>
                    <a:pt x="23922" y="4408"/>
                    <a:pt x="23953" y="4226"/>
                    <a:pt x="23983" y="4043"/>
                  </a:cubicBezTo>
                  <a:cubicBezTo>
                    <a:pt x="24013" y="3922"/>
                    <a:pt x="24013" y="3831"/>
                    <a:pt x="24044" y="3709"/>
                  </a:cubicBezTo>
                  <a:cubicBezTo>
                    <a:pt x="24074" y="3496"/>
                    <a:pt x="24104" y="3283"/>
                    <a:pt x="24135" y="3101"/>
                  </a:cubicBezTo>
                  <a:cubicBezTo>
                    <a:pt x="24165" y="2979"/>
                    <a:pt x="24165" y="2858"/>
                    <a:pt x="24165" y="2767"/>
                  </a:cubicBezTo>
                  <a:cubicBezTo>
                    <a:pt x="24196" y="2554"/>
                    <a:pt x="24226" y="2341"/>
                    <a:pt x="24256" y="2128"/>
                  </a:cubicBezTo>
                  <a:cubicBezTo>
                    <a:pt x="24256" y="2068"/>
                    <a:pt x="24256" y="2007"/>
                    <a:pt x="24256" y="1946"/>
                  </a:cubicBezTo>
                  <a:cubicBezTo>
                    <a:pt x="24256" y="1916"/>
                    <a:pt x="24256" y="1855"/>
                    <a:pt x="24287" y="1824"/>
                  </a:cubicBezTo>
                  <a:cubicBezTo>
                    <a:pt x="24287" y="1612"/>
                    <a:pt x="24317" y="1399"/>
                    <a:pt x="24317" y="1186"/>
                  </a:cubicBezTo>
                  <a:cubicBezTo>
                    <a:pt x="24317" y="1156"/>
                    <a:pt x="24317" y="1095"/>
                    <a:pt x="24317" y="1065"/>
                  </a:cubicBezTo>
                  <a:cubicBezTo>
                    <a:pt x="24317" y="1004"/>
                    <a:pt x="24317" y="943"/>
                    <a:pt x="24317" y="852"/>
                  </a:cubicBezTo>
                  <a:cubicBezTo>
                    <a:pt x="24348" y="578"/>
                    <a:pt x="24348" y="305"/>
                    <a:pt x="243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35"/>
            <p:cNvSpPr/>
            <p:nvPr/>
          </p:nvSpPr>
          <p:spPr>
            <a:xfrm>
              <a:off x="4064925" y="1395450"/>
              <a:ext cx="549425" cy="354125"/>
            </a:xfrm>
            <a:custGeom>
              <a:rect b="b" l="l" r="r" t="t"/>
              <a:pathLst>
                <a:path extrusionOk="0" h="14165" w="21977">
                  <a:moveTo>
                    <a:pt x="21977" y="0"/>
                  </a:moveTo>
                  <a:cubicBezTo>
                    <a:pt x="21965" y="13"/>
                    <a:pt x="21957" y="30"/>
                    <a:pt x="21953" y="48"/>
                  </a:cubicBezTo>
                  <a:lnTo>
                    <a:pt x="21953" y="48"/>
                  </a:lnTo>
                  <a:cubicBezTo>
                    <a:pt x="21969" y="17"/>
                    <a:pt x="21977" y="0"/>
                    <a:pt x="21977" y="0"/>
                  </a:cubicBezTo>
                  <a:close/>
                  <a:moveTo>
                    <a:pt x="21953" y="48"/>
                  </a:moveTo>
                  <a:cubicBezTo>
                    <a:pt x="21610" y="707"/>
                    <a:pt x="17470" y="8008"/>
                    <a:pt x="2094" y="8008"/>
                  </a:cubicBezTo>
                  <a:cubicBezTo>
                    <a:pt x="1418" y="8008"/>
                    <a:pt x="720" y="7993"/>
                    <a:pt x="1" y="7964"/>
                  </a:cubicBezTo>
                  <a:lnTo>
                    <a:pt x="1" y="7964"/>
                  </a:lnTo>
                  <a:cubicBezTo>
                    <a:pt x="31" y="7994"/>
                    <a:pt x="31" y="7994"/>
                    <a:pt x="62" y="8025"/>
                  </a:cubicBezTo>
                  <a:cubicBezTo>
                    <a:pt x="153" y="8207"/>
                    <a:pt x="244" y="8390"/>
                    <a:pt x="335" y="8572"/>
                  </a:cubicBezTo>
                  <a:cubicBezTo>
                    <a:pt x="396" y="8663"/>
                    <a:pt x="457" y="8785"/>
                    <a:pt x="517" y="8876"/>
                  </a:cubicBezTo>
                  <a:cubicBezTo>
                    <a:pt x="639" y="9089"/>
                    <a:pt x="761" y="9301"/>
                    <a:pt x="913" y="9514"/>
                  </a:cubicBezTo>
                  <a:cubicBezTo>
                    <a:pt x="973" y="9605"/>
                    <a:pt x="1034" y="9697"/>
                    <a:pt x="1065" y="9788"/>
                  </a:cubicBezTo>
                  <a:cubicBezTo>
                    <a:pt x="1095" y="9788"/>
                    <a:pt x="1095" y="9818"/>
                    <a:pt x="1095" y="9818"/>
                  </a:cubicBezTo>
                  <a:cubicBezTo>
                    <a:pt x="1247" y="10061"/>
                    <a:pt x="1399" y="10274"/>
                    <a:pt x="1551" y="10456"/>
                  </a:cubicBezTo>
                  <a:cubicBezTo>
                    <a:pt x="1581" y="10517"/>
                    <a:pt x="1642" y="10608"/>
                    <a:pt x="1703" y="10669"/>
                  </a:cubicBezTo>
                  <a:cubicBezTo>
                    <a:pt x="1733" y="10700"/>
                    <a:pt x="1764" y="10760"/>
                    <a:pt x="1794" y="10791"/>
                  </a:cubicBezTo>
                  <a:cubicBezTo>
                    <a:pt x="1946" y="11004"/>
                    <a:pt x="2098" y="11216"/>
                    <a:pt x="2280" y="11429"/>
                  </a:cubicBezTo>
                  <a:cubicBezTo>
                    <a:pt x="2372" y="11520"/>
                    <a:pt x="2463" y="11642"/>
                    <a:pt x="2524" y="11733"/>
                  </a:cubicBezTo>
                  <a:cubicBezTo>
                    <a:pt x="2706" y="11946"/>
                    <a:pt x="2888" y="12128"/>
                    <a:pt x="3040" y="12311"/>
                  </a:cubicBezTo>
                  <a:cubicBezTo>
                    <a:pt x="3071" y="12341"/>
                    <a:pt x="3071" y="12341"/>
                    <a:pt x="3101" y="12371"/>
                  </a:cubicBezTo>
                  <a:cubicBezTo>
                    <a:pt x="3101" y="12371"/>
                    <a:pt x="3132" y="12402"/>
                    <a:pt x="3132" y="12402"/>
                  </a:cubicBezTo>
                  <a:cubicBezTo>
                    <a:pt x="3223" y="12523"/>
                    <a:pt x="3314" y="12615"/>
                    <a:pt x="3405" y="12675"/>
                  </a:cubicBezTo>
                  <a:cubicBezTo>
                    <a:pt x="3618" y="12919"/>
                    <a:pt x="3861" y="13131"/>
                    <a:pt x="4043" y="13314"/>
                  </a:cubicBezTo>
                  <a:cubicBezTo>
                    <a:pt x="4195" y="13435"/>
                    <a:pt x="4287" y="13557"/>
                    <a:pt x="4408" y="13648"/>
                  </a:cubicBezTo>
                  <a:cubicBezTo>
                    <a:pt x="4803" y="13982"/>
                    <a:pt x="5046" y="14165"/>
                    <a:pt x="5046" y="14165"/>
                  </a:cubicBezTo>
                  <a:lnTo>
                    <a:pt x="14682" y="14165"/>
                  </a:lnTo>
                  <a:cubicBezTo>
                    <a:pt x="14682" y="14165"/>
                    <a:pt x="14925" y="13982"/>
                    <a:pt x="15320" y="13648"/>
                  </a:cubicBezTo>
                  <a:cubicBezTo>
                    <a:pt x="15411" y="13557"/>
                    <a:pt x="15533" y="13435"/>
                    <a:pt x="15685" y="13314"/>
                  </a:cubicBezTo>
                  <a:cubicBezTo>
                    <a:pt x="15867" y="13131"/>
                    <a:pt x="16080" y="12919"/>
                    <a:pt x="16323" y="12675"/>
                  </a:cubicBezTo>
                  <a:cubicBezTo>
                    <a:pt x="16414" y="12615"/>
                    <a:pt x="16475" y="12523"/>
                    <a:pt x="16597" y="12402"/>
                  </a:cubicBezTo>
                  <a:cubicBezTo>
                    <a:pt x="16597" y="12402"/>
                    <a:pt x="16627" y="12371"/>
                    <a:pt x="16627" y="12371"/>
                  </a:cubicBezTo>
                  <a:cubicBezTo>
                    <a:pt x="16810" y="12159"/>
                    <a:pt x="16992" y="11976"/>
                    <a:pt x="17205" y="11733"/>
                  </a:cubicBezTo>
                  <a:cubicBezTo>
                    <a:pt x="17266" y="11642"/>
                    <a:pt x="17357" y="11520"/>
                    <a:pt x="17448" y="11429"/>
                  </a:cubicBezTo>
                  <a:cubicBezTo>
                    <a:pt x="17630" y="11216"/>
                    <a:pt x="17782" y="11004"/>
                    <a:pt x="17934" y="10791"/>
                  </a:cubicBezTo>
                  <a:cubicBezTo>
                    <a:pt x="17965" y="10760"/>
                    <a:pt x="17995" y="10700"/>
                    <a:pt x="18025" y="10669"/>
                  </a:cubicBezTo>
                  <a:cubicBezTo>
                    <a:pt x="18086" y="10608"/>
                    <a:pt x="18117" y="10517"/>
                    <a:pt x="18177" y="10456"/>
                  </a:cubicBezTo>
                  <a:cubicBezTo>
                    <a:pt x="18329" y="10274"/>
                    <a:pt x="18481" y="10061"/>
                    <a:pt x="18633" y="9818"/>
                  </a:cubicBezTo>
                  <a:cubicBezTo>
                    <a:pt x="18633" y="9818"/>
                    <a:pt x="18633" y="9788"/>
                    <a:pt x="18664" y="9788"/>
                  </a:cubicBezTo>
                  <a:cubicBezTo>
                    <a:pt x="18694" y="9697"/>
                    <a:pt x="18755" y="9605"/>
                    <a:pt x="18816" y="9514"/>
                  </a:cubicBezTo>
                  <a:cubicBezTo>
                    <a:pt x="18968" y="9301"/>
                    <a:pt x="19089" y="9089"/>
                    <a:pt x="19211" y="8876"/>
                  </a:cubicBezTo>
                  <a:cubicBezTo>
                    <a:pt x="19272" y="8785"/>
                    <a:pt x="19332" y="8663"/>
                    <a:pt x="19393" y="8572"/>
                  </a:cubicBezTo>
                  <a:cubicBezTo>
                    <a:pt x="19484" y="8390"/>
                    <a:pt x="19576" y="8207"/>
                    <a:pt x="19667" y="8025"/>
                  </a:cubicBezTo>
                  <a:cubicBezTo>
                    <a:pt x="19697" y="7994"/>
                    <a:pt x="19728" y="7964"/>
                    <a:pt x="19728" y="7934"/>
                  </a:cubicBezTo>
                  <a:cubicBezTo>
                    <a:pt x="19788" y="7812"/>
                    <a:pt x="19849" y="7721"/>
                    <a:pt x="19910" y="7599"/>
                  </a:cubicBezTo>
                  <a:cubicBezTo>
                    <a:pt x="19971" y="7447"/>
                    <a:pt x="20032" y="7295"/>
                    <a:pt x="20123" y="7143"/>
                  </a:cubicBezTo>
                  <a:cubicBezTo>
                    <a:pt x="20123" y="7083"/>
                    <a:pt x="20153" y="7022"/>
                    <a:pt x="20184" y="6961"/>
                  </a:cubicBezTo>
                  <a:cubicBezTo>
                    <a:pt x="20244" y="6870"/>
                    <a:pt x="20275" y="6748"/>
                    <a:pt x="20335" y="6657"/>
                  </a:cubicBezTo>
                  <a:cubicBezTo>
                    <a:pt x="20427" y="6444"/>
                    <a:pt x="20518" y="6232"/>
                    <a:pt x="20579" y="6019"/>
                  </a:cubicBezTo>
                  <a:cubicBezTo>
                    <a:pt x="20639" y="5928"/>
                    <a:pt x="20670" y="5806"/>
                    <a:pt x="20700" y="5715"/>
                  </a:cubicBezTo>
                  <a:cubicBezTo>
                    <a:pt x="20761" y="5593"/>
                    <a:pt x="20791" y="5502"/>
                    <a:pt x="20822" y="5411"/>
                  </a:cubicBezTo>
                  <a:cubicBezTo>
                    <a:pt x="20852" y="5289"/>
                    <a:pt x="20913" y="5198"/>
                    <a:pt x="20943" y="5076"/>
                  </a:cubicBezTo>
                  <a:cubicBezTo>
                    <a:pt x="20974" y="4955"/>
                    <a:pt x="21004" y="4864"/>
                    <a:pt x="21035" y="4742"/>
                  </a:cubicBezTo>
                  <a:cubicBezTo>
                    <a:pt x="21065" y="4681"/>
                    <a:pt x="21095" y="4590"/>
                    <a:pt x="21126" y="4499"/>
                  </a:cubicBezTo>
                  <a:cubicBezTo>
                    <a:pt x="21156" y="4377"/>
                    <a:pt x="21187" y="4256"/>
                    <a:pt x="21247" y="4134"/>
                  </a:cubicBezTo>
                  <a:cubicBezTo>
                    <a:pt x="21278" y="4013"/>
                    <a:pt x="21278" y="3891"/>
                    <a:pt x="21308" y="3800"/>
                  </a:cubicBezTo>
                  <a:cubicBezTo>
                    <a:pt x="21369" y="3587"/>
                    <a:pt x="21430" y="3374"/>
                    <a:pt x="21491" y="3162"/>
                  </a:cubicBezTo>
                  <a:cubicBezTo>
                    <a:pt x="21491" y="3070"/>
                    <a:pt x="21521" y="2949"/>
                    <a:pt x="21551" y="2858"/>
                  </a:cubicBezTo>
                  <a:cubicBezTo>
                    <a:pt x="21551" y="2827"/>
                    <a:pt x="21551" y="2797"/>
                    <a:pt x="21551" y="2766"/>
                  </a:cubicBezTo>
                  <a:cubicBezTo>
                    <a:pt x="21612" y="2584"/>
                    <a:pt x="21643" y="2402"/>
                    <a:pt x="21673" y="2219"/>
                  </a:cubicBezTo>
                  <a:cubicBezTo>
                    <a:pt x="21703" y="2098"/>
                    <a:pt x="21703" y="2007"/>
                    <a:pt x="21734" y="1885"/>
                  </a:cubicBezTo>
                  <a:cubicBezTo>
                    <a:pt x="21764" y="1672"/>
                    <a:pt x="21794" y="1459"/>
                    <a:pt x="21825" y="1277"/>
                  </a:cubicBezTo>
                  <a:cubicBezTo>
                    <a:pt x="21855" y="1155"/>
                    <a:pt x="21855" y="1034"/>
                    <a:pt x="21855" y="943"/>
                  </a:cubicBezTo>
                  <a:cubicBezTo>
                    <a:pt x="21886" y="730"/>
                    <a:pt x="21916" y="517"/>
                    <a:pt x="21946" y="304"/>
                  </a:cubicBezTo>
                  <a:cubicBezTo>
                    <a:pt x="21946" y="244"/>
                    <a:pt x="21946" y="183"/>
                    <a:pt x="21946" y="122"/>
                  </a:cubicBezTo>
                  <a:cubicBezTo>
                    <a:pt x="21946" y="104"/>
                    <a:pt x="21946" y="75"/>
                    <a:pt x="21953" y="48"/>
                  </a:cubicBezTo>
                  <a:close/>
                </a:path>
              </a:pathLst>
            </a:custGeom>
            <a:solidFill>
              <a:schemeClr val="accent4">
                <a:alpha val="669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35"/>
            <p:cNvSpPr/>
            <p:nvPr/>
          </p:nvSpPr>
          <p:spPr>
            <a:xfrm>
              <a:off x="3988950" y="1328575"/>
              <a:ext cx="645175" cy="34225"/>
            </a:xfrm>
            <a:custGeom>
              <a:rect b="b" l="l" r="r" t="t"/>
              <a:pathLst>
                <a:path extrusionOk="0" h="1369" w="25807">
                  <a:moveTo>
                    <a:pt x="608" y="1"/>
                  </a:moveTo>
                  <a:cubicBezTo>
                    <a:pt x="274" y="1"/>
                    <a:pt x="0" y="274"/>
                    <a:pt x="0" y="609"/>
                  </a:cubicBezTo>
                  <a:lnTo>
                    <a:pt x="0" y="760"/>
                  </a:lnTo>
                  <a:cubicBezTo>
                    <a:pt x="0" y="1095"/>
                    <a:pt x="274" y="1368"/>
                    <a:pt x="608" y="1368"/>
                  </a:cubicBezTo>
                  <a:lnTo>
                    <a:pt x="25198" y="1368"/>
                  </a:lnTo>
                  <a:cubicBezTo>
                    <a:pt x="25533" y="1368"/>
                    <a:pt x="25806" y="1095"/>
                    <a:pt x="25806" y="760"/>
                  </a:cubicBezTo>
                  <a:lnTo>
                    <a:pt x="25806" y="609"/>
                  </a:lnTo>
                  <a:cubicBezTo>
                    <a:pt x="25806" y="274"/>
                    <a:pt x="25533" y="1"/>
                    <a:pt x="251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35"/>
            <p:cNvSpPr/>
            <p:nvPr/>
          </p:nvSpPr>
          <p:spPr>
            <a:xfrm>
              <a:off x="4352925" y="1010950"/>
              <a:ext cx="534225" cy="321450"/>
            </a:xfrm>
            <a:custGeom>
              <a:rect b="b" l="l" r="r" t="t"/>
              <a:pathLst>
                <a:path extrusionOk="0" fill="none" h="12858" w="21369">
                  <a:moveTo>
                    <a:pt x="1" y="11095"/>
                  </a:moveTo>
                  <a:cubicBezTo>
                    <a:pt x="1" y="11095"/>
                    <a:pt x="1673" y="7113"/>
                    <a:pt x="8147" y="9970"/>
                  </a:cubicBezTo>
                  <a:cubicBezTo>
                    <a:pt x="14621" y="12858"/>
                    <a:pt x="21369" y="6383"/>
                    <a:pt x="17934" y="0"/>
                  </a:cubicBezTo>
                </a:path>
              </a:pathLst>
            </a:custGeom>
            <a:solidFill>
              <a:schemeClr val="dk1"/>
            </a:solidFill>
            <a:ln cap="flat" cmpd="sng" w="1445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35"/>
            <p:cNvSpPr/>
            <p:nvPr/>
          </p:nvSpPr>
          <p:spPr>
            <a:xfrm>
              <a:off x="4324050" y="1140125"/>
              <a:ext cx="529675" cy="1166450"/>
            </a:xfrm>
            <a:custGeom>
              <a:rect b="b" l="l" r="r" t="t"/>
              <a:pathLst>
                <a:path extrusionOk="0" fill="none" h="46658" w="21187">
                  <a:moveTo>
                    <a:pt x="1" y="6232"/>
                  </a:moveTo>
                  <a:cubicBezTo>
                    <a:pt x="1" y="6232"/>
                    <a:pt x="12645" y="1"/>
                    <a:pt x="15047" y="17660"/>
                  </a:cubicBezTo>
                  <a:cubicBezTo>
                    <a:pt x="15016" y="29119"/>
                    <a:pt x="9910" y="33010"/>
                    <a:pt x="11612" y="39819"/>
                  </a:cubicBezTo>
                  <a:cubicBezTo>
                    <a:pt x="13314" y="46658"/>
                    <a:pt x="21187" y="46597"/>
                    <a:pt x="21187" y="46597"/>
                  </a:cubicBezTo>
                </a:path>
              </a:pathLst>
            </a:custGeom>
            <a:solidFill>
              <a:schemeClr val="dk1"/>
            </a:solidFill>
            <a:ln cap="flat" cmpd="sng" w="1445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35"/>
            <p:cNvSpPr/>
            <p:nvPr/>
          </p:nvSpPr>
          <p:spPr>
            <a:xfrm>
              <a:off x="4623450" y="872125"/>
              <a:ext cx="288775" cy="277175"/>
            </a:xfrm>
            <a:custGeom>
              <a:rect b="b" l="l" r="r" t="t"/>
              <a:pathLst>
                <a:path extrusionOk="0" h="11087" w="11551">
                  <a:moveTo>
                    <a:pt x="4409" y="0"/>
                  </a:moveTo>
                  <a:cubicBezTo>
                    <a:pt x="2677" y="0"/>
                    <a:pt x="1368" y="538"/>
                    <a:pt x="1368" y="538"/>
                  </a:cubicBezTo>
                  <a:cubicBezTo>
                    <a:pt x="1368" y="538"/>
                    <a:pt x="1" y="6070"/>
                    <a:pt x="3040" y="9474"/>
                  </a:cubicBezTo>
                  <a:cubicBezTo>
                    <a:pt x="4075" y="10643"/>
                    <a:pt x="5046" y="11087"/>
                    <a:pt x="5859" y="11087"/>
                  </a:cubicBezTo>
                  <a:cubicBezTo>
                    <a:pt x="7435" y="11087"/>
                    <a:pt x="8417" y="9420"/>
                    <a:pt x="8116" y="8137"/>
                  </a:cubicBezTo>
                  <a:lnTo>
                    <a:pt x="8116" y="8137"/>
                  </a:lnTo>
                  <a:cubicBezTo>
                    <a:pt x="8116" y="8137"/>
                    <a:pt x="8595" y="8403"/>
                    <a:pt x="9169" y="8403"/>
                  </a:cubicBezTo>
                  <a:cubicBezTo>
                    <a:pt x="9742" y="8403"/>
                    <a:pt x="10411" y="8137"/>
                    <a:pt x="10791" y="7073"/>
                  </a:cubicBezTo>
                  <a:cubicBezTo>
                    <a:pt x="11551" y="4976"/>
                    <a:pt x="9727" y="1450"/>
                    <a:pt x="6900" y="416"/>
                  </a:cubicBezTo>
                  <a:cubicBezTo>
                    <a:pt x="6038" y="107"/>
                    <a:pt x="5181" y="0"/>
                    <a:pt x="44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35"/>
            <p:cNvSpPr/>
            <p:nvPr/>
          </p:nvSpPr>
          <p:spPr>
            <a:xfrm>
              <a:off x="4657650" y="872125"/>
              <a:ext cx="254575" cy="210075"/>
            </a:xfrm>
            <a:custGeom>
              <a:rect b="b" l="l" r="r" t="t"/>
              <a:pathLst>
                <a:path extrusionOk="0" h="8403" w="10183">
                  <a:moveTo>
                    <a:pt x="3041" y="0"/>
                  </a:moveTo>
                  <a:cubicBezTo>
                    <a:pt x="1309" y="0"/>
                    <a:pt x="0" y="538"/>
                    <a:pt x="0" y="538"/>
                  </a:cubicBezTo>
                  <a:cubicBezTo>
                    <a:pt x="0" y="538"/>
                    <a:pt x="5198" y="3699"/>
                    <a:pt x="6748" y="8137"/>
                  </a:cubicBezTo>
                  <a:cubicBezTo>
                    <a:pt x="6748" y="8137"/>
                    <a:pt x="7227" y="8403"/>
                    <a:pt x="7801" y="8403"/>
                  </a:cubicBezTo>
                  <a:cubicBezTo>
                    <a:pt x="8374" y="8403"/>
                    <a:pt x="9043" y="8137"/>
                    <a:pt x="9423" y="7073"/>
                  </a:cubicBezTo>
                  <a:cubicBezTo>
                    <a:pt x="10183" y="4976"/>
                    <a:pt x="8359" y="1450"/>
                    <a:pt x="5532" y="416"/>
                  </a:cubicBezTo>
                  <a:cubicBezTo>
                    <a:pt x="4670" y="107"/>
                    <a:pt x="3813" y="0"/>
                    <a:pt x="30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35"/>
            <p:cNvSpPr/>
            <p:nvPr/>
          </p:nvSpPr>
          <p:spPr>
            <a:xfrm>
              <a:off x="4465400" y="2086775"/>
              <a:ext cx="243950" cy="299600"/>
            </a:xfrm>
            <a:custGeom>
              <a:rect b="b" l="l" r="r" t="t"/>
              <a:pathLst>
                <a:path extrusionOk="0" h="11984" w="9758">
                  <a:moveTo>
                    <a:pt x="4925" y="1"/>
                  </a:moveTo>
                  <a:cubicBezTo>
                    <a:pt x="3818" y="1"/>
                    <a:pt x="2489" y="861"/>
                    <a:pt x="1611" y="3047"/>
                  </a:cubicBezTo>
                  <a:cubicBezTo>
                    <a:pt x="0" y="7059"/>
                    <a:pt x="1125" y="11983"/>
                    <a:pt x="1125" y="11983"/>
                  </a:cubicBezTo>
                  <a:cubicBezTo>
                    <a:pt x="1459" y="11193"/>
                    <a:pt x="3739" y="10190"/>
                    <a:pt x="6231" y="7941"/>
                  </a:cubicBezTo>
                  <a:cubicBezTo>
                    <a:pt x="8693" y="5722"/>
                    <a:pt x="9757" y="1649"/>
                    <a:pt x="8693" y="1102"/>
                  </a:cubicBezTo>
                  <a:cubicBezTo>
                    <a:pt x="8463" y="983"/>
                    <a:pt x="8246" y="936"/>
                    <a:pt x="8046" y="936"/>
                  </a:cubicBezTo>
                  <a:cubicBezTo>
                    <a:pt x="7480" y="936"/>
                    <a:pt x="7057" y="1309"/>
                    <a:pt x="6900" y="1466"/>
                  </a:cubicBezTo>
                  <a:cubicBezTo>
                    <a:pt x="6870" y="1466"/>
                    <a:pt x="6839" y="1497"/>
                    <a:pt x="6839" y="1527"/>
                  </a:cubicBezTo>
                  <a:cubicBezTo>
                    <a:pt x="6618" y="600"/>
                    <a:pt x="5849" y="1"/>
                    <a:pt x="49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35"/>
            <p:cNvSpPr/>
            <p:nvPr/>
          </p:nvSpPr>
          <p:spPr>
            <a:xfrm>
              <a:off x="4465400" y="2086775"/>
              <a:ext cx="171000" cy="299600"/>
            </a:xfrm>
            <a:custGeom>
              <a:rect b="b" l="l" r="r" t="t"/>
              <a:pathLst>
                <a:path extrusionOk="0" h="11984" w="6840">
                  <a:moveTo>
                    <a:pt x="4925" y="1"/>
                  </a:moveTo>
                  <a:cubicBezTo>
                    <a:pt x="3818" y="1"/>
                    <a:pt x="2489" y="861"/>
                    <a:pt x="1611" y="3047"/>
                  </a:cubicBezTo>
                  <a:cubicBezTo>
                    <a:pt x="0" y="7059"/>
                    <a:pt x="1125" y="11983"/>
                    <a:pt x="1125" y="11983"/>
                  </a:cubicBezTo>
                  <a:cubicBezTo>
                    <a:pt x="1186" y="11831"/>
                    <a:pt x="2736" y="6117"/>
                    <a:pt x="6839" y="1527"/>
                  </a:cubicBezTo>
                  <a:cubicBezTo>
                    <a:pt x="6618" y="600"/>
                    <a:pt x="5849" y="1"/>
                    <a:pt x="49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35"/>
            <p:cNvSpPr/>
            <p:nvPr/>
          </p:nvSpPr>
          <p:spPr>
            <a:xfrm>
              <a:off x="4198675" y="1059575"/>
              <a:ext cx="63850" cy="123900"/>
            </a:xfrm>
            <a:custGeom>
              <a:rect b="b" l="l" r="r" t="t"/>
              <a:pathLst>
                <a:path extrusionOk="0" fill="none" h="4956" w="2554">
                  <a:moveTo>
                    <a:pt x="0" y="1"/>
                  </a:moveTo>
                  <a:cubicBezTo>
                    <a:pt x="0" y="1"/>
                    <a:pt x="2554" y="1338"/>
                    <a:pt x="1125" y="4955"/>
                  </a:cubicBezTo>
                </a:path>
              </a:pathLst>
            </a:custGeom>
            <a:solidFill>
              <a:schemeClr val="dk1"/>
            </a:solidFill>
            <a:ln cap="flat" cmpd="sng" w="1445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35"/>
            <p:cNvSpPr/>
            <p:nvPr/>
          </p:nvSpPr>
          <p:spPr>
            <a:xfrm>
              <a:off x="3913725" y="939475"/>
              <a:ext cx="365525" cy="189200"/>
            </a:xfrm>
            <a:custGeom>
              <a:rect b="b" l="l" r="r" t="t"/>
              <a:pathLst>
                <a:path extrusionOk="0" h="7568" w="14621">
                  <a:moveTo>
                    <a:pt x="8579" y="0"/>
                  </a:moveTo>
                  <a:cubicBezTo>
                    <a:pt x="7467" y="0"/>
                    <a:pt x="6321" y="259"/>
                    <a:pt x="5258" y="701"/>
                  </a:cubicBezTo>
                  <a:cubicBezTo>
                    <a:pt x="3530" y="1405"/>
                    <a:pt x="1711" y="1510"/>
                    <a:pt x="729" y="1510"/>
                  </a:cubicBezTo>
                  <a:cubicBezTo>
                    <a:pt x="312" y="1510"/>
                    <a:pt x="45" y="1491"/>
                    <a:pt x="0" y="1491"/>
                  </a:cubicBezTo>
                  <a:cubicBezTo>
                    <a:pt x="1520" y="2069"/>
                    <a:pt x="1854" y="3589"/>
                    <a:pt x="4772" y="6081"/>
                  </a:cubicBezTo>
                  <a:cubicBezTo>
                    <a:pt x="6091" y="7194"/>
                    <a:pt x="7633" y="7568"/>
                    <a:pt x="8972" y="7568"/>
                  </a:cubicBezTo>
                  <a:cubicBezTo>
                    <a:pt x="10596" y="7568"/>
                    <a:pt x="11922" y="7017"/>
                    <a:pt x="12189" y="6568"/>
                  </a:cubicBezTo>
                  <a:cubicBezTo>
                    <a:pt x="12705" y="5747"/>
                    <a:pt x="11733" y="4957"/>
                    <a:pt x="11733" y="4957"/>
                  </a:cubicBezTo>
                  <a:cubicBezTo>
                    <a:pt x="11733" y="4957"/>
                    <a:pt x="14620" y="3832"/>
                    <a:pt x="12736" y="1735"/>
                  </a:cubicBezTo>
                  <a:cubicBezTo>
                    <a:pt x="11635" y="510"/>
                    <a:pt x="10141" y="0"/>
                    <a:pt x="85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35"/>
            <p:cNvSpPr/>
            <p:nvPr/>
          </p:nvSpPr>
          <p:spPr>
            <a:xfrm>
              <a:off x="3913725" y="939475"/>
              <a:ext cx="365525" cy="123925"/>
            </a:xfrm>
            <a:custGeom>
              <a:rect b="b" l="l" r="r" t="t"/>
              <a:pathLst>
                <a:path extrusionOk="0" h="4957" w="14621">
                  <a:moveTo>
                    <a:pt x="8579" y="0"/>
                  </a:moveTo>
                  <a:cubicBezTo>
                    <a:pt x="7467" y="0"/>
                    <a:pt x="6321" y="259"/>
                    <a:pt x="5258" y="701"/>
                  </a:cubicBezTo>
                  <a:cubicBezTo>
                    <a:pt x="3530" y="1405"/>
                    <a:pt x="1711" y="1510"/>
                    <a:pt x="729" y="1510"/>
                  </a:cubicBezTo>
                  <a:cubicBezTo>
                    <a:pt x="312" y="1510"/>
                    <a:pt x="45" y="1491"/>
                    <a:pt x="0" y="1491"/>
                  </a:cubicBezTo>
                  <a:cubicBezTo>
                    <a:pt x="243" y="1522"/>
                    <a:pt x="6961" y="2707"/>
                    <a:pt x="11733" y="4957"/>
                  </a:cubicBezTo>
                  <a:cubicBezTo>
                    <a:pt x="11733" y="4957"/>
                    <a:pt x="14620" y="3832"/>
                    <a:pt x="12736" y="1735"/>
                  </a:cubicBezTo>
                  <a:cubicBezTo>
                    <a:pt x="11635" y="510"/>
                    <a:pt x="10141" y="0"/>
                    <a:pt x="85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35"/>
            <p:cNvSpPr/>
            <p:nvPr/>
          </p:nvSpPr>
          <p:spPr>
            <a:xfrm>
              <a:off x="4013250" y="1182675"/>
              <a:ext cx="94250" cy="91975"/>
            </a:xfrm>
            <a:custGeom>
              <a:rect b="b" l="l" r="r" t="t"/>
              <a:pathLst>
                <a:path extrusionOk="0" fill="none" h="3679" w="3770">
                  <a:moveTo>
                    <a:pt x="1" y="1"/>
                  </a:moveTo>
                  <a:cubicBezTo>
                    <a:pt x="1" y="1"/>
                    <a:pt x="2493" y="487"/>
                    <a:pt x="3770" y="3679"/>
                  </a:cubicBezTo>
                </a:path>
              </a:pathLst>
            </a:custGeom>
            <a:solidFill>
              <a:schemeClr val="dk1"/>
            </a:solidFill>
            <a:ln cap="flat" cmpd="sng" w="1445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35"/>
            <p:cNvSpPr/>
            <p:nvPr/>
          </p:nvSpPr>
          <p:spPr>
            <a:xfrm>
              <a:off x="3822525" y="1116450"/>
              <a:ext cx="253075" cy="293450"/>
            </a:xfrm>
            <a:custGeom>
              <a:rect b="b" l="l" r="r" t="t"/>
              <a:pathLst>
                <a:path extrusionOk="0" h="11738" w="10123">
                  <a:moveTo>
                    <a:pt x="6218" y="1"/>
                  </a:moveTo>
                  <a:cubicBezTo>
                    <a:pt x="5968" y="1"/>
                    <a:pt x="5680" y="48"/>
                    <a:pt x="5350" y="157"/>
                  </a:cubicBezTo>
                  <a:cubicBezTo>
                    <a:pt x="2675" y="1069"/>
                    <a:pt x="1460" y="3865"/>
                    <a:pt x="1399" y="6601"/>
                  </a:cubicBezTo>
                  <a:cubicBezTo>
                    <a:pt x="1338" y="9276"/>
                    <a:pt x="92" y="11586"/>
                    <a:pt x="1" y="11738"/>
                  </a:cubicBezTo>
                  <a:cubicBezTo>
                    <a:pt x="1186" y="10583"/>
                    <a:pt x="2706" y="10917"/>
                    <a:pt x="6140" y="9215"/>
                  </a:cubicBezTo>
                  <a:cubicBezTo>
                    <a:pt x="9575" y="7543"/>
                    <a:pt x="10122" y="3410"/>
                    <a:pt x="9575" y="2619"/>
                  </a:cubicBezTo>
                  <a:cubicBezTo>
                    <a:pt x="9353" y="2298"/>
                    <a:pt x="9035" y="2203"/>
                    <a:pt x="8737" y="2203"/>
                  </a:cubicBezTo>
                  <a:cubicBezTo>
                    <a:pt x="8300" y="2203"/>
                    <a:pt x="7903" y="2406"/>
                    <a:pt x="7903" y="2406"/>
                  </a:cubicBezTo>
                  <a:cubicBezTo>
                    <a:pt x="7903" y="2406"/>
                    <a:pt x="7997" y="1"/>
                    <a:pt x="62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35"/>
            <p:cNvSpPr/>
            <p:nvPr/>
          </p:nvSpPr>
          <p:spPr>
            <a:xfrm>
              <a:off x="3822525" y="1116450"/>
              <a:ext cx="199925" cy="293450"/>
            </a:xfrm>
            <a:custGeom>
              <a:rect b="b" l="l" r="r" t="t"/>
              <a:pathLst>
                <a:path extrusionOk="0" h="11738" w="7997">
                  <a:moveTo>
                    <a:pt x="6218" y="1"/>
                  </a:moveTo>
                  <a:cubicBezTo>
                    <a:pt x="5968" y="1"/>
                    <a:pt x="5680" y="48"/>
                    <a:pt x="5350" y="157"/>
                  </a:cubicBezTo>
                  <a:cubicBezTo>
                    <a:pt x="2675" y="1069"/>
                    <a:pt x="1460" y="3865"/>
                    <a:pt x="1399" y="6601"/>
                  </a:cubicBezTo>
                  <a:cubicBezTo>
                    <a:pt x="1338" y="9276"/>
                    <a:pt x="92" y="11586"/>
                    <a:pt x="1" y="11738"/>
                  </a:cubicBezTo>
                  <a:cubicBezTo>
                    <a:pt x="153" y="11525"/>
                    <a:pt x="3922" y="5872"/>
                    <a:pt x="7903" y="2406"/>
                  </a:cubicBezTo>
                  <a:cubicBezTo>
                    <a:pt x="7903" y="2406"/>
                    <a:pt x="7997" y="1"/>
                    <a:pt x="62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35"/>
            <p:cNvSpPr/>
            <p:nvPr/>
          </p:nvSpPr>
          <p:spPr>
            <a:xfrm>
              <a:off x="4732875" y="2230075"/>
              <a:ext cx="228750" cy="337150"/>
            </a:xfrm>
            <a:custGeom>
              <a:rect b="b" l="l" r="r" t="t"/>
              <a:pathLst>
                <a:path extrusionOk="0" h="13486" w="9150">
                  <a:moveTo>
                    <a:pt x="5832" y="0"/>
                  </a:moveTo>
                  <a:cubicBezTo>
                    <a:pt x="4692" y="0"/>
                    <a:pt x="3952" y="1479"/>
                    <a:pt x="3952" y="1479"/>
                  </a:cubicBezTo>
                  <a:cubicBezTo>
                    <a:pt x="3952" y="1479"/>
                    <a:pt x="3467" y="740"/>
                    <a:pt x="2795" y="740"/>
                  </a:cubicBezTo>
                  <a:cubicBezTo>
                    <a:pt x="2660" y="740"/>
                    <a:pt x="2518" y="770"/>
                    <a:pt x="2371" y="841"/>
                  </a:cubicBezTo>
                  <a:cubicBezTo>
                    <a:pt x="1520" y="1266"/>
                    <a:pt x="1" y="5157"/>
                    <a:pt x="2159" y="8288"/>
                  </a:cubicBezTo>
                  <a:cubicBezTo>
                    <a:pt x="4347" y="11449"/>
                    <a:pt x="5837" y="11905"/>
                    <a:pt x="6292" y="13485"/>
                  </a:cubicBezTo>
                  <a:cubicBezTo>
                    <a:pt x="6292" y="13333"/>
                    <a:pt x="6323" y="10659"/>
                    <a:pt x="7569" y="8318"/>
                  </a:cubicBezTo>
                  <a:cubicBezTo>
                    <a:pt x="8846" y="5887"/>
                    <a:pt x="9150" y="2847"/>
                    <a:pt x="7265" y="780"/>
                  </a:cubicBezTo>
                  <a:cubicBezTo>
                    <a:pt x="6743" y="208"/>
                    <a:pt x="6259" y="0"/>
                    <a:pt x="58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35"/>
            <p:cNvSpPr/>
            <p:nvPr/>
          </p:nvSpPr>
          <p:spPr>
            <a:xfrm>
              <a:off x="4831675" y="2230075"/>
              <a:ext cx="129950" cy="337150"/>
            </a:xfrm>
            <a:custGeom>
              <a:rect b="b" l="l" r="r" t="t"/>
              <a:pathLst>
                <a:path extrusionOk="0" h="13486" w="5198">
                  <a:moveTo>
                    <a:pt x="1880" y="0"/>
                  </a:moveTo>
                  <a:cubicBezTo>
                    <a:pt x="740" y="0"/>
                    <a:pt x="0" y="1479"/>
                    <a:pt x="0" y="1479"/>
                  </a:cubicBezTo>
                  <a:cubicBezTo>
                    <a:pt x="1763" y="6434"/>
                    <a:pt x="2310" y="13242"/>
                    <a:pt x="2340" y="13485"/>
                  </a:cubicBezTo>
                  <a:cubicBezTo>
                    <a:pt x="2340" y="13333"/>
                    <a:pt x="2371" y="10659"/>
                    <a:pt x="3617" y="8318"/>
                  </a:cubicBezTo>
                  <a:cubicBezTo>
                    <a:pt x="4894" y="5887"/>
                    <a:pt x="5198" y="2847"/>
                    <a:pt x="3313" y="780"/>
                  </a:cubicBezTo>
                  <a:cubicBezTo>
                    <a:pt x="2791" y="208"/>
                    <a:pt x="2307" y="0"/>
                    <a:pt x="18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35"/>
            <p:cNvSpPr/>
            <p:nvPr/>
          </p:nvSpPr>
          <p:spPr>
            <a:xfrm>
              <a:off x="4649300" y="1463075"/>
              <a:ext cx="48650" cy="129975"/>
            </a:xfrm>
            <a:custGeom>
              <a:rect b="b" l="l" r="r" t="t"/>
              <a:pathLst>
                <a:path extrusionOk="0" fill="none" h="5199" w="1946">
                  <a:moveTo>
                    <a:pt x="973" y="1"/>
                  </a:moveTo>
                  <a:cubicBezTo>
                    <a:pt x="973" y="1"/>
                    <a:pt x="0" y="2402"/>
                    <a:pt x="1945" y="5198"/>
                  </a:cubicBezTo>
                </a:path>
              </a:pathLst>
            </a:custGeom>
            <a:solidFill>
              <a:schemeClr val="dk1"/>
            </a:solidFill>
            <a:ln cap="flat" cmpd="sng" w="1445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35"/>
            <p:cNvSpPr/>
            <p:nvPr/>
          </p:nvSpPr>
          <p:spPr>
            <a:xfrm>
              <a:off x="4597625" y="1354775"/>
              <a:ext cx="370850" cy="189950"/>
            </a:xfrm>
            <a:custGeom>
              <a:rect b="b" l="l" r="r" t="t"/>
              <a:pathLst>
                <a:path extrusionOk="0" h="7598" w="14834">
                  <a:moveTo>
                    <a:pt x="5462" y="1"/>
                  </a:moveTo>
                  <a:cubicBezTo>
                    <a:pt x="4311" y="1"/>
                    <a:pt x="3190" y="322"/>
                    <a:pt x="2219" y="1080"/>
                  </a:cubicBezTo>
                  <a:cubicBezTo>
                    <a:pt x="0" y="2843"/>
                    <a:pt x="2675" y="4454"/>
                    <a:pt x="2675" y="4454"/>
                  </a:cubicBezTo>
                  <a:cubicBezTo>
                    <a:pt x="2675" y="4454"/>
                    <a:pt x="1581" y="5062"/>
                    <a:pt x="1945" y="5974"/>
                  </a:cubicBezTo>
                  <a:cubicBezTo>
                    <a:pt x="2172" y="6570"/>
                    <a:pt x="3970" y="7598"/>
                    <a:pt x="6136" y="7598"/>
                  </a:cubicBezTo>
                  <a:cubicBezTo>
                    <a:pt x="7171" y="7598"/>
                    <a:pt x="8290" y="7363"/>
                    <a:pt x="9362" y="6734"/>
                  </a:cubicBezTo>
                  <a:cubicBezTo>
                    <a:pt x="12645" y="4789"/>
                    <a:pt x="13222" y="3360"/>
                    <a:pt x="14833" y="3026"/>
                  </a:cubicBezTo>
                  <a:cubicBezTo>
                    <a:pt x="14681" y="2995"/>
                    <a:pt x="12037" y="2782"/>
                    <a:pt x="9788" y="1354"/>
                  </a:cubicBezTo>
                  <a:cubicBezTo>
                    <a:pt x="8471" y="533"/>
                    <a:pt x="6942" y="1"/>
                    <a:pt x="54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35"/>
            <p:cNvSpPr/>
            <p:nvPr/>
          </p:nvSpPr>
          <p:spPr>
            <a:xfrm>
              <a:off x="4597625" y="1354775"/>
              <a:ext cx="370850" cy="111375"/>
            </a:xfrm>
            <a:custGeom>
              <a:rect b="b" l="l" r="r" t="t"/>
              <a:pathLst>
                <a:path extrusionOk="0" h="4455" w="14834">
                  <a:moveTo>
                    <a:pt x="5462" y="1"/>
                  </a:moveTo>
                  <a:cubicBezTo>
                    <a:pt x="4311" y="1"/>
                    <a:pt x="3190" y="322"/>
                    <a:pt x="2219" y="1080"/>
                  </a:cubicBezTo>
                  <a:cubicBezTo>
                    <a:pt x="0" y="2843"/>
                    <a:pt x="2675" y="4454"/>
                    <a:pt x="2675" y="4454"/>
                  </a:cubicBezTo>
                  <a:cubicBezTo>
                    <a:pt x="7751" y="3056"/>
                    <a:pt x="14590" y="3026"/>
                    <a:pt x="14833" y="3026"/>
                  </a:cubicBezTo>
                  <a:cubicBezTo>
                    <a:pt x="14681" y="2995"/>
                    <a:pt x="12037" y="2782"/>
                    <a:pt x="9788" y="1354"/>
                  </a:cubicBezTo>
                  <a:cubicBezTo>
                    <a:pt x="8471" y="533"/>
                    <a:pt x="6942" y="1"/>
                    <a:pt x="54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35"/>
            <p:cNvSpPr/>
            <p:nvPr/>
          </p:nvSpPr>
          <p:spPr>
            <a:xfrm>
              <a:off x="4677400" y="1695600"/>
              <a:ext cx="152775" cy="69175"/>
            </a:xfrm>
            <a:custGeom>
              <a:rect b="b" l="l" r="r" t="t"/>
              <a:pathLst>
                <a:path extrusionOk="0" fill="none" h="2767" w="6111">
                  <a:moveTo>
                    <a:pt x="6110" y="1308"/>
                  </a:moveTo>
                  <a:cubicBezTo>
                    <a:pt x="6110" y="1308"/>
                    <a:pt x="5107" y="1"/>
                    <a:pt x="3010" y="487"/>
                  </a:cubicBezTo>
                  <a:cubicBezTo>
                    <a:pt x="913" y="973"/>
                    <a:pt x="1" y="2767"/>
                    <a:pt x="1" y="2767"/>
                  </a:cubicBezTo>
                </a:path>
              </a:pathLst>
            </a:custGeom>
            <a:solidFill>
              <a:schemeClr val="dk1"/>
            </a:solidFill>
            <a:ln cap="flat" cmpd="sng" w="1445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35"/>
            <p:cNvSpPr/>
            <p:nvPr/>
          </p:nvSpPr>
          <p:spPr>
            <a:xfrm>
              <a:off x="4753400" y="1644875"/>
              <a:ext cx="289550" cy="241275"/>
            </a:xfrm>
            <a:custGeom>
              <a:rect b="b" l="l" r="r" t="t"/>
              <a:pathLst>
                <a:path extrusionOk="0" h="9651" w="11582">
                  <a:moveTo>
                    <a:pt x="4898" y="0"/>
                  </a:moveTo>
                  <a:cubicBezTo>
                    <a:pt x="2926" y="0"/>
                    <a:pt x="2167" y="1849"/>
                    <a:pt x="2189" y="2850"/>
                  </a:cubicBezTo>
                  <a:cubicBezTo>
                    <a:pt x="2189" y="2850"/>
                    <a:pt x="0" y="3276"/>
                    <a:pt x="365" y="5768"/>
                  </a:cubicBezTo>
                  <a:cubicBezTo>
                    <a:pt x="657" y="7918"/>
                    <a:pt x="4820" y="9651"/>
                    <a:pt x="9149" y="9651"/>
                  </a:cubicBezTo>
                  <a:cubicBezTo>
                    <a:pt x="9778" y="9651"/>
                    <a:pt x="10410" y="9614"/>
                    <a:pt x="11034" y="9537"/>
                  </a:cubicBezTo>
                  <a:cubicBezTo>
                    <a:pt x="11034" y="9537"/>
                    <a:pt x="11581" y="3215"/>
                    <a:pt x="7569" y="875"/>
                  </a:cubicBezTo>
                  <a:cubicBezTo>
                    <a:pt x="6502" y="248"/>
                    <a:pt x="5619" y="0"/>
                    <a:pt x="48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35"/>
            <p:cNvSpPr/>
            <p:nvPr/>
          </p:nvSpPr>
          <p:spPr>
            <a:xfrm>
              <a:off x="4753400" y="1716125"/>
              <a:ext cx="275850" cy="170025"/>
            </a:xfrm>
            <a:custGeom>
              <a:rect b="b" l="l" r="r" t="t"/>
              <a:pathLst>
                <a:path extrusionOk="0" h="6801" w="11034">
                  <a:moveTo>
                    <a:pt x="2189" y="0"/>
                  </a:moveTo>
                  <a:cubicBezTo>
                    <a:pt x="2189" y="0"/>
                    <a:pt x="0" y="426"/>
                    <a:pt x="365" y="2918"/>
                  </a:cubicBezTo>
                  <a:cubicBezTo>
                    <a:pt x="657" y="5068"/>
                    <a:pt x="4820" y="6801"/>
                    <a:pt x="9149" y="6801"/>
                  </a:cubicBezTo>
                  <a:cubicBezTo>
                    <a:pt x="9778" y="6801"/>
                    <a:pt x="10410" y="6764"/>
                    <a:pt x="11034" y="6687"/>
                  </a:cubicBezTo>
                  <a:cubicBezTo>
                    <a:pt x="7356" y="2523"/>
                    <a:pt x="2189" y="0"/>
                    <a:pt x="21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35"/>
            <p:cNvSpPr/>
            <p:nvPr/>
          </p:nvSpPr>
          <p:spPr>
            <a:xfrm>
              <a:off x="4513275" y="1149250"/>
              <a:ext cx="109450" cy="129950"/>
            </a:xfrm>
            <a:custGeom>
              <a:rect b="b" l="l" r="r" t="t"/>
              <a:pathLst>
                <a:path extrusionOk="0" fill="none" h="5198" w="4378">
                  <a:moveTo>
                    <a:pt x="851" y="0"/>
                  </a:moveTo>
                  <a:cubicBezTo>
                    <a:pt x="851" y="0"/>
                    <a:pt x="0" y="1398"/>
                    <a:pt x="1186" y="3192"/>
                  </a:cubicBezTo>
                  <a:cubicBezTo>
                    <a:pt x="2401" y="4955"/>
                    <a:pt x="4377" y="5198"/>
                    <a:pt x="4377" y="5198"/>
                  </a:cubicBezTo>
                </a:path>
              </a:pathLst>
            </a:custGeom>
            <a:solidFill>
              <a:schemeClr val="dk1"/>
            </a:solidFill>
            <a:ln cap="flat" cmpd="sng" w="14450">
              <a:solidFill>
                <a:srgbClr val="73842C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35"/>
            <p:cNvSpPr/>
            <p:nvPr/>
          </p:nvSpPr>
          <p:spPr>
            <a:xfrm>
              <a:off x="4422625" y="908350"/>
              <a:ext cx="247975" cy="292500"/>
            </a:xfrm>
            <a:custGeom>
              <a:rect b="b" l="l" r="r" t="t"/>
              <a:pathLst>
                <a:path extrusionOk="0" h="11700" w="9919">
                  <a:moveTo>
                    <a:pt x="7486" y="1"/>
                  </a:moveTo>
                  <a:cubicBezTo>
                    <a:pt x="7486" y="1"/>
                    <a:pt x="1377" y="1703"/>
                    <a:pt x="617" y="6262"/>
                  </a:cubicBezTo>
                  <a:cubicBezTo>
                    <a:pt x="0" y="9822"/>
                    <a:pt x="1847" y="10806"/>
                    <a:pt x="3295" y="10806"/>
                  </a:cubicBezTo>
                  <a:cubicBezTo>
                    <a:pt x="3701" y="10806"/>
                    <a:pt x="4076" y="10729"/>
                    <a:pt x="4356" y="10609"/>
                  </a:cubicBezTo>
                  <a:cubicBezTo>
                    <a:pt x="4356" y="10609"/>
                    <a:pt x="5024" y="11700"/>
                    <a:pt x="6321" y="11700"/>
                  </a:cubicBezTo>
                  <a:cubicBezTo>
                    <a:pt x="6729" y="11700"/>
                    <a:pt x="7199" y="11592"/>
                    <a:pt x="7730" y="11308"/>
                  </a:cubicBezTo>
                  <a:cubicBezTo>
                    <a:pt x="9918" y="10123"/>
                    <a:pt x="9766" y="4378"/>
                    <a:pt x="74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35"/>
            <p:cNvSpPr/>
            <p:nvPr/>
          </p:nvSpPr>
          <p:spPr>
            <a:xfrm>
              <a:off x="4531500" y="908350"/>
              <a:ext cx="139100" cy="292500"/>
            </a:xfrm>
            <a:custGeom>
              <a:rect b="b" l="l" r="r" t="t"/>
              <a:pathLst>
                <a:path extrusionOk="0" h="11700" w="5564">
                  <a:moveTo>
                    <a:pt x="3131" y="1"/>
                  </a:moveTo>
                  <a:cubicBezTo>
                    <a:pt x="517" y="4895"/>
                    <a:pt x="1" y="10609"/>
                    <a:pt x="1" y="10609"/>
                  </a:cubicBezTo>
                  <a:cubicBezTo>
                    <a:pt x="1" y="10609"/>
                    <a:pt x="669" y="11700"/>
                    <a:pt x="1966" y="11700"/>
                  </a:cubicBezTo>
                  <a:cubicBezTo>
                    <a:pt x="2374" y="11700"/>
                    <a:pt x="2844" y="11592"/>
                    <a:pt x="3375" y="11308"/>
                  </a:cubicBezTo>
                  <a:cubicBezTo>
                    <a:pt x="5563" y="10123"/>
                    <a:pt x="5411" y="4378"/>
                    <a:pt x="31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35"/>
            <p:cNvSpPr/>
            <p:nvPr/>
          </p:nvSpPr>
          <p:spPr>
            <a:xfrm>
              <a:off x="4462350" y="1186375"/>
              <a:ext cx="298675" cy="165775"/>
            </a:xfrm>
            <a:custGeom>
              <a:rect b="b" l="l" r="r" t="t"/>
              <a:pathLst>
                <a:path extrusionOk="0" h="6631" w="11947">
                  <a:moveTo>
                    <a:pt x="3914" y="1"/>
                  </a:moveTo>
                  <a:cubicBezTo>
                    <a:pt x="2002" y="1"/>
                    <a:pt x="1182" y="1546"/>
                    <a:pt x="1885" y="2771"/>
                  </a:cubicBezTo>
                  <a:cubicBezTo>
                    <a:pt x="1855" y="2740"/>
                    <a:pt x="1824" y="2740"/>
                    <a:pt x="1794" y="2740"/>
                  </a:cubicBezTo>
                  <a:cubicBezTo>
                    <a:pt x="1521" y="2740"/>
                    <a:pt x="700" y="2771"/>
                    <a:pt x="365" y="3591"/>
                  </a:cubicBezTo>
                  <a:cubicBezTo>
                    <a:pt x="1" y="4594"/>
                    <a:pt x="3162" y="6631"/>
                    <a:pt x="6141" y="6631"/>
                  </a:cubicBezTo>
                  <a:cubicBezTo>
                    <a:pt x="8543" y="6631"/>
                    <a:pt x="10392" y="6137"/>
                    <a:pt x="11384" y="6137"/>
                  </a:cubicBezTo>
                  <a:cubicBezTo>
                    <a:pt x="11622" y="6137"/>
                    <a:pt x="11811" y="6165"/>
                    <a:pt x="11946" y="6236"/>
                  </a:cubicBezTo>
                  <a:cubicBezTo>
                    <a:pt x="11946" y="6236"/>
                    <a:pt x="9697" y="2284"/>
                    <a:pt x="6232" y="613"/>
                  </a:cubicBezTo>
                  <a:cubicBezTo>
                    <a:pt x="5344" y="180"/>
                    <a:pt x="4565" y="1"/>
                    <a:pt x="39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35"/>
            <p:cNvSpPr/>
            <p:nvPr/>
          </p:nvSpPr>
          <p:spPr>
            <a:xfrm>
              <a:off x="4491875" y="1186700"/>
              <a:ext cx="269150" cy="155575"/>
            </a:xfrm>
            <a:custGeom>
              <a:rect b="b" l="l" r="r" t="t"/>
              <a:pathLst>
                <a:path extrusionOk="0" h="6223" w="10766">
                  <a:moveTo>
                    <a:pt x="2741" y="1"/>
                  </a:moveTo>
                  <a:cubicBezTo>
                    <a:pt x="823" y="1"/>
                    <a:pt x="0" y="1532"/>
                    <a:pt x="704" y="2758"/>
                  </a:cubicBezTo>
                  <a:cubicBezTo>
                    <a:pt x="6175" y="3305"/>
                    <a:pt x="10613" y="6132"/>
                    <a:pt x="10765" y="6223"/>
                  </a:cubicBezTo>
                  <a:cubicBezTo>
                    <a:pt x="10765" y="6223"/>
                    <a:pt x="8516" y="2271"/>
                    <a:pt x="5051" y="600"/>
                  </a:cubicBezTo>
                  <a:cubicBezTo>
                    <a:pt x="4166" y="176"/>
                    <a:pt x="3390" y="1"/>
                    <a:pt x="2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35"/>
            <p:cNvSpPr/>
            <p:nvPr/>
          </p:nvSpPr>
          <p:spPr>
            <a:xfrm>
              <a:off x="4296700" y="1086175"/>
              <a:ext cx="82100" cy="130725"/>
            </a:xfrm>
            <a:custGeom>
              <a:rect b="b" l="l" r="r" t="t"/>
              <a:pathLst>
                <a:path extrusionOk="0" fill="none" h="5229" w="3284">
                  <a:moveTo>
                    <a:pt x="1155" y="0"/>
                  </a:moveTo>
                  <a:cubicBezTo>
                    <a:pt x="1155" y="0"/>
                    <a:pt x="0" y="3040"/>
                    <a:pt x="3283" y="5228"/>
                  </a:cubicBezTo>
                </a:path>
              </a:pathLst>
            </a:custGeom>
            <a:solidFill>
              <a:schemeClr val="dk1"/>
            </a:solidFill>
            <a:ln cap="flat" cmpd="sng" w="1445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35"/>
            <p:cNvSpPr/>
            <p:nvPr/>
          </p:nvSpPr>
          <p:spPr>
            <a:xfrm>
              <a:off x="4260225" y="947400"/>
              <a:ext cx="352625" cy="196350"/>
            </a:xfrm>
            <a:custGeom>
              <a:rect b="b" l="l" r="r" t="t"/>
              <a:pathLst>
                <a:path extrusionOk="0" h="7854" w="14105">
                  <a:moveTo>
                    <a:pt x="6884" y="1"/>
                  </a:moveTo>
                  <a:cubicBezTo>
                    <a:pt x="5124" y="1"/>
                    <a:pt x="3297" y="617"/>
                    <a:pt x="2007" y="1965"/>
                  </a:cubicBezTo>
                  <a:cubicBezTo>
                    <a:pt x="0" y="4092"/>
                    <a:pt x="2280" y="5764"/>
                    <a:pt x="2280" y="5764"/>
                  </a:cubicBezTo>
                  <a:cubicBezTo>
                    <a:pt x="2159" y="5855"/>
                    <a:pt x="1064" y="6646"/>
                    <a:pt x="2219" y="7466"/>
                  </a:cubicBezTo>
                  <a:cubicBezTo>
                    <a:pt x="2584" y="7722"/>
                    <a:pt x="3163" y="7854"/>
                    <a:pt x="3860" y="7854"/>
                  </a:cubicBezTo>
                  <a:cubicBezTo>
                    <a:pt x="5487" y="7854"/>
                    <a:pt x="7761" y="7135"/>
                    <a:pt x="9484" y="5582"/>
                  </a:cubicBezTo>
                  <a:cubicBezTo>
                    <a:pt x="11946" y="3393"/>
                    <a:pt x="14104" y="1752"/>
                    <a:pt x="14104" y="1752"/>
                  </a:cubicBezTo>
                  <a:cubicBezTo>
                    <a:pt x="14104" y="1752"/>
                    <a:pt x="12098" y="1630"/>
                    <a:pt x="9757" y="597"/>
                  </a:cubicBezTo>
                  <a:cubicBezTo>
                    <a:pt x="8900" y="207"/>
                    <a:pt x="7903" y="1"/>
                    <a:pt x="68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35"/>
            <p:cNvSpPr/>
            <p:nvPr/>
          </p:nvSpPr>
          <p:spPr>
            <a:xfrm>
              <a:off x="4260225" y="947400"/>
              <a:ext cx="352625" cy="144125"/>
            </a:xfrm>
            <a:custGeom>
              <a:rect b="b" l="l" r="r" t="t"/>
              <a:pathLst>
                <a:path extrusionOk="0" h="5765" w="14105">
                  <a:moveTo>
                    <a:pt x="6884" y="1"/>
                  </a:moveTo>
                  <a:cubicBezTo>
                    <a:pt x="5124" y="1"/>
                    <a:pt x="3297" y="617"/>
                    <a:pt x="2007" y="1965"/>
                  </a:cubicBezTo>
                  <a:cubicBezTo>
                    <a:pt x="0" y="4092"/>
                    <a:pt x="2311" y="5764"/>
                    <a:pt x="2311" y="5764"/>
                  </a:cubicBezTo>
                  <a:cubicBezTo>
                    <a:pt x="6779" y="2998"/>
                    <a:pt x="14104" y="1752"/>
                    <a:pt x="14104" y="1752"/>
                  </a:cubicBezTo>
                  <a:cubicBezTo>
                    <a:pt x="14104" y="1752"/>
                    <a:pt x="12098" y="1630"/>
                    <a:pt x="9757" y="597"/>
                  </a:cubicBezTo>
                  <a:cubicBezTo>
                    <a:pt x="8900" y="207"/>
                    <a:pt x="7903" y="1"/>
                    <a:pt x="68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35"/>
            <p:cNvSpPr/>
            <p:nvPr/>
          </p:nvSpPr>
          <p:spPr>
            <a:xfrm>
              <a:off x="4728325" y="1252600"/>
              <a:ext cx="90450" cy="36500"/>
            </a:xfrm>
            <a:custGeom>
              <a:rect b="b" l="l" r="r" t="t"/>
              <a:pathLst>
                <a:path extrusionOk="0" fill="none" h="1460" w="3618">
                  <a:moveTo>
                    <a:pt x="3617" y="669"/>
                  </a:moveTo>
                  <a:cubicBezTo>
                    <a:pt x="3617" y="669"/>
                    <a:pt x="1824" y="1459"/>
                    <a:pt x="0" y="0"/>
                  </a:cubicBezTo>
                </a:path>
              </a:pathLst>
            </a:custGeom>
            <a:solidFill>
              <a:schemeClr val="dk1"/>
            </a:solidFill>
            <a:ln cap="flat" cmpd="sng" w="1445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35"/>
            <p:cNvSpPr/>
            <p:nvPr/>
          </p:nvSpPr>
          <p:spPr>
            <a:xfrm>
              <a:off x="4754925" y="1095300"/>
              <a:ext cx="296375" cy="233025"/>
            </a:xfrm>
            <a:custGeom>
              <a:rect b="b" l="l" r="r" t="t"/>
              <a:pathLst>
                <a:path extrusionOk="0" h="9321" w="11855">
                  <a:moveTo>
                    <a:pt x="11854" y="0"/>
                  </a:moveTo>
                  <a:cubicBezTo>
                    <a:pt x="10943" y="1034"/>
                    <a:pt x="8602" y="1003"/>
                    <a:pt x="6049" y="1125"/>
                  </a:cubicBezTo>
                  <a:cubicBezTo>
                    <a:pt x="3496" y="1246"/>
                    <a:pt x="1550" y="2280"/>
                    <a:pt x="760" y="4316"/>
                  </a:cubicBezTo>
                  <a:cubicBezTo>
                    <a:pt x="0" y="6353"/>
                    <a:pt x="2158" y="7052"/>
                    <a:pt x="2158" y="7052"/>
                  </a:cubicBezTo>
                  <a:cubicBezTo>
                    <a:pt x="1938" y="8494"/>
                    <a:pt x="2967" y="9320"/>
                    <a:pt x="4426" y="9320"/>
                  </a:cubicBezTo>
                  <a:cubicBezTo>
                    <a:pt x="5582" y="9320"/>
                    <a:pt x="7008" y="8802"/>
                    <a:pt x="8298" y="7660"/>
                  </a:cubicBezTo>
                  <a:cubicBezTo>
                    <a:pt x="11216" y="5076"/>
                    <a:pt x="11854" y="1"/>
                    <a:pt x="118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35"/>
            <p:cNvSpPr/>
            <p:nvPr/>
          </p:nvSpPr>
          <p:spPr>
            <a:xfrm>
              <a:off x="4803350" y="1095300"/>
              <a:ext cx="247950" cy="233025"/>
            </a:xfrm>
            <a:custGeom>
              <a:rect b="b" l="l" r="r" t="t"/>
              <a:pathLst>
                <a:path extrusionOk="0" h="9321" w="9918">
                  <a:moveTo>
                    <a:pt x="9917" y="0"/>
                  </a:moveTo>
                  <a:cubicBezTo>
                    <a:pt x="9917" y="1"/>
                    <a:pt x="7060" y="5168"/>
                    <a:pt x="221" y="7052"/>
                  </a:cubicBezTo>
                  <a:cubicBezTo>
                    <a:pt x="1" y="8494"/>
                    <a:pt x="1030" y="9320"/>
                    <a:pt x="2489" y="9320"/>
                  </a:cubicBezTo>
                  <a:cubicBezTo>
                    <a:pt x="3645" y="9320"/>
                    <a:pt x="5071" y="8802"/>
                    <a:pt x="6361" y="7660"/>
                  </a:cubicBezTo>
                  <a:cubicBezTo>
                    <a:pt x="9279" y="5076"/>
                    <a:pt x="9917" y="1"/>
                    <a:pt x="99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35"/>
            <p:cNvSpPr/>
            <p:nvPr/>
          </p:nvSpPr>
          <p:spPr>
            <a:xfrm>
              <a:off x="4605975" y="2004875"/>
              <a:ext cx="63100" cy="54750"/>
            </a:xfrm>
            <a:custGeom>
              <a:rect b="b" l="l" r="r" t="t"/>
              <a:pathLst>
                <a:path extrusionOk="0" fill="none" h="2190" w="2524">
                  <a:moveTo>
                    <a:pt x="2523" y="1"/>
                  </a:moveTo>
                  <a:cubicBezTo>
                    <a:pt x="2523" y="1"/>
                    <a:pt x="882" y="1"/>
                    <a:pt x="1" y="2189"/>
                  </a:cubicBezTo>
                </a:path>
              </a:pathLst>
            </a:custGeom>
            <a:solidFill>
              <a:schemeClr val="dk1"/>
            </a:solidFill>
            <a:ln cap="flat" cmpd="sng" w="1445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35"/>
            <p:cNvSpPr/>
            <p:nvPr/>
          </p:nvSpPr>
          <p:spPr>
            <a:xfrm>
              <a:off x="4620425" y="1915250"/>
              <a:ext cx="335875" cy="195825"/>
            </a:xfrm>
            <a:custGeom>
              <a:rect b="b" l="l" r="r" t="t"/>
              <a:pathLst>
                <a:path extrusionOk="0" h="7833" w="13435">
                  <a:moveTo>
                    <a:pt x="5031" y="0"/>
                  </a:moveTo>
                  <a:cubicBezTo>
                    <a:pt x="2086" y="0"/>
                    <a:pt x="201" y="1938"/>
                    <a:pt x="1550" y="3677"/>
                  </a:cubicBezTo>
                  <a:cubicBezTo>
                    <a:pt x="1550" y="3677"/>
                    <a:pt x="0" y="5349"/>
                    <a:pt x="1672" y="6747"/>
                  </a:cubicBezTo>
                  <a:cubicBezTo>
                    <a:pt x="2553" y="7484"/>
                    <a:pt x="3578" y="7832"/>
                    <a:pt x="4689" y="7832"/>
                  </a:cubicBezTo>
                  <a:cubicBezTo>
                    <a:pt x="5685" y="7832"/>
                    <a:pt x="6750" y="7552"/>
                    <a:pt x="7842" y="7020"/>
                  </a:cubicBezTo>
                  <a:cubicBezTo>
                    <a:pt x="9778" y="6065"/>
                    <a:pt x="11539" y="5066"/>
                    <a:pt x="12808" y="5066"/>
                  </a:cubicBezTo>
                  <a:cubicBezTo>
                    <a:pt x="13033" y="5066"/>
                    <a:pt x="13243" y="5098"/>
                    <a:pt x="13435" y="5166"/>
                  </a:cubicBezTo>
                  <a:cubicBezTo>
                    <a:pt x="13435" y="5166"/>
                    <a:pt x="10456" y="1032"/>
                    <a:pt x="6626" y="181"/>
                  </a:cubicBezTo>
                  <a:cubicBezTo>
                    <a:pt x="6071" y="57"/>
                    <a:pt x="5535" y="0"/>
                    <a:pt x="50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35"/>
            <p:cNvSpPr/>
            <p:nvPr/>
          </p:nvSpPr>
          <p:spPr>
            <a:xfrm>
              <a:off x="4625425" y="1915250"/>
              <a:ext cx="330875" cy="129175"/>
            </a:xfrm>
            <a:custGeom>
              <a:rect b="b" l="l" r="r" t="t"/>
              <a:pathLst>
                <a:path extrusionOk="0" h="5167" w="13235">
                  <a:moveTo>
                    <a:pt x="4831" y="0"/>
                  </a:moveTo>
                  <a:cubicBezTo>
                    <a:pt x="1886" y="0"/>
                    <a:pt x="1" y="1938"/>
                    <a:pt x="1350" y="3677"/>
                  </a:cubicBezTo>
                  <a:cubicBezTo>
                    <a:pt x="2783" y="3336"/>
                    <a:pt x="4134" y="3201"/>
                    <a:pt x="5374" y="3201"/>
                  </a:cubicBezTo>
                  <a:cubicBezTo>
                    <a:pt x="10106" y="3201"/>
                    <a:pt x="13235" y="5166"/>
                    <a:pt x="13235" y="5166"/>
                  </a:cubicBezTo>
                  <a:cubicBezTo>
                    <a:pt x="13235" y="5166"/>
                    <a:pt x="10256" y="1032"/>
                    <a:pt x="6426" y="181"/>
                  </a:cubicBezTo>
                  <a:cubicBezTo>
                    <a:pt x="5871" y="57"/>
                    <a:pt x="5335" y="0"/>
                    <a:pt x="4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35"/>
            <p:cNvSpPr/>
            <p:nvPr/>
          </p:nvSpPr>
          <p:spPr>
            <a:xfrm>
              <a:off x="4105975" y="1137850"/>
              <a:ext cx="358675" cy="187725"/>
            </a:xfrm>
            <a:custGeom>
              <a:rect b="b" l="l" r="r" t="t"/>
              <a:pathLst>
                <a:path extrusionOk="0" fill="none" h="7509" w="14347">
                  <a:moveTo>
                    <a:pt x="2371" y="7508"/>
                  </a:moveTo>
                  <a:cubicBezTo>
                    <a:pt x="2371" y="7508"/>
                    <a:pt x="0" y="6292"/>
                    <a:pt x="882" y="3739"/>
                  </a:cubicBezTo>
                  <a:cubicBezTo>
                    <a:pt x="1763" y="1186"/>
                    <a:pt x="9636" y="0"/>
                    <a:pt x="14347" y="6809"/>
                  </a:cubicBezTo>
                </a:path>
              </a:pathLst>
            </a:custGeom>
            <a:solidFill>
              <a:schemeClr val="dk1"/>
            </a:solidFill>
            <a:ln cap="flat" cmpd="sng" w="1445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35"/>
            <p:cNvSpPr/>
            <p:nvPr/>
          </p:nvSpPr>
          <p:spPr>
            <a:xfrm>
              <a:off x="4183475" y="1461550"/>
              <a:ext cx="256100" cy="292600"/>
            </a:xfrm>
            <a:custGeom>
              <a:rect b="b" l="l" r="r" t="t"/>
              <a:pathLst>
                <a:path extrusionOk="0" h="11704" w="10244">
                  <a:moveTo>
                    <a:pt x="5137" y="943"/>
                  </a:moveTo>
                  <a:lnTo>
                    <a:pt x="9636" y="11308"/>
                  </a:lnTo>
                  <a:lnTo>
                    <a:pt x="608" y="11308"/>
                  </a:lnTo>
                  <a:lnTo>
                    <a:pt x="5137" y="943"/>
                  </a:lnTo>
                  <a:close/>
                  <a:moveTo>
                    <a:pt x="5107" y="1"/>
                  </a:moveTo>
                  <a:lnTo>
                    <a:pt x="0" y="11703"/>
                  </a:lnTo>
                  <a:lnTo>
                    <a:pt x="10244" y="11703"/>
                  </a:lnTo>
                  <a:lnTo>
                    <a:pt x="51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35"/>
            <p:cNvSpPr/>
            <p:nvPr/>
          </p:nvSpPr>
          <p:spPr>
            <a:xfrm>
              <a:off x="4020100" y="480550"/>
              <a:ext cx="587425" cy="1273600"/>
            </a:xfrm>
            <a:custGeom>
              <a:rect b="b" l="l" r="r" t="t"/>
              <a:pathLst>
                <a:path extrusionOk="0" h="50944" w="23497">
                  <a:moveTo>
                    <a:pt x="11672" y="1368"/>
                  </a:moveTo>
                  <a:lnTo>
                    <a:pt x="23101" y="40092"/>
                  </a:lnTo>
                  <a:lnTo>
                    <a:pt x="16384" y="50548"/>
                  </a:lnTo>
                  <a:lnTo>
                    <a:pt x="6931" y="50548"/>
                  </a:lnTo>
                  <a:lnTo>
                    <a:pt x="396" y="40365"/>
                  </a:lnTo>
                  <a:lnTo>
                    <a:pt x="11672" y="1368"/>
                  </a:lnTo>
                  <a:close/>
                  <a:moveTo>
                    <a:pt x="11642" y="0"/>
                  </a:moveTo>
                  <a:lnTo>
                    <a:pt x="31" y="40335"/>
                  </a:lnTo>
                  <a:lnTo>
                    <a:pt x="0" y="40426"/>
                  </a:lnTo>
                  <a:lnTo>
                    <a:pt x="6748" y="50943"/>
                  </a:lnTo>
                  <a:lnTo>
                    <a:pt x="16566" y="50943"/>
                  </a:lnTo>
                  <a:lnTo>
                    <a:pt x="23466" y="40213"/>
                  </a:lnTo>
                  <a:lnTo>
                    <a:pt x="23496" y="40153"/>
                  </a:lnTo>
                  <a:lnTo>
                    <a:pt x="116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35"/>
            <p:cNvSpPr/>
            <p:nvPr/>
          </p:nvSpPr>
          <p:spPr>
            <a:xfrm>
              <a:off x="4306575" y="497250"/>
              <a:ext cx="9900" cy="975725"/>
            </a:xfrm>
            <a:custGeom>
              <a:rect b="b" l="l" r="r" t="t"/>
              <a:pathLst>
                <a:path extrusionOk="0" h="39029" w="396">
                  <a:moveTo>
                    <a:pt x="1" y="1"/>
                  </a:moveTo>
                  <a:lnTo>
                    <a:pt x="1" y="39029"/>
                  </a:lnTo>
                  <a:lnTo>
                    <a:pt x="396" y="39029"/>
                  </a:lnTo>
                  <a:lnTo>
                    <a:pt x="3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35"/>
            <p:cNvSpPr/>
            <p:nvPr/>
          </p:nvSpPr>
          <p:spPr>
            <a:xfrm>
              <a:off x="4007175" y="1468400"/>
              <a:ext cx="38775" cy="38025"/>
            </a:xfrm>
            <a:custGeom>
              <a:rect b="b" l="l" r="r" t="t"/>
              <a:pathLst>
                <a:path extrusionOk="0" h="1521" w="1551">
                  <a:moveTo>
                    <a:pt x="761" y="0"/>
                  </a:moveTo>
                  <a:cubicBezTo>
                    <a:pt x="335" y="0"/>
                    <a:pt x="1" y="335"/>
                    <a:pt x="1" y="760"/>
                  </a:cubicBezTo>
                  <a:cubicBezTo>
                    <a:pt x="1" y="1186"/>
                    <a:pt x="335" y="1520"/>
                    <a:pt x="761" y="1520"/>
                  </a:cubicBezTo>
                  <a:cubicBezTo>
                    <a:pt x="1186" y="1520"/>
                    <a:pt x="1551" y="1186"/>
                    <a:pt x="1551" y="760"/>
                  </a:cubicBezTo>
                  <a:cubicBezTo>
                    <a:pt x="1551" y="335"/>
                    <a:pt x="1186" y="0"/>
                    <a:pt x="7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35"/>
            <p:cNvSpPr/>
            <p:nvPr/>
          </p:nvSpPr>
          <p:spPr>
            <a:xfrm>
              <a:off x="4292150" y="1468400"/>
              <a:ext cx="38775" cy="38025"/>
            </a:xfrm>
            <a:custGeom>
              <a:rect b="b" l="l" r="r" t="t"/>
              <a:pathLst>
                <a:path extrusionOk="0" h="1521" w="1551">
                  <a:moveTo>
                    <a:pt x="760" y="0"/>
                  </a:moveTo>
                  <a:cubicBezTo>
                    <a:pt x="365" y="0"/>
                    <a:pt x="0" y="335"/>
                    <a:pt x="0" y="760"/>
                  </a:cubicBezTo>
                  <a:cubicBezTo>
                    <a:pt x="0" y="1186"/>
                    <a:pt x="365" y="1520"/>
                    <a:pt x="760" y="1520"/>
                  </a:cubicBezTo>
                  <a:cubicBezTo>
                    <a:pt x="1186" y="1520"/>
                    <a:pt x="1550" y="1186"/>
                    <a:pt x="1550" y="760"/>
                  </a:cubicBezTo>
                  <a:cubicBezTo>
                    <a:pt x="1550" y="335"/>
                    <a:pt x="1186" y="0"/>
                    <a:pt x="7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35"/>
            <p:cNvSpPr/>
            <p:nvPr/>
          </p:nvSpPr>
          <p:spPr>
            <a:xfrm>
              <a:off x="4172075" y="1723725"/>
              <a:ext cx="38025" cy="38025"/>
            </a:xfrm>
            <a:custGeom>
              <a:rect b="b" l="l" r="r" t="t"/>
              <a:pathLst>
                <a:path extrusionOk="0" h="1521" w="1521">
                  <a:moveTo>
                    <a:pt x="760" y="0"/>
                  </a:moveTo>
                  <a:cubicBezTo>
                    <a:pt x="335" y="0"/>
                    <a:pt x="1" y="335"/>
                    <a:pt x="1" y="760"/>
                  </a:cubicBezTo>
                  <a:cubicBezTo>
                    <a:pt x="1" y="1186"/>
                    <a:pt x="335" y="1520"/>
                    <a:pt x="760" y="1520"/>
                  </a:cubicBezTo>
                  <a:cubicBezTo>
                    <a:pt x="1186" y="1520"/>
                    <a:pt x="1520" y="1186"/>
                    <a:pt x="1520" y="760"/>
                  </a:cubicBezTo>
                  <a:cubicBezTo>
                    <a:pt x="1520" y="335"/>
                    <a:pt x="1186" y="0"/>
                    <a:pt x="7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35"/>
            <p:cNvSpPr/>
            <p:nvPr/>
          </p:nvSpPr>
          <p:spPr>
            <a:xfrm>
              <a:off x="4412950" y="1723725"/>
              <a:ext cx="38025" cy="38025"/>
            </a:xfrm>
            <a:custGeom>
              <a:rect b="b" l="l" r="r" t="t"/>
              <a:pathLst>
                <a:path extrusionOk="0" h="1521" w="1521">
                  <a:moveTo>
                    <a:pt x="761" y="0"/>
                  </a:moveTo>
                  <a:cubicBezTo>
                    <a:pt x="335" y="0"/>
                    <a:pt x="1" y="335"/>
                    <a:pt x="1" y="760"/>
                  </a:cubicBezTo>
                  <a:cubicBezTo>
                    <a:pt x="1" y="1186"/>
                    <a:pt x="335" y="1520"/>
                    <a:pt x="761" y="1520"/>
                  </a:cubicBezTo>
                  <a:cubicBezTo>
                    <a:pt x="1186" y="1520"/>
                    <a:pt x="1521" y="1186"/>
                    <a:pt x="1521" y="760"/>
                  </a:cubicBezTo>
                  <a:cubicBezTo>
                    <a:pt x="1521" y="335"/>
                    <a:pt x="1186" y="0"/>
                    <a:pt x="7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35"/>
            <p:cNvSpPr/>
            <p:nvPr/>
          </p:nvSpPr>
          <p:spPr>
            <a:xfrm>
              <a:off x="4577100" y="1468400"/>
              <a:ext cx="38775" cy="38025"/>
            </a:xfrm>
            <a:custGeom>
              <a:rect b="b" l="l" r="r" t="t"/>
              <a:pathLst>
                <a:path extrusionOk="0" h="1521" w="1551">
                  <a:moveTo>
                    <a:pt x="791" y="0"/>
                  </a:moveTo>
                  <a:cubicBezTo>
                    <a:pt x="365" y="0"/>
                    <a:pt x="0" y="335"/>
                    <a:pt x="0" y="760"/>
                  </a:cubicBezTo>
                  <a:cubicBezTo>
                    <a:pt x="0" y="1186"/>
                    <a:pt x="365" y="1520"/>
                    <a:pt x="791" y="1520"/>
                  </a:cubicBezTo>
                  <a:cubicBezTo>
                    <a:pt x="1216" y="1520"/>
                    <a:pt x="1551" y="1186"/>
                    <a:pt x="1551" y="760"/>
                  </a:cubicBezTo>
                  <a:cubicBezTo>
                    <a:pt x="1551" y="335"/>
                    <a:pt x="1216" y="0"/>
                    <a:pt x="7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35"/>
            <p:cNvSpPr/>
            <p:nvPr/>
          </p:nvSpPr>
          <p:spPr>
            <a:xfrm>
              <a:off x="4504150" y="1822500"/>
              <a:ext cx="136800" cy="90450"/>
            </a:xfrm>
            <a:custGeom>
              <a:rect b="b" l="l" r="r" t="t"/>
              <a:pathLst>
                <a:path extrusionOk="0" fill="none" h="3618" w="5472">
                  <a:moveTo>
                    <a:pt x="1277" y="1"/>
                  </a:moveTo>
                  <a:cubicBezTo>
                    <a:pt x="1277" y="1"/>
                    <a:pt x="0" y="3618"/>
                    <a:pt x="5472" y="3223"/>
                  </a:cubicBezTo>
                </a:path>
              </a:pathLst>
            </a:custGeom>
            <a:solidFill>
              <a:schemeClr val="dk1"/>
            </a:solidFill>
            <a:ln cap="flat" cmpd="sng" w="1445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35"/>
            <p:cNvSpPr/>
            <p:nvPr/>
          </p:nvSpPr>
          <p:spPr>
            <a:xfrm>
              <a:off x="4375725" y="1517800"/>
              <a:ext cx="275100" cy="351050"/>
            </a:xfrm>
            <a:custGeom>
              <a:rect b="b" l="l" r="r" t="t"/>
              <a:pathLst>
                <a:path extrusionOk="0" h="14042" w="11004">
                  <a:moveTo>
                    <a:pt x="4226" y="0"/>
                  </a:moveTo>
                  <a:cubicBezTo>
                    <a:pt x="4226" y="0"/>
                    <a:pt x="3648" y="2462"/>
                    <a:pt x="2189" y="4286"/>
                  </a:cubicBezTo>
                  <a:cubicBezTo>
                    <a:pt x="730" y="6110"/>
                    <a:pt x="1" y="11459"/>
                    <a:pt x="2037" y="13374"/>
                  </a:cubicBezTo>
                  <a:cubicBezTo>
                    <a:pt x="2563" y="13861"/>
                    <a:pt x="3108" y="14042"/>
                    <a:pt x="3626" y="14042"/>
                  </a:cubicBezTo>
                  <a:cubicBezTo>
                    <a:pt x="5113" y="14042"/>
                    <a:pt x="6384" y="12553"/>
                    <a:pt x="6384" y="12553"/>
                  </a:cubicBezTo>
                  <a:cubicBezTo>
                    <a:pt x="6384" y="12553"/>
                    <a:pt x="7152" y="12933"/>
                    <a:pt x="8014" y="12933"/>
                  </a:cubicBezTo>
                  <a:cubicBezTo>
                    <a:pt x="8732" y="12933"/>
                    <a:pt x="9514" y="12670"/>
                    <a:pt x="9970" y="11702"/>
                  </a:cubicBezTo>
                  <a:cubicBezTo>
                    <a:pt x="11004" y="9575"/>
                    <a:pt x="10487" y="7113"/>
                    <a:pt x="8451" y="5350"/>
                  </a:cubicBezTo>
                  <a:cubicBezTo>
                    <a:pt x="6566" y="3708"/>
                    <a:pt x="4742" y="1429"/>
                    <a:pt x="4286" y="243"/>
                  </a:cubicBezTo>
                  <a:cubicBezTo>
                    <a:pt x="4286" y="213"/>
                    <a:pt x="4286" y="213"/>
                    <a:pt x="4286" y="213"/>
                  </a:cubicBezTo>
                  <a:cubicBezTo>
                    <a:pt x="4256" y="152"/>
                    <a:pt x="4226" y="91"/>
                    <a:pt x="4226" y="30"/>
                  </a:cubicBezTo>
                  <a:cubicBezTo>
                    <a:pt x="4226" y="0"/>
                    <a:pt x="4226" y="0"/>
                    <a:pt x="4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35"/>
            <p:cNvSpPr/>
            <p:nvPr/>
          </p:nvSpPr>
          <p:spPr>
            <a:xfrm>
              <a:off x="4375725" y="1517800"/>
              <a:ext cx="167200" cy="351050"/>
            </a:xfrm>
            <a:custGeom>
              <a:rect b="b" l="l" r="r" t="t"/>
              <a:pathLst>
                <a:path extrusionOk="0" h="14042" w="6688">
                  <a:moveTo>
                    <a:pt x="4226" y="0"/>
                  </a:moveTo>
                  <a:cubicBezTo>
                    <a:pt x="4226" y="0"/>
                    <a:pt x="3648" y="2462"/>
                    <a:pt x="2189" y="4286"/>
                  </a:cubicBezTo>
                  <a:cubicBezTo>
                    <a:pt x="730" y="6110"/>
                    <a:pt x="1" y="11459"/>
                    <a:pt x="2037" y="13374"/>
                  </a:cubicBezTo>
                  <a:cubicBezTo>
                    <a:pt x="2563" y="13861"/>
                    <a:pt x="3108" y="14042"/>
                    <a:pt x="3626" y="14042"/>
                  </a:cubicBezTo>
                  <a:cubicBezTo>
                    <a:pt x="5113" y="14042"/>
                    <a:pt x="6384" y="12553"/>
                    <a:pt x="6384" y="12553"/>
                  </a:cubicBezTo>
                  <a:cubicBezTo>
                    <a:pt x="6688" y="8268"/>
                    <a:pt x="4712" y="1581"/>
                    <a:pt x="4286" y="243"/>
                  </a:cubicBezTo>
                  <a:cubicBezTo>
                    <a:pt x="4286" y="213"/>
                    <a:pt x="4286" y="213"/>
                    <a:pt x="4286" y="213"/>
                  </a:cubicBezTo>
                  <a:cubicBezTo>
                    <a:pt x="4256" y="122"/>
                    <a:pt x="4226" y="61"/>
                    <a:pt x="42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35"/>
            <p:cNvSpPr/>
            <p:nvPr/>
          </p:nvSpPr>
          <p:spPr>
            <a:xfrm>
              <a:off x="3564150" y="1222950"/>
              <a:ext cx="726500" cy="1404300"/>
            </a:xfrm>
            <a:custGeom>
              <a:rect b="b" l="l" r="r" t="t"/>
              <a:pathLst>
                <a:path extrusionOk="0" fill="none" h="56172" w="29060">
                  <a:moveTo>
                    <a:pt x="29059" y="3982"/>
                  </a:moveTo>
                  <a:cubicBezTo>
                    <a:pt x="29059" y="3982"/>
                    <a:pt x="24378" y="1"/>
                    <a:pt x="21217" y="5563"/>
                  </a:cubicBezTo>
                  <a:cubicBezTo>
                    <a:pt x="18056" y="11125"/>
                    <a:pt x="14378" y="17144"/>
                    <a:pt x="18755" y="28238"/>
                  </a:cubicBezTo>
                  <a:cubicBezTo>
                    <a:pt x="23132" y="39332"/>
                    <a:pt x="20001" y="55473"/>
                    <a:pt x="11491" y="55807"/>
                  </a:cubicBezTo>
                  <a:cubicBezTo>
                    <a:pt x="2980" y="56172"/>
                    <a:pt x="1" y="46263"/>
                    <a:pt x="1" y="46263"/>
                  </a:cubicBezTo>
                </a:path>
              </a:pathLst>
            </a:custGeom>
            <a:solidFill>
              <a:schemeClr val="dk1"/>
            </a:solidFill>
            <a:ln cap="flat" cmpd="sng" w="1445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35"/>
            <p:cNvSpPr/>
            <p:nvPr/>
          </p:nvSpPr>
          <p:spPr>
            <a:xfrm>
              <a:off x="4080900" y="2132550"/>
              <a:ext cx="60800" cy="117050"/>
            </a:xfrm>
            <a:custGeom>
              <a:rect b="b" l="l" r="r" t="t"/>
              <a:pathLst>
                <a:path extrusionOk="0" fill="none" h="4682" w="2432">
                  <a:moveTo>
                    <a:pt x="2432" y="0"/>
                  </a:moveTo>
                  <a:cubicBezTo>
                    <a:pt x="2432" y="0"/>
                    <a:pt x="213" y="1277"/>
                    <a:pt x="0" y="4681"/>
                  </a:cubicBezTo>
                </a:path>
              </a:pathLst>
            </a:custGeom>
            <a:solidFill>
              <a:schemeClr val="dk1"/>
            </a:solidFill>
            <a:ln cap="flat" cmpd="sng" w="1445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35"/>
            <p:cNvSpPr/>
            <p:nvPr/>
          </p:nvSpPr>
          <p:spPr>
            <a:xfrm>
              <a:off x="4087725" y="2055800"/>
              <a:ext cx="307025" cy="232550"/>
            </a:xfrm>
            <a:custGeom>
              <a:rect b="b" l="l" r="r" t="t"/>
              <a:pathLst>
                <a:path extrusionOk="0" h="9302" w="12281">
                  <a:moveTo>
                    <a:pt x="3527" y="0"/>
                  </a:moveTo>
                  <a:cubicBezTo>
                    <a:pt x="700" y="0"/>
                    <a:pt x="1824" y="2918"/>
                    <a:pt x="1824" y="2918"/>
                  </a:cubicBezTo>
                  <a:cubicBezTo>
                    <a:pt x="1824" y="2918"/>
                    <a:pt x="1723" y="2903"/>
                    <a:pt x="1571" y="2903"/>
                  </a:cubicBezTo>
                  <a:cubicBezTo>
                    <a:pt x="1192" y="2903"/>
                    <a:pt x="500" y="2996"/>
                    <a:pt x="305" y="3648"/>
                  </a:cubicBezTo>
                  <a:cubicBezTo>
                    <a:pt x="1" y="4590"/>
                    <a:pt x="1855" y="8329"/>
                    <a:pt x="5654" y="8845"/>
                  </a:cubicBezTo>
                  <a:cubicBezTo>
                    <a:pt x="6691" y="8978"/>
                    <a:pt x="7545" y="9016"/>
                    <a:pt x="8269" y="9016"/>
                  </a:cubicBezTo>
                  <a:cubicBezTo>
                    <a:pt x="9215" y="9016"/>
                    <a:pt x="9939" y="8951"/>
                    <a:pt x="10559" y="8951"/>
                  </a:cubicBezTo>
                  <a:cubicBezTo>
                    <a:pt x="11179" y="8951"/>
                    <a:pt x="11695" y="9016"/>
                    <a:pt x="12227" y="9274"/>
                  </a:cubicBezTo>
                  <a:lnTo>
                    <a:pt x="12227" y="9274"/>
                  </a:lnTo>
                  <a:cubicBezTo>
                    <a:pt x="11985" y="9013"/>
                    <a:pt x="10172" y="7243"/>
                    <a:pt x="9302" y="4863"/>
                  </a:cubicBezTo>
                  <a:cubicBezTo>
                    <a:pt x="8390" y="2249"/>
                    <a:pt x="6353" y="0"/>
                    <a:pt x="3527" y="0"/>
                  </a:cubicBezTo>
                  <a:close/>
                  <a:moveTo>
                    <a:pt x="12227" y="9274"/>
                  </a:moveTo>
                  <a:cubicBezTo>
                    <a:pt x="12238" y="9287"/>
                    <a:pt x="12246" y="9296"/>
                    <a:pt x="12250" y="9301"/>
                  </a:cubicBezTo>
                  <a:lnTo>
                    <a:pt x="12281" y="9301"/>
                  </a:lnTo>
                  <a:cubicBezTo>
                    <a:pt x="12263" y="9292"/>
                    <a:pt x="12245" y="9283"/>
                    <a:pt x="12227" y="9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35"/>
            <p:cNvSpPr/>
            <p:nvPr/>
          </p:nvSpPr>
          <p:spPr>
            <a:xfrm>
              <a:off x="4105200" y="2055800"/>
              <a:ext cx="288800" cy="232550"/>
            </a:xfrm>
            <a:custGeom>
              <a:rect b="b" l="l" r="r" t="t"/>
              <a:pathLst>
                <a:path extrusionOk="0" h="9302" w="11552">
                  <a:moveTo>
                    <a:pt x="2828" y="0"/>
                  </a:moveTo>
                  <a:cubicBezTo>
                    <a:pt x="1" y="0"/>
                    <a:pt x="1125" y="2918"/>
                    <a:pt x="1125" y="2918"/>
                  </a:cubicBezTo>
                  <a:cubicBezTo>
                    <a:pt x="5989" y="4955"/>
                    <a:pt x="11369" y="9119"/>
                    <a:pt x="11551" y="9301"/>
                  </a:cubicBezTo>
                  <a:cubicBezTo>
                    <a:pt x="11430" y="9180"/>
                    <a:pt x="9515" y="7356"/>
                    <a:pt x="8603" y="4863"/>
                  </a:cubicBezTo>
                  <a:cubicBezTo>
                    <a:pt x="7691" y="2249"/>
                    <a:pt x="5654" y="0"/>
                    <a:pt x="28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35"/>
            <p:cNvSpPr/>
            <p:nvPr/>
          </p:nvSpPr>
          <p:spPr>
            <a:xfrm>
              <a:off x="3849875" y="2507150"/>
              <a:ext cx="317675" cy="214400"/>
            </a:xfrm>
            <a:custGeom>
              <a:rect b="b" l="l" r="r" t="t"/>
              <a:pathLst>
                <a:path extrusionOk="0" h="8576" w="12707">
                  <a:moveTo>
                    <a:pt x="3515" y="1"/>
                  </a:moveTo>
                  <a:cubicBezTo>
                    <a:pt x="3329" y="1"/>
                    <a:pt x="3140" y="11"/>
                    <a:pt x="2949" y="32"/>
                  </a:cubicBezTo>
                  <a:cubicBezTo>
                    <a:pt x="153" y="366"/>
                    <a:pt x="1612" y="3132"/>
                    <a:pt x="1612" y="3132"/>
                  </a:cubicBezTo>
                  <a:cubicBezTo>
                    <a:pt x="1612" y="3132"/>
                    <a:pt x="1607" y="3132"/>
                    <a:pt x="1598" y="3132"/>
                  </a:cubicBezTo>
                  <a:cubicBezTo>
                    <a:pt x="1461" y="3132"/>
                    <a:pt x="326" y="3159"/>
                    <a:pt x="183" y="4044"/>
                  </a:cubicBezTo>
                  <a:cubicBezTo>
                    <a:pt x="1" y="4986"/>
                    <a:pt x="2280" y="8512"/>
                    <a:pt x="6110" y="8573"/>
                  </a:cubicBezTo>
                  <a:cubicBezTo>
                    <a:pt x="6230" y="8575"/>
                    <a:pt x="6348" y="8576"/>
                    <a:pt x="6462" y="8576"/>
                  </a:cubicBezTo>
                  <a:cubicBezTo>
                    <a:pt x="9128" y="8576"/>
                    <a:pt x="10474" y="8081"/>
                    <a:pt x="11620" y="8081"/>
                  </a:cubicBezTo>
                  <a:cubicBezTo>
                    <a:pt x="11990" y="8081"/>
                    <a:pt x="12340" y="8132"/>
                    <a:pt x="12706" y="8269"/>
                  </a:cubicBezTo>
                  <a:cubicBezTo>
                    <a:pt x="12585" y="8147"/>
                    <a:pt x="10457" y="6597"/>
                    <a:pt x="9271" y="4196"/>
                  </a:cubicBezTo>
                  <a:cubicBezTo>
                    <a:pt x="8138" y="1900"/>
                    <a:pt x="6079" y="1"/>
                    <a:pt x="35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35"/>
            <p:cNvSpPr/>
            <p:nvPr/>
          </p:nvSpPr>
          <p:spPr>
            <a:xfrm>
              <a:off x="3853675" y="2507150"/>
              <a:ext cx="313875" cy="206725"/>
            </a:xfrm>
            <a:custGeom>
              <a:rect b="b" l="l" r="r" t="t"/>
              <a:pathLst>
                <a:path extrusionOk="0" h="8269" w="12555">
                  <a:moveTo>
                    <a:pt x="3363" y="1"/>
                  </a:moveTo>
                  <a:cubicBezTo>
                    <a:pt x="3177" y="1"/>
                    <a:pt x="2988" y="11"/>
                    <a:pt x="2797" y="32"/>
                  </a:cubicBezTo>
                  <a:cubicBezTo>
                    <a:pt x="1" y="366"/>
                    <a:pt x="1460" y="3132"/>
                    <a:pt x="1460" y="3132"/>
                  </a:cubicBezTo>
                  <a:cubicBezTo>
                    <a:pt x="6505" y="4591"/>
                    <a:pt x="12341" y="8117"/>
                    <a:pt x="12554" y="8269"/>
                  </a:cubicBezTo>
                  <a:cubicBezTo>
                    <a:pt x="12433" y="8147"/>
                    <a:pt x="10305" y="6597"/>
                    <a:pt x="9119" y="4196"/>
                  </a:cubicBezTo>
                  <a:cubicBezTo>
                    <a:pt x="7986" y="1900"/>
                    <a:pt x="5927" y="1"/>
                    <a:pt x="3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35"/>
            <p:cNvSpPr/>
            <p:nvPr/>
          </p:nvSpPr>
          <p:spPr>
            <a:xfrm>
              <a:off x="3642425" y="2606700"/>
              <a:ext cx="136800" cy="50200"/>
            </a:xfrm>
            <a:custGeom>
              <a:rect b="b" l="l" r="r" t="t"/>
              <a:pathLst>
                <a:path extrusionOk="0" fill="none" h="2008" w="5472">
                  <a:moveTo>
                    <a:pt x="1" y="1"/>
                  </a:moveTo>
                  <a:cubicBezTo>
                    <a:pt x="1" y="1"/>
                    <a:pt x="1247" y="2007"/>
                    <a:pt x="5472" y="183"/>
                  </a:cubicBezTo>
                </a:path>
              </a:pathLst>
            </a:custGeom>
            <a:solidFill>
              <a:schemeClr val="dk1"/>
            </a:solidFill>
            <a:ln cap="flat" cmpd="sng" w="1445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35"/>
            <p:cNvSpPr/>
            <p:nvPr/>
          </p:nvSpPr>
          <p:spPr>
            <a:xfrm>
              <a:off x="3487425" y="2454725"/>
              <a:ext cx="224950" cy="217475"/>
            </a:xfrm>
            <a:custGeom>
              <a:rect b="b" l="l" r="r" t="t"/>
              <a:pathLst>
                <a:path extrusionOk="0" h="8699" w="8998">
                  <a:moveTo>
                    <a:pt x="1094" y="1"/>
                  </a:moveTo>
                  <a:cubicBezTo>
                    <a:pt x="1094" y="1"/>
                    <a:pt x="0" y="5806"/>
                    <a:pt x="2614" y="7995"/>
                  </a:cubicBezTo>
                  <a:cubicBezTo>
                    <a:pt x="3221" y="8503"/>
                    <a:pt x="3774" y="8698"/>
                    <a:pt x="4266" y="8698"/>
                  </a:cubicBezTo>
                  <a:cubicBezTo>
                    <a:pt x="5890" y="8698"/>
                    <a:pt x="6839" y="6566"/>
                    <a:pt x="6839" y="6566"/>
                  </a:cubicBezTo>
                  <a:cubicBezTo>
                    <a:pt x="6839" y="6566"/>
                    <a:pt x="8845" y="6445"/>
                    <a:pt x="8936" y="4135"/>
                  </a:cubicBezTo>
                  <a:cubicBezTo>
                    <a:pt x="8997" y="1825"/>
                    <a:pt x="5897" y="153"/>
                    <a:pt x="10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35"/>
            <p:cNvSpPr/>
            <p:nvPr/>
          </p:nvSpPr>
          <p:spPr>
            <a:xfrm>
              <a:off x="3919800" y="2336200"/>
              <a:ext cx="151225" cy="72975"/>
            </a:xfrm>
            <a:custGeom>
              <a:rect b="b" l="l" r="r" t="t"/>
              <a:pathLst>
                <a:path extrusionOk="0" fill="none" h="2919" w="6049">
                  <a:moveTo>
                    <a:pt x="0" y="1642"/>
                  </a:moveTo>
                  <a:cubicBezTo>
                    <a:pt x="0" y="1642"/>
                    <a:pt x="1034" y="2918"/>
                    <a:pt x="3101" y="2341"/>
                  </a:cubicBezTo>
                  <a:cubicBezTo>
                    <a:pt x="5198" y="1793"/>
                    <a:pt x="6049" y="0"/>
                    <a:pt x="6049" y="0"/>
                  </a:cubicBezTo>
                </a:path>
              </a:pathLst>
            </a:custGeom>
            <a:solidFill>
              <a:schemeClr val="dk1"/>
            </a:solidFill>
            <a:ln cap="flat" cmpd="sng" w="1445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35"/>
            <p:cNvSpPr/>
            <p:nvPr/>
          </p:nvSpPr>
          <p:spPr>
            <a:xfrm>
              <a:off x="3707025" y="2223775"/>
              <a:ext cx="288775" cy="237975"/>
            </a:xfrm>
            <a:custGeom>
              <a:rect b="b" l="l" r="r" t="t"/>
              <a:pathLst>
                <a:path extrusionOk="0" h="9519" w="11551">
                  <a:moveTo>
                    <a:pt x="2750" y="0"/>
                  </a:moveTo>
                  <a:cubicBezTo>
                    <a:pt x="1954" y="0"/>
                    <a:pt x="1151" y="58"/>
                    <a:pt x="365" y="181"/>
                  </a:cubicBezTo>
                  <a:cubicBezTo>
                    <a:pt x="365" y="181"/>
                    <a:pt x="0" y="6503"/>
                    <a:pt x="4073" y="8722"/>
                  </a:cubicBezTo>
                  <a:cubicBezTo>
                    <a:pt x="5109" y="9291"/>
                    <a:pt x="5970" y="9518"/>
                    <a:pt x="6675" y="9518"/>
                  </a:cubicBezTo>
                  <a:cubicBezTo>
                    <a:pt x="8721" y="9518"/>
                    <a:pt x="9460" y="7604"/>
                    <a:pt x="9393" y="6564"/>
                  </a:cubicBezTo>
                  <a:cubicBezTo>
                    <a:pt x="9393" y="6564"/>
                    <a:pt x="11551" y="6078"/>
                    <a:pt x="11125" y="3616"/>
                  </a:cubicBezTo>
                  <a:cubicBezTo>
                    <a:pt x="10794" y="1552"/>
                    <a:pt x="6874" y="0"/>
                    <a:pt x="27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35"/>
            <p:cNvSpPr/>
            <p:nvPr/>
          </p:nvSpPr>
          <p:spPr>
            <a:xfrm>
              <a:off x="3716150" y="2223775"/>
              <a:ext cx="279650" cy="164125"/>
            </a:xfrm>
            <a:custGeom>
              <a:rect b="b" l="l" r="r" t="t"/>
              <a:pathLst>
                <a:path extrusionOk="0" h="6565" w="11186">
                  <a:moveTo>
                    <a:pt x="2385" y="0"/>
                  </a:moveTo>
                  <a:cubicBezTo>
                    <a:pt x="1589" y="0"/>
                    <a:pt x="786" y="58"/>
                    <a:pt x="0" y="181"/>
                  </a:cubicBezTo>
                  <a:cubicBezTo>
                    <a:pt x="3769" y="4224"/>
                    <a:pt x="9028" y="6564"/>
                    <a:pt x="9028" y="6564"/>
                  </a:cubicBezTo>
                  <a:cubicBezTo>
                    <a:pt x="9028" y="6564"/>
                    <a:pt x="11186" y="6078"/>
                    <a:pt x="10760" y="3616"/>
                  </a:cubicBezTo>
                  <a:cubicBezTo>
                    <a:pt x="10429" y="1552"/>
                    <a:pt x="6509" y="0"/>
                    <a:pt x="23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35"/>
            <p:cNvSpPr/>
            <p:nvPr/>
          </p:nvSpPr>
          <p:spPr>
            <a:xfrm>
              <a:off x="3900800" y="1981325"/>
              <a:ext cx="165675" cy="95000"/>
            </a:xfrm>
            <a:custGeom>
              <a:rect b="b" l="l" r="r" t="t"/>
              <a:pathLst>
                <a:path extrusionOk="0" fill="none" h="3800" w="6627">
                  <a:moveTo>
                    <a:pt x="0" y="0"/>
                  </a:moveTo>
                  <a:cubicBezTo>
                    <a:pt x="0" y="0"/>
                    <a:pt x="335" y="3800"/>
                    <a:pt x="6627" y="2432"/>
                  </a:cubicBezTo>
                </a:path>
              </a:pathLst>
            </a:custGeom>
            <a:solidFill>
              <a:schemeClr val="dk1"/>
            </a:solidFill>
            <a:ln cap="flat" cmpd="sng" w="1445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35"/>
            <p:cNvSpPr/>
            <p:nvPr/>
          </p:nvSpPr>
          <p:spPr>
            <a:xfrm>
              <a:off x="3710825" y="1637100"/>
              <a:ext cx="312325" cy="410150"/>
            </a:xfrm>
            <a:custGeom>
              <a:rect b="b" l="l" r="r" t="t"/>
              <a:pathLst>
                <a:path extrusionOk="0" h="16406" w="12493">
                  <a:moveTo>
                    <a:pt x="3010" y="0"/>
                  </a:moveTo>
                  <a:cubicBezTo>
                    <a:pt x="3010" y="0"/>
                    <a:pt x="2797" y="2979"/>
                    <a:pt x="1399" y="5319"/>
                  </a:cubicBezTo>
                  <a:cubicBezTo>
                    <a:pt x="0" y="7690"/>
                    <a:pt x="61" y="14013"/>
                    <a:pt x="2736" y="15867"/>
                  </a:cubicBezTo>
                  <a:cubicBezTo>
                    <a:pt x="3293" y="16253"/>
                    <a:pt x="3830" y="16406"/>
                    <a:pt x="4331" y="16406"/>
                  </a:cubicBezTo>
                  <a:cubicBezTo>
                    <a:pt x="6239" y="16406"/>
                    <a:pt x="7630" y="14195"/>
                    <a:pt x="7630" y="14195"/>
                  </a:cubicBezTo>
                  <a:cubicBezTo>
                    <a:pt x="7630" y="14195"/>
                    <a:pt x="8272" y="14409"/>
                    <a:pt x="9058" y="14409"/>
                  </a:cubicBezTo>
                  <a:cubicBezTo>
                    <a:pt x="10023" y="14409"/>
                    <a:pt x="11203" y="14086"/>
                    <a:pt x="11672" y="12645"/>
                  </a:cubicBezTo>
                  <a:cubicBezTo>
                    <a:pt x="12493" y="10000"/>
                    <a:pt x="11490" y="7204"/>
                    <a:pt x="8846" y="5502"/>
                  </a:cubicBezTo>
                  <a:cubicBezTo>
                    <a:pt x="6383" y="3921"/>
                    <a:pt x="3891" y="1581"/>
                    <a:pt x="3162" y="274"/>
                  </a:cubicBezTo>
                  <a:cubicBezTo>
                    <a:pt x="3131" y="274"/>
                    <a:pt x="3131" y="243"/>
                    <a:pt x="3131" y="243"/>
                  </a:cubicBezTo>
                  <a:cubicBezTo>
                    <a:pt x="3101" y="183"/>
                    <a:pt x="3070" y="91"/>
                    <a:pt x="3040" y="31"/>
                  </a:cubicBezTo>
                  <a:cubicBezTo>
                    <a:pt x="3010" y="0"/>
                    <a:pt x="3010" y="0"/>
                    <a:pt x="30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35"/>
            <p:cNvSpPr/>
            <p:nvPr/>
          </p:nvSpPr>
          <p:spPr>
            <a:xfrm>
              <a:off x="3710825" y="1637100"/>
              <a:ext cx="190750" cy="410150"/>
            </a:xfrm>
            <a:custGeom>
              <a:rect b="b" l="l" r="r" t="t"/>
              <a:pathLst>
                <a:path extrusionOk="0" h="16406" w="7630">
                  <a:moveTo>
                    <a:pt x="3010" y="0"/>
                  </a:moveTo>
                  <a:cubicBezTo>
                    <a:pt x="3010" y="0"/>
                    <a:pt x="2797" y="2979"/>
                    <a:pt x="1399" y="5319"/>
                  </a:cubicBezTo>
                  <a:cubicBezTo>
                    <a:pt x="0" y="7690"/>
                    <a:pt x="61" y="14013"/>
                    <a:pt x="2736" y="15867"/>
                  </a:cubicBezTo>
                  <a:cubicBezTo>
                    <a:pt x="3293" y="16253"/>
                    <a:pt x="3830" y="16406"/>
                    <a:pt x="4331" y="16406"/>
                  </a:cubicBezTo>
                  <a:cubicBezTo>
                    <a:pt x="6239" y="16406"/>
                    <a:pt x="7630" y="14195"/>
                    <a:pt x="7630" y="14195"/>
                  </a:cubicBezTo>
                  <a:cubicBezTo>
                    <a:pt x="7265" y="9180"/>
                    <a:pt x="3861" y="1763"/>
                    <a:pt x="3162" y="274"/>
                  </a:cubicBezTo>
                  <a:cubicBezTo>
                    <a:pt x="3131" y="274"/>
                    <a:pt x="3131" y="243"/>
                    <a:pt x="3131" y="243"/>
                  </a:cubicBezTo>
                  <a:cubicBezTo>
                    <a:pt x="3101" y="152"/>
                    <a:pt x="3040" y="61"/>
                    <a:pt x="3040" y="31"/>
                  </a:cubicBezTo>
                  <a:cubicBezTo>
                    <a:pt x="3010" y="0"/>
                    <a:pt x="3010" y="0"/>
                    <a:pt x="30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35"/>
            <p:cNvSpPr/>
            <p:nvPr/>
          </p:nvSpPr>
          <p:spPr>
            <a:xfrm>
              <a:off x="3981350" y="1612025"/>
              <a:ext cx="99575" cy="152750"/>
            </a:xfrm>
            <a:custGeom>
              <a:rect b="b" l="l" r="r" t="t"/>
              <a:pathLst>
                <a:path extrusionOk="0" fill="none" h="6110" w="3983">
                  <a:moveTo>
                    <a:pt x="3982" y="0"/>
                  </a:moveTo>
                  <a:cubicBezTo>
                    <a:pt x="3982" y="0"/>
                    <a:pt x="0" y="1064"/>
                    <a:pt x="274" y="6110"/>
                  </a:cubicBezTo>
                </a:path>
              </a:pathLst>
            </a:custGeom>
            <a:solidFill>
              <a:schemeClr val="dk1"/>
            </a:solidFill>
            <a:ln cap="flat" cmpd="sng" w="1445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35"/>
            <p:cNvSpPr/>
            <p:nvPr/>
          </p:nvSpPr>
          <p:spPr>
            <a:xfrm>
              <a:off x="4023725" y="1527425"/>
              <a:ext cx="371025" cy="304975"/>
            </a:xfrm>
            <a:custGeom>
              <a:rect b="b" l="l" r="r" t="t"/>
              <a:pathLst>
                <a:path extrusionOk="0" h="12199" w="14841">
                  <a:moveTo>
                    <a:pt x="4863" y="1"/>
                  </a:moveTo>
                  <a:cubicBezTo>
                    <a:pt x="1884" y="1"/>
                    <a:pt x="1832" y="3038"/>
                    <a:pt x="1831" y="3195"/>
                  </a:cubicBezTo>
                  <a:lnTo>
                    <a:pt x="1831" y="3195"/>
                  </a:lnTo>
                  <a:cubicBezTo>
                    <a:pt x="1831" y="3191"/>
                    <a:pt x="1831" y="3184"/>
                    <a:pt x="1831" y="3171"/>
                  </a:cubicBezTo>
                  <a:cubicBezTo>
                    <a:pt x="1761" y="3148"/>
                    <a:pt x="1468" y="3056"/>
                    <a:pt x="1138" y="3056"/>
                  </a:cubicBezTo>
                  <a:cubicBezTo>
                    <a:pt x="615" y="3056"/>
                    <a:pt x="1" y="3287"/>
                    <a:pt x="38" y="4387"/>
                  </a:cubicBezTo>
                  <a:cubicBezTo>
                    <a:pt x="68" y="6272"/>
                    <a:pt x="3321" y="9554"/>
                    <a:pt x="7424" y="10406"/>
                  </a:cubicBezTo>
                  <a:cubicBezTo>
                    <a:pt x="11558" y="11226"/>
                    <a:pt x="14841" y="12199"/>
                    <a:pt x="14841" y="12199"/>
                  </a:cubicBezTo>
                  <a:cubicBezTo>
                    <a:pt x="14841" y="12199"/>
                    <a:pt x="13442" y="10071"/>
                    <a:pt x="12743" y="6880"/>
                  </a:cubicBezTo>
                  <a:cubicBezTo>
                    <a:pt x="12044" y="3688"/>
                    <a:pt x="9187" y="497"/>
                    <a:pt x="5479" y="41"/>
                  </a:cubicBezTo>
                  <a:cubicBezTo>
                    <a:pt x="5261" y="14"/>
                    <a:pt x="5056" y="1"/>
                    <a:pt x="48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35"/>
            <p:cNvSpPr/>
            <p:nvPr/>
          </p:nvSpPr>
          <p:spPr>
            <a:xfrm>
              <a:off x="4068825" y="1527425"/>
              <a:ext cx="325925" cy="304975"/>
            </a:xfrm>
            <a:custGeom>
              <a:rect b="b" l="l" r="r" t="t"/>
              <a:pathLst>
                <a:path extrusionOk="0" h="12199" w="13037">
                  <a:moveTo>
                    <a:pt x="3059" y="1"/>
                  </a:moveTo>
                  <a:cubicBezTo>
                    <a:pt x="0" y="1"/>
                    <a:pt x="27" y="3202"/>
                    <a:pt x="27" y="3202"/>
                  </a:cubicBezTo>
                  <a:cubicBezTo>
                    <a:pt x="6228" y="5694"/>
                    <a:pt x="13037" y="12199"/>
                    <a:pt x="13037" y="12199"/>
                  </a:cubicBezTo>
                  <a:cubicBezTo>
                    <a:pt x="13037" y="12199"/>
                    <a:pt x="11638" y="10071"/>
                    <a:pt x="10939" y="6880"/>
                  </a:cubicBezTo>
                  <a:cubicBezTo>
                    <a:pt x="10240" y="3688"/>
                    <a:pt x="7383" y="497"/>
                    <a:pt x="3675" y="41"/>
                  </a:cubicBezTo>
                  <a:cubicBezTo>
                    <a:pt x="3457" y="14"/>
                    <a:pt x="3252" y="1"/>
                    <a:pt x="30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35"/>
            <p:cNvSpPr/>
            <p:nvPr/>
          </p:nvSpPr>
          <p:spPr>
            <a:xfrm>
              <a:off x="4065700" y="1206850"/>
              <a:ext cx="178600" cy="253225"/>
            </a:xfrm>
            <a:custGeom>
              <a:rect b="b" l="l" r="r" t="t"/>
              <a:pathLst>
                <a:path extrusionOk="0" h="10129" w="7144">
                  <a:moveTo>
                    <a:pt x="3511" y="1"/>
                  </a:moveTo>
                  <a:cubicBezTo>
                    <a:pt x="2657" y="1"/>
                    <a:pt x="31" y="1834"/>
                    <a:pt x="31" y="4809"/>
                  </a:cubicBezTo>
                  <a:cubicBezTo>
                    <a:pt x="0" y="7879"/>
                    <a:pt x="790" y="8882"/>
                    <a:pt x="335" y="10128"/>
                  </a:cubicBezTo>
                  <a:cubicBezTo>
                    <a:pt x="426" y="10037"/>
                    <a:pt x="1672" y="8274"/>
                    <a:pt x="3587" y="7301"/>
                  </a:cubicBezTo>
                  <a:cubicBezTo>
                    <a:pt x="5532" y="6298"/>
                    <a:pt x="7143" y="4444"/>
                    <a:pt x="6839" y="2195"/>
                  </a:cubicBezTo>
                  <a:cubicBezTo>
                    <a:pt x="6691" y="1100"/>
                    <a:pt x="6097" y="819"/>
                    <a:pt x="5525" y="819"/>
                  </a:cubicBezTo>
                  <a:cubicBezTo>
                    <a:pt x="4923" y="819"/>
                    <a:pt x="4347" y="1131"/>
                    <a:pt x="4347" y="1131"/>
                  </a:cubicBezTo>
                  <a:cubicBezTo>
                    <a:pt x="4347" y="1131"/>
                    <a:pt x="4347" y="128"/>
                    <a:pt x="3587" y="6"/>
                  </a:cubicBezTo>
                  <a:cubicBezTo>
                    <a:pt x="3563" y="3"/>
                    <a:pt x="3538" y="1"/>
                    <a:pt x="35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35"/>
            <p:cNvSpPr/>
            <p:nvPr/>
          </p:nvSpPr>
          <p:spPr>
            <a:xfrm>
              <a:off x="4074050" y="1227300"/>
              <a:ext cx="170250" cy="232775"/>
            </a:xfrm>
            <a:custGeom>
              <a:rect b="b" l="l" r="r" t="t"/>
              <a:pathLst>
                <a:path extrusionOk="0" h="9311" w="6810">
                  <a:moveTo>
                    <a:pt x="5191" y="1"/>
                  </a:moveTo>
                  <a:cubicBezTo>
                    <a:pt x="4589" y="1"/>
                    <a:pt x="4013" y="313"/>
                    <a:pt x="4013" y="313"/>
                  </a:cubicBezTo>
                  <a:cubicBezTo>
                    <a:pt x="2888" y="4416"/>
                    <a:pt x="122" y="9128"/>
                    <a:pt x="1" y="9310"/>
                  </a:cubicBezTo>
                  <a:cubicBezTo>
                    <a:pt x="92" y="9219"/>
                    <a:pt x="1338" y="7456"/>
                    <a:pt x="3253" y="6483"/>
                  </a:cubicBezTo>
                  <a:cubicBezTo>
                    <a:pt x="5198" y="5480"/>
                    <a:pt x="6809" y="3626"/>
                    <a:pt x="6505" y="1377"/>
                  </a:cubicBezTo>
                  <a:cubicBezTo>
                    <a:pt x="6357" y="282"/>
                    <a:pt x="5763" y="1"/>
                    <a:pt x="5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35"/>
            <p:cNvSpPr/>
            <p:nvPr/>
          </p:nvSpPr>
          <p:spPr>
            <a:xfrm>
              <a:off x="3915225" y="1460050"/>
              <a:ext cx="115525" cy="44075"/>
            </a:xfrm>
            <a:custGeom>
              <a:rect b="b" l="l" r="r" t="t"/>
              <a:pathLst>
                <a:path extrusionOk="0" fill="none" h="1763" w="4621">
                  <a:moveTo>
                    <a:pt x="1" y="0"/>
                  </a:moveTo>
                  <a:cubicBezTo>
                    <a:pt x="1" y="0"/>
                    <a:pt x="1825" y="1763"/>
                    <a:pt x="4621" y="790"/>
                  </a:cubicBezTo>
                </a:path>
              </a:pathLst>
            </a:custGeom>
            <a:solidFill>
              <a:schemeClr val="dk1"/>
            </a:solidFill>
            <a:ln cap="flat" cmpd="sng" w="1445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35"/>
            <p:cNvSpPr/>
            <p:nvPr/>
          </p:nvSpPr>
          <p:spPr>
            <a:xfrm>
              <a:off x="3675875" y="1149250"/>
              <a:ext cx="322900" cy="368225"/>
            </a:xfrm>
            <a:custGeom>
              <a:rect b="b" l="l" r="r" t="t"/>
              <a:pathLst>
                <a:path extrusionOk="0" h="14729" w="12916">
                  <a:moveTo>
                    <a:pt x="1490" y="0"/>
                  </a:moveTo>
                  <a:lnTo>
                    <a:pt x="1490" y="0"/>
                  </a:lnTo>
                  <a:cubicBezTo>
                    <a:pt x="1489" y="1"/>
                    <a:pt x="0" y="6353"/>
                    <a:pt x="2371" y="10760"/>
                  </a:cubicBezTo>
                  <a:cubicBezTo>
                    <a:pt x="3773" y="13366"/>
                    <a:pt x="5961" y="14729"/>
                    <a:pt x="7648" y="14729"/>
                  </a:cubicBezTo>
                  <a:cubicBezTo>
                    <a:pt x="8813" y="14729"/>
                    <a:pt x="9739" y="14078"/>
                    <a:pt x="10000" y="12736"/>
                  </a:cubicBezTo>
                  <a:cubicBezTo>
                    <a:pt x="10000" y="12736"/>
                    <a:pt x="10019" y="12737"/>
                    <a:pt x="10054" y="12737"/>
                  </a:cubicBezTo>
                  <a:cubicBezTo>
                    <a:pt x="10453" y="12737"/>
                    <a:pt x="12916" y="12634"/>
                    <a:pt x="12888" y="10092"/>
                  </a:cubicBezTo>
                  <a:cubicBezTo>
                    <a:pt x="12827" y="7295"/>
                    <a:pt x="10973" y="5167"/>
                    <a:pt x="7964" y="3891"/>
                  </a:cubicBezTo>
                  <a:cubicBezTo>
                    <a:pt x="4955" y="2645"/>
                    <a:pt x="2128" y="1672"/>
                    <a:pt x="14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35"/>
            <p:cNvSpPr/>
            <p:nvPr/>
          </p:nvSpPr>
          <p:spPr>
            <a:xfrm>
              <a:off x="3675875" y="1149250"/>
              <a:ext cx="250025" cy="368225"/>
            </a:xfrm>
            <a:custGeom>
              <a:rect b="b" l="l" r="r" t="t"/>
              <a:pathLst>
                <a:path extrusionOk="0" h="14729" w="10001">
                  <a:moveTo>
                    <a:pt x="1490" y="0"/>
                  </a:moveTo>
                  <a:cubicBezTo>
                    <a:pt x="1489" y="1"/>
                    <a:pt x="0" y="6353"/>
                    <a:pt x="2371" y="10760"/>
                  </a:cubicBezTo>
                  <a:cubicBezTo>
                    <a:pt x="3773" y="13366"/>
                    <a:pt x="5961" y="14729"/>
                    <a:pt x="7648" y="14729"/>
                  </a:cubicBezTo>
                  <a:cubicBezTo>
                    <a:pt x="8813" y="14729"/>
                    <a:pt x="9739" y="14078"/>
                    <a:pt x="10000" y="12736"/>
                  </a:cubicBezTo>
                  <a:cubicBezTo>
                    <a:pt x="2645" y="7447"/>
                    <a:pt x="1490" y="1"/>
                    <a:pt x="14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35"/>
            <p:cNvSpPr/>
            <p:nvPr/>
          </p:nvSpPr>
          <p:spPr>
            <a:xfrm>
              <a:off x="4228300" y="1201950"/>
              <a:ext cx="316150" cy="319675"/>
            </a:xfrm>
            <a:custGeom>
              <a:rect b="b" l="l" r="r" t="t"/>
              <a:pathLst>
                <a:path extrusionOk="0" h="12787" w="12646">
                  <a:moveTo>
                    <a:pt x="5731" y="0"/>
                  </a:moveTo>
                  <a:cubicBezTo>
                    <a:pt x="4351" y="0"/>
                    <a:pt x="3344" y="1017"/>
                    <a:pt x="3344" y="2360"/>
                  </a:cubicBezTo>
                  <a:cubicBezTo>
                    <a:pt x="3314" y="2330"/>
                    <a:pt x="3284" y="2300"/>
                    <a:pt x="3253" y="2269"/>
                  </a:cubicBezTo>
                  <a:cubicBezTo>
                    <a:pt x="3073" y="2161"/>
                    <a:pt x="2660" y="1947"/>
                    <a:pt x="2164" y="1947"/>
                  </a:cubicBezTo>
                  <a:cubicBezTo>
                    <a:pt x="1820" y="1947"/>
                    <a:pt x="1437" y="2050"/>
                    <a:pt x="1065" y="2360"/>
                  </a:cubicBezTo>
                  <a:cubicBezTo>
                    <a:pt x="1" y="3272"/>
                    <a:pt x="2311" y="7619"/>
                    <a:pt x="5746" y="9534"/>
                  </a:cubicBezTo>
                  <a:cubicBezTo>
                    <a:pt x="9180" y="11449"/>
                    <a:pt x="12098" y="11965"/>
                    <a:pt x="12645" y="12786"/>
                  </a:cubicBezTo>
                  <a:cubicBezTo>
                    <a:pt x="12645" y="12786"/>
                    <a:pt x="12615" y="6829"/>
                    <a:pt x="9697" y="2664"/>
                  </a:cubicBezTo>
                  <a:cubicBezTo>
                    <a:pt x="8366" y="744"/>
                    <a:pt x="6912" y="0"/>
                    <a:pt x="57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35"/>
            <p:cNvSpPr/>
            <p:nvPr/>
          </p:nvSpPr>
          <p:spPr>
            <a:xfrm>
              <a:off x="4311900" y="1201950"/>
              <a:ext cx="232550" cy="319675"/>
            </a:xfrm>
            <a:custGeom>
              <a:rect b="b" l="l" r="r" t="t"/>
              <a:pathLst>
                <a:path extrusionOk="0" h="12787" w="9302">
                  <a:moveTo>
                    <a:pt x="2387" y="0"/>
                  </a:moveTo>
                  <a:cubicBezTo>
                    <a:pt x="1007" y="0"/>
                    <a:pt x="0" y="1017"/>
                    <a:pt x="0" y="2360"/>
                  </a:cubicBezTo>
                  <a:cubicBezTo>
                    <a:pt x="5928" y="6494"/>
                    <a:pt x="9210" y="12604"/>
                    <a:pt x="9301" y="12786"/>
                  </a:cubicBezTo>
                  <a:cubicBezTo>
                    <a:pt x="9301" y="12786"/>
                    <a:pt x="9271" y="6829"/>
                    <a:pt x="6353" y="2664"/>
                  </a:cubicBezTo>
                  <a:cubicBezTo>
                    <a:pt x="5022" y="744"/>
                    <a:pt x="3568" y="0"/>
                    <a:pt x="2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997" name="Google Shape;2997;p35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7368825" y="-148475"/>
            <a:ext cx="2826351" cy="252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6_1">
    <p:spTree>
      <p:nvGrpSpPr>
        <p:cNvPr id="2998" name="Shape 2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9" name="Google Shape;2999;p36"/>
          <p:cNvSpPr/>
          <p:nvPr/>
        </p:nvSpPr>
        <p:spPr>
          <a:xfrm rot="9395586">
            <a:off x="-647857" y="3711134"/>
            <a:ext cx="1455552" cy="1863410"/>
          </a:xfrm>
          <a:custGeom>
            <a:rect b="b" l="l" r="r" t="t"/>
            <a:pathLst>
              <a:path extrusionOk="0" h="79670" w="44165">
                <a:moveTo>
                  <a:pt x="24637" y="0"/>
                </a:moveTo>
                <a:cubicBezTo>
                  <a:pt x="17879" y="0"/>
                  <a:pt x="11033" y="3215"/>
                  <a:pt x="7087" y="7826"/>
                </a:cubicBezTo>
                <a:cubicBezTo>
                  <a:pt x="2567" y="13126"/>
                  <a:pt x="0" y="20408"/>
                  <a:pt x="1312" y="27271"/>
                </a:cubicBezTo>
                <a:cubicBezTo>
                  <a:pt x="2483" y="33576"/>
                  <a:pt x="6613" y="38877"/>
                  <a:pt x="8984" y="44820"/>
                </a:cubicBezTo>
                <a:cubicBezTo>
                  <a:pt x="10881" y="49618"/>
                  <a:pt x="11634" y="54835"/>
                  <a:pt x="11160" y="59969"/>
                </a:cubicBezTo>
                <a:cubicBezTo>
                  <a:pt x="10658" y="65353"/>
                  <a:pt x="8956" y="71324"/>
                  <a:pt x="12025" y="75760"/>
                </a:cubicBezTo>
                <a:cubicBezTo>
                  <a:pt x="13888" y="78408"/>
                  <a:pt x="17101" y="79669"/>
                  <a:pt x="20366" y="79669"/>
                </a:cubicBezTo>
                <a:cubicBezTo>
                  <a:pt x="22089" y="79669"/>
                  <a:pt x="23827" y="79318"/>
                  <a:pt x="25389" y="78633"/>
                </a:cubicBezTo>
                <a:cubicBezTo>
                  <a:pt x="29908" y="76625"/>
                  <a:pt x="33117" y="72496"/>
                  <a:pt x="35516" y="68199"/>
                </a:cubicBezTo>
                <a:cubicBezTo>
                  <a:pt x="42435" y="55812"/>
                  <a:pt x="43941" y="41165"/>
                  <a:pt x="44081" y="26964"/>
                </a:cubicBezTo>
                <a:cubicBezTo>
                  <a:pt x="44165" y="18622"/>
                  <a:pt x="41905" y="6403"/>
                  <a:pt x="33033" y="1911"/>
                </a:cubicBezTo>
                <a:cubicBezTo>
                  <a:pt x="30407" y="589"/>
                  <a:pt x="27530" y="0"/>
                  <a:pt x="2463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00" name="Google Shape;3000;p36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1767075" y="3620400"/>
            <a:ext cx="2826351" cy="2528400"/>
          </a:xfrm>
          <a:prstGeom prst="rect">
            <a:avLst/>
          </a:prstGeom>
          <a:noFill/>
          <a:ln>
            <a:noFill/>
          </a:ln>
        </p:spPr>
      </p:pic>
      <p:sp>
        <p:nvSpPr>
          <p:cNvPr id="3001" name="Google Shape;3001;p36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002" name="Google Shape;3002;p36"/>
          <p:cNvSpPr txBox="1"/>
          <p:nvPr>
            <p:ph idx="2" type="title"/>
          </p:nvPr>
        </p:nvSpPr>
        <p:spPr>
          <a:xfrm>
            <a:off x="720000" y="3228672"/>
            <a:ext cx="2336400" cy="40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03" name="Google Shape;3003;p36"/>
          <p:cNvSpPr txBox="1"/>
          <p:nvPr>
            <p:ph idx="1" type="subTitle"/>
          </p:nvPr>
        </p:nvSpPr>
        <p:spPr>
          <a:xfrm>
            <a:off x="720000" y="3695638"/>
            <a:ext cx="23364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04" name="Google Shape;3004;p36"/>
          <p:cNvSpPr txBox="1"/>
          <p:nvPr>
            <p:ph idx="3" type="title"/>
          </p:nvPr>
        </p:nvSpPr>
        <p:spPr>
          <a:xfrm>
            <a:off x="3403800" y="3228672"/>
            <a:ext cx="2336400" cy="40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05" name="Google Shape;3005;p36"/>
          <p:cNvSpPr txBox="1"/>
          <p:nvPr>
            <p:ph idx="4" type="subTitle"/>
          </p:nvPr>
        </p:nvSpPr>
        <p:spPr>
          <a:xfrm>
            <a:off x="3403800" y="3695638"/>
            <a:ext cx="23364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06" name="Google Shape;3006;p36"/>
          <p:cNvSpPr txBox="1"/>
          <p:nvPr>
            <p:ph idx="5" type="title"/>
          </p:nvPr>
        </p:nvSpPr>
        <p:spPr>
          <a:xfrm>
            <a:off x="6087600" y="3228672"/>
            <a:ext cx="2336400" cy="40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07" name="Google Shape;3007;p36"/>
          <p:cNvSpPr txBox="1"/>
          <p:nvPr>
            <p:ph idx="6" type="subTitle"/>
          </p:nvPr>
        </p:nvSpPr>
        <p:spPr>
          <a:xfrm>
            <a:off x="6087600" y="3695638"/>
            <a:ext cx="23364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08" name="Google Shape;3008;p36"/>
          <p:cNvSpPr txBox="1"/>
          <p:nvPr>
            <p:ph hasCustomPrompt="1" idx="7" type="title"/>
          </p:nvPr>
        </p:nvSpPr>
        <p:spPr>
          <a:xfrm>
            <a:off x="1328550" y="2125600"/>
            <a:ext cx="1119300" cy="6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3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3009" name="Google Shape;3009;p36"/>
          <p:cNvSpPr txBox="1"/>
          <p:nvPr>
            <p:ph hasCustomPrompt="1" idx="8" type="title"/>
          </p:nvPr>
        </p:nvSpPr>
        <p:spPr>
          <a:xfrm>
            <a:off x="4012350" y="2125600"/>
            <a:ext cx="1119300" cy="6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3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010" name="Google Shape;3010;p36"/>
          <p:cNvSpPr txBox="1"/>
          <p:nvPr>
            <p:ph hasCustomPrompt="1" idx="9" type="title"/>
          </p:nvPr>
        </p:nvSpPr>
        <p:spPr>
          <a:xfrm>
            <a:off x="6711300" y="2125600"/>
            <a:ext cx="1089000" cy="6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3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3011" name="Google Shape;3011;p36"/>
          <p:cNvGrpSpPr/>
          <p:nvPr/>
        </p:nvGrpSpPr>
        <p:grpSpPr>
          <a:xfrm rot="-8949421">
            <a:off x="8546620" y="-1450331"/>
            <a:ext cx="1526877" cy="3332605"/>
            <a:chOff x="7386050" y="661025"/>
            <a:chExt cx="1576975" cy="3441950"/>
          </a:xfrm>
        </p:grpSpPr>
        <p:sp>
          <p:nvSpPr>
            <p:cNvPr id="3012" name="Google Shape;3012;p36"/>
            <p:cNvSpPr/>
            <p:nvPr/>
          </p:nvSpPr>
          <p:spPr>
            <a:xfrm>
              <a:off x="7386050" y="661025"/>
              <a:ext cx="1576975" cy="2190650"/>
            </a:xfrm>
            <a:custGeom>
              <a:rect b="b" l="l" r="r" t="t"/>
              <a:pathLst>
                <a:path extrusionOk="0" h="87626" w="63079">
                  <a:moveTo>
                    <a:pt x="21923" y="1"/>
                  </a:moveTo>
                  <a:cubicBezTo>
                    <a:pt x="21397" y="1"/>
                    <a:pt x="20850" y="26"/>
                    <a:pt x="20281" y="79"/>
                  </a:cubicBezTo>
                  <a:cubicBezTo>
                    <a:pt x="20281" y="79"/>
                    <a:pt x="16012" y="79"/>
                    <a:pt x="12109" y="4949"/>
                  </a:cubicBezTo>
                  <a:cubicBezTo>
                    <a:pt x="8239" y="9786"/>
                    <a:pt x="8506" y="7951"/>
                    <a:pt x="5404" y="16024"/>
                  </a:cubicBezTo>
                  <a:cubicBezTo>
                    <a:pt x="2302" y="24063"/>
                    <a:pt x="1435" y="28399"/>
                    <a:pt x="1134" y="33069"/>
                  </a:cubicBezTo>
                  <a:cubicBezTo>
                    <a:pt x="801" y="37739"/>
                    <a:pt x="0" y="39407"/>
                    <a:pt x="1735" y="47613"/>
                  </a:cubicBezTo>
                  <a:cubicBezTo>
                    <a:pt x="3436" y="55852"/>
                    <a:pt x="3303" y="55652"/>
                    <a:pt x="5437" y="59955"/>
                  </a:cubicBezTo>
                  <a:cubicBezTo>
                    <a:pt x="7572" y="64225"/>
                    <a:pt x="6672" y="69428"/>
                    <a:pt x="8106" y="73231"/>
                  </a:cubicBezTo>
                  <a:cubicBezTo>
                    <a:pt x="9574" y="77034"/>
                    <a:pt x="12176" y="76333"/>
                    <a:pt x="12609" y="80370"/>
                  </a:cubicBezTo>
                  <a:cubicBezTo>
                    <a:pt x="13043" y="84372"/>
                    <a:pt x="15845" y="84973"/>
                    <a:pt x="19681" y="85240"/>
                  </a:cubicBezTo>
                  <a:cubicBezTo>
                    <a:pt x="22857" y="85461"/>
                    <a:pt x="24707" y="87625"/>
                    <a:pt x="27407" y="87625"/>
                  </a:cubicBezTo>
                  <a:cubicBezTo>
                    <a:pt x="27969" y="87625"/>
                    <a:pt x="28567" y="87532"/>
                    <a:pt x="29221" y="87308"/>
                  </a:cubicBezTo>
                  <a:cubicBezTo>
                    <a:pt x="32990" y="86007"/>
                    <a:pt x="34958" y="73798"/>
                    <a:pt x="34958" y="73798"/>
                  </a:cubicBezTo>
                  <a:lnTo>
                    <a:pt x="34258" y="69428"/>
                  </a:lnTo>
                  <a:lnTo>
                    <a:pt x="34258" y="69428"/>
                  </a:lnTo>
                  <a:cubicBezTo>
                    <a:pt x="34258" y="69429"/>
                    <a:pt x="35526" y="73798"/>
                    <a:pt x="38795" y="75866"/>
                  </a:cubicBezTo>
                  <a:cubicBezTo>
                    <a:pt x="42097" y="77934"/>
                    <a:pt x="44765" y="84806"/>
                    <a:pt x="49836" y="85140"/>
                  </a:cubicBezTo>
                  <a:cubicBezTo>
                    <a:pt x="49972" y="85149"/>
                    <a:pt x="50103" y="85153"/>
                    <a:pt x="50229" y="85153"/>
                  </a:cubicBezTo>
                  <a:cubicBezTo>
                    <a:pt x="54866" y="85153"/>
                    <a:pt x="53588" y="79340"/>
                    <a:pt x="56641" y="77067"/>
                  </a:cubicBezTo>
                  <a:cubicBezTo>
                    <a:pt x="59810" y="74699"/>
                    <a:pt x="63079" y="66093"/>
                    <a:pt x="60510" y="59822"/>
                  </a:cubicBezTo>
                  <a:cubicBezTo>
                    <a:pt x="57942" y="53517"/>
                    <a:pt x="60543" y="48680"/>
                    <a:pt x="55607" y="43743"/>
                  </a:cubicBezTo>
                  <a:cubicBezTo>
                    <a:pt x="50670" y="38806"/>
                    <a:pt x="55473" y="33169"/>
                    <a:pt x="48768" y="26865"/>
                  </a:cubicBezTo>
                  <a:cubicBezTo>
                    <a:pt x="45032" y="23362"/>
                    <a:pt x="45266" y="19826"/>
                    <a:pt x="40095" y="16190"/>
                  </a:cubicBezTo>
                  <a:cubicBezTo>
                    <a:pt x="35146" y="12742"/>
                    <a:pt x="33712" y="1"/>
                    <a:pt x="21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36"/>
            <p:cNvSpPr/>
            <p:nvPr/>
          </p:nvSpPr>
          <p:spPr>
            <a:xfrm>
              <a:off x="7775225" y="2297475"/>
              <a:ext cx="1023959" cy="429780"/>
            </a:xfrm>
            <a:custGeom>
              <a:rect b="b" l="l" r="r" t="t"/>
              <a:pathLst>
                <a:path extrusionOk="0" fill="none" h="19849" w="45333">
                  <a:moveTo>
                    <a:pt x="1" y="19848"/>
                  </a:moveTo>
                  <a:cubicBezTo>
                    <a:pt x="1" y="19848"/>
                    <a:pt x="7306" y="16946"/>
                    <a:pt x="11309" y="11142"/>
                  </a:cubicBezTo>
                  <a:cubicBezTo>
                    <a:pt x="15345" y="5371"/>
                    <a:pt x="19615" y="1"/>
                    <a:pt x="19615" y="1"/>
                  </a:cubicBezTo>
                  <a:cubicBezTo>
                    <a:pt x="19615" y="1"/>
                    <a:pt x="25619" y="6005"/>
                    <a:pt x="34792" y="8040"/>
                  </a:cubicBezTo>
                  <a:cubicBezTo>
                    <a:pt x="43965" y="10075"/>
                    <a:pt x="45333" y="11776"/>
                    <a:pt x="45333" y="11776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36"/>
            <p:cNvSpPr/>
            <p:nvPr/>
          </p:nvSpPr>
          <p:spPr>
            <a:xfrm>
              <a:off x="7648645" y="2179075"/>
              <a:ext cx="1232668" cy="335250"/>
            </a:xfrm>
            <a:custGeom>
              <a:rect b="b" l="l" r="r" t="t"/>
              <a:pathLst>
                <a:path extrusionOk="0" fill="none" h="13410" w="54573">
                  <a:moveTo>
                    <a:pt x="1" y="13410"/>
                  </a:moveTo>
                  <a:cubicBezTo>
                    <a:pt x="1" y="13410"/>
                    <a:pt x="3837" y="10308"/>
                    <a:pt x="12109" y="8506"/>
                  </a:cubicBezTo>
                  <a:cubicBezTo>
                    <a:pt x="20382" y="6672"/>
                    <a:pt x="23851" y="0"/>
                    <a:pt x="23851" y="0"/>
                  </a:cubicBezTo>
                  <a:cubicBezTo>
                    <a:pt x="23851" y="0"/>
                    <a:pt x="26520" y="2569"/>
                    <a:pt x="34959" y="3703"/>
                  </a:cubicBezTo>
                  <a:cubicBezTo>
                    <a:pt x="43365" y="4804"/>
                    <a:pt x="54573" y="6572"/>
                    <a:pt x="54573" y="6572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5" name="Google Shape;3015;p36"/>
            <p:cNvSpPr/>
            <p:nvPr/>
          </p:nvSpPr>
          <p:spPr>
            <a:xfrm>
              <a:off x="7568031" y="2029800"/>
              <a:ext cx="1271089" cy="251875"/>
            </a:xfrm>
            <a:custGeom>
              <a:rect b="b" l="l" r="r" t="t"/>
              <a:pathLst>
                <a:path extrusionOk="0" fill="none" h="10075" w="56274">
                  <a:moveTo>
                    <a:pt x="56274" y="1335"/>
                  </a:moveTo>
                  <a:cubicBezTo>
                    <a:pt x="56274" y="1335"/>
                    <a:pt x="46400" y="0"/>
                    <a:pt x="40096" y="1268"/>
                  </a:cubicBezTo>
                  <a:cubicBezTo>
                    <a:pt x="33791" y="2569"/>
                    <a:pt x="26719" y="3203"/>
                    <a:pt x="26719" y="3203"/>
                  </a:cubicBezTo>
                  <a:cubicBezTo>
                    <a:pt x="26719" y="3203"/>
                    <a:pt x="23384" y="5938"/>
                    <a:pt x="17480" y="6338"/>
                  </a:cubicBezTo>
                  <a:cubicBezTo>
                    <a:pt x="11542" y="6738"/>
                    <a:pt x="0" y="10074"/>
                    <a:pt x="0" y="10074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36"/>
            <p:cNvSpPr/>
            <p:nvPr/>
          </p:nvSpPr>
          <p:spPr>
            <a:xfrm>
              <a:off x="7463294" y="1775450"/>
              <a:ext cx="1334402" cy="276050"/>
            </a:xfrm>
            <a:custGeom>
              <a:rect b="b" l="l" r="r" t="t"/>
              <a:pathLst>
                <a:path extrusionOk="0" fill="none" h="11042" w="59077">
                  <a:moveTo>
                    <a:pt x="1" y="10141"/>
                  </a:moveTo>
                  <a:cubicBezTo>
                    <a:pt x="1" y="10141"/>
                    <a:pt x="6072" y="5037"/>
                    <a:pt x="19148" y="8039"/>
                  </a:cubicBezTo>
                  <a:cubicBezTo>
                    <a:pt x="32224" y="11042"/>
                    <a:pt x="36327" y="8373"/>
                    <a:pt x="43765" y="4170"/>
                  </a:cubicBezTo>
                  <a:cubicBezTo>
                    <a:pt x="51171" y="0"/>
                    <a:pt x="59076" y="100"/>
                    <a:pt x="59076" y="100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36"/>
            <p:cNvSpPr/>
            <p:nvPr/>
          </p:nvSpPr>
          <p:spPr>
            <a:xfrm>
              <a:off x="7414325" y="1511925"/>
              <a:ext cx="1275991" cy="311075"/>
            </a:xfrm>
            <a:custGeom>
              <a:rect b="b" l="l" r="r" t="t"/>
              <a:pathLst>
                <a:path extrusionOk="0" fill="none" h="12443" w="56875">
                  <a:moveTo>
                    <a:pt x="56874" y="267"/>
                  </a:moveTo>
                  <a:cubicBezTo>
                    <a:pt x="56874" y="267"/>
                    <a:pt x="49769" y="0"/>
                    <a:pt x="42264" y="5704"/>
                  </a:cubicBezTo>
                  <a:cubicBezTo>
                    <a:pt x="34758" y="11409"/>
                    <a:pt x="33324" y="12443"/>
                    <a:pt x="23684" y="11008"/>
                  </a:cubicBezTo>
                  <a:cubicBezTo>
                    <a:pt x="14043" y="9574"/>
                    <a:pt x="0" y="9774"/>
                    <a:pt x="0" y="9774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36"/>
            <p:cNvSpPr/>
            <p:nvPr/>
          </p:nvSpPr>
          <p:spPr>
            <a:xfrm>
              <a:off x="7414325" y="1289275"/>
              <a:ext cx="1138674" cy="387800"/>
            </a:xfrm>
            <a:custGeom>
              <a:rect b="b" l="l" r="r" t="t"/>
              <a:pathLst>
                <a:path extrusionOk="0" fill="none" h="15512" w="51805">
                  <a:moveTo>
                    <a:pt x="1" y="9807"/>
                  </a:moveTo>
                  <a:cubicBezTo>
                    <a:pt x="1" y="9807"/>
                    <a:pt x="5037" y="3836"/>
                    <a:pt x="17079" y="9674"/>
                  </a:cubicBezTo>
                  <a:cubicBezTo>
                    <a:pt x="29155" y="15511"/>
                    <a:pt x="31656" y="13576"/>
                    <a:pt x="37127" y="7906"/>
                  </a:cubicBezTo>
                  <a:cubicBezTo>
                    <a:pt x="42598" y="2202"/>
                    <a:pt x="51804" y="0"/>
                    <a:pt x="51804" y="0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36"/>
            <p:cNvSpPr/>
            <p:nvPr/>
          </p:nvSpPr>
          <p:spPr>
            <a:xfrm>
              <a:off x="7482900" y="1071600"/>
              <a:ext cx="934864" cy="405325"/>
            </a:xfrm>
            <a:custGeom>
              <a:rect b="b" l="l" r="r" t="t"/>
              <a:pathLst>
                <a:path extrusionOk="0" fill="none" h="16213" w="43131">
                  <a:moveTo>
                    <a:pt x="43131" y="1"/>
                  </a:moveTo>
                  <a:cubicBezTo>
                    <a:pt x="43131" y="1"/>
                    <a:pt x="37060" y="1035"/>
                    <a:pt x="32356" y="8640"/>
                  </a:cubicBezTo>
                  <a:cubicBezTo>
                    <a:pt x="27653" y="16212"/>
                    <a:pt x="14444" y="10942"/>
                    <a:pt x="0" y="5205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36"/>
            <p:cNvSpPr/>
            <p:nvPr/>
          </p:nvSpPr>
          <p:spPr>
            <a:xfrm>
              <a:off x="7569150" y="929850"/>
              <a:ext cx="721381" cy="302725"/>
            </a:xfrm>
            <a:custGeom>
              <a:rect b="b" l="l" r="r" t="t"/>
              <a:pathLst>
                <a:path extrusionOk="0" fill="none" h="12109" w="33324">
                  <a:moveTo>
                    <a:pt x="0" y="934"/>
                  </a:moveTo>
                  <a:cubicBezTo>
                    <a:pt x="0" y="934"/>
                    <a:pt x="14244" y="6004"/>
                    <a:pt x="19447" y="12109"/>
                  </a:cubicBezTo>
                  <a:cubicBezTo>
                    <a:pt x="23584" y="5170"/>
                    <a:pt x="33324" y="0"/>
                    <a:pt x="33324" y="0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36"/>
            <p:cNvSpPr/>
            <p:nvPr/>
          </p:nvSpPr>
          <p:spPr>
            <a:xfrm>
              <a:off x="7666134" y="824993"/>
              <a:ext cx="548726" cy="200989"/>
            </a:xfrm>
            <a:custGeom>
              <a:rect b="b" l="l" r="r" t="t"/>
              <a:pathLst>
                <a:path extrusionOk="0" fill="none" h="9074" w="25319">
                  <a:moveTo>
                    <a:pt x="1" y="0"/>
                  </a:moveTo>
                  <a:cubicBezTo>
                    <a:pt x="1" y="0"/>
                    <a:pt x="8006" y="3436"/>
                    <a:pt x="13343" y="9074"/>
                  </a:cubicBezTo>
                  <a:cubicBezTo>
                    <a:pt x="17947" y="834"/>
                    <a:pt x="25319" y="501"/>
                    <a:pt x="25319" y="501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36"/>
            <p:cNvSpPr/>
            <p:nvPr/>
          </p:nvSpPr>
          <p:spPr>
            <a:xfrm>
              <a:off x="7929775" y="899825"/>
              <a:ext cx="572100" cy="3203150"/>
            </a:xfrm>
            <a:custGeom>
              <a:rect b="b" l="l" r="r" t="t"/>
              <a:pathLst>
                <a:path extrusionOk="0" h="128126" w="22884">
                  <a:moveTo>
                    <a:pt x="0" y="0"/>
                  </a:moveTo>
                  <a:cubicBezTo>
                    <a:pt x="1" y="3"/>
                    <a:pt x="6872" y="38896"/>
                    <a:pt x="11575" y="63646"/>
                  </a:cubicBezTo>
                  <a:cubicBezTo>
                    <a:pt x="16278" y="88430"/>
                    <a:pt x="17346" y="127858"/>
                    <a:pt x="17346" y="127858"/>
                  </a:cubicBezTo>
                  <a:lnTo>
                    <a:pt x="22883" y="128125"/>
                  </a:lnTo>
                  <a:cubicBezTo>
                    <a:pt x="22883" y="128125"/>
                    <a:pt x="22016" y="98504"/>
                    <a:pt x="14010" y="60844"/>
                  </a:cubicBezTo>
                  <a:cubicBezTo>
                    <a:pt x="6005" y="23185"/>
                    <a:pt x="1" y="2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23" name="Google Shape;3023;p36"/>
          <p:cNvGrpSpPr/>
          <p:nvPr/>
        </p:nvGrpSpPr>
        <p:grpSpPr>
          <a:xfrm flipH="1">
            <a:off x="7897045" y="-2"/>
            <a:ext cx="1322773" cy="1338296"/>
            <a:chOff x="238125" y="470675"/>
            <a:chExt cx="2524375" cy="2554000"/>
          </a:xfrm>
        </p:grpSpPr>
        <p:sp>
          <p:nvSpPr>
            <p:cNvPr id="3024" name="Google Shape;3024;p36"/>
            <p:cNvSpPr/>
            <p:nvPr/>
          </p:nvSpPr>
          <p:spPr>
            <a:xfrm>
              <a:off x="974450" y="470675"/>
              <a:ext cx="974200" cy="1541075"/>
            </a:xfrm>
            <a:custGeom>
              <a:rect b="b" l="l" r="r" t="t"/>
              <a:pathLst>
                <a:path extrusionOk="0" h="61643" w="38968">
                  <a:moveTo>
                    <a:pt x="0" y="0"/>
                  </a:moveTo>
                  <a:cubicBezTo>
                    <a:pt x="3040" y="8997"/>
                    <a:pt x="7052" y="17660"/>
                    <a:pt x="11946" y="25806"/>
                  </a:cubicBezTo>
                  <a:cubicBezTo>
                    <a:pt x="32281" y="59211"/>
                    <a:pt x="36962" y="60852"/>
                    <a:pt x="36962" y="60852"/>
                  </a:cubicBezTo>
                  <a:cubicBezTo>
                    <a:pt x="36962" y="60852"/>
                    <a:pt x="38968" y="61642"/>
                    <a:pt x="35411" y="57873"/>
                  </a:cubicBezTo>
                  <a:cubicBezTo>
                    <a:pt x="31825" y="54135"/>
                    <a:pt x="22676" y="40365"/>
                    <a:pt x="12220" y="22645"/>
                  </a:cubicBezTo>
                  <a:cubicBezTo>
                    <a:pt x="8025" y="15411"/>
                    <a:pt x="4499" y="7842"/>
                    <a:pt x="16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36"/>
            <p:cNvSpPr/>
            <p:nvPr/>
          </p:nvSpPr>
          <p:spPr>
            <a:xfrm>
              <a:off x="1039800" y="470675"/>
              <a:ext cx="188475" cy="116275"/>
            </a:xfrm>
            <a:custGeom>
              <a:rect b="b" l="l" r="r" t="t"/>
              <a:pathLst>
                <a:path extrusionOk="0" h="4651" w="7539">
                  <a:moveTo>
                    <a:pt x="2280" y="0"/>
                  </a:moveTo>
                  <a:cubicBezTo>
                    <a:pt x="1338" y="1429"/>
                    <a:pt x="578" y="3009"/>
                    <a:pt x="0" y="4651"/>
                  </a:cubicBezTo>
                  <a:cubicBezTo>
                    <a:pt x="2766" y="3526"/>
                    <a:pt x="5320" y="1945"/>
                    <a:pt x="75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36"/>
            <p:cNvSpPr/>
            <p:nvPr/>
          </p:nvSpPr>
          <p:spPr>
            <a:xfrm>
              <a:off x="1172775" y="742700"/>
              <a:ext cx="1067675" cy="160375"/>
            </a:xfrm>
            <a:custGeom>
              <a:rect b="b" l="l" r="r" t="t"/>
              <a:pathLst>
                <a:path extrusionOk="0" h="6415" w="42707">
                  <a:moveTo>
                    <a:pt x="18968" y="1520"/>
                  </a:moveTo>
                  <a:cubicBezTo>
                    <a:pt x="9971" y="1"/>
                    <a:pt x="1186" y="3314"/>
                    <a:pt x="1" y="6414"/>
                  </a:cubicBezTo>
                  <a:cubicBezTo>
                    <a:pt x="1" y="6414"/>
                    <a:pt x="8967" y="4195"/>
                    <a:pt x="17721" y="5077"/>
                  </a:cubicBezTo>
                  <a:cubicBezTo>
                    <a:pt x="26475" y="5928"/>
                    <a:pt x="42707" y="1338"/>
                    <a:pt x="42707" y="1338"/>
                  </a:cubicBezTo>
                  <a:cubicBezTo>
                    <a:pt x="42707" y="1338"/>
                    <a:pt x="27965" y="3071"/>
                    <a:pt x="18968" y="15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36"/>
            <p:cNvSpPr/>
            <p:nvPr/>
          </p:nvSpPr>
          <p:spPr>
            <a:xfrm>
              <a:off x="1100600" y="479775"/>
              <a:ext cx="944550" cy="297150"/>
            </a:xfrm>
            <a:custGeom>
              <a:rect b="b" l="l" r="r" t="t"/>
              <a:pathLst>
                <a:path extrusionOk="0" h="11886" w="37782">
                  <a:moveTo>
                    <a:pt x="0" y="10852"/>
                  </a:moveTo>
                  <a:cubicBezTo>
                    <a:pt x="0" y="10852"/>
                    <a:pt x="7660" y="11885"/>
                    <a:pt x="19362" y="7569"/>
                  </a:cubicBezTo>
                  <a:cubicBezTo>
                    <a:pt x="31065" y="3253"/>
                    <a:pt x="37782" y="1"/>
                    <a:pt x="37782" y="1"/>
                  </a:cubicBezTo>
                  <a:cubicBezTo>
                    <a:pt x="37782" y="1"/>
                    <a:pt x="4559" y="4439"/>
                    <a:pt x="0" y="1085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36"/>
            <p:cNvSpPr/>
            <p:nvPr/>
          </p:nvSpPr>
          <p:spPr>
            <a:xfrm>
              <a:off x="1057275" y="470675"/>
              <a:ext cx="509150" cy="186175"/>
            </a:xfrm>
            <a:custGeom>
              <a:rect b="b" l="l" r="r" t="t"/>
              <a:pathLst>
                <a:path extrusionOk="0" h="7447" w="20366">
                  <a:moveTo>
                    <a:pt x="1" y="6474"/>
                  </a:moveTo>
                  <a:cubicBezTo>
                    <a:pt x="1" y="6474"/>
                    <a:pt x="4469" y="7447"/>
                    <a:pt x="13010" y="3344"/>
                  </a:cubicBezTo>
                  <a:cubicBezTo>
                    <a:pt x="15502" y="2158"/>
                    <a:pt x="18025" y="1033"/>
                    <a:pt x="20366" y="0"/>
                  </a:cubicBezTo>
                  <a:lnTo>
                    <a:pt x="12311" y="0"/>
                  </a:lnTo>
                  <a:cubicBezTo>
                    <a:pt x="7113" y="1672"/>
                    <a:pt x="2250" y="3830"/>
                    <a:pt x="1" y="64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36"/>
            <p:cNvSpPr/>
            <p:nvPr/>
          </p:nvSpPr>
          <p:spPr>
            <a:xfrm>
              <a:off x="1786025" y="1686475"/>
              <a:ext cx="781175" cy="348825"/>
            </a:xfrm>
            <a:custGeom>
              <a:rect b="b" l="l" r="r" t="t"/>
              <a:pathLst>
                <a:path extrusionOk="0" h="13953" w="31247">
                  <a:moveTo>
                    <a:pt x="0" y="6901"/>
                  </a:moveTo>
                  <a:cubicBezTo>
                    <a:pt x="0" y="6901"/>
                    <a:pt x="4316" y="9150"/>
                    <a:pt x="12067" y="10731"/>
                  </a:cubicBezTo>
                  <a:cubicBezTo>
                    <a:pt x="19818" y="12311"/>
                    <a:pt x="31247" y="13952"/>
                    <a:pt x="31247" y="13952"/>
                  </a:cubicBezTo>
                  <a:cubicBezTo>
                    <a:pt x="31247" y="13952"/>
                    <a:pt x="9575" y="1"/>
                    <a:pt x="0" y="69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36"/>
            <p:cNvSpPr/>
            <p:nvPr/>
          </p:nvSpPr>
          <p:spPr>
            <a:xfrm>
              <a:off x="1641625" y="1512475"/>
              <a:ext cx="984100" cy="228000"/>
            </a:xfrm>
            <a:custGeom>
              <a:rect b="b" l="l" r="r" t="t"/>
              <a:pathLst>
                <a:path extrusionOk="0" h="9120" w="39364">
                  <a:moveTo>
                    <a:pt x="1" y="5320"/>
                  </a:moveTo>
                  <a:cubicBezTo>
                    <a:pt x="1" y="5320"/>
                    <a:pt x="2858" y="7083"/>
                    <a:pt x="11551" y="8116"/>
                  </a:cubicBezTo>
                  <a:cubicBezTo>
                    <a:pt x="20275" y="9119"/>
                    <a:pt x="39363" y="8177"/>
                    <a:pt x="39363" y="8177"/>
                  </a:cubicBezTo>
                  <a:cubicBezTo>
                    <a:pt x="39363" y="8177"/>
                    <a:pt x="5654" y="0"/>
                    <a:pt x="1" y="53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36"/>
            <p:cNvSpPr/>
            <p:nvPr/>
          </p:nvSpPr>
          <p:spPr>
            <a:xfrm>
              <a:off x="1369600" y="1145450"/>
              <a:ext cx="1009925" cy="117050"/>
            </a:xfrm>
            <a:custGeom>
              <a:rect b="b" l="l" r="r" t="t"/>
              <a:pathLst>
                <a:path extrusionOk="0" h="4682" w="40397">
                  <a:moveTo>
                    <a:pt x="15836" y="821"/>
                  </a:moveTo>
                  <a:cubicBezTo>
                    <a:pt x="5836" y="0"/>
                    <a:pt x="1277" y="973"/>
                    <a:pt x="0" y="3465"/>
                  </a:cubicBezTo>
                  <a:cubicBezTo>
                    <a:pt x="0" y="3465"/>
                    <a:pt x="4195" y="4620"/>
                    <a:pt x="14347" y="4651"/>
                  </a:cubicBezTo>
                  <a:cubicBezTo>
                    <a:pt x="24499" y="4681"/>
                    <a:pt x="40396" y="487"/>
                    <a:pt x="40396" y="487"/>
                  </a:cubicBezTo>
                  <a:cubicBezTo>
                    <a:pt x="40396" y="487"/>
                    <a:pt x="25837" y="1611"/>
                    <a:pt x="15836" y="82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36"/>
            <p:cNvSpPr/>
            <p:nvPr/>
          </p:nvSpPr>
          <p:spPr>
            <a:xfrm>
              <a:off x="1256375" y="941800"/>
              <a:ext cx="1123900" cy="158825"/>
            </a:xfrm>
            <a:custGeom>
              <a:rect b="b" l="l" r="r" t="t"/>
              <a:pathLst>
                <a:path extrusionOk="0" h="6353" w="44956">
                  <a:moveTo>
                    <a:pt x="20396" y="2006"/>
                  </a:moveTo>
                  <a:cubicBezTo>
                    <a:pt x="10669" y="1003"/>
                    <a:pt x="882" y="2371"/>
                    <a:pt x="0" y="4894"/>
                  </a:cubicBezTo>
                  <a:cubicBezTo>
                    <a:pt x="0" y="4894"/>
                    <a:pt x="16627" y="6353"/>
                    <a:pt x="26688" y="4924"/>
                  </a:cubicBezTo>
                  <a:cubicBezTo>
                    <a:pt x="32949" y="4012"/>
                    <a:pt x="39089" y="2341"/>
                    <a:pt x="44955" y="0"/>
                  </a:cubicBezTo>
                  <a:cubicBezTo>
                    <a:pt x="44955" y="0"/>
                    <a:pt x="30153" y="3009"/>
                    <a:pt x="20396" y="20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36"/>
            <p:cNvSpPr/>
            <p:nvPr/>
          </p:nvSpPr>
          <p:spPr>
            <a:xfrm>
              <a:off x="1509425" y="1321750"/>
              <a:ext cx="1000025" cy="193775"/>
            </a:xfrm>
            <a:custGeom>
              <a:rect b="b" l="l" r="r" t="t"/>
              <a:pathLst>
                <a:path extrusionOk="0" h="7751" w="40001">
                  <a:moveTo>
                    <a:pt x="0" y="5289"/>
                  </a:moveTo>
                  <a:cubicBezTo>
                    <a:pt x="0" y="5289"/>
                    <a:pt x="5532" y="7751"/>
                    <a:pt x="15563" y="6900"/>
                  </a:cubicBezTo>
                  <a:cubicBezTo>
                    <a:pt x="25563" y="6049"/>
                    <a:pt x="40001" y="2006"/>
                    <a:pt x="40001" y="2006"/>
                  </a:cubicBezTo>
                  <a:cubicBezTo>
                    <a:pt x="40001" y="2006"/>
                    <a:pt x="8085" y="0"/>
                    <a:pt x="0" y="52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36"/>
            <p:cNvSpPr/>
            <p:nvPr/>
          </p:nvSpPr>
          <p:spPr>
            <a:xfrm>
              <a:off x="1457750" y="1682675"/>
              <a:ext cx="237100" cy="1041850"/>
            </a:xfrm>
            <a:custGeom>
              <a:rect b="b" l="l" r="r" t="t"/>
              <a:pathLst>
                <a:path extrusionOk="0" h="41674" w="9484">
                  <a:moveTo>
                    <a:pt x="8085" y="1"/>
                  </a:moveTo>
                  <a:cubicBezTo>
                    <a:pt x="8085" y="1"/>
                    <a:pt x="1611" y="12098"/>
                    <a:pt x="608" y="22281"/>
                  </a:cubicBezTo>
                  <a:cubicBezTo>
                    <a:pt x="31" y="28725"/>
                    <a:pt x="0" y="35229"/>
                    <a:pt x="486" y="41673"/>
                  </a:cubicBezTo>
                  <a:cubicBezTo>
                    <a:pt x="486" y="41673"/>
                    <a:pt x="2432" y="26871"/>
                    <a:pt x="5411" y="18603"/>
                  </a:cubicBezTo>
                  <a:cubicBezTo>
                    <a:pt x="8359" y="10366"/>
                    <a:pt x="9484" y="2433"/>
                    <a:pt x="80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36"/>
            <p:cNvSpPr/>
            <p:nvPr/>
          </p:nvSpPr>
          <p:spPr>
            <a:xfrm>
              <a:off x="975975" y="1245000"/>
              <a:ext cx="465825" cy="1024350"/>
            </a:xfrm>
            <a:custGeom>
              <a:rect b="b" l="l" r="r" t="t"/>
              <a:pathLst>
                <a:path extrusionOk="0" h="40974" w="18633">
                  <a:moveTo>
                    <a:pt x="16019" y="0"/>
                  </a:moveTo>
                  <a:cubicBezTo>
                    <a:pt x="16019" y="0"/>
                    <a:pt x="7022" y="11338"/>
                    <a:pt x="3526" y="21064"/>
                  </a:cubicBezTo>
                  <a:cubicBezTo>
                    <a:pt x="0" y="30760"/>
                    <a:pt x="1520" y="40973"/>
                    <a:pt x="1520" y="40973"/>
                  </a:cubicBezTo>
                  <a:cubicBezTo>
                    <a:pt x="1520" y="40973"/>
                    <a:pt x="2888" y="26535"/>
                    <a:pt x="7478" y="19818"/>
                  </a:cubicBezTo>
                  <a:cubicBezTo>
                    <a:pt x="12098" y="13101"/>
                    <a:pt x="18633" y="4681"/>
                    <a:pt x="160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36"/>
            <p:cNvSpPr/>
            <p:nvPr/>
          </p:nvSpPr>
          <p:spPr>
            <a:xfrm>
              <a:off x="1246500" y="1472200"/>
              <a:ext cx="328300" cy="998525"/>
            </a:xfrm>
            <a:custGeom>
              <a:rect b="b" l="l" r="r" t="t"/>
              <a:pathLst>
                <a:path extrusionOk="0" h="39941" w="13132">
                  <a:moveTo>
                    <a:pt x="11186" y="0"/>
                  </a:moveTo>
                  <a:cubicBezTo>
                    <a:pt x="11186" y="0"/>
                    <a:pt x="5836" y="10700"/>
                    <a:pt x="2948" y="21216"/>
                  </a:cubicBezTo>
                  <a:cubicBezTo>
                    <a:pt x="61" y="31733"/>
                    <a:pt x="0" y="39940"/>
                    <a:pt x="0" y="39940"/>
                  </a:cubicBezTo>
                  <a:cubicBezTo>
                    <a:pt x="0" y="39940"/>
                    <a:pt x="4651" y="26019"/>
                    <a:pt x="8146" y="18876"/>
                  </a:cubicBezTo>
                  <a:cubicBezTo>
                    <a:pt x="11611" y="11733"/>
                    <a:pt x="13131" y="5259"/>
                    <a:pt x="111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36"/>
            <p:cNvSpPr/>
            <p:nvPr/>
          </p:nvSpPr>
          <p:spPr>
            <a:xfrm>
              <a:off x="1659100" y="1861250"/>
              <a:ext cx="161125" cy="967375"/>
            </a:xfrm>
            <a:custGeom>
              <a:rect b="b" l="l" r="r" t="t"/>
              <a:pathLst>
                <a:path extrusionOk="0" h="38695" w="6445">
                  <a:moveTo>
                    <a:pt x="305" y="21156"/>
                  </a:moveTo>
                  <a:cubicBezTo>
                    <a:pt x="639" y="33466"/>
                    <a:pt x="2980" y="38694"/>
                    <a:pt x="2980" y="38694"/>
                  </a:cubicBezTo>
                  <a:cubicBezTo>
                    <a:pt x="2980" y="38694"/>
                    <a:pt x="2007" y="27934"/>
                    <a:pt x="3740" y="17995"/>
                  </a:cubicBezTo>
                  <a:cubicBezTo>
                    <a:pt x="5472" y="8056"/>
                    <a:pt x="6445" y="2220"/>
                    <a:pt x="4986" y="1"/>
                  </a:cubicBezTo>
                  <a:cubicBezTo>
                    <a:pt x="4955" y="1"/>
                    <a:pt x="1" y="8846"/>
                    <a:pt x="305" y="211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36"/>
            <p:cNvSpPr/>
            <p:nvPr/>
          </p:nvSpPr>
          <p:spPr>
            <a:xfrm>
              <a:off x="1865050" y="1953200"/>
              <a:ext cx="897450" cy="1071475"/>
            </a:xfrm>
            <a:custGeom>
              <a:rect b="b" l="l" r="r" t="t"/>
              <a:pathLst>
                <a:path extrusionOk="0" h="42859" w="35898">
                  <a:moveTo>
                    <a:pt x="0" y="1"/>
                  </a:moveTo>
                  <a:cubicBezTo>
                    <a:pt x="0" y="1"/>
                    <a:pt x="912" y="7782"/>
                    <a:pt x="10548" y="18238"/>
                  </a:cubicBezTo>
                  <a:cubicBezTo>
                    <a:pt x="20153" y="28694"/>
                    <a:pt x="35898" y="42859"/>
                    <a:pt x="35898" y="42859"/>
                  </a:cubicBezTo>
                  <a:cubicBezTo>
                    <a:pt x="35898" y="42859"/>
                    <a:pt x="13070" y="7144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36"/>
            <p:cNvSpPr/>
            <p:nvPr/>
          </p:nvSpPr>
          <p:spPr>
            <a:xfrm>
              <a:off x="827800" y="1084650"/>
              <a:ext cx="454425" cy="935450"/>
            </a:xfrm>
            <a:custGeom>
              <a:rect b="b" l="l" r="r" t="t"/>
              <a:pathLst>
                <a:path extrusionOk="0" h="37418" w="18177">
                  <a:moveTo>
                    <a:pt x="16353" y="7995"/>
                  </a:moveTo>
                  <a:cubicBezTo>
                    <a:pt x="17721" y="5563"/>
                    <a:pt x="18177" y="2736"/>
                    <a:pt x="17690" y="1"/>
                  </a:cubicBezTo>
                  <a:cubicBezTo>
                    <a:pt x="12857" y="3952"/>
                    <a:pt x="9210" y="9150"/>
                    <a:pt x="7173" y="15046"/>
                  </a:cubicBezTo>
                  <a:cubicBezTo>
                    <a:pt x="3860" y="24712"/>
                    <a:pt x="3800" y="28269"/>
                    <a:pt x="2584" y="31612"/>
                  </a:cubicBezTo>
                  <a:cubicBezTo>
                    <a:pt x="1824" y="33588"/>
                    <a:pt x="973" y="35533"/>
                    <a:pt x="0" y="37418"/>
                  </a:cubicBezTo>
                  <a:cubicBezTo>
                    <a:pt x="3769" y="33709"/>
                    <a:pt x="6596" y="29150"/>
                    <a:pt x="8237" y="24104"/>
                  </a:cubicBezTo>
                  <a:cubicBezTo>
                    <a:pt x="10943" y="15715"/>
                    <a:pt x="14043" y="12311"/>
                    <a:pt x="16353" y="79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36"/>
            <p:cNvSpPr/>
            <p:nvPr/>
          </p:nvSpPr>
          <p:spPr>
            <a:xfrm>
              <a:off x="323975" y="780700"/>
              <a:ext cx="785750" cy="646700"/>
            </a:xfrm>
            <a:custGeom>
              <a:rect b="b" l="l" r="r" t="t"/>
              <a:pathLst>
                <a:path extrusionOk="0" h="25868" w="31430">
                  <a:moveTo>
                    <a:pt x="31430" y="0"/>
                  </a:moveTo>
                  <a:cubicBezTo>
                    <a:pt x="31430" y="0"/>
                    <a:pt x="17873" y="9271"/>
                    <a:pt x="10122" y="16171"/>
                  </a:cubicBezTo>
                  <a:cubicBezTo>
                    <a:pt x="2341" y="23071"/>
                    <a:pt x="1" y="25867"/>
                    <a:pt x="1" y="25867"/>
                  </a:cubicBezTo>
                  <a:cubicBezTo>
                    <a:pt x="1" y="25867"/>
                    <a:pt x="30336" y="9849"/>
                    <a:pt x="314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36"/>
            <p:cNvSpPr/>
            <p:nvPr/>
          </p:nvSpPr>
          <p:spPr>
            <a:xfrm>
              <a:off x="238125" y="638600"/>
              <a:ext cx="824500" cy="425550"/>
            </a:xfrm>
            <a:custGeom>
              <a:rect b="b" l="l" r="r" t="t"/>
              <a:pathLst>
                <a:path extrusionOk="0" h="17022" w="32980">
                  <a:moveTo>
                    <a:pt x="32979" y="578"/>
                  </a:moveTo>
                  <a:cubicBezTo>
                    <a:pt x="32979" y="578"/>
                    <a:pt x="25928" y="0"/>
                    <a:pt x="17326" y="4590"/>
                  </a:cubicBezTo>
                  <a:cubicBezTo>
                    <a:pt x="10456" y="8268"/>
                    <a:pt x="2796" y="14286"/>
                    <a:pt x="0" y="16536"/>
                  </a:cubicBezTo>
                  <a:lnTo>
                    <a:pt x="0" y="17022"/>
                  </a:lnTo>
                  <a:cubicBezTo>
                    <a:pt x="5350" y="14955"/>
                    <a:pt x="28450" y="5836"/>
                    <a:pt x="32979" y="57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36"/>
            <p:cNvSpPr/>
            <p:nvPr/>
          </p:nvSpPr>
          <p:spPr>
            <a:xfrm>
              <a:off x="336150" y="502575"/>
              <a:ext cx="696075" cy="158075"/>
            </a:xfrm>
            <a:custGeom>
              <a:rect b="b" l="l" r="r" t="t"/>
              <a:pathLst>
                <a:path extrusionOk="0" h="6323" w="27843">
                  <a:moveTo>
                    <a:pt x="17447" y="5229"/>
                  </a:moveTo>
                  <a:cubicBezTo>
                    <a:pt x="22159" y="6323"/>
                    <a:pt x="27843" y="3223"/>
                    <a:pt x="27691" y="3101"/>
                  </a:cubicBezTo>
                  <a:cubicBezTo>
                    <a:pt x="27691" y="3101"/>
                    <a:pt x="20274" y="1"/>
                    <a:pt x="13405" y="1064"/>
                  </a:cubicBezTo>
                  <a:cubicBezTo>
                    <a:pt x="8845" y="1855"/>
                    <a:pt x="4347" y="3071"/>
                    <a:pt x="0" y="4742"/>
                  </a:cubicBezTo>
                  <a:cubicBezTo>
                    <a:pt x="0" y="4742"/>
                    <a:pt x="12766" y="4165"/>
                    <a:pt x="17447" y="52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36"/>
            <p:cNvSpPr/>
            <p:nvPr/>
          </p:nvSpPr>
          <p:spPr>
            <a:xfrm>
              <a:off x="599825" y="930400"/>
              <a:ext cx="601100" cy="671775"/>
            </a:xfrm>
            <a:custGeom>
              <a:rect b="b" l="l" r="r" t="t"/>
              <a:pathLst>
                <a:path extrusionOk="0" h="26871" w="24044">
                  <a:moveTo>
                    <a:pt x="23131" y="0"/>
                  </a:moveTo>
                  <a:cubicBezTo>
                    <a:pt x="23131" y="0"/>
                    <a:pt x="12675" y="10092"/>
                    <a:pt x="7387" y="16262"/>
                  </a:cubicBezTo>
                  <a:cubicBezTo>
                    <a:pt x="2098" y="22432"/>
                    <a:pt x="0" y="26870"/>
                    <a:pt x="0" y="26870"/>
                  </a:cubicBezTo>
                  <a:cubicBezTo>
                    <a:pt x="0" y="26870"/>
                    <a:pt x="10669" y="17204"/>
                    <a:pt x="16292" y="11763"/>
                  </a:cubicBezTo>
                  <a:cubicBezTo>
                    <a:pt x="21916" y="6292"/>
                    <a:pt x="24043" y="2706"/>
                    <a:pt x="231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44" name="Google Shape;3044;p36"/>
          <p:cNvGrpSpPr/>
          <p:nvPr/>
        </p:nvGrpSpPr>
        <p:grpSpPr>
          <a:xfrm flipH="1" rot="7923048">
            <a:off x="-138855" y="-298972"/>
            <a:ext cx="913676" cy="1677934"/>
            <a:chOff x="4830275" y="2608450"/>
            <a:chExt cx="1324325" cy="2432075"/>
          </a:xfrm>
        </p:grpSpPr>
        <p:sp>
          <p:nvSpPr>
            <p:cNvPr id="3045" name="Google Shape;3045;p36"/>
            <p:cNvSpPr/>
            <p:nvPr/>
          </p:nvSpPr>
          <p:spPr>
            <a:xfrm>
              <a:off x="5018750" y="3690575"/>
              <a:ext cx="519575" cy="1330675"/>
            </a:xfrm>
            <a:custGeom>
              <a:rect b="b" l="l" r="r" t="t"/>
              <a:pathLst>
                <a:path extrusionOk="0" h="53227" w="20783">
                  <a:moveTo>
                    <a:pt x="1" y="1"/>
                  </a:moveTo>
                  <a:lnTo>
                    <a:pt x="1" y="1"/>
                  </a:lnTo>
                  <a:cubicBezTo>
                    <a:pt x="9107" y="15979"/>
                    <a:pt x="15111" y="32291"/>
                    <a:pt x="19781" y="52405"/>
                  </a:cubicBezTo>
                  <a:cubicBezTo>
                    <a:pt x="19901" y="52951"/>
                    <a:pt x="20152" y="53227"/>
                    <a:pt x="20368" y="53227"/>
                  </a:cubicBezTo>
                  <a:cubicBezTo>
                    <a:pt x="20574" y="53227"/>
                    <a:pt x="20749" y="52976"/>
                    <a:pt x="20749" y="52472"/>
                  </a:cubicBezTo>
                  <a:cubicBezTo>
                    <a:pt x="20782" y="25152"/>
                    <a:pt x="13777" y="16513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36"/>
            <p:cNvSpPr/>
            <p:nvPr/>
          </p:nvSpPr>
          <p:spPr>
            <a:xfrm>
              <a:off x="5531825" y="3352850"/>
              <a:ext cx="622775" cy="1631100"/>
            </a:xfrm>
            <a:custGeom>
              <a:rect b="b" l="l" r="r" t="t"/>
              <a:pathLst>
                <a:path extrusionOk="0" h="65244" w="24911">
                  <a:moveTo>
                    <a:pt x="24910" y="0"/>
                  </a:moveTo>
                  <a:lnTo>
                    <a:pt x="24910" y="0"/>
                  </a:lnTo>
                  <a:cubicBezTo>
                    <a:pt x="21508" y="3503"/>
                    <a:pt x="18139" y="7539"/>
                    <a:pt x="14803" y="12076"/>
                  </a:cubicBezTo>
                  <a:cubicBezTo>
                    <a:pt x="12835" y="14777"/>
                    <a:pt x="10900" y="17646"/>
                    <a:pt x="9132" y="21315"/>
                  </a:cubicBezTo>
                  <a:cubicBezTo>
                    <a:pt x="5930" y="27954"/>
                    <a:pt x="3662" y="36693"/>
                    <a:pt x="2261" y="45199"/>
                  </a:cubicBezTo>
                  <a:cubicBezTo>
                    <a:pt x="1227" y="51637"/>
                    <a:pt x="559" y="57908"/>
                    <a:pt x="59" y="64213"/>
                  </a:cubicBezTo>
                  <a:cubicBezTo>
                    <a:pt x="0" y="64861"/>
                    <a:pt x="265" y="65244"/>
                    <a:pt x="548" y="65244"/>
                  </a:cubicBezTo>
                  <a:cubicBezTo>
                    <a:pt x="745" y="65244"/>
                    <a:pt x="950" y="65058"/>
                    <a:pt x="1060" y="64646"/>
                  </a:cubicBezTo>
                  <a:cubicBezTo>
                    <a:pt x="3928" y="53672"/>
                    <a:pt x="6931" y="43064"/>
                    <a:pt x="10500" y="32557"/>
                  </a:cubicBezTo>
                  <a:cubicBezTo>
                    <a:pt x="14636" y="20215"/>
                    <a:pt x="19340" y="8339"/>
                    <a:pt x="249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36"/>
            <p:cNvSpPr/>
            <p:nvPr/>
          </p:nvSpPr>
          <p:spPr>
            <a:xfrm>
              <a:off x="5366500" y="3998300"/>
              <a:ext cx="170975" cy="1031600"/>
            </a:xfrm>
            <a:custGeom>
              <a:rect b="b" l="l" r="r" t="t"/>
              <a:pathLst>
                <a:path extrusionOk="0" fill="none" h="41264" w="6839">
                  <a:moveTo>
                    <a:pt x="5071" y="1"/>
                  </a:moveTo>
                  <a:cubicBezTo>
                    <a:pt x="1" y="16746"/>
                    <a:pt x="768" y="32090"/>
                    <a:pt x="6839" y="41264"/>
                  </a:cubicBezTo>
                </a:path>
              </a:pathLst>
            </a:custGeom>
            <a:noFill/>
            <a:ln cap="flat" cmpd="sng" w="50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36"/>
            <p:cNvSpPr/>
            <p:nvPr/>
          </p:nvSpPr>
          <p:spPr>
            <a:xfrm>
              <a:off x="5467400" y="3605525"/>
              <a:ext cx="231025" cy="403925"/>
            </a:xfrm>
            <a:custGeom>
              <a:rect b="b" l="l" r="r" t="t"/>
              <a:pathLst>
                <a:path extrusionOk="0" h="16157" w="9241">
                  <a:moveTo>
                    <a:pt x="4237" y="0"/>
                  </a:moveTo>
                  <a:cubicBezTo>
                    <a:pt x="4037" y="0"/>
                    <a:pt x="2870" y="67"/>
                    <a:pt x="2669" y="67"/>
                  </a:cubicBezTo>
                  <a:cubicBezTo>
                    <a:pt x="668" y="5238"/>
                    <a:pt x="1" y="10608"/>
                    <a:pt x="801" y="15712"/>
                  </a:cubicBezTo>
                  <a:cubicBezTo>
                    <a:pt x="829" y="15901"/>
                    <a:pt x="944" y="16157"/>
                    <a:pt x="1093" y="16157"/>
                  </a:cubicBezTo>
                  <a:cubicBezTo>
                    <a:pt x="1128" y="16157"/>
                    <a:pt x="1164" y="16143"/>
                    <a:pt x="1202" y="16112"/>
                  </a:cubicBezTo>
                  <a:cubicBezTo>
                    <a:pt x="1235" y="16079"/>
                    <a:pt x="1302" y="16012"/>
                    <a:pt x="1335" y="15912"/>
                  </a:cubicBezTo>
                  <a:cubicBezTo>
                    <a:pt x="1902" y="14411"/>
                    <a:pt x="6739" y="4904"/>
                    <a:pt x="9241" y="2035"/>
                  </a:cubicBezTo>
                  <a:cubicBezTo>
                    <a:pt x="9074" y="1902"/>
                    <a:pt x="8974" y="1768"/>
                    <a:pt x="8807" y="1702"/>
                  </a:cubicBezTo>
                  <a:cubicBezTo>
                    <a:pt x="8540" y="1902"/>
                    <a:pt x="8307" y="2102"/>
                    <a:pt x="8040" y="2369"/>
                  </a:cubicBezTo>
                  <a:cubicBezTo>
                    <a:pt x="8207" y="2069"/>
                    <a:pt x="8340" y="1768"/>
                    <a:pt x="8507" y="1502"/>
                  </a:cubicBezTo>
                  <a:cubicBezTo>
                    <a:pt x="7873" y="1034"/>
                    <a:pt x="7173" y="701"/>
                    <a:pt x="6472" y="434"/>
                  </a:cubicBezTo>
                  <a:cubicBezTo>
                    <a:pt x="6139" y="834"/>
                    <a:pt x="5838" y="1235"/>
                    <a:pt x="5538" y="1668"/>
                  </a:cubicBezTo>
                  <a:lnTo>
                    <a:pt x="5905" y="267"/>
                  </a:lnTo>
                  <a:cubicBezTo>
                    <a:pt x="5605" y="201"/>
                    <a:pt x="5338" y="100"/>
                    <a:pt x="5038" y="67"/>
                  </a:cubicBezTo>
                  <a:cubicBezTo>
                    <a:pt x="4404" y="834"/>
                    <a:pt x="3837" y="1668"/>
                    <a:pt x="3303" y="2502"/>
                  </a:cubicBezTo>
                  <a:cubicBezTo>
                    <a:pt x="3503" y="1602"/>
                    <a:pt x="3837" y="768"/>
                    <a:pt x="42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36"/>
            <p:cNvSpPr/>
            <p:nvPr/>
          </p:nvSpPr>
          <p:spPr>
            <a:xfrm>
              <a:off x="5485950" y="3631375"/>
              <a:ext cx="295875" cy="378250"/>
            </a:xfrm>
            <a:custGeom>
              <a:rect b="b" l="l" r="r" t="t"/>
              <a:pathLst>
                <a:path extrusionOk="0" h="15130" w="11835">
                  <a:moveTo>
                    <a:pt x="5997" y="0"/>
                  </a:moveTo>
                  <a:cubicBezTo>
                    <a:pt x="2661" y="4437"/>
                    <a:pt x="626" y="9441"/>
                    <a:pt x="59" y="14578"/>
                  </a:cubicBezTo>
                  <a:cubicBezTo>
                    <a:pt x="1" y="14841"/>
                    <a:pt x="71" y="15129"/>
                    <a:pt x="246" y="15129"/>
                  </a:cubicBezTo>
                  <a:cubicBezTo>
                    <a:pt x="271" y="15129"/>
                    <a:pt x="297" y="15124"/>
                    <a:pt x="326" y="15111"/>
                  </a:cubicBezTo>
                  <a:cubicBezTo>
                    <a:pt x="393" y="15111"/>
                    <a:pt x="460" y="15045"/>
                    <a:pt x="493" y="14978"/>
                  </a:cubicBezTo>
                  <a:cubicBezTo>
                    <a:pt x="1460" y="13677"/>
                    <a:pt x="8666" y="5838"/>
                    <a:pt x="11834" y="3703"/>
                  </a:cubicBezTo>
                  <a:cubicBezTo>
                    <a:pt x="11768" y="3536"/>
                    <a:pt x="11668" y="3403"/>
                    <a:pt x="11568" y="3203"/>
                  </a:cubicBezTo>
                  <a:cubicBezTo>
                    <a:pt x="11234" y="3336"/>
                    <a:pt x="10934" y="3436"/>
                    <a:pt x="10634" y="3603"/>
                  </a:cubicBezTo>
                  <a:cubicBezTo>
                    <a:pt x="10834" y="3403"/>
                    <a:pt x="11101" y="3169"/>
                    <a:pt x="11301" y="2903"/>
                  </a:cubicBezTo>
                  <a:cubicBezTo>
                    <a:pt x="10800" y="2336"/>
                    <a:pt x="10233" y="1768"/>
                    <a:pt x="9600" y="1368"/>
                  </a:cubicBezTo>
                  <a:cubicBezTo>
                    <a:pt x="9166" y="1602"/>
                    <a:pt x="8766" y="1935"/>
                    <a:pt x="8399" y="2269"/>
                  </a:cubicBezTo>
                  <a:cubicBezTo>
                    <a:pt x="8599" y="1869"/>
                    <a:pt x="8832" y="1435"/>
                    <a:pt x="9099" y="1035"/>
                  </a:cubicBezTo>
                  <a:cubicBezTo>
                    <a:pt x="8832" y="868"/>
                    <a:pt x="8599" y="734"/>
                    <a:pt x="8299" y="601"/>
                  </a:cubicBezTo>
                  <a:cubicBezTo>
                    <a:pt x="7465" y="1201"/>
                    <a:pt x="6731" y="1835"/>
                    <a:pt x="5964" y="2502"/>
                  </a:cubicBezTo>
                  <a:cubicBezTo>
                    <a:pt x="6431" y="1702"/>
                    <a:pt x="6931" y="1001"/>
                    <a:pt x="7565" y="334"/>
                  </a:cubicBezTo>
                  <a:cubicBezTo>
                    <a:pt x="7331" y="234"/>
                    <a:pt x="6230" y="34"/>
                    <a:pt x="59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36"/>
            <p:cNvSpPr/>
            <p:nvPr/>
          </p:nvSpPr>
          <p:spPr>
            <a:xfrm>
              <a:off x="5308125" y="3614700"/>
              <a:ext cx="218525" cy="392625"/>
            </a:xfrm>
            <a:custGeom>
              <a:rect b="b" l="l" r="r" t="t"/>
              <a:pathLst>
                <a:path extrusionOk="0" h="15705" w="8741">
                  <a:moveTo>
                    <a:pt x="5938" y="0"/>
                  </a:moveTo>
                  <a:cubicBezTo>
                    <a:pt x="5738" y="34"/>
                    <a:pt x="5505" y="67"/>
                    <a:pt x="5238" y="134"/>
                  </a:cubicBezTo>
                  <a:cubicBezTo>
                    <a:pt x="5605" y="834"/>
                    <a:pt x="5871" y="1635"/>
                    <a:pt x="6005" y="2469"/>
                  </a:cubicBezTo>
                  <a:cubicBezTo>
                    <a:pt x="5505" y="1702"/>
                    <a:pt x="5004" y="1001"/>
                    <a:pt x="4404" y="367"/>
                  </a:cubicBezTo>
                  <a:cubicBezTo>
                    <a:pt x="4104" y="467"/>
                    <a:pt x="3770" y="567"/>
                    <a:pt x="3503" y="701"/>
                  </a:cubicBezTo>
                  <a:cubicBezTo>
                    <a:pt x="3570" y="1135"/>
                    <a:pt x="3703" y="1568"/>
                    <a:pt x="3737" y="2002"/>
                  </a:cubicBezTo>
                  <a:cubicBezTo>
                    <a:pt x="3503" y="1635"/>
                    <a:pt x="3203" y="1301"/>
                    <a:pt x="2903" y="968"/>
                  </a:cubicBezTo>
                  <a:cubicBezTo>
                    <a:pt x="2169" y="1335"/>
                    <a:pt x="1402" y="1802"/>
                    <a:pt x="734" y="2335"/>
                  </a:cubicBezTo>
                  <a:cubicBezTo>
                    <a:pt x="868" y="2569"/>
                    <a:pt x="1001" y="2869"/>
                    <a:pt x="1101" y="3136"/>
                  </a:cubicBezTo>
                  <a:cubicBezTo>
                    <a:pt x="868" y="2902"/>
                    <a:pt x="668" y="2736"/>
                    <a:pt x="368" y="2636"/>
                  </a:cubicBezTo>
                  <a:cubicBezTo>
                    <a:pt x="267" y="2802"/>
                    <a:pt x="101" y="2902"/>
                    <a:pt x="1" y="3036"/>
                  </a:cubicBezTo>
                  <a:cubicBezTo>
                    <a:pt x="1735" y="4137"/>
                    <a:pt x="3236" y="5671"/>
                    <a:pt x="4370" y="7539"/>
                  </a:cubicBezTo>
                  <a:cubicBezTo>
                    <a:pt x="5038" y="8640"/>
                    <a:pt x="5571" y="9807"/>
                    <a:pt x="5938" y="11075"/>
                  </a:cubicBezTo>
                  <a:cubicBezTo>
                    <a:pt x="6405" y="12509"/>
                    <a:pt x="6505" y="14044"/>
                    <a:pt x="6939" y="15478"/>
                  </a:cubicBezTo>
                  <a:cubicBezTo>
                    <a:pt x="7006" y="15545"/>
                    <a:pt x="7006" y="15645"/>
                    <a:pt x="7072" y="15678"/>
                  </a:cubicBezTo>
                  <a:cubicBezTo>
                    <a:pt x="7100" y="15697"/>
                    <a:pt x="7128" y="15705"/>
                    <a:pt x="7156" y="15705"/>
                  </a:cubicBezTo>
                  <a:cubicBezTo>
                    <a:pt x="7333" y="15705"/>
                    <a:pt x="7511" y="15379"/>
                    <a:pt x="7539" y="15178"/>
                  </a:cubicBezTo>
                  <a:cubicBezTo>
                    <a:pt x="8740" y="9974"/>
                    <a:pt x="8340" y="4170"/>
                    <a:pt x="5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36"/>
            <p:cNvSpPr/>
            <p:nvPr/>
          </p:nvSpPr>
          <p:spPr>
            <a:xfrm>
              <a:off x="5204725" y="3765650"/>
              <a:ext cx="281050" cy="240500"/>
            </a:xfrm>
            <a:custGeom>
              <a:rect b="b" l="l" r="r" t="t"/>
              <a:pathLst>
                <a:path extrusionOk="0" h="9620" w="11242">
                  <a:moveTo>
                    <a:pt x="1802" y="0"/>
                  </a:moveTo>
                  <a:cubicBezTo>
                    <a:pt x="1668" y="167"/>
                    <a:pt x="1568" y="334"/>
                    <a:pt x="1468" y="500"/>
                  </a:cubicBezTo>
                  <a:cubicBezTo>
                    <a:pt x="2068" y="767"/>
                    <a:pt x="2669" y="1134"/>
                    <a:pt x="3203" y="1601"/>
                  </a:cubicBezTo>
                  <a:cubicBezTo>
                    <a:pt x="2502" y="1368"/>
                    <a:pt x="1835" y="1268"/>
                    <a:pt x="1101" y="1168"/>
                  </a:cubicBezTo>
                  <a:cubicBezTo>
                    <a:pt x="1001" y="1434"/>
                    <a:pt x="868" y="1668"/>
                    <a:pt x="768" y="1968"/>
                  </a:cubicBezTo>
                  <a:cubicBezTo>
                    <a:pt x="1068" y="2168"/>
                    <a:pt x="1368" y="2435"/>
                    <a:pt x="1668" y="2669"/>
                  </a:cubicBezTo>
                  <a:cubicBezTo>
                    <a:pt x="1301" y="2602"/>
                    <a:pt x="968" y="2502"/>
                    <a:pt x="567" y="2502"/>
                  </a:cubicBezTo>
                  <a:cubicBezTo>
                    <a:pt x="334" y="3202"/>
                    <a:pt x="167" y="3970"/>
                    <a:pt x="67" y="4703"/>
                  </a:cubicBezTo>
                  <a:cubicBezTo>
                    <a:pt x="267" y="4803"/>
                    <a:pt x="534" y="4870"/>
                    <a:pt x="734" y="5004"/>
                  </a:cubicBezTo>
                  <a:cubicBezTo>
                    <a:pt x="501" y="5004"/>
                    <a:pt x="234" y="5037"/>
                    <a:pt x="34" y="5104"/>
                  </a:cubicBezTo>
                  <a:cubicBezTo>
                    <a:pt x="0" y="5304"/>
                    <a:pt x="0" y="5504"/>
                    <a:pt x="0" y="5671"/>
                  </a:cubicBezTo>
                  <a:cubicBezTo>
                    <a:pt x="608" y="5547"/>
                    <a:pt x="1230" y="5487"/>
                    <a:pt x="1857" y="5487"/>
                  </a:cubicBezTo>
                  <a:cubicBezTo>
                    <a:pt x="2916" y="5487"/>
                    <a:pt x="3990" y="5657"/>
                    <a:pt x="5037" y="5971"/>
                  </a:cubicBezTo>
                  <a:cubicBezTo>
                    <a:pt x="6038" y="6271"/>
                    <a:pt x="7005" y="6705"/>
                    <a:pt x="7906" y="7305"/>
                  </a:cubicBezTo>
                  <a:cubicBezTo>
                    <a:pt x="8973" y="7972"/>
                    <a:pt x="9874" y="8906"/>
                    <a:pt x="10908" y="9540"/>
                  </a:cubicBezTo>
                  <a:cubicBezTo>
                    <a:pt x="10957" y="9589"/>
                    <a:pt x="11006" y="9620"/>
                    <a:pt x="11042" y="9620"/>
                  </a:cubicBezTo>
                  <a:cubicBezTo>
                    <a:pt x="11055" y="9620"/>
                    <a:pt x="11066" y="9616"/>
                    <a:pt x="11075" y="9607"/>
                  </a:cubicBezTo>
                  <a:cubicBezTo>
                    <a:pt x="11242" y="9540"/>
                    <a:pt x="11208" y="9207"/>
                    <a:pt x="11075" y="8973"/>
                  </a:cubicBezTo>
                  <a:cubicBezTo>
                    <a:pt x="8907" y="4837"/>
                    <a:pt x="5504" y="1301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36"/>
            <p:cNvSpPr/>
            <p:nvPr/>
          </p:nvSpPr>
          <p:spPr>
            <a:xfrm>
              <a:off x="5479925" y="3749800"/>
              <a:ext cx="372775" cy="253875"/>
            </a:xfrm>
            <a:custGeom>
              <a:rect b="b" l="l" r="r" t="t"/>
              <a:pathLst>
                <a:path extrusionOk="0" h="10155" w="14911">
                  <a:moveTo>
                    <a:pt x="12909" y="0"/>
                  </a:moveTo>
                  <a:cubicBezTo>
                    <a:pt x="8039" y="1301"/>
                    <a:pt x="3369" y="5071"/>
                    <a:pt x="300" y="9474"/>
                  </a:cubicBezTo>
                  <a:cubicBezTo>
                    <a:pt x="134" y="9741"/>
                    <a:pt x="0" y="10107"/>
                    <a:pt x="234" y="10141"/>
                  </a:cubicBezTo>
                  <a:cubicBezTo>
                    <a:pt x="263" y="10151"/>
                    <a:pt x="289" y="10155"/>
                    <a:pt x="315" y="10155"/>
                  </a:cubicBezTo>
                  <a:cubicBezTo>
                    <a:pt x="376" y="10155"/>
                    <a:pt x="430" y="10131"/>
                    <a:pt x="501" y="10107"/>
                  </a:cubicBezTo>
                  <a:cubicBezTo>
                    <a:pt x="1902" y="9474"/>
                    <a:pt x="3169" y="8440"/>
                    <a:pt x="4537" y="7772"/>
                  </a:cubicBezTo>
                  <a:cubicBezTo>
                    <a:pt x="5804" y="7172"/>
                    <a:pt x="7072" y="6672"/>
                    <a:pt x="8373" y="6405"/>
                  </a:cubicBezTo>
                  <a:cubicBezTo>
                    <a:pt x="9645" y="6077"/>
                    <a:pt x="10939" y="5917"/>
                    <a:pt x="12204" y="5917"/>
                  </a:cubicBezTo>
                  <a:cubicBezTo>
                    <a:pt x="13129" y="5917"/>
                    <a:pt x="14038" y="6002"/>
                    <a:pt x="14911" y="6171"/>
                  </a:cubicBezTo>
                  <a:lnTo>
                    <a:pt x="14911" y="5604"/>
                  </a:lnTo>
                  <a:cubicBezTo>
                    <a:pt x="14644" y="5504"/>
                    <a:pt x="14344" y="5504"/>
                    <a:pt x="14010" y="5471"/>
                  </a:cubicBezTo>
                  <a:cubicBezTo>
                    <a:pt x="14310" y="5404"/>
                    <a:pt x="14577" y="5271"/>
                    <a:pt x="14877" y="5171"/>
                  </a:cubicBezTo>
                  <a:cubicBezTo>
                    <a:pt x="14811" y="4337"/>
                    <a:pt x="14644" y="3503"/>
                    <a:pt x="14377" y="2769"/>
                  </a:cubicBezTo>
                  <a:cubicBezTo>
                    <a:pt x="13910" y="2769"/>
                    <a:pt x="13476" y="2836"/>
                    <a:pt x="13009" y="2936"/>
                  </a:cubicBezTo>
                  <a:cubicBezTo>
                    <a:pt x="13376" y="2635"/>
                    <a:pt x="13743" y="2435"/>
                    <a:pt x="14177" y="2168"/>
                  </a:cubicBezTo>
                  <a:cubicBezTo>
                    <a:pt x="14044" y="1902"/>
                    <a:pt x="13910" y="1601"/>
                    <a:pt x="13743" y="1301"/>
                  </a:cubicBezTo>
                  <a:cubicBezTo>
                    <a:pt x="12843" y="1335"/>
                    <a:pt x="11909" y="1468"/>
                    <a:pt x="11008" y="1668"/>
                  </a:cubicBezTo>
                  <a:cubicBezTo>
                    <a:pt x="11709" y="1168"/>
                    <a:pt x="12509" y="801"/>
                    <a:pt x="13310" y="567"/>
                  </a:cubicBezTo>
                  <a:cubicBezTo>
                    <a:pt x="13176" y="401"/>
                    <a:pt x="13043" y="167"/>
                    <a:pt x="1290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36"/>
            <p:cNvSpPr/>
            <p:nvPr/>
          </p:nvSpPr>
          <p:spPr>
            <a:xfrm>
              <a:off x="5488250" y="3916825"/>
              <a:ext cx="341950" cy="144050"/>
            </a:xfrm>
            <a:custGeom>
              <a:rect b="b" l="l" r="r" t="t"/>
              <a:pathLst>
                <a:path extrusionOk="0" h="5762" w="13678">
                  <a:moveTo>
                    <a:pt x="11218" y="1"/>
                  </a:moveTo>
                  <a:cubicBezTo>
                    <a:pt x="7761" y="1"/>
                    <a:pt x="3868" y="1192"/>
                    <a:pt x="468" y="3093"/>
                  </a:cubicBezTo>
                  <a:cubicBezTo>
                    <a:pt x="234" y="3226"/>
                    <a:pt x="1" y="3460"/>
                    <a:pt x="134" y="3593"/>
                  </a:cubicBezTo>
                  <a:cubicBezTo>
                    <a:pt x="201" y="3627"/>
                    <a:pt x="234" y="3627"/>
                    <a:pt x="334" y="3627"/>
                  </a:cubicBezTo>
                  <a:cubicBezTo>
                    <a:pt x="1635" y="3627"/>
                    <a:pt x="2970" y="3293"/>
                    <a:pt x="4237" y="3260"/>
                  </a:cubicBezTo>
                  <a:cubicBezTo>
                    <a:pt x="4383" y="3256"/>
                    <a:pt x="4528" y="3253"/>
                    <a:pt x="4672" y="3253"/>
                  </a:cubicBezTo>
                  <a:cubicBezTo>
                    <a:pt x="5679" y="3253"/>
                    <a:pt x="6635" y="3356"/>
                    <a:pt x="7539" y="3560"/>
                  </a:cubicBezTo>
                  <a:cubicBezTo>
                    <a:pt x="9341" y="3927"/>
                    <a:pt x="10909" y="4727"/>
                    <a:pt x="12143" y="5761"/>
                  </a:cubicBezTo>
                  <a:cubicBezTo>
                    <a:pt x="12209" y="5595"/>
                    <a:pt x="12310" y="5461"/>
                    <a:pt x="12343" y="5294"/>
                  </a:cubicBezTo>
                  <a:cubicBezTo>
                    <a:pt x="12109" y="5161"/>
                    <a:pt x="11943" y="4994"/>
                    <a:pt x="11742" y="4894"/>
                  </a:cubicBezTo>
                  <a:cubicBezTo>
                    <a:pt x="12009" y="4894"/>
                    <a:pt x="12243" y="4928"/>
                    <a:pt x="12510" y="4961"/>
                  </a:cubicBezTo>
                  <a:cubicBezTo>
                    <a:pt x="12877" y="4294"/>
                    <a:pt x="13110" y="3593"/>
                    <a:pt x="13344" y="2859"/>
                  </a:cubicBezTo>
                  <a:cubicBezTo>
                    <a:pt x="13010" y="2726"/>
                    <a:pt x="12676" y="2593"/>
                    <a:pt x="12276" y="2492"/>
                  </a:cubicBezTo>
                  <a:cubicBezTo>
                    <a:pt x="12676" y="2426"/>
                    <a:pt x="13077" y="2392"/>
                    <a:pt x="13477" y="2326"/>
                  </a:cubicBezTo>
                  <a:cubicBezTo>
                    <a:pt x="13510" y="2059"/>
                    <a:pt x="13544" y="1759"/>
                    <a:pt x="13577" y="1492"/>
                  </a:cubicBezTo>
                  <a:cubicBezTo>
                    <a:pt x="12977" y="1258"/>
                    <a:pt x="12243" y="991"/>
                    <a:pt x="11542" y="825"/>
                  </a:cubicBezTo>
                  <a:cubicBezTo>
                    <a:pt x="11965" y="770"/>
                    <a:pt x="12367" y="745"/>
                    <a:pt x="12754" y="745"/>
                  </a:cubicBezTo>
                  <a:cubicBezTo>
                    <a:pt x="13071" y="745"/>
                    <a:pt x="13377" y="761"/>
                    <a:pt x="13677" y="791"/>
                  </a:cubicBezTo>
                  <a:lnTo>
                    <a:pt x="13677" y="224"/>
                  </a:lnTo>
                  <a:cubicBezTo>
                    <a:pt x="12893" y="73"/>
                    <a:pt x="12069" y="1"/>
                    <a:pt x="112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36"/>
            <p:cNvSpPr/>
            <p:nvPr/>
          </p:nvSpPr>
          <p:spPr>
            <a:xfrm>
              <a:off x="5488250" y="3452925"/>
              <a:ext cx="116775" cy="459500"/>
            </a:xfrm>
            <a:custGeom>
              <a:rect b="b" l="l" r="r" t="t"/>
              <a:pathLst>
                <a:path extrusionOk="0" h="18380" w="4671">
                  <a:moveTo>
                    <a:pt x="2970" y="0"/>
                  </a:moveTo>
                  <a:lnTo>
                    <a:pt x="2736" y="67"/>
                  </a:lnTo>
                  <a:cubicBezTo>
                    <a:pt x="4404" y="5137"/>
                    <a:pt x="3203" y="13143"/>
                    <a:pt x="1" y="18313"/>
                  </a:cubicBezTo>
                  <a:lnTo>
                    <a:pt x="201" y="18380"/>
                  </a:lnTo>
                  <a:cubicBezTo>
                    <a:pt x="3470" y="13176"/>
                    <a:pt x="4671" y="5104"/>
                    <a:pt x="297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36"/>
            <p:cNvSpPr/>
            <p:nvPr/>
          </p:nvSpPr>
          <p:spPr>
            <a:xfrm>
              <a:off x="5534950" y="3436125"/>
              <a:ext cx="44225" cy="25425"/>
            </a:xfrm>
            <a:custGeom>
              <a:rect b="b" l="l" r="r" t="t"/>
              <a:pathLst>
                <a:path extrusionOk="0" h="1017" w="1769">
                  <a:moveTo>
                    <a:pt x="1314" y="1"/>
                  </a:moveTo>
                  <a:cubicBezTo>
                    <a:pt x="1163" y="1"/>
                    <a:pt x="982" y="35"/>
                    <a:pt x="801" y="105"/>
                  </a:cubicBezTo>
                  <a:cubicBezTo>
                    <a:pt x="334" y="205"/>
                    <a:pt x="1" y="539"/>
                    <a:pt x="101" y="805"/>
                  </a:cubicBezTo>
                  <a:cubicBezTo>
                    <a:pt x="121" y="949"/>
                    <a:pt x="281" y="1017"/>
                    <a:pt x="509" y="1017"/>
                  </a:cubicBezTo>
                  <a:cubicBezTo>
                    <a:pt x="652" y="1017"/>
                    <a:pt x="822" y="990"/>
                    <a:pt x="1001" y="939"/>
                  </a:cubicBezTo>
                  <a:cubicBezTo>
                    <a:pt x="1468" y="772"/>
                    <a:pt x="1769" y="439"/>
                    <a:pt x="1702" y="205"/>
                  </a:cubicBezTo>
                  <a:cubicBezTo>
                    <a:pt x="1683" y="69"/>
                    <a:pt x="1527" y="1"/>
                    <a:pt x="1314" y="1"/>
                  </a:cubicBezTo>
                  <a:close/>
                </a:path>
              </a:pathLst>
            </a:custGeom>
            <a:solidFill>
              <a:srgbClr val="FFFB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36"/>
            <p:cNvSpPr/>
            <p:nvPr/>
          </p:nvSpPr>
          <p:spPr>
            <a:xfrm>
              <a:off x="5495750" y="3503775"/>
              <a:ext cx="139300" cy="417000"/>
            </a:xfrm>
            <a:custGeom>
              <a:rect b="b" l="l" r="r" t="t"/>
              <a:pathLst>
                <a:path extrusionOk="0" h="16680" w="5572">
                  <a:moveTo>
                    <a:pt x="5338" y="1"/>
                  </a:moveTo>
                  <a:cubicBezTo>
                    <a:pt x="5071" y="4838"/>
                    <a:pt x="3337" y="10275"/>
                    <a:pt x="1" y="16613"/>
                  </a:cubicBezTo>
                  <a:lnTo>
                    <a:pt x="234" y="16679"/>
                  </a:lnTo>
                  <a:cubicBezTo>
                    <a:pt x="3570" y="10342"/>
                    <a:pt x="5338" y="4904"/>
                    <a:pt x="557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36"/>
            <p:cNvSpPr/>
            <p:nvPr/>
          </p:nvSpPr>
          <p:spPr>
            <a:xfrm>
              <a:off x="5610850" y="3485425"/>
              <a:ext cx="41725" cy="24225"/>
            </a:xfrm>
            <a:custGeom>
              <a:rect b="b" l="l" r="r" t="t"/>
              <a:pathLst>
                <a:path extrusionOk="0" h="969" w="1669">
                  <a:moveTo>
                    <a:pt x="901" y="1"/>
                  </a:moveTo>
                  <a:cubicBezTo>
                    <a:pt x="401" y="34"/>
                    <a:pt x="0" y="234"/>
                    <a:pt x="0" y="501"/>
                  </a:cubicBezTo>
                  <a:cubicBezTo>
                    <a:pt x="0" y="735"/>
                    <a:pt x="334" y="968"/>
                    <a:pt x="801" y="968"/>
                  </a:cubicBezTo>
                  <a:cubicBezTo>
                    <a:pt x="1268" y="968"/>
                    <a:pt x="1635" y="735"/>
                    <a:pt x="1668" y="468"/>
                  </a:cubicBezTo>
                  <a:cubicBezTo>
                    <a:pt x="1668" y="201"/>
                    <a:pt x="1335" y="1"/>
                    <a:pt x="90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36"/>
            <p:cNvSpPr/>
            <p:nvPr/>
          </p:nvSpPr>
          <p:spPr>
            <a:xfrm>
              <a:off x="5460725" y="3506275"/>
              <a:ext cx="86775" cy="406150"/>
            </a:xfrm>
            <a:custGeom>
              <a:rect b="b" l="l" r="r" t="t"/>
              <a:pathLst>
                <a:path extrusionOk="0" h="16246" w="3471">
                  <a:moveTo>
                    <a:pt x="234" y="1"/>
                  </a:moveTo>
                  <a:lnTo>
                    <a:pt x="1" y="134"/>
                  </a:lnTo>
                  <a:cubicBezTo>
                    <a:pt x="2836" y="4904"/>
                    <a:pt x="3237" y="10742"/>
                    <a:pt x="1068" y="16179"/>
                  </a:cubicBezTo>
                  <a:lnTo>
                    <a:pt x="1302" y="16246"/>
                  </a:lnTo>
                  <a:cubicBezTo>
                    <a:pt x="3470" y="10809"/>
                    <a:pt x="3103" y="4871"/>
                    <a:pt x="23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36"/>
            <p:cNvSpPr/>
            <p:nvPr/>
          </p:nvSpPr>
          <p:spPr>
            <a:xfrm>
              <a:off x="5439050" y="3488675"/>
              <a:ext cx="42550" cy="29625"/>
            </a:xfrm>
            <a:custGeom>
              <a:rect b="b" l="l" r="r" t="t"/>
              <a:pathLst>
                <a:path extrusionOk="0" h="1185" w="1702">
                  <a:moveTo>
                    <a:pt x="1236" y="0"/>
                  </a:moveTo>
                  <a:cubicBezTo>
                    <a:pt x="1057" y="0"/>
                    <a:pt x="841" y="67"/>
                    <a:pt x="634" y="205"/>
                  </a:cubicBezTo>
                  <a:cubicBezTo>
                    <a:pt x="201" y="438"/>
                    <a:pt x="1" y="838"/>
                    <a:pt x="101" y="1038"/>
                  </a:cubicBezTo>
                  <a:cubicBezTo>
                    <a:pt x="149" y="1135"/>
                    <a:pt x="274" y="1185"/>
                    <a:pt x="436" y="1185"/>
                  </a:cubicBezTo>
                  <a:cubicBezTo>
                    <a:pt x="610" y="1185"/>
                    <a:pt x="827" y="1126"/>
                    <a:pt x="1035" y="1005"/>
                  </a:cubicBezTo>
                  <a:cubicBezTo>
                    <a:pt x="1468" y="738"/>
                    <a:pt x="1702" y="371"/>
                    <a:pt x="1602" y="171"/>
                  </a:cubicBezTo>
                  <a:cubicBezTo>
                    <a:pt x="1537" y="58"/>
                    <a:pt x="1403" y="0"/>
                    <a:pt x="123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36"/>
            <p:cNvSpPr/>
            <p:nvPr/>
          </p:nvSpPr>
          <p:spPr>
            <a:xfrm>
              <a:off x="5545800" y="3626375"/>
              <a:ext cx="261050" cy="301900"/>
            </a:xfrm>
            <a:custGeom>
              <a:rect b="b" l="l" r="r" t="t"/>
              <a:pathLst>
                <a:path extrusionOk="0" h="12076" w="10442">
                  <a:moveTo>
                    <a:pt x="10374" y="0"/>
                  </a:moveTo>
                  <a:cubicBezTo>
                    <a:pt x="5071" y="2435"/>
                    <a:pt x="1668" y="6405"/>
                    <a:pt x="0" y="12009"/>
                  </a:cubicBezTo>
                  <a:lnTo>
                    <a:pt x="201" y="12076"/>
                  </a:lnTo>
                  <a:cubicBezTo>
                    <a:pt x="1868" y="6538"/>
                    <a:pt x="5237" y="2669"/>
                    <a:pt x="10441" y="200"/>
                  </a:cubicBezTo>
                  <a:lnTo>
                    <a:pt x="1037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36"/>
            <p:cNvSpPr/>
            <p:nvPr/>
          </p:nvSpPr>
          <p:spPr>
            <a:xfrm>
              <a:off x="5798475" y="3607450"/>
              <a:ext cx="28375" cy="40375"/>
            </a:xfrm>
            <a:custGeom>
              <a:rect b="b" l="l" r="r" t="t"/>
              <a:pathLst>
                <a:path extrusionOk="0" h="1615" w="1135">
                  <a:moveTo>
                    <a:pt x="369" y="1"/>
                  </a:moveTo>
                  <a:cubicBezTo>
                    <a:pt x="333" y="1"/>
                    <a:pt x="298" y="8"/>
                    <a:pt x="267" y="23"/>
                  </a:cubicBezTo>
                  <a:cubicBezTo>
                    <a:pt x="67" y="157"/>
                    <a:pt x="1" y="624"/>
                    <a:pt x="167" y="1024"/>
                  </a:cubicBezTo>
                  <a:cubicBezTo>
                    <a:pt x="308" y="1391"/>
                    <a:pt x="569" y="1614"/>
                    <a:pt x="787" y="1614"/>
                  </a:cubicBezTo>
                  <a:cubicBezTo>
                    <a:pt x="827" y="1614"/>
                    <a:pt x="865" y="1607"/>
                    <a:pt x="901" y="1591"/>
                  </a:cubicBezTo>
                  <a:cubicBezTo>
                    <a:pt x="1101" y="1458"/>
                    <a:pt x="1135" y="991"/>
                    <a:pt x="968" y="591"/>
                  </a:cubicBezTo>
                  <a:cubicBezTo>
                    <a:pt x="827" y="224"/>
                    <a:pt x="567" y="1"/>
                    <a:pt x="3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36"/>
            <p:cNvSpPr/>
            <p:nvPr/>
          </p:nvSpPr>
          <p:spPr>
            <a:xfrm>
              <a:off x="5487425" y="3560500"/>
              <a:ext cx="70900" cy="351925"/>
            </a:xfrm>
            <a:custGeom>
              <a:rect b="b" l="l" r="r" t="t"/>
              <a:pathLst>
                <a:path extrusionOk="0" h="14077" w="2836">
                  <a:moveTo>
                    <a:pt x="2069" y="0"/>
                  </a:moveTo>
                  <a:lnTo>
                    <a:pt x="1835" y="33"/>
                  </a:lnTo>
                  <a:cubicBezTo>
                    <a:pt x="2536" y="4403"/>
                    <a:pt x="2502" y="8306"/>
                    <a:pt x="0" y="14010"/>
                  </a:cubicBezTo>
                  <a:lnTo>
                    <a:pt x="234" y="14077"/>
                  </a:lnTo>
                  <a:cubicBezTo>
                    <a:pt x="2736" y="8339"/>
                    <a:pt x="2836" y="4403"/>
                    <a:pt x="206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36"/>
            <p:cNvSpPr/>
            <p:nvPr/>
          </p:nvSpPr>
          <p:spPr>
            <a:xfrm>
              <a:off x="5512450" y="3541550"/>
              <a:ext cx="44225" cy="26250"/>
            </a:xfrm>
            <a:custGeom>
              <a:rect b="b" l="l" r="r" t="t"/>
              <a:pathLst>
                <a:path extrusionOk="0" h="1050" w="1769">
                  <a:moveTo>
                    <a:pt x="1250" y="0"/>
                  </a:moveTo>
                  <a:cubicBezTo>
                    <a:pt x="1105" y="0"/>
                    <a:pt x="939" y="30"/>
                    <a:pt x="767" y="91"/>
                  </a:cubicBezTo>
                  <a:cubicBezTo>
                    <a:pt x="334" y="258"/>
                    <a:pt x="0" y="558"/>
                    <a:pt x="67" y="791"/>
                  </a:cubicBezTo>
                  <a:cubicBezTo>
                    <a:pt x="88" y="960"/>
                    <a:pt x="270" y="1049"/>
                    <a:pt x="519" y="1049"/>
                  </a:cubicBezTo>
                  <a:cubicBezTo>
                    <a:pt x="663" y="1049"/>
                    <a:pt x="830" y="1019"/>
                    <a:pt x="1001" y="958"/>
                  </a:cubicBezTo>
                  <a:cubicBezTo>
                    <a:pt x="1434" y="825"/>
                    <a:pt x="1768" y="491"/>
                    <a:pt x="1701" y="258"/>
                  </a:cubicBezTo>
                  <a:cubicBezTo>
                    <a:pt x="1680" y="89"/>
                    <a:pt x="1499" y="0"/>
                    <a:pt x="125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36"/>
            <p:cNvSpPr/>
            <p:nvPr/>
          </p:nvSpPr>
          <p:spPr>
            <a:xfrm>
              <a:off x="5545800" y="3610525"/>
              <a:ext cx="189325" cy="317750"/>
            </a:xfrm>
            <a:custGeom>
              <a:rect b="b" l="l" r="r" t="t"/>
              <a:pathLst>
                <a:path extrusionOk="0" h="12710" w="7573">
                  <a:moveTo>
                    <a:pt x="7406" y="1"/>
                  </a:moveTo>
                  <a:cubicBezTo>
                    <a:pt x="2702" y="3870"/>
                    <a:pt x="267" y="6906"/>
                    <a:pt x="0" y="12710"/>
                  </a:cubicBezTo>
                  <a:lnTo>
                    <a:pt x="234" y="12710"/>
                  </a:lnTo>
                  <a:cubicBezTo>
                    <a:pt x="534" y="7039"/>
                    <a:pt x="2936" y="4037"/>
                    <a:pt x="7572" y="167"/>
                  </a:cubicBezTo>
                  <a:lnTo>
                    <a:pt x="740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36"/>
            <p:cNvSpPr/>
            <p:nvPr/>
          </p:nvSpPr>
          <p:spPr>
            <a:xfrm>
              <a:off x="5721750" y="3591875"/>
              <a:ext cx="34225" cy="34825"/>
            </a:xfrm>
            <a:custGeom>
              <a:rect b="b" l="l" r="r" t="t"/>
              <a:pathLst>
                <a:path extrusionOk="0" h="1393" w="1369">
                  <a:moveTo>
                    <a:pt x="401" y="0"/>
                  </a:moveTo>
                  <a:cubicBezTo>
                    <a:pt x="312" y="0"/>
                    <a:pt x="231" y="26"/>
                    <a:pt x="168" y="79"/>
                  </a:cubicBezTo>
                  <a:cubicBezTo>
                    <a:pt x="1" y="280"/>
                    <a:pt x="34" y="680"/>
                    <a:pt x="334" y="1047"/>
                  </a:cubicBezTo>
                  <a:cubicBezTo>
                    <a:pt x="493" y="1274"/>
                    <a:pt x="730" y="1393"/>
                    <a:pt x="928" y="1393"/>
                  </a:cubicBezTo>
                  <a:cubicBezTo>
                    <a:pt x="1020" y="1393"/>
                    <a:pt x="1104" y="1367"/>
                    <a:pt x="1168" y="1314"/>
                  </a:cubicBezTo>
                  <a:cubicBezTo>
                    <a:pt x="1368" y="1147"/>
                    <a:pt x="1302" y="680"/>
                    <a:pt x="1001" y="346"/>
                  </a:cubicBezTo>
                  <a:cubicBezTo>
                    <a:pt x="820" y="119"/>
                    <a:pt x="592" y="0"/>
                    <a:pt x="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36"/>
            <p:cNvSpPr/>
            <p:nvPr/>
          </p:nvSpPr>
          <p:spPr>
            <a:xfrm>
              <a:off x="5466575" y="3704850"/>
              <a:ext cx="186000" cy="308550"/>
            </a:xfrm>
            <a:custGeom>
              <a:rect b="b" l="l" r="r" t="t"/>
              <a:pathLst>
                <a:path extrusionOk="0" h="12342" w="7440">
                  <a:moveTo>
                    <a:pt x="3014" y="1"/>
                  </a:moveTo>
                  <a:cubicBezTo>
                    <a:pt x="2665" y="1"/>
                    <a:pt x="2213" y="30"/>
                    <a:pt x="2102" y="30"/>
                  </a:cubicBezTo>
                  <a:cubicBezTo>
                    <a:pt x="501" y="3933"/>
                    <a:pt x="0" y="8003"/>
                    <a:pt x="601" y="11972"/>
                  </a:cubicBezTo>
                  <a:cubicBezTo>
                    <a:pt x="655" y="12135"/>
                    <a:pt x="731" y="12342"/>
                    <a:pt x="848" y="12342"/>
                  </a:cubicBezTo>
                  <a:cubicBezTo>
                    <a:pt x="874" y="12342"/>
                    <a:pt x="903" y="12331"/>
                    <a:pt x="934" y="12306"/>
                  </a:cubicBezTo>
                  <a:cubicBezTo>
                    <a:pt x="1035" y="12272"/>
                    <a:pt x="1035" y="12239"/>
                    <a:pt x="1068" y="12139"/>
                  </a:cubicBezTo>
                  <a:cubicBezTo>
                    <a:pt x="1535" y="11038"/>
                    <a:pt x="5438" y="3866"/>
                    <a:pt x="7439" y="1732"/>
                  </a:cubicBezTo>
                  <a:cubicBezTo>
                    <a:pt x="7339" y="1631"/>
                    <a:pt x="7206" y="1565"/>
                    <a:pt x="7172" y="1465"/>
                  </a:cubicBezTo>
                  <a:lnTo>
                    <a:pt x="6538" y="1965"/>
                  </a:lnTo>
                  <a:cubicBezTo>
                    <a:pt x="6672" y="1765"/>
                    <a:pt x="6772" y="1531"/>
                    <a:pt x="6905" y="1298"/>
                  </a:cubicBezTo>
                  <a:cubicBezTo>
                    <a:pt x="6372" y="931"/>
                    <a:pt x="5838" y="631"/>
                    <a:pt x="5238" y="431"/>
                  </a:cubicBezTo>
                  <a:cubicBezTo>
                    <a:pt x="4937" y="731"/>
                    <a:pt x="4704" y="998"/>
                    <a:pt x="4504" y="1331"/>
                  </a:cubicBezTo>
                  <a:cubicBezTo>
                    <a:pt x="4570" y="998"/>
                    <a:pt x="4670" y="631"/>
                    <a:pt x="4771" y="297"/>
                  </a:cubicBezTo>
                  <a:cubicBezTo>
                    <a:pt x="4537" y="264"/>
                    <a:pt x="4337" y="197"/>
                    <a:pt x="4070" y="130"/>
                  </a:cubicBezTo>
                  <a:cubicBezTo>
                    <a:pt x="3570" y="697"/>
                    <a:pt x="3069" y="1298"/>
                    <a:pt x="2669" y="1932"/>
                  </a:cubicBezTo>
                  <a:cubicBezTo>
                    <a:pt x="2836" y="1265"/>
                    <a:pt x="3069" y="597"/>
                    <a:pt x="3403" y="30"/>
                  </a:cubicBezTo>
                  <a:cubicBezTo>
                    <a:pt x="3336" y="8"/>
                    <a:pt x="3188" y="1"/>
                    <a:pt x="301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36"/>
            <p:cNvSpPr/>
            <p:nvPr/>
          </p:nvSpPr>
          <p:spPr>
            <a:xfrm>
              <a:off x="5338975" y="3710600"/>
              <a:ext cx="175150" cy="302450"/>
            </a:xfrm>
            <a:custGeom>
              <a:rect b="b" l="l" r="r" t="t"/>
              <a:pathLst>
                <a:path extrusionOk="0" h="12098" w="7006">
                  <a:moveTo>
                    <a:pt x="4838" y="0"/>
                  </a:moveTo>
                  <a:cubicBezTo>
                    <a:pt x="4671" y="34"/>
                    <a:pt x="4471" y="34"/>
                    <a:pt x="4304" y="67"/>
                  </a:cubicBezTo>
                  <a:cubicBezTo>
                    <a:pt x="4571" y="634"/>
                    <a:pt x="4804" y="1235"/>
                    <a:pt x="4871" y="1902"/>
                  </a:cubicBezTo>
                  <a:cubicBezTo>
                    <a:pt x="4504" y="1335"/>
                    <a:pt x="4070" y="734"/>
                    <a:pt x="3570" y="234"/>
                  </a:cubicBezTo>
                  <a:lnTo>
                    <a:pt x="2836" y="501"/>
                  </a:lnTo>
                  <a:cubicBezTo>
                    <a:pt x="2903" y="834"/>
                    <a:pt x="3003" y="1168"/>
                    <a:pt x="3036" y="1502"/>
                  </a:cubicBezTo>
                  <a:cubicBezTo>
                    <a:pt x="2836" y="1201"/>
                    <a:pt x="2636" y="901"/>
                    <a:pt x="2369" y="668"/>
                  </a:cubicBezTo>
                  <a:cubicBezTo>
                    <a:pt x="1735" y="901"/>
                    <a:pt x="1168" y="1235"/>
                    <a:pt x="568" y="1668"/>
                  </a:cubicBezTo>
                  <a:cubicBezTo>
                    <a:pt x="701" y="1868"/>
                    <a:pt x="801" y="2069"/>
                    <a:pt x="868" y="2269"/>
                  </a:cubicBezTo>
                  <a:cubicBezTo>
                    <a:pt x="701" y="2102"/>
                    <a:pt x="501" y="2002"/>
                    <a:pt x="301" y="1868"/>
                  </a:cubicBezTo>
                  <a:cubicBezTo>
                    <a:pt x="268" y="1868"/>
                    <a:pt x="134" y="1969"/>
                    <a:pt x="1" y="2069"/>
                  </a:cubicBezTo>
                  <a:cubicBezTo>
                    <a:pt x="1368" y="3003"/>
                    <a:pt x="2636" y="4237"/>
                    <a:pt x="3503" y="5705"/>
                  </a:cubicBezTo>
                  <a:cubicBezTo>
                    <a:pt x="4037" y="6572"/>
                    <a:pt x="4471" y="7506"/>
                    <a:pt x="4771" y="8507"/>
                  </a:cubicBezTo>
                  <a:cubicBezTo>
                    <a:pt x="5104" y="9574"/>
                    <a:pt x="5171" y="10808"/>
                    <a:pt x="5538" y="11909"/>
                  </a:cubicBezTo>
                  <a:cubicBezTo>
                    <a:pt x="5538" y="11976"/>
                    <a:pt x="5605" y="12042"/>
                    <a:pt x="5638" y="12076"/>
                  </a:cubicBezTo>
                  <a:cubicBezTo>
                    <a:pt x="5663" y="12091"/>
                    <a:pt x="5688" y="12097"/>
                    <a:pt x="5713" y="12097"/>
                  </a:cubicBezTo>
                  <a:cubicBezTo>
                    <a:pt x="5852" y="12097"/>
                    <a:pt x="5977" y="11879"/>
                    <a:pt x="6005" y="11709"/>
                  </a:cubicBezTo>
                  <a:cubicBezTo>
                    <a:pt x="7006" y="7739"/>
                    <a:pt x="6706" y="3303"/>
                    <a:pt x="48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36"/>
            <p:cNvSpPr/>
            <p:nvPr/>
          </p:nvSpPr>
          <p:spPr>
            <a:xfrm>
              <a:off x="5280600" y="3783150"/>
              <a:ext cx="203500" cy="226850"/>
            </a:xfrm>
            <a:custGeom>
              <a:rect b="b" l="l" r="r" t="t"/>
              <a:pathLst>
                <a:path extrusionOk="0" h="9074" w="8140">
                  <a:moveTo>
                    <a:pt x="2536" y="1"/>
                  </a:moveTo>
                  <a:cubicBezTo>
                    <a:pt x="2436" y="101"/>
                    <a:pt x="2302" y="234"/>
                    <a:pt x="2202" y="301"/>
                  </a:cubicBezTo>
                  <a:cubicBezTo>
                    <a:pt x="2636" y="634"/>
                    <a:pt x="3036" y="1001"/>
                    <a:pt x="3370" y="1468"/>
                  </a:cubicBezTo>
                  <a:cubicBezTo>
                    <a:pt x="2870" y="1168"/>
                    <a:pt x="2336" y="935"/>
                    <a:pt x="1835" y="701"/>
                  </a:cubicBezTo>
                  <a:cubicBezTo>
                    <a:pt x="1669" y="868"/>
                    <a:pt x="1535" y="1068"/>
                    <a:pt x="1435" y="1201"/>
                  </a:cubicBezTo>
                  <a:cubicBezTo>
                    <a:pt x="1635" y="1435"/>
                    <a:pt x="1802" y="1668"/>
                    <a:pt x="1969" y="1935"/>
                  </a:cubicBezTo>
                  <a:cubicBezTo>
                    <a:pt x="1702" y="1768"/>
                    <a:pt x="1435" y="1668"/>
                    <a:pt x="1168" y="1535"/>
                  </a:cubicBezTo>
                  <a:cubicBezTo>
                    <a:pt x="835" y="2002"/>
                    <a:pt x="601" y="2536"/>
                    <a:pt x="334" y="3103"/>
                  </a:cubicBezTo>
                  <a:cubicBezTo>
                    <a:pt x="501" y="3203"/>
                    <a:pt x="668" y="3336"/>
                    <a:pt x="801" y="3470"/>
                  </a:cubicBezTo>
                  <a:cubicBezTo>
                    <a:pt x="601" y="3436"/>
                    <a:pt x="434" y="3370"/>
                    <a:pt x="201" y="3370"/>
                  </a:cubicBezTo>
                  <a:cubicBezTo>
                    <a:pt x="101" y="3503"/>
                    <a:pt x="34" y="3636"/>
                    <a:pt x="1" y="3770"/>
                  </a:cubicBezTo>
                  <a:cubicBezTo>
                    <a:pt x="1335" y="3837"/>
                    <a:pt x="2669" y="4304"/>
                    <a:pt x="3904" y="5071"/>
                  </a:cubicBezTo>
                  <a:cubicBezTo>
                    <a:pt x="4637" y="5504"/>
                    <a:pt x="5305" y="6072"/>
                    <a:pt x="5938" y="6672"/>
                  </a:cubicBezTo>
                  <a:cubicBezTo>
                    <a:pt x="6606" y="7406"/>
                    <a:pt x="7139" y="8306"/>
                    <a:pt x="7840" y="8974"/>
                  </a:cubicBezTo>
                  <a:cubicBezTo>
                    <a:pt x="7873" y="9007"/>
                    <a:pt x="7940" y="9074"/>
                    <a:pt x="7973" y="9074"/>
                  </a:cubicBezTo>
                  <a:cubicBezTo>
                    <a:pt x="8140" y="9074"/>
                    <a:pt x="8140" y="8807"/>
                    <a:pt x="8107" y="8607"/>
                  </a:cubicBezTo>
                  <a:cubicBezTo>
                    <a:pt x="7206" y="5104"/>
                    <a:pt x="5171" y="1735"/>
                    <a:pt x="25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36"/>
            <p:cNvSpPr/>
            <p:nvPr/>
          </p:nvSpPr>
          <p:spPr>
            <a:xfrm>
              <a:off x="5479925" y="3768975"/>
              <a:ext cx="268550" cy="243525"/>
            </a:xfrm>
            <a:custGeom>
              <a:rect b="b" l="l" r="r" t="t"/>
              <a:pathLst>
                <a:path extrusionOk="0" h="9741" w="10742">
                  <a:moveTo>
                    <a:pt x="7906" y="0"/>
                  </a:moveTo>
                  <a:cubicBezTo>
                    <a:pt x="4403" y="1802"/>
                    <a:pt x="1535" y="5404"/>
                    <a:pt x="67" y="9240"/>
                  </a:cubicBezTo>
                  <a:cubicBezTo>
                    <a:pt x="34" y="9474"/>
                    <a:pt x="0" y="9741"/>
                    <a:pt x="200" y="9741"/>
                  </a:cubicBezTo>
                  <a:cubicBezTo>
                    <a:pt x="234" y="9741"/>
                    <a:pt x="334" y="9707"/>
                    <a:pt x="367" y="9674"/>
                  </a:cubicBezTo>
                  <a:cubicBezTo>
                    <a:pt x="1334" y="8907"/>
                    <a:pt x="2135" y="7973"/>
                    <a:pt x="3036" y="7206"/>
                  </a:cubicBezTo>
                  <a:cubicBezTo>
                    <a:pt x="3870" y="6505"/>
                    <a:pt x="4737" y="5971"/>
                    <a:pt x="5704" y="5504"/>
                  </a:cubicBezTo>
                  <a:cubicBezTo>
                    <a:pt x="7305" y="4737"/>
                    <a:pt x="9040" y="4304"/>
                    <a:pt x="10741" y="4237"/>
                  </a:cubicBezTo>
                  <a:cubicBezTo>
                    <a:pt x="10708" y="4070"/>
                    <a:pt x="10674" y="3970"/>
                    <a:pt x="10641" y="3837"/>
                  </a:cubicBezTo>
                  <a:cubicBezTo>
                    <a:pt x="10374" y="3837"/>
                    <a:pt x="10141" y="3837"/>
                    <a:pt x="9874" y="3870"/>
                  </a:cubicBezTo>
                  <a:lnTo>
                    <a:pt x="10508" y="3503"/>
                  </a:lnTo>
                  <a:cubicBezTo>
                    <a:pt x="10241" y="2903"/>
                    <a:pt x="9974" y="2335"/>
                    <a:pt x="9574" y="1802"/>
                  </a:cubicBezTo>
                  <a:cubicBezTo>
                    <a:pt x="9240" y="1868"/>
                    <a:pt x="8873" y="2002"/>
                    <a:pt x="8540" y="2169"/>
                  </a:cubicBezTo>
                  <a:lnTo>
                    <a:pt x="9307" y="1401"/>
                  </a:lnTo>
                  <a:cubicBezTo>
                    <a:pt x="9140" y="1201"/>
                    <a:pt x="8973" y="1001"/>
                    <a:pt x="8806" y="834"/>
                  </a:cubicBezTo>
                  <a:cubicBezTo>
                    <a:pt x="8073" y="1035"/>
                    <a:pt x="7405" y="1301"/>
                    <a:pt x="6738" y="1568"/>
                  </a:cubicBezTo>
                  <a:cubicBezTo>
                    <a:pt x="7239" y="1068"/>
                    <a:pt x="7739" y="668"/>
                    <a:pt x="8339" y="334"/>
                  </a:cubicBezTo>
                  <a:cubicBezTo>
                    <a:pt x="8206" y="201"/>
                    <a:pt x="8039" y="134"/>
                    <a:pt x="79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36"/>
            <p:cNvSpPr/>
            <p:nvPr/>
          </p:nvSpPr>
          <p:spPr>
            <a:xfrm>
              <a:off x="5483250" y="3890725"/>
              <a:ext cx="256875" cy="121325"/>
            </a:xfrm>
            <a:custGeom>
              <a:rect b="b" l="l" r="r" t="t"/>
              <a:pathLst>
                <a:path extrusionOk="0" h="4853" w="10275">
                  <a:moveTo>
                    <a:pt x="10008" y="1"/>
                  </a:moveTo>
                  <a:cubicBezTo>
                    <a:pt x="6739" y="134"/>
                    <a:pt x="3069" y="1935"/>
                    <a:pt x="267" y="4437"/>
                  </a:cubicBezTo>
                  <a:cubicBezTo>
                    <a:pt x="167" y="4537"/>
                    <a:pt x="1" y="4771"/>
                    <a:pt x="101" y="4837"/>
                  </a:cubicBezTo>
                  <a:cubicBezTo>
                    <a:pt x="123" y="4849"/>
                    <a:pt x="145" y="4852"/>
                    <a:pt x="166" y="4852"/>
                  </a:cubicBezTo>
                  <a:cubicBezTo>
                    <a:pt x="208" y="4852"/>
                    <a:pt x="245" y="4837"/>
                    <a:pt x="267" y="4837"/>
                  </a:cubicBezTo>
                  <a:cubicBezTo>
                    <a:pt x="1268" y="4637"/>
                    <a:pt x="2236" y="4137"/>
                    <a:pt x="3236" y="3870"/>
                  </a:cubicBezTo>
                  <a:cubicBezTo>
                    <a:pt x="4104" y="3670"/>
                    <a:pt x="5038" y="3536"/>
                    <a:pt x="5871" y="3536"/>
                  </a:cubicBezTo>
                  <a:cubicBezTo>
                    <a:pt x="7339" y="3536"/>
                    <a:pt x="8740" y="3837"/>
                    <a:pt x="9908" y="4437"/>
                  </a:cubicBezTo>
                  <a:cubicBezTo>
                    <a:pt x="9941" y="4304"/>
                    <a:pt x="10008" y="4170"/>
                    <a:pt x="10041" y="4003"/>
                  </a:cubicBezTo>
                  <a:cubicBezTo>
                    <a:pt x="9874" y="3937"/>
                    <a:pt x="9674" y="3870"/>
                    <a:pt x="9507" y="3803"/>
                  </a:cubicBezTo>
                  <a:cubicBezTo>
                    <a:pt x="9674" y="3803"/>
                    <a:pt x="9874" y="3770"/>
                    <a:pt x="10074" y="3770"/>
                  </a:cubicBezTo>
                  <a:cubicBezTo>
                    <a:pt x="10208" y="3170"/>
                    <a:pt x="10275" y="2602"/>
                    <a:pt x="10275" y="2035"/>
                  </a:cubicBezTo>
                  <a:cubicBezTo>
                    <a:pt x="10008" y="1969"/>
                    <a:pt x="9708" y="1902"/>
                    <a:pt x="9407" y="1902"/>
                  </a:cubicBezTo>
                  <a:cubicBezTo>
                    <a:pt x="9708" y="1802"/>
                    <a:pt x="10008" y="1668"/>
                    <a:pt x="10275" y="1568"/>
                  </a:cubicBezTo>
                  <a:cubicBezTo>
                    <a:pt x="10275" y="1368"/>
                    <a:pt x="10275" y="1168"/>
                    <a:pt x="10241" y="968"/>
                  </a:cubicBezTo>
                  <a:cubicBezTo>
                    <a:pt x="9674" y="835"/>
                    <a:pt x="9074" y="801"/>
                    <a:pt x="8507" y="801"/>
                  </a:cubicBezTo>
                  <a:cubicBezTo>
                    <a:pt x="9040" y="568"/>
                    <a:pt x="9574" y="468"/>
                    <a:pt x="10108" y="434"/>
                  </a:cubicBezTo>
                  <a:cubicBezTo>
                    <a:pt x="10074" y="301"/>
                    <a:pt x="10041" y="134"/>
                    <a:pt x="100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36"/>
            <p:cNvSpPr/>
            <p:nvPr/>
          </p:nvSpPr>
          <p:spPr>
            <a:xfrm>
              <a:off x="5560800" y="3953275"/>
              <a:ext cx="145125" cy="24200"/>
            </a:xfrm>
            <a:custGeom>
              <a:rect b="b" l="l" r="r" t="t"/>
              <a:pathLst>
                <a:path extrusionOk="0" fill="none" h="968" w="5805">
                  <a:moveTo>
                    <a:pt x="1" y="968"/>
                  </a:moveTo>
                  <a:cubicBezTo>
                    <a:pt x="1835" y="201"/>
                    <a:pt x="3904" y="0"/>
                    <a:pt x="5805" y="301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36"/>
            <p:cNvSpPr/>
            <p:nvPr/>
          </p:nvSpPr>
          <p:spPr>
            <a:xfrm>
              <a:off x="5633350" y="3932425"/>
              <a:ext cx="48400" cy="8375"/>
            </a:xfrm>
            <a:custGeom>
              <a:rect b="b" l="l" r="r" t="t"/>
              <a:pathLst>
                <a:path extrusionOk="0" fill="none" h="335" w="1936">
                  <a:moveTo>
                    <a:pt x="1" y="334"/>
                  </a:moveTo>
                  <a:cubicBezTo>
                    <a:pt x="601" y="101"/>
                    <a:pt x="1268" y="0"/>
                    <a:pt x="1936" y="34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36"/>
            <p:cNvSpPr/>
            <p:nvPr/>
          </p:nvSpPr>
          <p:spPr>
            <a:xfrm>
              <a:off x="5500775" y="3844025"/>
              <a:ext cx="149300" cy="145125"/>
            </a:xfrm>
            <a:custGeom>
              <a:rect b="b" l="l" r="r" t="t"/>
              <a:pathLst>
                <a:path extrusionOk="0" fill="none" h="5805" w="5972">
                  <a:moveTo>
                    <a:pt x="0" y="5805"/>
                  </a:moveTo>
                  <a:cubicBezTo>
                    <a:pt x="1201" y="3236"/>
                    <a:pt x="3369" y="1135"/>
                    <a:pt x="5971" y="1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36"/>
            <p:cNvSpPr/>
            <p:nvPr/>
          </p:nvSpPr>
          <p:spPr>
            <a:xfrm>
              <a:off x="5492425" y="3755625"/>
              <a:ext cx="25050" cy="191000"/>
            </a:xfrm>
            <a:custGeom>
              <a:rect b="b" l="l" r="r" t="t"/>
              <a:pathLst>
                <a:path extrusionOk="0" fill="none" h="7640" w="1002">
                  <a:moveTo>
                    <a:pt x="1001" y="1"/>
                  </a:moveTo>
                  <a:cubicBezTo>
                    <a:pt x="334" y="2503"/>
                    <a:pt x="1" y="5071"/>
                    <a:pt x="1" y="7640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36"/>
            <p:cNvSpPr/>
            <p:nvPr/>
          </p:nvSpPr>
          <p:spPr>
            <a:xfrm>
              <a:off x="5522450" y="3798150"/>
              <a:ext cx="8350" cy="42575"/>
            </a:xfrm>
            <a:custGeom>
              <a:rect b="b" l="l" r="r" t="t"/>
              <a:pathLst>
                <a:path extrusionOk="0" fill="none" h="1703" w="334">
                  <a:moveTo>
                    <a:pt x="334" y="1"/>
                  </a:moveTo>
                  <a:cubicBezTo>
                    <a:pt x="134" y="535"/>
                    <a:pt x="0" y="1135"/>
                    <a:pt x="34" y="1702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36"/>
            <p:cNvSpPr/>
            <p:nvPr/>
          </p:nvSpPr>
          <p:spPr>
            <a:xfrm>
              <a:off x="5585825" y="3766475"/>
              <a:ext cx="23375" cy="49225"/>
            </a:xfrm>
            <a:custGeom>
              <a:rect b="b" l="l" r="r" t="t"/>
              <a:pathLst>
                <a:path extrusionOk="0" fill="none" h="1969" w="935">
                  <a:moveTo>
                    <a:pt x="935" y="0"/>
                  </a:moveTo>
                  <a:cubicBezTo>
                    <a:pt x="501" y="601"/>
                    <a:pt x="234" y="1268"/>
                    <a:pt x="1" y="1968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36"/>
            <p:cNvSpPr/>
            <p:nvPr/>
          </p:nvSpPr>
          <p:spPr>
            <a:xfrm>
              <a:off x="5409875" y="3776475"/>
              <a:ext cx="60900" cy="106775"/>
            </a:xfrm>
            <a:custGeom>
              <a:rect b="b" l="l" r="r" t="t"/>
              <a:pathLst>
                <a:path extrusionOk="0" fill="none" h="4271" w="2436">
                  <a:moveTo>
                    <a:pt x="0" y="1"/>
                  </a:moveTo>
                  <a:cubicBezTo>
                    <a:pt x="1134" y="1202"/>
                    <a:pt x="1968" y="2703"/>
                    <a:pt x="2435" y="4270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36"/>
            <p:cNvSpPr/>
            <p:nvPr/>
          </p:nvSpPr>
          <p:spPr>
            <a:xfrm>
              <a:off x="5327300" y="3861550"/>
              <a:ext cx="77600" cy="46725"/>
            </a:xfrm>
            <a:custGeom>
              <a:rect b="b" l="l" r="r" t="t"/>
              <a:pathLst>
                <a:path extrusionOk="0" fill="none" h="1869" w="3104">
                  <a:moveTo>
                    <a:pt x="1" y="0"/>
                  </a:moveTo>
                  <a:cubicBezTo>
                    <a:pt x="1135" y="434"/>
                    <a:pt x="2236" y="1034"/>
                    <a:pt x="3103" y="1868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36"/>
            <p:cNvSpPr/>
            <p:nvPr/>
          </p:nvSpPr>
          <p:spPr>
            <a:xfrm>
              <a:off x="5402350" y="3877375"/>
              <a:ext cx="66750" cy="108450"/>
            </a:xfrm>
            <a:custGeom>
              <a:rect b="b" l="l" r="r" t="t"/>
              <a:pathLst>
                <a:path extrusionOk="0" fill="none" h="4338" w="2670">
                  <a:moveTo>
                    <a:pt x="1" y="1"/>
                  </a:moveTo>
                  <a:cubicBezTo>
                    <a:pt x="1168" y="1235"/>
                    <a:pt x="2102" y="2703"/>
                    <a:pt x="2670" y="4337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36"/>
            <p:cNvSpPr/>
            <p:nvPr/>
          </p:nvSpPr>
          <p:spPr>
            <a:xfrm>
              <a:off x="5535800" y="3462075"/>
              <a:ext cx="251850" cy="1567000"/>
            </a:xfrm>
            <a:custGeom>
              <a:rect b="b" l="l" r="r" t="t"/>
              <a:pathLst>
                <a:path extrusionOk="0" fill="none" h="62680" w="10074">
                  <a:moveTo>
                    <a:pt x="234" y="1"/>
                  </a:moveTo>
                  <a:cubicBezTo>
                    <a:pt x="10074" y="18114"/>
                    <a:pt x="10074" y="41030"/>
                    <a:pt x="0" y="62679"/>
                  </a:cubicBezTo>
                </a:path>
              </a:pathLst>
            </a:custGeom>
            <a:noFill/>
            <a:ln cap="flat" cmpd="sng" w="50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36"/>
            <p:cNvSpPr/>
            <p:nvPr/>
          </p:nvSpPr>
          <p:spPr>
            <a:xfrm>
              <a:off x="5068800" y="2869175"/>
              <a:ext cx="479425" cy="622000"/>
            </a:xfrm>
            <a:custGeom>
              <a:rect b="b" l="l" r="r" t="t"/>
              <a:pathLst>
                <a:path extrusionOk="0" h="24880" w="19177">
                  <a:moveTo>
                    <a:pt x="9640" y="0"/>
                  </a:moveTo>
                  <a:cubicBezTo>
                    <a:pt x="9307" y="67"/>
                    <a:pt x="7439" y="400"/>
                    <a:pt x="7105" y="534"/>
                  </a:cubicBezTo>
                  <a:cubicBezTo>
                    <a:pt x="8106" y="1635"/>
                    <a:pt x="8940" y="2835"/>
                    <a:pt x="9640" y="4136"/>
                  </a:cubicBezTo>
                  <a:cubicBezTo>
                    <a:pt x="8439" y="3002"/>
                    <a:pt x="7172" y="1968"/>
                    <a:pt x="5904" y="1001"/>
                  </a:cubicBezTo>
                  <a:cubicBezTo>
                    <a:pt x="5437" y="1201"/>
                    <a:pt x="5004" y="1401"/>
                    <a:pt x="4570" y="1668"/>
                  </a:cubicBezTo>
                  <a:cubicBezTo>
                    <a:pt x="4970" y="2335"/>
                    <a:pt x="5337" y="3002"/>
                    <a:pt x="5738" y="3703"/>
                  </a:cubicBezTo>
                  <a:cubicBezTo>
                    <a:pt x="5104" y="3136"/>
                    <a:pt x="4437" y="2635"/>
                    <a:pt x="3769" y="2168"/>
                  </a:cubicBezTo>
                  <a:cubicBezTo>
                    <a:pt x="2735" y="2869"/>
                    <a:pt x="1768" y="3703"/>
                    <a:pt x="934" y="4670"/>
                  </a:cubicBezTo>
                  <a:cubicBezTo>
                    <a:pt x="1301" y="5037"/>
                    <a:pt x="1635" y="5471"/>
                    <a:pt x="2002" y="5871"/>
                  </a:cubicBezTo>
                  <a:cubicBezTo>
                    <a:pt x="1501" y="5571"/>
                    <a:pt x="1001" y="5371"/>
                    <a:pt x="500" y="5170"/>
                  </a:cubicBezTo>
                  <a:cubicBezTo>
                    <a:pt x="334" y="5337"/>
                    <a:pt x="167" y="5604"/>
                    <a:pt x="0" y="5838"/>
                  </a:cubicBezTo>
                  <a:cubicBezTo>
                    <a:pt x="5170" y="9373"/>
                    <a:pt x="16812" y="22383"/>
                    <a:pt x="18347" y="24551"/>
                  </a:cubicBezTo>
                  <a:cubicBezTo>
                    <a:pt x="18447" y="24684"/>
                    <a:pt x="18513" y="24818"/>
                    <a:pt x="18647" y="24851"/>
                  </a:cubicBezTo>
                  <a:cubicBezTo>
                    <a:pt x="18690" y="24871"/>
                    <a:pt x="18730" y="24880"/>
                    <a:pt x="18768" y="24880"/>
                  </a:cubicBezTo>
                  <a:cubicBezTo>
                    <a:pt x="19050" y="24880"/>
                    <a:pt x="19177" y="24371"/>
                    <a:pt x="19147" y="24017"/>
                  </a:cubicBezTo>
                  <a:cubicBezTo>
                    <a:pt x="18280" y="15645"/>
                    <a:pt x="15011" y="7372"/>
                    <a:pt x="96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36"/>
            <p:cNvSpPr/>
            <p:nvPr/>
          </p:nvSpPr>
          <p:spPr>
            <a:xfrm>
              <a:off x="4962875" y="2951725"/>
              <a:ext cx="585450" cy="539700"/>
            </a:xfrm>
            <a:custGeom>
              <a:rect b="b" l="l" r="r" t="t"/>
              <a:pathLst>
                <a:path extrusionOk="0" h="21588" w="23418">
                  <a:moveTo>
                    <a:pt x="7740" y="0"/>
                  </a:moveTo>
                  <a:cubicBezTo>
                    <a:pt x="7406" y="167"/>
                    <a:pt x="5738" y="1001"/>
                    <a:pt x="5471" y="1168"/>
                  </a:cubicBezTo>
                  <a:cubicBezTo>
                    <a:pt x="6706" y="1968"/>
                    <a:pt x="7840" y="2869"/>
                    <a:pt x="8840" y="3970"/>
                  </a:cubicBezTo>
                  <a:cubicBezTo>
                    <a:pt x="7373" y="3203"/>
                    <a:pt x="5872" y="2536"/>
                    <a:pt x="4371" y="1968"/>
                  </a:cubicBezTo>
                  <a:cubicBezTo>
                    <a:pt x="4004" y="2302"/>
                    <a:pt x="3637" y="2636"/>
                    <a:pt x="3303" y="2936"/>
                  </a:cubicBezTo>
                  <a:cubicBezTo>
                    <a:pt x="3870" y="3503"/>
                    <a:pt x="4404" y="4037"/>
                    <a:pt x="4971" y="4604"/>
                  </a:cubicBezTo>
                  <a:cubicBezTo>
                    <a:pt x="4204" y="4237"/>
                    <a:pt x="3470" y="3903"/>
                    <a:pt x="2669" y="3670"/>
                  </a:cubicBezTo>
                  <a:cubicBezTo>
                    <a:pt x="1835" y="4604"/>
                    <a:pt x="1168" y="5671"/>
                    <a:pt x="635" y="6839"/>
                  </a:cubicBezTo>
                  <a:lnTo>
                    <a:pt x="2002" y="7706"/>
                  </a:lnTo>
                  <a:cubicBezTo>
                    <a:pt x="1468" y="7572"/>
                    <a:pt x="901" y="7472"/>
                    <a:pt x="368" y="7406"/>
                  </a:cubicBezTo>
                  <a:cubicBezTo>
                    <a:pt x="201" y="7673"/>
                    <a:pt x="134" y="7906"/>
                    <a:pt x="1" y="8206"/>
                  </a:cubicBezTo>
                  <a:cubicBezTo>
                    <a:pt x="5905" y="10241"/>
                    <a:pt x="20582" y="19714"/>
                    <a:pt x="22650" y="21382"/>
                  </a:cubicBezTo>
                  <a:cubicBezTo>
                    <a:pt x="22750" y="21482"/>
                    <a:pt x="22884" y="21549"/>
                    <a:pt x="23017" y="21582"/>
                  </a:cubicBezTo>
                  <a:cubicBezTo>
                    <a:pt x="23038" y="21586"/>
                    <a:pt x="23058" y="21588"/>
                    <a:pt x="23076" y="21588"/>
                  </a:cubicBezTo>
                  <a:cubicBezTo>
                    <a:pt x="23417" y="21588"/>
                    <a:pt x="23409" y="21028"/>
                    <a:pt x="23251" y="20648"/>
                  </a:cubicBezTo>
                  <a:cubicBezTo>
                    <a:pt x="20182" y="12743"/>
                    <a:pt x="14878" y="5671"/>
                    <a:pt x="77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36"/>
            <p:cNvSpPr/>
            <p:nvPr/>
          </p:nvSpPr>
          <p:spPr>
            <a:xfrm>
              <a:off x="5380675" y="2846650"/>
              <a:ext cx="321925" cy="636925"/>
            </a:xfrm>
            <a:custGeom>
              <a:rect b="b" l="l" r="r" t="t"/>
              <a:pathLst>
                <a:path extrusionOk="0" h="25477" w="12877">
                  <a:moveTo>
                    <a:pt x="4637" y="0"/>
                  </a:moveTo>
                  <a:cubicBezTo>
                    <a:pt x="3970" y="1268"/>
                    <a:pt x="3403" y="2602"/>
                    <a:pt x="2969" y="4003"/>
                  </a:cubicBezTo>
                  <a:cubicBezTo>
                    <a:pt x="2836" y="2602"/>
                    <a:pt x="2903" y="1268"/>
                    <a:pt x="3203" y="0"/>
                  </a:cubicBezTo>
                  <a:lnTo>
                    <a:pt x="3203" y="0"/>
                  </a:lnTo>
                  <a:cubicBezTo>
                    <a:pt x="2803" y="34"/>
                    <a:pt x="2402" y="34"/>
                    <a:pt x="2035" y="67"/>
                  </a:cubicBezTo>
                  <a:cubicBezTo>
                    <a:pt x="1" y="7673"/>
                    <a:pt x="1735" y="17046"/>
                    <a:pt x="5838" y="24785"/>
                  </a:cubicBezTo>
                  <a:cubicBezTo>
                    <a:pt x="5996" y="25100"/>
                    <a:pt x="6339" y="25477"/>
                    <a:pt x="6608" y="25477"/>
                  </a:cubicBezTo>
                  <a:cubicBezTo>
                    <a:pt x="6681" y="25477"/>
                    <a:pt x="6749" y="25449"/>
                    <a:pt x="6806" y="25385"/>
                  </a:cubicBezTo>
                  <a:cubicBezTo>
                    <a:pt x="6872" y="25285"/>
                    <a:pt x="6939" y="25118"/>
                    <a:pt x="6939" y="25018"/>
                  </a:cubicBezTo>
                  <a:cubicBezTo>
                    <a:pt x="7072" y="22583"/>
                    <a:pt x="6572" y="20081"/>
                    <a:pt x="6705" y="17680"/>
                  </a:cubicBezTo>
                  <a:cubicBezTo>
                    <a:pt x="6839" y="15511"/>
                    <a:pt x="7206" y="13410"/>
                    <a:pt x="7806" y="11409"/>
                  </a:cubicBezTo>
                  <a:cubicBezTo>
                    <a:pt x="8840" y="8006"/>
                    <a:pt x="10608" y="4904"/>
                    <a:pt x="12877" y="2435"/>
                  </a:cubicBezTo>
                  <a:cubicBezTo>
                    <a:pt x="12610" y="2269"/>
                    <a:pt x="12309" y="2102"/>
                    <a:pt x="12009" y="1902"/>
                  </a:cubicBezTo>
                  <a:cubicBezTo>
                    <a:pt x="11642" y="2235"/>
                    <a:pt x="11342" y="2602"/>
                    <a:pt x="11042" y="3036"/>
                  </a:cubicBezTo>
                  <a:cubicBezTo>
                    <a:pt x="11142" y="2569"/>
                    <a:pt x="11209" y="2069"/>
                    <a:pt x="11342" y="1602"/>
                  </a:cubicBezTo>
                  <a:cubicBezTo>
                    <a:pt x="10008" y="1034"/>
                    <a:pt x="8674" y="601"/>
                    <a:pt x="7306" y="334"/>
                  </a:cubicBezTo>
                  <a:cubicBezTo>
                    <a:pt x="6906" y="934"/>
                    <a:pt x="6639" y="1602"/>
                    <a:pt x="6372" y="2335"/>
                  </a:cubicBezTo>
                  <a:cubicBezTo>
                    <a:pt x="6305" y="1602"/>
                    <a:pt x="6238" y="868"/>
                    <a:pt x="6238" y="167"/>
                  </a:cubicBezTo>
                  <a:cubicBezTo>
                    <a:pt x="5705" y="67"/>
                    <a:pt x="5171" y="34"/>
                    <a:pt x="46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36"/>
            <p:cNvSpPr/>
            <p:nvPr/>
          </p:nvSpPr>
          <p:spPr>
            <a:xfrm>
              <a:off x="5548300" y="3004250"/>
              <a:ext cx="407825" cy="475375"/>
            </a:xfrm>
            <a:custGeom>
              <a:rect b="b" l="l" r="r" t="t"/>
              <a:pathLst>
                <a:path extrusionOk="0" h="19015" w="16313">
                  <a:moveTo>
                    <a:pt x="11142" y="1"/>
                  </a:moveTo>
                  <a:cubicBezTo>
                    <a:pt x="5805" y="3603"/>
                    <a:pt x="1802" y="10608"/>
                    <a:pt x="101" y="18080"/>
                  </a:cubicBezTo>
                  <a:cubicBezTo>
                    <a:pt x="0" y="18447"/>
                    <a:pt x="67" y="19014"/>
                    <a:pt x="334" y="19014"/>
                  </a:cubicBezTo>
                  <a:cubicBezTo>
                    <a:pt x="434" y="19014"/>
                    <a:pt x="501" y="18948"/>
                    <a:pt x="601" y="18848"/>
                  </a:cubicBezTo>
                  <a:cubicBezTo>
                    <a:pt x="2002" y="17447"/>
                    <a:pt x="3069" y="15512"/>
                    <a:pt x="4437" y="14078"/>
                  </a:cubicBezTo>
                  <a:cubicBezTo>
                    <a:pt x="5638" y="12743"/>
                    <a:pt x="7005" y="11643"/>
                    <a:pt x="8440" y="10742"/>
                  </a:cubicBezTo>
                  <a:cubicBezTo>
                    <a:pt x="10908" y="9174"/>
                    <a:pt x="13610" y="8307"/>
                    <a:pt x="16312" y="8140"/>
                  </a:cubicBezTo>
                  <a:cubicBezTo>
                    <a:pt x="16245" y="7873"/>
                    <a:pt x="16112" y="7606"/>
                    <a:pt x="16045" y="7339"/>
                  </a:cubicBezTo>
                  <a:cubicBezTo>
                    <a:pt x="15678" y="7339"/>
                    <a:pt x="15278" y="7406"/>
                    <a:pt x="14878" y="7473"/>
                  </a:cubicBezTo>
                  <a:cubicBezTo>
                    <a:pt x="15211" y="7173"/>
                    <a:pt x="15512" y="6973"/>
                    <a:pt x="15845" y="6739"/>
                  </a:cubicBezTo>
                  <a:cubicBezTo>
                    <a:pt x="15345" y="5572"/>
                    <a:pt x="14778" y="4437"/>
                    <a:pt x="14111" y="3437"/>
                  </a:cubicBezTo>
                  <a:cubicBezTo>
                    <a:pt x="13577" y="3603"/>
                    <a:pt x="13010" y="3837"/>
                    <a:pt x="12476" y="4137"/>
                  </a:cubicBezTo>
                  <a:cubicBezTo>
                    <a:pt x="12810" y="3637"/>
                    <a:pt x="13177" y="3136"/>
                    <a:pt x="13577" y="2669"/>
                  </a:cubicBezTo>
                  <a:cubicBezTo>
                    <a:pt x="13277" y="2303"/>
                    <a:pt x="12976" y="1936"/>
                    <a:pt x="12676" y="1602"/>
                  </a:cubicBezTo>
                  <a:cubicBezTo>
                    <a:pt x="11642" y="1969"/>
                    <a:pt x="10541" y="2503"/>
                    <a:pt x="9541" y="3103"/>
                  </a:cubicBezTo>
                  <a:cubicBezTo>
                    <a:pt x="10241" y="2136"/>
                    <a:pt x="10975" y="1302"/>
                    <a:pt x="11842" y="668"/>
                  </a:cubicBezTo>
                  <a:cubicBezTo>
                    <a:pt x="11642" y="435"/>
                    <a:pt x="11409" y="234"/>
                    <a:pt x="111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36"/>
            <p:cNvSpPr/>
            <p:nvPr/>
          </p:nvSpPr>
          <p:spPr>
            <a:xfrm>
              <a:off x="4910350" y="3209400"/>
              <a:ext cx="647150" cy="270650"/>
            </a:xfrm>
            <a:custGeom>
              <a:rect b="b" l="l" r="r" t="t"/>
              <a:pathLst>
                <a:path extrusionOk="0" h="10826" w="25886">
                  <a:moveTo>
                    <a:pt x="1268" y="1"/>
                  </a:moveTo>
                  <a:cubicBezTo>
                    <a:pt x="1134" y="334"/>
                    <a:pt x="1001" y="668"/>
                    <a:pt x="868" y="1035"/>
                  </a:cubicBezTo>
                  <a:cubicBezTo>
                    <a:pt x="2269" y="1102"/>
                    <a:pt x="3636" y="1368"/>
                    <a:pt x="5004" y="1802"/>
                  </a:cubicBezTo>
                  <a:cubicBezTo>
                    <a:pt x="3469" y="1902"/>
                    <a:pt x="1968" y="2069"/>
                    <a:pt x="501" y="2302"/>
                  </a:cubicBezTo>
                  <a:cubicBezTo>
                    <a:pt x="367" y="2803"/>
                    <a:pt x="300" y="3303"/>
                    <a:pt x="200" y="3870"/>
                  </a:cubicBezTo>
                  <a:cubicBezTo>
                    <a:pt x="968" y="4070"/>
                    <a:pt x="1668" y="4270"/>
                    <a:pt x="2369" y="4537"/>
                  </a:cubicBezTo>
                  <a:cubicBezTo>
                    <a:pt x="1601" y="4571"/>
                    <a:pt x="834" y="4704"/>
                    <a:pt x="100" y="4871"/>
                  </a:cubicBezTo>
                  <a:cubicBezTo>
                    <a:pt x="0" y="6205"/>
                    <a:pt x="34" y="7539"/>
                    <a:pt x="267" y="8907"/>
                  </a:cubicBezTo>
                  <a:cubicBezTo>
                    <a:pt x="767" y="8907"/>
                    <a:pt x="1268" y="8940"/>
                    <a:pt x="1802" y="8974"/>
                  </a:cubicBezTo>
                  <a:cubicBezTo>
                    <a:pt x="1301" y="9141"/>
                    <a:pt x="834" y="9374"/>
                    <a:pt x="367" y="9574"/>
                  </a:cubicBezTo>
                  <a:cubicBezTo>
                    <a:pt x="467" y="9941"/>
                    <a:pt x="567" y="10241"/>
                    <a:pt x="634" y="10542"/>
                  </a:cubicBezTo>
                  <a:cubicBezTo>
                    <a:pt x="3770" y="9041"/>
                    <a:pt x="7406" y="8207"/>
                    <a:pt x="11142" y="8107"/>
                  </a:cubicBezTo>
                  <a:cubicBezTo>
                    <a:pt x="11296" y="8104"/>
                    <a:pt x="11450" y="8103"/>
                    <a:pt x="11605" y="8103"/>
                  </a:cubicBezTo>
                  <a:cubicBezTo>
                    <a:pt x="13632" y="8103"/>
                    <a:pt x="15735" y="8307"/>
                    <a:pt x="17780" y="8740"/>
                  </a:cubicBezTo>
                  <a:cubicBezTo>
                    <a:pt x="20281" y="9241"/>
                    <a:pt x="22650" y="10341"/>
                    <a:pt x="25152" y="10775"/>
                  </a:cubicBezTo>
                  <a:cubicBezTo>
                    <a:pt x="25218" y="10808"/>
                    <a:pt x="25293" y="10825"/>
                    <a:pt x="25364" y="10825"/>
                  </a:cubicBezTo>
                  <a:cubicBezTo>
                    <a:pt x="25435" y="10825"/>
                    <a:pt x="25502" y="10808"/>
                    <a:pt x="25552" y="10775"/>
                  </a:cubicBezTo>
                  <a:cubicBezTo>
                    <a:pt x="25885" y="10608"/>
                    <a:pt x="25552" y="10041"/>
                    <a:pt x="25218" y="9741"/>
                  </a:cubicBezTo>
                  <a:cubicBezTo>
                    <a:pt x="18513" y="4037"/>
                    <a:pt x="9540" y="34"/>
                    <a:pt x="1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36"/>
            <p:cNvSpPr/>
            <p:nvPr/>
          </p:nvSpPr>
          <p:spPr>
            <a:xfrm>
              <a:off x="4967875" y="3434775"/>
              <a:ext cx="577125" cy="260000"/>
            </a:xfrm>
            <a:custGeom>
              <a:rect b="b" l="l" r="r" t="t"/>
              <a:pathLst>
                <a:path extrusionOk="0" h="10400" w="23085">
                  <a:moveTo>
                    <a:pt x="11714" y="0"/>
                  </a:moveTo>
                  <a:cubicBezTo>
                    <a:pt x="7419" y="0"/>
                    <a:pt x="3330" y="725"/>
                    <a:pt x="1" y="2260"/>
                  </a:cubicBezTo>
                  <a:cubicBezTo>
                    <a:pt x="101" y="2561"/>
                    <a:pt x="168" y="2894"/>
                    <a:pt x="268" y="3194"/>
                  </a:cubicBezTo>
                  <a:cubicBezTo>
                    <a:pt x="1302" y="2761"/>
                    <a:pt x="2436" y="2494"/>
                    <a:pt x="3637" y="2361"/>
                  </a:cubicBezTo>
                  <a:lnTo>
                    <a:pt x="3637" y="2361"/>
                  </a:lnTo>
                  <a:cubicBezTo>
                    <a:pt x="2536" y="2928"/>
                    <a:pt x="1535" y="3561"/>
                    <a:pt x="635" y="4262"/>
                  </a:cubicBezTo>
                  <a:cubicBezTo>
                    <a:pt x="801" y="4696"/>
                    <a:pt x="1002" y="5096"/>
                    <a:pt x="1202" y="5529"/>
                  </a:cubicBezTo>
                  <a:cubicBezTo>
                    <a:pt x="1836" y="5429"/>
                    <a:pt x="2469" y="5363"/>
                    <a:pt x="3136" y="5263"/>
                  </a:cubicBezTo>
                  <a:lnTo>
                    <a:pt x="3136" y="5263"/>
                  </a:lnTo>
                  <a:cubicBezTo>
                    <a:pt x="2603" y="5563"/>
                    <a:pt x="2102" y="5896"/>
                    <a:pt x="1635" y="6330"/>
                  </a:cubicBezTo>
                  <a:cubicBezTo>
                    <a:pt x="2202" y="7364"/>
                    <a:pt x="2970" y="8365"/>
                    <a:pt x="3804" y="9266"/>
                  </a:cubicBezTo>
                  <a:cubicBezTo>
                    <a:pt x="4171" y="9099"/>
                    <a:pt x="4537" y="8999"/>
                    <a:pt x="4971" y="8832"/>
                  </a:cubicBezTo>
                  <a:lnTo>
                    <a:pt x="4971" y="8832"/>
                  </a:lnTo>
                  <a:cubicBezTo>
                    <a:pt x="4704" y="9099"/>
                    <a:pt x="4471" y="9399"/>
                    <a:pt x="4271" y="9733"/>
                  </a:cubicBezTo>
                  <a:cubicBezTo>
                    <a:pt x="4437" y="9999"/>
                    <a:pt x="4638" y="10200"/>
                    <a:pt x="4838" y="10400"/>
                  </a:cubicBezTo>
                  <a:cubicBezTo>
                    <a:pt x="6339" y="8198"/>
                    <a:pt x="8540" y="6363"/>
                    <a:pt x="11209" y="4996"/>
                  </a:cubicBezTo>
                  <a:cubicBezTo>
                    <a:pt x="12777" y="4195"/>
                    <a:pt x="14478" y="3561"/>
                    <a:pt x="16313" y="3161"/>
                  </a:cubicBezTo>
                  <a:cubicBezTo>
                    <a:pt x="18347" y="2694"/>
                    <a:pt x="20649" y="2661"/>
                    <a:pt x="22650" y="2160"/>
                  </a:cubicBezTo>
                  <a:cubicBezTo>
                    <a:pt x="22784" y="2094"/>
                    <a:pt x="22884" y="2094"/>
                    <a:pt x="22951" y="2027"/>
                  </a:cubicBezTo>
                  <a:cubicBezTo>
                    <a:pt x="23084" y="1760"/>
                    <a:pt x="22550" y="1493"/>
                    <a:pt x="22183" y="1360"/>
                  </a:cubicBezTo>
                  <a:cubicBezTo>
                    <a:pt x="18751" y="468"/>
                    <a:pt x="15166" y="0"/>
                    <a:pt x="117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36"/>
            <p:cNvSpPr/>
            <p:nvPr/>
          </p:nvSpPr>
          <p:spPr>
            <a:xfrm>
              <a:off x="5184700" y="2636500"/>
              <a:ext cx="321100" cy="700525"/>
            </a:xfrm>
            <a:custGeom>
              <a:rect b="b" l="l" r="r" t="t"/>
              <a:pathLst>
                <a:path extrusionOk="0" h="28021" w="12844">
                  <a:moveTo>
                    <a:pt x="534" y="0"/>
                  </a:moveTo>
                  <a:lnTo>
                    <a:pt x="534" y="0"/>
                  </a:lnTo>
                  <a:cubicBezTo>
                    <a:pt x="1" y="8807"/>
                    <a:pt x="5305" y="21115"/>
                    <a:pt x="12610" y="28020"/>
                  </a:cubicBezTo>
                  <a:lnTo>
                    <a:pt x="12843" y="27787"/>
                  </a:lnTo>
                  <a:cubicBezTo>
                    <a:pt x="5605" y="20949"/>
                    <a:pt x="368" y="8773"/>
                    <a:pt x="935" y="67"/>
                  </a:cubicBezTo>
                  <a:lnTo>
                    <a:pt x="53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36"/>
            <p:cNvSpPr/>
            <p:nvPr/>
          </p:nvSpPr>
          <p:spPr>
            <a:xfrm>
              <a:off x="5171375" y="2608450"/>
              <a:ext cx="70075" cy="36950"/>
            </a:xfrm>
            <a:custGeom>
              <a:rect b="b" l="l" r="r" t="t"/>
              <a:pathLst>
                <a:path extrusionOk="0" h="1478" w="2803">
                  <a:moveTo>
                    <a:pt x="1061" y="0"/>
                  </a:moveTo>
                  <a:cubicBezTo>
                    <a:pt x="466" y="0"/>
                    <a:pt x="0" y="246"/>
                    <a:pt x="0" y="589"/>
                  </a:cubicBezTo>
                  <a:cubicBezTo>
                    <a:pt x="0" y="1022"/>
                    <a:pt x="634" y="1389"/>
                    <a:pt x="1401" y="1456"/>
                  </a:cubicBezTo>
                  <a:cubicBezTo>
                    <a:pt x="1511" y="1470"/>
                    <a:pt x="1618" y="1477"/>
                    <a:pt x="1720" y="1477"/>
                  </a:cubicBezTo>
                  <a:cubicBezTo>
                    <a:pt x="2336" y="1477"/>
                    <a:pt x="2802" y="1232"/>
                    <a:pt x="2802" y="889"/>
                  </a:cubicBezTo>
                  <a:cubicBezTo>
                    <a:pt x="2802" y="522"/>
                    <a:pt x="2168" y="88"/>
                    <a:pt x="1368" y="22"/>
                  </a:cubicBezTo>
                  <a:cubicBezTo>
                    <a:pt x="1263" y="7"/>
                    <a:pt x="1160" y="0"/>
                    <a:pt x="106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36"/>
            <p:cNvSpPr/>
            <p:nvPr/>
          </p:nvSpPr>
          <p:spPr>
            <a:xfrm>
              <a:off x="5105475" y="2744075"/>
              <a:ext cx="391975" cy="608800"/>
            </a:xfrm>
            <a:custGeom>
              <a:rect b="b" l="l" r="r" t="t"/>
              <a:pathLst>
                <a:path extrusionOk="0" h="24352" w="15679">
                  <a:moveTo>
                    <a:pt x="368" y="0"/>
                  </a:moveTo>
                  <a:lnTo>
                    <a:pt x="1" y="134"/>
                  </a:lnTo>
                  <a:cubicBezTo>
                    <a:pt x="2469" y="7773"/>
                    <a:pt x="7473" y="15678"/>
                    <a:pt x="15378" y="24351"/>
                  </a:cubicBezTo>
                  <a:lnTo>
                    <a:pt x="15679" y="24051"/>
                  </a:lnTo>
                  <a:cubicBezTo>
                    <a:pt x="7840" y="15411"/>
                    <a:pt x="2803" y="7539"/>
                    <a:pt x="3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36"/>
            <p:cNvSpPr/>
            <p:nvPr/>
          </p:nvSpPr>
          <p:spPr>
            <a:xfrm>
              <a:off x="5072125" y="2716625"/>
              <a:ext cx="73400" cy="39900"/>
            </a:xfrm>
            <a:custGeom>
              <a:rect b="b" l="l" r="r" t="t"/>
              <a:pathLst>
                <a:path extrusionOk="0" h="1596" w="2936">
                  <a:moveTo>
                    <a:pt x="1773" y="0"/>
                  </a:moveTo>
                  <a:cubicBezTo>
                    <a:pt x="1594" y="0"/>
                    <a:pt x="1401" y="21"/>
                    <a:pt x="1201" y="64"/>
                  </a:cubicBezTo>
                  <a:cubicBezTo>
                    <a:pt x="468" y="231"/>
                    <a:pt x="1" y="698"/>
                    <a:pt x="134" y="1098"/>
                  </a:cubicBezTo>
                  <a:cubicBezTo>
                    <a:pt x="258" y="1421"/>
                    <a:pt x="677" y="1596"/>
                    <a:pt x="1172" y="1596"/>
                  </a:cubicBezTo>
                  <a:cubicBezTo>
                    <a:pt x="1342" y="1596"/>
                    <a:pt x="1522" y="1575"/>
                    <a:pt x="1702" y="1532"/>
                  </a:cubicBezTo>
                  <a:cubicBezTo>
                    <a:pt x="2469" y="1365"/>
                    <a:pt x="2936" y="898"/>
                    <a:pt x="2803" y="465"/>
                  </a:cubicBezTo>
                  <a:cubicBezTo>
                    <a:pt x="2679" y="168"/>
                    <a:pt x="2282" y="0"/>
                    <a:pt x="177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36"/>
            <p:cNvSpPr/>
            <p:nvPr/>
          </p:nvSpPr>
          <p:spPr>
            <a:xfrm>
              <a:off x="5310625" y="2681525"/>
              <a:ext cx="196000" cy="654675"/>
            </a:xfrm>
            <a:custGeom>
              <a:rect b="b" l="l" r="r" t="t"/>
              <a:pathLst>
                <a:path extrusionOk="0" h="26187" w="7840">
                  <a:moveTo>
                    <a:pt x="2502" y="1"/>
                  </a:moveTo>
                  <a:lnTo>
                    <a:pt x="2502" y="1"/>
                  </a:lnTo>
                  <a:cubicBezTo>
                    <a:pt x="1" y="8874"/>
                    <a:pt x="1835" y="18414"/>
                    <a:pt x="7573" y="26186"/>
                  </a:cubicBezTo>
                  <a:lnTo>
                    <a:pt x="7840" y="25986"/>
                  </a:lnTo>
                  <a:cubicBezTo>
                    <a:pt x="2202" y="18314"/>
                    <a:pt x="434" y="8874"/>
                    <a:pt x="2869" y="134"/>
                  </a:cubicBezTo>
                  <a:lnTo>
                    <a:pt x="250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36"/>
            <p:cNvSpPr/>
            <p:nvPr/>
          </p:nvSpPr>
          <p:spPr>
            <a:xfrm>
              <a:off x="5347325" y="2654650"/>
              <a:ext cx="71750" cy="40175"/>
            </a:xfrm>
            <a:custGeom>
              <a:rect b="b" l="l" r="r" t="t"/>
              <a:pathLst>
                <a:path extrusionOk="0" h="1607" w="2870">
                  <a:moveTo>
                    <a:pt x="873" y="1"/>
                  </a:moveTo>
                  <a:cubicBezTo>
                    <a:pt x="435" y="1"/>
                    <a:pt x="102" y="158"/>
                    <a:pt x="34" y="408"/>
                  </a:cubicBezTo>
                  <a:cubicBezTo>
                    <a:pt x="0" y="775"/>
                    <a:pt x="534" y="1276"/>
                    <a:pt x="1301" y="1476"/>
                  </a:cubicBezTo>
                  <a:cubicBezTo>
                    <a:pt x="1550" y="1566"/>
                    <a:pt x="1791" y="1607"/>
                    <a:pt x="2004" y="1607"/>
                  </a:cubicBezTo>
                  <a:cubicBezTo>
                    <a:pt x="2422" y="1607"/>
                    <a:pt x="2736" y="1452"/>
                    <a:pt x="2802" y="1209"/>
                  </a:cubicBezTo>
                  <a:cubicBezTo>
                    <a:pt x="2869" y="775"/>
                    <a:pt x="2302" y="275"/>
                    <a:pt x="1535" y="108"/>
                  </a:cubicBezTo>
                  <a:cubicBezTo>
                    <a:pt x="1302" y="34"/>
                    <a:pt x="1077" y="1"/>
                    <a:pt x="87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36"/>
            <p:cNvSpPr/>
            <p:nvPr/>
          </p:nvSpPr>
          <p:spPr>
            <a:xfrm>
              <a:off x="4884500" y="3013425"/>
              <a:ext cx="538725" cy="372800"/>
            </a:xfrm>
            <a:custGeom>
              <a:rect b="b" l="l" r="r" t="t"/>
              <a:pathLst>
                <a:path extrusionOk="0" h="14912" w="21549">
                  <a:moveTo>
                    <a:pt x="100" y="1"/>
                  </a:moveTo>
                  <a:lnTo>
                    <a:pt x="0" y="368"/>
                  </a:lnTo>
                  <a:cubicBezTo>
                    <a:pt x="9307" y="2036"/>
                    <a:pt x="16278" y="6839"/>
                    <a:pt x="21215" y="14911"/>
                  </a:cubicBezTo>
                  <a:lnTo>
                    <a:pt x="21549" y="14745"/>
                  </a:lnTo>
                  <a:cubicBezTo>
                    <a:pt x="16512" y="6539"/>
                    <a:pt x="9507" y="1702"/>
                    <a:pt x="10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36"/>
            <p:cNvSpPr/>
            <p:nvPr/>
          </p:nvSpPr>
          <p:spPr>
            <a:xfrm>
              <a:off x="4854475" y="2982425"/>
              <a:ext cx="41725" cy="68700"/>
            </a:xfrm>
            <a:custGeom>
              <a:rect b="b" l="l" r="r" t="t"/>
              <a:pathLst>
                <a:path extrusionOk="0" h="2748" w="1669">
                  <a:moveTo>
                    <a:pt x="962" y="1"/>
                  </a:moveTo>
                  <a:cubicBezTo>
                    <a:pt x="584" y="1"/>
                    <a:pt x="196" y="484"/>
                    <a:pt x="134" y="1174"/>
                  </a:cubicBezTo>
                  <a:cubicBezTo>
                    <a:pt x="0" y="1941"/>
                    <a:pt x="234" y="2608"/>
                    <a:pt x="667" y="2742"/>
                  </a:cubicBezTo>
                  <a:cubicBezTo>
                    <a:pt x="691" y="2746"/>
                    <a:pt x="716" y="2748"/>
                    <a:pt x="740" y="2748"/>
                  </a:cubicBezTo>
                  <a:cubicBezTo>
                    <a:pt x="1118" y="2748"/>
                    <a:pt x="1505" y="2264"/>
                    <a:pt x="1568" y="1574"/>
                  </a:cubicBezTo>
                  <a:cubicBezTo>
                    <a:pt x="1668" y="807"/>
                    <a:pt x="1468" y="140"/>
                    <a:pt x="1034" y="7"/>
                  </a:cubicBezTo>
                  <a:cubicBezTo>
                    <a:pt x="1010" y="3"/>
                    <a:pt x="986" y="1"/>
                    <a:pt x="96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36"/>
            <p:cNvSpPr/>
            <p:nvPr/>
          </p:nvSpPr>
          <p:spPr>
            <a:xfrm>
              <a:off x="5280600" y="2794950"/>
              <a:ext cx="226025" cy="541250"/>
            </a:xfrm>
            <a:custGeom>
              <a:rect b="b" l="l" r="r" t="t"/>
              <a:pathLst>
                <a:path extrusionOk="0" h="21650" w="9041">
                  <a:moveTo>
                    <a:pt x="368" y="0"/>
                  </a:moveTo>
                  <a:lnTo>
                    <a:pt x="1" y="34"/>
                  </a:lnTo>
                  <a:cubicBezTo>
                    <a:pt x="668" y="7406"/>
                    <a:pt x="2369" y="13577"/>
                    <a:pt x="8774" y="21649"/>
                  </a:cubicBezTo>
                  <a:lnTo>
                    <a:pt x="9041" y="21382"/>
                  </a:lnTo>
                  <a:cubicBezTo>
                    <a:pt x="2736" y="13376"/>
                    <a:pt x="1068" y="7272"/>
                    <a:pt x="3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36"/>
            <p:cNvSpPr/>
            <p:nvPr/>
          </p:nvSpPr>
          <p:spPr>
            <a:xfrm>
              <a:off x="5251475" y="2769025"/>
              <a:ext cx="71650" cy="36850"/>
            </a:xfrm>
            <a:custGeom>
              <a:rect b="b" l="l" r="r" t="t"/>
              <a:pathLst>
                <a:path extrusionOk="0" h="1474" w="2866">
                  <a:moveTo>
                    <a:pt x="1243" y="0"/>
                  </a:moveTo>
                  <a:cubicBezTo>
                    <a:pt x="563" y="0"/>
                    <a:pt x="0" y="261"/>
                    <a:pt x="32" y="670"/>
                  </a:cubicBezTo>
                  <a:cubicBezTo>
                    <a:pt x="98" y="1071"/>
                    <a:pt x="699" y="1437"/>
                    <a:pt x="1499" y="1471"/>
                  </a:cubicBezTo>
                  <a:cubicBezTo>
                    <a:pt x="1538" y="1473"/>
                    <a:pt x="1577" y="1473"/>
                    <a:pt x="1615" y="1473"/>
                  </a:cubicBezTo>
                  <a:cubicBezTo>
                    <a:pt x="2326" y="1473"/>
                    <a:pt x="2865" y="1184"/>
                    <a:pt x="2834" y="804"/>
                  </a:cubicBezTo>
                  <a:cubicBezTo>
                    <a:pt x="2800" y="370"/>
                    <a:pt x="2167" y="3"/>
                    <a:pt x="1366" y="3"/>
                  </a:cubicBezTo>
                  <a:cubicBezTo>
                    <a:pt x="1325" y="1"/>
                    <a:pt x="1284" y="0"/>
                    <a:pt x="124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36"/>
            <p:cNvSpPr/>
            <p:nvPr/>
          </p:nvSpPr>
          <p:spPr>
            <a:xfrm>
              <a:off x="4992900" y="2956725"/>
              <a:ext cx="430325" cy="428675"/>
            </a:xfrm>
            <a:custGeom>
              <a:rect b="b" l="l" r="r" t="t"/>
              <a:pathLst>
                <a:path extrusionOk="0" h="17147" w="17213">
                  <a:moveTo>
                    <a:pt x="167" y="1"/>
                  </a:moveTo>
                  <a:lnTo>
                    <a:pt x="1" y="334"/>
                  </a:lnTo>
                  <a:cubicBezTo>
                    <a:pt x="8974" y="4504"/>
                    <a:pt x="14044" y="8240"/>
                    <a:pt x="16846" y="17146"/>
                  </a:cubicBezTo>
                  <a:lnTo>
                    <a:pt x="17213" y="17046"/>
                  </a:lnTo>
                  <a:cubicBezTo>
                    <a:pt x="14344" y="8006"/>
                    <a:pt x="9207" y="4204"/>
                    <a:pt x="16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36"/>
            <p:cNvSpPr/>
            <p:nvPr/>
          </p:nvSpPr>
          <p:spPr>
            <a:xfrm>
              <a:off x="4962050" y="2925025"/>
              <a:ext cx="47550" cy="63425"/>
            </a:xfrm>
            <a:custGeom>
              <a:rect b="b" l="l" r="r" t="t"/>
              <a:pathLst>
                <a:path extrusionOk="0" h="2537" w="1902">
                  <a:moveTo>
                    <a:pt x="1254" y="1"/>
                  </a:moveTo>
                  <a:cubicBezTo>
                    <a:pt x="902" y="1"/>
                    <a:pt x="509" y="365"/>
                    <a:pt x="267" y="902"/>
                  </a:cubicBezTo>
                  <a:cubicBezTo>
                    <a:pt x="0" y="1569"/>
                    <a:pt x="34" y="2269"/>
                    <a:pt x="401" y="2469"/>
                  </a:cubicBezTo>
                  <a:cubicBezTo>
                    <a:pt x="472" y="2515"/>
                    <a:pt x="552" y="2536"/>
                    <a:pt x="635" y="2536"/>
                  </a:cubicBezTo>
                  <a:cubicBezTo>
                    <a:pt x="978" y="2536"/>
                    <a:pt x="1387" y="2172"/>
                    <a:pt x="1602" y="1635"/>
                  </a:cubicBezTo>
                  <a:cubicBezTo>
                    <a:pt x="1902" y="968"/>
                    <a:pt x="1868" y="268"/>
                    <a:pt x="1501" y="68"/>
                  </a:cubicBezTo>
                  <a:cubicBezTo>
                    <a:pt x="1423" y="22"/>
                    <a:pt x="1340" y="1"/>
                    <a:pt x="125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36"/>
            <p:cNvSpPr/>
            <p:nvPr/>
          </p:nvSpPr>
          <p:spPr>
            <a:xfrm>
              <a:off x="5179700" y="3019275"/>
              <a:ext cx="376975" cy="475950"/>
            </a:xfrm>
            <a:custGeom>
              <a:rect b="b" l="l" r="r" t="t"/>
              <a:pathLst>
                <a:path extrusionOk="0" h="19038" w="15079">
                  <a:moveTo>
                    <a:pt x="7706" y="0"/>
                  </a:moveTo>
                  <a:cubicBezTo>
                    <a:pt x="7406" y="100"/>
                    <a:pt x="5972" y="434"/>
                    <a:pt x="5671" y="501"/>
                  </a:cubicBezTo>
                  <a:cubicBezTo>
                    <a:pt x="6472" y="1301"/>
                    <a:pt x="7139" y="2202"/>
                    <a:pt x="7673" y="3203"/>
                  </a:cubicBezTo>
                  <a:cubicBezTo>
                    <a:pt x="6705" y="2369"/>
                    <a:pt x="5705" y="1635"/>
                    <a:pt x="4704" y="934"/>
                  </a:cubicBezTo>
                  <a:cubicBezTo>
                    <a:pt x="4337" y="1068"/>
                    <a:pt x="4003" y="1301"/>
                    <a:pt x="3670" y="1501"/>
                  </a:cubicBezTo>
                  <a:cubicBezTo>
                    <a:pt x="4003" y="2002"/>
                    <a:pt x="4304" y="2502"/>
                    <a:pt x="4571" y="3036"/>
                  </a:cubicBezTo>
                  <a:cubicBezTo>
                    <a:pt x="4070" y="2636"/>
                    <a:pt x="3570" y="2269"/>
                    <a:pt x="3036" y="1902"/>
                  </a:cubicBezTo>
                  <a:cubicBezTo>
                    <a:pt x="2202" y="2502"/>
                    <a:pt x="1468" y="3169"/>
                    <a:pt x="801" y="3970"/>
                  </a:cubicBezTo>
                  <a:cubicBezTo>
                    <a:pt x="1068" y="4237"/>
                    <a:pt x="1368" y="4537"/>
                    <a:pt x="1635" y="4870"/>
                  </a:cubicBezTo>
                  <a:cubicBezTo>
                    <a:pt x="1235" y="4670"/>
                    <a:pt x="835" y="4504"/>
                    <a:pt x="468" y="4370"/>
                  </a:cubicBezTo>
                  <a:cubicBezTo>
                    <a:pt x="301" y="4537"/>
                    <a:pt x="134" y="4704"/>
                    <a:pt x="1" y="4937"/>
                  </a:cubicBezTo>
                  <a:cubicBezTo>
                    <a:pt x="4070" y="7506"/>
                    <a:pt x="13210" y="17179"/>
                    <a:pt x="14411" y="18814"/>
                  </a:cubicBezTo>
                  <a:cubicBezTo>
                    <a:pt x="14511" y="18880"/>
                    <a:pt x="14544" y="18981"/>
                    <a:pt x="14678" y="19014"/>
                  </a:cubicBezTo>
                  <a:cubicBezTo>
                    <a:pt x="14714" y="19030"/>
                    <a:pt x="14747" y="19037"/>
                    <a:pt x="14777" y="19037"/>
                  </a:cubicBezTo>
                  <a:cubicBezTo>
                    <a:pt x="15001" y="19037"/>
                    <a:pt x="15078" y="18640"/>
                    <a:pt x="15078" y="18347"/>
                  </a:cubicBezTo>
                  <a:cubicBezTo>
                    <a:pt x="14478" y="11842"/>
                    <a:pt x="11976" y="5538"/>
                    <a:pt x="77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36"/>
            <p:cNvSpPr/>
            <p:nvPr/>
          </p:nvSpPr>
          <p:spPr>
            <a:xfrm>
              <a:off x="5425700" y="2995925"/>
              <a:ext cx="255225" cy="493075"/>
            </a:xfrm>
            <a:custGeom>
              <a:rect b="b" l="l" r="r" t="t"/>
              <a:pathLst>
                <a:path extrusionOk="0" h="19723" w="10209">
                  <a:moveTo>
                    <a:pt x="3704" y="0"/>
                  </a:moveTo>
                  <a:cubicBezTo>
                    <a:pt x="3170" y="1034"/>
                    <a:pt x="2736" y="2102"/>
                    <a:pt x="2369" y="3203"/>
                  </a:cubicBezTo>
                  <a:cubicBezTo>
                    <a:pt x="2236" y="2135"/>
                    <a:pt x="2336" y="1068"/>
                    <a:pt x="2536" y="67"/>
                  </a:cubicBezTo>
                  <a:cubicBezTo>
                    <a:pt x="2236" y="67"/>
                    <a:pt x="1902" y="100"/>
                    <a:pt x="1635" y="134"/>
                  </a:cubicBezTo>
                  <a:cubicBezTo>
                    <a:pt x="1" y="6138"/>
                    <a:pt x="1369" y="13343"/>
                    <a:pt x="4638" y="19247"/>
                  </a:cubicBezTo>
                  <a:cubicBezTo>
                    <a:pt x="4767" y="19455"/>
                    <a:pt x="5017" y="19722"/>
                    <a:pt x="5216" y="19722"/>
                  </a:cubicBezTo>
                  <a:cubicBezTo>
                    <a:pt x="5274" y="19722"/>
                    <a:pt x="5327" y="19700"/>
                    <a:pt x="5371" y="19648"/>
                  </a:cubicBezTo>
                  <a:cubicBezTo>
                    <a:pt x="5472" y="19581"/>
                    <a:pt x="5472" y="19481"/>
                    <a:pt x="5472" y="19381"/>
                  </a:cubicBezTo>
                  <a:cubicBezTo>
                    <a:pt x="5572" y="17479"/>
                    <a:pt x="5205" y="15545"/>
                    <a:pt x="5305" y="13643"/>
                  </a:cubicBezTo>
                  <a:cubicBezTo>
                    <a:pt x="5371" y="11976"/>
                    <a:pt x="5672" y="10308"/>
                    <a:pt x="6172" y="8740"/>
                  </a:cubicBezTo>
                  <a:cubicBezTo>
                    <a:pt x="6973" y="6038"/>
                    <a:pt x="8374" y="3536"/>
                    <a:pt x="10208" y="1535"/>
                  </a:cubicBezTo>
                  <a:cubicBezTo>
                    <a:pt x="10008" y="1401"/>
                    <a:pt x="9741" y="1301"/>
                    <a:pt x="9508" y="1268"/>
                  </a:cubicBezTo>
                  <a:cubicBezTo>
                    <a:pt x="9241" y="1568"/>
                    <a:pt x="9007" y="1835"/>
                    <a:pt x="8741" y="2169"/>
                  </a:cubicBezTo>
                  <a:lnTo>
                    <a:pt x="9007" y="1068"/>
                  </a:lnTo>
                  <a:cubicBezTo>
                    <a:pt x="7973" y="701"/>
                    <a:pt x="6873" y="401"/>
                    <a:pt x="5805" y="234"/>
                  </a:cubicBezTo>
                  <a:cubicBezTo>
                    <a:pt x="5505" y="734"/>
                    <a:pt x="5305" y="1268"/>
                    <a:pt x="5071" y="1802"/>
                  </a:cubicBezTo>
                  <a:cubicBezTo>
                    <a:pt x="5038" y="1235"/>
                    <a:pt x="5005" y="667"/>
                    <a:pt x="5005" y="100"/>
                  </a:cubicBezTo>
                  <a:cubicBezTo>
                    <a:pt x="4538" y="67"/>
                    <a:pt x="4137" y="0"/>
                    <a:pt x="37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36"/>
            <p:cNvSpPr/>
            <p:nvPr/>
          </p:nvSpPr>
          <p:spPr>
            <a:xfrm>
              <a:off x="5552475" y="3069300"/>
              <a:ext cx="270200" cy="416325"/>
            </a:xfrm>
            <a:custGeom>
              <a:rect b="b" l="l" r="r" t="t"/>
              <a:pathLst>
                <a:path extrusionOk="0" h="16653" w="10808">
                  <a:moveTo>
                    <a:pt x="5304" y="1"/>
                  </a:moveTo>
                  <a:cubicBezTo>
                    <a:pt x="1802" y="3870"/>
                    <a:pt x="0" y="10008"/>
                    <a:pt x="67" y="15979"/>
                  </a:cubicBezTo>
                  <a:cubicBezTo>
                    <a:pt x="67" y="16228"/>
                    <a:pt x="154" y="16652"/>
                    <a:pt x="384" y="16652"/>
                  </a:cubicBezTo>
                  <a:cubicBezTo>
                    <a:pt x="400" y="16652"/>
                    <a:pt x="416" y="16650"/>
                    <a:pt x="434" y="16646"/>
                  </a:cubicBezTo>
                  <a:cubicBezTo>
                    <a:pt x="501" y="16646"/>
                    <a:pt x="534" y="16546"/>
                    <a:pt x="601" y="16479"/>
                  </a:cubicBezTo>
                  <a:cubicBezTo>
                    <a:pt x="1435" y="15045"/>
                    <a:pt x="1902" y="13410"/>
                    <a:pt x="2669" y="12009"/>
                  </a:cubicBezTo>
                  <a:cubicBezTo>
                    <a:pt x="3403" y="10742"/>
                    <a:pt x="4237" y="9641"/>
                    <a:pt x="5171" y="8640"/>
                  </a:cubicBezTo>
                  <a:cubicBezTo>
                    <a:pt x="6805" y="6939"/>
                    <a:pt x="8740" y="5638"/>
                    <a:pt x="10808" y="4904"/>
                  </a:cubicBezTo>
                  <a:cubicBezTo>
                    <a:pt x="10675" y="4771"/>
                    <a:pt x="10574" y="4604"/>
                    <a:pt x="10474" y="4337"/>
                  </a:cubicBezTo>
                  <a:lnTo>
                    <a:pt x="9607" y="4704"/>
                  </a:lnTo>
                  <a:cubicBezTo>
                    <a:pt x="9774" y="4471"/>
                    <a:pt x="9974" y="4204"/>
                    <a:pt x="10174" y="3970"/>
                  </a:cubicBezTo>
                  <a:cubicBezTo>
                    <a:pt x="9607" y="3170"/>
                    <a:pt x="8940" y="2503"/>
                    <a:pt x="8239" y="1869"/>
                  </a:cubicBezTo>
                  <a:cubicBezTo>
                    <a:pt x="7806" y="2169"/>
                    <a:pt x="7439" y="2469"/>
                    <a:pt x="7105" y="2803"/>
                  </a:cubicBezTo>
                  <a:cubicBezTo>
                    <a:pt x="7272" y="2336"/>
                    <a:pt x="7472" y="1935"/>
                    <a:pt x="7672" y="1468"/>
                  </a:cubicBezTo>
                  <a:lnTo>
                    <a:pt x="6805" y="835"/>
                  </a:lnTo>
                  <a:cubicBezTo>
                    <a:pt x="6071" y="1368"/>
                    <a:pt x="5304" y="2002"/>
                    <a:pt x="4637" y="2669"/>
                  </a:cubicBezTo>
                  <a:cubicBezTo>
                    <a:pt x="4970" y="1802"/>
                    <a:pt x="5437" y="1001"/>
                    <a:pt x="5971" y="334"/>
                  </a:cubicBezTo>
                  <a:cubicBezTo>
                    <a:pt x="5771" y="201"/>
                    <a:pt x="5504" y="67"/>
                    <a:pt x="53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36"/>
            <p:cNvSpPr/>
            <p:nvPr/>
          </p:nvSpPr>
          <p:spPr>
            <a:xfrm>
              <a:off x="5078800" y="3185225"/>
              <a:ext cx="482025" cy="305575"/>
            </a:xfrm>
            <a:custGeom>
              <a:rect b="b" l="l" r="r" t="t"/>
              <a:pathLst>
                <a:path extrusionOk="0" h="12223" w="19281">
                  <a:moveTo>
                    <a:pt x="2636" y="0"/>
                  </a:moveTo>
                  <a:cubicBezTo>
                    <a:pt x="2469" y="234"/>
                    <a:pt x="2302" y="467"/>
                    <a:pt x="2135" y="701"/>
                  </a:cubicBezTo>
                  <a:cubicBezTo>
                    <a:pt x="3203" y="1001"/>
                    <a:pt x="4203" y="1401"/>
                    <a:pt x="5137" y="2002"/>
                  </a:cubicBezTo>
                  <a:cubicBezTo>
                    <a:pt x="3970" y="1802"/>
                    <a:pt x="2769" y="1668"/>
                    <a:pt x="1602" y="1668"/>
                  </a:cubicBezTo>
                  <a:cubicBezTo>
                    <a:pt x="1401" y="2035"/>
                    <a:pt x="1235" y="2402"/>
                    <a:pt x="1068" y="2802"/>
                  </a:cubicBezTo>
                  <a:cubicBezTo>
                    <a:pt x="1568" y="3069"/>
                    <a:pt x="2102" y="3369"/>
                    <a:pt x="2602" y="3670"/>
                  </a:cubicBezTo>
                  <a:cubicBezTo>
                    <a:pt x="1968" y="3570"/>
                    <a:pt x="1401" y="3536"/>
                    <a:pt x="801" y="3536"/>
                  </a:cubicBezTo>
                  <a:cubicBezTo>
                    <a:pt x="434" y="4537"/>
                    <a:pt x="234" y="5571"/>
                    <a:pt x="100" y="6672"/>
                  </a:cubicBezTo>
                  <a:cubicBezTo>
                    <a:pt x="467" y="6739"/>
                    <a:pt x="868" y="6872"/>
                    <a:pt x="1268" y="7005"/>
                  </a:cubicBezTo>
                  <a:cubicBezTo>
                    <a:pt x="868" y="7039"/>
                    <a:pt x="467" y="7139"/>
                    <a:pt x="67" y="7206"/>
                  </a:cubicBezTo>
                  <a:cubicBezTo>
                    <a:pt x="34" y="7406"/>
                    <a:pt x="0" y="7673"/>
                    <a:pt x="0" y="7873"/>
                  </a:cubicBezTo>
                  <a:cubicBezTo>
                    <a:pt x="1406" y="7543"/>
                    <a:pt x="2884" y="7376"/>
                    <a:pt x="4383" y="7376"/>
                  </a:cubicBezTo>
                  <a:cubicBezTo>
                    <a:pt x="5764" y="7376"/>
                    <a:pt x="7164" y="7518"/>
                    <a:pt x="8540" y="7806"/>
                  </a:cubicBezTo>
                  <a:cubicBezTo>
                    <a:pt x="10208" y="8140"/>
                    <a:pt x="11876" y="8640"/>
                    <a:pt x="13510" y="9374"/>
                  </a:cubicBezTo>
                  <a:cubicBezTo>
                    <a:pt x="15278" y="10174"/>
                    <a:pt x="16912" y="11409"/>
                    <a:pt x="18714" y="12176"/>
                  </a:cubicBezTo>
                  <a:cubicBezTo>
                    <a:pt x="18761" y="12199"/>
                    <a:pt x="18841" y="12223"/>
                    <a:pt x="18920" y="12223"/>
                  </a:cubicBezTo>
                  <a:cubicBezTo>
                    <a:pt x="18953" y="12223"/>
                    <a:pt x="18985" y="12219"/>
                    <a:pt x="19014" y="12209"/>
                  </a:cubicBezTo>
                  <a:cubicBezTo>
                    <a:pt x="19281" y="12142"/>
                    <a:pt x="19147" y="11675"/>
                    <a:pt x="18947" y="11375"/>
                  </a:cubicBezTo>
                  <a:cubicBezTo>
                    <a:pt x="15044" y="5905"/>
                    <a:pt x="9007" y="1368"/>
                    <a:pt x="26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36"/>
            <p:cNvSpPr/>
            <p:nvPr/>
          </p:nvSpPr>
          <p:spPr>
            <a:xfrm>
              <a:off x="5110475" y="3392300"/>
              <a:ext cx="446200" cy="184050"/>
            </a:xfrm>
            <a:custGeom>
              <a:rect b="b" l="l" r="r" t="t"/>
              <a:pathLst>
                <a:path extrusionOk="0" h="7362" w="17848">
                  <a:moveTo>
                    <a:pt x="4059" y="1"/>
                  </a:moveTo>
                  <a:cubicBezTo>
                    <a:pt x="2652" y="1"/>
                    <a:pt x="1288" y="137"/>
                    <a:pt x="1" y="424"/>
                  </a:cubicBezTo>
                  <a:lnTo>
                    <a:pt x="1" y="1157"/>
                  </a:lnTo>
                  <a:cubicBezTo>
                    <a:pt x="476" y="1069"/>
                    <a:pt x="952" y="1028"/>
                    <a:pt x="1437" y="1028"/>
                  </a:cubicBezTo>
                  <a:cubicBezTo>
                    <a:pt x="1871" y="1028"/>
                    <a:pt x="2313" y="1061"/>
                    <a:pt x="2770" y="1124"/>
                  </a:cubicBezTo>
                  <a:cubicBezTo>
                    <a:pt x="1802" y="1391"/>
                    <a:pt x="935" y="1725"/>
                    <a:pt x="68" y="2091"/>
                  </a:cubicBezTo>
                  <a:cubicBezTo>
                    <a:pt x="101" y="2425"/>
                    <a:pt x="134" y="2792"/>
                    <a:pt x="234" y="3126"/>
                  </a:cubicBezTo>
                  <a:lnTo>
                    <a:pt x="1736" y="3259"/>
                  </a:lnTo>
                  <a:cubicBezTo>
                    <a:pt x="1235" y="3392"/>
                    <a:pt x="802" y="3593"/>
                    <a:pt x="335" y="3793"/>
                  </a:cubicBezTo>
                  <a:cubicBezTo>
                    <a:pt x="601" y="4660"/>
                    <a:pt x="935" y="5561"/>
                    <a:pt x="1402" y="6428"/>
                  </a:cubicBezTo>
                  <a:cubicBezTo>
                    <a:pt x="1736" y="6395"/>
                    <a:pt x="2069" y="6294"/>
                    <a:pt x="2336" y="6261"/>
                  </a:cubicBezTo>
                  <a:lnTo>
                    <a:pt x="2336" y="6261"/>
                  </a:lnTo>
                  <a:cubicBezTo>
                    <a:pt x="2102" y="6428"/>
                    <a:pt x="1836" y="6628"/>
                    <a:pt x="1602" y="6828"/>
                  </a:cubicBezTo>
                  <a:cubicBezTo>
                    <a:pt x="1769" y="6962"/>
                    <a:pt x="1902" y="7128"/>
                    <a:pt x="2002" y="7362"/>
                  </a:cubicBezTo>
                  <a:cubicBezTo>
                    <a:pt x="3637" y="5928"/>
                    <a:pt x="5705" y="4893"/>
                    <a:pt x="8073" y="4293"/>
                  </a:cubicBezTo>
                  <a:cubicBezTo>
                    <a:pt x="9441" y="3959"/>
                    <a:pt x="10842" y="3759"/>
                    <a:pt x="12343" y="3759"/>
                  </a:cubicBezTo>
                  <a:cubicBezTo>
                    <a:pt x="13932" y="3759"/>
                    <a:pt x="15611" y="4062"/>
                    <a:pt x="17208" y="4062"/>
                  </a:cubicBezTo>
                  <a:cubicBezTo>
                    <a:pt x="17288" y="4062"/>
                    <a:pt x="17367" y="4061"/>
                    <a:pt x="17447" y="4060"/>
                  </a:cubicBezTo>
                  <a:cubicBezTo>
                    <a:pt x="17513" y="4060"/>
                    <a:pt x="17647" y="4060"/>
                    <a:pt x="17680" y="3993"/>
                  </a:cubicBezTo>
                  <a:cubicBezTo>
                    <a:pt x="17847" y="3826"/>
                    <a:pt x="17513" y="3559"/>
                    <a:pt x="17247" y="3392"/>
                  </a:cubicBezTo>
                  <a:cubicBezTo>
                    <a:pt x="13096" y="1279"/>
                    <a:pt x="8376" y="1"/>
                    <a:pt x="405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36"/>
            <p:cNvSpPr/>
            <p:nvPr/>
          </p:nvSpPr>
          <p:spPr>
            <a:xfrm>
              <a:off x="5258100" y="3266125"/>
              <a:ext cx="227675" cy="149275"/>
            </a:xfrm>
            <a:custGeom>
              <a:rect b="b" l="l" r="r" t="t"/>
              <a:pathLst>
                <a:path extrusionOk="0" fill="none" h="5971" w="9107">
                  <a:moveTo>
                    <a:pt x="0" y="0"/>
                  </a:moveTo>
                  <a:cubicBezTo>
                    <a:pt x="3603" y="901"/>
                    <a:pt x="6872" y="3002"/>
                    <a:pt x="9107" y="5971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36"/>
            <p:cNvSpPr/>
            <p:nvPr/>
          </p:nvSpPr>
          <p:spPr>
            <a:xfrm>
              <a:off x="5284775" y="3316150"/>
              <a:ext cx="65900" cy="27550"/>
            </a:xfrm>
            <a:custGeom>
              <a:rect b="b" l="l" r="r" t="t"/>
              <a:pathLst>
                <a:path extrusionOk="0" fill="none" h="1102" w="2636">
                  <a:moveTo>
                    <a:pt x="1" y="0"/>
                  </a:moveTo>
                  <a:cubicBezTo>
                    <a:pt x="968" y="134"/>
                    <a:pt x="1869" y="568"/>
                    <a:pt x="2636" y="1101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36"/>
            <p:cNvSpPr/>
            <p:nvPr/>
          </p:nvSpPr>
          <p:spPr>
            <a:xfrm>
              <a:off x="5543300" y="3092650"/>
              <a:ext cx="27550" cy="108450"/>
            </a:xfrm>
            <a:custGeom>
              <a:rect b="b" l="l" r="r" t="t"/>
              <a:pathLst>
                <a:path extrusionOk="0" fill="none" h="4338" w="1102">
                  <a:moveTo>
                    <a:pt x="1101" y="1"/>
                  </a:moveTo>
                  <a:cubicBezTo>
                    <a:pt x="434" y="1335"/>
                    <a:pt x="34" y="2836"/>
                    <a:pt x="0" y="4337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36"/>
            <p:cNvSpPr/>
            <p:nvPr/>
          </p:nvSpPr>
          <p:spPr>
            <a:xfrm>
              <a:off x="5535800" y="3071800"/>
              <a:ext cx="10025" cy="43400"/>
            </a:xfrm>
            <a:custGeom>
              <a:rect b="b" l="l" r="r" t="t"/>
              <a:pathLst>
                <a:path extrusionOk="0" fill="none" h="1736" w="401">
                  <a:moveTo>
                    <a:pt x="400" y="1"/>
                  </a:moveTo>
                  <a:cubicBezTo>
                    <a:pt x="134" y="535"/>
                    <a:pt x="0" y="1102"/>
                    <a:pt x="0" y="1735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36"/>
            <p:cNvSpPr/>
            <p:nvPr/>
          </p:nvSpPr>
          <p:spPr>
            <a:xfrm>
              <a:off x="5481575" y="3188550"/>
              <a:ext cx="20875" cy="102600"/>
            </a:xfrm>
            <a:custGeom>
              <a:rect b="b" l="l" r="r" t="t"/>
              <a:pathLst>
                <a:path extrusionOk="0" fill="none" h="4104" w="835">
                  <a:moveTo>
                    <a:pt x="1" y="1"/>
                  </a:moveTo>
                  <a:cubicBezTo>
                    <a:pt x="68" y="1402"/>
                    <a:pt x="334" y="2836"/>
                    <a:pt x="835" y="4104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36"/>
            <p:cNvSpPr/>
            <p:nvPr/>
          </p:nvSpPr>
          <p:spPr>
            <a:xfrm>
              <a:off x="5275600" y="3132675"/>
              <a:ext cx="209350" cy="216850"/>
            </a:xfrm>
            <a:custGeom>
              <a:rect b="b" l="l" r="r" t="t"/>
              <a:pathLst>
                <a:path extrusionOk="0" fill="none" h="8674" w="8374">
                  <a:moveTo>
                    <a:pt x="1" y="1"/>
                  </a:moveTo>
                  <a:cubicBezTo>
                    <a:pt x="3270" y="2336"/>
                    <a:pt x="6138" y="5305"/>
                    <a:pt x="8373" y="8674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36"/>
            <p:cNvSpPr/>
            <p:nvPr/>
          </p:nvSpPr>
          <p:spPr>
            <a:xfrm>
              <a:off x="5566650" y="3186900"/>
              <a:ext cx="180150" cy="258525"/>
            </a:xfrm>
            <a:custGeom>
              <a:rect b="b" l="l" r="r" t="t"/>
              <a:pathLst>
                <a:path extrusionOk="0" fill="none" h="10341" w="7206">
                  <a:moveTo>
                    <a:pt x="0" y="10341"/>
                  </a:moveTo>
                  <a:cubicBezTo>
                    <a:pt x="1001" y="6171"/>
                    <a:pt x="3603" y="2368"/>
                    <a:pt x="7205" y="0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36"/>
            <p:cNvSpPr/>
            <p:nvPr/>
          </p:nvSpPr>
          <p:spPr>
            <a:xfrm>
              <a:off x="5655050" y="3178550"/>
              <a:ext cx="43375" cy="39225"/>
            </a:xfrm>
            <a:custGeom>
              <a:rect b="b" l="l" r="r" t="t"/>
              <a:pathLst>
                <a:path extrusionOk="0" fill="none" h="1569" w="1735">
                  <a:moveTo>
                    <a:pt x="0" y="1568"/>
                  </a:moveTo>
                  <a:cubicBezTo>
                    <a:pt x="501" y="968"/>
                    <a:pt x="1068" y="434"/>
                    <a:pt x="1735" y="1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36"/>
            <p:cNvSpPr/>
            <p:nvPr/>
          </p:nvSpPr>
          <p:spPr>
            <a:xfrm>
              <a:off x="5216400" y="3456250"/>
              <a:ext cx="229350" cy="22550"/>
            </a:xfrm>
            <a:custGeom>
              <a:rect b="b" l="l" r="r" t="t"/>
              <a:pathLst>
                <a:path extrusionOk="0" fill="none" h="902" w="9174">
                  <a:moveTo>
                    <a:pt x="0" y="901"/>
                  </a:moveTo>
                  <a:cubicBezTo>
                    <a:pt x="3002" y="167"/>
                    <a:pt x="6105" y="0"/>
                    <a:pt x="9174" y="367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36"/>
            <p:cNvSpPr/>
            <p:nvPr/>
          </p:nvSpPr>
          <p:spPr>
            <a:xfrm>
              <a:off x="4830275" y="3891550"/>
              <a:ext cx="714425" cy="1148975"/>
            </a:xfrm>
            <a:custGeom>
              <a:rect b="b" l="l" r="r" t="t"/>
              <a:pathLst>
                <a:path extrusionOk="0" h="45959" w="28577">
                  <a:moveTo>
                    <a:pt x="1" y="1"/>
                  </a:moveTo>
                  <a:lnTo>
                    <a:pt x="1" y="1"/>
                  </a:lnTo>
                  <a:cubicBezTo>
                    <a:pt x="5939" y="5305"/>
                    <a:pt x="11342" y="13577"/>
                    <a:pt x="16179" y="22317"/>
                  </a:cubicBezTo>
                  <a:cubicBezTo>
                    <a:pt x="20282" y="29789"/>
                    <a:pt x="23885" y="37428"/>
                    <a:pt x="27487" y="45433"/>
                  </a:cubicBezTo>
                  <a:cubicBezTo>
                    <a:pt x="27643" y="45798"/>
                    <a:pt x="27855" y="45959"/>
                    <a:pt x="28044" y="45959"/>
                  </a:cubicBezTo>
                  <a:cubicBezTo>
                    <a:pt x="28339" y="45959"/>
                    <a:pt x="28577" y="45564"/>
                    <a:pt x="28455" y="44933"/>
                  </a:cubicBezTo>
                  <a:cubicBezTo>
                    <a:pt x="27521" y="40096"/>
                    <a:pt x="26487" y="35193"/>
                    <a:pt x="25019" y="30356"/>
                  </a:cubicBezTo>
                  <a:cubicBezTo>
                    <a:pt x="23117" y="24018"/>
                    <a:pt x="20315" y="17647"/>
                    <a:pt x="16780" y="13177"/>
                  </a:cubicBezTo>
                  <a:cubicBezTo>
                    <a:pt x="14812" y="10742"/>
                    <a:pt x="12710" y="8907"/>
                    <a:pt x="10642" y="7239"/>
                  </a:cubicBezTo>
                  <a:cubicBezTo>
                    <a:pt x="7106" y="4404"/>
                    <a:pt x="3537" y="1969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36"/>
            <p:cNvSpPr/>
            <p:nvPr/>
          </p:nvSpPr>
          <p:spPr>
            <a:xfrm>
              <a:off x="5517775" y="4299350"/>
              <a:ext cx="558425" cy="740675"/>
            </a:xfrm>
            <a:custGeom>
              <a:rect b="b" l="l" r="r" t="t"/>
              <a:pathLst>
                <a:path extrusionOk="0" h="29627" w="22337">
                  <a:moveTo>
                    <a:pt x="22337" y="1"/>
                  </a:moveTo>
                  <a:lnTo>
                    <a:pt x="22337" y="1"/>
                  </a:lnTo>
                  <a:cubicBezTo>
                    <a:pt x="8327" y="5471"/>
                    <a:pt x="1155" y="8440"/>
                    <a:pt x="21" y="28788"/>
                  </a:cubicBezTo>
                  <a:cubicBezTo>
                    <a:pt x="0" y="29303"/>
                    <a:pt x="259" y="29627"/>
                    <a:pt x="539" y="29627"/>
                  </a:cubicBezTo>
                  <a:cubicBezTo>
                    <a:pt x="712" y="29627"/>
                    <a:pt x="894" y="29502"/>
                    <a:pt x="1021" y="29222"/>
                  </a:cubicBezTo>
                  <a:cubicBezTo>
                    <a:pt x="6392" y="16546"/>
                    <a:pt x="12863" y="7373"/>
                    <a:pt x="223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115" name="Google Shape;3115;p36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7491225" y="-689725"/>
            <a:ext cx="2826351" cy="252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6" name="Google Shape;3116;p36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1011825" y="-689725"/>
            <a:ext cx="2826351" cy="252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CUSTOM_6_1_1">
    <p:spTree>
      <p:nvGrpSpPr>
        <p:cNvPr id="3117" name="Shape 3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8" name="Google Shape;3118;p37"/>
          <p:cNvGrpSpPr/>
          <p:nvPr/>
        </p:nvGrpSpPr>
        <p:grpSpPr>
          <a:xfrm rot="1166243">
            <a:off x="-893596" y="3498124"/>
            <a:ext cx="1538933" cy="2748871"/>
            <a:chOff x="4594400" y="3206375"/>
            <a:chExt cx="328725" cy="587175"/>
          </a:xfrm>
        </p:grpSpPr>
        <p:sp>
          <p:nvSpPr>
            <p:cNvPr id="3119" name="Google Shape;3119;p37"/>
            <p:cNvSpPr/>
            <p:nvPr/>
          </p:nvSpPr>
          <p:spPr>
            <a:xfrm>
              <a:off x="4594400" y="3206375"/>
              <a:ext cx="328725" cy="394600"/>
            </a:xfrm>
            <a:custGeom>
              <a:rect b="b" l="l" r="r" t="t"/>
              <a:pathLst>
                <a:path extrusionOk="0" h="15784" w="13149">
                  <a:moveTo>
                    <a:pt x="7136" y="0"/>
                  </a:moveTo>
                  <a:cubicBezTo>
                    <a:pt x="7136" y="0"/>
                    <a:pt x="6179" y="1376"/>
                    <a:pt x="5059" y="2289"/>
                  </a:cubicBezTo>
                  <a:cubicBezTo>
                    <a:pt x="4922" y="2399"/>
                    <a:pt x="4780" y="2504"/>
                    <a:pt x="4638" y="2610"/>
                  </a:cubicBezTo>
                  <a:cubicBezTo>
                    <a:pt x="3904" y="3133"/>
                    <a:pt x="3051" y="3619"/>
                    <a:pt x="2289" y="4472"/>
                  </a:cubicBezTo>
                  <a:cubicBezTo>
                    <a:pt x="1629" y="5210"/>
                    <a:pt x="1033" y="6219"/>
                    <a:pt x="629" y="7764"/>
                  </a:cubicBezTo>
                  <a:cubicBezTo>
                    <a:pt x="1" y="10177"/>
                    <a:pt x="267" y="12213"/>
                    <a:pt x="1138" y="13515"/>
                  </a:cubicBezTo>
                  <a:cubicBezTo>
                    <a:pt x="1661" y="14300"/>
                    <a:pt x="2403" y="14823"/>
                    <a:pt x="3298" y="15001"/>
                  </a:cubicBezTo>
                  <a:cubicBezTo>
                    <a:pt x="3367" y="15015"/>
                    <a:pt x="3431" y="15024"/>
                    <a:pt x="3495" y="15033"/>
                  </a:cubicBezTo>
                  <a:cubicBezTo>
                    <a:pt x="3596" y="15047"/>
                    <a:pt x="3694" y="15054"/>
                    <a:pt x="3789" y="15054"/>
                  </a:cubicBezTo>
                  <a:cubicBezTo>
                    <a:pt x="5086" y="15054"/>
                    <a:pt x="5839" y="13800"/>
                    <a:pt x="5839" y="13800"/>
                  </a:cubicBezTo>
                  <a:cubicBezTo>
                    <a:pt x="5839" y="13800"/>
                    <a:pt x="5963" y="14478"/>
                    <a:pt x="6756" y="15235"/>
                  </a:cubicBezTo>
                  <a:cubicBezTo>
                    <a:pt x="7017" y="15487"/>
                    <a:pt x="7398" y="15644"/>
                    <a:pt x="7834" y="15726"/>
                  </a:cubicBezTo>
                  <a:cubicBezTo>
                    <a:pt x="8050" y="15765"/>
                    <a:pt x="8279" y="15784"/>
                    <a:pt x="8514" y="15784"/>
                  </a:cubicBezTo>
                  <a:cubicBezTo>
                    <a:pt x="9281" y="15784"/>
                    <a:pt x="10106" y="15584"/>
                    <a:pt x="10713" y="15225"/>
                  </a:cubicBezTo>
                  <a:cubicBezTo>
                    <a:pt x="10846" y="15148"/>
                    <a:pt x="10966" y="15066"/>
                    <a:pt x="11076" y="14973"/>
                  </a:cubicBezTo>
                  <a:cubicBezTo>
                    <a:pt x="13113" y="13263"/>
                    <a:pt x="13149" y="10351"/>
                    <a:pt x="12594" y="7383"/>
                  </a:cubicBezTo>
                  <a:cubicBezTo>
                    <a:pt x="12415" y="6420"/>
                    <a:pt x="12076" y="5545"/>
                    <a:pt x="11649" y="4756"/>
                  </a:cubicBezTo>
                  <a:cubicBezTo>
                    <a:pt x="11049" y="3637"/>
                    <a:pt x="10273" y="2697"/>
                    <a:pt x="9540" y="1954"/>
                  </a:cubicBezTo>
                  <a:cubicBezTo>
                    <a:pt x="8283" y="688"/>
                    <a:pt x="7136" y="0"/>
                    <a:pt x="7136" y="0"/>
                  </a:cubicBezTo>
                  <a:close/>
                </a:path>
              </a:pathLst>
            </a:custGeom>
            <a:solidFill>
              <a:schemeClr val="accent1">
                <a:alpha val="656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37"/>
            <p:cNvSpPr/>
            <p:nvPr/>
          </p:nvSpPr>
          <p:spPr>
            <a:xfrm>
              <a:off x="4622825" y="3271625"/>
              <a:ext cx="87525" cy="309775"/>
            </a:xfrm>
            <a:custGeom>
              <a:rect b="b" l="l" r="r" t="t"/>
              <a:pathLst>
                <a:path extrusionOk="0" h="12391" w="3501">
                  <a:moveTo>
                    <a:pt x="3501" y="0"/>
                  </a:moveTo>
                  <a:lnTo>
                    <a:pt x="3501" y="0"/>
                  </a:lnTo>
                  <a:cubicBezTo>
                    <a:pt x="2767" y="523"/>
                    <a:pt x="1914" y="1009"/>
                    <a:pt x="1152" y="1862"/>
                  </a:cubicBezTo>
                  <a:cubicBezTo>
                    <a:pt x="951" y="4917"/>
                    <a:pt x="809" y="7993"/>
                    <a:pt x="1" y="10905"/>
                  </a:cubicBezTo>
                  <a:cubicBezTo>
                    <a:pt x="524" y="11690"/>
                    <a:pt x="1266" y="12213"/>
                    <a:pt x="2161" y="12391"/>
                  </a:cubicBezTo>
                  <a:cubicBezTo>
                    <a:pt x="2216" y="12185"/>
                    <a:pt x="2257" y="11978"/>
                    <a:pt x="2299" y="11768"/>
                  </a:cubicBezTo>
                  <a:cubicBezTo>
                    <a:pt x="2468" y="10869"/>
                    <a:pt x="2597" y="9952"/>
                    <a:pt x="2515" y="9038"/>
                  </a:cubicBezTo>
                  <a:cubicBezTo>
                    <a:pt x="2405" y="7883"/>
                    <a:pt x="1954" y="6765"/>
                    <a:pt x="1964" y="5599"/>
                  </a:cubicBezTo>
                  <a:cubicBezTo>
                    <a:pt x="1977" y="3664"/>
                    <a:pt x="3248" y="1884"/>
                    <a:pt x="3501" y="0"/>
                  </a:cubicBezTo>
                  <a:close/>
                </a:path>
              </a:pathLst>
            </a:custGeom>
            <a:solidFill>
              <a:schemeClr val="accent1">
                <a:alpha val="656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37"/>
            <p:cNvSpPr/>
            <p:nvPr/>
          </p:nvSpPr>
          <p:spPr>
            <a:xfrm>
              <a:off x="4790225" y="3255225"/>
              <a:ext cx="95400" cy="345750"/>
            </a:xfrm>
            <a:custGeom>
              <a:rect b="b" l="l" r="r" t="t"/>
              <a:pathLst>
                <a:path extrusionOk="0" h="13830" w="3816">
                  <a:moveTo>
                    <a:pt x="1707" y="0"/>
                  </a:moveTo>
                  <a:lnTo>
                    <a:pt x="1707" y="0"/>
                  </a:lnTo>
                  <a:cubicBezTo>
                    <a:pt x="1725" y="197"/>
                    <a:pt x="1758" y="390"/>
                    <a:pt x="1785" y="582"/>
                  </a:cubicBezTo>
                  <a:cubicBezTo>
                    <a:pt x="2459" y="5031"/>
                    <a:pt x="1821" y="9662"/>
                    <a:pt x="1" y="13772"/>
                  </a:cubicBezTo>
                  <a:cubicBezTo>
                    <a:pt x="217" y="13811"/>
                    <a:pt x="446" y="13830"/>
                    <a:pt x="681" y="13830"/>
                  </a:cubicBezTo>
                  <a:cubicBezTo>
                    <a:pt x="1448" y="13830"/>
                    <a:pt x="2273" y="13630"/>
                    <a:pt x="2880" y="13271"/>
                  </a:cubicBezTo>
                  <a:cubicBezTo>
                    <a:pt x="3353" y="12075"/>
                    <a:pt x="3568" y="10777"/>
                    <a:pt x="3491" y="9497"/>
                  </a:cubicBezTo>
                  <a:cubicBezTo>
                    <a:pt x="3413" y="8145"/>
                    <a:pt x="3023" y="6805"/>
                    <a:pt x="3151" y="5453"/>
                  </a:cubicBezTo>
                  <a:cubicBezTo>
                    <a:pt x="3234" y="4545"/>
                    <a:pt x="3551" y="3678"/>
                    <a:pt x="3816" y="2802"/>
                  </a:cubicBezTo>
                  <a:cubicBezTo>
                    <a:pt x="3216" y="1683"/>
                    <a:pt x="2440" y="743"/>
                    <a:pt x="1707" y="0"/>
                  </a:cubicBezTo>
                  <a:close/>
                </a:path>
              </a:pathLst>
            </a:custGeom>
            <a:solidFill>
              <a:schemeClr val="accent1">
                <a:alpha val="656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37"/>
            <p:cNvSpPr/>
            <p:nvPr/>
          </p:nvSpPr>
          <p:spPr>
            <a:xfrm>
              <a:off x="4601750" y="3206475"/>
              <a:ext cx="314975" cy="587075"/>
            </a:xfrm>
            <a:custGeom>
              <a:rect b="b" l="l" r="r" t="t"/>
              <a:pathLst>
                <a:path extrusionOk="0" h="23483" w="12599">
                  <a:moveTo>
                    <a:pt x="6852" y="1"/>
                  </a:moveTo>
                  <a:cubicBezTo>
                    <a:pt x="6852" y="1"/>
                    <a:pt x="6838" y="20"/>
                    <a:pt x="6810" y="60"/>
                  </a:cubicBezTo>
                  <a:cubicBezTo>
                    <a:pt x="6797" y="107"/>
                    <a:pt x="6783" y="153"/>
                    <a:pt x="6774" y="198"/>
                  </a:cubicBezTo>
                  <a:cubicBezTo>
                    <a:pt x="6677" y="565"/>
                    <a:pt x="6586" y="936"/>
                    <a:pt x="6508" y="1313"/>
                  </a:cubicBezTo>
                  <a:cubicBezTo>
                    <a:pt x="6457" y="1560"/>
                    <a:pt x="6407" y="1808"/>
                    <a:pt x="6361" y="2056"/>
                  </a:cubicBezTo>
                  <a:cubicBezTo>
                    <a:pt x="6283" y="1804"/>
                    <a:pt x="6177" y="1560"/>
                    <a:pt x="6044" y="1326"/>
                  </a:cubicBezTo>
                  <a:cubicBezTo>
                    <a:pt x="6012" y="1262"/>
                    <a:pt x="5976" y="1203"/>
                    <a:pt x="5940" y="1143"/>
                  </a:cubicBezTo>
                  <a:cubicBezTo>
                    <a:pt x="5902" y="1180"/>
                    <a:pt x="5870" y="1221"/>
                    <a:pt x="5834" y="1258"/>
                  </a:cubicBezTo>
                  <a:cubicBezTo>
                    <a:pt x="5866" y="1308"/>
                    <a:pt x="5893" y="1354"/>
                    <a:pt x="5921" y="1404"/>
                  </a:cubicBezTo>
                  <a:cubicBezTo>
                    <a:pt x="6072" y="1666"/>
                    <a:pt x="6209" y="1941"/>
                    <a:pt x="6334" y="2221"/>
                  </a:cubicBezTo>
                  <a:cubicBezTo>
                    <a:pt x="6251" y="2661"/>
                    <a:pt x="6182" y="3097"/>
                    <a:pt x="6114" y="3537"/>
                  </a:cubicBezTo>
                  <a:cubicBezTo>
                    <a:pt x="6072" y="3817"/>
                    <a:pt x="6035" y="4096"/>
                    <a:pt x="6003" y="4380"/>
                  </a:cubicBezTo>
                  <a:cubicBezTo>
                    <a:pt x="5934" y="4257"/>
                    <a:pt x="5862" y="4133"/>
                    <a:pt x="5779" y="4018"/>
                  </a:cubicBezTo>
                  <a:cubicBezTo>
                    <a:pt x="5572" y="3730"/>
                    <a:pt x="5334" y="3455"/>
                    <a:pt x="5072" y="3211"/>
                  </a:cubicBezTo>
                  <a:cubicBezTo>
                    <a:pt x="4843" y="2996"/>
                    <a:pt x="4586" y="2799"/>
                    <a:pt x="4321" y="2629"/>
                  </a:cubicBezTo>
                  <a:cubicBezTo>
                    <a:pt x="4266" y="2665"/>
                    <a:pt x="4211" y="2707"/>
                    <a:pt x="4151" y="2748"/>
                  </a:cubicBezTo>
                  <a:cubicBezTo>
                    <a:pt x="4435" y="2918"/>
                    <a:pt x="4706" y="3120"/>
                    <a:pt x="4953" y="3345"/>
                  </a:cubicBezTo>
                  <a:cubicBezTo>
                    <a:pt x="5206" y="3578"/>
                    <a:pt x="5434" y="3835"/>
                    <a:pt x="5631" y="4111"/>
                  </a:cubicBezTo>
                  <a:cubicBezTo>
                    <a:pt x="5733" y="4253"/>
                    <a:pt x="5830" y="4395"/>
                    <a:pt x="5921" y="4541"/>
                  </a:cubicBezTo>
                  <a:cubicBezTo>
                    <a:pt x="5934" y="4568"/>
                    <a:pt x="5953" y="4600"/>
                    <a:pt x="5972" y="4633"/>
                  </a:cubicBezTo>
                  <a:cubicBezTo>
                    <a:pt x="5893" y="5288"/>
                    <a:pt x="5830" y="5949"/>
                    <a:pt x="5775" y="6609"/>
                  </a:cubicBezTo>
                  <a:cubicBezTo>
                    <a:pt x="5329" y="5944"/>
                    <a:pt x="4687" y="5404"/>
                    <a:pt x="4045" y="4954"/>
                  </a:cubicBezTo>
                  <a:cubicBezTo>
                    <a:pt x="3665" y="4683"/>
                    <a:pt x="3265" y="4450"/>
                    <a:pt x="2848" y="4248"/>
                  </a:cubicBezTo>
                  <a:cubicBezTo>
                    <a:pt x="2702" y="4179"/>
                    <a:pt x="2560" y="4115"/>
                    <a:pt x="2408" y="4050"/>
                  </a:cubicBezTo>
                  <a:cubicBezTo>
                    <a:pt x="2357" y="4101"/>
                    <a:pt x="2308" y="4147"/>
                    <a:pt x="2257" y="4198"/>
                  </a:cubicBezTo>
                  <a:cubicBezTo>
                    <a:pt x="2426" y="4266"/>
                    <a:pt x="2592" y="4340"/>
                    <a:pt x="2757" y="4418"/>
                  </a:cubicBezTo>
                  <a:cubicBezTo>
                    <a:pt x="3169" y="4615"/>
                    <a:pt x="3563" y="4844"/>
                    <a:pt x="3940" y="5106"/>
                  </a:cubicBezTo>
                  <a:cubicBezTo>
                    <a:pt x="4619" y="5578"/>
                    <a:pt x="5178" y="6169"/>
                    <a:pt x="5760" y="6752"/>
                  </a:cubicBezTo>
                  <a:cubicBezTo>
                    <a:pt x="5724" y="7206"/>
                    <a:pt x="5687" y="7660"/>
                    <a:pt x="5650" y="8109"/>
                  </a:cubicBezTo>
                  <a:cubicBezTo>
                    <a:pt x="5623" y="8448"/>
                    <a:pt x="5600" y="8793"/>
                    <a:pt x="5576" y="9132"/>
                  </a:cubicBezTo>
                  <a:cubicBezTo>
                    <a:pt x="5490" y="9026"/>
                    <a:pt x="5394" y="8930"/>
                    <a:pt x="5297" y="8838"/>
                  </a:cubicBezTo>
                  <a:cubicBezTo>
                    <a:pt x="5132" y="8683"/>
                    <a:pt x="4958" y="8531"/>
                    <a:pt x="4778" y="8393"/>
                  </a:cubicBezTo>
                  <a:cubicBezTo>
                    <a:pt x="4421" y="8118"/>
                    <a:pt x="4045" y="7875"/>
                    <a:pt x="3650" y="7669"/>
                  </a:cubicBezTo>
                  <a:cubicBezTo>
                    <a:pt x="2858" y="7252"/>
                    <a:pt x="1995" y="6981"/>
                    <a:pt x="1119" y="6871"/>
                  </a:cubicBezTo>
                  <a:cubicBezTo>
                    <a:pt x="959" y="6852"/>
                    <a:pt x="794" y="6839"/>
                    <a:pt x="634" y="6825"/>
                  </a:cubicBezTo>
                  <a:cubicBezTo>
                    <a:pt x="615" y="6884"/>
                    <a:pt x="592" y="6945"/>
                    <a:pt x="574" y="7004"/>
                  </a:cubicBezTo>
                  <a:cubicBezTo>
                    <a:pt x="684" y="7009"/>
                    <a:pt x="799" y="7013"/>
                    <a:pt x="913" y="7022"/>
                  </a:cubicBezTo>
                  <a:cubicBezTo>
                    <a:pt x="1353" y="7068"/>
                    <a:pt x="1794" y="7151"/>
                    <a:pt x="2220" y="7279"/>
                  </a:cubicBezTo>
                  <a:cubicBezTo>
                    <a:pt x="3055" y="7523"/>
                    <a:pt x="3848" y="7917"/>
                    <a:pt x="4554" y="8439"/>
                  </a:cubicBezTo>
                  <a:cubicBezTo>
                    <a:pt x="4751" y="8590"/>
                    <a:pt x="4944" y="8746"/>
                    <a:pt x="5127" y="8916"/>
                  </a:cubicBezTo>
                  <a:cubicBezTo>
                    <a:pt x="5274" y="9045"/>
                    <a:pt x="5407" y="9196"/>
                    <a:pt x="5563" y="9315"/>
                  </a:cubicBezTo>
                  <a:cubicBezTo>
                    <a:pt x="5527" y="9828"/>
                    <a:pt x="5499" y="10342"/>
                    <a:pt x="5472" y="10861"/>
                  </a:cubicBezTo>
                  <a:cubicBezTo>
                    <a:pt x="5356" y="10764"/>
                    <a:pt x="5206" y="10696"/>
                    <a:pt x="5095" y="10636"/>
                  </a:cubicBezTo>
                  <a:cubicBezTo>
                    <a:pt x="4898" y="10539"/>
                    <a:pt x="4701" y="10457"/>
                    <a:pt x="4499" y="10379"/>
                  </a:cubicBezTo>
                  <a:cubicBezTo>
                    <a:pt x="4077" y="10223"/>
                    <a:pt x="3646" y="10109"/>
                    <a:pt x="3206" y="10026"/>
                  </a:cubicBezTo>
                  <a:cubicBezTo>
                    <a:pt x="2756" y="9945"/>
                    <a:pt x="2301" y="9905"/>
                    <a:pt x="1847" y="9905"/>
                  </a:cubicBezTo>
                  <a:cubicBezTo>
                    <a:pt x="1426" y="9905"/>
                    <a:pt x="1006" y="9940"/>
                    <a:pt x="592" y="10008"/>
                  </a:cubicBezTo>
                  <a:cubicBezTo>
                    <a:pt x="395" y="10040"/>
                    <a:pt x="198" y="10076"/>
                    <a:pt x="1" y="10127"/>
                  </a:cubicBezTo>
                  <a:lnTo>
                    <a:pt x="1" y="10342"/>
                  </a:lnTo>
                  <a:cubicBezTo>
                    <a:pt x="143" y="10306"/>
                    <a:pt x="285" y="10269"/>
                    <a:pt x="431" y="10241"/>
                  </a:cubicBezTo>
                  <a:cubicBezTo>
                    <a:pt x="858" y="10159"/>
                    <a:pt x="1294" y="10118"/>
                    <a:pt x="1730" y="10109"/>
                  </a:cubicBezTo>
                  <a:cubicBezTo>
                    <a:pt x="1759" y="10109"/>
                    <a:pt x="1788" y="10109"/>
                    <a:pt x="1818" y="10109"/>
                  </a:cubicBezTo>
                  <a:cubicBezTo>
                    <a:pt x="2636" y="10109"/>
                    <a:pt x="3458" y="10242"/>
                    <a:pt x="4238" y="10503"/>
                  </a:cubicBezTo>
                  <a:cubicBezTo>
                    <a:pt x="4476" y="10586"/>
                    <a:pt x="4710" y="10673"/>
                    <a:pt x="4935" y="10774"/>
                  </a:cubicBezTo>
                  <a:cubicBezTo>
                    <a:pt x="5091" y="10842"/>
                    <a:pt x="5284" y="10962"/>
                    <a:pt x="5462" y="10994"/>
                  </a:cubicBezTo>
                  <a:cubicBezTo>
                    <a:pt x="5430" y="11534"/>
                    <a:pt x="5407" y="12071"/>
                    <a:pt x="5379" y="12607"/>
                  </a:cubicBezTo>
                  <a:cubicBezTo>
                    <a:pt x="5307" y="12585"/>
                    <a:pt x="5229" y="12567"/>
                    <a:pt x="5159" y="12544"/>
                  </a:cubicBezTo>
                  <a:cubicBezTo>
                    <a:pt x="4953" y="12489"/>
                    <a:pt x="4747" y="12442"/>
                    <a:pt x="4536" y="12410"/>
                  </a:cubicBezTo>
                  <a:cubicBezTo>
                    <a:pt x="4205" y="12356"/>
                    <a:pt x="3870" y="12327"/>
                    <a:pt x="3535" y="12327"/>
                  </a:cubicBezTo>
                  <a:cubicBezTo>
                    <a:pt x="3453" y="12327"/>
                    <a:pt x="3370" y="12329"/>
                    <a:pt x="3288" y="12332"/>
                  </a:cubicBezTo>
                  <a:cubicBezTo>
                    <a:pt x="2440" y="12370"/>
                    <a:pt x="1610" y="12571"/>
                    <a:pt x="844" y="12933"/>
                  </a:cubicBezTo>
                  <a:cubicBezTo>
                    <a:pt x="761" y="12975"/>
                    <a:pt x="674" y="13016"/>
                    <a:pt x="592" y="13062"/>
                  </a:cubicBezTo>
                  <a:cubicBezTo>
                    <a:pt x="629" y="13136"/>
                    <a:pt x="665" y="13204"/>
                    <a:pt x="702" y="13273"/>
                  </a:cubicBezTo>
                  <a:cubicBezTo>
                    <a:pt x="844" y="13195"/>
                    <a:pt x="991" y="13121"/>
                    <a:pt x="1142" y="13058"/>
                  </a:cubicBezTo>
                  <a:cubicBezTo>
                    <a:pt x="1605" y="12855"/>
                    <a:pt x="2092" y="12713"/>
                    <a:pt x="2592" y="12631"/>
                  </a:cubicBezTo>
                  <a:cubicBezTo>
                    <a:pt x="2923" y="12576"/>
                    <a:pt x="3261" y="12550"/>
                    <a:pt x="3598" y="12550"/>
                  </a:cubicBezTo>
                  <a:cubicBezTo>
                    <a:pt x="3774" y="12550"/>
                    <a:pt x="3949" y="12557"/>
                    <a:pt x="4124" y="12571"/>
                  </a:cubicBezTo>
                  <a:cubicBezTo>
                    <a:pt x="4393" y="12599"/>
                    <a:pt x="4660" y="12640"/>
                    <a:pt x="4922" y="12700"/>
                  </a:cubicBezTo>
                  <a:cubicBezTo>
                    <a:pt x="5054" y="12732"/>
                    <a:pt x="5214" y="12800"/>
                    <a:pt x="5371" y="12828"/>
                  </a:cubicBezTo>
                  <a:cubicBezTo>
                    <a:pt x="5362" y="13020"/>
                    <a:pt x="5352" y="13218"/>
                    <a:pt x="5343" y="13411"/>
                  </a:cubicBezTo>
                  <a:cubicBezTo>
                    <a:pt x="5261" y="13420"/>
                    <a:pt x="5169" y="13452"/>
                    <a:pt x="5119" y="13460"/>
                  </a:cubicBezTo>
                  <a:cubicBezTo>
                    <a:pt x="4916" y="13511"/>
                    <a:pt x="4719" y="13571"/>
                    <a:pt x="4531" y="13649"/>
                  </a:cubicBezTo>
                  <a:cubicBezTo>
                    <a:pt x="4160" y="13796"/>
                    <a:pt x="3811" y="13983"/>
                    <a:pt x="3481" y="14209"/>
                  </a:cubicBezTo>
                  <a:cubicBezTo>
                    <a:pt x="3192" y="14415"/>
                    <a:pt x="2917" y="14649"/>
                    <a:pt x="2670" y="14910"/>
                  </a:cubicBezTo>
                  <a:cubicBezTo>
                    <a:pt x="2748" y="14933"/>
                    <a:pt x="2820" y="14956"/>
                    <a:pt x="2899" y="14974"/>
                  </a:cubicBezTo>
                  <a:cubicBezTo>
                    <a:pt x="3137" y="14736"/>
                    <a:pt x="3394" y="14520"/>
                    <a:pt x="3673" y="14337"/>
                  </a:cubicBezTo>
                  <a:cubicBezTo>
                    <a:pt x="4004" y="14116"/>
                    <a:pt x="4357" y="13943"/>
                    <a:pt x="4729" y="13805"/>
                  </a:cubicBezTo>
                  <a:cubicBezTo>
                    <a:pt x="4916" y="13741"/>
                    <a:pt x="5104" y="13686"/>
                    <a:pt x="5297" y="13635"/>
                  </a:cubicBezTo>
                  <a:cubicBezTo>
                    <a:pt x="5301" y="13631"/>
                    <a:pt x="5320" y="13631"/>
                    <a:pt x="5334" y="13626"/>
                  </a:cubicBezTo>
                  <a:lnTo>
                    <a:pt x="5334" y="13626"/>
                  </a:lnTo>
                  <a:cubicBezTo>
                    <a:pt x="5329" y="13750"/>
                    <a:pt x="5324" y="13879"/>
                    <a:pt x="5320" y="14002"/>
                  </a:cubicBezTo>
                  <a:cubicBezTo>
                    <a:pt x="5316" y="14038"/>
                    <a:pt x="5316" y="14076"/>
                    <a:pt x="5316" y="14112"/>
                  </a:cubicBezTo>
                  <a:cubicBezTo>
                    <a:pt x="5265" y="15318"/>
                    <a:pt x="5219" y="16525"/>
                    <a:pt x="5169" y="17731"/>
                  </a:cubicBezTo>
                  <a:cubicBezTo>
                    <a:pt x="5127" y="18680"/>
                    <a:pt x="5072" y="19629"/>
                    <a:pt x="5049" y="20578"/>
                  </a:cubicBezTo>
                  <a:cubicBezTo>
                    <a:pt x="5036" y="21050"/>
                    <a:pt x="5017" y="21528"/>
                    <a:pt x="5013" y="22000"/>
                  </a:cubicBezTo>
                  <a:cubicBezTo>
                    <a:pt x="5009" y="22225"/>
                    <a:pt x="5059" y="22449"/>
                    <a:pt x="5072" y="22674"/>
                  </a:cubicBezTo>
                  <a:cubicBezTo>
                    <a:pt x="5087" y="22917"/>
                    <a:pt x="5104" y="23146"/>
                    <a:pt x="5146" y="23385"/>
                  </a:cubicBezTo>
                  <a:cubicBezTo>
                    <a:pt x="5159" y="23454"/>
                    <a:pt x="5206" y="23483"/>
                    <a:pt x="5256" y="23483"/>
                  </a:cubicBezTo>
                  <a:cubicBezTo>
                    <a:pt x="5312" y="23483"/>
                    <a:pt x="5372" y="23446"/>
                    <a:pt x="5389" y="23385"/>
                  </a:cubicBezTo>
                  <a:cubicBezTo>
                    <a:pt x="5439" y="23197"/>
                    <a:pt x="5472" y="23008"/>
                    <a:pt x="5499" y="22811"/>
                  </a:cubicBezTo>
                  <a:cubicBezTo>
                    <a:pt x="5513" y="22716"/>
                    <a:pt x="5521" y="22619"/>
                    <a:pt x="5540" y="22523"/>
                  </a:cubicBezTo>
                  <a:cubicBezTo>
                    <a:pt x="5559" y="22399"/>
                    <a:pt x="5604" y="22289"/>
                    <a:pt x="5618" y="22165"/>
                  </a:cubicBezTo>
                  <a:cubicBezTo>
                    <a:pt x="5665" y="21757"/>
                    <a:pt x="5665" y="21335"/>
                    <a:pt x="5687" y="20917"/>
                  </a:cubicBezTo>
                  <a:cubicBezTo>
                    <a:pt x="5737" y="20083"/>
                    <a:pt x="5760" y="19249"/>
                    <a:pt x="5792" y="18409"/>
                  </a:cubicBezTo>
                  <a:cubicBezTo>
                    <a:pt x="5843" y="17198"/>
                    <a:pt x="5889" y="15987"/>
                    <a:pt x="5934" y="14777"/>
                  </a:cubicBezTo>
                  <a:cubicBezTo>
                    <a:pt x="5940" y="14726"/>
                    <a:pt x="5940" y="14671"/>
                    <a:pt x="5944" y="14622"/>
                  </a:cubicBezTo>
                  <a:cubicBezTo>
                    <a:pt x="5948" y="14429"/>
                    <a:pt x="5957" y="14236"/>
                    <a:pt x="5962" y="14044"/>
                  </a:cubicBezTo>
                  <a:cubicBezTo>
                    <a:pt x="5980" y="14053"/>
                    <a:pt x="5999" y="14066"/>
                    <a:pt x="6012" y="14080"/>
                  </a:cubicBezTo>
                  <a:cubicBezTo>
                    <a:pt x="6150" y="14176"/>
                    <a:pt x="6283" y="14277"/>
                    <a:pt x="6412" y="14387"/>
                  </a:cubicBezTo>
                  <a:cubicBezTo>
                    <a:pt x="6650" y="14594"/>
                    <a:pt x="6870" y="14827"/>
                    <a:pt x="7062" y="15084"/>
                  </a:cubicBezTo>
                  <a:cubicBezTo>
                    <a:pt x="7214" y="15276"/>
                    <a:pt x="7347" y="15488"/>
                    <a:pt x="7462" y="15704"/>
                  </a:cubicBezTo>
                  <a:cubicBezTo>
                    <a:pt x="7558" y="15727"/>
                    <a:pt x="7654" y="15740"/>
                    <a:pt x="7756" y="15750"/>
                  </a:cubicBezTo>
                  <a:cubicBezTo>
                    <a:pt x="7618" y="15465"/>
                    <a:pt x="7448" y="15190"/>
                    <a:pt x="7251" y="14937"/>
                  </a:cubicBezTo>
                  <a:cubicBezTo>
                    <a:pt x="7045" y="14677"/>
                    <a:pt x="6815" y="14433"/>
                    <a:pt x="6563" y="14222"/>
                  </a:cubicBezTo>
                  <a:cubicBezTo>
                    <a:pt x="6402" y="14093"/>
                    <a:pt x="6192" y="13906"/>
                    <a:pt x="5972" y="13818"/>
                  </a:cubicBezTo>
                  <a:cubicBezTo>
                    <a:pt x="5976" y="13690"/>
                    <a:pt x="5985" y="13562"/>
                    <a:pt x="5989" y="13429"/>
                  </a:cubicBezTo>
                  <a:cubicBezTo>
                    <a:pt x="5995" y="13240"/>
                    <a:pt x="6003" y="13048"/>
                    <a:pt x="6008" y="12861"/>
                  </a:cubicBezTo>
                  <a:cubicBezTo>
                    <a:pt x="6044" y="12861"/>
                    <a:pt x="6077" y="12865"/>
                    <a:pt x="6109" y="12865"/>
                  </a:cubicBezTo>
                  <a:cubicBezTo>
                    <a:pt x="6242" y="12874"/>
                    <a:pt x="6380" y="12878"/>
                    <a:pt x="6512" y="12888"/>
                  </a:cubicBezTo>
                  <a:cubicBezTo>
                    <a:pt x="6793" y="12910"/>
                    <a:pt x="7068" y="12956"/>
                    <a:pt x="7343" y="13020"/>
                  </a:cubicBezTo>
                  <a:cubicBezTo>
                    <a:pt x="7860" y="13145"/>
                    <a:pt x="8361" y="13342"/>
                    <a:pt x="8829" y="13612"/>
                  </a:cubicBezTo>
                  <a:cubicBezTo>
                    <a:pt x="9291" y="13883"/>
                    <a:pt x="9714" y="14222"/>
                    <a:pt x="10085" y="14622"/>
                  </a:cubicBezTo>
                  <a:cubicBezTo>
                    <a:pt x="10245" y="14791"/>
                    <a:pt x="10392" y="14974"/>
                    <a:pt x="10525" y="15166"/>
                  </a:cubicBezTo>
                  <a:cubicBezTo>
                    <a:pt x="10599" y="15117"/>
                    <a:pt x="10672" y="15066"/>
                    <a:pt x="10736" y="15016"/>
                  </a:cubicBezTo>
                  <a:cubicBezTo>
                    <a:pt x="10402" y="14557"/>
                    <a:pt x="9993" y="14154"/>
                    <a:pt x="9557" y="13824"/>
                  </a:cubicBezTo>
                  <a:cubicBezTo>
                    <a:pt x="8846" y="13287"/>
                    <a:pt x="8008" y="12920"/>
                    <a:pt x="7136" y="12778"/>
                  </a:cubicBezTo>
                  <a:cubicBezTo>
                    <a:pt x="6903" y="12741"/>
                    <a:pt x="6668" y="12718"/>
                    <a:pt x="6435" y="12709"/>
                  </a:cubicBezTo>
                  <a:cubicBezTo>
                    <a:pt x="6388" y="12707"/>
                    <a:pt x="6341" y="12706"/>
                    <a:pt x="6294" y="12706"/>
                  </a:cubicBezTo>
                  <a:cubicBezTo>
                    <a:pt x="6213" y="12706"/>
                    <a:pt x="6132" y="12709"/>
                    <a:pt x="6054" y="12718"/>
                  </a:cubicBezTo>
                  <a:cubicBezTo>
                    <a:pt x="6040" y="12723"/>
                    <a:pt x="6027" y="12723"/>
                    <a:pt x="6012" y="12723"/>
                  </a:cubicBezTo>
                  <a:cubicBezTo>
                    <a:pt x="6031" y="12200"/>
                    <a:pt x="6050" y="11672"/>
                    <a:pt x="6067" y="11149"/>
                  </a:cubicBezTo>
                  <a:cubicBezTo>
                    <a:pt x="6435" y="11072"/>
                    <a:pt x="6797" y="10990"/>
                    <a:pt x="7168" y="10948"/>
                  </a:cubicBezTo>
                  <a:cubicBezTo>
                    <a:pt x="7398" y="10924"/>
                    <a:pt x="7629" y="10912"/>
                    <a:pt x="7859" y="10912"/>
                  </a:cubicBezTo>
                  <a:cubicBezTo>
                    <a:pt x="8158" y="10912"/>
                    <a:pt x="8456" y="10932"/>
                    <a:pt x="8751" y="10971"/>
                  </a:cubicBezTo>
                  <a:cubicBezTo>
                    <a:pt x="9709" y="11104"/>
                    <a:pt x="10639" y="11452"/>
                    <a:pt x="11460" y="11980"/>
                  </a:cubicBezTo>
                  <a:cubicBezTo>
                    <a:pt x="11685" y="12126"/>
                    <a:pt x="11901" y="12283"/>
                    <a:pt x="12108" y="12452"/>
                  </a:cubicBezTo>
                  <a:cubicBezTo>
                    <a:pt x="12171" y="12512"/>
                    <a:pt x="12241" y="12567"/>
                    <a:pt x="12300" y="12626"/>
                  </a:cubicBezTo>
                  <a:cubicBezTo>
                    <a:pt x="12305" y="12617"/>
                    <a:pt x="12309" y="12607"/>
                    <a:pt x="12309" y="12599"/>
                  </a:cubicBezTo>
                  <a:cubicBezTo>
                    <a:pt x="12328" y="12548"/>
                    <a:pt x="12341" y="12497"/>
                    <a:pt x="12355" y="12442"/>
                  </a:cubicBezTo>
                  <a:cubicBezTo>
                    <a:pt x="12364" y="12415"/>
                    <a:pt x="12368" y="12383"/>
                    <a:pt x="12378" y="12355"/>
                  </a:cubicBezTo>
                  <a:cubicBezTo>
                    <a:pt x="12186" y="12195"/>
                    <a:pt x="11979" y="12048"/>
                    <a:pt x="11777" y="11911"/>
                  </a:cubicBezTo>
                  <a:cubicBezTo>
                    <a:pt x="11360" y="11627"/>
                    <a:pt x="10915" y="11392"/>
                    <a:pt x="10447" y="11204"/>
                  </a:cubicBezTo>
                  <a:cubicBezTo>
                    <a:pt x="9655" y="10886"/>
                    <a:pt x="8807" y="10725"/>
                    <a:pt x="7963" y="10725"/>
                  </a:cubicBezTo>
                  <a:cubicBezTo>
                    <a:pt x="7751" y="10725"/>
                    <a:pt x="7539" y="10735"/>
                    <a:pt x="7329" y="10755"/>
                  </a:cubicBezTo>
                  <a:cubicBezTo>
                    <a:pt x="6907" y="10797"/>
                    <a:pt x="6471" y="10861"/>
                    <a:pt x="6072" y="11012"/>
                  </a:cubicBezTo>
                  <a:cubicBezTo>
                    <a:pt x="6090" y="10471"/>
                    <a:pt x="6109" y="9934"/>
                    <a:pt x="6132" y="9398"/>
                  </a:cubicBezTo>
                  <a:cubicBezTo>
                    <a:pt x="6306" y="9366"/>
                    <a:pt x="6476" y="9297"/>
                    <a:pt x="6645" y="9242"/>
                  </a:cubicBezTo>
                  <a:cubicBezTo>
                    <a:pt x="6865" y="9173"/>
                    <a:pt x="7085" y="9109"/>
                    <a:pt x="7310" y="9058"/>
                  </a:cubicBezTo>
                  <a:cubicBezTo>
                    <a:pt x="7756" y="8958"/>
                    <a:pt x="8209" y="8893"/>
                    <a:pt x="8668" y="8871"/>
                  </a:cubicBezTo>
                  <a:cubicBezTo>
                    <a:pt x="8801" y="8864"/>
                    <a:pt x="8934" y="8861"/>
                    <a:pt x="9067" y="8861"/>
                  </a:cubicBezTo>
                  <a:cubicBezTo>
                    <a:pt x="9861" y="8861"/>
                    <a:pt x="10657" y="8979"/>
                    <a:pt x="11420" y="9219"/>
                  </a:cubicBezTo>
                  <a:cubicBezTo>
                    <a:pt x="11832" y="9352"/>
                    <a:pt x="12213" y="9526"/>
                    <a:pt x="12598" y="9714"/>
                  </a:cubicBezTo>
                  <a:cubicBezTo>
                    <a:pt x="12598" y="9678"/>
                    <a:pt x="12593" y="9641"/>
                    <a:pt x="12593" y="9604"/>
                  </a:cubicBezTo>
                  <a:cubicBezTo>
                    <a:pt x="12589" y="9549"/>
                    <a:pt x="12584" y="9489"/>
                    <a:pt x="12584" y="9434"/>
                  </a:cubicBezTo>
                  <a:cubicBezTo>
                    <a:pt x="12290" y="9292"/>
                    <a:pt x="11979" y="9178"/>
                    <a:pt x="11681" y="9077"/>
                  </a:cubicBezTo>
                  <a:cubicBezTo>
                    <a:pt x="11217" y="8920"/>
                    <a:pt x="10745" y="8806"/>
                    <a:pt x="10264" y="8742"/>
                  </a:cubicBezTo>
                  <a:cubicBezTo>
                    <a:pt x="9879" y="8687"/>
                    <a:pt x="9491" y="8660"/>
                    <a:pt x="9104" y="8660"/>
                  </a:cubicBezTo>
                  <a:cubicBezTo>
                    <a:pt x="8547" y="8660"/>
                    <a:pt x="7992" y="8717"/>
                    <a:pt x="7448" y="8833"/>
                  </a:cubicBezTo>
                  <a:cubicBezTo>
                    <a:pt x="7191" y="8888"/>
                    <a:pt x="6939" y="8962"/>
                    <a:pt x="6691" y="9045"/>
                  </a:cubicBezTo>
                  <a:cubicBezTo>
                    <a:pt x="6508" y="9104"/>
                    <a:pt x="6306" y="9173"/>
                    <a:pt x="6137" y="9278"/>
                  </a:cubicBezTo>
                  <a:cubicBezTo>
                    <a:pt x="6145" y="9118"/>
                    <a:pt x="6150" y="8958"/>
                    <a:pt x="6160" y="8797"/>
                  </a:cubicBezTo>
                  <a:cubicBezTo>
                    <a:pt x="6182" y="8210"/>
                    <a:pt x="6219" y="7623"/>
                    <a:pt x="6260" y="7040"/>
                  </a:cubicBezTo>
                  <a:cubicBezTo>
                    <a:pt x="6540" y="6848"/>
                    <a:pt x="6810" y="6646"/>
                    <a:pt x="7104" y="6471"/>
                  </a:cubicBezTo>
                  <a:cubicBezTo>
                    <a:pt x="7530" y="6219"/>
                    <a:pt x="7985" y="6018"/>
                    <a:pt x="8457" y="5872"/>
                  </a:cubicBezTo>
                  <a:cubicBezTo>
                    <a:pt x="9124" y="5659"/>
                    <a:pt x="9820" y="5554"/>
                    <a:pt x="10519" y="5554"/>
                  </a:cubicBezTo>
                  <a:cubicBezTo>
                    <a:pt x="10758" y="5554"/>
                    <a:pt x="10998" y="5567"/>
                    <a:pt x="11236" y="5591"/>
                  </a:cubicBezTo>
                  <a:cubicBezTo>
                    <a:pt x="11428" y="5614"/>
                    <a:pt x="11612" y="5642"/>
                    <a:pt x="11801" y="5673"/>
                  </a:cubicBezTo>
                  <a:cubicBezTo>
                    <a:pt x="11791" y="5646"/>
                    <a:pt x="11777" y="5624"/>
                    <a:pt x="11767" y="5596"/>
                  </a:cubicBezTo>
                  <a:cubicBezTo>
                    <a:pt x="11754" y="5569"/>
                    <a:pt x="11745" y="5541"/>
                    <a:pt x="11731" y="5514"/>
                  </a:cubicBezTo>
                  <a:cubicBezTo>
                    <a:pt x="11722" y="5486"/>
                    <a:pt x="11708" y="5463"/>
                    <a:pt x="11699" y="5436"/>
                  </a:cubicBezTo>
                  <a:cubicBezTo>
                    <a:pt x="11626" y="5421"/>
                    <a:pt x="11547" y="5413"/>
                    <a:pt x="11475" y="5404"/>
                  </a:cubicBezTo>
                  <a:cubicBezTo>
                    <a:pt x="11168" y="5363"/>
                    <a:pt x="10862" y="5342"/>
                    <a:pt x="10555" y="5342"/>
                  </a:cubicBezTo>
                  <a:cubicBezTo>
                    <a:pt x="10380" y="5342"/>
                    <a:pt x="10205" y="5349"/>
                    <a:pt x="10030" y="5362"/>
                  </a:cubicBezTo>
                  <a:cubicBezTo>
                    <a:pt x="9039" y="5445"/>
                    <a:pt x="8076" y="5738"/>
                    <a:pt x="7210" y="6215"/>
                  </a:cubicBezTo>
                  <a:cubicBezTo>
                    <a:pt x="6888" y="6389"/>
                    <a:pt x="6563" y="6587"/>
                    <a:pt x="6279" y="6829"/>
                  </a:cubicBezTo>
                  <a:cubicBezTo>
                    <a:pt x="6342" y="6031"/>
                    <a:pt x="6421" y="5239"/>
                    <a:pt x="6512" y="4445"/>
                  </a:cubicBezTo>
                  <a:cubicBezTo>
                    <a:pt x="6801" y="4243"/>
                    <a:pt x="7072" y="4005"/>
                    <a:pt x="7379" y="3826"/>
                  </a:cubicBezTo>
                  <a:cubicBezTo>
                    <a:pt x="7760" y="3597"/>
                    <a:pt x="8173" y="3417"/>
                    <a:pt x="8599" y="3294"/>
                  </a:cubicBezTo>
                  <a:cubicBezTo>
                    <a:pt x="9026" y="3165"/>
                    <a:pt x="9470" y="3097"/>
                    <a:pt x="9915" y="3078"/>
                  </a:cubicBezTo>
                  <a:cubicBezTo>
                    <a:pt x="9970" y="3076"/>
                    <a:pt x="10026" y="3075"/>
                    <a:pt x="10083" y="3075"/>
                  </a:cubicBezTo>
                  <a:cubicBezTo>
                    <a:pt x="10140" y="3075"/>
                    <a:pt x="10197" y="3076"/>
                    <a:pt x="10254" y="3078"/>
                  </a:cubicBezTo>
                  <a:cubicBezTo>
                    <a:pt x="10245" y="3069"/>
                    <a:pt x="10241" y="3065"/>
                    <a:pt x="10237" y="3055"/>
                  </a:cubicBezTo>
                  <a:cubicBezTo>
                    <a:pt x="10218" y="3037"/>
                    <a:pt x="10205" y="3019"/>
                    <a:pt x="10190" y="3000"/>
                  </a:cubicBezTo>
                  <a:cubicBezTo>
                    <a:pt x="10167" y="2968"/>
                    <a:pt x="10140" y="2941"/>
                    <a:pt x="10117" y="2909"/>
                  </a:cubicBezTo>
                  <a:cubicBezTo>
                    <a:pt x="10108" y="2894"/>
                    <a:pt x="10095" y="2886"/>
                    <a:pt x="10085" y="2872"/>
                  </a:cubicBezTo>
                  <a:cubicBezTo>
                    <a:pt x="10025" y="2872"/>
                    <a:pt x="9970" y="2872"/>
                    <a:pt x="9911" y="2877"/>
                  </a:cubicBezTo>
                  <a:cubicBezTo>
                    <a:pt x="9447" y="2894"/>
                    <a:pt x="8988" y="2973"/>
                    <a:pt x="8544" y="3106"/>
                  </a:cubicBezTo>
                  <a:cubicBezTo>
                    <a:pt x="8103" y="3239"/>
                    <a:pt x="7678" y="3427"/>
                    <a:pt x="7278" y="3665"/>
                  </a:cubicBezTo>
                  <a:cubicBezTo>
                    <a:pt x="7030" y="3812"/>
                    <a:pt x="6760" y="3982"/>
                    <a:pt x="6545" y="4193"/>
                  </a:cubicBezTo>
                  <a:cubicBezTo>
                    <a:pt x="6641" y="3385"/>
                    <a:pt x="6765" y="2579"/>
                    <a:pt x="6912" y="1776"/>
                  </a:cubicBezTo>
                  <a:cubicBezTo>
                    <a:pt x="6920" y="1734"/>
                    <a:pt x="6925" y="1694"/>
                    <a:pt x="6935" y="1652"/>
                  </a:cubicBezTo>
                  <a:cubicBezTo>
                    <a:pt x="7132" y="1414"/>
                    <a:pt x="7347" y="1198"/>
                    <a:pt x="7613" y="1029"/>
                  </a:cubicBezTo>
                  <a:cubicBezTo>
                    <a:pt x="7737" y="951"/>
                    <a:pt x="7866" y="881"/>
                    <a:pt x="7998" y="822"/>
                  </a:cubicBezTo>
                  <a:cubicBezTo>
                    <a:pt x="7980" y="813"/>
                    <a:pt x="7966" y="799"/>
                    <a:pt x="7953" y="790"/>
                  </a:cubicBezTo>
                  <a:cubicBezTo>
                    <a:pt x="7938" y="776"/>
                    <a:pt x="7930" y="767"/>
                    <a:pt x="7915" y="758"/>
                  </a:cubicBezTo>
                  <a:cubicBezTo>
                    <a:pt x="7898" y="744"/>
                    <a:pt x="7879" y="731"/>
                    <a:pt x="7860" y="716"/>
                  </a:cubicBezTo>
                  <a:lnTo>
                    <a:pt x="7856" y="712"/>
                  </a:lnTo>
                  <a:cubicBezTo>
                    <a:pt x="7750" y="762"/>
                    <a:pt x="7650" y="818"/>
                    <a:pt x="7549" y="881"/>
                  </a:cubicBezTo>
                  <a:cubicBezTo>
                    <a:pt x="7347" y="1015"/>
                    <a:pt x="7155" y="1171"/>
                    <a:pt x="6994" y="1354"/>
                  </a:cubicBezTo>
                  <a:cubicBezTo>
                    <a:pt x="7045" y="1074"/>
                    <a:pt x="7100" y="799"/>
                    <a:pt x="7159" y="519"/>
                  </a:cubicBezTo>
                  <a:cubicBezTo>
                    <a:pt x="7178" y="428"/>
                    <a:pt x="7200" y="335"/>
                    <a:pt x="7223" y="244"/>
                  </a:cubicBezTo>
                  <a:cubicBezTo>
                    <a:pt x="7219" y="244"/>
                    <a:pt x="7219" y="240"/>
                    <a:pt x="7214" y="240"/>
                  </a:cubicBezTo>
                  <a:cubicBezTo>
                    <a:pt x="7195" y="225"/>
                    <a:pt x="7172" y="212"/>
                    <a:pt x="7155" y="198"/>
                  </a:cubicBezTo>
                  <a:cubicBezTo>
                    <a:pt x="7150" y="193"/>
                    <a:pt x="7150" y="193"/>
                    <a:pt x="7145" y="189"/>
                  </a:cubicBezTo>
                  <a:cubicBezTo>
                    <a:pt x="7132" y="180"/>
                    <a:pt x="7117" y="170"/>
                    <a:pt x="7104" y="162"/>
                  </a:cubicBezTo>
                  <a:cubicBezTo>
                    <a:pt x="7095" y="157"/>
                    <a:pt x="7090" y="153"/>
                    <a:pt x="7081" y="148"/>
                  </a:cubicBezTo>
                  <a:cubicBezTo>
                    <a:pt x="7072" y="143"/>
                    <a:pt x="7062" y="134"/>
                    <a:pt x="7053" y="130"/>
                  </a:cubicBezTo>
                  <a:cubicBezTo>
                    <a:pt x="7049" y="125"/>
                    <a:pt x="7040" y="121"/>
                    <a:pt x="7035" y="115"/>
                  </a:cubicBezTo>
                  <a:cubicBezTo>
                    <a:pt x="7026" y="111"/>
                    <a:pt x="7017" y="107"/>
                    <a:pt x="7007" y="102"/>
                  </a:cubicBezTo>
                  <a:cubicBezTo>
                    <a:pt x="7003" y="98"/>
                    <a:pt x="6998" y="93"/>
                    <a:pt x="6994" y="88"/>
                  </a:cubicBezTo>
                  <a:cubicBezTo>
                    <a:pt x="6985" y="83"/>
                    <a:pt x="6975" y="79"/>
                    <a:pt x="6971" y="75"/>
                  </a:cubicBezTo>
                  <a:cubicBezTo>
                    <a:pt x="6967" y="70"/>
                    <a:pt x="6958" y="70"/>
                    <a:pt x="6952" y="66"/>
                  </a:cubicBezTo>
                  <a:cubicBezTo>
                    <a:pt x="6948" y="60"/>
                    <a:pt x="6943" y="56"/>
                    <a:pt x="6935" y="51"/>
                  </a:cubicBezTo>
                  <a:cubicBezTo>
                    <a:pt x="6930" y="51"/>
                    <a:pt x="6925" y="47"/>
                    <a:pt x="6920" y="43"/>
                  </a:cubicBezTo>
                  <a:cubicBezTo>
                    <a:pt x="6920" y="43"/>
                    <a:pt x="6916" y="43"/>
                    <a:pt x="6916" y="38"/>
                  </a:cubicBezTo>
                  <a:cubicBezTo>
                    <a:pt x="6875" y="15"/>
                    <a:pt x="6852" y="1"/>
                    <a:pt x="6852" y="1"/>
                  </a:cubicBezTo>
                  <a:close/>
                </a:path>
              </a:pathLst>
            </a:custGeom>
            <a:solidFill>
              <a:schemeClr val="accent1">
                <a:alpha val="656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23" name="Google Shape;3123;p37"/>
          <p:cNvSpPr/>
          <p:nvPr/>
        </p:nvSpPr>
        <p:spPr>
          <a:xfrm rot="899851">
            <a:off x="1824709" y="-746429"/>
            <a:ext cx="5456689" cy="6636195"/>
          </a:xfrm>
          <a:custGeom>
            <a:rect b="b" l="l" r="r" t="t"/>
            <a:pathLst>
              <a:path extrusionOk="0" h="42662" w="43199">
                <a:moveTo>
                  <a:pt x="20782" y="1"/>
                </a:moveTo>
                <a:cubicBezTo>
                  <a:pt x="15645" y="1"/>
                  <a:pt x="9975" y="653"/>
                  <a:pt x="7773" y="3589"/>
                </a:cubicBezTo>
                <a:cubicBezTo>
                  <a:pt x="1102" y="12462"/>
                  <a:pt x="14578" y="15664"/>
                  <a:pt x="8941" y="24137"/>
                </a:cubicBezTo>
                <a:cubicBezTo>
                  <a:pt x="5572" y="28673"/>
                  <a:pt x="1" y="35878"/>
                  <a:pt x="7006" y="39981"/>
                </a:cubicBezTo>
                <a:cubicBezTo>
                  <a:pt x="10665" y="41732"/>
                  <a:pt x="15033" y="42661"/>
                  <a:pt x="19405" y="42661"/>
                </a:cubicBezTo>
                <a:cubicBezTo>
                  <a:pt x="25198" y="42661"/>
                  <a:pt x="30996" y="41030"/>
                  <a:pt x="35159" y="37513"/>
                </a:cubicBezTo>
                <a:cubicBezTo>
                  <a:pt x="43198" y="28840"/>
                  <a:pt x="31190" y="25838"/>
                  <a:pt x="33191" y="18666"/>
                </a:cubicBezTo>
                <a:cubicBezTo>
                  <a:pt x="33925" y="17165"/>
                  <a:pt x="35493" y="16298"/>
                  <a:pt x="36627" y="15030"/>
                </a:cubicBezTo>
                <a:cubicBezTo>
                  <a:pt x="41697" y="8826"/>
                  <a:pt x="34692" y="987"/>
                  <a:pt x="27587" y="286"/>
                </a:cubicBezTo>
                <a:cubicBezTo>
                  <a:pt x="25786" y="164"/>
                  <a:pt x="23351" y="1"/>
                  <a:pt x="20782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24" name="Google Shape;3124;p37"/>
          <p:cNvGrpSpPr/>
          <p:nvPr/>
        </p:nvGrpSpPr>
        <p:grpSpPr>
          <a:xfrm rot="3532429">
            <a:off x="302823" y="3338619"/>
            <a:ext cx="1672781" cy="2698627"/>
            <a:chOff x="6553750" y="3179075"/>
            <a:chExt cx="397875" cy="641875"/>
          </a:xfrm>
        </p:grpSpPr>
        <p:sp>
          <p:nvSpPr>
            <p:cNvPr id="3125" name="Google Shape;3125;p37"/>
            <p:cNvSpPr/>
            <p:nvPr/>
          </p:nvSpPr>
          <p:spPr>
            <a:xfrm>
              <a:off x="6697175" y="3296275"/>
              <a:ext cx="87625" cy="524675"/>
            </a:xfrm>
            <a:custGeom>
              <a:rect b="b" l="l" r="r" t="t"/>
              <a:pathLst>
                <a:path extrusionOk="0" h="20987" w="3505">
                  <a:moveTo>
                    <a:pt x="2321" y="1"/>
                  </a:moveTo>
                  <a:cubicBezTo>
                    <a:pt x="2300" y="1"/>
                    <a:pt x="2280" y="6"/>
                    <a:pt x="2262" y="18"/>
                  </a:cubicBezTo>
                  <a:cubicBezTo>
                    <a:pt x="1863" y="275"/>
                    <a:pt x="1533" y="629"/>
                    <a:pt x="1280" y="1027"/>
                  </a:cubicBezTo>
                  <a:cubicBezTo>
                    <a:pt x="1028" y="1431"/>
                    <a:pt x="858" y="1871"/>
                    <a:pt x="740" y="2325"/>
                  </a:cubicBezTo>
                  <a:cubicBezTo>
                    <a:pt x="505" y="3233"/>
                    <a:pt x="492" y="4183"/>
                    <a:pt x="570" y="5099"/>
                  </a:cubicBezTo>
                  <a:cubicBezTo>
                    <a:pt x="647" y="6026"/>
                    <a:pt x="831" y="6943"/>
                    <a:pt x="1125" y="7828"/>
                  </a:cubicBezTo>
                  <a:cubicBezTo>
                    <a:pt x="1417" y="8713"/>
                    <a:pt x="1813" y="9544"/>
                    <a:pt x="2147" y="10378"/>
                  </a:cubicBezTo>
                  <a:cubicBezTo>
                    <a:pt x="2486" y="11212"/>
                    <a:pt x="2771" y="12061"/>
                    <a:pt x="2808" y="12914"/>
                  </a:cubicBezTo>
                  <a:cubicBezTo>
                    <a:pt x="2831" y="13335"/>
                    <a:pt x="2780" y="13754"/>
                    <a:pt x="2674" y="14161"/>
                  </a:cubicBezTo>
                  <a:cubicBezTo>
                    <a:pt x="2560" y="14569"/>
                    <a:pt x="2390" y="14964"/>
                    <a:pt x="2193" y="15354"/>
                  </a:cubicBezTo>
                  <a:cubicBezTo>
                    <a:pt x="1785" y="16133"/>
                    <a:pt x="1262" y="16881"/>
                    <a:pt x="803" y="17706"/>
                  </a:cubicBezTo>
                  <a:cubicBezTo>
                    <a:pt x="579" y="18123"/>
                    <a:pt x="367" y="18559"/>
                    <a:pt x="221" y="19031"/>
                  </a:cubicBezTo>
                  <a:cubicBezTo>
                    <a:pt x="75" y="19513"/>
                    <a:pt x="1" y="20022"/>
                    <a:pt x="24" y="20545"/>
                  </a:cubicBezTo>
                  <a:lnTo>
                    <a:pt x="24" y="20554"/>
                  </a:lnTo>
                  <a:cubicBezTo>
                    <a:pt x="41" y="20799"/>
                    <a:pt x="242" y="20986"/>
                    <a:pt x="481" y="20986"/>
                  </a:cubicBezTo>
                  <a:cubicBezTo>
                    <a:pt x="492" y="20986"/>
                    <a:pt x="504" y="20986"/>
                    <a:pt x="515" y="20985"/>
                  </a:cubicBezTo>
                  <a:cubicBezTo>
                    <a:pt x="771" y="20967"/>
                    <a:pt x="964" y="20747"/>
                    <a:pt x="945" y="20490"/>
                  </a:cubicBezTo>
                  <a:lnTo>
                    <a:pt x="945" y="20476"/>
                  </a:lnTo>
                  <a:cubicBezTo>
                    <a:pt x="918" y="20082"/>
                    <a:pt x="960" y="19678"/>
                    <a:pt x="1065" y="19279"/>
                  </a:cubicBezTo>
                  <a:cubicBezTo>
                    <a:pt x="1175" y="18880"/>
                    <a:pt x="1349" y="18486"/>
                    <a:pt x="1542" y="18096"/>
                  </a:cubicBezTo>
                  <a:cubicBezTo>
                    <a:pt x="1946" y="17312"/>
                    <a:pt x="2445" y="16542"/>
                    <a:pt x="2863" y="15689"/>
                  </a:cubicBezTo>
                  <a:cubicBezTo>
                    <a:pt x="3064" y="15262"/>
                    <a:pt x="3239" y="14808"/>
                    <a:pt x="3358" y="14336"/>
                  </a:cubicBezTo>
                  <a:cubicBezTo>
                    <a:pt x="3464" y="13854"/>
                    <a:pt x="3504" y="13354"/>
                    <a:pt x="3464" y="12873"/>
                  </a:cubicBezTo>
                  <a:cubicBezTo>
                    <a:pt x="3390" y="11896"/>
                    <a:pt x="3046" y="10997"/>
                    <a:pt x="2674" y="10158"/>
                  </a:cubicBezTo>
                  <a:cubicBezTo>
                    <a:pt x="2304" y="9314"/>
                    <a:pt x="1891" y="8503"/>
                    <a:pt x="1578" y="7667"/>
                  </a:cubicBezTo>
                  <a:cubicBezTo>
                    <a:pt x="1276" y="6829"/>
                    <a:pt x="1065" y="5952"/>
                    <a:pt x="960" y="5063"/>
                  </a:cubicBezTo>
                  <a:cubicBezTo>
                    <a:pt x="858" y="4173"/>
                    <a:pt x="845" y="3265"/>
                    <a:pt x="1038" y="2398"/>
                  </a:cubicBezTo>
                  <a:cubicBezTo>
                    <a:pt x="1138" y="1967"/>
                    <a:pt x="1285" y="1545"/>
                    <a:pt x="1506" y="1165"/>
                  </a:cubicBezTo>
                  <a:cubicBezTo>
                    <a:pt x="1726" y="784"/>
                    <a:pt x="2023" y="449"/>
                    <a:pt x="2381" y="202"/>
                  </a:cubicBezTo>
                  <a:lnTo>
                    <a:pt x="2386" y="197"/>
                  </a:lnTo>
                  <a:cubicBezTo>
                    <a:pt x="2431" y="165"/>
                    <a:pt x="2445" y="100"/>
                    <a:pt x="2414" y="51"/>
                  </a:cubicBezTo>
                  <a:cubicBezTo>
                    <a:pt x="2392" y="18"/>
                    <a:pt x="2357" y="1"/>
                    <a:pt x="23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37"/>
            <p:cNvSpPr/>
            <p:nvPr/>
          </p:nvSpPr>
          <p:spPr>
            <a:xfrm>
              <a:off x="6792800" y="3507350"/>
              <a:ext cx="158825" cy="172925"/>
            </a:xfrm>
            <a:custGeom>
              <a:rect b="b" l="l" r="r" t="t"/>
              <a:pathLst>
                <a:path extrusionOk="0" h="6917" w="6353">
                  <a:moveTo>
                    <a:pt x="5650" y="0"/>
                  </a:moveTo>
                  <a:cubicBezTo>
                    <a:pt x="5650" y="0"/>
                    <a:pt x="4945" y="320"/>
                    <a:pt x="4279" y="422"/>
                  </a:cubicBezTo>
                  <a:cubicBezTo>
                    <a:pt x="4045" y="454"/>
                    <a:pt x="3802" y="458"/>
                    <a:pt x="3541" y="477"/>
                  </a:cubicBezTo>
                  <a:cubicBezTo>
                    <a:pt x="3091" y="513"/>
                    <a:pt x="2596" y="582"/>
                    <a:pt x="2041" y="908"/>
                  </a:cubicBezTo>
                  <a:cubicBezTo>
                    <a:pt x="1798" y="1046"/>
                    <a:pt x="1546" y="1238"/>
                    <a:pt x="1280" y="1490"/>
                  </a:cubicBezTo>
                  <a:cubicBezTo>
                    <a:pt x="1258" y="1508"/>
                    <a:pt x="1239" y="1531"/>
                    <a:pt x="1216" y="1550"/>
                  </a:cubicBezTo>
                  <a:cubicBezTo>
                    <a:pt x="647" y="2109"/>
                    <a:pt x="295" y="2701"/>
                    <a:pt x="138" y="3251"/>
                  </a:cubicBezTo>
                  <a:cubicBezTo>
                    <a:pt x="1" y="3747"/>
                    <a:pt x="28" y="4210"/>
                    <a:pt x="206" y="4590"/>
                  </a:cubicBezTo>
                  <a:cubicBezTo>
                    <a:pt x="303" y="4797"/>
                    <a:pt x="445" y="4980"/>
                    <a:pt x="634" y="5127"/>
                  </a:cubicBezTo>
                  <a:cubicBezTo>
                    <a:pt x="834" y="5288"/>
                    <a:pt x="1053" y="5339"/>
                    <a:pt x="1250" y="5339"/>
                  </a:cubicBezTo>
                  <a:cubicBezTo>
                    <a:pt x="1586" y="5339"/>
                    <a:pt x="1857" y="5191"/>
                    <a:pt x="1857" y="5191"/>
                  </a:cubicBezTo>
                  <a:lnTo>
                    <a:pt x="1857" y="5191"/>
                  </a:lnTo>
                  <a:cubicBezTo>
                    <a:pt x="1857" y="5191"/>
                    <a:pt x="1747" y="5493"/>
                    <a:pt x="1885" y="5984"/>
                  </a:cubicBezTo>
                  <a:cubicBezTo>
                    <a:pt x="2026" y="6489"/>
                    <a:pt x="2844" y="6916"/>
                    <a:pt x="3474" y="6916"/>
                  </a:cubicBezTo>
                  <a:cubicBezTo>
                    <a:pt x="3542" y="6916"/>
                    <a:pt x="3607" y="6911"/>
                    <a:pt x="3669" y="6901"/>
                  </a:cubicBezTo>
                  <a:cubicBezTo>
                    <a:pt x="4050" y="6842"/>
                    <a:pt x="4384" y="6686"/>
                    <a:pt x="4674" y="6456"/>
                  </a:cubicBezTo>
                  <a:cubicBezTo>
                    <a:pt x="4857" y="6314"/>
                    <a:pt x="5017" y="6149"/>
                    <a:pt x="5169" y="5961"/>
                  </a:cubicBezTo>
                  <a:cubicBezTo>
                    <a:pt x="5550" y="5489"/>
                    <a:pt x="5838" y="4884"/>
                    <a:pt x="6077" y="4238"/>
                  </a:cubicBezTo>
                  <a:cubicBezTo>
                    <a:pt x="6095" y="4191"/>
                    <a:pt x="6109" y="4145"/>
                    <a:pt x="6122" y="4100"/>
                  </a:cubicBezTo>
                  <a:cubicBezTo>
                    <a:pt x="6201" y="3861"/>
                    <a:pt x="6251" y="3622"/>
                    <a:pt x="6283" y="3389"/>
                  </a:cubicBezTo>
                  <a:cubicBezTo>
                    <a:pt x="6352" y="2898"/>
                    <a:pt x="6334" y="2422"/>
                    <a:pt x="6270" y="1990"/>
                  </a:cubicBezTo>
                  <a:cubicBezTo>
                    <a:pt x="6109" y="853"/>
                    <a:pt x="5650" y="0"/>
                    <a:pt x="56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37"/>
            <p:cNvSpPr/>
            <p:nvPr/>
          </p:nvSpPr>
          <p:spPr>
            <a:xfrm>
              <a:off x="6843825" y="3519250"/>
              <a:ext cx="107800" cy="72825"/>
            </a:xfrm>
            <a:custGeom>
              <a:rect b="b" l="l" r="r" t="t"/>
              <a:pathLst>
                <a:path extrusionOk="0" h="2913" w="4312">
                  <a:moveTo>
                    <a:pt x="1500" y="1"/>
                  </a:moveTo>
                  <a:cubicBezTo>
                    <a:pt x="1050" y="37"/>
                    <a:pt x="555" y="106"/>
                    <a:pt x="0" y="432"/>
                  </a:cubicBezTo>
                  <a:cubicBezTo>
                    <a:pt x="1363" y="1225"/>
                    <a:pt x="2720" y="2023"/>
                    <a:pt x="4087" y="2816"/>
                  </a:cubicBezTo>
                  <a:cubicBezTo>
                    <a:pt x="4136" y="2848"/>
                    <a:pt x="4191" y="2881"/>
                    <a:pt x="4242" y="2913"/>
                  </a:cubicBezTo>
                  <a:cubicBezTo>
                    <a:pt x="4311" y="2422"/>
                    <a:pt x="4293" y="1946"/>
                    <a:pt x="4229" y="1514"/>
                  </a:cubicBezTo>
                  <a:cubicBezTo>
                    <a:pt x="4059" y="1459"/>
                    <a:pt x="3889" y="1408"/>
                    <a:pt x="3724" y="1353"/>
                  </a:cubicBezTo>
                  <a:cubicBezTo>
                    <a:pt x="2894" y="1078"/>
                    <a:pt x="2133" y="606"/>
                    <a:pt x="15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37"/>
            <p:cNvSpPr/>
            <p:nvPr/>
          </p:nvSpPr>
          <p:spPr>
            <a:xfrm>
              <a:off x="6796250" y="3544600"/>
              <a:ext cx="149625" cy="111800"/>
            </a:xfrm>
            <a:custGeom>
              <a:rect b="b" l="l" r="r" t="t"/>
              <a:pathLst>
                <a:path extrusionOk="0" h="4472" w="5985">
                  <a:moveTo>
                    <a:pt x="1142" y="0"/>
                  </a:moveTo>
                  <a:cubicBezTo>
                    <a:pt x="1120" y="18"/>
                    <a:pt x="1101" y="41"/>
                    <a:pt x="1078" y="60"/>
                  </a:cubicBezTo>
                  <a:cubicBezTo>
                    <a:pt x="509" y="619"/>
                    <a:pt x="157" y="1211"/>
                    <a:pt x="0" y="1761"/>
                  </a:cubicBezTo>
                  <a:cubicBezTo>
                    <a:pt x="417" y="2215"/>
                    <a:pt x="940" y="2568"/>
                    <a:pt x="1518" y="2775"/>
                  </a:cubicBezTo>
                  <a:cubicBezTo>
                    <a:pt x="2151" y="3004"/>
                    <a:pt x="2834" y="3059"/>
                    <a:pt x="3440" y="3347"/>
                  </a:cubicBezTo>
                  <a:cubicBezTo>
                    <a:pt x="4026" y="3628"/>
                    <a:pt x="4494" y="4109"/>
                    <a:pt x="5031" y="4471"/>
                  </a:cubicBezTo>
                  <a:cubicBezTo>
                    <a:pt x="5412" y="3999"/>
                    <a:pt x="5700" y="3394"/>
                    <a:pt x="5939" y="2748"/>
                  </a:cubicBezTo>
                  <a:cubicBezTo>
                    <a:pt x="5957" y="2701"/>
                    <a:pt x="5971" y="2655"/>
                    <a:pt x="5984" y="2610"/>
                  </a:cubicBezTo>
                  <a:cubicBezTo>
                    <a:pt x="5866" y="2564"/>
                    <a:pt x="5747" y="2527"/>
                    <a:pt x="5622" y="2500"/>
                  </a:cubicBezTo>
                  <a:cubicBezTo>
                    <a:pt x="4944" y="2362"/>
                    <a:pt x="4191" y="2518"/>
                    <a:pt x="3582" y="2192"/>
                  </a:cubicBezTo>
                  <a:cubicBezTo>
                    <a:pt x="3196" y="1990"/>
                    <a:pt x="2921" y="1628"/>
                    <a:pt x="2633" y="1307"/>
                  </a:cubicBezTo>
                  <a:cubicBezTo>
                    <a:pt x="2187" y="812"/>
                    <a:pt x="1679" y="394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37"/>
            <p:cNvSpPr/>
            <p:nvPr/>
          </p:nvSpPr>
          <p:spPr>
            <a:xfrm>
              <a:off x="6797950" y="3622075"/>
              <a:ext cx="111700" cy="58200"/>
            </a:xfrm>
            <a:custGeom>
              <a:rect b="b" l="l" r="r" t="t"/>
              <a:pathLst>
                <a:path extrusionOk="0" h="2328" w="4468">
                  <a:moveTo>
                    <a:pt x="0" y="1"/>
                  </a:moveTo>
                  <a:cubicBezTo>
                    <a:pt x="97" y="208"/>
                    <a:pt x="239" y="391"/>
                    <a:pt x="428" y="538"/>
                  </a:cubicBezTo>
                  <a:cubicBezTo>
                    <a:pt x="628" y="699"/>
                    <a:pt x="847" y="750"/>
                    <a:pt x="1044" y="750"/>
                  </a:cubicBezTo>
                  <a:cubicBezTo>
                    <a:pt x="1380" y="750"/>
                    <a:pt x="1651" y="602"/>
                    <a:pt x="1651" y="602"/>
                  </a:cubicBezTo>
                  <a:lnTo>
                    <a:pt x="1651" y="602"/>
                  </a:lnTo>
                  <a:cubicBezTo>
                    <a:pt x="1651" y="602"/>
                    <a:pt x="1541" y="904"/>
                    <a:pt x="1679" y="1395"/>
                  </a:cubicBezTo>
                  <a:cubicBezTo>
                    <a:pt x="1820" y="1900"/>
                    <a:pt x="2638" y="2327"/>
                    <a:pt x="3268" y="2327"/>
                  </a:cubicBezTo>
                  <a:cubicBezTo>
                    <a:pt x="3336" y="2327"/>
                    <a:pt x="3401" y="2322"/>
                    <a:pt x="3463" y="2312"/>
                  </a:cubicBezTo>
                  <a:cubicBezTo>
                    <a:pt x="3844" y="2253"/>
                    <a:pt x="4178" y="2097"/>
                    <a:pt x="4468" y="1867"/>
                  </a:cubicBezTo>
                  <a:cubicBezTo>
                    <a:pt x="4161" y="1725"/>
                    <a:pt x="3798" y="1638"/>
                    <a:pt x="3500" y="1478"/>
                  </a:cubicBezTo>
                  <a:cubicBezTo>
                    <a:pt x="3120" y="1272"/>
                    <a:pt x="2826" y="927"/>
                    <a:pt x="2510" y="629"/>
                  </a:cubicBezTo>
                  <a:cubicBezTo>
                    <a:pt x="2422" y="547"/>
                    <a:pt x="2335" y="469"/>
                    <a:pt x="2225" y="423"/>
                  </a:cubicBezTo>
                  <a:cubicBezTo>
                    <a:pt x="2129" y="385"/>
                    <a:pt x="2027" y="375"/>
                    <a:pt x="1923" y="375"/>
                  </a:cubicBezTo>
                  <a:cubicBezTo>
                    <a:pt x="1837" y="375"/>
                    <a:pt x="1751" y="382"/>
                    <a:pt x="1666" y="386"/>
                  </a:cubicBezTo>
                  <a:cubicBezTo>
                    <a:pt x="1609" y="389"/>
                    <a:pt x="1553" y="391"/>
                    <a:pt x="1497" y="391"/>
                  </a:cubicBezTo>
                  <a:cubicBezTo>
                    <a:pt x="975" y="391"/>
                    <a:pt x="456" y="254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37"/>
            <p:cNvSpPr/>
            <p:nvPr/>
          </p:nvSpPr>
          <p:spPr>
            <a:xfrm>
              <a:off x="6752325" y="3632175"/>
              <a:ext cx="91050" cy="67550"/>
            </a:xfrm>
            <a:custGeom>
              <a:rect b="b" l="l" r="r" t="t"/>
              <a:pathLst>
                <a:path extrusionOk="0" h="2702" w="3642">
                  <a:moveTo>
                    <a:pt x="3569" y="0"/>
                  </a:moveTo>
                  <a:cubicBezTo>
                    <a:pt x="3550" y="0"/>
                    <a:pt x="3531" y="8"/>
                    <a:pt x="3518" y="24"/>
                  </a:cubicBezTo>
                  <a:lnTo>
                    <a:pt x="3514" y="28"/>
                  </a:lnTo>
                  <a:lnTo>
                    <a:pt x="2844" y="877"/>
                  </a:lnTo>
                  <a:cubicBezTo>
                    <a:pt x="2610" y="1156"/>
                    <a:pt x="2371" y="1423"/>
                    <a:pt x="2106" y="1652"/>
                  </a:cubicBezTo>
                  <a:cubicBezTo>
                    <a:pt x="1840" y="1881"/>
                    <a:pt x="1546" y="2069"/>
                    <a:pt x="1230" y="2183"/>
                  </a:cubicBezTo>
                  <a:cubicBezTo>
                    <a:pt x="1017" y="2264"/>
                    <a:pt x="794" y="2307"/>
                    <a:pt x="576" y="2307"/>
                  </a:cubicBezTo>
                  <a:cubicBezTo>
                    <a:pt x="470" y="2307"/>
                    <a:pt x="365" y="2297"/>
                    <a:pt x="263" y="2276"/>
                  </a:cubicBezTo>
                  <a:cubicBezTo>
                    <a:pt x="257" y="2276"/>
                    <a:pt x="253" y="2276"/>
                    <a:pt x="248" y="2271"/>
                  </a:cubicBezTo>
                  <a:cubicBezTo>
                    <a:pt x="240" y="2270"/>
                    <a:pt x="231" y="2270"/>
                    <a:pt x="222" y="2270"/>
                  </a:cubicBezTo>
                  <a:cubicBezTo>
                    <a:pt x="122" y="2270"/>
                    <a:pt x="32" y="2344"/>
                    <a:pt x="19" y="2450"/>
                  </a:cubicBezTo>
                  <a:cubicBezTo>
                    <a:pt x="1" y="2564"/>
                    <a:pt x="79" y="2665"/>
                    <a:pt x="193" y="2684"/>
                  </a:cubicBezTo>
                  <a:cubicBezTo>
                    <a:pt x="282" y="2696"/>
                    <a:pt x="370" y="2702"/>
                    <a:pt x="457" y="2702"/>
                  </a:cubicBezTo>
                  <a:cubicBezTo>
                    <a:pt x="774" y="2702"/>
                    <a:pt x="1082" y="2627"/>
                    <a:pt x="1358" y="2505"/>
                  </a:cubicBezTo>
                  <a:cubicBezTo>
                    <a:pt x="1715" y="2348"/>
                    <a:pt x="2024" y="2115"/>
                    <a:pt x="2289" y="1849"/>
                  </a:cubicBezTo>
                  <a:cubicBezTo>
                    <a:pt x="2555" y="1588"/>
                    <a:pt x="2784" y="1298"/>
                    <a:pt x="3000" y="1006"/>
                  </a:cubicBezTo>
                  <a:lnTo>
                    <a:pt x="3624" y="106"/>
                  </a:lnTo>
                  <a:cubicBezTo>
                    <a:pt x="3642" y="74"/>
                    <a:pt x="3637" y="37"/>
                    <a:pt x="3610" y="15"/>
                  </a:cubicBezTo>
                  <a:cubicBezTo>
                    <a:pt x="3598" y="5"/>
                    <a:pt x="3583" y="0"/>
                    <a:pt x="35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37"/>
            <p:cNvSpPr/>
            <p:nvPr/>
          </p:nvSpPr>
          <p:spPr>
            <a:xfrm>
              <a:off x="6767575" y="3349825"/>
              <a:ext cx="127975" cy="139475"/>
            </a:xfrm>
            <a:custGeom>
              <a:rect b="b" l="l" r="r" t="t"/>
              <a:pathLst>
                <a:path extrusionOk="0" h="5579" w="5119">
                  <a:moveTo>
                    <a:pt x="4555" y="0"/>
                  </a:moveTo>
                  <a:cubicBezTo>
                    <a:pt x="4555" y="0"/>
                    <a:pt x="3981" y="261"/>
                    <a:pt x="3450" y="339"/>
                  </a:cubicBezTo>
                  <a:cubicBezTo>
                    <a:pt x="3262" y="367"/>
                    <a:pt x="3065" y="371"/>
                    <a:pt x="2853" y="385"/>
                  </a:cubicBezTo>
                  <a:cubicBezTo>
                    <a:pt x="2491" y="413"/>
                    <a:pt x="2092" y="468"/>
                    <a:pt x="1643" y="729"/>
                  </a:cubicBezTo>
                  <a:cubicBezTo>
                    <a:pt x="1446" y="843"/>
                    <a:pt x="1243" y="995"/>
                    <a:pt x="1028" y="1201"/>
                  </a:cubicBezTo>
                  <a:cubicBezTo>
                    <a:pt x="1010" y="1220"/>
                    <a:pt x="995" y="1233"/>
                    <a:pt x="978" y="1251"/>
                  </a:cubicBezTo>
                  <a:cubicBezTo>
                    <a:pt x="519" y="1700"/>
                    <a:pt x="235" y="2178"/>
                    <a:pt x="110" y="2623"/>
                  </a:cubicBezTo>
                  <a:cubicBezTo>
                    <a:pt x="0" y="3021"/>
                    <a:pt x="19" y="3393"/>
                    <a:pt x="161" y="3700"/>
                  </a:cubicBezTo>
                  <a:cubicBezTo>
                    <a:pt x="244" y="3865"/>
                    <a:pt x="358" y="4012"/>
                    <a:pt x="510" y="4136"/>
                  </a:cubicBezTo>
                  <a:cubicBezTo>
                    <a:pt x="669" y="4265"/>
                    <a:pt x="845" y="4306"/>
                    <a:pt x="1003" y="4306"/>
                  </a:cubicBezTo>
                  <a:cubicBezTo>
                    <a:pt x="1275" y="4306"/>
                    <a:pt x="1496" y="4187"/>
                    <a:pt x="1496" y="4187"/>
                  </a:cubicBezTo>
                  <a:lnTo>
                    <a:pt x="1496" y="4187"/>
                  </a:lnTo>
                  <a:cubicBezTo>
                    <a:pt x="1496" y="4187"/>
                    <a:pt x="1408" y="4430"/>
                    <a:pt x="1518" y="4824"/>
                  </a:cubicBezTo>
                  <a:cubicBezTo>
                    <a:pt x="1631" y="5235"/>
                    <a:pt x="2292" y="5579"/>
                    <a:pt x="2801" y="5579"/>
                  </a:cubicBezTo>
                  <a:cubicBezTo>
                    <a:pt x="2854" y="5579"/>
                    <a:pt x="2906" y="5575"/>
                    <a:pt x="2954" y="5567"/>
                  </a:cubicBezTo>
                  <a:cubicBezTo>
                    <a:pt x="3266" y="5516"/>
                    <a:pt x="3532" y="5388"/>
                    <a:pt x="3766" y="5209"/>
                  </a:cubicBezTo>
                  <a:cubicBezTo>
                    <a:pt x="3912" y="5095"/>
                    <a:pt x="4045" y="4962"/>
                    <a:pt x="4165" y="4805"/>
                  </a:cubicBezTo>
                  <a:cubicBezTo>
                    <a:pt x="4472" y="4425"/>
                    <a:pt x="4706" y="3939"/>
                    <a:pt x="4898" y="3416"/>
                  </a:cubicBezTo>
                  <a:cubicBezTo>
                    <a:pt x="4913" y="3379"/>
                    <a:pt x="4921" y="3343"/>
                    <a:pt x="4936" y="3306"/>
                  </a:cubicBezTo>
                  <a:cubicBezTo>
                    <a:pt x="4999" y="3114"/>
                    <a:pt x="5040" y="2921"/>
                    <a:pt x="5063" y="2733"/>
                  </a:cubicBezTo>
                  <a:cubicBezTo>
                    <a:pt x="5118" y="2339"/>
                    <a:pt x="5105" y="1954"/>
                    <a:pt x="5054" y="1605"/>
                  </a:cubicBezTo>
                  <a:cubicBezTo>
                    <a:pt x="4921" y="688"/>
                    <a:pt x="4555" y="0"/>
                    <a:pt x="45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37"/>
            <p:cNvSpPr/>
            <p:nvPr/>
          </p:nvSpPr>
          <p:spPr>
            <a:xfrm>
              <a:off x="6808625" y="3359450"/>
              <a:ext cx="86925" cy="58700"/>
            </a:xfrm>
            <a:custGeom>
              <a:rect b="b" l="l" r="r" t="t"/>
              <a:pathLst>
                <a:path extrusionOk="0" h="2348" w="3477">
                  <a:moveTo>
                    <a:pt x="1211" y="0"/>
                  </a:moveTo>
                  <a:cubicBezTo>
                    <a:pt x="849" y="28"/>
                    <a:pt x="450" y="83"/>
                    <a:pt x="1" y="344"/>
                  </a:cubicBezTo>
                  <a:cubicBezTo>
                    <a:pt x="1097" y="985"/>
                    <a:pt x="2197" y="1628"/>
                    <a:pt x="3294" y="2270"/>
                  </a:cubicBezTo>
                  <a:cubicBezTo>
                    <a:pt x="3339" y="2297"/>
                    <a:pt x="3381" y="2320"/>
                    <a:pt x="3421" y="2348"/>
                  </a:cubicBezTo>
                  <a:cubicBezTo>
                    <a:pt x="3476" y="1954"/>
                    <a:pt x="3463" y="1569"/>
                    <a:pt x="3412" y="1220"/>
                  </a:cubicBezTo>
                  <a:cubicBezTo>
                    <a:pt x="3275" y="1174"/>
                    <a:pt x="3137" y="1137"/>
                    <a:pt x="3004" y="1091"/>
                  </a:cubicBezTo>
                  <a:cubicBezTo>
                    <a:pt x="2335" y="866"/>
                    <a:pt x="1720" y="490"/>
                    <a:pt x="1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37"/>
            <p:cNvSpPr/>
            <p:nvPr/>
          </p:nvSpPr>
          <p:spPr>
            <a:xfrm>
              <a:off x="6770325" y="3379825"/>
              <a:ext cx="120650" cy="90150"/>
            </a:xfrm>
            <a:custGeom>
              <a:rect b="b" l="l" r="r" t="t"/>
              <a:pathLst>
                <a:path extrusionOk="0" h="3606" w="4826">
                  <a:moveTo>
                    <a:pt x="918" y="1"/>
                  </a:moveTo>
                  <a:cubicBezTo>
                    <a:pt x="900" y="20"/>
                    <a:pt x="885" y="33"/>
                    <a:pt x="868" y="51"/>
                  </a:cubicBezTo>
                  <a:cubicBezTo>
                    <a:pt x="409" y="500"/>
                    <a:pt x="125" y="978"/>
                    <a:pt x="0" y="1423"/>
                  </a:cubicBezTo>
                  <a:cubicBezTo>
                    <a:pt x="335" y="1789"/>
                    <a:pt x="758" y="2074"/>
                    <a:pt x="1225" y="2239"/>
                  </a:cubicBezTo>
                  <a:cubicBezTo>
                    <a:pt x="1730" y="2422"/>
                    <a:pt x="2284" y="2468"/>
                    <a:pt x="2771" y="2702"/>
                  </a:cubicBezTo>
                  <a:cubicBezTo>
                    <a:pt x="3243" y="2927"/>
                    <a:pt x="3624" y="3313"/>
                    <a:pt x="4055" y="3605"/>
                  </a:cubicBezTo>
                  <a:cubicBezTo>
                    <a:pt x="4362" y="3225"/>
                    <a:pt x="4596" y="2739"/>
                    <a:pt x="4788" y="2216"/>
                  </a:cubicBezTo>
                  <a:cubicBezTo>
                    <a:pt x="4803" y="2179"/>
                    <a:pt x="4811" y="2143"/>
                    <a:pt x="4826" y="2106"/>
                  </a:cubicBezTo>
                  <a:cubicBezTo>
                    <a:pt x="4729" y="2069"/>
                    <a:pt x="4633" y="2037"/>
                    <a:pt x="4532" y="2019"/>
                  </a:cubicBezTo>
                  <a:cubicBezTo>
                    <a:pt x="3986" y="1904"/>
                    <a:pt x="3380" y="2028"/>
                    <a:pt x="2885" y="1772"/>
                  </a:cubicBezTo>
                  <a:cubicBezTo>
                    <a:pt x="2574" y="1607"/>
                    <a:pt x="2358" y="1317"/>
                    <a:pt x="2119" y="1056"/>
                  </a:cubicBezTo>
                  <a:cubicBezTo>
                    <a:pt x="1761" y="657"/>
                    <a:pt x="1349" y="318"/>
                    <a:pt x="9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37"/>
            <p:cNvSpPr/>
            <p:nvPr/>
          </p:nvSpPr>
          <p:spPr>
            <a:xfrm>
              <a:off x="6771600" y="3442325"/>
              <a:ext cx="90125" cy="46975"/>
            </a:xfrm>
            <a:custGeom>
              <a:rect b="b" l="l" r="r" t="t"/>
              <a:pathLst>
                <a:path extrusionOk="0" h="1879" w="3605">
                  <a:moveTo>
                    <a:pt x="0" y="0"/>
                  </a:moveTo>
                  <a:lnTo>
                    <a:pt x="0" y="0"/>
                  </a:lnTo>
                  <a:cubicBezTo>
                    <a:pt x="83" y="165"/>
                    <a:pt x="197" y="312"/>
                    <a:pt x="349" y="436"/>
                  </a:cubicBezTo>
                  <a:cubicBezTo>
                    <a:pt x="508" y="565"/>
                    <a:pt x="684" y="606"/>
                    <a:pt x="842" y="606"/>
                  </a:cubicBezTo>
                  <a:cubicBezTo>
                    <a:pt x="1114" y="606"/>
                    <a:pt x="1335" y="487"/>
                    <a:pt x="1335" y="487"/>
                  </a:cubicBezTo>
                  <a:lnTo>
                    <a:pt x="1335" y="487"/>
                  </a:lnTo>
                  <a:cubicBezTo>
                    <a:pt x="1335" y="487"/>
                    <a:pt x="1247" y="730"/>
                    <a:pt x="1357" y="1124"/>
                  </a:cubicBezTo>
                  <a:cubicBezTo>
                    <a:pt x="1470" y="1535"/>
                    <a:pt x="2131" y="1879"/>
                    <a:pt x="2640" y="1879"/>
                  </a:cubicBezTo>
                  <a:cubicBezTo>
                    <a:pt x="2693" y="1879"/>
                    <a:pt x="2745" y="1875"/>
                    <a:pt x="2793" y="1867"/>
                  </a:cubicBezTo>
                  <a:cubicBezTo>
                    <a:pt x="3105" y="1816"/>
                    <a:pt x="3371" y="1688"/>
                    <a:pt x="3605" y="1509"/>
                  </a:cubicBezTo>
                  <a:cubicBezTo>
                    <a:pt x="3357" y="1395"/>
                    <a:pt x="3063" y="1321"/>
                    <a:pt x="2825" y="1192"/>
                  </a:cubicBezTo>
                  <a:cubicBezTo>
                    <a:pt x="2518" y="1023"/>
                    <a:pt x="2284" y="748"/>
                    <a:pt x="2027" y="510"/>
                  </a:cubicBezTo>
                  <a:cubicBezTo>
                    <a:pt x="1958" y="441"/>
                    <a:pt x="1885" y="377"/>
                    <a:pt x="1793" y="345"/>
                  </a:cubicBezTo>
                  <a:cubicBezTo>
                    <a:pt x="1717" y="311"/>
                    <a:pt x="1633" y="302"/>
                    <a:pt x="1548" y="302"/>
                  </a:cubicBezTo>
                  <a:cubicBezTo>
                    <a:pt x="1480" y="302"/>
                    <a:pt x="1411" y="308"/>
                    <a:pt x="1344" y="312"/>
                  </a:cubicBezTo>
                  <a:cubicBezTo>
                    <a:pt x="1299" y="315"/>
                    <a:pt x="1253" y="316"/>
                    <a:pt x="1208" y="316"/>
                  </a:cubicBezTo>
                  <a:cubicBezTo>
                    <a:pt x="789" y="316"/>
                    <a:pt x="368" y="203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37"/>
            <p:cNvSpPr/>
            <p:nvPr/>
          </p:nvSpPr>
          <p:spPr>
            <a:xfrm>
              <a:off x="6734900" y="3450525"/>
              <a:ext cx="73400" cy="54450"/>
            </a:xfrm>
            <a:custGeom>
              <a:rect b="b" l="l" r="r" t="t"/>
              <a:pathLst>
                <a:path extrusionOk="0" h="2178" w="2936">
                  <a:moveTo>
                    <a:pt x="2877" y="1"/>
                  </a:moveTo>
                  <a:cubicBezTo>
                    <a:pt x="2861" y="1"/>
                    <a:pt x="2845" y="8"/>
                    <a:pt x="2835" y="21"/>
                  </a:cubicBezTo>
                  <a:lnTo>
                    <a:pt x="2831" y="21"/>
                  </a:lnTo>
                  <a:lnTo>
                    <a:pt x="2289" y="705"/>
                  </a:lnTo>
                  <a:cubicBezTo>
                    <a:pt x="2105" y="929"/>
                    <a:pt x="1908" y="1145"/>
                    <a:pt x="1697" y="1328"/>
                  </a:cubicBezTo>
                  <a:cubicBezTo>
                    <a:pt x="1482" y="1516"/>
                    <a:pt x="1248" y="1668"/>
                    <a:pt x="992" y="1759"/>
                  </a:cubicBezTo>
                  <a:cubicBezTo>
                    <a:pt x="818" y="1823"/>
                    <a:pt x="637" y="1860"/>
                    <a:pt x="462" y="1860"/>
                  </a:cubicBezTo>
                  <a:cubicBezTo>
                    <a:pt x="377" y="1860"/>
                    <a:pt x="292" y="1851"/>
                    <a:pt x="211" y="1833"/>
                  </a:cubicBezTo>
                  <a:lnTo>
                    <a:pt x="198" y="1833"/>
                  </a:lnTo>
                  <a:cubicBezTo>
                    <a:pt x="189" y="1832"/>
                    <a:pt x="181" y="1831"/>
                    <a:pt x="172" y="1831"/>
                  </a:cubicBezTo>
                  <a:cubicBezTo>
                    <a:pt x="92" y="1831"/>
                    <a:pt x="23" y="1891"/>
                    <a:pt x="10" y="1975"/>
                  </a:cubicBezTo>
                  <a:cubicBezTo>
                    <a:pt x="1" y="2066"/>
                    <a:pt x="65" y="2149"/>
                    <a:pt x="152" y="2163"/>
                  </a:cubicBezTo>
                  <a:cubicBezTo>
                    <a:pt x="223" y="2173"/>
                    <a:pt x="295" y="2178"/>
                    <a:pt x="365" y="2178"/>
                  </a:cubicBezTo>
                  <a:cubicBezTo>
                    <a:pt x="621" y="2178"/>
                    <a:pt x="869" y="2116"/>
                    <a:pt x="1092" y="2016"/>
                  </a:cubicBezTo>
                  <a:cubicBezTo>
                    <a:pt x="1381" y="1892"/>
                    <a:pt x="1633" y="1704"/>
                    <a:pt x="1845" y="1493"/>
                  </a:cubicBezTo>
                  <a:cubicBezTo>
                    <a:pt x="2060" y="1277"/>
                    <a:pt x="2243" y="1044"/>
                    <a:pt x="2418" y="805"/>
                  </a:cubicBezTo>
                  <a:lnTo>
                    <a:pt x="2922" y="81"/>
                  </a:lnTo>
                  <a:cubicBezTo>
                    <a:pt x="2935" y="58"/>
                    <a:pt x="2931" y="26"/>
                    <a:pt x="2908" y="11"/>
                  </a:cubicBezTo>
                  <a:cubicBezTo>
                    <a:pt x="2899" y="4"/>
                    <a:pt x="2888" y="1"/>
                    <a:pt x="28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37"/>
            <p:cNvSpPr/>
            <p:nvPr/>
          </p:nvSpPr>
          <p:spPr>
            <a:xfrm>
              <a:off x="6772400" y="3255725"/>
              <a:ext cx="101825" cy="91650"/>
            </a:xfrm>
            <a:custGeom>
              <a:rect b="b" l="l" r="r" t="t"/>
              <a:pathLst>
                <a:path extrusionOk="0" h="3666" w="4073">
                  <a:moveTo>
                    <a:pt x="2074" y="1"/>
                  </a:moveTo>
                  <a:cubicBezTo>
                    <a:pt x="2010" y="1"/>
                    <a:pt x="1942" y="4"/>
                    <a:pt x="1871" y="12"/>
                  </a:cubicBezTo>
                  <a:cubicBezTo>
                    <a:pt x="1710" y="31"/>
                    <a:pt x="1528" y="71"/>
                    <a:pt x="1325" y="141"/>
                  </a:cubicBezTo>
                  <a:cubicBezTo>
                    <a:pt x="1308" y="150"/>
                    <a:pt x="1293" y="154"/>
                    <a:pt x="1276" y="159"/>
                  </a:cubicBezTo>
                  <a:cubicBezTo>
                    <a:pt x="835" y="325"/>
                    <a:pt x="505" y="558"/>
                    <a:pt x="289" y="820"/>
                  </a:cubicBezTo>
                  <a:cubicBezTo>
                    <a:pt x="97" y="1049"/>
                    <a:pt x="0" y="1305"/>
                    <a:pt x="4" y="1553"/>
                  </a:cubicBezTo>
                  <a:cubicBezTo>
                    <a:pt x="10" y="1686"/>
                    <a:pt x="42" y="1819"/>
                    <a:pt x="106" y="1942"/>
                  </a:cubicBezTo>
                  <a:cubicBezTo>
                    <a:pt x="265" y="2250"/>
                    <a:pt x="618" y="2273"/>
                    <a:pt x="723" y="2273"/>
                  </a:cubicBezTo>
                  <a:cubicBezTo>
                    <a:pt x="742" y="2273"/>
                    <a:pt x="753" y="2273"/>
                    <a:pt x="753" y="2273"/>
                  </a:cubicBezTo>
                  <a:lnTo>
                    <a:pt x="753" y="2273"/>
                  </a:lnTo>
                  <a:cubicBezTo>
                    <a:pt x="753" y="2273"/>
                    <a:pt x="620" y="2406"/>
                    <a:pt x="573" y="2704"/>
                  </a:cubicBezTo>
                  <a:cubicBezTo>
                    <a:pt x="523" y="3043"/>
                    <a:pt x="945" y="3530"/>
                    <a:pt x="1312" y="3626"/>
                  </a:cubicBezTo>
                  <a:cubicBezTo>
                    <a:pt x="1419" y="3653"/>
                    <a:pt x="1526" y="3666"/>
                    <a:pt x="1632" y="3666"/>
                  </a:cubicBezTo>
                  <a:cubicBezTo>
                    <a:pt x="1743" y="3666"/>
                    <a:pt x="1852" y="3652"/>
                    <a:pt x="1958" y="3626"/>
                  </a:cubicBezTo>
                  <a:cubicBezTo>
                    <a:pt x="2091" y="3593"/>
                    <a:pt x="2220" y="3544"/>
                    <a:pt x="2343" y="3479"/>
                  </a:cubicBezTo>
                  <a:cubicBezTo>
                    <a:pt x="2665" y="3314"/>
                    <a:pt x="2963" y="3057"/>
                    <a:pt x="3247" y="2768"/>
                  </a:cubicBezTo>
                  <a:cubicBezTo>
                    <a:pt x="3266" y="2746"/>
                    <a:pt x="3284" y="2727"/>
                    <a:pt x="3302" y="2704"/>
                  </a:cubicBezTo>
                  <a:cubicBezTo>
                    <a:pt x="3403" y="2594"/>
                    <a:pt x="3486" y="2480"/>
                    <a:pt x="3564" y="2361"/>
                  </a:cubicBezTo>
                  <a:cubicBezTo>
                    <a:pt x="3715" y="2117"/>
                    <a:pt x="3820" y="1856"/>
                    <a:pt x="3890" y="1603"/>
                  </a:cubicBezTo>
                  <a:cubicBezTo>
                    <a:pt x="4072" y="957"/>
                    <a:pt x="4032" y="388"/>
                    <a:pt x="4032" y="388"/>
                  </a:cubicBezTo>
                  <a:lnTo>
                    <a:pt x="4032" y="388"/>
                  </a:lnTo>
                  <a:cubicBezTo>
                    <a:pt x="4032" y="388"/>
                    <a:pt x="4029" y="388"/>
                    <a:pt x="4024" y="388"/>
                  </a:cubicBezTo>
                  <a:cubicBezTo>
                    <a:pt x="3961" y="388"/>
                    <a:pt x="3543" y="385"/>
                    <a:pt x="3192" y="287"/>
                  </a:cubicBezTo>
                  <a:cubicBezTo>
                    <a:pt x="3059" y="246"/>
                    <a:pt x="2927" y="191"/>
                    <a:pt x="2783" y="141"/>
                  </a:cubicBezTo>
                  <a:cubicBezTo>
                    <a:pt x="2579" y="66"/>
                    <a:pt x="2355" y="1"/>
                    <a:pt x="2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37"/>
            <p:cNvSpPr/>
            <p:nvPr/>
          </p:nvSpPr>
          <p:spPr>
            <a:xfrm>
              <a:off x="6819175" y="3255725"/>
              <a:ext cx="50475" cy="59025"/>
            </a:xfrm>
            <a:custGeom>
              <a:rect b="b" l="l" r="r" t="t"/>
              <a:pathLst>
                <a:path extrusionOk="0" h="2361" w="2019">
                  <a:moveTo>
                    <a:pt x="203" y="1"/>
                  </a:moveTo>
                  <a:cubicBezTo>
                    <a:pt x="139" y="1"/>
                    <a:pt x="71" y="4"/>
                    <a:pt x="0" y="12"/>
                  </a:cubicBezTo>
                  <a:cubicBezTo>
                    <a:pt x="542" y="765"/>
                    <a:pt x="1083" y="1517"/>
                    <a:pt x="1628" y="2273"/>
                  </a:cubicBezTo>
                  <a:cubicBezTo>
                    <a:pt x="1647" y="2300"/>
                    <a:pt x="1670" y="2333"/>
                    <a:pt x="1693" y="2361"/>
                  </a:cubicBezTo>
                  <a:cubicBezTo>
                    <a:pt x="1844" y="2117"/>
                    <a:pt x="1949" y="1856"/>
                    <a:pt x="2019" y="1603"/>
                  </a:cubicBezTo>
                  <a:cubicBezTo>
                    <a:pt x="1940" y="1535"/>
                    <a:pt x="1858" y="1470"/>
                    <a:pt x="1784" y="1402"/>
                  </a:cubicBezTo>
                  <a:cubicBezTo>
                    <a:pt x="1403" y="1053"/>
                    <a:pt x="1105" y="617"/>
                    <a:pt x="912" y="141"/>
                  </a:cubicBezTo>
                  <a:cubicBezTo>
                    <a:pt x="708" y="66"/>
                    <a:pt x="484" y="1"/>
                    <a:pt x="2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37"/>
            <p:cNvSpPr/>
            <p:nvPr/>
          </p:nvSpPr>
          <p:spPr>
            <a:xfrm>
              <a:off x="6779625" y="3259225"/>
              <a:ext cx="75325" cy="83475"/>
            </a:xfrm>
            <a:custGeom>
              <a:rect b="b" l="l" r="r" t="t"/>
              <a:pathLst>
                <a:path extrusionOk="0" h="3339" w="3013">
                  <a:moveTo>
                    <a:pt x="1036" y="1"/>
                  </a:moveTo>
                  <a:cubicBezTo>
                    <a:pt x="1019" y="10"/>
                    <a:pt x="1004" y="14"/>
                    <a:pt x="987" y="19"/>
                  </a:cubicBezTo>
                  <a:cubicBezTo>
                    <a:pt x="546" y="185"/>
                    <a:pt x="216" y="418"/>
                    <a:pt x="0" y="680"/>
                  </a:cubicBezTo>
                  <a:cubicBezTo>
                    <a:pt x="115" y="1019"/>
                    <a:pt x="312" y="1335"/>
                    <a:pt x="574" y="1588"/>
                  </a:cubicBezTo>
                  <a:cubicBezTo>
                    <a:pt x="858" y="1858"/>
                    <a:pt x="1216" y="2056"/>
                    <a:pt x="1468" y="2353"/>
                  </a:cubicBezTo>
                  <a:cubicBezTo>
                    <a:pt x="1715" y="2642"/>
                    <a:pt x="1853" y="3013"/>
                    <a:pt x="2054" y="3339"/>
                  </a:cubicBezTo>
                  <a:cubicBezTo>
                    <a:pt x="2376" y="3174"/>
                    <a:pt x="2674" y="2917"/>
                    <a:pt x="2958" y="2628"/>
                  </a:cubicBezTo>
                  <a:cubicBezTo>
                    <a:pt x="2977" y="2606"/>
                    <a:pt x="2995" y="2587"/>
                    <a:pt x="3013" y="2564"/>
                  </a:cubicBezTo>
                  <a:cubicBezTo>
                    <a:pt x="2962" y="2509"/>
                    <a:pt x="2907" y="2463"/>
                    <a:pt x="2848" y="2418"/>
                  </a:cubicBezTo>
                  <a:cubicBezTo>
                    <a:pt x="2513" y="2183"/>
                    <a:pt x="2073" y="2088"/>
                    <a:pt x="1821" y="1766"/>
                  </a:cubicBezTo>
                  <a:cubicBezTo>
                    <a:pt x="1660" y="1565"/>
                    <a:pt x="1605" y="1307"/>
                    <a:pt x="1523" y="1060"/>
                  </a:cubicBezTo>
                  <a:cubicBezTo>
                    <a:pt x="1404" y="693"/>
                    <a:pt x="1229" y="344"/>
                    <a:pt x="10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37"/>
            <p:cNvSpPr/>
            <p:nvPr/>
          </p:nvSpPr>
          <p:spPr>
            <a:xfrm>
              <a:off x="6772500" y="3294525"/>
              <a:ext cx="48850" cy="52850"/>
            </a:xfrm>
            <a:custGeom>
              <a:rect b="b" l="l" r="r" t="t"/>
              <a:pathLst>
                <a:path extrusionOk="0" h="2114" w="1954">
                  <a:moveTo>
                    <a:pt x="0" y="1"/>
                  </a:moveTo>
                  <a:lnTo>
                    <a:pt x="0" y="1"/>
                  </a:lnTo>
                  <a:cubicBezTo>
                    <a:pt x="6" y="134"/>
                    <a:pt x="38" y="267"/>
                    <a:pt x="102" y="390"/>
                  </a:cubicBezTo>
                  <a:cubicBezTo>
                    <a:pt x="261" y="698"/>
                    <a:pt x="614" y="721"/>
                    <a:pt x="719" y="721"/>
                  </a:cubicBezTo>
                  <a:cubicBezTo>
                    <a:pt x="738" y="721"/>
                    <a:pt x="749" y="721"/>
                    <a:pt x="749" y="721"/>
                  </a:cubicBezTo>
                  <a:lnTo>
                    <a:pt x="749" y="721"/>
                  </a:lnTo>
                  <a:cubicBezTo>
                    <a:pt x="749" y="721"/>
                    <a:pt x="616" y="854"/>
                    <a:pt x="569" y="1152"/>
                  </a:cubicBezTo>
                  <a:cubicBezTo>
                    <a:pt x="519" y="1491"/>
                    <a:pt x="941" y="1978"/>
                    <a:pt x="1308" y="2074"/>
                  </a:cubicBezTo>
                  <a:cubicBezTo>
                    <a:pt x="1415" y="2101"/>
                    <a:pt x="1522" y="2114"/>
                    <a:pt x="1628" y="2114"/>
                  </a:cubicBezTo>
                  <a:cubicBezTo>
                    <a:pt x="1739" y="2114"/>
                    <a:pt x="1848" y="2100"/>
                    <a:pt x="1954" y="2074"/>
                  </a:cubicBezTo>
                  <a:cubicBezTo>
                    <a:pt x="1826" y="1923"/>
                    <a:pt x="1651" y="1789"/>
                    <a:pt x="1528" y="1634"/>
                  </a:cubicBezTo>
                  <a:cubicBezTo>
                    <a:pt x="1372" y="1427"/>
                    <a:pt x="1299" y="1175"/>
                    <a:pt x="1198" y="941"/>
                  </a:cubicBezTo>
                  <a:cubicBezTo>
                    <a:pt x="1175" y="873"/>
                    <a:pt x="1143" y="809"/>
                    <a:pt x="1097" y="762"/>
                  </a:cubicBezTo>
                  <a:cubicBezTo>
                    <a:pt x="1018" y="680"/>
                    <a:pt x="908" y="648"/>
                    <a:pt x="804" y="606"/>
                  </a:cubicBezTo>
                  <a:cubicBezTo>
                    <a:pt x="487" y="487"/>
                    <a:pt x="207" y="272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37"/>
            <p:cNvSpPr/>
            <p:nvPr/>
          </p:nvSpPr>
          <p:spPr>
            <a:xfrm>
              <a:off x="6730325" y="3310275"/>
              <a:ext cx="64000" cy="20525"/>
            </a:xfrm>
            <a:custGeom>
              <a:rect b="b" l="l" r="r" t="t"/>
              <a:pathLst>
                <a:path extrusionOk="0" h="821" w="2560">
                  <a:moveTo>
                    <a:pt x="2510" y="0"/>
                  </a:moveTo>
                  <a:cubicBezTo>
                    <a:pt x="2505" y="0"/>
                    <a:pt x="2500" y="1"/>
                    <a:pt x="2495" y="4"/>
                  </a:cubicBezTo>
                  <a:lnTo>
                    <a:pt x="2495" y="8"/>
                  </a:lnTo>
                  <a:lnTo>
                    <a:pt x="1926" y="302"/>
                  </a:lnTo>
                  <a:cubicBezTo>
                    <a:pt x="1738" y="399"/>
                    <a:pt x="1545" y="481"/>
                    <a:pt x="1348" y="541"/>
                  </a:cubicBezTo>
                  <a:cubicBezTo>
                    <a:pt x="1181" y="591"/>
                    <a:pt x="1007" y="622"/>
                    <a:pt x="837" y="622"/>
                  </a:cubicBezTo>
                  <a:cubicBezTo>
                    <a:pt x="807" y="622"/>
                    <a:pt x="777" y="621"/>
                    <a:pt x="747" y="619"/>
                  </a:cubicBezTo>
                  <a:cubicBezTo>
                    <a:pt x="550" y="605"/>
                    <a:pt x="358" y="545"/>
                    <a:pt x="207" y="435"/>
                  </a:cubicBezTo>
                  <a:cubicBezTo>
                    <a:pt x="207" y="435"/>
                    <a:pt x="202" y="435"/>
                    <a:pt x="202" y="431"/>
                  </a:cubicBezTo>
                  <a:cubicBezTo>
                    <a:pt x="181" y="420"/>
                    <a:pt x="158" y="414"/>
                    <a:pt x="136" y="414"/>
                  </a:cubicBezTo>
                  <a:cubicBezTo>
                    <a:pt x="95" y="414"/>
                    <a:pt x="56" y="433"/>
                    <a:pt x="32" y="471"/>
                  </a:cubicBezTo>
                  <a:cubicBezTo>
                    <a:pt x="0" y="527"/>
                    <a:pt x="14" y="605"/>
                    <a:pt x="74" y="637"/>
                  </a:cubicBezTo>
                  <a:cubicBezTo>
                    <a:pt x="275" y="765"/>
                    <a:pt x="514" y="820"/>
                    <a:pt x="743" y="820"/>
                  </a:cubicBezTo>
                  <a:cubicBezTo>
                    <a:pt x="972" y="820"/>
                    <a:pt x="1192" y="770"/>
                    <a:pt x="1399" y="692"/>
                  </a:cubicBezTo>
                  <a:cubicBezTo>
                    <a:pt x="1605" y="613"/>
                    <a:pt x="1797" y="513"/>
                    <a:pt x="1986" y="408"/>
                  </a:cubicBezTo>
                  <a:lnTo>
                    <a:pt x="2532" y="73"/>
                  </a:lnTo>
                  <a:cubicBezTo>
                    <a:pt x="2550" y="63"/>
                    <a:pt x="2559" y="41"/>
                    <a:pt x="2550" y="22"/>
                  </a:cubicBezTo>
                  <a:cubicBezTo>
                    <a:pt x="2540" y="9"/>
                    <a:pt x="2525" y="0"/>
                    <a:pt x="25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1" name="Google Shape;3141;p37"/>
            <p:cNvSpPr/>
            <p:nvPr/>
          </p:nvSpPr>
          <p:spPr>
            <a:xfrm>
              <a:off x="6652800" y="3179075"/>
              <a:ext cx="87525" cy="108250"/>
            </a:xfrm>
            <a:custGeom>
              <a:rect b="b" l="l" r="r" t="t"/>
              <a:pathLst>
                <a:path extrusionOk="0" h="4330" w="3501">
                  <a:moveTo>
                    <a:pt x="1331" y="1"/>
                  </a:moveTo>
                  <a:cubicBezTo>
                    <a:pt x="1331" y="1"/>
                    <a:pt x="872" y="336"/>
                    <a:pt x="501" y="900"/>
                  </a:cubicBezTo>
                  <a:cubicBezTo>
                    <a:pt x="358" y="1116"/>
                    <a:pt x="231" y="1368"/>
                    <a:pt x="144" y="1643"/>
                  </a:cubicBezTo>
                  <a:cubicBezTo>
                    <a:pt x="98" y="1776"/>
                    <a:pt x="66" y="1914"/>
                    <a:pt x="47" y="2060"/>
                  </a:cubicBezTo>
                  <a:cubicBezTo>
                    <a:pt x="47" y="2087"/>
                    <a:pt x="42" y="2119"/>
                    <a:pt x="38" y="2147"/>
                  </a:cubicBezTo>
                  <a:cubicBezTo>
                    <a:pt x="1" y="2551"/>
                    <a:pt x="6" y="2945"/>
                    <a:pt x="89" y="3294"/>
                  </a:cubicBezTo>
                  <a:cubicBezTo>
                    <a:pt x="121" y="3431"/>
                    <a:pt x="166" y="3560"/>
                    <a:pt x="226" y="3679"/>
                  </a:cubicBezTo>
                  <a:cubicBezTo>
                    <a:pt x="322" y="3876"/>
                    <a:pt x="460" y="4041"/>
                    <a:pt x="648" y="4170"/>
                  </a:cubicBezTo>
                  <a:cubicBezTo>
                    <a:pt x="799" y="4275"/>
                    <a:pt x="1025" y="4330"/>
                    <a:pt x="1244" y="4330"/>
                  </a:cubicBezTo>
                  <a:cubicBezTo>
                    <a:pt x="1483" y="4330"/>
                    <a:pt x="1714" y="4265"/>
                    <a:pt x="1831" y="4128"/>
                  </a:cubicBezTo>
                  <a:cubicBezTo>
                    <a:pt x="2024" y="3903"/>
                    <a:pt x="2042" y="3715"/>
                    <a:pt x="2042" y="3715"/>
                  </a:cubicBezTo>
                  <a:cubicBezTo>
                    <a:pt x="2042" y="3715"/>
                    <a:pt x="2253" y="4006"/>
                    <a:pt x="2579" y="4006"/>
                  </a:cubicBezTo>
                  <a:cubicBezTo>
                    <a:pt x="2621" y="4006"/>
                    <a:pt x="2666" y="4002"/>
                    <a:pt x="2712" y="3990"/>
                  </a:cubicBezTo>
                  <a:cubicBezTo>
                    <a:pt x="2849" y="3958"/>
                    <a:pt x="2968" y="3895"/>
                    <a:pt x="3074" y="3812"/>
                  </a:cubicBezTo>
                  <a:cubicBezTo>
                    <a:pt x="3266" y="3651"/>
                    <a:pt x="3395" y="3413"/>
                    <a:pt x="3446" y="3115"/>
                  </a:cubicBezTo>
                  <a:cubicBezTo>
                    <a:pt x="3501" y="2785"/>
                    <a:pt x="3459" y="2381"/>
                    <a:pt x="3298" y="1941"/>
                  </a:cubicBezTo>
                  <a:cubicBezTo>
                    <a:pt x="3294" y="1922"/>
                    <a:pt x="3289" y="1909"/>
                    <a:pt x="3281" y="1890"/>
                  </a:cubicBezTo>
                  <a:cubicBezTo>
                    <a:pt x="3202" y="1689"/>
                    <a:pt x="3115" y="1524"/>
                    <a:pt x="3023" y="1391"/>
                  </a:cubicBezTo>
                  <a:cubicBezTo>
                    <a:pt x="2807" y="1079"/>
                    <a:pt x="2565" y="914"/>
                    <a:pt x="2331" y="785"/>
                  </a:cubicBezTo>
                  <a:cubicBezTo>
                    <a:pt x="2198" y="707"/>
                    <a:pt x="2070" y="643"/>
                    <a:pt x="1954" y="570"/>
                  </a:cubicBezTo>
                  <a:cubicBezTo>
                    <a:pt x="1624" y="350"/>
                    <a:pt x="1331" y="1"/>
                    <a:pt x="13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2" name="Google Shape;3142;p37"/>
            <p:cNvSpPr/>
            <p:nvPr/>
          </p:nvSpPr>
          <p:spPr>
            <a:xfrm>
              <a:off x="6656375" y="3198700"/>
              <a:ext cx="72000" cy="21450"/>
            </a:xfrm>
            <a:custGeom>
              <a:rect b="b" l="l" r="r" t="t"/>
              <a:pathLst>
                <a:path extrusionOk="0" h="858" w="2880">
                  <a:moveTo>
                    <a:pt x="2188" y="0"/>
                  </a:moveTo>
                  <a:cubicBezTo>
                    <a:pt x="1828" y="122"/>
                    <a:pt x="1449" y="184"/>
                    <a:pt x="1068" y="184"/>
                  </a:cubicBezTo>
                  <a:cubicBezTo>
                    <a:pt x="934" y="184"/>
                    <a:pt x="799" y="177"/>
                    <a:pt x="666" y="161"/>
                  </a:cubicBezTo>
                  <a:cubicBezTo>
                    <a:pt x="564" y="147"/>
                    <a:pt x="463" y="134"/>
                    <a:pt x="358" y="115"/>
                  </a:cubicBezTo>
                  <a:cubicBezTo>
                    <a:pt x="215" y="331"/>
                    <a:pt x="88" y="583"/>
                    <a:pt x="1" y="858"/>
                  </a:cubicBezTo>
                  <a:cubicBezTo>
                    <a:pt x="33" y="853"/>
                    <a:pt x="69" y="853"/>
                    <a:pt x="105" y="849"/>
                  </a:cubicBezTo>
                  <a:cubicBezTo>
                    <a:pt x="1032" y="766"/>
                    <a:pt x="1954" y="688"/>
                    <a:pt x="2880" y="606"/>
                  </a:cubicBezTo>
                  <a:cubicBezTo>
                    <a:pt x="2664" y="294"/>
                    <a:pt x="2422" y="129"/>
                    <a:pt x="21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3" name="Google Shape;3143;p37"/>
            <p:cNvSpPr/>
            <p:nvPr/>
          </p:nvSpPr>
          <p:spPr>
            <a:xfrm>
              <a:off x="6652800" y="3226325"/>
              <a:ext cx="87525" cy="35100"/>
            </a:xfrm>
            <a:custGeom>
              <a:rect b="b" l="l" r="r" t="t"/>
              <a:pathLst>
                <a:path extrusionOk="0" h="1404" w="3501">
                  <a:moveTo>
                    <a:pt x="3281" y="0"/>
                  </a:moveTo>
                  <a:cubicBezTo>
                    <a:pt x="2900" y="79"/>
                    <a:pt x="2519" y="170"/>
                    <a:pt x="2161" y="322"/>
                  </a:cubicBezTo>
                  <a:cubicBezTo>
                    <a:pt x="1922" y="422"/>
                    <a:pt x="1689" y="546"/>
                    <a:pt x="1431" y="555"/>
                  </a:cubicBezTo>
                  <a:cubicBezTo>
                    <a:pt x="1418" y="556"/>
                    <a:pt x="1405" y="556"/>
                    <a:pt x="1391" y="556"/>
                  </a:cubicBezTo>
                  <a:cubicBezTo>
                    <a:pt x="1000" y="556"/>
                    <a:pt x="653" y="300"/>
                    <a:pt x="267" y="207"/>
                  </a:cubicBezTo>
                  <a:cubicBezTo>
                    <a:pt x="199" y="189"/>
                    <a:pt x="125" y="174"/>
                    <a:pt x="47" y="170"/>
                  </a:cubicBezTo>
                  <a:cubicBezTo>
                    <a:pt x="47" y="197"/>
                    <a:pt x="42" y="229"/>
                    <a:pt x="38" y="257"/>
                  </a:cubicBezTo>
                  <a:cubicBezTo>
                    <a:pt x="1" y="661"/>
                    <a:pt x="6" y="1055"/>
                    <a:pt x="89" y="1404"/>
                  </a:cubicBezTo>
                  <a:cubicBezTo>
                    <a:pt x="464" y="1344"/>
                    <a:pt x="836" y="1207"/>
                    <a:pt x="1217" y="1207"/>
                  </a:cubicBezTo>
                  <a:cubicBezTo>
                    <a:pt x="1223" y="1207"/>
                    <a:pt x="1229" y="1207"/>
                    <a:pt x="1235" y="1207"/>
                  </a:cubicBezTo>
                  <a:cubicBezTo>
                    <a:pt x="1622" y="1207"/>
                    <a:pt x="1998" y="1345"/>
                    <a:pt x="2381" y="1385"/>
                  </a:cubicBezTo>
                  <a:cubicBezTo>
                    <a:pt x="2450" y="1391"/>
                    <a:pt x="2518" y="1394"/>
                    <a:pt x="2586" y="1394"/>
                  </a:cubicBezTo>
                  <a:cubicBezTo>
                    <a:pt x="2881" y="1394"/>
                    <a:pt x="3173" y="1337"/>
                    <a:pt x="3446" y="1225"/>
                  </a:cubicBezTo>
                  <a:cubicBezTo>
                    <a:pt x="3501" y="895"/>
                    <a:pt x="3459" y="491"/>
                    <a:pt x="3298" y="51"/>
                  </a:cubicBezTo>
                  <a:cubicBezTo>
                    <a:pt x="3294" y="32"/>
                    <a:pt x="3289" y="19"/>
                    <a:pt x="32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37"/>
            <p:cNvSpPr/>
            <p:nvPr/>
          </p:nvSpPr>
          <p:spPr>
            <a:xfrm>
              <a:off x="6658450" y="3265975"/>
              <a:ext cx="71200" cy="21350"/>
            </a:xfrm>
            <a:custGeom>
              <a:rect b="b" l="l" r="r" t="t"/>
              <a:pathLst>
                <a:path extrusionOk="0" h="854" w="2848">
                  <a:moveTo>
                    <a:pt x="1537" y="1"/>
                  </a:moveTo>
                  <a:cubicBezTo>
                    <a:pt x="1476" y="1"/>
                    <a:pt x="1414" y="17"/>
                    <a:pt x="1353" y="38"/>
                  </a:cubicBezTo>
                  <a:cubicBezTo>
                    <a:pt x="1110" y="116"/>
                    <a:pt x="871" y="226"/>
                    <a:pt x="614" y="239"/>
                  </a:cubicBezTo>
                  <a:cubicBezTo>
                    <a:pt x="593" y="240"/>
                    <a:pt x="572" y="241"/>
                    <a:pt x="551" y="241"/>
                  </a:cubicBezTo>
                  <a:cubicBezTo>
                    <a:pt x="369" y="241"/>
                    <a:pt x="181" y="207"/>
                    <a:pt x="0" y="203"/>
                  </a:cubicBezTo>
                  <a:lnTo>
                    <a:pt x="0" y="203"/>
                  </a:lnTo>
                  <a:cubicBezTo>
                    <a:pt x="96" y="400"/>
                    <a:pt x="234" y="565"/>
                    <a:pt x="422" y="694"/>
                  </a:cubicBezTo>
                  <a:cubicBezTo>
                    <a:pt x="573" y="799"/>
                    <a:pt x="799" y="854"/>
                    <a:pt x="1018" y="854"/>
                  </a:cubicBezTo>
                  <a:cubicBezTo>
                    <a:pt x="1257" y="854"/>
                    <a:pt x="1488" y="789"/>
                    <a:pt x="1605" y="652"/>
                  </a:cubicBezTo>
                  <a:cubicBezTo>
                    <a:pt x="1798" y="427"/>
                    <a:pt x="1816" y="239"/>
                    <a:pt x="1816" y="239"/>
                  </a:cubicBezTo>
                  <a:cubicBezTo>
                    <a:pt x="1816" y="239"/>
                    <a:pt x="2027" y="530"/>
                    <a:pt x="2353" y="530"/>
                  </a:cubicBezTo>
                  <a:cubicBezTo>
                    <a:pt x="2395" y="530"/>
                    <a:pt x="2440" y="526"/>
                    <a:pt x="2486" y="514"/>
                  </a:cubicBezTo>
                  <a:cubicBezTo>
                    <a:pt x="2623" y="482"/>
                    <a:pt x="2742" y="419"/>
                    <a:pt x="2848" y="336"/>
                  </a:cubicBezTo>
                  <a:lnTo>
                    <a:pt x="2848" y="336"/>
                  </a:lnTo>
                  <a:cubicBezTo>
                    <a:pt x="2812" y="338"/>
                    <a:pt x="2776" y="339"/>
                    <a:pt x="2740" y="339"/>
                  </a:cubicBezTo>
                  <a:cubicBezTo>
                    <a:pt x="2436" y="339"/>
                    <a:pt x="2133" y="268"/>
                    <a:pt x="1866" y="120"/>
                  </a:cubicBezTo>
                  <a:cubicBezTo>
                    <a:pt x="1766" y="70"/>
                    <a:pt x="1669" y="6"/>
                    <a:pt x="1559" y="2"/>
                  </a:cubicBezTo>
                  <a:cubicBezTo>
                    <a:pt x="1552" y="1"/>
                    <a:pt x="1545" y="1"/>
                    <a:pt x="1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Google Shape;3145;p37"/>
            <p:cNvSpPr/>
            <p:nvPr/>
          </p:nvSpPr>
          <p:spPr>
            <a:xfrm>
              <a:off x="6702475" y="3268600"/>
              <a:ext cx="33825" cy="57200"/>
            </a:xfrm>
            <a:custGeom>
              <a:rect b="b" l="l" r="r" t="t"/>
              <a:pathLst>
                <a:path extrusionOk="0" h="2288" w="1353">
                  <a:moveTo>
                    <a:pt x="42" y="1"/>
                  </a:moveTo>
                  <a:cubicBezTo>
                    <a:pt x="39" y="1"/>
                    <a:pt x="36" y="1"/>
                    <a:pt x="32" y="2"/>
                  </a:cubicBezTo>
                  <a:cubicBezTo>
                    <a:pt x="14" y="7"/>
                    <a:pt x="0" y="30"/>
                    <a:pt x="5" y="47"/>
                  </a:cubicBezTo>
                  <a:lnTo>
                    <a:pt x="105" y="680"/>
                  </a:lnTo>
                  <a:cubicBezTo>
                    <a:pt x="147" y="891"/>
                    <a:pt x="197" y="1107"/>
                    <a:pt x="270" y="1313"/>
                  </a:cubicBezTo>
                  <a:cubicBezTo>
                    <a:pt x="348" y="1520"/>
                    <a:pt x="454" y="1721"/>
                    <a:pt x="606" y="1891"/>
                  </a:cubicBezTo>
                  <a:cubicBezTo>
                    <a:pt x="752" y="2066"/>
                    <a:pt x="949" y="2208"/>
                    <a:pt x="1178" y="2280"/>
                  </a:cubicBezTo>
                  <a:cubicBezTo>
                    <a:pt x="1191" y="2285"/>
                    <a:pt x="1205" y="2287"/>
                    <a:pt x="1218" y="2287"/>
                  </a:cubicBezTo>
                  <a:cubicBezTo>
                    <a:pt x="1269" y="2287"/>
                    <a:pt x="1315" y="2254"/>
                    <a:pt x="1330" y="2203"/>
                  </a:cubicBezTo>
                  <a:cubicBezTo>
                    <a:pt x="1353" y="2138"/>
                    <a:pt x="1316" y="2070"/>
                    <a:pt x="1252" y="2052"/>
                  </a:cubicBezTo>
                  <a:cubicBezTo>
                    <a:pt x="1247" y="2047"/>
                    <a:pt x="1247" y="2047"/>
                    <a:pt x="1243" y="2047"/>
                  </a:cubicBezTo>
                  <a:cubicBezTo>
                    <a:pt x="1064" y="2005"/>
                    <a:pt x="890" y="1895"/>
                    <a:pt x="752" y="1758"/>
                  </a:cubicBezTo>
                  <a:cubicBezTo>
                    <a:pt x="614" y="1616"/>
                    <a:pt x="504" y="1442"/>
                    <a:pt x="422" y="1254"/>
                  </a:cubicBezTo>
                  <a:cubicBezTo>
                    <a:pt x="339" y="1061"/>
                    <a:pt x="275" y="860"/>
                    <a:pt x="225" y="657"/>
                  </a:cubicBezTo>
                  <a:lnTo>
                    <a:pt x="77" y="34"/>
                  </a:lnTo>
                  <a:cubicBezTo>
                    <a:pt x="74" y="14"/>
                    <a:pt x="60" y="1"/>
                    <a:pt x="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6" name="Google Shape;3146;p37"/>
            <p:cNvSpPr/>
            <p:nvPr/>
          </p:nvSpPr>
          <p:spPr>
            <a:xfrm>
              <a:off x="6571075" y="3347400"/>
              <a:ext cx="128100" cy="139475"/>
            </a:xfrm>
            <a:custGeom>
              <a:rect b="b" l="l" r="r" t="t"/>
              <a:pathLst>
                <a:path extrusionOk="0" h="5579" w="5124">
                  <a:moveTo>
                    <a:pt x="569" y="0"/>
                  </a:moveTo>
                  <a:cubicBezTo>
                    <a:pt x="569" y="0"/>
                    <a:pt x="198" y="684"/>
                    <a:pt x="69" y="1600"/>
                  </a:cubicBezTo>
                  <a:cubicBezTo>
                    <a:pt x="18" y="1954"/>
                    <a:pt x="1" y="2339"/>
                    <a:pt x="56" y="2729"/>
                  </a:cubicBezTo>
                  <a:cubicBezTo>
                    <a:pt x="83" y="2921"/>
                    <a:pt x="124" y="3114"/>
                    <a:pt x="188" y="3302"/>
                  </a:cubicBezTo>
                  <a:cubicBezTo>
                    <a:pt x="198" y="3338"/>
                    <a:pt x="211" y="3380"/>
                    <a:pt x="225" y="3417"/>
                  </a:cubicBezTo>
                  <a:cubicBezTo>
                    <a:pt x="414" y="3935"/>
                    <a:pt x="651" y="4426"/>
                    <a:pt x="954" y="4807"/>
                  </a:cubicBezTo>
                  <a:cubicBezTo>
                    <a:pt x="1078" y="4957"/>
                    <a:pt x="1211" y="5095"/>
                    <a:pt x="1353" y="5205"/>
                  </a:cubicBezTo>
                  <a:cubicBezTo>
                    <a:pt x="1591" y="5389"/>
                    <a:pt x="1858" y="5518"/>
                    <a:pt x="2165" y="5567"/>
                  </a:cubicBezTo>
                  <a:cubicBezTo>
                    <a:pt x="2213" y="5575"/>
                    <a:pt x="2264" y="5579"/>
                    <a:pt x="2317" y="5579"/>
                  </a:cubicBezTo>
                  <a:cubicBezTo>
                    <a:pt x="2827" y="5579"/>
                    <a:pt x="3493" y="5232"/>
                    <a:pt x="3605" y="4824"/>
                  </a:cubicBezTo>
                  <a:cubicBezTo>
                    <a:pt x="3715" y="4430"/>
                    <a:pt x="3623" y="4187"/>
                    <a:pt x="3623" y="4187"/>
                  </a:cubicBezTo>
                  <a:lnTo>
                    <a:pt x="3623" y="4187"/>
                  </a:lnTo>
                  <a:cubicBezTo>
                    <a:pt x="3623" y="4187"/>
                    <a:pt x="3844" y="4306"/>
                    <a:pt x="4116" y="4306"/>
                  </a:cubicBezTo>
                  <a:cubicBezTo>
                    <a:pt x="4276" y="4306"/>
                    <a:pt x="4453" y="4265"/>
                    <a:pt x="4614" y="4136"/>
                  </a:cubicBezTo>
                  <a:cubicBezTo>
                    <a:pt x="4765" y="4013"/>
                    <a:pt x="4880" y="3867"/>
                    <a:pt x="4958" y="3702"/>
                  </a:cubicBezTo>
                  <a:cubicBezTo>
                    <a:pt x="5104" y="3393"/>
                    <a:pt x="5123" y="3018"/>
                    <a:pt x="5013" y="2623"/>
                  </a:cubicBezTo>
                  <a:cubicBezTo>
                    <a:pt x="4889" y="2178"/>
                    <a:pt x="4600" y="1702"/>
                    <a:pt x="4146" y="1253"/>
                  </a:cubicBezTo>
                  <a:cubicBezTo>
                    <a:pt x="4128" y="1234"/>
                    <a:pt x="4109" y="1215"/>
                    <a:pt x="4091" y="1202"/>
                  </a:cubicBezTo>
                  <a:cubicBezTo>
                    <a:pt x="3881" y="995"/>
                    <a:pt x="3674" y="844"/>
                    <a:pt x="3481" y="730"/>
                  </a:cubicBezTo>
                  <a:cubicBezTo>
                    <a:pt x="3032" y="468"/>
                    <a:pt x="2632" y="413"/>
                    <a:pt x="2270" y="385"/>
                  </a:cubicBezTo>
                  <a:cubicBezTo>
                    <a:pt x="2059" y="372"/>
                    <a:pt x="1862" y="367"/>
                    <a:pt x="1674" y="339"/>
                  </a:cubicBezTo>
                  <a:cubicBezTo>
                    <a:pt x="1138" y="257"/>
                    <a:pt x="569" y="0"/>
                    <a:pt x="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7" name="Google Shape;3147;p37"/>
            <p:cNvSpPr/>
            <p:nvPr/>
          </p:nvSpPr>
          <p:spPr>
            <a:xfrm>
              <a:off x="6571075" y="3357025"/>
              <a:ext cx="87025" cy="58600"/>
            </a:xfrm>
            <a:custGeom>
              <a:rect b="b" l="l" r="r" t="t"/>
              <a:pathLst>
                <a:path extrusionOk="0" h="2344" w="3481">
                  <a:moveTo>
                    <a:pt x="2270" y="0"/>
                  </a:moveTo>
                  <a:cubicBezTo>
                    <a:pt x="1762" y="487"/>
                    <a:pt x="1147" y="868"/>
                    <a:pt x="473" y="1092"/>
                  </a:cubicBezTo>
                  <a:cubicBezTo>
                    <a:pt x="340" y="1133"/>
                    <a:pt x="202" y="1175"/>
                    <a:pt x="69" y="1215"/>
                  </a:cubicBezTo>
                  <a:cubicBezTo>
                    <a:pt x="18" y="1569"/>
                    <a:pt x="1" y="1954"/>
                    <a:pt x="56" y="2344"/>
                  </a:cubicBezTo>
                  <a:cubicBezTo>
                    <a:pt x="97" y="2321"/>
                    <a:pt x="143" y="2299"/>
                    <a:pt x="184" y="2271"/>
                  </a:cubicBezTo>
                  <a:cubicBezTo>
                    <a:pt x="1284" y="1628"/>
                    <a:pt x="2380" y="987"/>
                    <a:pt x="3481" y="345"/>
                  </a:cubicBezTo>
                  <a:cubicBezTo>
                    <a:pt x="3032" y="83"/>
                    <a:pt x="2632" y="28"/>
                    <a:pt x="22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37"/>
            <p:cNvSpPr/>
            <p:nvPr/>
          </p:nvSpPr>
          <p:spPr>
            <a:xfrm>
              <a:off x="6575750" y="3377450"/>
              <a:ext cx="120675" cy="90125"/>
            </a:xfrm>
            <a:custGeom>
              <a:rect b="b" l="l" r="r" t="t"/>
              <a:pathLst>
                <a:path extrusionOk="0" h="3605" w="4827">
                  <a:moveTo>
                    <a:pt x="3904" y="0"/>
                  </a:moveTo>
                  <a:cubicBezTo>
                    <a:pt x="3473" y="316"/>
                    <a:pt x="3061" y="656"/>
                    <a:pt x="2703" y="1050"/>
                  </a:cubicBezTo>
                  <a:cubicBezTo>
                    <a:pt x="2469" y="1311"/>
                    <a:pt x="2248" y="1605"/>
                    <a:pt x="1941" y="1765"/>
                  </a:cubicBezTo>
                  <a:cubicBezTo>
                    <a:pt x="1446" y="2026"/>
                    <a:pt x="841" y="1903"/>
                    <a:pt x="290" y="2013"/>
                  </a:cubicBezTo>
                  <a:cubicBezTo>
                    <a:pt x="194" y="2036"/>
                    <a:pt x="93" y="2064"/>
                    <a:pt x="1" y="2100"/>
                  </a:cubicBezTo>
                  <a:cubicBezTo>
                    <a:pt x="11" y="2136"/>
                    <a:pt x="24" y="2178"/>
                    <a:pt x="38" y="2215"/>
                  </a:cubicBezTo>
                  <a:cubicBezTo>
                    <a:pt x="227" y="2733"/>
                    <a:pt x="464" y="3224"/>
                    <a:pt x="767" y="3605"/>
                  </a:cubicBezTo>
                  <a:cubicBezTo>
                    <a:pt x="1203" y="3311"/>
                    <a:pt x="1579" y="2926"/>
                    <a:pt x="2051" y="2697"/>
                  </a:cubicBezTo>
                  <a:cubicBezTo>
                    <a:pt x="2542" y="2467"/>
                    <a:pt x="3093" y="2421"/>
                    <a:pt x="3601" y="2238"/>
                  </a:cubicBezTo>
                  <a:cubicBezTo>
                    <a:pt x="4069" y="2068"/>
                    <a:pt x="4491" y="1784"/>
                    <a:pt x="4826" y="1421"/>
                  </a:cubicBezTo>
                  <a:cubicBezTo>
                    <a:pt x="4702" y="976"/>
                    <a:pt x="4413" y="500"/>
                    <a:pt x="3959" y="51"/>
                  </a:cubicBezTo>
                  <a:cubicBezTo>
                    <a:pt x="3941" y="32"/>
                    <a:pt x="3922" y="13"/>
                    <a:pt x="39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p37"/>
            <p:cNvSpPr/>
            <p:nvPr/>
          </p:nvSpPr>
          <p:spPr>
            <a:xfrm>
              <a:off x="6604900" y="3439925"/>
              <a:ext cx="90150" cy="46950"/>
            </a:xfrm>
            <a:custGeom>
              <a:rect b="b" l="l" r="r" t="t"/>
              <a:pathLst>
                <a:path extrusionOk="0" h="1878" w="3606">
                  <a:moveTo>
                    <a:pt x="3605" y="1"/>
                  </a:moveTo>
                  <a:cubicBezTo>
                    <a:pt x="3232" y="206"/>
                    <a:pt x="2810" y="315"/>
                    <a:pt x="2387" y="315"/>
                  </a:cubicBezTo>
                  <a:cubicBezTo>
                    <a:pt x="2347" y="315"/>
                    <a:pt x="2306" y="314"/>
                    <a:pt x="2266" y="312"/>
                  </a:cubicBezTo>
                  <a:cubicBezTo>
                    <a:pt x="2193" y="308"/>
                    <a:pt x="2121" y="302"/>
                    <a:pt x="2050" y="302"/>
                  </a:cubicBezTo>
                  <a:cubicBezTo>
                    <a:pt x="1968" y="302"/>
                    <a:pt x="1888" y="310"/>
                    <a:pt x="1812" y="340"/>
                  </a:cubicBezTo>
                  <a:cubicBezTo>
                    <a:pt x="1724" y="376"/>
                    <a:pt x="1651" y="441"/>
                    <a:pt x="1582" y="509"/>
                  </a:cubicBezTo>
                  <a:cubicBezTo>
                    <a:pt x="1326" y="748"/>
                    <a:pt x="1091" y="1023"/>
                    <a:pt x="780" y="1193"/>
                  </a:cubicBezTo>
                  <a:cubicBezTo>
                    <a:pt x="541" y="1321"/>
                    <a:pt x="253" y="1390"/>
                    <a:pt x="0" y="1504"/>
                  </a:cubicBezTo>
                  <a:cubicBezTo>
                    <a:pt x="238" y="1688"/>
                    <a:pt x="505" y="1817"/>
                    <a:pt x="812" y="1866"/>
                  </a:cubicBezTo>
                  <a:cubicBezTo>
                    <a:pt x="860" y="1874"/>
                    <a:pt x="911" y="1878"/>
                    <a:pt x="964" y="1878"/>
                  </a:cubicBezTo>
                  <a:cubicBezTo>
                    <a:pt x="1474" y="1878"/>
                    <a:pt x="2140" y="1531"/>
                    <a:pt x="2252" y="1123"/>
                  </a:cubicBezTo>
                  <a:cubicBezTo>
                    <a:pt x="2362" y="729"/>
                    <a:pt x="2270" y="486"/>
                    <a:pt x="2270" y="486"/>
                  </a:cubicBezTo>
                  <a:lnTo>
                    <a:pt x="2270" y="486"/>
                  </a:lnTo>
                  <a:cubicBezTo>
                    <a:pt x="2270" y="486"/>
                    <a:pt x="2491" y="605"/>
                    <a:pt x="2763" y="605"/>
                  </a:cubicBezTo>
                  <a:cubicBezTo>
                    <a:pt x="2923" y="605"/>
                    <a:pt x="3100" y="564"/>
                    <a:pt x="3261" y="435"/>
                  </a:cubicBezTo>
                  <a:cubicBezTo>
                    <a:pt x="3412" y="312"/>
                    <a:pt x="3527" y="166"/>
                    <a:pt x="36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p37"/>
            <p:cNvSpPr/>
            <p:nvPr/>
          </p:nvSpPr>
          <p:spPr>
            <a:xfrm>
              <a:off x="6658450" y="3448000"/>
              <a:ext cx="73375" cy="54450"/>
            </a:xfrm>
            <a:custGeom>
              <a:rect b="b" l="l" r="r" t="t"/>
              <a:pathLst>
                <a:path extrusionOk="0" h="2178" w="2935">
                  <a:moveTo>
                    <a:pt x="57" y="1"/>
                  </a:moveTo>
                  <a:cubicBezTo>
                    <a:pt x="44" y="1"/>
                    <a:pt x="32" y="4"/>
                    <a:pt x="22" y="12"/>
                  </a:cubicBezTo>
                  <a:cubicBezTo>
                    <a:pt x="5" y="30"/>
                    <a:pt x="0" y="63"/>
                    <a:pt x="14" y="85"/>
                  </a:cubicBezTo>
                  <a:lnTo>
                    <a:pt x="513" y="810"/>
                  </a:lnTo>
                  <a:cubicBezTo>
                    <a:pt x="688" y="1048"/>
                    <a:pt x="871" y="1282"/>
                    <a:pt x="1087" y="1494"/>
                  </a:cubicBezTo>
                  <a:cubicBezTo>
                    <a:pt x="1302" y="1704"/>
                    <a:pt x="1554" y="1892"/>
                    <a:pt x="1838" y="2021"/>
                  </a:cubicBezTo>
                  <a:cubicBezTo>
                    <a:pt x="2064" y="2117"/>
                    <a:pt x="2312" y="2178"/>
                    <a:pt x="2565" y="2178"/>
                  </a:cubicBezTo>
                  <a:cubicBezTo>
                    <a:pt x="2636" y="2178"/>
                    <a:pt x="2708" y="2173"/>
                    <a:pt x="2779" y="2163"/>
                  </a:cubicBezTo>
                  <a:cubicBezTo>
                    <a:pt x="2871" y="2154"/>
                    <a:pt x="2935" y="2066"/>
                    <a:pt x="2921" y="1979"/>
                  </a:cubicBezTo>
                  <a:cubicBezTo>
                    <a:pt x="2908" y="1893"/>
                    <a:pt x="2834" y="1832"/>
                    <a:pt x="2750" y="1832"/>
                  </a:cubicBezTo>
                  <a:cubicBezTo>
                    <a:pt x="2744" y="1832"/>
                    <a:pt x="2739" y="1832"/>
                    <a:pt x="2733" y="1833"/>
                  </a:cubicBezTo>
                  <a:cubicBezTo>
                    <a:pt x="2729" y="1837"/>
                    <a:pt x="2729" y="1837"/>
                    <a:pt x="2724" y="1837"/>
                  </a:cubicBezTo>
                  <a:cubicBezTo>
                    <a:pt x="2643" y="1853"/>
                    <a:pt x="2560" y="1861"/>
                    <a:pt x="2477" y="1861"/>
                  </a:cubicBezTo>
                  <a:cubicBezTo>
                    <a:pt x="2300" y="1861"/>
                    <a:pt x="2119" y="1826"/>
                    <a:pt x="1944" y="1763"/>
                  </a:cubicBezTo>
                  <a:cubicBezTo>
                    <a:pt x="1688" y="1672"/>
                    <a:pt x="1453" y="1516"/>
                    <a:pt x="1239" y="1333"/>
                  </a:cubicBezTo>
                  <a:cubicBezTo>
                    <a:pt x="1023" y="1149"/>
                    <a:pt x="830" y="933"/>
                    <a:pt x="642" y="709"/>
                  </a:cubicBezTo>
                  <a:lnTo>
                    <a:pt x="100" y="25"/>
                  </a:lnTo>
                  <a:lnTo>
                    <a:pt x="100" y="21"/>
                  </a:lnTo>
                  <a:cubicBezTo>
                    <a:pt x="90" y="8"/>
                    <a:pt x="73" y="1"/>
                    <a:pt x="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37"/>
            <p:cNvSpPr/>
            <p:nvPr/>
          </p:nvSpPr>
          <p:spPr>
            <a:xfrm>
              <a:off x="6553750" y="3507350"/>
              <a:ext cx="158825" cy="172925"/>
            </a:xfrm>
            <a:custGeom>
              <a:rect b="b" l="l" r="r" t="t"/>
              <a:pathLst>
                <a:path extrusionOk="0" h="6917" w="6353">
                  <a:moveTo>
                    <a:pt x="703" y="0"/>
                  </a:moveTo>
                  <a:cubicBezTo>
                    <a:pt x="703" y="0"/>
                    <a:pt x="244" y="853"/>
                    <a:pt x="83" y="1990"/>
                  </a:cubicBezTo>
                  <a:cubicBezTo>
                    <a:pt x="19" y="2422"/>
                    <a:pt x="0" y="2898"/>
                    <a:pt x="70" y="3389"/>
                  </a:cubicBezTo>
                  <a:cubicBezTo>
                    <a:pt x="102" y="3622"/>
                    <a:pt x="152" y="3861"/>
                    <a:pt x="230" y="4100"/>
                  </a:cubicBezTo>
                  <a:cubicBezTo>
                    <a:pt x="244" y="4145"/>
                    <a:pt x="262" y="4191"/>
                    <a:pt x="276" y="4238"/>
                  </a:cubicBezTo>
                  <a:cubicBezTo>
                    <a:pt x="514" y="4884"/>
                    <a:pt x="804" y="5489"/>
                    <a:pt x="1184" y="5961"/>
                  </a:cubicBezTo>
                  <a:cubicBezTo>
                    <a:pt x="1335" y="6149"/>
                    <a:pt x="1496" y="6314"/>
                    <a:pt x="1679" y="6456"/>
                  </a:cubicBezTo>
                  <a:cubicBezTo>
                    <a:pt x="1968" y="6686"/>
                    <a:pt x="2303" y="6842"/>
                    <a:pt x="2684" y="6901"/>
                  </a:cubicBezTo>
                  <a:cubicBezTo>
                    <a:pt x="2746" y="6911"/>
                    <a:pt x="2811" y="6916"/>
                    <a:pt x="2879" y="6916"/>
                  </a:cubicBezTo>
                  <a:cubicBezTo>
                    <a:pt x="3508" y="6916"/>
                    <a:pt x="4327" y="6489"/>
                    <a:pt x="4468" y="5984"/>
                  </a:cubicBezTo>
                  <a:cubicBezTo>
                    <a:pt x="4605" y="5493"/>
                    <a:pt x="4495" y="5191"/>
                    <a:pt x="4495" y="5191"/>
                  </a:cubicBezTo>
                  <a:lnTo>
                    <a:pt x="4495" y="5191"/>
                  </a:lnTo>
                  <a:cubicBezTo>
                    <a:pt x="4495" y="5191"/>
                    <a:pt x="4769" y="5339"/>
                    <a:pt x="5105" y="5339"/>
                  </a:cubicBezTo>
                  <a:cubicBezTo>
                    <a:pt x="5303" y="5339"/>
                    <a:pt x="5521" y="5288"/>
                    <a:pt x="5719" y="5127"/>
                  </a:cubicBezTo>
                  <a:cubicBezTo>
                    <a:pt x="5907" y="4980"/>
                    <a:pt x="6049" y="4797"/>
                    <a:pt x="6146" y="4590"/>
                  </a:cubicBezTo>
                  <a:cubicBezTo>
                    <a:pt x="6329" y="4210"/>
                    <a:pt x="6352" y="3747"/>
                    <a:pt x="6215" y="3251"/>
                  </a:cubicBezTo>
                  <a:cubicBezTo>
                    <a:pt x="6059" y="2701"/>
                    <a:pt x="5706" y="2109"/>
                    <a:pt x="5137" y="1550"/>
                  </a:cubicBezTo>
                  <a:cubicBezTo>
                    <a:pt x="5118" y="1531"/>
                    <a:pt x="5096" y="1508"/>
                    <a:pt x="5073" y="1490"/>
                  </a:cubicBezTo>
                  <a:cubicBezTo>
                    <a:pt x="4807" y="1238"/>
                    <a:pt x="4555" y="1046"/>
                    <a:pt x="4316" y="908"/>
                  </a:cubicBezTo>
                  <a:cubicBezTo>
                    <a:pt x="3757" y="582"/>
                    <a:pt x="3262" y="513"/>
                    <a:pt x="2813" y="477"/>
                  </a:cubicBezTo>
                  <a:cubicBezTo>
                    <a:pt x="2551" y="458"/>
                    <a:pt x="2307" y="454"/>
                    <a:pt x="2074" y="422"/>
                  </a:cubicBezTo>
                  <a:cubicBezTo>
                    <a:pt x="1409" y="320"/>
                    <a:pt x="703" y="0"/>
                    <a:pt x="7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37"/>
            <p:cNvSpPr/>
            <p:nvPr/>
          </p:nvSpPr>
          <p:spPr>
            <a:xfrm>
              <a:off x="6553750" y="3519250"/>
              <a:ext cx="107900" cy="72825"/>
            </a:xfrm>
            <a:custGeom>
              <a:rect b="b" l="l" r="r" t="t"/>
              <a:pathLst>
                <a:path extrusionOk="0" h="2913" w="4316">
                  <a:moveTo>
                    <a:pt x="2813" y="1"/>
                  </a:moveTo>
                  <a:cubicBezTo>
                    <a:pt x="2184" y="606"/>
                    <a:pt x="1418" y="1078"/>
                    <a:pt x="588" y="1353"/>
                  </a:cubicBezTo>
                  <a:cubicBezTo>
                    <a:pt x="423" y="1408"/>
                    <a:pt x="254" y="1459"/>
                    <a:pt x="83" y="1514"/>
                  </a:cubicBezTo>
                  <a:cubicBezTo>
                    <a:pt x="19" y="1946"/>
                    <a:pt x="0" y="2422"/>
                    <a:pt x="70" y="2913"/>
                  </a:cubicBezTo>
                  <a:cubicBezTo>
                    <a:pt x="120" y="2881"/>
                    <a:pt x="175" y="2848"/>
                    <a:pt x="226" y="2816"/>
                  </a:cubicBezTo>
                  <a:cubicBezTo>
                    <a:pt x="1592" y="2023"/>
                    <a:pt x="2950" y="1225"/>
                    <a:pt x="4316" y="432"/>
                  </a:cubicBezTo>
                  <a:cubicBezTo>
                    <a:pt x="3757" y="106"/>
                    <a:pt x="3262" y="37"/>
                    <a:pt x="28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37"/>
            <p:cNvSpPr/>
            <p:nvPr/>
          </p:nvSpPr>
          <p:spPr>
            <a:xfrm>
              <a:off x="6559500" y="3544600"/>
              <a:ext cx="149625" cy="111800"/>
            </a:xfrm>
            <a:custGeom>
              <a:rect b="b" l="l" r="r" t="t"/>
              <a:pathLst>
                <a:path extrusionOk="0" h="4472" w="5985">
                  <a:moveTo>
                    <a:pt x="4843" y="0"/>
                  </a:moveTo>
                  <a:cubicBezTo>
                    <a:pt x="4311" y="394"/>
                    <a:pt x="3798" y="812"/>
                    <a:pt x="3353" y="1307"/>
                  </a:cubicBezTo>
                  <a:cubicBezTo>
                    <a:pt x="3063" y="1628"/>
                    <a:pt x="2793" y="1990"/>
                    <a:pt x="2408" y="2192"/>
                  </a:cubicBezTo>
                  <a:cubicBezTo>
                    <a:pt x="1793" y="2518"/>
                    <a:pt x="1042" y="2362"/>
                    <a:pt x="363" y="2500"/>
                  </a:cubicBezTo>
                  <a:cubicBezTo>
                    <a:pt x="238" y="2527"/>
                    <a:pt x="119" y="2564"/>
                    <a:pt x="0" y="2610"/>
                  </a:cubicBezTo>
                  <a:cubicBezTo>
                    <a:pt x="14" y="2655"/>
                    <a:pt x="32" y="2701"/>
                    <a:pt x="46" y="2748"/>
                  </a:cubicBezTo>
                  <a:cubicBezTo>
                    <a:pt x="284" y="3394"/>
                    <a:pt x="574" y="3999"/>
                    <a:pt x="954" y="4471"/>
                  </a:cubicBezTo>
                  <a:cubicBezTo>
                    <a:pt x="1491" y="4109"/>
                    <a:pt x="1958" y="3628"/>
                    <a:pt x="2545" y="3347"/>
                  </a:cubicBezTo>
                  <a:cubicBezTo>
                    <a:pt x="3150" y="3059"/>
                    <a:pt x="3838" y="3004"/>
                    <a:pt x="4467" y="2775"/>
                  </a:cubicBezTo>
                  <a:cubicBezTo>
                    <a:pt x="5045" y="2568"/>
                    <a:pt x="5567" y="2215"/>
                    <a:pt x="5985" y="1761"/>
                  </a:cubicBezTo>
                  <a:cubicBezTo>
                    <a:pt x="5829" y="1211"/>
                    <a:pt x="5476" y="619"/>
                    <a:pt x="4907" y="60"/>
                  </a:cubicBezTo>
                  <a:cubicBezTo>
                    <a:pt x="4888" y="41"/>
                    <a:pt x="4866" y="18"/>
                    <a:pt x="48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37"/>
            <p:cNvSpPr/>
            <p:nvPr/>
          </p:nvSpPr>
          <p:spPr>
            <a:xfrm>
              <a:off x="6595700" y="3622075"/>
              <a:ext cx="111725" cy="58200"/>
            </a:xfrm>
            <a:custGeom>
              <a:rect b="b" l="l" r="r" t="t"/>
              <a:pathLst>
                <a:path extrusionOk="0" h="2328" w="4469">
                  <a:moveTo>
                    <a:pt x="4468" y="1"/>
                  </a:moveTo>
                  <a:cubicBezTo>
                    <a:pt x="4012" y="254"/>
                    <a:pt x="3494" y="391"/>
                    <a:pt x="2972" y="391"/>
                  </a:cubicBezTo>
                  <a:cubicBezTo>
                    <a:pt x="2916" y="391"/>
                    <a:pt x="2859" y="389"/>
                    <a:pt x="2803" y="386"/>
                  </a:cubicBezTo>
                  <a:cubicBezTo>
                    <a:pt x="2718" y="382"/>
                    <a:pt x="2632" y="375"/>
                    <a:pt x="2546" y="375"/>
                  </a:cubicBezTo>
                  <a:cubicBezTo>
                    <a:pt x="2442" y="375"/>
                    <a:pt x="2339" y="385"/>
                    <a:pt x="2244" y="423"/>
                  </a:cubicBezTo>
                  <a:cubicBezTo>
                    <a:pt x="2138" y="469"/>
                    <a:pt x="2047" y="547"/>
                    <a:pt x="1960" y="629"/>
                  </a:cubicBezTo>
                  <a:cubicBezTo>
                    <a:pt x="1643" y="927"/>
                    <a:pt x="1355" y="1272"/>
                    <a:pt x="969" y="1478"/>
                  </a:cubicBezTo>
                  <a:cubicBezTo>
                    <a:pt x="671" y="1638"/>
                    <a:pt x="309" y="1725"/>
                    <a:pt x="1" y="1867"/>
                  </a:cubicBezTo>
                  <a:cubicBezTo>
                    <a:pt x="290" y="2097"/>
                    <a:pt x="625" y="2253"/>
                    <a:pt x="1006" y="2312"/>
                  </a:cubicBezTo>
                  <a:cubicBezTo>
                    <a:pt x="1068" y="2322"/>
                    <a:pt x="1133" y="2327"/>
                    <a:pt x="1201" y="2327"/>
                  </a:cubicBezTo>
                  <a:cubicBezTo>
                    <a:pt x="1830" y="2327"/>
                    <a:pt x="2649" y="1900"/>
                    <a:pt x="2790" y="1395"/>
                  </a:cubicBezTo>
                  <a:cubicBezTo>
                    <a:pt x="2927" y="904"/>
                    <a:pt x="2817" y="602"/>
                    <a:pt x="2817" y="602"/>
                  </a:cubicBezTo>
                  <a:lnTo>
                    <a:pt x="2817" y="602"/>
                  </a:lnTo>
                  <a:cubicBezTo>
                    <a:pt x="2817" y="602"/>
                    <a:pt x="3091" y="750"/>
                    <a:pt x="3427" y="750"/>
                  </a:cubicBezTo>
                  <a:cubicBezTo>
                    <a:pt x="3625" y="750"/>
                    <a:pt x="3843" y="699"/>
                    <a:pt x="4041" y="538"/>
                  </a:cubicBezTo>
                  <a:cubicBezTo>
                    <a:pt x="4229" y="391"/>
                    <a:pt x="4371" y="208"/>
                    <a:pt x="44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37"/>
            <p:cNvSpPr/>
            <p:nvPr/>
          </p:nvSpPr>
          <p:spPr>
            <a:xfrm>
              <a:off x="6662000" y="3632175"/>
              <a:ext cx="91050" cy="67550"/>
            </a:xfrm>
            <a:custGeom>
              <a:rect b="b" l="l" r="r" t="t"/>
              <a:pathLst>
                <a:path extrusionOk="0" h="2702" w="3642">
                  <a:moveTo>
                    <a:pt x="75" y="0"/>
                  </a:moveTo>
                  <a:cubicBezTo>
                    <a:pt x="60" y="0"/>
                    <a:pt x="44" y="5"/>
                    <a:pt x="32" y="15"/>
                  </a:cubicBezTo>
                  <a:cubicBezTo>
                    <a:pt x="5" y="37"/>
                    <a:pt x="0" y="74"/>
                    <a:pt x="18" y="106"/>
                  </a:cubicBezTo>
                  <a:lnTo>
                    <a:pt x="642" y="1006"/>
                  </a:lnTo>
                  <a:cubicBezTo>
                    <a:pt x="858" y="1298"/>
                    <a:pt x="1087" y="1588"/>
                    <a:pt x="1353" y="1849"/>
                  </a:cubicBezTo>
                  <a:cubicBezTo>
                    <a:pt x="1619" y="2115"/>
                    <a:pt x="1931" y="2348"/>
                    <a:pt x="2284" y="2505"/>
                  </a:cubicBezTo>
                  <a:cubicBezTo>
                    <a:pt x="2561" y="2627"/>
                    <a:pt x="2871" y="2702"/>
                    <a:pt x="3187" y="2702"/>
                  </a:cubicBezTo>
                  <a:cubicBezTo>
                    <a:pt x="3274" y="2702"/>
                    <a:pt x="3361" y="2696"/>
                    <a:pt x="3449" y="2684"/>
                  </a:cubicBezTo>
                  <a:cubicBezTo>
                    <a:pt x="3563" y="2665"/>
                    <a:pt x="3641" y="2564"/>
                    <a:pt x="3628" y="2450"/>
                  </a:cubicBezTo>
                  <a:cubicBezTo>
                    <a:pt x="3611" y="2344"/>
                    <a:pt x="3524" y="2270"/>
                    <a:pt x="3420" y="2270"/>
                  </a:cubicBezTo>
                  <a:cubicBezTo>
                    <a:pt x="3412" y="2270"/>
                    <a:pt x="3403" y="2270"/>
                    <a:pt x="3394" y="2271"/>
                  </a:cubicBezTo>
                  <a:cubicBezTo>
                    <a:pt x="3389" y="2276"/>
                    <a:pt x="3385" y="2276"/>
                    <a:pt x="3380" y="2276"/>
                  </a:cubicBezTo>
                  <a:cubicBezTo>
                    <a:pt x="3278" y="2297"/>
                    <a:pt x="3173" y="2307"/>
                    <a:pt x="3066" y="2307"/>
                  </a:cubicBezTo>
                  <a:cubicBezTo>
                    <a:pt x="2848" y="2307"/>
                    <a:pt x="2625" y="2264"/>
                    <a:pt x="2412" y="2183"/>
                  </a:cubicBezTo>
                  <a:cubicBezTo>
                    <a:pt x="2096" y="2069"/>
                    <a:pt x="1802" y="1881"/>
                    <a:pt x="1537" y="1652"/>
                  </a:cubicBezTo>
                  <a:cubicBezTo>
                    <a:pt x="1270" y="1423"/>
                    <a:pt x="1032" y="1156"/>
                    <a:pt x="803" y="877"/>
                  </a:cubicBezTo>
                  <a:lnTo>
                    <a:pt x="128" y="28"/>
                  </a:lnTo>
                  <a:lnTo>
                    <a:pt x="124" y="24"/>
                  </a:lnTo>
                  <a:cubicBezTo>
                    <a:pt x="114" y="8"/>
                    <a:pt x="95" y="0"/>
                    <a:pt x="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56" name="Google Shape;3156;p37"/>
          <p:cNvGrpSpPr/>
          <p:nvPr/>
        </p:nvGrpSpPr>
        <p:grpSpPr>
          <a:xfrm rot="-7752000">
            <a:off x="6535155" y="-786567"/>
            <a:ext cx="1274187" cy="2007973"/>
            <a:chOff x="2046800" y="1535850"/>
            <a:chExt cx="488075" cy="769150"/>
          </a:xfrm>
        </p:grpSpPr>
        <p:sp>
          <p:nvSpPr>
            <p:cNvPr id="3157" name="Google Shape;3157;p37"/>
            <p:cNvSpPr/>
            <p:nvPr/>
          </p:nvSpPr>
          <p:spPr>
            <a:xfrm>
              <a:off x="2133600" y="1857875"/>
              <a:ext cx="46225" cy="46250"/>
            </a:xfrm>
            <a:custGeom>
              <a:rect b="b" l="l" r="r" t="t"/>
              <a:pathLst>
                <a:path extrusionOk="0" h="1850" w="1849">
                  <a:moveTo>
                    <a:pt x="614" y="1"/>
                  </a:moveTo>
                  <a:cubicBezTo>
                    <a:pt x="601" y="1"/>
                    <a:pt x="587" y="2"/>
                    <a:pt x="574" y="5"/>
                  </a:cubicBezTo>
                  <a:cubicBezTo>
                    <a:pt x="252" y="73"/>
                    <a:pt x="0" y="399"/>
                    <a:pt x="161" y="725"/>
                  </a:cubicBezTo>
                  <a:cubicBezTo>
                    <a:pt x="229" y="858"/>
                    <a:pt x="348" y="964"/>
                    <a:pt x="496" y="1009"/>
                  </a:cubicBezTo>
                  <a:cubicBezTo>
                    <a:pt x="540" y="1020"/>
                    <a:pt x="585" y="1026"/>
                    <a:pt x="630" y="1026"/>
                  </a:cubicBezTo>
                  <a:cubicBezTo>
                    <a:pt x="658" y="1026"/>
                    <a:pt x="687" y="1024"/>
                    <a:pt x="716" y="1019"/>
                  </a:cubicBezTo>
                  <a:cubicBezTo>
                    <a:pt x="729" y="1019"/>
                    <a:pt x="743" y="1019"/>
                    <a:pt x="756" y="1014"/>
                  </a:cubicBezTo>
                  <a:lnTo>
                    <a:pt x="756" y="1014"/>
                  </a:lnTo>
                  <a:cubicBezTo>
                    <a:pt x="748" y="1138"/>
                    <a:pt x="693" y="1284"/>
                    <a:pt x="716" y="1394"/>
                  </a:cubicBezTo>
                  <a:cubicBezTo>
                    <a:pt x="748" y="1574"/>
                    <a:pt x="885" y="1720"/>
                    <a:pt x="1046" y="1794"/>
                  </a:cubicBezTo>
                  <a:cubicBezTo>
                    <a:pt x="1132" y="1832"/>
                    <a:pt x="1215" y="1850"/>
                    <a:pt x="1293" y="1850"/>
                  </a:cubicBezTo>
                  <a:cubicBezTo>
                    <a:pt x="1545" y="1850"/>
                    <a:pt x="1743" y="1663"/>
                    <a:pt x="1789" y="1358"/>
                  </a:cubicBezTo>
                  <a:cubicBezTo>
                    <a:pt x="1806" y="1239"/>
                    <a:pt x="1766" y="1097"/>
                    <a:pt x="1609" y="968"/>
                  </a:cubicBezTo>
                  <a:cubicBezTo>
                    <a:pt x="1577" y="941"/>
                    <a:pt x="1514" y="826"/>
                    <a:pt x="1624" y="822"/>
                  </a:cubicBezTo>
                  <a:cubicBezTo>
                    <a:pt x="1719" y="816"/>
                    <a:pt x="1784" y="761"/>
                    <a:pt x="1798" y="721"/>
                  </a:cubicBezTo>
                  <a:cubicBezTo>
                    <a:pt x="1821" y="638"/>
                    <a:pt x="1848" y="560"/>
                    <a:pt x="1812" y="486"/>
                  </a:cubicBezTo>
                  <a:cubicBezTo>
                    <a:pt x="1743" y="344"/>
                    <a:pt x="1577" y="299"/>
                    <a:pt x="1421" y="294"/>
                  </a:cubicBezTo>
                  <a:cubicBezTo>
                    <a:pt x="1371" y="294"/>
                    <a:pt x="1298" y="331"/>
                    <a:pt x="1193" y="331"/>
                  </a:cubicBezTo>
                  <a:cubicBezTo>
                    <a:pt x="1138" y="331"/>
                    <a:pt x="1074" y="321"/>
                    <a:pt x="1000" y="289"/>
                  </a:cubicBezTo>
                  <a:cubicBezTo>
                    <a:pt x="885" y="242"/>
                    <a:pt x="786" y="1"/>
                    <a:pt x="6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37"/>
            <p:cNvSpPr/>
            <p:nvPr/>
          </p:nvSpPr>
          <p:spPr>
            <a:xfrm>
              <a:off x="2160750" y="1875875"/>
              <a:ext cx="3350" cy="2550"/>
            </a:xfrm>
            <a:custGeom>
              <a:rect b="b" l="l" r="r" t="t"/>
              <a:pathLst>
                <a:path extrusionOk="0" h="102" w="134">
                  <a:moveTo>
                    <a:pt x="65" y="1"/>
                  </a:moveTo>
                  <a:cubicBezTo>
                    <a:pt x="1" y="1"/>
                    <a:pt x="1" y="102"/>
                    <a:pt x="65" y="102"/>
                  </a:cubicBezTo>
                  <a:cubicBezTo>
                    <a:pt x="134" y="102"/>
                    <a:pt x="134" y="1"/>
                    <a:pt x="65" y="1"/>
                  </a:cubicBezTo>
                  <a:close/>
                </a:path>
              </a:pathLst>
            </a:custGeom>
            <a:solidFill>
              <a:srgbClr val="2B8D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37"/>
            <p:cNvSpPr/>
            <p:nvPr/>
          </p:nvSpPr>
          <p:spPr>
            <a:xfrm>
              <a:off x="2217000" y="1813125"/>
              <a:ext cx="5100" cy="8525"/>
            </a:xfrm>
            <a:custGeom>
              <a:rect b="b" l="l" r="r" t="t"/>
              <a:pathLst>
                <a:path extrusionOk="0" h="341" w="204">
                  <a:moveTo>
                    <a:pt x="100" y="1"/>
                  </a:moveTo>
                  <a:cubicBezTo>
                    <a:pt x="55" y="1"/>
                    <a:pt x="11" y="37"/>
                    <a:pt x="30" y="89"/>
                  </a:cubicBezTo>
                  <a:cubicBezTo>
                    <a:pt x="53" y="144"/>
                    <a:pt x="44" y="199"/>
                    <a:pt x="21" y="250"/>
                  </a:cubicBezTo>
                  <a:cubicBezTo>
                    <a:pt x="1" y="294"/>
                    <a:pt x="36" y="341"/>
                    <a:pt x="76" y="341"/>
                  </a:cubicBezTo>
                  <a:cubicBezTo>
                    <a:pt x="90" y="341"/>
                    <a:pt x="104" y="335"/>
                    <a:pt x="117" y="323"/>
                  </a:cubicBezTo>
                  <a:cubicBezTo>
                    <a:pt x="191" y="254"/>
                    <a:pt x="204" y="144"/>
                    <a:pt x="172" y="53"/>
                  </a:cubicBezTo>
                  <a:cubicBezTo>
                    <a:pt x="159" y="16"/>
                    <a:pt x="129" y="1"/>
                    <a:pt x="100" y="1"/>
                  </a:cubicBezTo>
                  <a:close/>
                </a:path>
              </a:pathLst>
            </a:custGeom>
            <a:solidFill>
              <a:srgbClr val="2B8D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37"/>
            <p:cNvSpPr/>
            <p:nvPr/>
          </p:nvSpPr>
          <p:spPr>
            <a:xfrm>
              <a:off x="2187575" y="1753275"/>
              <a:ext cx="36150" cy="69625"/>
            </a:xfrm>
            <a:custGeom>
              <a:rect b="b" l="l" r="r" t="t"/>
              <a:pathLst>
                <a:path extrusionOk="0" h="2785" w="1446">
                  <a:moveTo>
                    <a:pt x="352" y="0"/>
                  </a:moveTo>
                  <a:cubicBezTo>
                    <a:pt x="336" y="0"/>
                    <a:pt x="320" y="1"/>
                    <a:pt x="303" y="2"/>
                  </a:cubicBezTo>
                  <a:cubicBezTo>
                    <a:pt x="161" y="11"/>
                    <a:pt x="1" y="149"/>
                    <a:pt x="66" y="314"/>
                  </a:cubicBezTo>
                  <a:cubicBezTo>
                    <a:pt x="98" y="396"/>
                    <a:pt x="129" y="483"/>
                    <a:pt x="193" y="548"/>
                  </a:cubicBezTo>
                  <a:cubicBezTo>
                    <a:pt x="271" y="631"/>
                    <a:pt x="363" y="644"/>
                    <a:pt x="418" y="741"/>
                  </a:cubicBezTo>
                  <a:cubicBezTo>
                    <a:pt x="510" y="910"/>
                    <a:pt x="593" y="1084"/>
                    <a:pt x="657" y="1268"/>
                  </a:cubicBezTo>
                  <a:cubicBezTo>
                    <a:pt x="817" y="1713"/>
                    <a:pt x="1065" y="2181"/>
                    <a:pt x="1116" y="2657"/>
                  </a:cubicBezTo>
                  <a:cubicBezTo>
                    <a:pt x="1125" y="2741"/>
                    <a:pt x="1195" y="2785"/>
                    <a:pt x="1262" y="2785"/>
                  </a:cubicBezTo>
                  <a:cubicBezTo>
                    <a:pt x="1327" y="2785"/>
                    <a:pt x="1389" y="2743"/>
                    <a:pt x="1386" y="2657"/>
                  </a:cubicBezTo>
                  <a:cubicBezTo>
                    <a:pt x="1359" y="2089"/>
                    <a:pt x="1446" y="1543"/>
                    <a:pt x="1239" y="997"/>
                  </a:cubicBezTo>
                  <a:cubicBezTo>
                    <a:pt x="1152" y="773"/>
                    <a:pt x="1056" y="557"/>
                    <a:pt x="886" y="383"/>
                  </a:cubicBezTo>
                  <a:cubicBezTo>
                    <a:pt x="713" y="210"/>
                    <a:pt x="613" y="0"/>
                    <a:pt x="3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p37"/>
            <p:cNvSpPr/>
            <p:nvPr/>
          </p:nvSpPr>
          <p:spPr>
            <a:xfrm>
              <a:off x="2272550" y="1683125"/>
              <a:ext cx="46100" cy="162325"/>
            </a:xfrm>
            <a:custGeom>
              <a:rect b="b" l="l" r="r" t="t"/>
              <a:pathLst>
                <a:path extrusionOk="0" h="6493" w="1844">
                  <a:moveTo>
                    <a:pt x="1385" y="1"/>
                  </a:moveTo>
                  <a:cubicBezTo>
                    <a:pt x="1375" y="1"/>
                    <a:pt x="1364" y="1"/>
                    <a:pt x="1353" y="2"/>
                  </a:cubicBezTo>
                  <a:cubicBezTo>
                    <a:pt x="972" y="34"/>
                    <a:pt x="701" y="497"/>
                    <a:pt x="541" y="800"/>
                  </a:cubicBezTo>
                  <a:cubicBezTo>
                    <a:pt x="147" y="1556"/>
                    <a:pt x="37" y="2446"/>
                    <a:pt x="14" y="3289"/>
                  </a:cubicBezTo>
                  <a:cubicBezTo>
                    <a:pt x="0" y="3812"/>
                    <a:pt x="24" y="4335"/>
                    <a:pt x="101" y="4853"/>
                  </a:cubicBezTo>
                  <a:cubicBezTo>
                    <a:pt x="179" y="5372"/>
                    <a:pt x="312" y="5876"/>
                    <a:pt x="403" y="6394"/>
                  </a:cubicBezTo>
                  <a:cubicBezTo>
                    <a:pt x="416" y="6463"/>
                    <a:pt x="463" y="6493"/>
                    <a:pt x="513" y="6493"/>
                  </a:cubicBezTo>
                  <a:cubicBezTo>
                    <a:pt x="590" y="6493"/>
                    <a:pt x="675" y="6424"/>
                    <a:pt x="661" y="6320"/>
                  </a:cubicBezTo>
                  <a:cubicBezTo>
                    <a:pt x="646" y="6225"/>
                    <a:pt x="638" y="6123"/>
                    <a:pt x="629" y="6023"/>
                  </a:cubicBezTo>
                  <a:cubicBezTo>
                    <a:pt x="633" y="5564"/>
                    <a:pt x="646" y="5124"/>
                    <a:pt x="752" y="4670"/>
                  </a:cubicBezTo>
                  <a:cubicBezTo>
                    <a:pt x="853" y="4235"/>
                    <a:pt x="991" y="3812"/>
                    <a:pt x="1129" y="3391"/>
                  </a:cubicBezTo>
                  <a:cubicBezTo>
                    <a:pt x="1408" y="2542"/>
                    <a:pt x="1706" y="1725"/>
                    <a:pt x="1789" y="832"/>
                  </a:cubicBezTo>
                  <a:cubicBezTo>
                    <a:pt x="1807" y="658"/>
                    <a:pt x="1844" y="474"/>
                    <a:pt x="1789" y="300"/>
                  </a:cubicBezTo>
                  <a:cubicBezTo>
                    <a:pt x="1733" y="118"/>
                    <a:pt x="1573" y="1"/>
                    <a:pt x="1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Google Shape;3162;p37"/>
            <p:cNvSpPr/>
            <p:nvPr/>
          </p:nvSpPr>
          <p:spPr>
            <a:xfrm>
              <a:off x="2214225" y="1580050"/>
              <a:ext cx="293025" cy="508000"/>
            </a:xfrm>
            <a:custGeom>
              <a:rect b="b" l="l" r="r" t="t"/>
              <a:pathLst>
                <a:path extrusionOk="0" h="20320" w="11721">
                  <a:moveTo>
                    <a:pt x="11443" y="0"/>
                  </a:moveTo>
                  <a:cubicBezTo>
                    <a:pt x="11402" y="0"/>
                    <a:pt x="11359" y="11"/>
                    <a:pt x="11317" y="34"/>
                  </a:cubicBezTo>
                  <a:cubicBezTo>
                    <a:pt x="10927" y="241"/>
                    <a:pt x="9661" y="992"/>
                    <a:pt x="9340" y="1213"/>
                  </a:cubicBezTo>
                  <a:cubicBezTo>
                    <a:pt x="8726" y="1638"/>
                    <a:pt x="7621" y="1992"/>
                    <a:pt x="7011" y="2414"/>
                  </a:cubicBezTo>
                  <a:cubicBezTo>
                    <a:pt x="4539" y="4120"/>
                    <a:pt x="4971" y="6220"/>
                    <a:pt x="4924" y="6275"/>
                  </a:cubicBezTo>
                  <a:cubicBezTo>
                    <a:pt x="2975" y="8642"/>
                    <a:pt x="2213" y="11774"/>
                    <a:pt x="1494" y="14686"/>
                  </a:cubicBezTo>
                  <a:cubicBezTo>
                    <a:pt x="1273" y="15585"/>
                    <a:pt x="1053" y="16484"/>
                    <a:pt x="806" y="17373"/>
                  </a:cubicBezTo>
                  <a:cubicBezTo>
                    <a:pt x="549" y="18295"/>
                    <a:pt x="393" y="19231"/>
                    <a:pt x="45" y="20125"/>
                  </a:cubicBezTo>
                  <a:cubicBezTo>
                    <a:pt x="1" y="20243"/>
                    <a:pt x="96" y="20319"/>
                    <a:pt x="196" y="20319"/>
                  </a:cubicBezTo>
                  <a:cubicBezTo>
                    <a:pt x="262" y="20319"/>
                    <a:pt x="330" y="20286"/>
                    <a:pt x="361" y="20212"/>
                  </a:cubicBezTo>
                  <a:cubicBezTo>
                    <a:pt x="682" y="19437"/>
                    <a:pt x="1049" y="18671"/>
                    <a:pt x="1315" y="17873"/>
                  </a:cubicBezTo>
                  <a:cubicBezTo>
                    <a:pt x="1576" y="17080"/>
                    <a:pt x="1764" y="16259"/>
                    <a:pt x="1966" y="15447"/>
                  </a:cubicBezTo>
                  <a:cubicBezTo>
                    <a:pt x="2347" y="13902"/>
                    <a:pt x="2732" y="12540"/>
                    <a:pt x="3168" y="11008"/>
                  </a:cubicBezTo>
                  <a:cubicBezTo>
                    <a:pt x="3589" y="9531"/>
                    <a:pt x="4442" y="7715"/>
                    <a:pt x="5383" y="6597"/>
                  </a:cubicBezTo>
                  <a:cubicBezTo>
                    <a:pt x="6148" y="5698"/>
                    <a:pt x="8620" y="3922"/>
                    <a:pt x="8946" y="3748"/>
                  </a:cubicBezTo>
                  <a:cubicBezTo>
                    <a:pt x="10235" y="3060"/>
                    <a:pt x="11404" y="1969"/>
                    <a:pt x="11689" y="318"/>
                  </a:cubicBezTo>
                  <a:cubicBezTo>
                    <a:pt x="11721" y="148"/>
                    <a:pt x="11596" y="0"/>
                    <a:pt x="114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3" name="Google Shape;3163;p37"/>
            <p:cNvSpPr/>
            <p:nvPr/>
          </p:nvSpPr>
          <p:spPr>
            <a:xfrm>
              <a:off x="2267800" y="1712125"/>
              <a:ext cx="182475" cy="212000"/>
            </a:xfrm>
            <a:custGeom>
              <a:rect b="b" l="l" r="r" t="t"/>
              <a:pathLst>
                <a:path extrusionOk="0" h="8480" w="7299">
                  <a:moveTo>
                    <a:pt x="6556" y="1"/>
                  </a:moveTo>
                  <a:cubicBezTo>
                    <a:pt x="6412" y="1"/>
                    <a:pt x="6270" y="72"/>
                    <a:pt x="6175" y="222"/>
                  </a:cubicBezTo>
                  <a:cubicBezTo>
                    <a:pt x="4574" y="2804"/>
                    <a:pt x="2749" y="3258"/>
                    <a:pt x="1461" y="6381"/>
                  </a:cubicBezTo>
                  <a:cubicBezTo>
                    <a:pt x="1094" y="7275"/>
                    <a:pt x="373" y="7601"/>
                    <a:pt x="373" y="7601"/>
                  </a:cubicBezTo>
                  <a:cubicBezTo>
                    <a:pt x="373" y="7601"/>
                    <a:pt x="80" y="7812"/>
                    <a:pt x="21" y="8225"/>
                  </a:cubicBezTo>
                  <a:cubicBezTo>
                    <a:pt x="0" y="8358"/>
                    <a:pt x="95" y="8480"/>
                    <a:pt x="198" y="8480"/>
                  </a:cubicBezTo>
                  <a:cubicBezTo>
                    <a:pt x="233" y="8480"/>
                    <a:pt x="268" y="8466"/>
                    <a:pt x="300" y="8435"/>
                  </a:cubicBezTo>
                  <a:cubicBezTo>
                    <a:pt x="571" y="8170"/>
                    <a:pt x="1094" y="7757"/>
                    <a:pt x="1162" y="7715"/>
                  </a:cubicBezTo>
                  <a:lnTo>
                    <a:pt x="1199" y="7692"/>
                  </a:lnTo>
                  <a:cubicBezTo>
                    <a:pt x="1281" y="7619"/>
                    <a:pt x="1369" y="7550"/>
                    <a:pt x="1452" y="7482"/>
                  </a:cubicBezTo>
                  <a:cubicBezTo>
                    <a:pt x="2098" y="6959"/>
                    <a:pt x="2832" y="6559"/>
                    <a:pt x="3478" y="6032"/>
                  </a:cubicBezTo>
                  <a:cubicBezTo>
                    <a:pt x="4121" y="5509"/>
                    <a:pt x="4735" y="4950"/>
                    <a:pt x="5308" y="4349"/>
                  </a:cubicBezTo>
                  <a:cubicBezTo>
                    <a:pt x="5821" y="3808"/>
                    <a:pt x="6312" y="3217"/>
                    <a:pt x="6652" y="2546"/>
                  </a:cubicBezTo>
                  <a:cubicBezTo>
                    <a:pt x="6964" y="1941"/>
                    <a:pt x="7298" y="1079"/>
                    <a:pt x="7055" y="396"/>
                  </a:cubicBezTo>
                  <a:cubicBezTo>
                    <a:pt x="6967" y="141"/>
                    <a:pt x="6759" y="1"/>
                    <a:pt x="6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Google Shape;3164;p37"/>
            <p:cNvSpPr/>
            <p:nvPr/>
          </p:nvSpPr>
          <p:spPr>
            <a:xfrm>
              <a:off x="2147350" y="1696650"/>
              <a:ext cx="107325" cy="67650"/>
            </a:xfrm>
            <a:custGeom>
              <a:rect b="b" l="l" r="r" t="t"/>
              <a:pathLst>
                <a:path extrusionOk="0" h="2706" w="4293">
                  <a:moveTo>
                    <a:pt x="3599" y="0"/>
                  </a:moveTo>
                  <a:cubicBezTo>
                    <a:pt x="3423" y="0"/>
                    <a:pt x="3239" y="69"/>
                    <a:pt x="3091" y="185"/>
                  </a:cubicBezTo>
                  <a:cubicBezTo>
                    <a:pt x="2881" y="346"/>
                    <a:pt x="2676" y="750"/>
                    <a:pt x="2385" y="750"/>
                  </a:cubicBezTo>
                  <a:cubicBezTo>
                    <a:pt x="2378" y="750"/>
                    <a:pt x="2370" y="750"/>
                    <a:pt x="2362" y="750"/>
                  </a:cubicBezTo>
                  <a:cubicBezTo>
                    <a:pt x="2119" y="735"/>
                    <a:pt x="1899" y="621"/>
                    <a:pt x="1651" y="621"/>
                  </a:cubicBezTo>
                  <a:cubicBezTo>
                    <a:pt x="1431" y="621"/>
                    <a:pt x="1211" y="676"/>
                    <a:pt x="1009" y="767"/>
                  </a:cubicBezTo>
                  <a:cubicBezTo>
                    <a:pt x="812" y="864"/>
                    <a:pt x="532" y="1080"/>
                    <a:pt x="418" y="1318"/>
                  </a:cubicBezTo>
                  <a:cubicBezTo>
                    <a:pt x="1" y="1859"/>
                    <a:pt x="757" y="2666"/>
                    <a:pt x="1381" y="2703"/>
                  </a:cubicBezTo>
                  <a:cubicBezTo>
                    <a:pt x="1399" y="2705"/>
                    <a:pt x="1418" y="2705"/>
                    <a:pt x="1436" y="2705"/>
                  </a:cubicBezTo>
                  <a:cubicBezTo>
                    <a:pt x="1604" y="2705"/>
                    <a:pt x="1762" y="2651"/>
                    <a:pt x="1899" y="2556"/>
                  </a:cubicBezTo>
                  <a:cubicBezTo>
                    <a:pt x="2005" y="2488"/>
                    <a:pt x="2128" y="2299"/>
                    <a:pt x="2252" y="2281"/>
                  </a:cubicBezTo>
                  <a:cubicBezTo>
                    <a:pt x="2258" y="2280"/>
                    <a:pt x="2264" y="2280"/>
                    <a:pt x="2269" y="2280"/>
                  </a:cubicBezTo>
                  <a:cubicBezTo>
                    <a:pt x="2354" y="2280"/>
                    <a:pt x="2459" y="2337"/>
                    <a:pt x="2532" y="2363"/>
                  </a:cubicBezTo>
                  <a:cubicBezTo>
                    <a:pt x="2632" y="2395"/>
                    <a:pt x="2729" y="2418"/>
                    <a:pt x="2835" y="2428"/>
                  </a:cubicBezTo>
                  <a:cubicBezTo>
                    <a:pt x="2857" y="2430"/>
                    <a:pt x="2880" y="2430"/>
                    <a:pt x="2903" y="2430"/>
                  </a:cubicBezTo>
                  <a:cubicBezTo>
                    <a:pt x="3080" y="2430"/>
                    <a:pt x="3253" y="2385"/>
                    <a:pt x="3412" y="2308"/>
                  </a:cubicBezTo>
                  <a:cubicBezTo>
                    <a:pt x="3783" y="2134"/>
                    <a:pt x="4031" y="1781"/>
                    <a:pt x="4141" y="1391"/>
                  </a:cubicBezTo>
                  <a:cubicBezTo>
                    <a:pt x="4234" y="1061"/>
                    <a:pt x="4293" y="589"/>
                    <a:pt x="4100" y="282"/>
                  </a:cubicBezTo>
                  <a:cubicBezTo>
                    <a:pt x="3980" y="84"/>
                    <a:pt x="3794" y="0"/>
                    <a:pt x="35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5" name="Google Shape;3165;p37"/>
            <p:cNvSpPr/>
            <p:nvPr/>
          </p:nvSpPr>
          <p:spPr>
            <a:xfrm>
              <a:off x="2182775" y="1748200"/>
              <a:ext cx="55400" cy="450100"/>
            </a:xfrm>
            <a:custGeom>
              <a:rect b="b" l="l" r="r" t="t"/>
              <a:pathLst>
                <a:path extrusionOk="0" h="18004" w="2216">
                  <a:moveTo>
                    <a:pt x="1000" y="1"/>
                  </a:moveTo>
                  <a:cubicBezTo>
                    <a:pt x="807" y="1"/>
                    <a:pt x="614" y="155"/>
                    <a:pt x="688" y="394"/>
                  </a:cubicBezTo>
                  <a:cubicBezTo>
                    <a:pt x="1380" y="2581"/>
                    <a:pt x="1500" y="4883"/>
                    <a:pt x="1468" y="7162"/>
                  </a:cubicBezTo>
                  <a:cubicBezTo>
                    <a:pt x="1450" y="8308"/>
                    <a:pt x="1408" y="9459"/>
                    <a:pt x="1353" y="10606"/>
                  </a:cubicBezTo>
                  <a:cubicBezTo>
                    <a:pt x="1298" y="11775"/>
                    <a:pt x="1188" y="12945"/>
                    <a:pt x="967" y="14096"/>
                  </a:cubicBezTo>
                  <a:cubicBezTo>
                    <a:pt x="844" y="14724"/>
                    <a:pt x="707" y="15339"/>
                    <a:pt x="550" y="15958"/>
                  </a:cubicBezTo>
                  <a:cubicBezTo>
                    <a:pt x="395" y="16582"/>
                    <a:pt x="266" y="17233"/>
                    <a:pt x="42" y="17833"/>
                  </a:cubicBezTo>
                  <a:cubicBezTo>
                    <a:pt x="0" y="17938"/>
                    <a:pt x="82" y="18004"/>
                    <a:pt x="168" y="18004"/>
                  </a:cubicBezTo>
                  <a:cubicBezTo>
                    <a:pt x="226" y="18004"/>
                    <a:pt x="285" y="17975"/>
                    <a:pt x="313" y="17911"/>
                  </a:cubicBezTo>
                  <a:cubicBezTo>
                    <a:pt x="537" y="17371"/>
                    <a:pt x="808" y="16861"/>
                    <a:pt x="1009" y="16311"/>
                  </a:cubicBezTo>
                  <a:cubicBezTo>
                    <a:pt x="1211" y="15765"/>
                    <a:pt x="1348" y="15206"/>
                    <a:pt x="1490" y="14647"/>
                  </a:cubicBezTo>
                  <a:cubicBezTo>
                    <a:pt x="1784" y="13495"/>
                    <a:pt x="1894" y="12285"/>
                    <a:pt x="1964" y="11106"/>
                  </a:cubicBezTo>
                  <a:cubicBezTo>
                    <a:pt x="2101" y="8763"/>
                    <a:pt x="2216" y="6378"/>
                    <a:pt x="2023" y="4034"/>
                  </a:cubicBezTo>
                  <a:cubicBezTo>
                    <a:pt x="1913" y="2741"/>
                    <a:pt x="1697" y="1461"/>
                    <a:pt x="1303" y="223"/>
                  </a:cubicBezTo>
                  <a:cubicBezTo>
                    <a:pt x="1254" y="68"/>
                    <a:pt x="1127" y="1"/>
                    <a:pt x="10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6" name="Google Shape;3166;p37"/>
            <p:cNvSpPr/>
            <p:nvPr/>
          </p:nvSpPr>
          <p:spPr>
            <a:xfrm>
              <a:off x="2154850" y="1864100"/>
              <a:ext cx="75975" cy="149300"/>
            </a:xfrm>
            <a:custGeom>
              <a:rect b="b" l="l" r="r" t="t"/>
              <a:pathLst>
                <a:path extrusionOk="0" h="5972" w="3039">
                  <a:moveTo>
                    <a:pt x="800" y="1"/>
                  </a:moveTo>
                  <a:cubicBezTo>
                    <a:pt x="652" y="1"/>
                    <a:pt x="503" y="22"/>
                    <a:pt x="357" y="68"/>
                  </a:cubicBezTo>
                  <a:cubicBezTo>
                    <a:pt x="1" y="181"/>
                    <a:pt x="110" y="703"/>
                    <a:pt x="430" y="703"/>
                  </a:cubicBezTo>
                  <a:cubicBezTo>
                    <a:pt x="461" y="703"/>
                    <a:pt x="495" y="698"/>
                    <a:pt x="530" y="687"/>
                  </a:cubicBezTo>
                  <a:cubicBezTo>
                    <a:pt x="645" y="651"/>
                    <a:pt x="753" y="634"/>
                    <a:pt x="854" y="634"/>
                  </a:cubicBezTo>
                  <a:cubicBezTo>
                    <a:pt x="1703" y="634"/>
                    <a:pt x="2120" y="1804"/>
                    <a:pt x="2264" y="2512"/>
                  </a:cubicBezTo>
                  <a:cubicBezTo>
                    <a:pt x="2370" y="3049"/>
                    <a:pt x="2378" y="3590"/>
                    <a:pt x="2401" y="4136"/>
                  </a:cubicBezTo>
                  <a:cubicBezTo>
                    <a:pt x="2410" y="4429"/>
                    <a:pt x="2484" y="4709"/>
                    <a:pt x="2525" y="4997"/>
                  </a:cubicBezTo>
                  <a:cubicBezTo>
                    <a:pt x="2567" y="5287"/>
                    <a:pt x="2585" y="5575"/>
                    <a:pt x="2622" y="5865"/>
                  </a:cubicBezTo>
                  <a:cubicBezTo>
                    <a:pt x="2631" y="5935"/>
                    <a:pt x="2687" y="5971"/>
                    <a:pt x="2740" y="5971"/>
                  </a:cubicBezTo>
                  <a:cubicBezTo>
                    <a:pt x="2792" y="5971"/>
                    <a:pt x="2842" y="5937"/>
                    <a:pt x="2846" y="5865"/>
                  </a:cubicBezTo>
                  <a:cubicBezTo>
                    <a:pt x="2865" y="5530"/>
                    <a:pt x="2874" y="5172"/>
                    <a:pt x="2947" y="4847"/>
                  </a:cubicBezTo>
                  <a:cubicBezTo>
                    <a:pt x="3016" y="4521"/>
                    <a:pt x="3039" y="4205"/>
                    <a:pt x="3030" y="3875"/>
                  </a:cubicBezTo>
                  <a:cubicBezTo>
                    <a:pt x="3016" y="3219"/>
                    <a:pt x="2956" y="2558"/>
                    <a:pt x="2778" y="1926"/>
                  </a:cubicBezTo>
                  <a:cubicBezTo>
                    <a:pt x="2626" y="1384"/>
                    <a:pt x="2383" y="829"/>
                    <a:pt x="1947" y="453"/>
                  </a:cubicBezTo>
                  <a:cubicBezTo>
                    <a:pt x="1629" y="172"/>
                    <a:pt x="1218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7" name="Google Shape;3167;p37"/>
            <p:cNvSpPr/>
            <p:nvPr/>
          </p:nvSpPr>
          <p:spPr>
            <a:xfrm>
              <a:off x="2209950" y="1747625"/>
              <a:ext cx="21550" cy="64650"/>
            </a:xfrm>
            <a:custGeom>
              <a:rect b="b" l="l" r="r" t="t"/>
              <a:pathLst>
                <a:path extrusionOk="0" h="2586" w="862">
                  <a:moveTo>
                    <a:pt x="515" y="0"/>
                  </a:moveTo>
                  <a:cubicBezTo>
                    <a:pt x="467" y="0"/>
                    <a:pt x="418" y="14"/>
                    <a:pt x="371" y="45"/>
                  </a:cubicBezTo>
                  <a:cubicBezTo>
                    <a:pt x="46" y="265"/>
                    <a:pt x="0" y="719"/>
                    <a:pt x="9" y="1086"/>
                  </a:cubicBezTo>
                  <a:cubicBezTo>
                    <a:pt x="14" y="1310"/>
                    <a:pt x="32" y="1545"/>
                    <a:pt x="83" y="1765"/>
                  </a:cubicBezTo>
                  <a:cubicBezTo>
                    <a:pt x="134" y="1994"/>
                    <a:pt x="238" y="2205"/>
                    <a:pt x="299" y="2434"/>
                  </a:cubicBezTo>
                  <a:cubicBezTo>
                    <a:pt x="326" y="2540"/>
                    <a:pt x="404" y="2585"/>
                    <a:pt x="485" y="2585"/>
                  </a:cubicBezTo>
                  <a:cubicBezTo>
                    <a:pt x="609" y="2585"/>
                    <a:pt x="739" y="2480"/>
                    <a:pt x="706" y="2320"/>
                  </a:cubicBezTo>
                  <a:cubicBezTo>
                    <a:pt x="670" y="2136"/>
                    <a:pt x="688" y="1952"/>
                    <a:pt x="688" y="1769"/>
                  </a:cubicBezTo>
                  <a:cubicBezTo>
                    <a:pt x="684" y="1581"/>
                    <a:pt x="661" y="1388"/>
                    <a:pt x="656" y="1200"/>
                  </a:cubicBezTo>
                  <a:cubicBezTo>
                    <a:pt x="647" y="1058"/>
                    <a:pt x="642" y="916"/>
                    <a:pt x="661" y="779"/>
                  </a:cubicBezTo>
                  <a:cubicBezTo>
                    <a:pt x="684" y="631"/>
                    <a:pt x="767" y="521"/>
                    <a:pt x="807" y="379"/>
                  </a:cubicBezTo>
                  <a:cubicBezTo>
                    <a:pt x="862" y="191"/>
                    <a:pt x="696" y="0"/>
                    <a:pt x="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8" name="Google Shape;3168;p37"/>
            <p:cNvSpPr/>
            <p:nvPr/>
          </p:nvSpPr>
          <p:spPr>
            <a:xfrm>
              <a:off x="2131850" y="1842850"/>
              <a:ext cx="367450" cy="462150"/>
            </a:xfrm>
            <a:custGeom>
              <a:rect b="b" l="l" r="r" t="t"/>
              <a:pathLst>
                <a:path extrusionOk="0" h="18486" w="14698">
                  <a:moveTo>
                    <a:pt x="14612" y="1"/>
                  </a:moveTo>
                  <a:cubicBezTo>
                    <a:pt x="14610" y="1"/>
                    <a:pt x="14609" y="1"/>
                    <a:pt x="14607" y="1"/>
                  </a:cubicBezTo>
                  <a:cubicBezTo>
                    <a:pt x="13983" y="10"/>
                    <a:pt x="13397" y="344"/>
                    <a:pt x="12846" y="606"/>
                  </a:cubicBezTo>
                  <a:cubicBezTo>
                    <a:pt x="12552" y="744"/>
                    <a:pt x="12264" y="858"/>
                    <a:pt x="11985" y="1023"/>
                  </a:cubicBezTo>
                  <a:cubicBezTo>
                    <a:pt x="11691" y="1203"/>
                    <a:pt x="11407" y="1400"/>
                    <a:pt x="11127" y="1606"/>
                  </a:cubicBezTo>
                  <a:cubicBezTo>
                    <a:pt x="10127" y="2340"/>
                    <a:pt x="9150" y="3138"/>
                    <a:pt x="8266" y="4004"/>
                  </a:cubicBezTo>
                  <a:cubicBezTo>
                    <a:pt x="7366" y="4884"/>
                    <a:pt x="6554" y="5862"/>
                    <a:pt x="5784" y="6857"/>
                  </a:cubicBezTo>
                  <a:cubicBezTo>
                    <a:pt x="5027" y="7843"/>
                    <a:pt x="4331" y="8861"/>
                    <a:pt x="3739" y="9953"/>
                  </a:cubicBezTo>
                  <a:cubicBezTo>
                    <a:pt x="3665" y="10090"/>
                    <a:pt x="3592" y="10232"/>
                    <a:pt x="3523" y="10370"/>
                  </a:cubicBezTo>
                  <a:cubicBezTo>
                    <a:pt x="3789" y="9049"/>
                    <a:pt x="3931" y="7714"/>
                    <a:pt x="3904" y="6366"/>
                  </a:cubicBezTo>
                  <a:cubicBezTo>
                    <a:pt x="3891" y="5779"/>
                    <a:pt x="3840" y="5197"/>
                    <a:pt x="3766" y="4615"/>
                  </a:cubicBezTo>
                  <a:cubicBezTo>
                    <a:pt x="3692" y="4027"/>
                    <a:pt x="3533" y="3468"/>
                    <a:pt x="3381" y="2894"/>
                  </a:cubicBezTo>
                  <a:cubicBezTo>
                    <a:pt x="3363" y="2823"/>
                    <a:pt x="3311" y="2793"/>
                    <a:pt x="3257" y="2793"/>
                  </a:cubicBezTo>
                  <a:cubicBezTo>
                    <a:pt x="3176" y="2793"/>
                    <a:pt x="3091" y="2863"/>
                    <a:pt x="3110" y="2968"/>
                  </a:cubicBezTo>
                  <a:cubicBezTo>
                    <a:pt x="3203" y="3481"/>
                    <a:pt x="3220" y="4009"/>
                    <a:pt x="3262" y="4532"/>
                  </a:cubicBezTo>
                  <a:cubicBezTo>
                    <a:pt x="3303" y="5041"/>
                    <a:pt x="3317" y="5545"/>
                    <a:pt x="3313" y="6059"/>
                  </a:cubicBezTo>
                  <a:cubicBezTo>
                    <a:pt x="3307" y="7068"/>
                    <a:pt x="3230" y="8082"/>
                    <a:pt x="3083" y="9077"/>
                  </a:cubicBezTo>
                  <a:cubicBezTo>
                    <a:pt x="2784" y="11075"/>
                    <a:pt x="2202" y="13016"/>
                    <a:pt x="1474" y="14891"/>
                  </a:cubicBezTo>
                  <a:cubicBezTo>
                    <a:pt x="1061" y="15946"/>
                    <a:pt x="602" y="16978"/>
                    <a:pt x="121" y="18001"/>
                  </a:cubicBezTo>
                  <a:cubicBezTo>
                    <a:pt x="0" y="18253"/>
                    <a:pt x="223" y="18486"/>
                    <a:pt x="431" y="18486"/>
                  </a:cubicBezTo>
                  <a:cubicBezTo>
                    <a:pt x="525" y="18486"/>
                    <a:pt x="617" y="18438"/>
                    <a:pt x="671" y="18322"/>
                  </a:cubicBezTo>
                  <a:cubicBezTo>
                    <a:pt x="1501" y="16570"/>
                    <a:pt x="2285" y="14740"/>
                    <a:pt x="2877" y="12855"/>
                  </a:cubicBezTo>
                  <a:cubicBezTo>
                    <a:pt x="2977" y="12654"/>
                    <a:pt x="3078" y="12457"/>
                    <a:pt x="3179" y="12254"/>
                  </a:cubicBezTo>
                  <a:cubicBezTo>
                    <a:pt x="3445" y="11708"/>
                    <a:pt x="3720" y="11172"/>
                    <a:pt x="4014" y="10641"/>
                  </a:cubicBezTo>
                  <a:cubicBezTo>
                    <a:pt x="4606" y="9585"/>
                    <a:pt x="5243" y="8549"/>
                    <a:pt x="5940" y="7559"/>
                  </a:cubicBezTo>
                  <a:cubicBezTo>
                    <a:pt x="6642" y="6568"/>
                    <a:pt x="7430" y="5642"/>
                    <a:pt x="8279" y="4765"/>
                  </a:cubicBezTo>
                  <a:cubicBezTo>
                    <a:pt x="9123" y="3894"/>
                    <a:pt x="9985" y="3032"/>
                    <a:pt x="10943" y="2280"/>
                  </a:cubicBezTo>
                  <a:cubicBezTo>
                    <a:pt x="11517" y="1830"/>
                    <a:pt x="12122" y="1436"/>
                    <a:pt x="12718" y="1019"/>
                  </a:cubicBezTo>
                  <a:cubicBezTo>
                    <a:pt x="13310" y="606"/>
                    <a:pt x="14016" y="464"/>
                    <a:pt x="14639" y="124"/>
                  </a:cubicBezTo>
                  <a:cubicBezTo>
                    <a:pt x="14697" y="93"/>
                    <a:pt x="14672" y="1"/>
                    <a:pt x="146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Google Shape;3169;p37"/>
            <p:cNvSpPr/>
            <p:nvPr/>
          </p:nvSpPr>
          <p:spPr>
            <a:xfrm>
              <a:off x="2396500" y="1813650"/>
              <a:ext cx="66075" cy="83275"/>
            </a:xfrm>
            <a:custGeom>
              <a:rect b="b" l="l" r="r" t="t"/>
              <a:pathLst>
                <a:path extrusionOk="0" h="3331" w="2643">
                  <a:moveTo>
                    <a:pt x="2557" y="0"/>
                  </a:moveTo>
                  <a:cubicBezTo>
                    <a:pt x="2535" y="0"/>
                    <a:pt x="2513" y="11"/>
                    <a:pt x="2499" y="36"/>
                  </a:cubicBezTo>
                  <a:cubicBezTo>
                    <a:pt x="2173" y="582"/>
                    <a:pt x="1816" y="1095"/>
                    <a:pt x="1422" y="1595"/>
                  </a:cubicBezTo>
                  <a:cubicBezTo>
                    <a:pt x="1233" y="1834"/>
                    <a:pt x="1003" y="2031"/>
                    <a:pt x="811" y="2265"/>
                  </a:cubicBezTo>
                  <a:cubicBezTo>
                    <a:pt x="609" y="2513"/>
                    <a:pt x="398" y="2788"/>
                    <a:pt x="160" y="2998"/>
                  </a:cubicBezTo>
                  <a:cubicBezTo>
                    <a:pt x="1" y="3136"/>
                    <a:pt x="144" y="3330"/>
                    <a:pt x="310" y="3330"/>
                  </a:cubicBezTo>
                  <a:cubicBezTo>
                    <a:pt x="355" y="3330"/>
                    <a:pt x="402" y="3316"/>
                    <a:pt x="444" y="3283"/>
                  </a:cubicBezTo>
                  <a:cubicBezTo>
                    <a:pt x="706" y="3076"/>
                    <a:pt x="976" y="2907"/>
                    <a:pt x="1224" y="2678"/>
                  </a:cubicBezTo>
                  <a:cubicBezTo>
                    <a:pt x="1467" y="2453"/>
                    <a:pt x="1659" y="2151"/>
                    <a:pt x="1843" y="1875"/>
                  </a:cubicBezTo>
                  <a:cubicBezTo>
                    <a:pt x="2205" y="1343"/>
                    <a:pt x="2476" y="714"/>
                    <a:pt x="2627" y="91"/>
                  </a:cubicBezTo>
                  <a:cubicBezTo>
                    <a:pt x="2642" y="40"/>
                    <a:pt x="2600" y="0"/>
                    <a:pt x="25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p37"/>
            <p:cNvSpPr/>
            <p:nvPr/>
          </p:nvSpPr>
          <p:spPr>
            <a:xfrm>
              <a:off x="2399375" y="1872075"/>
              <a:ext cx="108200" cy="23675"/>
            </a:xfrm>
            <a:custGeom>
              <a:rect b="b" l="l" r="r" t="t"/>
              <a:pathLst>
                <a:path extrusionOk="0" h="947" w="4328">
                  <a:moveTo>
                    <a:pt x="2674" y="1"/>
                  </a:moveTo>
                  <a:cubicBezTo>
                    <a:pt x="2540" y="1"/>
                    <a:pt x="2406" y="6"/>
                    <a:pt x="2274" y="15"/>
                  </a:cubicBezTo>
                  <a:cubicBezTo>
                    <a:pt x="1563" y="61"/>
                    <a:pt x="903" y="271"/>
                    <a:pt x="247" y="538"/>
                  </a:cubicBezTo>
                  <a:cubicBezTo>
                    <a:pt x="0" y="637"/>
                    <a:pt x="89" y="947"/>
                    <a:pt x="302" y="947"/>
                  </a:cubicBezTo>
                  <a:cubicBezTo>
                    <a:pt x="334" y="947"/>
                    <a:pt x="370" y="939"/>
                    <a:pt x="407" y="923"/>
                  </a:cubicBezTo>
                  <a:cubicBezTo>
                    <a:pt x="1008" y="667"/>
                    <a:pt x="1669" y="547"/>
                    <a:pt x="2310" y="474"/>
                  </a:cubicBezTo>
                  <a:cubicBezTo>
                    <a:pt x="2642" y="438"/>
                    <a:pt x="2973" y="429"/>
                    <a:pt x="3303" y="429"/>
                  </a:cubicBezTo>
                  <a:cubicBezTo>
                    <a:pt x="3608" y="429"/>
                    <a:pt x="3912" y="437"/>
                    <a:pt x="4218" y="437"/>
                  </a:cubicBezTo>
                  <a:cubicBezTo>
                    <a:pt x="4287" y="437"/>
                    <a:pt x="4328" y="326"/>
                    <a:pt x="4255" y="299"/>
                  </a:cubicBezTo>
                  <a:cubicBezTo>
                    <a:pt x="3762" y="82"/>
                    <a:pt x="3214" y="1"/>
                    <a:pt x="2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Google Shape;3171;p37"/>
            <p:cNvSpPr/>
            <p:nvPr/>
          </p:nvSpPr>
          <p:spPr>
            <a:xfrm>
              <a:off x="2289725" y="1919275"/>
              <a:ext cx="42450" cy="85375"/>
            </a:xfrm>
            <a:custGeom>
              <a:rect b="b" l="l" r="r" t="t"/>
              <a:pathLst>
                <a:path extrusionOk="0" h="3415" w="1698">
                  <a:moveTo>
                    <a:pt x="1598" y="0"/>
                  </a:moveTo>
                  <a:cubicBezTo>
                    <a:pt x="1556" y="0"/>
                    <a:pt x="1512" y="24"/>
                    <a:pt x="1496" y="72"/>
                  </a:cubicBezTo>
                  <a:cubicBezTo>
                    <a:pt x="1303" y="589"/>
                    <a:pt x="1134" y="1103"/>
                    <a:pt x="882" y="1598"/>
                  </a:cubicBezTo>
                  <a:cubicBezTo>
                    <a:pt x="634" y="2075"/>
                    <a:pt x="387" y="2566"/>
                    <a:pt x="107" y="3029"/>
                  </a:cubicBezTo>
                  <a:cubicBezTo>
                    <a:pt x="0" y="3204"/>
                    <a:pt x="172" y="3414"/>
                    <a:pt x="341" y="3414"/>
                  </a:cubicBezTo>
                  <a:cubicBezTo>
                    <a:pt x="399" y="3414"/>
                    <a:pt x="455" y="3390"/>
                    <a:pt x="501" y="3332"/>
                  </a:cubicBezTo>
                  <a:cubicBezTo>
                    <a:pt x="679" y="3107"/>
                    <a:pt x="850" y="2878"/>
                    <a:pt x="1005" y="2635"/>
                  </a:cubicBezTo>
                  <a:cubicBezTo>
                    <a:pt x="1170" y="2378"/>
                    <a:pt x="1271" y="2089"/>
                    <a:pt x="1367" y="1805"/>
                  </a:cubicBezTo>
                  <a:cubicBezTo>
                    <a:pt x="1551" y="1268"/>
                    <a:pt x="1697" y="667"/>
                    <a:pt x="1697" y="99"/>
                  </a:cubicBezTo>
                  <a:cubicBezTo>
                    <a:pt x="1697" y="34"/>
                    <a:pt x="1648" y="0"/>
                    <a:pt x="15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2" name="Google Shape;3172;p37"/>
            <p:cNvSpPr/>
            <p:nvPr/>
          </p:nvSpPr>
          <p:spPr>
            <a:xfrm>
              <a:off x="2271125" y="1971900"/>
              <a:ext cx="99125" cy="52725"/>
            </a:xfrm>
            <a:custGeom>
              <a:rect b="b" l="l" r="r" t="t"/>
              <a:pathLst>
                <a:path extrusionOk="0" h="2109" w="3965">
                  <a:moveTo>
                    <a:pt x="3693" y="0"/>
                  </a:moveTo>
                  <a:cubicBezTo>
                    <a:pt x="3588" y="0"/>
                    <a:pt x="3482" y="30"/>
                    <a:pt x="3377" y="48"/>
                  </a:cubicBezTo>
                  <a:cubicBezTo>
                    <a:pt x="3199" y="80"/>
                    <a:pt x="3019" y="122"/>
                    <a:pt x="2845" y="168"/>
                  </a:cubicBezTo>
                  <a:cubicBezTo>
                    <a:pt x="2492" y="259"/>
                    <a:pt x="2144" y="378"/>
                    <a:pt x="1814" y="535"/>
                  </a:cubicBezTo>
                  <a:cubicBezTo>
                    <a:pt x="1144" y="850"/>
                    <a:pt x="644" y="1373"/>
                    <a:pt x="112" y="1869"/>
                  </a:cubicBezTo>
                  <a:cubicBezTo>
                    <a:pt x="0" y="1970"/>
                    <a:pt x="102" y="2109"/>
                    <a:pt x="222" y="2109"/>
                  </a:cubicBezTo>
                  <a:cubicBezTo>
                    <a:pt x="254" y="2109"/>
                    <a:pt x="287" y="2099"/>
                    <a:pt x="318" y="2075"/>
                  </a:cubicBezTo>
                  <a:cubicBezTo>
                    <a:pt x="860" y="1648"/>
                    <a:pt x="1525" y="1392"/>
                    <a:pt x="2130" y="1076"/>
                  </a:cubicBezTo>
                  <a:cubicBezTo>
                    <a:pt x="2428" y="920"/>
                    <a:pt x="2726" y="759"/>
                    <a:pt x="3033" y="622"/>
                  </a:cubicBezTo>
                  <a:cubicBezTo>
                    <a:pt x="3184" y="558"/>
                    <a:pt x="3332" y="493"/>
                    <a:pt x="3487" y="438"/>
                  </a:cubicBezTo>
                  <a:cubicBezTo>
                    <a:pt x="3634" y="378"/>
                    <a:pt x="3785" y="351"/>
                    <a:pt x="3900" y="232"/>
                  </a:cubicBezTo>
                  <a:cubicBezTo>
                    <a:pt x="3965" y="163"/>
                    <a:pt x="3933" y="58"/>
                    <a:pt x="3845" y="25"/>
                  </a:cubicBezTo>
                  <a:cubicBezTo>
                    <a:pt x="3794" y="7"/>
                    <a:pt x="3744" y="0"/>
                    <a:pt x="36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3" name="Google Shape;3173;p37"/>
            <p:cNvSpPr/>
            <p:nvPr/>
          </p:nvSpPr>
          <p:spPr>
            <a:xfrm>
              <a:off x="2156650" y="2017250"/>
              <a:ext cx="250975" cy="249375"/>
            </a:xfrm>
            <a:custGeom>
              <a:rect b="b" l="l" r="r" t="t"/>
              <a:pathLst>
                <a:path extrusionOk="0" h="9975" w="10039">
                  <a:moveTo>
                    <a:pt x="8932" y="0"/>
                  </a:moveTo>
                  <a:cubicBezTo>
                    <a:pt x="8492" y="0"/>
                    <a:pt x="7980" y="239"/>
                    <a:pt x="7636" y="399"/>
                  </a:cubicBezTo>
                  <a:cubicBezTo>
                    <a:pt x="6067" y="1128"/>
                    <a:pt x="4668" y="2219"/>
                    <a:pt x="3641" y="3614"/>
                  </a:cubicBezTo>
                  <a:cubicBezTo>
                    <a:pt x="2967" y="4535"/>
                    <a:pt x="2435" y="5568"/>
                    <a:pt x="1875" y="6558"/>
                  </a:cubicBezTo>
                  <a:cubicBezTo>
                    <a:pt x="1413" y="7379"/>
                    <a:pt x="990" y="8218"/>
                    <a:pt x="545" y="9048"/>
                  </a:cubicBezTo>
                  <a:cubicBezTo>
                    <a:pt x="371" y="9223"/>
                    <a:pt x="215" y="9424"/>
                    <a:pt x="92" y="9653"/>
                  </a:cubicBezTo>
                  <a:cubicBezTo>
                    <a:pt x="0" y="9827"/>
                    <a:pt x="139" y="9975"/>
                    <a:pt x="286" y="9975"/>
                  </a:cubicBezTo>
                  <a:cubicBezTo>
                    <a:pt x="352" y="9975"/>
                    <a:pt x="419" y="9945"/>
                    <a:pt x="467" y="9873"/>
                  </a:cubicBezTo>
                  <a:cubicBezTo>
                    <a:pt x="954" y="9168"/>
                    <a:pt x="1784" y="8750"/>
                    <a:pt x="2486" y="8292"/>
                  </a:cubicBezTo>
                  <a:cubicBezTo>
                    <a:pt x="3274" y="7773"/>
                    <a:pt x="4044" y="7223"/>
                    <a:pt x="4792" y="6645"/>
                  </a:cubicBezTo>
                  <a:cubicBezTo>
                    <a:pt x="6283" y="5485"/>
                    <a:pt x="7714" y="4209"/>
                    <a:pt x="8979" y="2806"/>
                  </a:cubicBezTo>
                  <a:cubicBezTo>
                    <a:pt x="9520" y="2206"/>
                    <a:pt x="10038" y="1307"/>
                    <a:pt x="9681" y="482"/>
                  </a:cubicBezTo>
                  <a:cubicBezTo>
                    <a:pt x="9526" y="122"/>
                    <a:pt x="9247" y="0"/>
                    <a:pt x="89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p37"/>
            <p:cNvSpPr/>
            <p:nvPr/>
          </p:nvSpPr>
          <p:spPr>
            <a:xfrm>
              <a:off x="2271250" y="1932800"/>
              <a:ext cx="33875" cy="95775"/>
            </a:xfrm>
            <a:custGeom>
              <a:rect b="b" l="l" r="r" t="t"/>
              <a:pathLst>
                <a:path extrusionOk="0" h="3831" w="1355">
                  <a:moveTo>
                    <a:pt x="1152" y="1"/>
                  </a:moveTo>
                  <a:cubicBezTo>
                    <a:pt x="1100" y="1"/>
                    <a:pt x="1047" y="31"/>
                    <a:pt x="1029" y="90"/>
                  </a:cubicBezTo>
                  <a:cubicBezTo>
                    <a:pt x="946" y="374"/>
                    <a:pt x="956" y="681"/>
                    <a:pt x="887" y="970"/>
                  </a:cubicBezTo>
                  <a:cubicBezTo>
                    <a:pt x="823" y="1254"/>
                    <a:pt x="698" y="1512"/>
                    <a:pt x="630" y="1792"/>
                  </a:cubicBezTo>
                  <a:cubicBezTo>
                    <a:pt x="561" y="2071"/>
                    <a:pt x="474" y="2346"/>
                    <a:pt x="378" y="2621"/>
                  </a:cubicBezTo>
                  <a:cubicBezTo>
                    <a:pt x="281" y="2901"/>
                    <a:pt x="222" y="3227"/>
                    <a:pt x="89" y="3493"/>
                  </a:cubicBezTo>
                  <a:cubicBezTo>
                    <a:pt x="0" y="3670"/>
                    <a:pt x="151" y="3831"/>
                    <a:pt x="299" y="3831"/>
                  </a:cubicBezTo>
                  <a:cubicBezTo>
                    <a:pt x="367" y="3831"/>
                    <a:pt x="434" y="3798"/>
                    <a:pt x="478" y="3718"/>
                  </a:cubicBezTo>
                  <a:cubicBezTo>
                    <a:pt x="639" y="3428"/>
                    <a:pt x="832" y="3176"/>
                    <a:pt x="960" y="2865"/>
                  </a:cubicBezTo>
                  <a:cubicBezTo>
                    <a:pt x="1079" y="2575"/>
                    <a:pt x="1171" y="2268"/>
                    <a:pt x="1244" y="1961"/>
                  </a:cubicBezTo>
                  <a:cubicBezTo>
                    <a:pt x="1318" y="1654"/>
                    <a:pt x="1299" y="1341"/>
                    <a:pt x="1308" y="1030"/>
                  </a:cubicBezTo>
                  <a:cubicBezTo>
                    <a:pt x="1314" y="727"/>
                    <a:pt x="1354" y="384"/>
                    <a:pt x="1272" y="90"/>
                  </a:cubicBezTo>
                  <a:cubicBezTo>
                    <a:pt x="1256" y="31"/>
                    <a:pt x="1204" y="1"/>
                    <a:pt x="1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p37"/>
            <p:cNvSpPr/>
            <p:nvPr/>
          </p:nvSpPr>
          <p:spPr>
            <a:xfrm>
              <a:off x="2149225" y="2068575"/>
              <a:ext cx="196325" cy="208700"/>
            </a:xfrm>
            <a:custGeom>
              <a:rect b="b" l="l" r="r" t="t"/>
              <a:pathLst>
                <a:path extrusionOk="0" h="8348" w="7853">
                  <a:moveTo>
                    <a:pt x="7736" y="1"/>
                  </a:moveTo>
                  <a:cubicBezTo>
                    <a:pt x="7703" y="1"/>
                    <a:pt x="7661" y="15"/>
                    <a:pt x="7616" y="48"/>
                  </a:cubicBezTo>
                  <a:cubicBezTo>
                    <a:pt x="7332" y="263"/>
                    <a:pt x="6456" y="704"/>
                    <a:pt x="4296" y="2859"/>
                  </a:cubicBezTo>
                  <a:cubicBezTo>
                    <a:pt x="3264" y="3881"/>
                    <a:pt x="2309" y="4959"/>
                    <a:pt x="1407" y="6101"/>
                  </a:cubicBezTo>
                  <a:cubicBezTo>
                    <a:pt x="893" y="6747"/>
                    <a:pt x="480" y="7431"/>
                    <a:pt x="59" y="8142"/>
                  </a:cubicBezTo>
                  <a:cubicBezTo>
                    <a:pt x="1" y="8237"/>
                    <a:pt x="89" y="8347"/>
                    <a:pt x="178" y="8347"/>
                  </a:cubicBezTo>
                  <a:cubicBezTo>
                    <a:pt x="209" y="8347"/>
                    <a:pt x="240" y="8334"/>
                    <a:pt x="265" y="8302"/>
                  </a:cubicBezTo>
                  <a:cubicBezTo>
                    <a:pt x="705" y="7748"/>
                    <a:pt x="1141" y="7082"/>
                    <a:pt x="1581" y="6518"/>
                  </a:cubicBezTo>
                  <a:cubicBezTo>
                    <a:pt x="2021" y="5954"/>
                    <a:pt x="3172" y="4615"/>
                    <a:pt x="3653" y="4083"/>
                  </a:cubicBezTo>
                  <a:cubicBezTo>
                    <a:pt x="5598" y="1942"/>
                    <a:pt x="6502" y="1180"/>
                    <a:pt x="7740" y="190"/>
                  </a:cubicBezTo>
                  <a:cubicBezTo>
                    <a:pt x="7852" y="96"/>
                    <a:pt x="7823" y="1"/>
                    <a:pt x="77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6" name="Google Shape;3176;p37"/>
            <p:cNvSpPr/>
            <p:nvPr/>
          </p:nvSpPr>
          <p:spPr>
            <a:xfrm>
              <a:off x="2322775" y="1886800"/>
              <a:ext cx="32350" cy="40650"/>
            </a:xfrm>
            <a:custGeom>
              <a:rect b="b" l="l" r="r" t="t"/>
              <a:pathLst>
                <a:path extrusionOk="0" h="1626" w="1294">
                  <a:moveTo>
                    <a:pt x="699" y="1"/>
                  </a:moveTo>
                  <a:cubicBezTo>
                    <a:pt x="680" y="1"/>
                    <a:pt x="661" y="2"/>
                    <a:pt x="642" y="4"/>
                  </a:cubicBezTo>
                  <a:cubicBezTo>
                    <a:pt x="371" y="36"/>
                    <a:pt x="161" y="237"/>
                    <a:pt x="68" y="485"/>
                  </a:cubicBezTo>
                  <a:cubicBezTo>
                    <a:pt x="13" y="632"/>
                    <a:pt x="0" y="797"/>
                    <a:pt x="13" y="953"/>
                  </a:cubicBezTo>
                  <a:cubicBezTo>
                    <a:pt x="28" y="1128"/>
                    <a:pt x="78" y="1288"/>
                    <a:pt x="133" y="1458"/>
                  </a:cubicBezTo>
                  <a:cubicBezTo>
                    <a:pt x="138" y="1471"/>
                    <a:pt x="142" y="1481"/>
                    <a:pt x="151" y="1494"/>
                  </a:cubicBezTo>
                  <a:cubicBezTo>
                    <a:pt x="143" y="1560"/>
                    <a:pt x="190" y="1626"/>
                    <a:pt x="266" y="1626"/>
                  </a:cubicBezTo>
                  <a:cubicBezTo>
                    <a:pt x="274" y="1626"/>
                    <a:pt x="283" y="1625"/>
                    <a:pt x="293" y="1623"/>
                  </a:cubicBezTo>
                  <a:cubicBezTo>
                    <a:pt x="362" y="1609"/>
                    <a:pt x="417" y="1563"/>
                    <a:pt x="472" y="1526"/>
                  </a:cubicBezTo>
                  <a:cubicBezTo>
                    <a:pt x="532" y="1485"/>
                    <a:pt x="591" y="1443"/>
                    <a:pt x="646" y="1398"/>
                  </a:cubicBezTo>
                  <a:cubicBezTo>
                    <a:pt x="747" y="1320"/>
                    <a:pt x="839" y="1233"/>
                    <a:pt x="921" y="1136"/>
                  </a:cubicBezTo>
                  <a:cubicBezTo>
                    <a:pt x="1096" y="935"/>
                    <a:pt x="1293" y="650"/>
                    <a:pt x="1211" y="370"/>
                  </a:cubicBezTo>
                  <a:cubicBezTo>
                    <a:pt x="1147" y="146"/>
                    <a:pt x="924" y="1"/>
                    <a:pt x="69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7" name="Google Shape;3177;p37"/>
            <p:cNvSpPr/>
            <p:nvPr/>
          </p:nvSpPr>
          <p:spPr>
            <a:xfrm>
              <a:off x="2360700" y="1953775"/>
              <a:ext cx="50725" cy="36450"/>
            </a:xfrm>
            <a:custGeom>
              <a:rect b="b" l="l" r="r" t="t"/>
              <a:pathLst>
                <a:path extrusionOk="0" h="1458" w="2029">
                  <a:moveTo>
                    <a:pt x="1203" y="1"/>
                  </a:moveTo>
                  <a:cubicBezTo>
                    <a:pt x="1129" y="1"/>
                    <a:pt x="1055" y="10"/>
                    <a:pt x="983" y="26"/>
                  </a:cubicBezTo>
                  <a:cubicBezTo>
                    <a:pt x="597" y="113"/>
                    <a:pt x="317" y="415"/>
                    <a:pt x="65" y="705"/>
                  </a:cubicBezTo>
                  <a:cubicBezTo>
                    <a:pt x="37" y="737"/>
                    <a:pt x="24" y="778"/>
                    <a:pt x="28" y="815"/>
                  </a:cubicBezTo>
                  <a:cubicBezTo>
                    <a:pt x="20" y="833"/>
                    <a:pt x="10" y="856"/>
                    <a:pt x="10" y="883"/>
                  </a:cubicBezTo>
                  <a:cubicBezTo>
                    <a:pt x="1" y="1067"/>
                    <a:pt x="162" y="1186"/>
                    <a:pt x="303" y="1268"/>
                  </a:cubicBezTo>
                  <a:cubicBezTo>
                    <a:pt x="441" y="1347"/>
                    <a:pt x="587" y="1406"/>
                    <a:pt x="744" y="1433"/>
                  </a:cubicBezTo>
                  <a:cubicBezTo>
                    <a:pt x="829" y="1449"/>
                    <a:pt x="917" y="1457"/>
                    <a:pt x="1005" y="1457"/>
                  </a:cubicBezTo>
                  <a:cubicBezTo>
                    <a:pt x="1232" y="1457"/>
                    <a:pt x="1460" y="1402"/>
                    <a:pt x="1652" y="1273"/>
                  </a:cubicBezTo>
                  <a:cubicBezTo>
                    <a:pt x="1794" y="1181"/>
                    <a:pt x="1918" y="1053"/>
                    <a:pt x="1973" y="888"/>
                  </a:cubicBezTo>
                  <a:cubicBezTo>
                    <a:pt x="2028" y="714"/>
                    <a:pt x="1968" y="525"/>
                    <a:pt x="1872" y="375"/>
                  </a:cubicBezTo>
                  <a:cubicBezTo>
                    <a:pt x="1781" y="223"/>
                    <a:pt x="1647" y="108"/>
                    <a:pt x="1482" y="49"/>
                  </a:cubicBezTo>
                  <a:cubicBezTo>
                    <a:pt x="1392" y="16"/>
                    <a:pt x="1298" y="1"/>
                    <a:pt x="12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Google Shape;3178;p37"/>
            <p:cNvSpPr/>
            <p:nvPr/>
          </p:nvSpPr>
          <p:spPr>
            <a:xfrm>
              <a:off x="2287575" y="1900150"/>
              <a:ext cx="29250" cy="45125"/>
            </a:xfrm>
            <a:custGeom>
              <a:rect b="b" l="l" r="r" t="t"/>
              <a:pathLst>
                <a:path extrusionOk="0" h="1805" w="1170">
                  <a:moveTo>
                    <a:pt x="740" y="1"/>
                  </a:moveTo>
                  <a:cubicBezTo>
                    <a:pt x="651" y="1"/>
                    <a:pt x="561" y="29"/>
                    <a:pt x="481" y="66"/>
                  </a:cubicBezTo>
                  <a:cubicBezTo>
                    <a:pt x="211" y="194"/>
                    <a:pt x="64" y="484"/>
                    <a:pt x="32" y="776"/>
                  </a:cubicBezTo>
                  <a:cubicBezTo>
                    <a:pt x="0" y="1106"/>
                    <a:pt x="119" y="1437"/>
                    <a:pt x="325" y="1694"/>
                  </a:cubicBezTo>
                  <a:cubicBezTo>
                    <a:pt x="325" y="1707"/>
                    <a:pt x="331" y="1722"/>
                    <a:pt x="339" y="1739"/>
                  </a:cubicBezTo>
                  <a:cubicBezTo>
                    <a:pt x="361" y="1777"/>
                    <a:pt x="411" y="1804"/>
                    <a:pt x="458" y="1804"/>
                  </a:cubicBezTo>
                  <a:cubicBezTo>
                    <a:pt x="479" y="1804"/>
                    <a:pt x="500" y="1799"/>
                    <a:pt x="518" y="1786"/>
                  </a:cubicBezTo>
                  <a:cubicBezTo>
                    <a:pt x="743" y="1616"/>
                    <a:pt x="913" y="1396"/>
                    <a:pt x="1018" y="1139"/>
                  </a:cubicBezTo>
                  <a:cubicBezTo>
                    <a:pt x="1119" y="901"/>
                    <a:pt x="1169" y="617"/>
                    <a:pt x="1119" y="364"/>
                  </a:cubicBezTo>
                  <a:cubicBezTo>
                    <a:pt x="1095" y="240"/>
                    <a:pt x="1032" y="121"/>
                    <a:pt x="926" y="52"/>
                  </a:cubicBezTo>
                  <a:cubicBezTo>
                    <a:pt x="868" y="16"/>
                    <a:pt x="805" y="1"/>
                    <a:pt x="7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Google Shape;3179;p37"/>
            <p:cNvSpPr/>
            <p:nvPr/>
          </p:nvSpPr>
          <p:spPr>
            <a:xfrm>
              <a:off x="2296150" y="1903125"/>
              <a:ext cx="16200" cy="13050"/>
            </a:xfrm>
            <a:custGeom>
              <a:rect b="b" l="l" r="r" t="t"/>
              <a:pathLst>
                <a:path extrusionOk="0" h="522" w="648">
                  <a:moveTo>
                    <a:pt x="382" y="168"/>
                  </a:moveTo>
                  <a:cubicBezTo>
                    <a:pt x="386" y="172"/>
                    <a:pt x="390" y="172"/>
                    <a:pt x="395" y="172"/>
                  </a:cubicBezTo>
                  <a:cubicBezTo>
                    <a:pt x="395" y="172"/>
                    <a:pt x="395" y="176"/>
                    <a:pt x="400" y="176"/>
                  </a:cubicBezTo>
                  <a:cubicBezTo>
                    <a:pt x="405" y="176"/>
                    <a:pt x="409" y="181"/>
                    <a:pt x="409" y="181"/>
                  </a:cubicBezTo>
                  <a:cubicBezTo>
                    <a:pt x="418" y="185"/>
                    <a:pt x="428" y="190"/>
                    <a:pt x="432" y="195"/>
                  </a:cubicBezTo>
                  <a:lnTo>
                    <a:pt x="437" y="199"/>
                  </a:lnTo>
                  <a:cubicBezTo>
                    <a:pt x="445" y="204"/>
                    <a:pt x="450" y="213"/>
                    <a:pt x="455" y="217"/>
                  </a:cubicBezTo>
                  <a:cubicBezTo>
                    <a:pt x="460" y="217"/>
                    <a:pt x="460" y="223"/>
                    <a:pt x="460" y="223"/>
                  </a:cubicBezTo>
                  <a:cubicBezTo>
                    <a:pt x="464" y="227"/>
                    <a:pt x="464" y="231"/>
                    <a:pt x="469" y="236"/>
                  </a:cubicBezTo>
                  <a:lnTo>
                    <a:pt x="469" y="240"/>
                  </a:lnTo>
                  <a:cubicBezTo>
                    <a:pt x="469" y="240"/>
                    <a:pt x="469" y="239"/>
                    <a:pt x="469" y="239"/>
                  </a:cubicBezTo>
                  <a:cubicBezTo>
                    <a:pt x="470" y="239"/>
                    <a:pt x="473" y="251"/>
                    <a:pt x="473" y="254"/>
                  </a:cubicBezTo>
                  <a:cubicBezTo>
                    <a:pt x="473" y="254"/>
                    <a:pt x="477" y="259"/>
                    <a:pt x="477" y="263"/>
                  </a:cubicBezTo>
                  <a:lnTo>
                    <a:pt x="477" y="278"/>
                  </a:lnTo>
                  <a:lnTo>
                    <a:pt x="477" y="282"/>
                  </a:lnTo>
                  <a:cubicBezTo>
                    <a:pt x="477" y="282"/>
                    <a:pt x="473" y="282"/>
                    <a:pt x="473" y="286"/>
                  </a:cubicBezTo>
                  <a:cubicBezTo>
                    <a:pt x="473" y="286"/>
                    <a:pt x="469" y="300"/>
                    <a:pt x="464" y="300"/>
                  </a:cubicBezTo>
                  <a:cubicBezTo>
                    <a:pt x="464" y="305"/>
                    <a:pt x="464" y="305"/>
                    <a:pt x="460" y="309"/>
                  </a:cubicBezTo>
                  <a:lnTo>
                    <a:pt x="460" y="314"/>
                  </a:lnTo>
                  <a:cubicBezTo>
                    <a:pt x="450" y="318"/>
                    <a:pt x="445" y="323"/>
                    <a:pt x="441" y="333"/>
                  </a:cubicBezTo>
                  <a:lnTo>
                    <a:pt x="437" y="333"/>
                  </a:lnTo>
                  <a:cubicBezTo>
                    <a:pt x="432" y="333"/>
                    <a:pt x="428" y="337"/>
                    <a:pt x="422" y="341"/>
                  </a:cubicBezTo>
                  <a:cubicBezTo>
                    <a:pt x="418" y="346"/>
                    <a:pt x="409" y="350"/>
                    <a:pt x="400" y="350"/>
                  </a:cubicBezTo>
                  <a:cubicBezTo>
                    <a:pt x="400" y="355"/>
                    <a:pt x="400" y="355"/>
                    <a:pt x="395" y="355"/>
                  </a:cubicBezTo>
                  <a:lnTo>
                    <a:pt x="390" y="355"/>
                  </a:lnTo>
                  <a:cubicBezTo>
                    <a:pt x="382" y="360"/>
                    <a:pt x="373" y="365"/>
                    <a:pt x="358" y="365"/>
                  </a:cubicBezTo>
                  <a:cubicBezTo>
                    <a:pt x="354" y="369"/>
                    <a:pt x="350" y="369"/>
                    <a:pt x="345" y="369"/>
                  </a:cubicBezTo>
                  <a:cubicBezTo>
                    <a:pt x="345" y="369"/>
                    <a:pt x="335" y="373"/>
                    <a:pt x="331" y="373"/>
                  </a:cubicBezTo>
                  <a:lnTo>
                    <a:pt x="280" y="373"/>
                  </a:lnTo>
                  <a:cubicBezTo>
                    <a:pt x="276" y="369"/>
                    <a:pt x="271" y="369"/>
                    <a:pt x="267" y="369"/>
                  </a:cubicBezTo>
                  <a:lnTo>
                    <a:pt x="263" y="365"/>
                  </a:lnTo>
                  <a:cubicBezTo>
                    <a:pt x="257" y="365"/>
                    <a:pt x="257" y="360"/>
                    <a:pt x="253" y="360"/>
                  </a:cubicBezTo>
                  <a:lnTo>
                    <a:pt x="248" y="355"/>
                  </a:lnTo>
                  <a:lnTo>
                    <a:pt x="244" y="350"/>
                  </a:lnTo>
                  <a:cubicBezTo>
                    <a:pt x="244" y="341"/>
                    <a:pt x="240" y="333"/>
                    <a:pt x="240" y="327"/>
                  </a:cubicBezTo>
                  <a:lnTo>
                    <a:pt x="240" y="314"/>
                  </a:lnTo>
                  <a:lnTo>
                    <a:pt x="240" y="286"/>
                  </a:lnTo>
                  <a:cubicBezTo>
                    <a:pt x="240" y="268"/>
                    <a:pt x="230" y="250"/>
                    <a:pt x="221" y="231"/>
                  </a:cubicBezTo>
                  <a:lnTo>
                    <a:pt x="225" y="227"/>
                  </a:lnTo>
                  <a:cubicBezTo>
                    <a:pt x="230" y="223"/>
                    <a:pt x="235" y="217"/>
                    <a:pt x="244" y="208"/>
                  </a:cubicBezTo>
                  <a:cubicBezTo>
                    <a:pt x="248" y="208"/>
                    <a:pt x="253" y="204"/>
                    <a:pt x="253" y="204"/>
                  </a:cubicBezTo>
                  <a:cubicBezTo>
                    <a:pt x="267" y="195"/>
                    <a:pt x="280" y="185"/>
                    <a:pt x="295" y="181"/>
                  </a:cubicBezTo>
                  <a:cubicBezTo>
                    <a:pt x="299" y="176"/>
                    <a:pt x="308" y="176"/>
                    <a:pt x="312" y="176"/>
                  </a:cubicBezTo>
                  <a:cubicBezTo>
                    <a:pt x="322" y="172"/>
                    <a:pt x="327" y="172"/>
                    <a:pt x="335" y="168"/>
                  </a:cubicBezTo>
                  <a:close/>
                  <a:moveTo>
                    <a:pt x="356" y="0"/>
                  </a:moveTo>
                  <a:cubicBezTo>
                    <a:pt x="336" y="0"/>
                    <a:pt x="316" y="3"/>
                    <a:pt x="295" y="7"/>
                  </a:cubicBezTo>
                  <a:cubicBezTo>
                    <a:pt x="180" y="30"/>
                    <a:pt x="83" y="121"/>
                    <a:pt x="24" y="223"/>
                  </a:cubicBezTo>
                  <a:cubicBezTo>
                    <a:pt x="1" y="259"/>
                    <a:pt x="15" y="314"/>
                    <a:pt x="56" y="333"/>
                  </a:cubicBezTo>
                  <a:cubicBezTo>
                    <a:pt x="60" y="337"/>
                    <a:pt x="65" y="337"/>
                    <a:pt x="70" y="337"/>
                  </a:cubicBezTo>
                  <a:cubicBezTo>
                    <a:pt x="83" y="424"/>
                    <a:pt x="175" y="498"/>
                    <a:pt x="253" y="515"/>
                  </a:cubicBezTo>
                  <a:cubicBezTo>
                    <a:pt x="273" y="520"/>
                    <a:pt x="294" y="522"/>
                    <a:pt x="316" y="522"/>
                  </a:cubicBezTo>
                  <a:cubicBezTo>
                    <a:pt x="410" y="522"/>
                    <a:pt x="510" y="481"/>
                    <a:pt x="570" y="410"/>
                  </a:cubicBezTo>
                  <a:cubicBezTo>
                    <a:pt x="642" y="327"/>
                    <a:pt x="648" y="213"/>
                    <a:pt x="583" y="121"/>
                  </a:cubicBezTo>
                  <a:cubicBezTo>
                    <a:pt x="527" y="42"/>
                    <a:pt x="447" y="0"/>
                    <a:pt x="3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0" name="Google Shape;3180;p37"/>
            <p:cNvSpPr/>
            <p:nvPr/>
          </p:nvSpPr>
          <p:spPr>
            <a:xfrm>
              <a:off x="2332400" y="1891825"/>
              <a:ext cx="15950" cy="12725"/>
            </a:xfrm>
            <a:custGeom>
              <a:rect b="b" l="l" r="r" t="t"/>
              <a:pathLst>
                <a:path extrusionOk="0" h="509" w="638">
                  <a:moveTo>
                    <a:pt x="362" y="174"/>
                  </a:moveTo>
                  <a:cubicBezTo>
                    <a:pt x="376" y="179"/>
                    <a:pt x="390" y="179"/>
                    <a:pt x="403" y="184"/>
                  </a:cubicBezTo>
                  <a:lnTo>
                    <a:pt x="409" y="188"/>
                  </a:lnTo>
                  <a:cubicBezTo>
                    <a:pt x="417" y="192"/>
                    <a:pt x="422" y="192"/>
                    <a:pt x="426" y="197"/>
                  </a:cubicBezTo>
                  <a:lnTo>
                    <a:pt x="431" y="201"/>
                  </a:lnTo>
                  <a:cubicBezTo>
                    <a:pt x="436" y="201"/>
                    <a:pt x="436" y="207"/>
                    <a:pt x="436" y="207"/>
                  </a:cubicBezTo>
                  <a:cubicBezTo>
                    <a:pt x="441" y="207"/>
                    <a:pt x="441" y="211"/>
                    <a:pt x="441" y="211"/>
                  </a:cubicBezTo>
                  <a:cubicBezTo>
                    <a:pt x="445" y="216"/>
                    <a:pt x="445" y="216"/>
                    <a:pt x="445" y="220"/>
                  </a:cubicBezTo>
                  <a:cubicBezTo>
                    <a:pt x="449" y="224"/>
                    <a:pt x="449" y="224"/>
                    <a:pt x="449" y="229"/>
                  </a:cubicBezTo>
                  <a:lnTo>
                    <a:pt x="449" y="234"/>
                  </a:lnTo>
                  <a:lnTo>
                    <a:pt x="449" y="239"/>
                  </a:lnTo>
                  <a:lnTo>
                    <a:pt x="449" y="243"/>
                  </a:lnTo>
                  <a:lnTo>
                    <a:pt x="449" y="247"/>
                  </a:lnTo>
                  <a:cubicBezTo>
                    <a:pt x="449" y="252"/>
                    <a:pt x="445" y="262"/>
                    <a:pt x="445" y="266"/>
                  </a:cubicBezTo>
                  <a:lnTo>
                    <a:pt x="445" y="271"/>
                  </a:lnTo>
                  <a:cubicBezTo>
                    <a:pt x="445" y="271"/>
                    <a:pt x="441" y="271"/>
                    <a:pt x="441" y="275"/>
                  </a:cubicBezTo>
                  <a:cubicBezTo>
                    <a:pt x="441" y="279"/>
                    <a:pt x="436" y="289"/>
                    <a:pt x="431" y="294"/>
                  </a:cubicBezTo>
                  <a:lnTo>
                    <a:pt x="422" y="303"/>
                  </a:lnTo>
                  <a:cubicBezTo>
                    <a:pt x="417" y="307"/>
                    <a:pt x="413" y="311"/>
                    <a:pt x="413" y="317"/>
                  </a:cubicBezTo>
                  <a:lnTo>
                    <a:pt x="409" y="317"/>
                  </a:lnTo>
                  <a:cubicBezTo>
                    <a:pt x="403" y="317"/>
                    <a:pt x="399" y="321"/>
                    <a:pt x="399" y="321"/>
                  </a:cubicBezTo>
                  <a:cubicBezTo>
                    <a:pt x="394" y="326"/>
                    <a:pt x="390" y="326"/>
                    <a:pt x="385" y="326"/>
                  </a:cubicBezTo>
                  <a:cubicBezTo>
                    <a:pt x="376" y="330"/>
                    <a:pt x="367" y="334"/>
                    <a:pt x="358" y="334"/>
                  </a:cubicBezTo>
                  <a:lnTo>
                    <a:pt x="354" y="334"/>
                  </a:lnTo>
                  <a:cubicBezTo>
                    <a:pt x="352" y="336"/>
                    <a:pt x="350" y="336"/>
                    <a:pt x="347" y="336"/>
                  </a:cubicBezTo>
                  <a:cubicBezTo>
                    <a:pt x="343" y="336"/>
                    <a:pt x="339" y="334"/>
                    <a:pt x="339" y="334"/>
                  </a:cubicBezTo>
                  <a:cubicBezTo>
                    <a:pt x="338" y="336"/>
                    <a:pt x="336" y="336"/>
                    <a:pt x="335" y="336"/>
                  </a:cubicBezTo>
                  <a:cubicBezTo>
                    <a:pt x="332" y="336"/>
                    <a:pt x="329" y="334"/>
                    <a:pt x="326" y="334"/>
                  </a:cubicBezTo>
                  <a:lnTo>
                    <a:pt x="312" y="334"/>
                  </a:lnTo>
                  <a:cubicBezTo>
                    <a:pt x="303" y="334"/>
                    <a:pt x="299" y="334"/>
                    <a:pt x="293" y="330"/>
                  </a:cubicBezTo>
                  <a:cubicBezTo>
                    <a:pt x="280" y="330"/>
                    <a:pt x="271" y="326"/>
                    <a:pt x="261" y="321"/>
                  </a:cubicBezTo>
                  <a:lnTo>
                    <a:pt x="257" y="321"/>
                  </a:lnTo>
                  <a:cubicBezTo>
                    <a:pt x="252" y="317"/>
                    <a:pt x="248" y="317"/>
                    <a:pt x="244" y="311"/>
                  </a:cubicBezTo>
                  <a:cubicBezTo>
                    <a:pt x="238" y="311"/>
                    <a:pt x="229" y="307"/>
                    <a:pt x="225" y="303"/>
                  </a:cubicBezTo>
                  <a:cubicBezTo>
                    <a:pt x="225" y="284"/>
                    <a:pt x="216" y="271"/>
                    <a:pt x="206" y="256"/>
                  </a:cubicBezTo>
                  <a:cubicBezTo>
                    <a:pt x="202" y="247"/>
                    <a:pt x="193" y="243"/>
                    <a:pt x="183" y="239"/>
                  </a:cubicBezTo>
                  <a:cubicBezTo>
                    <a:pt x="183" y="234"/>
                    <a:pt x="188" y="234"/>
                    <a:pt x="188" y="229"/>
                  </a:cubicBezTo>
                  <a:cubicBezTo>
                    <a:pt x="193" y="224"/>
                    <a:pt x="197" y="220"/>
                    <a:pt x="202" y="216"/>
                  </a:cubicBezTo>
                  <a:lnTo>
                    <a:pt x="206" y="211"/>
                  </a:lnTo>
                  <a:cubicBezTo>
                    <a:pt x="216" y="207"/>
                    <a:pt x="220" y="201"/>
                    <a:pt x="225" y="197"/>
                  </a:cubicBezTo>
                  <a:cubicBezTo>
                    <a:pt x="229" y="192"/>
                    <a:pt x="244" y="192"/>
                    <a:pt x="248" y="188"/>
                  </a:cubicBezTo>
                  <a:cubicBezTo>
                    <a:pt x="252" y="184"/>
                    <a:pt x="257" y="184"/>
                    <a:pt x="261" y="184"/>
                  </a:cubicBezTo>
                  <a:cubicBezTo>
                    <a:pt x="271" y="179"/>
                    <a:pt x="284" y="174"/>
                    <a:pt x="299" y="174"/>
                  </a:cubicBezTo>
                  <a:close/>
                  <a:moveTo>
                    <a:pt x="333" y="1"/>
                  </a:moveTo>
                  <a:cubicBezTo>
                    <a:pt x="304" y="1"/>
                    <a:pt x="276" y="4"/>
                    <a:pt x="248" y="9"/>
                  </a:cubicBezTo>
                  <a:cubicBezTo>
                    <a:pt x="133" y="27"/>
                    <a:pt x="0" y="124"/>
                    <a:pt x="9" y="256"/>
                  </a:cubicBezTo>
                  <a:cubicBezTo>
                    <a:pt x="9" y="284"/>
                    <a:pt x="23" y="311"/>
                    <a:pt x="45" y="326"/>
                  </a:cubicBezTo>
                  <a:lnTo>
                    <a:pt x="45" y="330"/>
                  </a:lnTo>
                  <a:cubicBezTo>
                    <a:pt x="45" y="376"/>
                    <a:pt x="78" y="417"/>
                    <a:pt x="115" y="440"/>
                  </a:cubicBezTo>
                  <a:cubicBezTo>
                    <a:pt x="161" y="472"/>
                    <a:pt x="216" y="495"/>
                    <a:pt x="271" y="504"/>
                  </a:cubicBezTo>
                  <a:cubicBezTo>
                    <a:pt x="290" y="507"/>
                    <a:pt x="309" y="508"/>
                    <a:pt x="328" y="508"/>
                  </a:cubicBezTo>
                  <a:cubicBezTo>
                    <a:pt x="432" y="508"/>
                    <a:pt x="532" y="464"/>
                    <a:pt x="582" y="366"/>
                  </a:cubicBezTo>
                  <a:cubicBezTo>
                    <a:pt x="638" y="271"/>
                    <a:pt x="619" y="146"/>
                    <a:pt x="536" y="74"/>
                  </a:cubicBezTo>
                  <a:cubicBezTo>
                    <a:pt x="480" y="20"/>
                    <a:pt x="407" y="1"/>
                    <a:pt x="3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1" name="Google Shape;3181;p37"/>
            <p:cNvSpPr/>
            <p:nvPr/>
          </p:nvSpPr>
          <p:spPr>
            <a:xfrm>
              <a:off x="2395225" y="1974250"/>
              <a:ext cx="125" cy="25"/>
            </a:xfrm>
            <a:custGeom>
              <a:rect b="b" l="l" r="r" t="t"/>
              <a:pathLst>
                <a:path extrusionOk="0" h="1" w="5">
                  <a:moveTo>
                    <a:pt x="0" y="0"/>
                  </a:moveTo>
                  <a:lnTo>
                    <a:pt x="0" y="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p37"/>
            <p:cNvSpPr/>
            <p:nvPr/>
          </p:nvSpPr>
          <p:spPr>
            <a:xfrm>
              <a:off x="2389025" y="1961600"/>
              <a:ext cx="14675" cy="18125"/>
            </a:xfrm>
            <a:custGeom>
              <a:rect b="b" l="l" r="r" t="t"/>
              <a:pathLst>
                <a:path extrusionOk="0" h="725" w="587">
                  <a:moveTo>
                    <a:pt x="294" y="181"/>
                  </a:moveTo>
                  <a:cubicBezTo>
                    <a:pt x="307" y="185"/>
                    <a:pt x="317" y="185"/>
                    <a:pt x="326" y="189"/>
                  </a:cubicBezTo>
                  <a:cubicBezTo>
                    <a:pt x="326" y="189"/>
                    <a:pt x="331" y="195"/>
                    <a:pt x="335" y="195"/>
                  </a:cubicBezTo>
                  <a:cubicBezTo>
                    <a:pt x="335" y="199"/>
                    <a:pt x="339" y="199"/>
                    <a:pt x="345" y="204"/>
                  </a:cubicBezTo>
                  <a:lnTo>
                    <a:pt x="358" y="217"/>
                  </a:lnTo>
                  <a:cubicBezTo>
                    <a:pt x="362" y="222"/>
                    <a:pt x="362" y="222"/>
                    <a:pt x="367" y="227"/>
                  </a:cubicBezTo>
                  <a:cubicBezTo>
                    <a:pt x="367" y="231"/>
                    <a:pt x="367" y="231"/>
                    <a:pt x="372" y="236"/>
                  </a:cubicBezTo>
                  <a:cubicBezTo>
                    <a:pt x="377" y="240"/>
                    <a:pt x="381" y="259"/>
                    <a:pt x="381" y="268"/>
                  </a:cubicBezTo>
                  <a:cubicBezTo>
                    <a:pt x="386" y="282"/>
                    <a:pt x="386" y="291"/>
                    <a:pt x="390" y="305"/>
                  </a:cubicBezTo>
                  <a:cubicBezTo>
                    <a:pt x="390" y="309"/>
                    <a:pt x="390" y="314"/>
                    <a:pt x="394" y="318"/>
                  </a:cubicBezTo>
                  <a:lnTo>
                    <a:pt x="394" y="323"/>
                  </a:lnTo>
                  <a:cubicBezTo>
                    <a:pt x="400" y="327"/>
                    <a:pt x="394" y="354"/>
                    <a:pt x="394" y="364"/>
                  </a:cubicBezTo>
                  <a:cubicBezTo>
                    <a:pt x="400" y="369"/>
                    <a:pt x="400" y="424"/>
                    <a:pt x="394" y="428"/>
                  </a:cubicBezTo>
                  <a:cubicBezTo>
                    <a:pt x="394" y="428"/>
                    <a:pt x="397" y="415"/>
                    <a:pt x="397" y="415"/>
                  </a:cubicBezTo>
                  <a:lnTo>
                    <a:pt x="397" y="415"/>
                  </a:lnTo>
                  <a:cubicBezTo>
                    <a:pt x="397" y="415"/>
                    <a:pt x="396" y="417"/>
                    <a:pt x="394" y="424"/>
                  </a:cubicBezTo>
                  <a:cubicBezTo>
                    <a:pt x="394" y="428"/>
                    <a:pt x="394" y="433"/>
                    <a:pt x="390" y="443"/>
                  </a:cubicBezTo>
                  <a:cubicBezTo>
                    <a:pt x="390" y="451"/>
                    <a:pt x="386" y="465"/>
                    <a:pt x="381" y="474"/>
                  </a:cubicBezTo>
                  <a:lnTo>
                    <a:pt x="386" y="470"/>
                  </a:lnTo>
                  <a:lnTo>
                    <a:pt x="386" y="470"/>
                  </a:lnTo>
                  <a:cubicBezTo>
                    <a:pt x="381" y="474"/>
                    <a:pt x="381" y="479"/>
                    <a:pt x="377" y="483"/>
                  </a:cubicBezTo>
                  <a:cubicBezTo>
                    <a:pt x="372" y="492"/>
                    <a:pt x="367" y="498"/>
                    <a:pt x="362" y="506"/>
                  </a:cubicBezTo>
                  <a:cubicBezTo>
                    <a:pt x="362" y="511"/>
                    <a:pt x="358" y="515"/>
                    <a:pt x="354" y="515"/>
                  </a:cubicBezTo>
                  <a:cubicBezTo>
                    <a:pt x="349" y="520"/>
                    <a:pt x="345" y="520"/>
                    <a:pt x="339" y="525"/>
                  </a:cubicBezTo>
                  <a:cubicBezTo>
                    <a:pt x="339" y="525"/>
                    <a:pt x="336" y="525"/>
                    <a:pt x="332" y="528"/>
                  </a:cubicBezTo>
                  <a:lnTo>
                    <a:pt x="332" y="528"/>
                  </a:lnTo>
                  <a:cubicBezTo>
                    <a:pt x="332" y="528"/>
                    <a:pt x="331" y="527"/>
                    <a:pt x="331" y="527"/>
                  </a:cubicBezTo>
                  <a:cubicBezTo>
                    <a:pt x="328" y="527"/>
                    <a:pt x="326" y="529"/>
                    <a:pt x="326" y="529"/>
                  </a:cubicBezTo>
                  <a:lnTo>
                    <a:pt x="299" y="529"/>
                  </a:lnTo>
                  <a:cubicBezTo>
                    <a:pt x="294" y="525"/>
                    <a:pt x="290" y="525"/>
                    <a:pt x="280" y="525"/>
                  </a:cubicBezTo>
                  <a:lnTo>
                    <a:pt x="276" y="520"/>
                  </a:lnTo>
                  <a:lnTo>
                    <a:pt x="271" y="520"/>
                  </a:lnTo>
                  <a:cubicBezTo>
                    <a:pt x="271" y="520"/>
                    <a:pt x="257" y="511"/>
                    <a:pt x="252" y="506"/>
                  </a:cubicBezTo>
                  <a:lnTo>
                    <a:pt x="252" y="506"/>
                  </a:lnTo>
                  <a:cubicBezTo>
                    <a:pt x="252" y="509"/>
                    <a:pt x="254" y="510"/>
                    <a:pt x="254" y="510"/>
                  </a:cubicBezTo>
                  <a:cubicBezTo>
                    <a:pt x="254" y="510"/>
                    <a:pt x="252" y="509"/>
                    <a:pt x="248" y="506"/>
                  </a:cubicBezTo>
                  <a:cubicBezTo>
                    <a:pt x="244" y="502"/>
                    <a:pt x="239" y="498"/>
                    <a:pt x="239" y="498"/>
                  </a:cubicBezTo>
                  <a:cubicBezTo>
                    <a:pt x="235" y="492"/>
                    <a:pt x="229" y="488"/>
                    <a:pt x="225" y="483"/>
                  </a:cubicBezTo>
                  <a:cubicBezTo>
                    <a:pt x="220" y="474"/>
                    <a:pt x="212" y="465"/>
                    <a:pt x="207" y="456"/>
                  </a:cubicBezTo>
                  <a:lnTo>
                    <a:pt x="207" y="451"/>
                  </a:lnTo>
                  <a:cubicBezTo>
                    <a:pt x="207" y="443"/>
                    <a:pt x="202" y="433"/>
                    <a:pt x="202" y="424"/>
                  </a:cubicBezTo>
                  <a:cubicBezTo>
                    <a:pt x="197" y="419"/>
                    <a:pt x="197" y="415"/>
                    <a:pt x="197" y="405"/>
                  </a:cubicBezTo>
                  <a:lnTo>
                    <a:pt x="197" y="401"/>
                  </a:lnTo>
                  <a:cubicBezTo>
                    <a:pt x="197" y="387"/>
                    <a:pt x="193" y="369"/>
                    <a:pt x="197" y="354"/>
                  </a:cubicBezTo>
                  <a:lnTo>
                    <a:pt x="197" y="341"/>
                  </a:lnTo>
                  <a:lnTo>
                    <a:pt x="197" y="327"/>
                  </a:lnTo>
                  <a:cubicBezTo>
                    <a:pt x="202" y="309"/>
                    <a:pt x="207" y="295"/>
                    <a:pt x="207" y="282"/>
                  </a:cubicBezTo>
                  <a:cubicBezTo>
                    <a:pt x="216" y="250"/>
                    <a:pt x="220" y="222"/>
                    <a:pt x="225" y="189"/>
                  </a:cubicBezTo>
                  <a:cubicBezTo>
                    <a:pt x="229" y="189"/>
                    <a:pt x="235" y="185"/>
                    <a:pt x="244" y="185"/>
                  </a:cubicBezTo>
                  <a:cubicBezTo>
                    <a:pt x="244" y="185"/>
                    <a:pt x="248" y="185"/>
                    <a:pt x="252" y="181"/>
                  </a:cubicBezTo>
                  <a:close/>
                  <a:moveTo>
                    <a:pt x="283" y="0"/>
                  </a:moveTo>
                  <a:cubicBezTo>
                    <a:pt x="192" y="0"/>
                    <a:pt x="98" y="40"/>
                    <a:pt x="42" y="107"/>
                  </a:cubicBezTo>
                  <a:cubicBezTo>
                    <a:pt x="23" y="134"/>
                    <a:pt x="15" y="167"/>
                    <a:pt x="19" y="199"/>
                  </a:cubicBezTo>
                  <a:cubicBezTo>
                    <a:pt x="5" y="244"/>
                    <a:pt x="0" y="291"/>
                    <a:pt x="0" y="341"/>
                  </a:cubicBezTo>
                  <a:cubicBezTo>
                    <a:pt x="0" y="415"/>
                    <a:pt x="15" y="492"/>
                    <a:pt x="51" y="557"/>
                  </a:cubicBezTo>
                  <a:cubicBezTo>
                    <a:pt x="105" y="654"/>
                    <a:pt x="215" y="725"/>
                    <a:pt x="326" y="725"/>
                  </a:cubicBezTo>
                  <a:cubicBezTo>
                    <a:pt x="346" y="725"/>
                    <a:pt x="366" y="723"/>
                    <a:pt x="386" y="718"/>
                  </a:cubicBezTo>
                  <a:cubicBezTo>
                    <a:pt x="449" y="703"/>
                    <a:pt x="510" y="653"/>
                    <a:pt x="546" y="593"/>
                  </a:cubicBezTo>
                  <a:cubicBezTo>
                    <a:pt x="578" y="534"/>
                    <a:pt x="587" y="465"/>
                    <a:pt x="587" y="396"/>
                  </a:cubicBezTo>
                  <a:cubicBezTo>
                    <a:pt x="583" y="263"/>
                    <a:pt x="551" y="112"/>
                    <a:pt x="427" y="39"/>
                  </a:cubicBezTo>
                  <a:cubicBezTo>
                    <a:pt x="385" y="12"/>
                    <a:pt x="334" y="0"/>
                    <a:pt x="2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p37"/>
            <p:cNvSpPr/>
            <p:nvPr/>
          </p:nvSpPr>
          <p:spPr>
            <a:xfrm>
              <a:off x="2398425" y="1973450"/>
              <a:ext cx="150" cy="225"/>
            </a:xfrm>
            <a:custGeom>
              <a:rect b="b" l="l" r="r" t="t"/>
              <a:pathLst>
                <a:path extrusionOk="0" h="9" w="6">
                  <a:moveTo>
                    <a:pt x="5" y="0"/>
                  </a:moveTo>
                  <a:cubicBezTo>
                    <a:pt x="1" y="6"/>
                    <a:pt x="1" y="9"/>
                    <a:pt x="2" y="9"/>
                  </a:cubicBezTo>
                  <a:cubicBezTo>
                    <a:pt x="3" y="9"/>
                    <a:pt x="5" y="5"/>
                    <a:pt x="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p37"/>
            <p:cNvSpPr/>
            <p:nvPr/>
          </p:nvSpPr>
          <p:spPr>
            <a:xfrm>
              <a:off x="2396975" y="1974775"/>
              <a:ext cx="325" cy="75"/>
            </a:xfrm>
            <a:custGeom>
              <a:rect b="b" l="l" r="r" t="t"/>
              <a:pathLst>
                <a:path extrusionOk="0" h="3" w="13">
                  <a:moveTo>
                    <a:pt x="2" y="0"/>
                  </a:moveTo>
                  <a:cubicBezTo>
                    <a:pt x="0" y="0"/>
                    <a:pt x="7" y="2"/>
                    <a:pt x="13" y="2"/>
                  </a:cubicBezTo>
                  <a:cubicBezTo>
                    <a:pt x="6" y="1"/>
                    <a:pt x="3" y="0"/>
                    <a:pt x="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5" name="Google Shape;3185;p37"/>
            <p:cNvSpPr/>
            <p:nvPr/>
          </p:nvSpPr>
          <p:spPr>
            <a:xfrm>
              <a:off x="2395325" y="1966100"/>
              <a:ext cx="275" cy="100"/>
            </a:xfrm>
            <a:custGeom>
              <a:rect b="b" l="l" r="r" t="t"/>
              <a:pathLst>
                <a:path extrusionOk="0" h="4" w="11">
                  <a:moveTo>
                    <a:pt x="0" y="1"/>
                  </a:moveTo>
                  <a:cubicBezTo>
                    <a:pt x="3" y="3"/>
                    <a:pt x="4" y="4"/>
                    <a:pt x="5" y="4"/>
                  </a:cubicBezTo>
                  <a:cubicBezTo>
                    <a:pt x="6" y="4"/>
                    <a:pt x="8" y="3"/>
                    <a:pt x="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6" name="Google Shape;3186;p37"/>
            <p:cNvSpPr/>
            <p:nvPr/>
          </p:nvSpPr>
          <p:spPr>
            <a:xfrm>
              <a:off x="2454850" y="1781850"/>
              <a:ext cx="25000" cy="35725"/>
            </a:xfrm>
            <a:custGeom>
              <a:rect b="b" l="l" r="r" t="t"/>
              <a:pathLst>
                <a:path extrusionOk="0" h="1429" w="1000">
                  <a:moveTo>
                    <a:pt x="538" y="1"/>
                  </a:moveTo>
                  <a:cubicBezTo>
                    <a:pt x="536" y="1"/>
                    <a:pt x="534" y="1"/>
                    <a:pt x="532" y="1"/>
                  </a:cubicBezTo>
                  <a:cubicBezTo>
                    <a:pt x="275" y="5"/>
                    <a:pt x="133" y="244"/>
                    <a:pt x="59" y="460"/>
                  </a:cubicBezTo>
                  <a:cubicBezTo>
                    <a:pt x="18" y="588"/>
                    <a:pt x="0" y="721"/>
                    <a:pt x="0" y="858"/>
                  </a:cubicBezTo>
                  <a:cubicBezTo>
                    <a:pt x="0" y="996"/>
                    <a:pt x="36" y="1133"/>
                    <a:pt x="78" y="1262"/>
                  </a:cubicBezTo>
                  <a:cubicBezTo>
                    <a:pt x="83" y="1276"/>
                    <a:pt x="87" y="1285"/>
                    <a:pt x="91" y="1294"/>
                  </a:cubicBezTo>
                  <a:cubicBezTo>
                    <a:pt x="91" y="1308"/>
                    <a:pt x="96" y="1317"/>
                    <a:pt x="96" y="1331"/>
                  </a:cubicBezTo>
                  <a:cubicBezTo>
                    <a:pt x="111" y="1384"/>
                    <a:pt x="168" y="1428"/>
                    <a:pt x="223" y="1428"/>
                  </a:cubicBezTo>
                  <a:cubicBezTo>
                    <a:pt x="235" y="1428"/>
                    <a:pt x="246" y="1427"/>
                    <a:pt x="257" y="1423"/>
                  </a:cubicBezTo>
                  <a:cubicBezTo>
                    <a:pt x="454" y="1349"/>
                    <a:pt x="623" y="1230"/>
                    <a:pt x="752" y="1065"/>
                  </a:cubicBezTo>
                  <a:cubicBezTo>
                    <a:pt x="889" y="891"/>
                    <a:pt x="999" y="657"/>
                    <a:pt x="963" y="428"/>
                  </a:cubicBezTo>
                  <a:cubicBezTo>
                    <a:pt x="926" y="223"/>
                    <a:pt x="759" y="1"/>
                    <a:pt x="5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37"/>
            <p:cNvSpPr/>
            <p:nvPr/>
          </p:nvSpPr>
          <p:spPr>
            <a:xfrm>
              <a:off x="2492675" y="1830125"/>
              <a:ext cx="29725" cy="21975"/>
            </a:xfrm>
            <a:custGeom>
              <a:rect b="b" l="l" r="r" t="t"/>
              <a:pathLst>
                <a:path extrusionOk="0" h="879" w="1189">
                  <a:moveTo>
                    <a:pt x="811" y="1"/>
                  </a:moveTo>
                  <a:cubicBezTo>
                    <a:pt x="691" y="1"/>
                    <a:pt x="563" y="46"/>
                    <a:pt x="464" y="93"/>
                  </a:cubicBezTo>
                  <a:cubicBezTo>
                    <a:pt x="376" y="129"/>
                    <a:pt x="299" y="180"/>
                    <a:pt x="225" y="239"/>
                  </a:cubicBezTo>
                  <a:cubicBezTo>
                    <a:pt x="147" y="303"/>
                    <a:pt x="87" y="381"/>
                    <a:pt x="28" y="459"/>
                  </a:cubicBezTo>
                  <a:cubicBezTo>
                    <a:pt x="0" y="496"/>
                    <a:pt x="9" y="537"/>
                    <a:pt x="32" y="569"/>
                  </a:cubicBezTo>
                  <a:cubicBezTo>
                    <a:pt x="24" y="611"/>
                    <a:pt x="37" y="652"/>
                    <a:pt x="69" y="684"/>
                  </a:cubicBezTo>
                  <a:cubicBezTo>
                    <a:pt x="182" y="809"/>
                    <a:pt x="349" y="878"/>
                    <a:pt x="517" y="878"/>
                  </a:cubicBezTo>
                  <a:cubicBezTo>
                    <a:pt x="532" y="878"/>
                    <a:pt x="548" y="878"/>
                    <a:pt x="564" y="876"/>
                  </a:cubicBezTo>
                  <a:cubicBezTo>
                    <a:pt x="670" y="868"/>
                    <a:pt x="766" y="840"/>
                    <a:pt x="862" y="794"/>
                  </a:cubicBezTo>
                  <a:cubicBezTo>
                    <a:pt x="945" y="753"/>
                    <a:pt x="1027" y="694"/>
                    <a:pt x="1069" y="611"/>
                  </a:cubicBezTo>
                  <a:cubicBezTo>
                    <a:pt x="1160" y="436"/>
                    <a:pt x="1188" y="171"/>
                    <a:pt x="1000" y="51"/>
                  </a:cubicBezTo>
                  <a:cubicBezTo>
                    <a:pt x="944" y="15"/>
                    <a:pt x="878" y="1"/>
                    <a:pt x="8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37"/>
            <p:cNvSpPr/>
            <p:nvPr/>
          </p:nvSpPr>
          <p:spPr>
            <a:xfrm>
              <a:off x="2500000" y="1872725"/>
              <a:ext cx="34875" cy="24300"/>
            </a:xfrm>
            <a:custGeom>
              <a:rect b="b" l="l" r="r" t="t"/>
              <a:pathLst>
                <a:path extrusionOk="0" h="972" w="1395">
                  <a:moveTo>
                    <a:pt x="680" y="1"/>
                  </a:moveTo>
                  <a:cubicBezTo>
                    <a:pt x="501" y="1"/>
                    <a:pt x="324" y="61"/>
                    <a:pt x="165" y="150"/>
                  </a:cubicBezTo>
                  <a:cubicBezTo>
                    <a:pt x="133" y="167"/>
                    <a:pt x="116" y="195"/>
                    <a:pt x="110" y="228"/>
                  </a:cubicBezTo>
                  <a:cubicBezTo>
                    <a:pt x="42" y="264"/>
                    <a:pt x="0" y="360"/>
                    <a:pt x="70" y="434"/>
                  </a:cubicBezTo>
                  <a:cubicBezTo>
                    <a:pt x="207" y="586"/>
                    <a:pt x="336" y="755"/>
                    <a:pt x="510" y="865"/>
                  </a:cubicBezTo>
                  <a:cubicBezTo>
                    <a:pt x="616" y="931"/>
                    <a:pt x="741" y="972"/>
                    <a:pt x="864" y="972"/>
                  </a:cubicBezTo>
                  <a:cubicBezTo>
                    <a:pt x="948" y="972"/>
                    <a:pt x="1030" y="953"/>
                    <a:pt x="1106" y="910"/>
                  </a:cubicBezTo>
                  <a:cubicBezTo>
                    <a:pt x="1289" y="814"/>
                    <a:pt x="1395" y="599"/>
                    <a:pt x="1321" y="402"/>
                  </a:cubicBezTo>
                  <a:cubicBezTo>
                    <a:pt x="1248" y="209"/>
                    <a:pt x="1069" y="76"/>
                    <a:pt x="872" y="25"/>
                  </a:cubicBezTo>
                  <a:cubicBezTo>
                    <a:pt x="808" y="9"/>
                    <a:pt x="744" y="1"/>
                    <a:pt x="6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37"/>
            <p:cNvSpPr/>
            <p:nvPr/>
          </p:nvSpPr>
          <p:spPr>
            <a:xfrm>
              <a:off x="2522375" y="1882650"/>
              <a:ext cx="7700" cy="10025"/>
            </a:xfrm>
            <a:custGeom>
              <a:rect b="b" l="l" r="r" t="t"/>
              <a:pathLst>
                <a:path extrusionOk="0" h="401" w="308">
                  <a:moveTo>
                    <a:pt x="184" y="0"/>
                  </a:moveTo>
                  <a:cubicBezTo>
                    <a:pt x="162" y="0"/>
                    <a:pt x="142" y="6"/>
                    <a:pt x="123" y="18"/>
                  </a:cubicBezTo>
                  <a:cubicBezTo>
                    <a:pt x="96" y="32"/>
                    <a:pt x="74" y="60"/>
                    <a:pt x="64" y="92"/>
                  </a:cubicBezTo>
                  <a:cubicBezTo>
                    <a:pt x="59" y="110"/>
                    <a:pt x="55" y="134"/>
                    <a:pt x="46" y="156"/>
                  </a:cubicBezTo>
                  <a:cubicBezTo>
                    <a:pt x="41" y="161"/>
                    <a:pt x="41" y="170"/>
                    <a:pt x="36" y="179"/>
                  </a:cubicBezTo>
                  <a:cubicBezTo>
                    <a:pt x="32" y="183"/>
                    <a:pt x="32" y="189"/>
                    <a:pt x="28" y="197"/>
                  </a:cubicBezTo>
                  <a:cubicBezTo>
                    <a:pt x="19" y="220"/>
                    <a:pt x="0" y="248"/>
                    <a:pt x="4" y="276"/>
                  </a:cubicBezTo>
                  <a:cubicBezTo>
                    <a:pt x="4" y="299"/>
                    <a:pt x="9" y="321"/>
                    <a:pt x="23" y="339"/>
                  </a:cubicBezTo>
                  <a:cubicBezTo>
                    <a:pt x="32" y="358"/>
                    <a:pt x="46" y="371"/>
                    <a:pt x="68" y="386"/>
                  </a:cubicBezTo>
                  <a:cubicBezTo>
                    <a:pt x="86" y="396"/>
                    <a:pt x="106" y="401"/>
                    <a:pt x="126" y="401"/>
                  </a:cubicBezTo>
                  <a:cubicBezTo>
                    <a:pt x="150" y="401"/>
                    <a:pt x="173" y="395"/>
                    <a:pt x="193" y="386"/>
                  </a:cubicBezTo>
                  <a:cubicBezTo>
                    <a:pt x="233" y="362"/>
                    <a:pt x="252" y="321"/>
                    <a:pt x="266" y="280"/>
                  </a:cubicBezTo>
                  <a:cubicBezTo>
                    <a:pt x="275" y="266"/>
                    <a:pt x="280" y="252"/>
                    <a:pt x="280" y="238"/>
                  </a:cubicBezTo>
                  <a:cubicBezTo>
                    <a:pt x="288" y="211"/>
                    <a:pt x="298" y="183"/>
                    <a:pt x="303" y="156"/>
                  </a:cubicBezTo>
                  <a:cubicBezTo>
                    <a:pt x="307" y="138"/>
                    <a:pt x="307" y="124"/>
                    <a:pt x="303" y="106"/>
                  </a:cubicBezTo>
                  <a:cubicBezTo>
                    <a:pt x="303" y="92"/>
                    <a:pt x="298" y="73"/>
                    <a:pt x="288" y="60"/>
                  </a:cubicBezTo>
                  <a:cubicBezTo>
                    <a:pt x="284" y="45"/>
                    <a:pt x="271" y="37"/>
                    <a:pt x="256" y="28"/>
                  </a:cubicBezTo>
                  <a:cubicBezTo>
                    <a:pt x="248" y="14"/>
                    <a:pt x="233" y="9"/>
                    <a:pt x="216" y="5"/>
                  </a:cubicBezTo>
                  <a:cubicBezTo>
                    <a:pt x="205" y="2"/>
                    <a:pt x="194" y="0"/>
                    <a:pt x="1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37"/>
            <p:cNvSpPr/>
            <p:nvPr/>
          </p:nvSpPr>
          <p:spPr>
            <a:xfrm>
              <a:off x="2512375" y="1834200"/>
              <a:ext cx="6575" cy="7650"/>
            </a:xfrm>
            <a:custGeom>
              <a:rect b="b" l="l" r="r" t="t"/>
              <a:pathLst>
                <a:path extrusionOk="0" h="306" w="263">
                  <a:moveTo>
                    <a:pt x="124" y="1"/>
                  </a:moveTo>
                  <a:cubicBezTo>
                    <a:pt x="112" y="1"/>
                    <a:pt x="101" y="4"/>
                    <a:pt x="89" y="8"/>
                  </a:cubicBezTo>
                  <a:cubicBezTo>
                    <a:pt x="79" y="8"/>
                    <a:pt x="70" y="12"/>
                    <a:pt x="61" y="17"/>
                  </a:cubicBezTo>
                  <a:cubicBezTo>
                    <a:pt x="42" y="25"/>
                    <a:pt x="28" y="44"/>
                    <a:pt x="19" y="57"/>
                  </a:cubicBezTo>
                  <a:cubicBezTo>
                    <a:pt x="15" y="67"/>
                    <a:pt x="10" y="80"/>
                    <a:pt x="6" y="90"/>
                  </a:cubicBezTo>
                  <a:cubicBezTo>
                    <a:pt x="0" y="108"/>
                    <a:pt x="0" y="131"/>
                    <a:pt x="6" y="150"/>
                  </a:cubicBezTo>
                  <a:cubicBezTo>
                    <a:pt x="15" y="177"/>
                    <a:pt x="24" y="200"/>
                    <a:pt x="38" y="222"/>
                  </a:cubicBezTo>
                  <a:cubicBezTo>
                    <a:pt x="42" y="232"/>
                    <a:pt x="47" y="237"/>
                    <a:pt x="51" y="241"/>
                  </a:cubicBezTo>
                  <a:cubicBezTo>
                    <a:pt x="51" y="246"/>
                    <a:pt x="51" y="246"/>
                    <a:pt x="56" y="250"/>
                  </a:cubicBezTo>
                  <a:lnTo>
                    <a:pt x="74" y="273"/>
                  </a:lnTo>
                  <a:cubicBezTo>
                    <a:pt x="89" y="287"/>
                    <a:pt x="106" y="301"/>
                    <a:pt x="129" y="301"/>
                  </a:cubicBezTo>
                  <a:cubicBezTo>
                    <a:pt x="138" y="305"/>
                    <a:pt x="148" y="305"/>
                    <a:pt x="152" y="305"/>
                  </a:cubicBezTo>
                  <a:cubicBezTo>
                    <a:pt x="171" y="305"/>
                    <a:pt x="180" y="305"/>
                    <a:pt x="193" y="296"/>
                  </a:cubicBezTo>
                  <a:cubicBezTo>
                    <a:pt x="203" y="296"/>
                    <a:pt x="207" y="292"/>
                    <a:pt x="216" y="287"/>
                  </a:cubicBezTo>
                  <a:cubicBezTo>
                    <a:pt x="226" y="277"/>
                    <a:pt x="235" y="269"/>
                    <a:pt x="239" y="255"/>
                  </a:cubicBezTo>
                  <a:lnTo>
                    <a:pt x="244" y="255"/>
                  </a:lnTo>
                  <a:lnTo>
                    <a:pt x="244" y="250"/>
                  </a:lnTo>
                  <a:cubicBezTo>
                    <a:pt x="248" y="241"/>
                    <a:pt x="254" y="232"/>
                    <a:pt x="258" y="228"/>
                  </a:cubicBezTo>
                  <a:cubicBezTo>
                    <a:pt x="262" y="209"/>
                    <a:pt x="262" y="200"/>
                    <a:pt x="258" y="186"/>
                  </a:cubicBezTo>
                  <a:cubicBezTo>
                    <a:pt x="258" y="167"/>
                    <a:pt x="254" y="150"/>
                    <a:pt x="248" y="136"/>
                  </a:cubicBezTo>
                  <a:lnTo>
                    <a:pt x="248" y="122"/>
                  </a:lnTo>
                  <a:cubicBezTo>
                    <a:pt x="248" y="118"/>
                    <a:pt x="244" y="112"/>
                    <a:pt x="244" y="112"/>
                  </a:cubicBezTo>
                  <a:cubicBezTo>
                    <a:pt x="239" y="104"/>
                    <a:pt x="239" y="95"/>
                    <a:pt x="235" y="90"/>
                  </a:cubicBezTo>
                  <a:cubicBezTo>
                    <a:pt x="231" y="72"/>
                    <a:pt x="226" y="57"/>
                    <a:pt x="212" y="49"/>
                  </a:cubicBezTo>
                  <a:cubicBezTo>
                    <a:pt x="207" y="35"/>
                    <a:pt x="193" y="25"/>
                    <a:pt x="180" y="17"/>
                  </a:cubicBezTo>
                  <a:cubicBezTo>
                    <a:pt x="166" y="8"/>
                    <a:pt x="152" y="2"/>
                    <a:pt x="138" y="2"/>
                  </a:cubicBezTo>
                  <a:cubicBezTo>
                    <a:pt x="133" y="1"/>
                    <a:pt x="128" y="1"/>
                    <a:pt x="1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37"/>
            <p:cNvSpPr/>
            <p:nvPr/>
          </p:nvSpPr>
          <p:spPr>
            <a:xfrm>
              <a:off x="2467100" y="1785900"/>
              <a:ext cx="9300" cy="8250"/>
            </a:xfrm>
            <a:custGeom>
              <a:rect b="b" l="l" r="r" t="t"/>
              <a:pathLst>
                <a:path extrusionOk="0" h="330" w="372">
                  <a:moveTo>
                    <a:pt x="136" y="1"/>
                  </a:moveTo>
                  <a:cubicBezTo>
                    <a:pt x="128" y="1"/>
                    <a:pt x="120" y="2"/>
                    <a:pt x="111" y="4"/>
                  </a:cubicBezTo>
                  <a:cubicBezTo>
                    <a:pt x="92" y="4"/>
                    <a:pt x="78" y="8"/>
                    <a:pt x="60" y="18"/>
                  </a:cubicBezTo>
                  <a:cubicBezTo>
                    <a:pt x="46" y="27"/>
                    <a:pt x="37" y="36"/>
                    <a:pt x="28" y="50"/>
                  </a:cubicBezTo>
                  <a:cubicBezTo>
                    <a:pt x="14" y="63"/>
                    <a:pt x="5" y="78"/>
                    <a:pt x="5" y="96"/>
                  </a:cubicBezTo>
                  <a:lnTo>
                    <a:pt x="1" y="128"/>
                  </a:lnTo>
                  <a:cubicBezTo>
                    <a:pt x="1" y="151"/>
                    <a:pt x="5" y="173"/>
                    <a:pt x="14" y="196"/>
                  </a:cubicBezTo>
                  <a:cubicBezTo>
                    <a:pt x="33" y="224"/>
                    <a:pt x="60" y="247"/>
                    <a:pt x="92" y="256"/>
                  </a:cubicBezTo>
                  <a:cubicBezTo>
                    <a:pt x="101" y="256"/>
                    <a:pt x="106" y="256"/>
                    <a:pt x="111" y="261"/>
                  </a:cubicBezTo>
                  <a:cubicBezTo>
                    <a:pt x="120" y="266"/>
                    <a:pt x="129" y="270"/>
                    <a:pt x="139" y="275"/>
                  </a:cubicBezTo>
                  <a:cubicBezTo>
                    <a:pt x="139" y="279"/>
                    <a:pt x="143" y="279"/>
                    <a:pt x="143" y="279"/>
                  </a:cubicBezTo>
                  <a:cubicBezTo>
                    <a:pt x="147" y="283"/>
                    <a:pt x="147" y="289"/>
                    <a:pt x="152" y="289"/>
                  </a:cubicBezTo>
                  <a:cubicBezTo>
                    <a:pt x="170" y="307"/>
                    <a:pt x="188" y="316"/>
                    <a:pt x="211" y="325"/>
                  </a:cubicBezTo>
                  <a:cubicBezTo>
                    <a:pt x="221" y="325"/>
                    <a:pt x="234" y="325"/>
                    <a:pt x="243" y="330"/>
                  </a:cubicBezTo>
                  <a:cubicBezTo>
                    <a:pt x="253" y="330"/>
                    <a:pt x="266" y="325"/>
                    <a:pt x="281" y="321"/>
                  </a:cubicBezTo>
                  <a:lnTo>
                    <a:pt x="289" y="321"/>
                  </a:lnTo>
                  <a:cubicBezTo>
                    <a:pt x="289" y="321"/>
                    <a:pt x="294" y="316"/>
                    <a:pt x="298" y="316"/>
                  </a:cubicBezTo>
                  <a:cubicBezTo>
                    <a:pt x="308" y="311"/>
                    <a:pt x="317" y="307"/>
                    <a:pt x="321" y="302"/>
                  </a:cubicBezTo>
                  <a:cubicBezTo>
                    <a:pt x="331" y="293"/>
                    <a:pt x="340" y="289"/>
                    <a:pt x="344" y="279"/>
                  </a:cubicBezTo>
                  <a:cubicBezTo>
                    <a:pt x="349" y="275"/>
                    <a:pt x="349" y="270"/>
                    <a:pt x="353" y="266"/>
                  </a:cubicBezTo>
                  <a:cubicBezTo>
                    <a:pt x="359" y="256"/>
                    <a:pt x="363" y="247"/>
                    <a:pt x="367" y="238"/>
                  </a:cubicBezTo>
                  <a:lnTo>
                    <a:pt x="367" y="234"/>
                  </a:lnTo>
                  <a:cubicBezTo>
                    <a:pt x="367" y="220"/>
                    <a:pt x="372" y="211"/>
                    <a:pt x="372" y="196"/>
                  </a:cubicBezTo>
                  <a:cubicBezTo>
                    <a:pt x="372" y="188"/>
                    <a:pt x="367" y="173"/>
                    <a:pt x="367" y="165"/>
                  </a:cubicBezTo>
                  <a:cubicBezTo>
                    <a:pt x="363" y="146"/>
                    <a:pt x="359" y="133"/>
                    <a:pt x="344" y="118"/>
                  </a:cubicBezTo>
                  <a:cubicBezTo>
                    <a:pt x="340" y="114"/>
                    <a:pt x="336" y="109"/>
                    <a:pt x="331" y="105"/>
                  </a:cubicBezTo>
                  <a:cubicBezTo>
                    <a:pt x="326" y="101"/>
                    <a:pt x="321" y="96"/>
                    <a:pt x="317" y="91"/>
                  </a:cubicBezTo>
                  <a:cubicBezTo>
                    <a:pt x="308" y="82"/>
                    <a:pt x="294" y="69"/>
                    <a:pt x="281" y="59"/>
                  </a:cubicBezTo>
                  <a:cubicBezTo>
                    <a:pt x="276" y="54"/>
                    <a:pt x="266" y="50"/>
                    <a:pt x="262" y="50"/>
                  </a:cubicBezTo>
                  <a:cubicBezTo>
                    <a:pt x="253" y="41"/>
                    <a:pt x="239" y="36"/>
                    <a:pt x="230" y="31"/>
                  </a:cubicBezTo>
                  <a:cubicBezTo>
                    <a:pt x="207" y="23"/>
                    <a:pt x="184" y="8"/>
                    <a:pt x="161" y="4"/>
                  </a:cubicBezTo>
                  <a:cubicBezTo>
                    <a:pt x="152" y="2"/>
                    <a:pt x="144" y="1"/>
                    <a:pt x="1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37"/>
            <p:cNvSpPr/>
            <p:nvPr/>
          </p:nvSpPr>
          <p:spPr>
            <a:xfrm>
              <a:off x="2065825" y="1851475"/>
              <a:ext cx="114200" cy="138650"/>
            </a:xfrm>
            <a:custGeom>
              <a:rect b="b" l="l" r="r" t="t"/>
              <a:pathLst>
                <a:path extrusionOk="0" h="5546" w="4568">
                  <a:moveTo>
                    <a:pt x="1405" y="1"/>
                  </a:moveTo>
                  <a:cubicBezTo>
                    <a:pt x="1264" y="1"/>
                    <a:pt x="1124" y="15"/>
                    <a:pt x="987" y="45"/>
                  </a:cubicBezTo>
                  <a:cubicBezTo>
                    <a:pt x="872" y="73"/>
                    <a:pt x="762" y="115"/>
                    <a:pt x="671" y="192"/>
                  </a:cubicBezTo>
                  <a:cubicBezTo>
                    <a:pt x="578" y="266"/>
                    <a:pt x="519" y="380"/>
                    <a:pt x="496" y="500"/>
                  </a:cubicBezTo>
                  <a:cubicBezTo>
                    <a:pt x="455" y="733"/>
                    <a:pt x="519" y="981"/>
                    <a:pt x="656" y="1174"/>
                  </a:cubicBezTo>
                  <a:cubicBezTo>
                    <a:pt x="808" y="1389"/>
                    <a:pt x="1028" y="1546"/>
                    <a:pt x="1262" y="1660"/>
                  </a:cubicBezTo>
                  <a:cubicBezTo>
                    <a:pt x="1372" y="1715"/>
                    <a:pt x="1482" y="1760"/>
                    <a:pt x="1596" y="1793"/>
                  </a:cubicBezTo>
                  <a:cubicBezTo>
                    <a:pt x="1046" y="2109"/>
                    <a:pt x="542" y="2536"/>
                    <a:pt x="207" y="3072"/>
                  </a:cubicBezTo>
                  <a:cubicBezTo>
                    <a:pt x="97" y="3256"/>
                    <a:pt x="0" y="3457"/>
                    <a:pt x="0" y="3673"/>
                  </a:cubicBezTo>
                  <a:cubicBezTo>
                    <a:pt x="5" y="3884"/>
                    <a:pt x="97" y="4081"/>
                    <a:pt x="276" y="4196"/>
                  </a:cubicBezTo>
                  <a:cubicBezTo>
                    <a:pt x="389" y="4267"/>
                    <a:pt x="509" y="4296"/>
                    <a:pt x="630" y="4296"/>
                  </a:cubicBezTo>
                  <a:cubicBezTo>
                    <a:pt x="918" y="4296"/>
                    <a:pt x="1216" y="4134"/>
                    <a:pt x="1454" y="3989"/>
                  </a:cubicBezTo>
                  <a:cubicBezTo>
                    <a:pt x="1518" y="3953"/>
                    <a:pt x="1583" y="3912"/>
                    <a:pt x="1643" y="3870"/>
                  </a:cubicBezTo>
                  <a:lnTo>
                    <a:pt x="1643" y="3870"/>
                  </a:lnTo>
                  <a:cubicBezTo>
                    <a:pt x="1469" y="4205"/>
                    <a:pt x="1335" y="4600"/>
                    <a:pt x="1353" y="4985"/>
                  </a:cubicBezTo>
                  <a:cubicBezTo>
                    <a:pt x="1363" y="5163"/>
                    <a:pt x="1418" y="5347"/>
                    <a:pt x="1569" y="5462"/>
                  </a:cubicBezTo>
                  <a:cubicBezTo>
                    <a:pt x="1650" y="5522"/>
                    <a:pt x="1750" y="5546"/>
                    <a:pt x="1852" y="5546"/>
                  </a:cubicBezTo>
                  <a:cubicBezTo>
                    <a:pt x="1951" y="5546"/>
                    <a:pt x="2052" y="5523"/>
                    <a:pt x="2138" y="5489"/>
                  </a:cubicBezTo>
                  <a:cubicBezTo>
                    <a:pt x="2495" y="5343"/>
                    <a:pt x="2720" y="4994"/>
                    <a:pt x="2881" y="4659"/>
                  </a:cubicBezTo>
                  <a:cubicBezTo>
                    <a:pt x="2908" y="4600"/>
                    <a:pt x="2936" y="4535"/>
                    <a:pt x="2963" y="4475"/>
                  </a:cubicBezTo>
                  <a:lnTo>
                    <a:pt x="2963" y="4545"/>
                  </a:lnTo>
                  <a:cubicBezTo>
                    <a:pt x="2972" y="4673"/>
                    <a:pt x="2972" y="4801"/>
                    <a:pt x="3000" y="4925"/>
                  </a:cubicBezTo>
                  <a:cubicBezTo>
                    <a:pt x="3023" y="5040"/>
                    <a:pt x="3101" y="5145"/>
                    <a:pt x="3220" y="5168"/>
                  </a:cubicBezTo>
                  <a:cubicBezTo>
                    <a:pt x="3241" y="5173"/>
                    <a:pt x="3262" y="5175"/>
                    <a:pt x="3283" y="5175"/>
                  </a:cubicBezTo>
                  <a:cubicBezTo>
                    <a:pt x="3393" y="5175"/>
                    <a:pt x="3497" y="5110"/>
                    <a:pt x="3577" y="5040"/>
                  </a:cubicBezTo>
                  <a:cubicBezTo>
                    <a:pt x="3747" y="4888"/>
                    <a:pt x="3862" y="4659"/>
                    <a:pt x="3912" y="4444"/>
                  </a:cubicBezTo>
                  <a:cubicBezTo>
                    <a:pt x="3926" y="4384"/>
                    <a:pt x="3940" y="4325"/>
                    <a:pt x="3945" y="4264"/>
                  </a:cubicBezTo>
                  <a:cubicBezTo>
                    <a:pt x="3949" y="4270"/>
                    <a:pt x="3954" y="4278"/>
                    <a:pt x="3958" y="4283"/>
                  </a:cubicBezTo>
                  <a:cubicBezTo>
                    <a:pt x="4013" y="4384"/>
                    <a:pt x="4091" y="4499"/>
                    <a:pt x="4225" y="4499"/>
                  </a:cubicBezTo>
                  <a:cubicBezTo>
                    <a:pt x="4348" y="4499"/>
                    <a:pt x="4435" y="4397"/>
                    <a:pt x="4481" y="4292"/>
                  </a:cubicBezTo>
                  <a:cubicBezTo>
                    <a:pt x="4532" y="4173"/>
                    <a:pt x="4540" y="4035"/>
                    <a:pt x="4555" y="3906"/>
                  </a:cubicBezTo>
                  <a:cubicBezTo>
                    <a:pt x="4568" y="3779"/>
                    <a:pt x="4568" y="3650"/>
                    <a:pt x="4564" y="3517"/>
                  </a:cubicBezTo>
                  <a:cubicBezTo>
                    <a:pt x="4559" y="3246"/>
                    <a:pt x="4517" y="2976"/>
                    <a:pt x="4458" y="2714"/>
                  </a:cubicBezTo>
                  <a:cubicBezTo>
                    <a:pt x="4394" y="2412"/>
                    <a:pt x="4284" y="2123"/>
                    <a:pt x="4187" y="1834"/>
                  </a:cubicBezTo>
                  <a:cubicBezTo>
                    <a:pt x="4183" y="1811"/>
                    <a:pt x="4174" y="1798"/>
                    <a:pt x="4155" y="1788"/>
                  </a:cubicBezTo>
                  <a:cubicBezTo>
                    <a:pt x="3880" y="1023"/>
                    <a:pt x="3133" y="513"/>
                    <a:pt x="2413" y="215"/>
                  </a:cubicBezTo>
                  <a:cubicBezTo>
                    <a:pt x="2094" y="85"/>
                    <a:pt x="1749" y="1"/>
                    <a:pt x="14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3" name="Google Shape;3193;p37"/>
            <p:cNvSpPr/>
            <p:nvPr/>
          </p:nvSpPr>
          <p:spPr>
            <a:xfrm>
              <a:off x="2091625" y="1860100"/>
              <a:ext cx="86700" cy="89825"/>
            </a:xfrm>
            <a:custGeom>
              <a:rect b="b" l="l" r="r" t="t"/>
              <a:pathLst>
                <a:path extrusionOk="0" h="3593" w="3468">
                  <a:moveTo>
                    <a:pt x="725" y="235"/>
                  </a:moveTo>
                  <a:cubicBezTo>
                    <a:pt x="931" y="235"/>
                    <a:pt x="1142" y="290"/>
                    <a:pt x="1335" y="352"/>
                  </a:cubicBezTo>
                  <a:cubicBezTo>
                    <a:pt x="1853" y="513"/>
                    <a:pt x="2308" y="847"/>
                    <a:pt x="2638" y="1269"/>
                  </a:cubicBezTo>
                  <a:cubicBezTo>
                    <a:pt x="2803" y="1489"/>
                    <a:pt x="2935" y="1732"/>
                    <a:pt x="3032" y="1993"/>
                  </a:cubicBezTo>
                  <a:cubicBezTo>
                    <a:pt x="3119" y="2241"/>
                    <a:pt x="3188" y="2511"/>
                    <a:pt x="3188" y="2778"/>
                  </a:cubicBezTo>
                  <a:cubicBezTo>
                    <a:pt x="3193" y="2915"/>
                    <a:pt x="3174" y="3057"/>
                    <a:pt x="3110" y="3176"/>
                  </a:cubicBezTo>
                  <a:cubicBezTo>
                    <a:pt x="3078" y="3231"/>
                    <a:pt x="3045" y="3286"/>
                    <a:pt x="2990" y="3319"/>
                  </a:cubicBezTo>
                  <a:cubicBezTo>
                    <a:pt x="2968" y="3333"/>
                    <a:pt x="2946" y="3338"/>
                    <a:pt x="2925" y="3338"/>
                  </a:cubicBezTo>
                  <a:cubicBezTo>
                    <a:pt x="2903" y="3338"/>
                    <a:pt x="2881" y="3333"/>
                    <a:pt x="2858" y="3324"/>
                  </a:cubicBezTo>
                  <a:cubicBezTo>
                    <a:pt x="2742" y="3278"/>
                    <a:pt x="2679" y="3159"/>
                    <a:pt x="2651" y="3044"/>
                  </a:cubicBezTo>
                  <a:cubicBezTo>
                    <a:pt x="2600" y="2874"/>
                    <a:pt x="2596" y="2700"/>
                    <a:pt x="2537" y="2535"/>
                  </a:cubicBezTo>
                  <a:cubicBezTo>
                    <a:pt x="2518" y="2481"/>
                    <a:pt x="2470" y="2452"/>
                    <a:pt x="2422" y="2452"/>
                  </a:cubicBezTo>
                  <a:cubicBezTo>
                    <a:pt x="2377" y="2452"/>
                    <a:pt x="2332" y="2478"/>
                    <a:pt x="2316" y="2535"/>
                  </a:cubicBezTo>
                  <a:cubicBezTo>
                    <a:pt x="2230" y="2810"/>
                    <a:pt x="2000" y="3039"/>
                    <a:pt x="1730" y="3136"/>
                  </a:cubicBezTo>
                  <a:cubicBezTo>
                    <a:pt x="1660" y="3161"/>
                    <a:pt x="1567" y="3189"/>
                    <a:pt x="1481" y="3189"/>
                  </a:cubicBezTo>
                  <a:cubicBezTo>
                    <a:pt x="1431" y="3189"/>
                    <a:pt x="1383" y="3179"/>
                    <a:pt x="1345" y="3154"/>
                  </a:cubicBezTo>
                  <a:cubicBezTo>
                    <a:pt x="1220" y="3076"/>
                    <a:pt x="1400" y="2888"/>
                    <a:pt x="1459" y="2810"/>
                  </a:cubicBezTo>
                  <a:cubicBezTo>
                    <a:pt x="1597" y="2649"/>
                    <a:pt x="1743" y="2488"/>
                    <a:pt x="1904" y="2351"/>
                  </a:cubicBezTo>
                  <a:cubicBezTo>
                    <a:pt x="1972" y="2294"/>
                    <a:pt x="1908" y="2190"/>
                    <a:pt x="1835" y="2190"/>
                  </a:cubicBezTo>
                  <a:cubicBezTo>
                    <a:pt x="1820" y="2190"/>
                    <a:pt x="1804" y="2194"/>
                    <a:pt x="1789" y="2204"/>
                  </a:cubicBezTo>
                  <a:cubicBezTo>
                    <a:pt x="1605" y="2319"/>
                    <a:pt x="1408" y="2401"/>
                    <a:pt x="1202" y="2461"/>
                  </a:cubicBezTo>
                  <a:cubicBezTo>
                    <a:pt x="1090" y="2490"/>
                    <a:pt x="969" y="2526"/>
                    <a:pt x="849" y="2526"/>
                  </a:cubicBezTo>
                  <a:cubicBezTo>
                    <a:pt x="798" y="2526"/>
                    <a:pt x="747" y="2519"/>
                    <a:pt x="697" y="2503"/>
                  </a:cubicBezTo>
                  <a:cubicBezTo>
                    <a:pt x="647" y="2484"/>
                    <a:pt x="596" y="2452"/>
                    <a:pt x="587" y="2393"/>
                  </a:cubicBezTo>
                  <a:cubicBezTo>
                    <a:pt x="574" y="2319"/>
                    <a:pt x="638" y="2251"/>
                    <a:pt x="689" y="2204"/>
                  </a:cubicBezTo>
                  <a:cubicBezTo>
                    <a:pt x="839" y="2071"/>
                    <a:pt x="1019" y="1961"/>
                    <a:pt x="1193" y="1855"/>
                  </a:cubicBezTo>
                  <a:cubicBezTo>
                    <a:pt x="1394" y="1737"/>
                    <a:pt x="1610" y="1631"/>
                    <a:pt x="1830" y="1544"/>
                  </a:cubicBezTo>
                  <a:cubicBezTo>
                    <a:pt x="1926" y="1502"/>
                    <a:pt x="1905" y="1361"/>
                    <a:pt x="1810" y="1361"/>
                  </a:cubicBezTo>
                  <a:cubicBezTo>
                    <a:pt x="1800" y="1361"/>
                    <a:pt x="1790" y="1363"/>
                    <a:pt x="1779" y="1366"/>
                  </a:cubicBezTo>
                  <a:cubicBezTo>
                    <a:pt x="1771" y="1366"/>
                    <a:pt x="1762" y="1370"/>
                    <a:pt x="1752" y="1370"/>
                  </a:cubicBezTo>
                  <a:cubicBezTo>
                    <a:pt x="1740" y="1370"/>
                    <a:pt x="1729" y="1370"/>
                    <a:pt x="1717" y="1370"/>
                  </a:cubicBezTo>
                  <a:cubicBezTo>
                    <a:pt x="1459" y="1370"/>
                    <a:pt x="1205" y="1324"/>
                    <a:pt x="964" y="1223"/>
                  </a:cubicBezTo>
                  <a:cubicBezTo>
                    <a:pt x="839" y="1173"/>
                    <a:pt x="721" y="1108"/>
                    <a:pt x="606" y="1030"/>
                  </a:cubicBezTo>
                  <a:cubicBezTo>
                    <a:pt x="496" y="957"/>
                    <a:pt x="386" y="875"/>
                    <a:pt x="308" y="765"/>
                  </a:cubicBezTo>
                  <a:cubicBezTo>
                    <a:pt x="244" y="672"/>
                    <a:pt x="207" y="562"/>
                    <a:pt x="253" y="452"/>
                  </a:cubicBezTo>
                  <a:cubicBezTo>
                    <a:pt x="303" y="342"/>
                    <a:pt x="409" y="283"/>
                    <a:pt x="524" y="255"/>
                  </a:cubicBezTo>
                  <a:cubicBezTo>
                    <a:pt x="590" y="241"/>
                    <a:pt x="657" y="235"/>
                    <a:pt x="725" y="235"/>
                  </a:cubicBezTo>
                  <a:close/>
                  <a:moveTo>
                    <a:pt x="690" y="0"/>
                  </a:moveTo>
                  <a:cubicBezTo>
                    <a:pt x="663" y="0"/>
                    <a:pt x="637" y="1"/>
                    <a:pt x="611" y="3"/>
                  </a:cubicBezTo>
                  <a:cubicBezTo>
                    <a:pt x="321" y="31"/>
                    <a:pt x="1" y="278"/>
                    <a:pt x="37" y="600"/>
                  </a:cubicBezTo>
                  <a:cubicBezTo>
                    <a:pt x="56" y="774"/>
                    <a:pt x="166" y="920"/>
                    <a:pt x="294" y="1036"/>
                  </a:cubicBezTo>
                  <a:cubicBezTo>
                    <a:pt x="427" y="1154"/>
                    <a:pt x="579" y="1256"/>
                    <a:pt x="744" y="1333"/>
                  </a:cubicBezTo>
                  <a:cubicBezTo>
                    <a:pt x="932" y="1421"/>
                    <a:pt x="1129" y="1485"/>
                    <a:pt x="1335" y="1516"/>
                  </a:cubicBezTo>
                  <a:cubicBezTo>
                    <a:pt x="1248" y="1553"/>
                    <a:pt x="1165" y="1590"/>
                    <a:pt x="1087" y="1635"/>
                  </a:cubicBezTo>
                  <a:cubicBezTo>
                    <a:pt x="977" y="1696"/>
                    <a:pt x="871" y="1760"/>
                    <a:pt x="771" y="1828"/>
                  </a:cubicBezTo>
                  <a:cubicBezTo>
                    <a:pt x="670" y="1897"/>
                    <a:pt x="569" y="1971"/>
                    <a:pt x="496" y="2067"/>
                  </a:cubicBezTo>
                  <a:cubicBezTo>
                    <a:pt x="422" y="2158"/>
                    <a:pt x="367" y="2264"/>
                    <a:pt x="382" y="2388"/>
                  </a:cubicBezTo>
                  <a:cubicBezTo>
                    <a:pt x="390" y="2484"/>
                    <a:pt x="445" y="2566"/>
                    <a:pt x="532" y="2622"/>
                  </a:cubicBezTo>
                  <a:cubicBezTo>
                    <a:pt x="614" y="2673"/>
                    <a:pt x="713" y="2690"/>
                    <a:pt x="813" y="2690"/>
                  </a:cubicBezTo>
                  <a:cubicBezTo>
                    <a:pt x="909" y="2690"/>
                    <a:pt x="1006" y="2675"/>
                    <a:pt x="1091" y="2659"/>
                  </a:cubicBezTo>
                  <a:cubicBezTo>
                    <a:pt x="1174" y="2640"/>
                    <a:pt x="1248" y="2622"/>
                    <a:pt x="1326" y="2598"/>
                  </a:cubicBezTo>
                  <a:lnTo>
                    <a:pt x="1326" y="2598"/>
                  </a:lnTo>
                  <a:cubicBezTo>
                    <a:pt x="1307" y="2617"/>
                    <a:pt x="1294" y="2636"/>
                    <a:pt x="1275" y="2659"/>
                  </a:cubicBezTo>
                  <a:cubicBezTo>
                    <a:pt x="1147" y="2819"/>
                    <a:pt x="977" y="3053"/>
                    <a:pt x="1129" y="3259"/>
                  </a:cubicBezTo>
                  <a:cubicBezTo>
                    <a:pt x="1211" y="3373"/>
                    <a:pt x="1349" y="3411"/>
                    <a:pt x="1485" y="3411"/>
                  </a:cubicBezTo>
                  <a:cubicBezTo>
                    <a:pt x="1546" y="3411"/>
                    <a:pt x="1606" y="3403"/>
                    <a:pt x="1661" y="3392"/>
                  </a:cubicBezTo>
                  <a:cubicBezTo>
                    <a:pt x="1853" y="3351"/>
                    <a:pt x="2027" y="3259"/>
                    <a:pt x="2175" y="3136"/>
                  </a:cubicBezTo>
                  <a:cubicBezTo>
                    <a:pt x="2253" y="3072"/>
                    <a:pt x="2316" y="2994"/>
                    <a:pt x="2376" y="2915"/>
                  </a:cubicBezTo>
                  <a:cubicBezTo>
                    <a:pt x="2385" y="2979"/>
                    <a:pt x="2395" y="3044"/>
                    <a:pt x="2408" y="3108"/>
                  </a:cubicBezTo>
                  <a:cubicBezTo>
                    <a:pt x="2445" y="3269"/>
                    <a:pt x="2528" y="3406"/>
                    <a:pt x="2655" y="3502"/>
                  </a:cubicBezTo>
                  <a:cubicBezTo>
                    <a:pt x="2735" y="3560"/>
                    <a:pt x="2827" y="3593"/>
                    <a:pt x="2919" y="3593"/>
                  </a:cubicBezTo>
                  <a:cubicBezTo>
                    <a:pt x="2982" y="3593"/>
                    <a:pt x="3046" y="3577"/>
                    <a:pt x="3106" y="3544"/>
                  </a:cubicBezTo>
                  <a:cubicBezTo>
                    <a:pt x="3238" y="3466"/>
                    <a:pt x="3326" y="3314"/>
                    <a:pt x="3371" y="3172"/>
                  </a:cubicBezTo>
                  <a:cubicBezTo>
                    <a:pt x="3468" y="2874"/>
                    <a:pt x="3417" y="2539"/>
                    <a:pt x="3343" y="2241"/>
                  </a:cubicBezTo>
                  <a:cubicBezTo>
                    <a:pt x="3265" y="1934"/>
                    <a:pt x="3138" y="1645"/>
                    <a:pt x="2968" y="1375"/>
                  </a:cubicBezTo>
                  <a:cubicBezTo>
                    <a:pt x="2638" y="843"/>
                    <a:pt x="2137" y="435"/>
                    <a:pt x="1555" y="200"/>
                  </a:cubicBezTo>
                  <a:cubicBezTo>
                    <a:pt x="1408" y="141"/>
                    <a:pt x="1257" y="90"/>
                    <a:pt x="1106" y="54"/>
                  </a:cubicBezTo>
                  <a:cubicBezTo>
                    <a:pt x="971" y="27"/>
                    <a:pt x="829" y="0"/>
                    <a:pt x="6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37"/>
            <p:cNvSpPr/>
            <p:nvPr/>
          </p:nvSpPr>
          <p:spPr>
            <a:xfrm>
              <a:off x="2046800" y="1535850"/>
              <a:ext cx="201000" cy="209175"/>
            </a:xfrm>
            <a:custGeom>
              <a:rect b="b" l="l" r="r" t="t"/>
              <a:pathLst>
                <a:path extrusionOk="0" h="8367" w="8040">
                  <a:moveTo>
                    <a:pt x="4752" y="1"/>
                  </a:moveTo>
                  <a:cubicBezTo>
                    <a:pt x="4378" y="1"/>
                    <a:pt x="4062" y="268"/>
                    <a:pt x="3972" y="660"/>
                  </a:cubicBezTo>
                  <a:cubicBezTo>
                    <a:pt x="3903" y="963"/>
                    <a:pt x="3930" y="1279"/>
                    <a:pt x="3991" y="1586"/>
                  </a:cubicBezTo>
                  <a:cubicBezTo>
                    <a:pt x="3798" y="1251"/>
                    <a:pt x="3591" y="917"/>
                    <a:pt x="3288" y="678"/>
                  </a:cubicBezTo>
                  <a:cubicBezTo>
                    <a:pt x="3092" y="520"/>
                    <a:pt x="2826" y="416"/>
                    <a:pt x="2569" y="416"/>
                  </a:cubicBezTo>
                  <a:cubicBezTo>
                    <a:pt x="2341" y="416"/>
                    <a:pt x="2121" y="498"/>
                    <a:pt x="1963" y="697"/>
                  </a:cubicBezTo>
                  <a:cubicBezTo>
                    <a:pt x="1807" y="889"/>
                    <a:pt x="1729" y="1192"/>
                    <a:pt x="1679" y="1435"/>
                  </a:cubicBezTo>
                  <a:cubicBezTo>
                    <a:pt x="1661" y="1531"/>
                    <a:pt x="1652" y="1623"/>
                    <a:pt x="1656" y="1715"/>
                  </a:cubicBezTo>
                  <a:cubicBezTo>
                    <a:pt x="1562" y="1682"/>
                    <a:pt x="1464" y="1664"/>
                    <a:pt x="1366" y="1664"/>
                  </a:cubicBezTo>
                  <a:cubicBezTo>
                    <a:pt x="1192" y="1664"/>
                    <a:pt x="1020" y="1721"/>
                    <a:pt x="876" y="1857"/>
                  </a:cubicBezTo>
                  <a:cubicBezTo>
                    <a:pt x="573" y="2141"/>
                    <a:pt x="454" y="2687"/>
                    <a:pt x="477" y="3095"/>
                  </a:cubicBezTo>
                  <a:cubicBezTo>
                    <a:pt x="514" y="3654"/>
                    <a:pt x="780" y="4187"/>
                    <a:pt x="1106" y="4640"/>
                  </a:cubicBezTo>
                  <a:cubicBezTo>
                    <a:pt x="1202" y="4778"/>
                    <a:pt x="1312" y="4915"/>
                    <a:pt x="1422" y="5044"/>
                  </a:cubicBezTo>
                  <a:cubicBezTo>
                    <a:pt x="1417" y="5044"/>
                    <a:pt x="1417" y="5044"/>
                    <a:pt x="1413" y="5040"/>
                  </a:cubicBezTo>
                  <a:cubicBezTo>
                    <a:pt x="1214" y="4904"/>
                    <a:pt x="930" y="4589"/>
                    <a:pt x="662" y="4589"/>
                  </a:cubicBezTo>
                  <a:cubicBezTo>
                    <a:pt x="659" y="4589"/>
                    <a:pt x="655" y="4590"/>
                    <a:pt x="651" y="4590"/>
                  </a:cubicBezTo>
                  <a:cubicBezTo>
                    <a:pt x="1" y="4613"/>
                    <a:pt x="761" y="5760"/>
                    <a:pt x="922" y="5938"/>
                  </a:cubicBezTo>
                  <a:cubicBezTo>
                    <a:pt x="1362" y="6429"/>
                    <a:pt x="1890" y="6865"/>
                    <a:pt x="2422" y="7254"/>
                  </a:cubicBezTo>
                  <a:cubicBezTo>
                    <a:pt x="3000" y="7681"/>
                    <a:pt x="3627" y="8057"/>
                    <a:pt x="4311" y="8282"/>
                  </a:cubicBezTo>
                  <a:cubicBezTo>
                    <a:pt x="4328" y="8288"/>
                    <a:pt x="4344" y="8290"/>
                    <a:pt x="4360" y="8290"/>
                  </a:cubicBezTo>
                  <a:cubicBezTo>
                    <a:pt x="4395" y="8290"/>
                    <a:pt x="4428" y="8277"/>
                    <a:pt x="4453" y="8255"/>
                  </a:cubicBezTo>
                  <a:cubicBezTo>
                    <a:pt x="4678" y="8335"/>
                    <a:pt x="4924" y="8367"/>
                    <a:pt x="5170" y="8367"/>
                  </a:cubicBezTo>
                  <a:cubicBezTo>
                    <a:pt x="5447" y="8367"/>
                    <a:pt x="5724" y="8326"/>
                    <a:pt x="5972" y="8268"/>
                  </a:cubicBezTo>
                  <a:cubicBezTo>
                    <a:pt x="6802" y="8067"/>
                    <a:pt x="7388" y="7438"/>
                    <a:pt x="7700" y="6659"/>
                  </a:cubicBezTo>
                  <a:cubicBezTo>
                    <a:pt x="8040" y="5787"/>
                    <a:pt x="7953" y="4778"/>
                    <a:pt x="7755" y="3884"/>
                  </a:cubicBezTo>
                  <a:cubicBezTo>
                    <a:pt x="7650" y="3412"/>
                    <a:pt x="7507" y="2944"/>
                    <a:pt x="7342" y="2485"/>
                  </a:cubicBezTo>
                  <a:cubicBezTo>
                    <a:pt x="7200" y="2081"/>
                    <a:pt x="7045" y="1669"/>
                    <a:pt x="6810" y="1306"/>
                  </a:cubicBezTo>
                  <a:cubicBezTo>
                    <a:pt x="6599" y="981"/>
                    <a:pt x="6237" y="490"/>
                    <a:pt x="5834" y="394"/>
                  </a:cubicBezTo>
                  <a:cubicBezTo>
                    <a:pt x="5796" y="386"/>
                    <a:pt x="5760" y="382"/>
                    <a:pt x="5724" y="382"/>
                  </a:cubicBezTo>
                  <a:cubicBezTo>
                    <a:pt x="5642" y="382"/>
                    <a:pt x="5566" y="403"/>
                    <a:pt x="5498" y="445"/>
                  </a:cubicBezTo>
                  <a:cubicBezTo>
                    <a:pt x="5403" y="248"/>
                    <a:pt x="5215" y="105"/>
                    <a:pt x="5003" y="41"/>
                  </a:cubicBezTo>
                  <a:cubicBezTo>
                    <a:pt x="4918" y="14"/>
                    <a:pt x="4833" y="1"/>
                    <a:pt x="47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37"/>
            <p:cNvSpPr/>
            <p:nvPr/>
          </p:nvSpPr>
          <p:spPr>
            <a:xfrm>
              <a:off x="2062050" y="1548375"/>
              <a:ext cx="173125" cy="187250"/>
            </a:xfrm>
            <a:custGeom>
              <a:rect b="b" l="l" r="r" t="t"/>
              <a:pathLst>
                <a:path extrusionOk="0" h="7490" w="6925">
                  <a:moveTo>
                    <a:pt x="4100" y="1"/>
                  </a:moveTo>
                  <a:cubicBezTo>
                    <a:pt x="3970" y="1"/>
                    <a:pt x="3832" y="53"/>
                    <a:pt x="3779" y="149"/>
                  </a:cubicBezTo>
                  <a:cubicBezTo>
                    <a:pt x="3623" y="411"/>
                    <a:pt x="3641" y="765"/>
                    <a:pt x="3692" y="1057"/>
                  </a:cubicBezTo>
                  <a:cubicBezTo>
                    <a:pt x="3788" y="1608"/>
                    <a:pt x="3857" y="2090"/>
                    <a:pt x="3775" y="2158"/>
                  </a:cubicBezTo>
                  <a:cubicBezTo>
                    <a:pt x="3765" y="2167"/>
                    <a:pt x="3755" y="2173"/>
                    <a:pt x="3744" y="2173"/>
                  </a:cubicBezTo>
                  <a:cubicBezTo>
                    <a:pt x="3691" y="2173"/>
                    <a:pt x="3586" y="2045"/>
                    <a:pt x="3114" y="1398"/>
                  </a:cubicBezTo>
                  <a:cubicBezTo>
                    <a:pt x="2935" y="1150"/>
                    <a:pt x="2761" y="865"/>
                    <a:pt x="2528" y="663"/>
                  </a:cubicBezTo>
                  <a:cubicBezTo>
                    <a:pt x="2349" y="512"/>
                    <a:pt x="2128" y="434"/>
                    <a:pt x="1918" y="434"/>
                  </a:cubicBezTo>
                  <a:cubicBezTo>
                    <a:pt x="1588" y="434"/>
                    <a:pt x="1284" y="626"/>
                    <a:pt x="1211" y="1030"/>
                  </a:cubicBezTo>
                  <a:cubicBezTo>
                    <a:pt x="1174" y="1227"/>
                    <a:pt x="1184" y="1443"/>
                    <a:pt x="1224" y="1654"/>
                  </a:cubicBezTo>
                  <a:cubicBezTo>
                    <a:pt x="1233" y="1677"/>
                    <a:pt x="1215" y="1697"/>
                    <a:pt x="1193" y="1697"/>
                  </a:cubicBezTo>
                  <a:cubicBezTo>
                    <a:pt x="1188" y="1697"/>
                    <a:pt x="1184" y="1696"/>
                    <a:pt x="1179" y="1695"/>
                  </a:cubicBezTo>
                  <a:cubicBezTo>
                    <a:pt x="1052" y="1649"/>
                    <a:pt x="920" y="1617"/>
                    <a:pt x="791" y="1617"/>
                  </a:cubicBezTo>
                  <a:cubicBezTo>
                    <a:pt x="781" y="1617"/>
                    <a:pt x="771" y="1617"/>
                    <a:pt x="761" y="1618"/>
                  </a:cubicBezTo>
                  <a:cubicBezTo>
                    <a:pt x="115" y="1640"/>
                    <a:pt x="1" y="2333"/>
                    <a:pt x="111" y="2833"/>
                  </a:cubicBezTo>
                  <a:cubicBezTo>
                    <a:pt x="257" y="3474"/>
                    <a:pt x="816" y="4291"/>
                    <a:pt x="1298" y="4924"/>
                  </a:cubicBezTo>
                  <a:cubicBezTo>
                    <a:pt x="1320" y="4953"/>
                    <a:pt x="1298" y="4986"/>
                    <a:pt x="1269" y="4986"/>
                  </a:cubicBezTo>
                  <a:cubicBezTo>
                    <a:pt x="1262" y="4986"/>
                    <a:pt x="1255" y="4984"/>
                    <a:pt x="1248" y="4979"/>
                  </a:cubicBezTo>
                  <a:cubicBezTo>
                    <a:pt x="1046" y="4841"/>
                    <a:pt x="839" y="4681"/>
                    <a:pt x="706" y="4594"/>
                  </a:cubicBezTo>
                  <a:cubicBezTo>
                    <a:pt x="595" y="4521"/>
                    <a:pt x="422" y="4450"/>
                    <a:pt x="299" y="4450"/>
                  </a:cubicBezTo>
                  <a:cubicBezTo>
                    <a:pt x="138" y="4450"/>
                    <a:pt x="67" y="4573"/>
                    <a:pt x="348" y="4975"/>
                  </a:cubicBezTo>
                  <a:cubicBezTo>
                    <a:pt x="1311" y="6345"/>
                    <a:pt x="2418" y="6978"/>
                    <a:pt x="4027" y="7405"/>
                  </a:cubicBezTo>
                  <a:cubicBezTo>
                    <a:pt x="4077" y="7418"/>
                    <a:pt x="4341" y="7489"/>
                    <a:pt x="4678" y="7489"/>
                  </a:cubicBezTo>
                  <a:cubicBezTo>
                    <a:pt x="5044" y="7489"/>
                    <a:pt x="5496" y="7406"/>
                    <a:pt x="5861" y="7075"/>
                  </a:cubicBezTo>
                  <a:cubicBezTo>
                    <a:pt x="6480" y="6520"/>
                    <a:pt x="6787" y="5786"/>
                    <a:pt x="6856" y="4983"/>
                  </a:cubicBezTo>
                  <a:cubicBezTo>
                    <a:pt x="6925" y="4158"/>
                    <a:pt x="6746" y="3324"/>
                    <a:pt x="6467" y="2548"/>
                  </a:cubicBezTo>
                  <a:cubicBezTo>
                    <a:pt x="6319" y="2145"/>
                    <a:pt x="6145" y="1750"/>
                    <a:pt x="5962" y="1360"/>
                  </a:cubicBezTo>
                  <a:cubicBezTo>
                    <a:pt x="5788" y="998"/>
                    <a:pt x="5618" y="640"/>
                    <a:pt x="5329" y="352"/>
                  </a:cubicBezTo>
                  <a:cubicBezTo>
                    <a:pt x="5273" y="293"/>
                    <a:pt x="5193" y="261"/>
                    <a:pt x="5113" y="261"/>
                  </a:cubicBezTo>
                  <a:cubicBezTo>
                    <a:pt x="5062" y="261"/>
                    <a:pt x="5011" y="274"/>
                    <a:pt x="4967" y="301"/>
                  </a:cubicBezTo>
                  <a:cubicBezTo>
                    <a:pt x="4866" y="361"/>
                    <a:pt x="4806" y="443"/>
                    <a:pt x="4778" y="535"/>
                  </a:cubicBezTo>
                  <a:cubicBezTo>
                    <a:pt x="4776" y="554"/>
                    <a:pt x="4761" y="563"/>
                    <a:pt x="4745" y="563"/>
                  </a:cubicBezTo>
                  <a:cubicBezTo>
                    <a:pt x="4734" y="563"/>
                    <a:pt x="4722" y="558"/>
                    <a:pt x="4715" y="549"/>
                  </a:cubicBezTo>
                  <a:cubicBezTo>
                    <a:pt x="4600" y="388"/>
                    <a:pt x="4476" y="232"/>
                    <a:pt x="4338" y="86"/>
                  </a:cubicBezTo>
                  <a:cubicBezTo>
                    <a:pt x="4285" y="28"/>
                    <a:pt x="4194" y="1"/>
                    <a:pt x="41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37"/>
            <p:cNvSpPr/>
            <p:nvPr/>
          </p:nvSpPr>
          <p:spPr>
            <a:xfrm>
              <a:off x="2074300" y="1542650"/>
              <a:ext cx="182900" cy="202350"/>
            </a:xfrm>
            <a:custGeom>
              <a:rect b="b" l="l" r="r" t="t"/>
              <a:pathLst>
                <a:path extrusionOk="0" h="8094" w="7316">
                  <a:moveTo>
                    <a:pt x="5508" y="0"/>
                  </a:moveTo>
                  <a:cubicBezTo>
                    <a:pt x="5473" y="0"/>
                    <a:pt x="5438" y="6"/>
                    <a:pt x="5403" y="16"/>
                  </a:cubicBezTo>
                  <a:cubicBezTo>
                    <a:pt x="4991" y="150"/>
                    <a:pt x="5202" y="796"/>
                    <a:pt x="5261" y="1081"/>
                  </a:cubicBezTo>
                  <a:cubicBezTo>
                    <a:pt x="5371" y="1617"/>
                    <a:pt x="5537" y="2144"/>
                    <a:pt x="5683" y="2672"/>
                  </a:cubicBezTo>
                  <a:cubicBezTo>
                    <a:pt x="5835" y="3204"/>
                    <a:pt x="5962" y="3767"/>
                    <a:pt x="6004" y="4323"/>
                  </a:cubicBezTo>
                  <a:cubicBezTo>
                    <a:pt x="6041" y="4749"/>
                    <a:pt x="6022" y="5244"/>
                    <a:pt x="5852" y="5662"/>
                  </a:cubicBezTo>
                  <a:cubicBezTo>
                    <a:pt x="5789" y="4956"/>
                    <a:pt x="5619" y="4258"/>
                    <a:pt x="5376" y="3593"/>
                  </a:cubicBezTo>
                  <a:cubicBezTo>
                    <a:pt x="5119" y="2897"/>
                    <a:pt x="4821" y="2084"/>
                    <a:pt x="4165" y="1667"/>
                  </a:cubicBezTo>
                  <a:cubicBezTo>
                    <a:pt x="3918" y="1509"/>
                    <a:pt x="3644" y="1431"/>
                    <a:pt x="3378" y="1431"/>
                  </a:cubicBezTo>
                  <a:cubicBezTo>
                    <a:pt x="2932" y="1431"/>
                    <a:pt x="2505" y="1650"/>
                    <a:pt x="2252" y="2080"/>
                  </a:cubicBezTo>
                  <a:cubicBezTo>
                    <a:pt x="2051" y="2425"/>
                    <a:pt x="1964" y="2842"/>
                    <a:pt x="1964" y="3259"/>
                  </a:cubicBezTo>
                  <a:cubicBezTo>
                    <a:pt x="1941" y="3240"/>
                    <a:pt x="1922" y="3223"/>
                    <a:pt x="1900" y="3204"/>
                  </a:cubicBezTo>
                  <a:cubicBezTo>
                    <a:pt x="1629" y="2984"/>
                    <a:pt x="1280" y="2722"/>
                    <a:pt x="927" y="2667"/>
                  </a:cubicBezTo>
                  <a:cubicBezTo>
                    <a:pt x="876" y="2658"/>
                    <a:pt x="828" y="2654"/>
                    <a:pt x="784" y="2654"/>
                  </a:cubicBezTo>
                  <a:cubicBezTo>
                    <a:pt x="0" y="2654"/>
                    <a:pt x="319" y="3936"/>
                    <a:pt x="510" y="4391"/>
                  </a:cubicBezTo>
                  <a:cubicBezTo>
                    <a:pt x="859" y="5226"/>
                    <a:pt x="1409" y="5947"/>
                    <a:pt x="1991" y="6629"/>
                  </a:cubicBezTo>
                  <a:cubicBezTo>
                    <a:pt x="2588" y="7322"/>
                    <a:pt x="3266" y="7890"/>
                    <a:pt x="4193" y="8055"/>
                  </a:cubicBezTo>
                  <a:cubicBezTo>
                    <a:pt x="4329" y="8081"/>
                    <a:pt x="4470" y="8094"/>
                    <a:pt x="4611" y="8094"/>
                  </a:cubicBezTo>
                  <a:cubicBezTo>
                    <a:pt x="5138" y="8094"/>
                    <a:pt x="5671" y="7915"/>
                    <a:pt x="6022" y="7542"/>
                  </a:cubicBezTo>
                  <a:cubicBezTo>
                    <a:pt x="6025" y="7544"/>
                    <a:pt x="6028" y="7544"/>
                    <a:pt x="6031" y="7544"/>
                  </a:cubicBezTo>
                  <a:cubicBezTo>
                    <a:pt x="6111" y="7544"/>
                    <a:pt x="6332" y="7250"/>
                    <a:pt x="6380" y="7175"/>
                  </a:cubicBezTo>
                  <a:cubicBezTo>
                    <a:pt x="6885" y="6359"/>
                    <a:pt x="7086" y="5776"/>
                    <a:pt x="7201" y="4823"/>
                  </a:cubicBezTo>
                  <a:cubicBezTo>
                    <a:pt x="7315" y="3877"/>
                    <a:pt x="7215" y="2887"/>
                    <a:pt x="6912" y="1989"/>
                  </a:cubicBezTo>
                  <a:cubicBezTo>
                    <a:pt x="6765" y="1557"/>
                    <a:pt x="6582" y="1126"/>
                    <a:pt x="6339" y="741"/>
                  </a:cubicBezTo>
                  <a:cubicBezTo>
                    <a:pt x="6185" y="500"/>
                    <a:pt x="5853" y="0"/>
                    <a:pt x="550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7" name="Google Shape;3197;p37"/>
            <p:cNvSpPr/>
            <p:nvPr/>
          </p:nvSpPr>
          <p:spPr>
            <a:xfrm>
              <a:off x="2088875" y="1553600"/>
              <a:ext cx="155925" cy="182450"/>
            </a:xfrm>
            <a:custGeom>
              <a:rect b="b" l="l" r="r" t="t"/>
              <a:pathLst>
                <a:path extrusionOk="0" h="7298" w="6237">
                  <a:moveTo>
                    <a:pt x="5114" y="1"/>
                  </a:moveTo>
                  <a:cubicBezTo>
                    <a:pt x="4990" y="1"/>
                    <a:pt x="4872" y="132"/>
                    <a:pt x="4944" y="281"/>
                  </a:cubicBezTo>
                  <a:cubicBezTo>
                    <a:pt x="5146" y="725"/>
                    <a:pt x="5320" y="1174"/>
                    <a:pt x="5462" y="1629"/>
                  </a:cubicBezTo>
                  <a:cubicBezTo>
                    <a:pt x="5618" y="2165"/>
                    <a:pt x="5720" y="2711"/>
                    <a:pt x="5769" y="3252"/>
                  </a:cubicBezTo>
                  <a:cubicBezTo>
                    <a:pt x="5843" y="4045"/>
                    <a:pt x="5852" y="5151"/>
                    <a:pt x="5132" y="5651"/>
                  </a:cubicBezTo>
                  <a:cubicBezTo>
                    <a:pt x="5068" y="4940"/>
                    <a:pt x="4843" y="4265"/>
                    <a:pt x="4591" y="3596"/>
                  </a:cubicBezTo>
                  <a:cubicBezTo>
                    <a:pt x="4348" y="2950"/>
                    <a:pt x="4063" y="2279"/>
                    <a:pt x="3550" y="1794"/>
                  </a:cubicBezTo>
                  <a:cubicBezTo>
                    <a:pt x="3346" y="1597"/>
                    <a:pt x="3080" y="1395"/>
                    <a:pt x="2784" y="1395"/>
                  </a:cubicBezTo>
                  <a:cubicBezTo>
                    <a:pt x="2740" y="1395"/>
                    <a:pt x="2696" y="1399"/>
                    <a:pt x="2651" y="1409"/>
                  </a:cubicBezTo>
                  <a:cubicBezTo>
                    <a:pt x="2312" y="1477"/>
                    <a:pt x="2133" y="1757"/>
                    <a:pt x="2060" y="2073"/>
                  </a:cubicBezTo>
                  <a:cubicBezTo>
                    <a:pt x="1922" y="2637"/>
                    <a:pt x="1917" y="3229"/>
                    <a:pt x="1940" y="3811"/>
                  </a:cubicBezTo>
                  <a:cubicBezTo>
                    <a:pt x="1762" y="3600"/>
                    <a:pt x="1573" y="3390"/>
                    <a:pt x="1381" y="3187"/>
                  </a:cubicBezTo>
                  <a:cubicBezTo>
                    <a:pt x="1060" y="2840"/>
                    <a:pt x="729" y="2472"/>
                    <a:pt x="238" y="2412"/>
                  </a:cubicBezTo>
                  <a:cubicBezTo>
                    <a:pt x="233" y="2412"/>
                    <a:pt x="227" y="2412"/>
                    <a:pt x="221" y="2412"/>
                  </a:cubicBezTo>
                  <a:cubicBezTo>
                    <a:pt x="105" y="2412"/>
                    <a:pt x="1" y="2537"/>
                    <a:pt x="5" y="2647"/>
                  </a:cubicBezTo>
                  <a:cubicBezTo>
                    <a:pt x="33" y="3426"/>
                    <a:pt x="395" y="4133"/>
                    <a:pt x="831" y="4766"/>
                  </a:cubicBezTo>
                  <a:cubicBezTo>
                    <a:pt x="1239" y="5361"/>
                    <a:pt x="1715" y="5911"/>
                    <a:pt x="2253" y="6393"/>
                  </a:cubicBezTo>
                  <a:cubicBezTo>
                    <a:pt x="2770" y="6851"/>
                    <a:pt x="3348" y="7287"/>
                    <a:pt x="4073" y="7297"/>
                  </a:cubicBezTo>
                  <a:cubicBezTo>
                    <a:pt x="4083" y="7297"/>
                    <a:pt x="4092" y="7297"/>
                    <a:pt x="4102" y="7297"/>
                  </a:cubicBezTo>
                  <a:cubicBezTo>
                    <a:pt x="4614" y="7297"/>
                    <a:pt x="5101" y="7069"/>
                    <a:pt x="5379" y="6654"/>
                  </a:cubicBezTo>
                  <a:cubicBezTo>
                    <a:pt x="5381" y="6655"/>
                    <a:pt x="5383" y="6655"/>
                    <a:pt x="5385" y="6655"/>
                  </a:cubicBezTo>
                  <a:cubicBezTo>
                    <a:pt x="5430" y="6655"/>
                    <a:pt x="5578" y="6455"/>
                    <a:pt x="5610" y="6411"/>
                  </a:cubicBezTo>
                  <a:cubicBezTo>
                    <a:pt x="5912" y="5939"/>
                    <a:pt x="5999" y="5623"/>
                    <a:pt x="6114" y="5077"/>
                  </a:cubicBezTo>
                  <a:cubicBezTo>
                    <a:pt x="6237" y="4504"/>
                    <a:pt x="6196" y="3958"/>
                    <a:pt x="6182" y="3376"/>
                  </a:cubicBezTo>
                  <a:cubicBezTo>
                    <a:pt x="6154" y="2247"/>
                    <a:pt x="5885" y="1051"/>
                    <a:pt x="5269" y="92"/>
                  </a:cubicBezTo>
                  <a:cubicBezTo>
                    <a:pt x="5228" y="28"/>
                    <a:pt x="5170" y="1"/>
                    <a:pt x="51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98" name="Google Shape;3198;p37"/>
          <p:cNvGrpSpPr/>
          <p:nvPr/>
        </p:nvGrpSpPr>
        <p:grpSpPr>
          <a:xfrm rot="-6534278">
            <a:off x="7787166" y="-794001"/>
            <a:ext cx="1699680" cy="2389760"/>
            <a:chOff x="5629850" y="1590975"/>
            <a:chExt cx="388875" cy="546725"/>
          </a:xfrm>
        </p:grpSpPr>
        <p:sp>
          <p:nvSpPr>
            <p:cNvPr id="3199" name="Google Shape;3199;p37"/>
            <p:cNvSpPr/>
            <p:nvPr/>
          </p:nvSpPr>
          <p:spPr>
            <a:xfrm>
              <a:off x="5629850" y="1590975"/>
              <a:ext cx="388875" cy="484900"/>
            </a:xfrm>
            <a:custGeom>
              <a:rect b="b" l="l" r="r" t="t"/>
              <a:pathLst>
                <a:path extrusionOk="0" h="19396" w="15555">
                  <a:moveTo>
                    <a:pt x="3987" y="5494"/>
                  </a:moveTo>
                  <a:cubicBezTo>
                    <a:pt x="4097" y="5494"/>
                    <a:pt x="5265" y="5692"/>
                    <a:pt x="5897" y="6173"/>
                  </a:cubicBezTo>
                  <a:cubicBezTo>
                    <a:pt x="6244" y="6435"/>
                    <a:pt x="6585" y="7035"/>
                    <a:pt x="6437" y="7242"/>
                  </a:cubicBezTo>
                  <a:cubicBezTo>
                    <a:pt x="6398" y="7296"/>
                    <a:pt x="6312" y="7319"/>
                    <a:pt x="6198" y="7319"/>
                  </a:cubicBezTo>
                  <a:cubicBezTo>
                    <a:pt x="5871" y="7319"/>
                    <a:pt x="5318" y="7134"/>
                    <a:pt x="5016" y="6994"/>
                  </a:cubicBezTo>
                  <a:cubicBezTo>
                    <a:pt x="4570" y="6797"/>
                    <a:pt x="4030" y="6352"/>
                    <a:pt x="3837" y="6090"/>
                  </a:cubicBezTo>
                  <a:cubicBezTo>
                    <a:pt x="3681" y="5875"/>
                    <a:pt x="3630" y="5513"/>
                    <a:pt x="3984" y="5494"/>
                  </a:cubicBezTo>
                  <a:cubicBezTo>
                    <a:pt x="3985" y="5494"/>
                    <a:pt x="3986" y="5494"/>
                    <a:pt x="3987" y="5494"/>
                  </a:cubicBezTo>
                  <a:close/>
                  <a:moveTo>
                    <a:pt x="6515" y="1"/>
                  </a:moveTo>
                  <a:cubicBezTo>
                    <a:pt x="6515" y="1"/>
                    <a:pt x="5969" y="1601"/>
                    <a:pt x="5717" y="1747"/>
                  </a:cubicBezTo>
                  <a:cubicBezTo>
                    <a:pt x="5470" y="1895"/>
                    <a:pt x="6337" y="2050"/>
                    <a:pt x="6717" y="2687"/>
                  </a:cubicBezTo>
                  <a:cubicBezTo>
                    <a:pt x="7097" y="3330"/>
                    <a:pt x="7235" y="3729"/>
                    <a:pt x="7125" y="3885"/>
                  </a:cubicBezTo>
                  <a:cubicBezTo>
                    <a:pt x="7102" y="3917"/>
                    <a:pt x="7059" y="3932"/>
                    <a:pt x="7001" y="3932"/>
                  </a:cubicBezTo>
                  <a:cubicBezTo>
                    <a:pt x="6781" y="3932"/>
                    <a:pt x="6355" y="3715"/>
                    <a:pt x="6130" y="3449"/>
                  </a:cubicBezTo>
                  <a:cubicBezTo>
                    <a:pt x="5846" y="3114"/>
                    <a:pt x="5336" y="2367"/>
                    <a:pt x="5241" y="2037"/>
                  </a:cubicBezTo>
                  <a:cubicBezTo>
                    <a:pt x="5241" y="2037"/>
                    <a:pt x="4401" y="2573"/>
                    <a:pt x="3717" y="3358"/>
                  </a:cubicBezTo>
                  <a:cubicBezTo>
                    <a:pt x="3457" y="3660"/>
                    <a:pt x="3218" y="3999"/>
                    <a:pt x="3057" y="4357"/>
                  </a:cubicBezTo>
                  <a:cubicBezTo>
                    <a:pt x="2961" y="4573"/>
                    <a:pt x="2879" y="4738"/>
                    <a:pt x="2801" y="4871"/>
                  </a:cubicBezTo>
                  <a:cubicBezTo>
                    <a:pt x="2411" y="5536"/>
                    <a:pt x="2200" y="5375"/>
                    <a:pt x="1755" y="6347"/>
                  </a:cubicBezTo>
                  <a:cubicBezTo>
                    <a:pt x="1567" y="6755"/>
                    <a:pt x="1412" y="7117"/>
                    <a:pt x="1292" y="7439"/>
                  </a:cubicBezTo>
                  <a:cubicBezTo>
                    <a:pt x="1063" y="8035"/>
                    <a:pt x="953" y="8476"/>
                    <a:pt x="1003" y="8723"/>
                  </a:cubicBezTo>
                  <a:cubicBezTo>
                    <a:pt x="1076" y="9098"/>
                    <a:pt x="2195" y="10057"/>
                    <a:pt x="3030" y="10434"/>
                  </a:cubicBezTo>
                  <a:cubicBezTo>
                    <a:pt x="3402" y="10599"/>
                    <a:pt x="3855" y="10749"/>
                    <a:pt x="4259" y="10901"/>
                  </a:cubicBezTo>
                  <a:cubicBezTo>
                    <a:pt x="4768" y="11094"/>
                    <a:pt x="5203" y="11291"/>
                    <a:pt x="5300" y="11543"/>
                  </a:cubicBezTo>
                  <a:cubicBezTo>
                    <a:pt x="5456" y="11928"/>
                    <a:pt x="5249" y="12043"/>
                    <a:pt x="4809" y="12093"/>
                  </a:cubicBezTo>
                  <a:cubicBezTo>
                    <a:pt x="4734" y="12101"/>
                    <a:pt x="4646" y="12107"/>
                    <a:pt x="4546" y="12107"/>
                  </a:cubicBezTo>
                  <a:cubicBezTo>
                    <a:pt x="4029" y="12107"/>
                    <a:pt x="3202" y="11958"/>
                    <a:pt x="2333" y="11255"/>
                  </a:cubicBezTo>
                  <a:cubicBezTo>
                    <a:pt x="2017" y="10997"/>
                    <a:pt x="1746" y="10741"/>
                    <a:pt x="1522" y="10512"/>
                  </a:cubicBezTo>
                  <a:cubicBezTo>
                    <a:pt x="1016" y="9989"/>
                    <a:pt x="756" y="9594"/>
                    <a:pt x="756" y="9594"/>
                  </a:cubicBezTo>
                  <a:cubicBezTo>
                    <a:pt x="756" y="9594"/>
                    <a:pt x="576" y="9975"/>
                    <a:pt x="434" y="10507"/>
                  </a:cubicBezTo>
                  <a:cubicBezTo>
                    <a:pt x="402" y="10622"/>
                    <a:pt x="375" y="10741"/>
                    <a:pt x="352" y="10865"/>
                  </a:cubicBezTo>
                  <a:cubicBezTo>
                    <a:pt x="214" y="11585"/>
                    <a:pt x="214" y="11896"/>
                    <a:pt x="260" y="12520"/>
                  </a:cubicBezTo>
                  <a:cubicBezTo>
                    <a:pt x="305" y="13143"/>
                    <a:pt x="1268" y="14286"/>
                    <a:pt x="2168" y="14487"/>
                  </a:cubicBezTo>
                  <a:cubicBezTo>
                    <a:pt x="2987" y="14673"/>
                    <a:pt x="4370" y="14845"/>
                    <a:pt x="4880" y="14845"/>
                  </a:cubicBezTo>
                  <a:cubicBezTo>
                    <a:pt x="4927" y="14845"/>
                    <a:pt x="4966" y="14844"/>
                    <a:pt x="4997" y="14840"/>
                  </a:cubicBezTo>
                  <a:cubicBezTo>
                    <a:pt x="5064" y="14833"/>
                    <a:pt x="5139" y="14830"/>
                    <a:pt x="5219" y="14830"/>
                  </a:cubicBezTo>
                  <a:cubicBezTo>
                    <a:pt x="5597" y="14830"/>
                    <a:pt x="6066" y="14914"/>
                    <a:pt x="6084" y="15134"/>
                  </a:cubicBezTo>
                  <a:cubicBezTo>
                    <a:pt x="6094" y="15272"/>
                    <a:pt x="6024" y="15359"/>
                    <a:pt x="5874" y="15418"/>
                  </a:cubicBezTo>
                  <a:cubicBezTo>
                    <a:pt x="5717" y="15482"/>
                    <a:pt x="5465" y="15515"/>
                    <a:pt x="5121" y="15528"/>
                  </a:cubicBezTo>
                  <a:cubicBezTo>
                    <a:pt x="4957" y="15535"/>
                    <a:pt x="4795" y="15538"/>
                    <a:pt x="4635" y="15538"/>
                  </a:cubicBezTo>
                  <a:cubicBezTo>
                    <a:pt x="3926" y="15538"/>
                    <a:pt x="3265" y="15471"/>
                    <a:pt x="2760" y="15317"/>
                  </a:cubicBezTo>
                  <a:cubicBezTo>
                    <a:pt x="2567" y="15258"/>
                    <a:pt x="2402" y="15189"/>
                    <a:pt x="2259" y="15107"/>
                  </a:cubicBezTo>
                  <a:cubicBezTo>
                    <a:pt x="1664" y="14754"/>
                    <a:pt x="315" y="13919"/>
                    <a:pt x="108" y="13672"/>
                  </a:cubicBezTo>
                  <a:cubicBezTo>
                    <a:pt x="100" y="13662"/>
                    <a:pt x="92" y="13657"/>
                    <a:pt x="86" y="13657"/>
                  </a:cubicBezTo>
                  <a:cubicBezTo>
                    <a:pt x="0" y="13657"/>
                    <a:pt x="218" y="14681"/>
                    <a:pt x="540" y="15625"/>
                  </a:cubicBezTo>
                  <a:cubicBezTo>
                    <a:pt x="724" y="16170"/>
                    <a:pt x="944" y="16684"/>
                    <a:pt x="1158" y="16959"/>
                  </a:cubicBezTo>
                  <a:cubicBezTo>
                    <a:pt x="1296" y="17129"/>
                    <a:pt x="1467" y="17317"/>
                    <a:pt x="1659" y="17505"/>
                  </a:cubicBezTo>
                  <a:cubicBezTo>
                    <a:pt x="2397" y="18234"/>
                    <a:pt x="3429" y="19014"/>
                    <a:pt x="3819" y="19192"/>
                  </a:cubicBezTo>
                  <a:cubicBezTo>
                    <a:pt x="4184" y="19361"/>
                    <a:pt x="5220" y="19395"/>
                    <a:pt x="5817" y="19395"/>
                  </a:cubicBezTo>
                  <a:cubicBezTo>
                    <a:pt x="5856" y="19395"/>
                    <a:pt x="5893" y="19395"/>
                    <a:pt x="5929" y="19395"/>
                  </a:cubicBezTo>
                  <a:cubicBezTo>
                    <a:pt x="6896" y="19385"/>
                    <a:pt x="7493" y="18615"/>
                    <a:pt x="7817" y="17986"/>
                  </a:cubicBezTo>
                  <a:cubicBezTo>
                    <a:pt x="7982" y="17670"/>
                    <a:pt x="8079" y="17391"/>
                    <a:pt x="8116" y="17266"/>
                  </a:cubicBezTo>
                  <a:cubicBezTo>
                    <a:pt x="8166" y="17097"/>
                    <a:pt x="8249" y="17023"/>
                    <a:pt x="8322" y="16995"/>
                  </a:cubicBezTo>
                  <a:cubicBezTo>
                    <a:pt x="8339" y="16989"/>
                    <a:pt x="8356" y="16986"/>
                    <a:pt x="8373" y="16986"/>
                  </a:cubicBezTo>
                  <a:cubicBezTo>
                    <a:pt x="8438" y="16986"/>
                    <a:pt x="8496" y="17032"/>
                    <a:pt x="8511" y="17101"/>
                  </a:cubicBezTo>
                  <a:cubicBezTo>
                    <a:pt x="8538" y="17230"/>
                    <a:pt x="8593" y="17463"/>
                    <a:pt x="8685" y="17716"/>
                  </a:cubicBezTo>
                  <a:cubicBezTo>
                    <a:pt x="8868" y="18244"/>
                    <a:pt x="9207" y="18872"/>
                    <a:pt x="9771" y="18945"/>
                  </a:cubicBezTo>
                  <a:cubicBezTo>
                    <a:pt x="9853" y="18955"/>
                    <a:pt x="9938" y="18959"/>
                    <a:pt x="10026" y="18959"/>
                  </a:cubicBezTo>
                  <a:cubicBezTo>
                    <a:pt x="10765" y="18959"/>
                    <a:pt x="11717" y="18623"/>
                    <a:pt x="12573" y="18115"/>
                  </a:cubicBezTo>
                  <a:cubicBezTo>
                    <a:pt x="12848" y="17950"/>
                    <a:pt x="13115" y="17766"/>
                    <a:pt x="13358" y="17573"/>
                  </a:cubicBezTo>
                  <a:cubicBezTo>
                    <a:pt x="13908" y="17139"/>
                    <a:pt x="14394" y="16496"/>
                    <a:pt x="14761" y="15748"/>
                  </a:cubicBezTo>
                  <a:cubicBezTo>
                    <a:pt x="15265" y="14735"/>
                    <a:pt x="15555" y="13543"/>
                    <a:pt x="15481" y="12451"/>
                  </a:cubicBezTo>
                  <a:cubicBezTo>
                    <a:pt x="15477" y="12406"/>
                    <a:pt x="15472" y="12355"/>
                    <a:pt x="15467" y="12309"/>
                  </a:cubicBezTo>
                  <a:lnTo>
                    <a:pt x="15320" y="11598"/>
                  </a:lnTo>
                  <a:cubicBezTo>
                    <a:pt x="15320" y="11598"/>
                    <a:pt x="15022" y="12043"/>
                    <a:pt x="14592" y="12529"/>
                  </a:cubicBezTo>
                  <a:cubicBezTo>
                    <a:pt x="14261" y="12910"/>
                    <a:pt x="13853" y="13308"/>
                    <a:pt x="13440" y="13547"/>
                  </a:cubicBezTo>
                  <a:cubicBezTo>
                    <a:pt x="12645" y="14011"/>
                    <a:pt x="11496" y="14558"/>
                    <a:pt x="10859" y="14558"/>
                  </a:cubicBezTo>
                  <a:cubicBezTo>
                    <a:pt x="10659" y="14558"/>
                    <a:pt x="10509" y="14504"/>
                    <a:pt x="10437" y="14377"/>
                  </a:cubicBezTo>
                  <a:cubicBezTo>
                    <a:pt x="10194" y="13947"/>
                    <a:pt x="11840" y="13473"/>
                    <a:pt x="13073" y="12529"/>
                  </a:cubicBezTo>
                  <a:cubicBezTo>
                    <a:pt x="13091" y="12516"/>
                    <a:pt x="13110" y="12502"/>
                    <a:pt x="13123" y="12488"/>
                  </a:cubicBezTo>
                  <a:cubicBezTo>
                    <a:pt x="14362" y="11520"/>
                    <a:pt x="15224" y="10906"/>
                    <a:pt x="15320" y="10315"/>
                  </a:cubicBezTo>
                  <a:cubicBezTo>
                    <a:pt x="15394" y="9888"/>
                    <a:pt x="15352" y="9329"/>
                    <a:pt x="15123" y="8631"/>
                  </a:cubicBezTo>
                  <a:cubicBezTo>
                    <a:pt x="15036" y="8365"/>
                    <a:pt x="14922" y="8080"/>
                    <a:pt x="14774" y="7778"/>
                  </a:cubicBezTo>
                  <a:cubicBezTo>
                    <a:pt x="14490" y="7182"/>
                    <a:pt x="13913" y="6338"/>
                    <a:pt x="13436" y="5682"/>
                  </a:cubicBezTo>
                  <a:cubicBezTo>
                    <a:pt x="13028" y="5119"/>
                    <a:pt x="12693" y="4692"/>
                    <a:pt x="12693" y="4692"/>
                  </a:cubicBezTo>
                  <a:cubicBezTo>
                    <a:pt x="12693" y="4692"/>
                    <a:pt x="12610" y="5164"/>
                    <a:pt x="12450" y="5779"/>
                  </a:cubicBezTo>
                  <a:cubicBezTo>
                    <a:pt x="12294" y="6366"/>
                    <a:pt x="12060" y="7085"/>
                    <a:pt x="11743" y="7640"/>
                  </a:cubicBezTo>
                  <a:cubicBezTo>
                    <a:pt x="11587" y="7911"/>
                    <a:pt x="11367" y="8255"/>
                    <a:pt x="11115" y="8581"/>
                  </a:cubicBezTo>
                  <a:cubicBezTo>
                    <a:pt x="10701" y="9125"/>
                    <a:pt x="10202" y="9615"/>
                    <a:pt x="9811" y="9615"/>
                  </a:cubicBezTo>
                  <a:cubicBezTo>
                    <a:pt x="9717" y="9615"/>
                    <a:pt x="9629" y="9587"/>
                    <a:pt x="9551" y="9526"/>
                  </a:cubicBezTo>
                  <a:cubicBezTo>
                    <a:pt x="9377" y="9388"/>
                    <a:pt x="9349" y="9149"/>
                    <a:pt x="9419" y="8861"/>
                  </a:cubicBezTo>
                  <a:cubicBezTo>
                    <a:pt x="9578" y="8154"/>
                    <a:pt x="10299" y="7164"/>
                    <a:pt x="10771" y="6696"/>
                  </a:cubicBezTo>
                  <a:cubicBezTo>
                    <a:pt x="10996" y="6476"/>
                    <a:pt x="11381" y="6141"/>
                    <a:pt x="11707" y="5792"/>
                  </a:cubicBezTo>
                  <a:lnTo>
                    <a:pt x="11711" y="5792"/>
                  </a:lnTo>
                  <a:cubicBezTo>
                    <a:pt x="11978" y="5504"/>
                    <a:pt x="12202" y="5206"/>
                    <a:pt x="12257" y="4954"/>
                  </a:cubicBezTo>
                  <a:cubicBezTo>
                    <a:pt x="12385" y="4384"/>
                    <a:pt x="12073" y="3760"/>
                    <a:pt x="11642" y="3390"/>
                  </a:cubicBezTo>
                  <a:cubicBezTo>
                    <a:pt x="11633" y="3385"/>
                    <a:pt x="11624" y="3375"/>
                    <a:pt x="11614" y="3366"/>
                  </a:cubicBezTo>
                  <a:cubicBezTo>
                    <a:pt x="11174" y="2995"/>
                    <a:pt x="10312" y="2408"/>
                    <a:pt x="10312" y="2408"/>
                  </a:cubicBezTo>
                  <a:cubicBezTo>
                    <a:pt x="10312" y="2408"/>
                    <a:pt x="10202" y="3385"/>
                    <a:pt x="9891" y="3967"/>
                  </a:cubicBezTo>
                  <a:cubicBezTo>
                    <a:pt x="9872" y="3995"/>
                    <a:pt x="9853" y="4027"/>
                    <a:pt x="9840" y="4054"/>
                  </a:cubicBezTo>
                  <a:cubicBezTo>
                    <a:pt x="9588" y="4445"/>
                    <a:pt x="9052" y="5163"/>
                    <a:pt x="8697" y="5163"/>
                  </a:cubicBezTo>
                  <a:cubicBezTo>
                    <a:pt x="8638" y="5163"/>
                    <a:pt x="8585" y="5143"/>
                    <a:pt x="8538" y="5100"/>
                  </a:cubicBezTo>
                  <a:cubicBezTo>
                    <a:pt x="8340" y="4922"/>
                    <a:pt x="8501" y="4545"/>
                    <a:pt x="8771" y="4164"/>
                  </a:cubicBezTo>
                  <a:cubicBezTo>
                    <a:pt x="8960" y="3898"/>
                    <a:pt x="9203" y="3628"/>
                    <a:pt x="9409" y="3417"/>
                  </a:cubicBezTo>
                  <a:cubicBezTo>
                    <a:pt x="9918" y="2907"/>
                    <a:pt x="10065" y="2289"/>
                    <a:pt x="9908" y="2109"/>
                  </a:cubicBezTo>
                  <a:cubicBezTo>
                    <a:pt x="9753" y="1931"/>
                    <a:pt x="7923" y="1165"/>
                    <a:pt x="7290" y="794"/>
                  </a:cubicBezTo>
                  <a:cubicBezTo>
                    <a:pt x="6727" y="464"/>
                    <a:pt x="6515" y="1"/>
                    <a:pt x="6515" y="1"/>
                  </a:cubicBezTo>
                  <a:close/>
                </a:path>
              </a:pathLst>
            </a:custGeom>
            <a:solidFill>
              <a:schemeClr val="accent1">
                <a:alpha val="656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37"/>
            <p:cNvSpPr/>
            <p:nvPr/>
          </p:nvSpPr>
          <p:spPr>
            <a:xfrm>
              <a:off x="5699850" y="1674900"/>
              <a:ext cx="239625" cy="60900"/>
            </a:xfrm>
            <a:custGeom>
              <a:rect b="b" l="l" r="r" t="t"/>
              <a:pathLst>
                <a:path extrusionOk="0" h="2436" w="9585">
                  <a:moveTo>
                    <a:pt x="917" y="1"/>
                  </a:moveTo>
                  <a:cubicBezTo>
                    <a:pt x="657" y="303"/>
                    <a:pt x="418" y="642"/>
                    <a:pt x="257" y="1000"/>
                  </a:cubicBezTo>
                  <a:cubicBezTo>
                    <a:pt x="161" y="1216"/>
                    <a:pt x="79" y="1381"/>
                    <a:pt x="1" y="1514"/>
                  </a:cubicBezTo>
                  <a:cubicBezTo>
                    <a:pt x="2959" y="1775"/>
                    <a:pt x="5935" y="2435"/>
                    <a:pt x="8907" y="2435"/>
                  </a:cubicBezTo>
                  <a:lnTo>
                    <a:pt x="8911" y="2435"/>
                  </a:lnTo>
                  <a:cubicBezTo>
                    <a:pt x="9178" y="2147"/>
                    <a:pt x="9402" y="1849"/>
                    <a:pt x="9457" y="1597"/>
                  </a:cubicBezTo>
                  <a:cubicBezTo>
                    <a:pt x="9585" y="1027"/>
                    <a:pt x="9273" y="403"/>
                    <a:pt x="8842" y="33"/>
                  </a:cubicBezTo>
                  <a:cubicBezTo>
                    <a:pt x="8833" y="28"/>
                    <a:pt x="8824" y="18"/>
                    <a:pt x="8814" y="9"/>
                  </a:cubicBezTo>
                  <a:cubicBezTo>
                    <a:pt x="8732" y="24"/>
                    <a:pt x="8655" y="46"/>
                    <a:pt x="8577" y="69"/>
                  </a:cubicBezTo>
                  <a:cubicBezTo>
                    <a:pt x="8095" y="206"/>
                    <a:pt x="7646" y="431"/>
                    <a:pt x="7169" y="583"/>
                  </a:cubicBezTo>
                  <a:cubicBezTo>
                    <a:pt x="7146" y="592"/>
                    <a:pt x="7118" y="602"/>
                    <a:pt x="7091" y="610"/>
                  </a:cubicBezTo>
                  <a:cubicBezTo>
                    <a:pt x="7072" y="638"/>
                    <a:pt x="7053" y="670"/>
                    <a:pt x="7040" y="697"/>
                  </a:cubicBezTo>
                  <a:cubicBezTo>
                    <a:pt x="6788" y="1088"/>
                    <a:pt x="6252" y="1806"/>
                    <a:pt x="5897" y="1806"/>
                  </a:cubicBezTo>
                  <a:cubicBezTo>
                    <a:pt x="5838" y="1806"/>
                    <a:pt x="5785" y="1786"/>
                    <a:pt x="5738" y="1743"/>
                  </a:cubicBezTo>
                  <a:cubicBezTo>
                    <a:pt x="5540" y="1565"/>
                    <a:pt x="5701" y="1188"/>
                    <a:pt x="5971" y="807"/>
                  </a:cubicBezTo>
                  <a:lnTo>
                    <a:pt x="5971" y="807"/>
                  </a:lnTo>
                  <a:cubicBezTo>
                    <a:pt x="5836" y="816"/>
                    <a:pt x="5699" y="821"/>
                    <a:pt x="5563" y="821"/>
                  </a:cubicBezTo>
                  <a:cubicBezTo>
                    <a:pt x="4036" y="821"/>
                    <a:pt x="2471" y="291"/>
                    <a:pt x="917" y="1"/>
                  </a:cubicBezTo>
                  <a:close/>
                </a:path>
              </a:pathLst>
            </a:custGeom>
            <a:solidFill>
              <a:schemeClr val="accent1">
                <a:alpha val="656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37"/>
            <p:cNvSpPr/>
            <p:nvPr/>
          </p:nvSpPr>
          <p:spPr>
            <a:xfrm>
              <a:off x="5941075" y="1708250"/>
              <a:ext cx="24675" cy="27200"/>
            </a:xfrm>
            <a:custGeom>
              <a:rect b="b" l="l" r="r" t="t"/>
              <a:pathLst>
                <a:path extrusionOk="0" h="1088" w="987">
                  <a:moveTo>
                    <a:pt x="244" y="1"/>
                  </a:moveTo>
                  <a:cubicBezTo>
                    <a:pt x="244" y="1"/>
                    <a:pt x="161" y="473"/>
                    <a:pt x="1" y="1088"/>
                  </a:cubicBezTo>
                  <a:cubicBezTo>
                    <a:pt x="327" y="1074"/>
                    <a:pt x="661" y="1046"/>
                    <a:pt x="987" y="991"/>
                  </a:cubicBezTo>
                  <a:cubicBezTo>
                    <a:pt x="579" y="428"/>
                    <a:pt x="244" y="1"/>
                    <a:pt x="244" y="1"/>
                  </a:cubicBezTo>
                  <a:close/>
                </a:path>
              </a:pathLst>
            </a:custGeom>
            <a:solidFill>
              <a:schemeClr val="accent1">
                <a:alpha val="656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37"/>
            <p:cNvSpPr/>
            <p:nvPr/>
          </p:nvSpPr>
          <p:spPr>
            <a:xfrm>
              <a:off x="5640700" y="1830800"/>
              <a:ext cx="27200" cy="22975"/>
            </a:xfrm>
            <a:custGeom>
              <a:rect b="b" l="l" r="r" t="t"/>
              <a:pathLst>
                <a:path extrusionOk="0" h="919" w="1088">
                  <a:moveTo>
                    <a:pt x="322" y="1"/>
                  </a:moveTo>
                  <a:cubicBezTo>
                    <a:pt x="322" y="1"/>
                    <a:pt x="142" y="382"/>
                    <a:pt x="0" y="914"/>
                  </a:cubicBezTo>
                  <a:cubicBezTo>
                    <a:pt x="156" y="902"/>
                    <a:pt x="314" y="897"/>
                    <a:pt x="473" y="897"/>
                  </a:cubicBezTo>
                  <a:cubicBezTo>
                    <a:pt x="677" y="897"/>
                    <a:pt x="883" y="906"/>
                    <a:pt x="1088" y="919"/>
                  </a:cubicBezTo>
                  <a:cubicBezTo>
                    <a:pt x="582" y="396"/>
                    <a:pt x="322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656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37"/>
            <p:cNvSpPr/>
            <p:nvPr/>
          </p:nvSpPr>
          <p:spPr>
            <a:xfrm>
              <a:off x="5653650" y="1776925"/>
              <a:ext cx="361050" cy="127300"/>
            </a:xfrm>
            <a:custGeom>
              <a:rect b="b" l="l" r="r" t="t"/>
              <a:pathLst>
                <a:path extrusionOk="0" h="5092" w="14442">
                  <a:moveTo>
                    <a:pt x="340" y="1"/>
                  </a:moveTo>
                  <a:cubicBezTo>
                    <a:pt x="111" y="597"/>
                    <a:pt x="1" y="1038"/>
                    <a:pt x="51" y="1285"/>
                  </a:cubicBezTo>
                  <a:cubicBezTo>
                    <a:pt x="124" y="1660"/>
                    <a:pt x="1243" y="2619"/>
                    <a:pt x="2078" y="2996"/>
                  </a:cubicBezTo>
                  <a:cubicBezTo>
                    <a:pt x="2450" y="3161"/>
                    <a:pt x="2903" y="3311"/>
                    <a:pt x="3307" y="3463"/>
                  </a:cubicBezTo>
                  <a:cubicBezTo>
                    <a:pt x="6255" y="4037"/>
                    <a:pt x="9191" y="4949"/>
                    <a:pt x="12121" y="5091"/>
                  </a:cubicBezTo>
                  <a:cubicBezTo>
                    <a:pt x="12139" y="5078"/>
                    <a:pt x="12158" y="5064"/>
                    <a:pt x="12171" y="5050"/>
                  </a:cubicBezTo>
                  <a:cubicBezTo>
                    <a:pt x="13410" y="4082"/>
                    <a:pt x="14272" y="3468"/>
                    <a:pt x="14368" y="2877"/>
                  </a:cubicBezTo>
                  <a:cubicBezTo>
                    <a:pt x="14442" y="2450"/>
                    <a:pt x="14400" y="1891"/>
                    <a:pt x="14171" y="1193"/>
                  </a:cubicBezTo>
                  <a:cubicBezTo>
                    <a:pt x="13472" y="1061"/>
                    <a:pt x="12761" y="993"/>
                    <a:pt x="12049" y="993"/>
                  </a:cubicBezTo>
                  <a:cubicBezTo>
                    <a:pt x="11775" y="993"/>
                    <a:pt x="11501" y="1003"/>
                    <a:pt x="11227" y="1023"/>
                  </a:cubicBezTo>
                  <a:cubicBezTo>
                    <a:pt x="10874" y="1051"/>
                    <a:pt x="10520" y="1093"/>
                    <a:pt x="10163" y="1143"/>
                  </a:cubicBezTo>
                  <a:cubicBezTo>
                    <a:pt x="9749" y="1687"/>
                    <a:pt x="9250" y="2177"/>
                    <a:pt x="8859" y="2177"/>
                  </a:cubicBezTo>
                  <a:cubicBezTo>
                    <a:pt x="8765" y="2177"/>
                    <a:pt x="8677" y="2149"/>
                    <a:pt x="8599" y="2088"/>
                  </a:cubicBezTo>
                  <a:cubicBezTo>
                    <a:pt x="8425" y="1950"/>
                    <a:pt x="8397" y="1711"/>
                    <a:pt x="8467" y="1423"/>
                  </a:cubicBezTo>
                  <a:lnTo>
                    <a:pt x="8467" y="1423"/>
                  </a:lnTo>
                  <a:cubicBezTo>
                    <a:pt x="7696" y="1549"/>
                    <a:pt x="6929" y="1653"/>
                    <a:pt x="6170" y="1653"/>
                  </a:cubicBezTo>
                  <a:cubicBezTo>
                    <a:pt x="5578" y="1653"/>
                    <a:pt x="4991" y="1590"/>
                    <a:pt x="4412" y="1423"/>
                  </a:cubicBezTo>
                  <a:cubicBezTo>
                    <a:pt x="3444" y="1143"/>
                    <a:pt x="2573" y="583"/>
                    <a:pt x="1615" y="267"/>
                  </a:cubicBezTo>
                  <a:cubicBezTo>
                    <a:pt x="1203" y="134"/>
                    <a:pt x="771" y="43"/>
                    <a:pt x="340" y="1"/>
                  </a:cubicBezTo>
                  <a:close/>
                </a:path>
              </a:pathLst>
            </a:custGeom>
            <a:solidFill>
              <a:schemeClr val="accent1">
                <a:alpha val="656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37"/>
            <p:cNvSpPr/>
            <p:nvPr/>
          </p:nvSpPr>
          <p:spPr>
            <a:xfrm>
              <a:off x="5643325" y="1973375"/>
              <a:ext cx="355575" cy="73225"/>
            </a:xfrm>
            <a:custGeom>
              <a:rect b="b" l="l" r="r" t="t"/>
              <a:pathLst>
                <a:path extrusionOk="0" h="2929" w="14223">
                  <a:moveTo>
                    <a:pt x="3117" y="0"/>
                  </a:moveTo>
                  <a:cubicBezTo>
                    <a:pt x="2849" y="0"/>
                    <a:pt x="2580" y="6"/>
                    <a:pt x="2312" y="17"/>
                  </a:cubicBezTo>
                  <a:cubicBezTo>
                    <a:pt x="2280" y="17"/>
                    <a:pt x="2253" y="21"/>
                    <a:pt x="2221" y="21"/>
                  </a:cubicBezTo>
                  <a:cubicBezTo>
                    <a:pt x="1487" y="58"/>
                    <a:pt x="729" y="150"/>
                    <a:pt x="1" y="329"/>
                  </a:cubicBezTo>
                  <a:cubicBezTo>
                    <a:pt x="185" y="874"/>
                    <a:pt x="405" y="1388"/>
                    <a:pt x="619" y="1663"/>
                  </a:cubicBezTo>
                  <a:cubicBezTo>
                    <a:pt x="757" y="1833"/>
                    <a:pt x="928" y="2021"/>
                    <a:pt x="1120" y="2209"/>
                  </a:cubicBezTo>
                  <a:cubicBezTo>
                    <a:pt x="1425" y="2146"/>
                    <a:pt x="1737" y="2114"/>
                    <a:pt x="2049" y="2114"/>
                  </a:cubicBezTo>
                  <a:cubicBezTo>
                    <a:pt x="2282" y="2114"/>
                    <a:pt x="2514" y="2132"/>
                    <a:pt x="2744" y="2167"/>
                  </a:cubicBezTo>
                  <a:cubicBezTo>
                    <a:pt x="3863" y="2341"/>
                    <a:pt x="4935" y="2928"/>
                    <a:pt x="6049" y="2928"/>
                  </a:cubicBezTo>
                  <a:cubicBezTo>
                    <a:pt x="6171" y="2928"/>
                    <a:pt x="6293" y="2921"/>
                    <a:pt x="6416" y="2906"/>
                  </a:cubicBezTo>
                  <a:cubicBezTo>
                    <a:pt x="6710" y="2869"/>
                    <a:pt x="6994" y="2787"/>
                    <a:pt x="7278" y="2690"/>
                  </a:cubicBezTo>
                  <a:cubicBezTo>
                    <a:pt x="7443" y="2374"/>
                    <a:pt x="7540" y="2095"/>
                    <a:pt x="7577" y="1970"/>
                  </a:cubicBezTo>
                  <a:cubicBezTo>
                    <a:pt x="7627" y="1801"/>
                    <a:pt x="7710" y="1727"/>
                    <a:pt x="7783" y="1699"/>
                  </a:cubicBezTo>
                  <a:cubicBezTo>
                    <a:pt x="7800" y="1693"/>
                    <a:pt x="7817" y="1690"/>
                    <a:pt x="7834" y="1690"/>
                  </a:cubicBezTo>
                  <a:cubicBezTo>
                    <a:pt x="7899" y="1690"/>
                    <a:pt x="7957" y="1736"/>
                    <a:pt x="7972" y="1805"/>
                  </a:cubicBezTo>
                  <a:cubicBezTo>
                    <a:pt x="7999" y="1934"/>
                    <a:pt x="8054" y="2167"/>
                    <a:pt x="8146" y="2420"/>
                  </a:cubicBezTo>
                  <a:cubicBezTo>
                    <a:pt x="8186" y="2410"/>
                    <a:pt x="8228" y="2402"/>
                    <a:pt x="8274" y="2393"/>
                  </a:cubicBezTo>
                  <a:cubicBezTo>
                    <a:pt x="8562" y="2331"/>
                    <a:pt x="8851" y="2304"/>
                    <a:pt x="9141" y="2304"/>
                  </a:cubicBezTo>
                  <a:cubicBezTo>
                    <a:pt x="10050" y="2304"/>
                    <a:pt x="10967" y="2562"/>
                    <a:pt x="11860" y="2778"/>
                  </a:cubicBezTo>
                  <a:cubicBezTo>
                    <a:pt x="11920" y="2791"/>
                    <a:pt x="11975" y="2806"/>
                    <a:pt x="12034" y="2819"/>
                  </a:cubicBezTo>
                  <a:cubicBezTo>
                    <a:pt x="12309" y="2654"/>
                    <a:pt x="12576" y="2470"/>
                    <a:pt x="12819" y="2277"/>
                  </a:cubicBezTo>
                  <a:cubicBezTo>
                    <a:pt x="13369" y="1843"/>
                    <a:pt x="13855" y="1200"/>
                    <a:pt x="14222" y="452"/>
                  </a:cubicBezTo>
                  <a:lnTo>
                    <a:pt x="14222" y="452"/>
                  </a:lnTo>
                  <a:cubicBezTo>
                    <a:pt x="13469" y="696"/>
                    <a:pt x="12718" y="952"/>
                    <a:pt x="11934" y="1045"/>
                  </a:cubicBezTo>
                  <a:cubicBezTo>
                    <a:pt x="11687" y="1074"/>
                    <a:pt x="11441" y="1088"/>
                    <a:pt x="11195" y="1088"/>
                  </a:cubicBezTo>
                  <a:cubicBezTo>
                    <a:pt x="9808" y="1088"/>
                    <a:pt x="8430" y="665"/>
                    <a:pt x="7058" y="389"/>
                  </a:cubicBezTo>
                  <a:cubicBezTo>
                    <a:pt x="6490" y="274"/>
                    <a:pt x="5912" y="186"/>
                    <a:pt x="5335" y="122"/>
                  </a:cubicBezTo>
                  <a:cubicBezTo>
                    <a:pt x="4600" y="41"/>
                    <a:pt x="3859" y="0"/>
                    <a:pt x="3117" y="0"/>
                  </a:cubicBezTo>
                  <a:close/>
                </a:path>
              </a:pathLst>
            </a:custGeom>
            <a:solidFill>
              <a:schemeClr val="accent1">
                <a:alpha val="656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37"/>
            <p:cNvSpPr/>
            <p:nvPr/>
          </p:nvSpPr>
          <p:spPr>
            <a:xfrm>
              <a:off x="5732550" y="1633175"/>
              <a:ext cx="183325" cy="504525"/>
            </a:xfrm>
            <a:custGeom>
              <a:rect b="b" l="l" r="r" t="t"/>
              <a:pathLst>
                <a:path extrusionOk="0" h="20181" w="7333">
                  <a:moveTo>
                    <a:pt x="3059" y="1"/>
                  </a:moveTo>
                  <a:cubicBezTo>
                    <a:pt x="3059" y="1"/>
                    <a:pt x="3058" y="2"/>
                    <a:pt x="3059" y="4"/>
                  </a:cubicBezTo>
                  <a:cubicBezTo>
                    <a:pt x="3099" y="349"/>
                    <a:pt x="3311" y="857"/>
                    <a:pt x="3352" y="1202"/>
                  </a:cubicBezTo>
                  <a:cubicBezTo>
                    <a:pt x="3398" y="1545"/>
                    <a:pt x="3440" y="1890"/>
                    <a:pt x="3457" y="2238"/>
                  </a:cubicBezTo>
                  <a:cubicBezTo>
                    <a:pt x="3472" y="2546"/>
                    <a:pt x="3508" y="2848"/>
                    <a:pt x="3531" y="3155"/>
                  </a:cubicBezTo>
                  <a:cubicBezTo>
                    <a:pt x="3554" y="3463"/>
                    <a:pt x="3582" y="3765"/>
                    <a:pt x="3613" y="4072"/>
                  </a:cubicBezTo>
                  <a:cubicBezTo>
                    <a:pt x="3645" y="4356"/>
                    <a:pt x="3677" y="4641"/>
                    <a:pt x="3705" y="4930"/>
                  </a:cubicBezTo>
                  <a:cubicBezTo>
                    <a:pt x="3522" y="4595"/>
                    <a:pt x="3269" y="4311"/>
                    <a:pt x="2962" y="4091"/>
                  </a:cubicBezTo>
                  <a:cubicBezTo>
                    <a:pt x="2784" y="3962"/>
                    <a:pt x="2591" y="3852"/>
                    <a:pt x="2384" y="3770"/>
                  </a:cubicBezTo>
                  <a:cubicBezTo>
                    <a:pt x="2213" y="3704"/>
                    <a:pt x="2013" y="3628"/>
                    <a:pt x="1823" y="3628"/>
                  </a:cubicBezTo>
                  <a:cubicBezTo>
                    <a:pt x="1799" y="3628"/>
                    <a:pt x="1775" y="3629"/>
                    <a:pt x="1751" y="3632"/>
                  </a:cubicBezTo>
                  <a:cubicBezTo>
                    <a:pt x="1692" y="3636"/>
                    <a:pt x="1981" y="3825"/>
                    <a:pt x="2109" y="3866"/>
                  </a:cubicBezTo>
                  <a:cubicBezTo>
                    <a:pt x="2229" y="3907"/>
                    <a:pt x="2348" y="3953"/>
                    <a:pt x="2462" y="4013"/>
                  </a:cubicBezTo>
                  <a:cubicBezTo>
                    <a:pt x="2697" y="4132"/>
                    <a:pt x="2911" y="4288"/>
                    <a:pt x="3099" y="4481"/>
                  </a:cubicBezTo>
                  <a:cubicBezTo>
                    <a:pt x="3283" y="4669"/>
                    <a:pt x="3440" y="4898"/>
                    <a:pt x="3558" y="5137"/>
                  </a:cubicBezTo>
                  <a:cubicBezTo>
                    <a:pt x="3618" y="5251"/>
                    <a:pt x="3664" y="5374"/>
                    <a:pt x="3705" y="5499"/>
                  </a:cubicBezTo>
                  <a:cubicBezTo>
                    <a:pt x="3724" y="5558"/>
                    <a:pt x="3751" y="5618"/>
                    <a:pt x="3774" y="5677"/>
                  </a:cubicBezTo>
                  <a:cubicBezTo>
                    <a:pt x="3779" y="5760"/>
                    <a:pt x="4086" y="8204"/>
                    <a:pt x="4090" y="9429"/>
                  </a:cubicBezTo>
                  <a:cubicBezTo>
                    <a:pt x="3999" y="9315"/>
                    <a:pt x="3852" y="9195"/>
                    <a:pt x="3737" y="9099"/>
                  </a:cubicBezTo>
                  <a:cubicBezTo>
                    <a:pt x="3256" y="8686"/>
                    <a:pt x="2678" y="8415"/>
                    <a:pt x="2109" y="8145"/>
                  </a:cubicBezTo>
                  <a:cubicBezTo>
                    <a:pt x="1939" y="8062"/>
                    <a:pt x="1774" y="7971"/>
                    <a:pt x="1600" y="7906"/>
                  </a:cubicBezTo>
                  <a:cubicBezTo>
                    <a:pt x="1412" y="7838"/>
                    <a:pt x="1233" y="7755"/>
                    <a:pt x="1055" y="7672"/>
                  </a:cubicBezTo>
                  <a:cubicBezTo>
                    <a:pt x="881" y="7594"/>
                    <a:pt x="716" y="7507"/>
                    <a:pt x="550" y="7425"/>
                  </a:cubicBezTo>
                  <a:cubicBezTo>
                    <a:pt x="380" y="7338"/>
                    <a:pt x="206" y="7232"/>
                    <a:pt x="28" y="7177"/>
                  </a:cubicBezTo>
                  <a:cubicBezTo>
                    <a:pt x="27" y="7177"/>
                    <a:pt x="26" y="7177"/>
                    <a:pt x="26" y="7177"/>
                  </a:cubicBezTo>
                  <a:lnTo>
                    <a:pt x="26" y="7177"/>
                  </a:lnTo>
                  <a:cubicBezTo>
                    <a:pt x="0" y="7177"/>
                    <a:pt x="911" y="7775"/>
                    <a:pt x="1091" y="7878"/>
                  </a:cubicBezTo>
                  <a:cubicBezTo>
                    <a:pt x="1173" y="7929"/>
                    <a:pt x="1260" y="7975"/>
                    <a:pt x="1348" y="8026"/>
                  </a:cubicBezTo>
                  <a:cubicBezTo>
                    <a:pt x="1421" y="8071"/>
                    <a:pt x="1495" y="8131"/>
                    <a:pt x="1569" y="8172"/>
                  </a:cubicBezTo>
                  <a:cubicBezTo>
                    <a:pt x="1734" y="8263"/>
                    <a:pt x="1899" y="8352"/>
                    <a:pt x="2064" y="8443"/>
                  </a:cubicBezTo>
                  <a:cubicBezTo>
                    <a:pt x="2343" y="8589"/>
                    <a:pt x="2623" y="8741"/>
                    <a:pt x="2898" y="8896"/>
                  </a:cubicBezTo>
                  <a:cubicBezTo>
                    <a:pt x="3146" y="9039"/>
                    <a:pt x="3385" y="9199"/>
                    <a:pt x="3599" y="9392"/>
                  </a:cubicBezTo>
                  <a:cubicBezTo>
                    <a:pt x="3705" y="9488"/>
                    <a:pt x="3815" y="9590"/>
                    <a:pt x="3912" y="9700"/>
                  </a:cubicBezTo>
                  <a:cubicBezTo>
                    <a:pt x="3962" y="9749"/>
                    <a:pt x="4008" y="9804"/>
                    <a:pt x="4058" y="9851"/>
                  </a:cubicBezTo>
                  <a:cubicBezTo>
                    <a:pt x="4072" y="9865"/>
                    <a:pt x="4081" y="9874"/>
                    <a:pt x="4094" y="9882"/>
                  </a:cubicBezTo>
                  <a:cubicBezTo>
                    <a:pt x="4094" y="10075"/>
                    <a:pt x="4094" y="10268"/>
                    <a:pt x="4090" y="10460"/>
                  </a:cubicBezTo>
                  <a:cubicBezTo>
                    <a:pt x="4081" y="10860"/>
                    <a:pt x="4090" y="11258"/>
                    <a:pt x="4094" y="11658"/>
                  </a:cubicBezTo>
                  <a:cubicBezTo>
                    <a:pt x="4100" y="12143"/>
                    <a:pt x="4104" y="12630"/>
                    <a:pt x="4109" y="13121"/>
                  </a:cubicBezTo>
                  <a:cubicBezTo>
                    <a:pt x="3912" y="12924"/>
                    <a:pt x="3673" y="12772"/>
                    <a:pt x="3421" y="12653"/>
                  </a:cubicBezTo>
                  <a:cubicBezTo>
                    <a:pt x="3114" y="12511"/>
                    <a:pt x="2788" y="12401"/>
                    <a:pt x="2458" y="12318"/>
                  </a:cubicBezTo>
                  <a:cubicBezTo>
                    <a:pt x="2119" y="12231"/>
                    <a:pt x="1783" y="12139"/>
                    <a:pt x="1435" y="12098"/>
                  </a:cubicBezTo>
                  <a:cubicBezTo>
                    <a:pt x="1236" y="12074"/>
                    <a:pt x="1037" y="12063"/>
                    <a:pt x="838" y="12063"/>
                  </a:cubicBezTo>
                  <a:cubicBezTo>
                    <a:pt x="684" y="12063"/>
                    <a:pt x="530" y="12070"/>
                    <a:pt x="375" y="12084"/>
                  </a:cubicBezTo>
                  <a:cubicBezTo>
                    <a:pt x="307" y="12088"/>
                    <a:pt x="1173" y="12204"/>
                    <a:pt x="1545" y="12253"/>
                  </a:cubicBezTo>
                  <a:cubicBezTo>
                    <a:pt x="2191" y="12346"/>
                    <a:pt x="2765" y="12575"/>
                    <a:pt x="3352" y="12850"/>
                  </a:cubicBezTo>
                  <a:cubicBezTo>
                    <a:pt x="3618" y="12979"/>
                    <a:pt x="3880" y="13139"/>
                    <a:pt x="4067" y="13373"/>
                  </a:cubicBezTo>
                  <a:cubicBezTo>
                    <a:pt x="4081" y="13391"/>
                    <a:pt x="4100" y="13414"/>
                    <a:pt x="4113" y="13432"/>
                  </a:cubicBezTo>
                  <a:cubicBezTo>
                    <a:pt x="4113" y="13542"/>
                    <a:pt x="4113" y="13648"/>
                    <a:pt x="4118" y="13753"/>
                  </a:cubicBezTo>
                  <a:cubicBezTo>
                    <a:pt x="4122" y="14455"/>
                    <a:pt x="4132" y="15157"/>
                    <a:pt x="4109" y="15853"/>
                  </a:cubicBezTo>
                  <a:cubicBezTo>
                    <a:pt x="4090" y="16560"/>
                    <a:pt x="4049" y="17267"/>
                    <a:pt x="4003" y="17972"/>
                  </a:cubicBezTo>
                  <a:cubicBezTo>
                    <a:pt x="3980" y="18325"/>
                    <a:pt x="3962" y="18683"/>
                    <a:pt x="3939" y="19036"/>
                  </a:cubicBezTo>
                  <a:cubicBezTo>
                    <a:pt x="3929" y="19206"/>
                    <a:pt x="3921" y="19375"/>
                    <a:pt x="3921" y="19545"/>
                  </a:cubicBezTo>
                  <a:cubicBezTo>
                    <a:pt x="3925" y="19642"/>
                    <a:pt x="3925" y="19733"/>
                    <a:pt x="3935" y="19830"/>
                  </a:cubicBezTo>
                  <a:cubicBezTo>
                    <a:pt x="3944" y="19936"/>
                    <a:pt x="3971" y="20018"/>
                    <a:pt x="4031" y="20105"/>
                  </a:cubicBezTo>
                  <a:cubicBezTo>
                    <a:pt x="4069" y="20155"/>
                    <a:pt x="4123" y="20180"/>
                    <a:pt x="4177" y="20180"/>
                  </a:cubicBezTo>
                  <a:cubicBezTo>
                    <a:pt x="4226" y="20180"/>
                    <a:pt x="4275" y="20160"/>
                    <a:pt x="4315" y="20118"/>
                  </a:cubicBezTo>
                  <a:cubicBezTo>
                    <a:pt x="4356" y="20078"/>
                    <a:pt x="4393" y="20036"/>
                    <a:pt x="4416" y="19985"/>
                  </a:cubicBezTo>
                  <a:cubicBezTo>
                    <a:pt x="4443" y="19926"/>
                    <a:pt x="4452" y="19862"/>
                    <a:pt x="4466" y="19798"/>
                  </a:cubicBezTo>
                  <a:cubicBezTo>
                    <a:pt x="4490" y="19706"/>
                    <a:pt x="4498" y="19610"/>
                    <a:pt x="4513" y="19517"/>
                  </a:cubicBezTo>
                  <a:cubicBezTo>
                    <a:pt x="4545" y="19303"/>
                    <a:pt x="4549" y="19083"/>
                    <a:pt x="4562" y="18863"/>
                  </a:cubicBezTo>
                  <a:cubicBezTo>
                    <a:pt x="4581" y="18472"/>
                    <a:pt x="4604" y="18078"/>
                    <a:pt x="4608" y="17688"/>
                  </a:cubicBezTo>
                  <a:cubicBezTo>
                    <a:pt x="4627" y="16982"/>
                    <a:pt x="4623" y="16280"/>
                    <a:pt x="4632" y="15574"/>
                  </a:cubicBezTo>
                  <a:lnTo>
                    <a:pt x="4632" y="15363"/>
                  </a:lnTo>
                  <a:cubicBezTo>
                    <a:pt x="4705" y="15335"/>
                    <a:pt x="4778" y="15326"/>
                    <a:pt x="4852" y="15322"/>
                  </a:cubicBezTo>
                  <a:cubicBezTo>
                    <a:pt x="4856" y="15322"/>
                    <a:pt x="4861" y="15322"/>
                    <a:pt x="4866" y="15322"/>
                  </a:cubicBezTo>
                  <a:cubicBezTo>
                    <a:pt x="5136" y="15322"/>
                    <a:pt x="5388" y="15446"/>
                    <a:pt x="5645" y="15510"/>
                  </a:cubicBezTo>
                  <a:cubicBezTo>
                    <a:pt x="5778" y="15546"/>
                    <a:pt x="5911" y="15578"/>
                    <a:pt x="6048" y="15578"/>
                  </a:cubicBezTo>
                  <a:cubicBezTo>
                    <a:pt x="6069" y="15579"/>
                    <a:pt x="6089" y="15579"/>
                    <a:pt x="6110" y="15579"/>
                  </a:cubicBezTo>
                  <a:cubicBezTo>
                    <a:pt x="6213" y="15579"/>
                    <a:pt x="6317" y="15570"/>
                    <a:pt x="6424" y="15551"/>
                  </a:cubicBezTo>
                  <a:cubicBezTo>
                    <a:pt x="6562" y="15528"/>
                    <a:pt x="6695" y="15496"/>
                    <a:pt x="6814" y="15427"/>
                  </a:cubicBezTo>
                  <a:cubicBezTo>
                    <a:pt x="6926" y="15364"/>
                    <a:pt x="7148" y="15106"/>
                    <a:pt x="7103" y="15106"/>
                  </a:cubicBezTo>
                  <a:cubicBezTo>
                    <a:pt x="7102" y="15106"/>
                    <a:pt x="7101" y="15106"/>
                    <a:pt x="7099" y="15106"/>
                  </a:cubicBezTo>
                  <a:cubicBezTo>
                    <a:pt x="6962" y="15138"/>
                    <a:pt x="6778" y="15326"/>
                    <a:pt x="6549" y="15363"/>
                  </a:cubicBezTo>
                  <a:cubicBezTo>
                    <a:pt x="6484" y="15373"/>
                    <a:pt x="6421" y="15377"/>
                    <a:pt x="6360" y="15377"/>
                  </a:cubicBezTo>
                  <a:cubicBezTo>
                    <a:pt x="6142" y="15377"/>
                    <a:pt x="5958" y="15325"/>
                    <a:pt x="5847" y="15322"/>
                  </a:cubicBezTo>
                  <a:cubicBezTo>
                    <a:pt x="5696" y="15313"/>
                    <a:pt x="5558" y="15271"/>
                    <a:pt x="5415" y="15235"/>
                  </a:cubicBezTo>
                  <a:cubicBezTo>
                    <a:pt x="5253" y="15190"/>
                    <a:pt x="5081" y="15150"/>
                    <a:pt x="4912" y="15150"/>
                  </a:cubicBezTo>
                  <a:cubicBezTo>
                    <a:pt x="4818" y="15150"/>
                    <a:pt x="4726" y="15162"/>
                    <a:pt x="4636" y="15193"/>
                  </a:cubicBezTo>
                  <a:cubicBezTo>
                    <a:pt x="4640" y="14615"/>
                    <a:pt x="4636" y="14037"/>
                    <a:pt x="4627" y="13460"/>
                  </a:cubicBezTo>
                  <a:cubicBezTo>
                    <a:pt x="4617" y="12845"/>
                    <a:pt x="4590" y="12231"/>
                    <a:pt x="4549" y="11620"/>
                  </a:cubicBezTo>
                  <a:cubicBezTo>
                    <a:pt x="4595" y="11543"/>
                    <a:pt x="4655" y="11474"/>
                    <a:pt x="4714" y="11410"/>
                  </a:cubicBezTo>
                  <a:cubicBezTo>
                    <a:pt x="4870" y="11231"/>
                    <a:pt x="5067" y="11093"/>
                    <a:pt x="5264" y="10966"/>
                  </a:cubicBezTo>
                  <a:cubicBezTo>
                    <a:pt x="5480" y="10832"/>
                    <a:pt x="5700" y="10704"/>
                    <a:pt x="5916" y="10570"/>
                  </a:cubicBezTo>
                  <a:cubicBezTo>
                    <a:pt x="6149" y="10428"/>
                    <a:pt x="6378" y="10278"/>
                    <a:pt x="6604" y="10130"/>
                  </a:cubicBezTo>
                  <a:cubicBezTo>
                    <a:pt x="6833" y="9979"/>
                    <a:pt x="7080" y="9855"/>
                    <a:pt x="7301" y="9694"/>
                  </a:cubicBezTo>
                  <a:cubicBezTo>
                    <a:pt x="7332" y="9675"/>
                    <a:pt x="7316" y="9627"/>
                    <a:pt x="7284" y="9627"/>
                  </a:cubicBezTo>
                  <a:cubicBezTo>
                    <a:pt x="7279" y="9627"/>
                    <a:pt x="7274" y="9628"/>
                    <a:pt x="7269" y="9630"/>
                  </a:cubicBezTo>
                  <a:cubicBezTo>
                    <a:pt x="7127" y="9690"/>
                    <a:pt x="6994" y="9772"/>
                    <a:pt x="6856" y="9846"/>
                  </a:cubicBezTo>
                  <a:cubicBezTo>
                    <a:pt x="6704" y="9924"/>
                    <a:pt x="6553" y="10002"/>
                    <a:pt x="6406" y="10075"/>
                  </a:cubicBezTo>
                  <a:cubicBezTo>
                    <a:pt x="6149" y="10199"/>
                    <a:pt x="5897" y="10323"/>
                    <a:pt x="5650" y="10456"/>
                  </a:cubicBezTo>
                  <a:cubicBezTo>
                    <a:pt x="5421" y="10585"/>
                    <a:pt x="5186" y="10704"/>
                    <a:pt x="4971" y="10855"/>
                  </a:cubicBezTo>
                  <a:cubicBezTo>
                    <a:pt x="4810" y="10966"/>
                    <a:pt x="4650" y="11089"/>
                    <a:pt x="4517" y="11241"/>
                  </a:cubicBezTo>
                  <a:cubicBezTo>
                    <a:pt x="4494" y="10928"/>
                    <a:pt x="4458" y="9268"/>
                    <a:pt x="4452" y="9080"/>
                  </a:cubicBezTo>
                  <a:cubicBezTo>
                    <a:pt x="4448" y="8906"/>
                    <a:pt x="4393" y="7865"/>
                    <a:pt x="4370" y="7521"/>
                  </a:cubicBezTo>
                  <a:cubicBezTo>
                    <a:pt x="4342" y="7086"/>
                    <a:pt x="4310" y="6646"/>
                    <a:pt x="4278" y="6210"/>
                  </a:cubicBezTo>
                  <a:cubicBezTo>
                    <a:pt x="4338" y="6123"/>
                    <a:pt x="4397" y="6045"/>
                    <a:pt x="4462" y="5962"/>
                  </a:cubicBezTo>
                  <a:cubicBezTo>
                    <a:pt x="4600" y="5787"/>
                    <a:pt x="4733" y="5613"/>
                    <a:pt x="4884" y="5452"/>
                  </a:cubicBezTo>
                  <a:cubicBezTo>
                    <a:pt x="5175" y="5135"/>
                    <a:pt x="5802" y="4433"/>
                    <a:pt x="5772" y="4433"/>
                  </a:cubicBezTo>
                  <a:lnTo>
                    <a:pt x="5772" y="4433"/>
                  </a:lnTo>
                  <a:cubicBezTo>
                    <a:pt x="5771" y="4433"/>
                    <a:pt x="5770" y="4433"/>
                    <a:pt x="5769" y="4434"/>
                  </a:cubicBezTo>
                  <a:cubicBezTo>
                    <a:pt x="5366" y="4650"/>
                    <a:pt x="4998" y="4934"/>
                    <a:pt x="4687" y="5279"/>
                  </a:cubicBezTo>
                  <a:cubicBezTo>
                    <a:pt x="4535" y="5452"/>
                    <a:pt x="4384" y="5632"/>
                    <a:pt x="4260" y="5824"/>
                  </a:cubicBezTo>
                  <a:cubicBezTo>
                    <a:pt x="4255" y="5833"/>
                    <a:pt x="4251" y="5838"/>
                    <a:pt x="4246" y="5848"/>
                  </a:cubicBezTo>
                  <a:cubicBezTo>
                    <a:pt x="4187" y="5164"/>
                    <a:pt x="4067" y="4485"/>
                    <a:pt x="3976" y="3806"/>
                  </a:cubicBezTo>
                  <a:cubicBezTo>
                    <a:pt x="3870" y="3045"/>
                    <a:pt x="3797" y="2825"/>
                    <a:pt x="3669" y="1926"/>
                  </a:cubicBezTo>
                  <a:cubicBezTo>
                    <a:pt x="3622" y="1619"/>
                    <a:pt x="3531" y="1325"/>
                    <a:pt x="3476" y="1018"/>
                  </a:cubicBezTo>
                  <a:cubicBezTo>
                    <a:pt x="3423" y="727"/>
                    <a:pt x="3078" y="1"/>
                    <a:pt x="3059" y="1"/>
                  </a:cubicBezTo>
                  <a:close/>
                </a:path>
              </a:pathLst>
            </a:custGeom>
            <a:solidFill>
              <a:schemeClr val="accent1">
                <a:alpha val="656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06" name="Google Shape;3206;p37"/>
          <p:cNvSpPr txBox="1"/>
          <p:nvPr>
            <p:ph type="title"/>
          </p:nvPr>
        </p:nvSpPr>
        <p:spPr>
          <a:xfrm>
            <a:off x="720000" y="1690500"/>
            <a:ext cx="2503200" cy="75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207" name="Google Shape;3207;p37"/>
          <p:cNvSpPr txBox="1"/>
          <p:nvPr>
            <p:ph idx="1" type="subTitle"/>
          </p:nvPr>
        </p:nvSpPr>
        <p:spPr>
          <a:xfrm>
            <a:off x="720000" y="2445901"/>
            <a:ext cx="2503200" cy="87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08" name="Google Shape;3208;p37"/>
          <p:cNvSpPr txBox="1"/>
          <p:nvPr>
            <p:ph idx="2" type="title"/>
          </p:nvPr>
        </p:nvSpPr>
        <p:spPr>
          <a:xfrm>
            <a:off x="5920650" y="2973600"/>
            <a:ext cx="2503200" cy="75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209" name="Google Shape;3209;p37"/>
          <p:cNvSpPr txBox="1"/>
          <p:nvPr>
            <p:ph idx="3" type="subTitle"/>
          </p:nvPr>
        </p:nvSpPr>
        <p:spPr>
          <a:xfrm>
            <a:off x="5920650" y="3729002"/>
            <a:ext cx="2503200" cy="87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10" name="Google Shape;3210;p37"/>
          <p:cNvSpPr txBox="1"/>
          <p:nvPr>
            <p:ph hasCustomPrompt="1" idx="4" type="title"/>
          </p:nvPr>
        </p:nvSpPr>
        <p:spPr>
          <a:xfrm>
            <a:off x="720150" y="540000"/>
            <a:ext cx="2503200" cy="115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3211" name="Google Shape;3211;p37"/>
          <p:cNvSpPr txBox="1"/>
          <p:nvPr>
            <p:ph hasCustomPrompt="1" idx="5" type="title"/>
          </p:nvPr>
        </p:nvSpPr>
        <p:spPr>
          <a:xfrm>
            <a:off x="5920800" y="1823100"/>
            <a:ext cx="2503200" cy="115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pic>
        <p:nvPicPr>
          <p:cNvPr id="3212" name="Google Shape;3212;p37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3139875" y="-1029625"/>
            <a:ext cx="2826351" cy="252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3" name="Google Shape;3213;p37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5882750" y="0"/>
            <a:ext cx="3261251" cy="252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4" name="Google Shape;3214;p37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1072875" y="3597300"/>
            <a:ext cx="3295750" cy="259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7">
    <p:spTree>
      <p:nvGrpSpPr>
        <p:cNvPr id="3215" name="Shape 3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6" name="Google Shape;3216;p38"/>
          <p:cNvSpPr/>
          <p:nvPr/>
        </p:nvSpPr>
        <p:spPr>
          <a:xfrm rot="-623770">
            <a:off x="-1493817" y="2487004"/>
            <a:ext cx="3223766" cy="3941656"/>
          </a:xfrm>
          <a:custGeom>
            <a:rect b="b" l="l" r="r" t="t"/>
            <a:pathLst>
              <a:path extrusionOk="0" h="46528" w="46234">
                <a:moveTo>
                  <a:pt x="25849" y="0"/>
                </a:moveTo>
                <a:cubicBezTo>
                  <a:pt x="24318" y="0"/>
                  <a:pt x="22209" y="712"/>
                  <a:pt x="20882" y="1007"/>
                </a:cubicBezTo>
                <a:cubicBezTo>
                  <a:pt x="16346" y="1974"/>
                  <a:pt x="11943" y="4009"/>
                  <a:pt x="8440" y="7111"/>
                </a:cubicBezTo>
                <a:cubicBezTo>
                  <a:pt x="3737" y="11214"/>
                  <a:pt x="601" y="17219"/>
                  <a:pt x="268" y="23490"/>
                </a:cubicBezTo>
                <a:cubicBezTo>
                  <a:pt x="1" y="29794"/>
                  <a:pt x="2536" y="36199"/>
                  <a:pt x="7339" y="40235"/>
                </a:cubicBezTo>
                <a:cubicBezTo>
                  <a:pt x="11075" y="43437"/>
                  <a:pt x="15912" y="45072"/>
                  <a:pt x="20749" y="45906"/>
                </a:cubicBezTo>
                <a:cubicBezTo>
                  <a:pt x="22937" y="46293"/>
                  <a:pt x="25159" y="46527"/>
                  <a:pt x="27367" y="46527"/>
                </a:cubicBezTo>
                <a:cubicBezTo>
                  <a:pt x="29536" y="46527"/>
                  <a:pt x="31693" y="46301"/>
                  <a:pt x="33792" y="45772"/>
                </a:cubicBezTo>
                <a:cubicBezTo>
                  <a:pt x="38061" y="44738"/>
                  <a:pt x="42097" y="42337"/>
                  <a:pt x="44533" y="38701"/>
                </a:cubicBezTo>
                <a:cubicBezTo>
                  <a:pt x="45400" y="37400"/>
                  <a:pt x="46100" y="35865"/>
                  <a:pt x="46134" y="34264"/>
                </a:cubicBezTo>
                <a:cubicBezTo>
                  <a:pt x="46234" y="31562"/>
                  <a:pt x="44533" y="29060"/>
                  <a:pt x="42398" y="27359"/>
                </a:cubicBezTo>
                <a:cubicBezTo>
                  <a:pt x="40263" y="25658"/>
                  <a:pt x="37728" y="24524"/>
                  <a:pt x="35426" y="23123"/>
                </a:cubicBezTo>
                <a:cubicBezTo>
                  <a:pt x="33091" y="21688"/>
                  <a:pt x="30889" y="19820"/>
                  <a:pt x="29989" y="17285"/>
                </a:cubicBezTo>
                <a:cubicBezTo>
                  <a:pt x="29255" y="15284"/>
                  <a:pt x="29388" y="13116"/>
                  <a:pt x="29655" y="10981"/>
                </a:cubicBezTo>
                <a:cubicBezTo>
                  <a:pt x="29889" y="8879"/>
                  <a:pt x="30189" y="6711"/>
                  <a:pt x="29822" y="4643"/>
                </a:cubicBezTo>
                <a:cubicBezTo>
                  <a:pt x="29488" y="2942"/>
                  <a:pt x="28388" y="440"/>
                  <a:pt x="26420" y="40"/>
                </a:cubicBezTo>
                <a:cubicBezTo>
                  <a:pt x="26242" y="12"/>
                  <a:pt x="26050" y="0"/>
                  <a:pt x="2584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7" name="Google Shape;3217;p38"/>
          <p:cNvSpPr/>
          <p:nvPr/>
        </p:nvSpPr>
        <p:spPr>
          <a:xfrm flipH="1" rot="-4038284">
            <a:off x="7651041" y="-996803"/>
            <a:ext cx="2193282" cy="2836678"/>
          </a:xfrm>
          <a:custGeom>
            <a:rect b="b" l="l" r="r" t="t"/>
            <a:pathLst>
              <a:path extrusionOk="0" h="64714" w="50036">
                <a:moveTo>
                  <a:pt x="22148" y="1"/>
                </a:moveTo>
                <a:cubicBezTo>
                  <a:pt x="18824" y="1"/>
                  <a:pt x="15275" y="2620"/>
                  <a:pt x="14010" y="7379"/>
                </a:cubicBezTo>
                <a:cubicBezTo>
                  <a:pt x="13176" y="10514"/>
                  <a:pt x="13910" y="13583"/>
                  <a:pt x="13843" y="16719"/>
                </a:cubicBezTo>
                <a:cubicBezTo>
                  <a:pt x="13743" y="21222"/>
                  <a:pt x="12042" y="25725"/>
                  <a:pt x="9974" y="29895"/>
                </a:cubicBezTo>
                <a:cubicBezTo>
                  <a:pt x="7839" y="34031"/>
                  <a:pt x="5337" y="38001"/>
                  <a:pt x="3369" y="42204"/>
                </a:cubicBezTo>
                <a:cubicBezTo>
                  <a:pt x="1401" y="46407"/>
                  <a:pt x="0" y="51077"/>
                  <a:pt x="334" y="55446"/>
                </a:cubicBezTo>
                <a:cubicBezTo>
                  <a:pt x="667" y="59850"/>
                  <a:pt x="3136" y="63852"/>
                  <a:pt x="6905" y="64586"/>
                </a:cubicBezTo>
                <a:cubicBezTo>
                  <a:pt x="7371" y="64674"/>
                  <a:pt x="7839" y="64714"/>
                  <a:pt x="8311" y="64714"/>
                </a:cubicBezTo>
                <a:cubicBezTo>
                  <a:pt x="12328" y="64714"/>
                  <a:pt x="16532" y="61823"/>
                  <a:pt x="20682" y="61017"/>
                </a:cubicBezTo>
                <a:cubicBezTo>
                  <a:pt x="21620" y="60825"/>
                  <a:pt x="22548" y="60745"/>
                  <a:pt x="23468" y="60745"/>
                </a:cubicBezTo>
                <a:cubicBezTo>
                  <a:pt x="26865" y="60745"/>
                  <a:pt x="30157" y="61834"/>
                  <a:pt x="33491" y="62385"/>
                </a:cubicBezTo>
                <a:cubicBezTo>
                  <a:pt x="34560" y="62562"/>
                  <a:pt x="35679" y="62668"/>
                  <a:pt x="36809" y="62668"/>
                </a:cubicBezTo>
                <a:cubicBezTo>
                  <a:pt x="40154" y="62668"/>
                  <a:pt x="43598" y="61733"/>
                  <a:pt x="46166" y="58916"/>
                </a:cubicBezTo>
                <a:cubicBezTo>
                  <a:pt x="49836" y="54879"/>
                  <a:pt x="50036" y="48408"/>
                  <a:pt x="48068" y="43938"/>
                </a:cubicBezTo>
                <a:cubicBezTo>
                  <a:pt x="46066" y="39502"/>
                  <a:pt x="42397" y="36500"/>
                  <a:pt x="38928" y="33497"/>
                </a:cubicBezTo>
                <a:cubicBezTo>
                  <a:pt x="35425" y="30495"/>
                  <a:pt x="31990" y="27159"/>
                  <a:pt x="30555" y="22289"/>
                </a:cubicBezTo>
                <a:cubicBezTo>
                  <a:pt x="29688" y="19354"/>
                  <a:pt x="29688" y="16018"/>
                  <a:pt x="29555" y="12749"/>
                </a:cubicBezTo>
                <a:cubicBezTo>
                  <a:pt x="29455" y="9547"/>
                  <a:pt x="29154" y="6211"/>
                  <a:pt x="27720" y="3576"/>
                </a:cubicBezTo>
                <a:cubicBezTo>
                  <a:pt x="26445" y="1146"/>
                  <a:pt x="24346" y="1"/>
                  <a:pt x="2214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18" name="Google Shape;3218;p38"/>
          <p:cNvGrpSpPr/>
          <p:nvPr/>
        </p:nvGrpSpPr>
        <p:grpSpPr>
          <a:xfrm rot="-8896874">
            <a:off x="8279370" y="-568559"/>
            <a:ext cx="988457" cy="1980226"/>
            <a:chOff x="3238525" y="2739250"/>
            <a:chExt cx="1148975" cy="2301800"/>
          </a:xfrm>
        </p:grpSpPr>
        <p:sp>
          <p:nvSpPr>
            <p:cNvPr id="3219" name="Google Shape;3219;p38"/>
            <p:cNvSpPr/>
            <p:nvPr/>
          </p:nvSpPr>
          <p:spPr>
            <a:xfrm>
              <a:off x="3865425" y="4776100"/>
              <a:ext cx="63400" cy="33125"/>
            </a:xfrm>
            <a:custGeom>
              <a:rect b="b" l="l" r="r" t="t"/>
              <a:pathLst>
                <a:path extrusionOk="0" h="1325" w="2536">
                  <a:moveTo>
                    <a:pt x="1454" y="0"/>
                  </a:moveTo>
                  <a:cubicBezTo>
                    <a:pt x="1172" y="0"/>
                    <a:pt x="897" y="33"/>
                    <a:pt x="701" y="111"/>
                  </a:cubicBezTo>
                  <a:cubicBezTo>
                    <a:pt x="268" y="244"/>
                    <a:pt x="1" y="978"/>
                    <a:pt x="34" y="1078"/>
                  </a:cubicBezTo>
                  <a:cubicBezTo>
                    <a:pt x="61" y="1105"/>
                    <a:pt x="474" y="1325"/>
                    <a:pt x="860" y="1325"/>
                  </a:cubicBezTo>
                  <a:cubicBezTo>
                    <a:pt x="955" y="1325"/>
                    <a:pt x="1049" y="1312"/>
                    <a:pt x="1135" y="1279"/>
                  </a:cubicBezTo>
                  <a:cubicBezTo>
                    <a:pt x="1435" y="1112"/>
                    <a:pt x="1935" y="645"/>
                    <a:pt x="2269" y="378"/>
                  </a:cubicBezTo>
                  <a:cubicBezTo>
                    <a:pt x="2536" y="111"/>
                    <a:pt x="2503" y="78"/>
                    <a:pt x="2036" y="44"/>
                  </a:cubicBezTo>
                  <a:cubicBezTo>
                    <a:pt x="1856" y="17"/>
                    <a:pt x="1653" y="0"/>
                    <a:pt x="14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38"/>
            <p:cNvSpPr/>
            <p:nvPr/>
          </p:nvSpPr>
          <p:spPr>
            <a:xfrm>
              <a:off x="3852050" y="4694000"/>
              <a:ext cx="39250" cy="56825"/>
            </a:xfrm>
            <a:custGeom>
              <a:rect b="b" l="l" r="r" t="t"/>
              <a:pathLst>
                <a:path extrusionOk="0" h="2273" w="1570">
                  <a:moveTo>
                    <a:pt x="79" y="0"/>
                  </a:moveTo>
                  <a:cubicBezTo>
                    <a:pt x="11" y="0"/>
                    <a:pt x="0" y="83"/>
                    <a:pt x="35" y="259"/>
                  </a:cubicBezTo>
                  <a:cubicBezTo>
                    <a:pt x="69" y="693"/>
                    <a:pt x="135" y="1360"/>
                    <a:pt x="269" y="1694"/>
                  </a:cubicBezTo>
                  <a:cubicBezTo>
                    <a:pt x="446" y="2048"/>
                    <a:pt x="1043" y="2272"/>
                    <a:pt x="1199" y="2272"/>
                  </a:cubicBezTo>
                  <a:cubicBezTo>
                    <a:pt x="1220" y="2272"/>
                    <a:pt x="1232" y="2268"/>
                    <a:pt x="1236" y="2261"/>
                  </a:cubicBezTo>
                  <a:cubicBezTo>
                    <a:pt x="1303" y="2228"/>
                    <a:pt x="1570" y="1494"/>
                    <a:pt x="1370" y="1093"/>
                  </a:cubicBezTo>
                  <a:cubicBezTo>
                    <a:pt x="1203" y="827"/>
                    <a:pt x="769" y="426"/>
                    <a:pt x="402" y="193"/>
                  </a:cubicBezTo>
                  <a:cubicBezTo>
                    <a:pt x="245" y="67"/>
                    <a:pt x="139" y="0"/>
                    <a:pt x="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p38"/>
            <p:cNvSpPr/>
            <p:nvPr/>
          </p:nvSpPr>
          <p:spPr>
            <a:xfrm>
              <a:off x="3924175" y="4454525"/>
              <a:ext cx="38850" cy="56750"/>
            </a:xfrm>
            <a:custGeom>
              <a:rect b="b" l="l" r="r" t="t"/>
              <a:pathLst>
                <a:path extrusionOk="0" h="2270" w="1554">
                  <a:moveTo>
                    <a:pt x="81" y="1"/>
                  </a:moveTo>
                  <a:cubicBezTo>
                    <a:pt x="12" y="1"/>
                    <a:pt x="1" y="83"/>
                    <a:pt x="19" y="265"/>
                  </a:cubicBezTo>
                  <a:cubicBezTo>
                    <a:pt x="52" y="665"/>
                    <a:pt x="153" y="1399"/>
                    <a:pt x="253" y="1666"/>
                  </a:cubicBezTo>
                  <a:cubicBezTo>
                    <a:pt x="438" y="2069"/>
                    <a:pt x="1085" y="2270"/>
                    <a:pt x="1203" y="2270"/>
                  </a:cubicBezTo>
                  <a:cubicBezTo>
                    <a:pt x="1212" y="2270"/>
                    <a:pt x="1218" y="2269"/>
                    <a:pt x="1220" y="2266"/>
                  </a:cubicBezTo>
                  <a:cubicBezTo>
                    <a:pt x="1287" y="2233"/>
                    <a:pt x="1554" y="1466"/>
                    <a:pt x="1353" y="1099"/>
                  </a:cubicBezTo>
                  <a:cubicBezTo>
                    <a:pt x="1187" y="799"/>
                    <a:pt x="753" y="432"/>
                    <a:pt x="386" y="165"/>
                  </a:cubicBezTo>
                  <a:cubicBezTo>
                    <a:pt x="234" y="58"/>
                    <a:pt x="138" y="1"/>
                    <a:pt x="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Google Shape;3222;p38"/>
            <p:cNvSpPr/>
            <p:nvPr/>
          </p:nvSpPr>
          <p:spPr>
            <a:xfrm>
              <a:off x="4021375" y="4250725"/>
              <a:ext cx="63400" cy="33125"/>
            </a:xfrm>
            <a:custGeom>
              <a:rect b="b" l="l" r="r" t="t"/>
              <a:pathLst>
                <a:path extrusionOk="0" h="1325" w="2536">
                  <a:moveTo>
                    <a:pt x="1468" y="0"/>
                  </a:moveTo>
                  <a:cubicBezTo>
                    <a:pt x="1183" y="0"/>
                    <a:pt x="896" y="33"/>
                    <a:pt x="701" y="111"/>
                  </a:cubicBezTo>
                  <a:cubicBezTo>
                    <a:pt x="301" y="244"/>
                    <a:pt x="1" y="978"/>
                    <a:pt x="34" y="1078"/>
                  </a:cubicBezTo>
                  <a:cubicBezTo>
                    <a:pt x="87" y="1105"/>
                    <a:pt x="484" y="1325"/>
                    <a:pt x="880" y="1325"/>
                  </a:cubicBezTo>
                  <a:cubicBezTo>
                    <a:pt x="978" y="1325"/>
                    <a:pt x="1076" y="1312"/>
                    <a:pt x="1168" y="1278"/>
                  </a:cubicBezTo>
                  <a:cubicBezTo>
                    <a:pt x="1468" y="1112"/>
                    <a:pt x="1969" y="645"/>
                    <a:pt x="2302" y="378"/>
                  </a:cubicBezTo>
                  <a:cubicBezTo>
                    <a:pt x="2536" y="111"/>
                    <a:pt x="2502" y="78"/>
                    <a:pt x="2035" y="44"/>
                  </a:cubicBezTo>
                  <a:cubicBezTo>
                    <a:pt x="1870" y="17"/>
                    <a:pt x="1669" y="0"/>
                    <a:pt x="14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p38"/>
            <p:cNvSpPr/>
            <p:nvPr/>
          </p:nvSpPr>
          <p:spPr>
            <a:xfrm>
              <a:off x="4006325" y="4168625"/>
              <a:ext cx="39250" cy="56825"/>
            </a:xfrm>
            <a:custGeom>
              <a:rect b="b" l="l" r="r" t="t"/>
              <a:pathLst>
                <a:path extrusionOk="0" h="2273" w="1570">
                  <a:moveTo>
                    <a:pt x="79" y="0"/>
                  </a:moveTo>
                  <a:cubicBezTo>
                    <a:pt x="12" y="0"/>
                    <a:pt x="0" y="83"/>
                    <a:pt x="35" y="259"/>
                  </a:cubicBezTo>
                  <a:cubicBezTo>
                    <a:pt x="69" y="693"/>
                    <a:pt x="102" y="1360"/>
                    <a:pt x="269" y="1694"/>
                  </a:cubicBezTo>
                  <a:cubicBezTo>
                    <a:pt x="446" y="2048"/>
                    <a:pt x="1016" y="2272"/>
                    <a:pt x="1190" y="2272"/>
                  </a:cubicBezTo>
                  <a:cubicBezTo>
                    <a:pt x="1213" y="2272"/>
                    <a:pt x="1229" y="2268"/>
                    <a:pt x="1236" y="2261"/>
                  </a:cubicBezTo>
                  <a:cubicBezTo>
                    <a:pt x="1303" y="2227"/>
                    <a:pt x="1570" y="1494"/>
                    <a:pt x="1336" y="1093"/>
                  </a:cubicBezTo>
                  <a:cubicBezTo>
                    <a:pt x="1170" y="826"/>
                    <a:pt x="769" y="426"/>
                    <a:pt x="402" y="193"/>
                  </a:cubicBezTo>
                  <a:cubicBezTo>
                    <a:pt x="245" y="67"/>
                    <a:pt x="139" y="0"/>
                    <a:pt x="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38"/>
            <p:cNvSpPr/>
            <p:nvPr/>
          </p:nvSpPr>
          <p:spPr>
            <a:xfrm>
              <a:off x="4046400" y="4152075"/>
              <a:ext cx="63400" cy="32550"/>
            </a:xfrm>
            <a:custGeom>
              <a:rect b="b" l="l" r="r" t="t"/>
              <a:pathLst>
                <a:path extrusionOk="0" h="1302" w="2536">
                  <a:moveTo>
                    <a:pt x="1538" y="1"/>
                  </a:moveTo>
                  <a:cubicBezTo>
                    <a:pt x="1231" y="1"/>
                    <a:pt x="912" y="24"/>
                    <a:pt x="701" y="87"/>
                  </a:cubicBezTo>
                  <a:cubicBezTo>
                    <a:pt x="300" y="221"/>
                    <a:pt x="0" y="988"/>
                    <a:pt x="34" y="1055"/>
                  </a:cubicBezTo>
                  <a:cubicBezTo>
                    <a:pt x="87" y="1082"/>
                    <a:pt x="484" y="1301"/>
                    <a:pt x="880" y="1301"/>
                  </a:cubicBezTo>
                  <a:cubicBezTo>
                    <a:pt x="978" y="1301"/>
                    <a:pt x="1075" y="1288"/>
                    <a:pt x="1168" y="1255"/>
                  </a:cubicBezTo>
                  <a:cubicBezTo>
                    <a:pt x="1468" y="1155"/>
                    <a:pt x="1968" y="655"/>
                    <a:pt x="2302" y="354"/>
                  </a:cubicBezTo>
                  <a:cubicBezTo>
                    <a:pt x="2535" y="87"/>
                    <a:pt x="2502" y="54"/>
                    <a:pt x="2035" y="21"/>
                  </a:cubicBezTo>
                  <a:cubicBezTo>
                    <a:pt x="1889" y="9"/>
                    <a:pt x="1715" y="1"/>
                    <a:pt x="15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38"/>
            <p:cNvSpPr/>
            <p:nvPr/>
          </p:nvSpPr>
          <p:spPr>
            <a:xfrm>
              <a:off x="3540200" y="4546800"/>
              <a:ext cx="45350" cy="48875"/>
            </a:xfrm>
            <a:custGeom>
              <a:rect b="b" l="l" r="r" t="t"/>
              <a:pathLst>
                <a:path extrusionOk="0" h="1955" w="1814">
                  <a:moveTo>
                    <a:pt x="1722" y="0"/>
                  </a:moveTo>
                  <a:cubicBezTo>
                    <a:pt x="1660" y="0"/>
                    <a:pt x="1553" y="41"/>
                    <a:pt x="1401" y="110"/>
                  </a:cubicBezTo>
                  <a:cubicBezTo>
                    <a:pt x="1001" y="277"/>
                    <a:pt x="501" y="543"/>
                    <a:pt x="267" y="777"/>
                  </a:cubicBezTo>
                  <a:cubicBezTo>
                    <a:pt x="0" y="1111"/>
                    <a:pt x="67" y="1911"/>
                    <a:pt x="101" y="1944"/>
                  </a:cubicBezTo>
                  <a:cubicBezTo>
                    <a:pt x="113" y="1951"/>
                    <a:pt x="149" y="1955"/>
                    <a:pt x="202" y="1955"/>
                  </a:cubicBezTo>
                  <a:cubicBezTo>
                    <a:pt x="428" y="1955"/>
                    <a:pt x="958" y="1882"/>
                    <a:pt x="1201" y="1611"/>
                  </a:cubicBezTo>
                  <a:cubicBezTo>
                    <a:pt x="1368" y="1311"/>
                    <a:pt x="1602" y="644"/>
                    <a:pt x="1735" y="277"/>
                  </a:cubicBezTo>
                  <a:cubicBezTo>
                    <a:pt x="1813" y="81"/>
                    <a:pt x="1811" y="0"/>
                    <a:pt x="17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38"/>
            <p:cNvSpPr/>
            <p:nvPr/>
          </p:nvSpPr>
          <p:spPr>
            <a:xfrm>
              <a:off x="3465150" y="4536350"/>
              <a:ext cx="64225" cy="30600"/>
            </a:xfrm>
            <a:custGeom>
              <a:rect b="b" l="l" r="r" t="t"/>
              <a:pathLst>
                <a:path extrusionOk="0" h="1224" w="2569">
                  <a:moveTo>
                    <a:pt x="1478" y="1"/>
                  </a:moveTo>
                  <a:cubicBezTo>
                    <a:pt x="1182" y="1"/>
                    <a:pt x="789" y="55"/>
                    <a:pt x="501" y="128"/>
                  </a:cubicBezTo>
                  <a:cubicBezTo>
                    <a:pt x="67" y="194"/>
                    <a:pt x="0" y="228"/>
                    <a:pt x="267" y="461"/>
                  </a:cubicBezTo>
                  <a:cubicBezTo>
                    <a:pt x="667" y="695"/>
                    <a:pt x="1201" y="1128"/>
                    <a:pt x="1501" y="1195"/>
                  </a:cubicBezTo>
                  <a:cubicBezTo>
                    <a:pt x="1567" y="1215"/>
                    <a:pt x="1637" y="1224"/>
                    <a:pt x="1708" y="1224"/>
                  </a:cubicBezTo>
                  <a:cubicBezTo>
                    <a:pt x="2112" y="1224"/>
                    <a:pt x="2569" y="946"/>
                    <a:pt x="2569" y="861"/>
                  </a:cubicBezTo>
                  <a:cubicBezTo>
                    <a:pt x="2569" y="828"/>
                    <a:pt x="2202" y="128"/>
                    <a:pt x="1768" y="27"/>
                  </a:cubicBezTo>
                  <a:cubicBezTo>
                    <a:pt x="1694" y="9"/>
                    <a:pt x="1593" y="1"/>
                    <a:pt x="14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7" name="Google Shape;3227;p38"/>
            <p:cNvSpPr/>
            <p:nvPr/>
          </p:nvSpPr>
          <p:spPr>
            <a:xfrm>
              <a:off x="3390100" y="4280575"/>
              <a:ext cx="63400" cy="31150"/>
            </a:xfrm>
            <a:custGeom>
              <a:rect b="b" l="l" r="r" t="t"/>
              <a:pathLst>
                <a:path extrusionOk="0" h="1246" w="2536">
                  <a:moveTo>
                    <a:pt x="1324" y="0"/>
                  </a:moveTo>
                  <a:cubicBezTo>
                    <a:pt x="1036" y="0"/>
                    <a:pt x="708" y="42"/>
                    <a:pt x="434" y="84"/>
                  </a:cubicBezTo>
                  <a:cubicBezTo>
                    <a:pt x="34" y="185"/>
                    <a:pt x="0" y="218"/>
                    <a:pt x="234" y="418"/>
                  </a:cubicBezTo>
                  <a:cubicBezTo>
                    <a:pt x="567" y="718"/>
                    <a:pt x="1068" y="1119"/>
                    <a:pt x="1435" y="1219"/>
                  </a:cubicBezTo>
                  <a:cubicBezTo>
                    <a:pt x="1496" y="1238"/>
                    <a:pt x="1562" y="1246"/>
                    <a:pt x="1631" y="1246"/>
                  </a:cubicBezTo>
                  <a:cubicBezTo>
                    <a:pt x="2044" y="1246"/>
                    <a:pt x="2535" y="947"/>
                    <a:pt x="2535" y="918"/>
                  </a:cubicBezTo>
                  <a:cubicBezTo>
                    <a:pt x="2535" y="885"/>
                    <a:pt x="2202" y="185"/>
                    <a:pt x="1768" y="51"/>
                  </a:cubicBezTo>
                  <a:cubicBezTo>
                    <a:pt x="1646" y="14"/>
                    <a:pt x="1491" y="0"/>
                    <a:pt x="13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8" name="Google Shape;3228;p38"/>
            <p:cNvSpPr/>
            <p:nvPr/>
          </p:nvSpPr>
          <p:spPr>
            <a:xfrm>
              <a:off x="3644450" y="4762350"/>
              <a:ext cx="34200" cy="61575"/>
            </a:xfrm>
            <a:custGeom>
              <a:rect b="b" l="l" r="r" t="t"/>
              <a:pathLst>
                <a:path extrusionOk="0" h="2463" w="1368">
                  <a:moveTo>
                    <a:pt x="1085" y="1"/>
                  </a:moveTo>
                  <a:cubicBezTo>
                    <a:pt x="1040" y="1"/>
                    <a:pt x="981" y="54"/>
                    <a:pt x="901" y="161"/>
                  </a:cubicBezTo>
                  <a:cubicBezTo>
                    <a:pt x="601" y="494"/>
                    <a:pt x="200" y="1028"/>
                    <a:pt x="100" y="1362"/>
                  </a:cubicBezTo>
                  <a:cubicBezTo>
                    <a:pt x="0" y="1795"/>
                    <a:pt x="367" y="2462"/>
                    <a:pt x="400" y="2462"/>
                  </a:cubicBezTo>
                  <a:cubicBezTo>
                    <a:pt x="434" y="2462"/>
                    <a:pt x="1168" y="2129"/>
                    <a:pt x="1268" y="1695"/>
                  </a:cubicBezTo>
                  <a:cubicBezTo>
                    <a:pt x="1368" y="1362"/>
                    <a:pt x="1334" y="794"/>
                    <a:pt x="1234" y="361"/>
                  </a:cubicBezTo>
                  <a:cubicBezTo>
                    <a:pt x="1194" y="121"/>
                    <a:pt x="1154" y="1"/>
                    <a:pt x="10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9" name="Google Shape;3229;p38"/>
            <p:cNvSpPr/>
            <p:nvPr/>
          </p:nvSpPr>
          <p:spPr>
            <a:xfrm>
              <a:off x="3661125" y="4796575"/>
              <a:ext cx="35050" cy="59250"/>
            </a:xfrm>
            <a:custGeom>
              <a:rect b="b" l="l" r="r" t="t"/>
              <a:pathLst>
                <a:path extrusionOk="0" h="2370" w="1402">
                  <a:moveTo>
                    <a:pt x="1265" y="0"/>
                  </a:moveTo>
                  <a:cubicBezTo>
                    <a:pt x="1197" y="0"/>
                    <a:pt x="1092" y="67"/>
                    <a:pt x="934" y="193"/>
                  </a:cubicBezTo>
                  <a:cubicBezTo>
                    <a:pt x="601" y="493"/>
                    <a:pt x="267" y="960"/>
                    <a:pt x="167" y="1260"/>
                  </a:cubicBezTo>
                  <a:cubicBezTo>
                    <a:pt x="0" y="1660"/>
                    <a:pt x="367" y="2361"/>
                    <a:pt x="434" y="2361"/>
                  </a:cubicBezTo>
                  <a:cubicBezTo>
                    <a:pt x="440" y="2367"/>
                    <a:pt x="450" y="2369"/>
                    <a:pt x="464" y="2369"/>
                  </a:cubicBezTo>
                  <a:cubicBezTo>
                    <a:pt x="612" y="2369"/>
                    <a:pt x="1182" y="2057"/>
                    <a:pt x="1335" y="1660"/>
                  </a:cubicBezTo>
                  <a:cubicBezTo>
                    <a:pt x="1401" y="1327"/>
                    <a:pt x="1368" y="660"/>
                    <a:pt x="1368" y="259"/>
                  </a:cubicBezTo>
                  <a:cubicBezTo>
                    <a:pt x="1368" y="83"/>
                    <a:pt x="1340" y="0"/>
                    <a:pt x="12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38"/>
            <p:cNvSpPr/>
            <p:nvPr/>
          </p:nvSpPr>
          <p:spPr>
            <a:xfrm>
              <a:off x="3869600" y="4152075"/>
              <a:ext cx="63400" cy="32725"/>
            </a:xfrm>
            <a:custGeom>
              <a:rect b="b" l="l" r="r" t="t"/>
              <a:pathLst>
                <a:path extrusionOk="0" h="1309" w="2536">
                  <a:moveTo>
                    <a:pt x="1524" y="1"/>
                  </a:moveTo>
                  <a:cubicBezTo>
                    <a:pt x="1218" y="1"/>
                    <a:pt x="913" y="24"/>
                    <a:pt x="701" y="87"/>
                  </a:cubicBezTo>
                  <a:cubicBezTo>
                    <a:pt x="267" y="221"/>
                    <a:pt x="1" y="988"/>
                    <a:pt x="34" y="1055"/>
                  </a:cubicBezTo>
                  <a:cubicBezTo>
                    <a:pt x="60" y="1132"/>
                    <a:pt x="443" y="1309"/>
                    <a:pt x="816" y="1309"/>
                  </a:cubicBezTo>
                  <a:cubicBezTo>
                    <a:pt x="926" y="1309"/>
                    <a:pt x="1036" y="1293"/>
                    <a:pt x="1135" y="1255"/>
                  </a:cubicBezTo>
                  <a:cubicBezTo>
                    <a:pt x="1502" y="1088"/>
                    <a:pt x="1935" y="655"/>
                    <a:pt x="2269" y="354"/>
                  </a:cubicBezTo>
                  <a:cubicBezTo>
                    <a:pt x="2536" y="87"/>
                    <a:pt x="2502" y="54"/>
                    <a:pt x="2035" y="21"/>
                  </a:cubicBezTo>
                  <a:cubicBezTo>
                    <a:pt x="1877" y="9"/>
                    <a:pt x="1700" y="1"/>
                    <a:pt x="15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38"/>
            <p:cNvSpPr/>
            <p:nvPr/>
          </p:nvSpPr>
          <p:spPr>
            <a:xfrm>
              <a:off x="3812900" y="4564275"/>
              <a:ext cx="63400" cy="33150"/>
            </a:xfrm>
            <a:custGeom>
              <a:rect b="b" l="l" r="r" t="t"/>
              <a:pathLst>
                <a:path extrusionOk="0" h="1326" w="2536">
                  <a:moveTo>
                    <a:pt x="1468" y="1"/>
                  </a:moveTo>
                  <a:cubicBezTo>
                    <a:pt x="1183" y="1"/>
                    <a:pt x="896" y="33"/>
                    <a:pt x="701" y="111"/>
                  </a:cubicBezTo>
                  <a:cubicBezTo>
                    <a:pt x="300" y="245"/>
                    <a:pt x="0" y="1012"/>
                    <a:pt x="34" y="1079"/>
                  </a:cubicBezTo>
                  <a:cubicBezTo>
                    <a:pt x="87" y="1105"/>
                    <a:pt x="484" y="1325"/>
                    <a:pt x="880" y="1325"/>
                  </a:cubicBezTo>
                  <a:cubicBezTo>
                    <a:pt x="978" y="1325"/>
                    <a:pt x="1075" y="1312"/>
                    <a:pt x="1168" y="1279"/>
                  </a:cubicBezTo>
                  <a:cubicBezTo>
                    <a:pt x="1501" y="1112"/>
                    <a:pt x="2002" y="678"/>
                    <a:pt x="2302" y="378"/>
                  </a:cubicBezTo>
                  <a:cubicBezTo>
                    <a:pt x="2535" y="111"/>
                    <a:pt x="2502" y="78"/>
                    <a:pt x="2035" y="45"/>
                  </a:cubicBezTo>
                  <a:cubicBezTo>
                    <a:pt x="1869" y="17"/>
                    <a:pt x="1669" y="1"/>
                    <a:pt x="14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p38"/>
            <p:cNvSpPr/>
            <p:nvPr/>
          </p:nvSpPr>
          <p:spPr>
            <a:xfrm>
              <a:off x="3831075" y="4084000"/>
              <a:ext cx="49400" cy="44150"/>
            </a:xfrm>
            <a:custGeom>
              <a:rect b="b" l="l" r="r" t="t"/>
              <a:pathLst>
                <a:path extrusionOk="0" h="1766" w="1976">
                  <a:moveTo>
                    <a:pt x="123" y="1"/>
                  </a:moveTo>
                  <a:cubicBezTo>
                    <a:pt x="3" y="1"/>
                    <a:pt x="1" y="83"/>
                    <a:pt x="107" y="275"/>
                  </a:cubicBezTo>
                  <a:cubicBezTo>
                    <a:pt x="274" y="642"/>
                    <a:pt x="574" y="1276"/>
                    <a:pt x="874" y="1543"/>
                  </a:cubicBezTo>
                  <a:cubicBezTo>
                    <a:pt x="1052" y="1721"/>
                    <a:pt x="1453" y="1765"/>
                    <a:pt x="1710" y="1765"/>
                  </a:cubicBezTo>
                  <a:cubicBezTo>
                    <a:pt x="1838" y="1765"/>
                    <a:pt x="1931" y="1754"/>
                    <a:pt x="1942" y="1743"/>
                  </a:cubicBezTo>
                  <a:cubicBezTo>
                    <a:pt x="1975" y="1710"/>
                    <a:pt x="1975" y="909"/>
                    <a:pt x="1642" y="609"/>
                  </a:cubicBezTo>
                  <a:cubicBezTo>
                    <a:pt x="1408" y="409"/>
                    <a:pt x="874" y="209"/>
                    <a:pt x="441" y="75"/>
                  </a:cubicBezTo>
                  <a:cubicBezTo>
                    <a:pt x="296" y="27"/>
                    <a:pt x="191" y="1"/>
                    <a:pt x="1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p38"/>
            <p:cNvSpPr/>
            <p:nvPr/>
          </p:nvSpPr>
          <p:spPr>
            <a:xfrm>
              <a:off x="3895200" y="3817100"/>
              <a:ext cx="46150" cy="50050"/>
            </a:xfrm>
            <a:custGeom>
              <a:rect b="b" l="l" r="r" t="t"/>
              <a:pathLst>
                <a:path extrusionOk="0" h="2002" w="1846">
                  <a:moveTo>
                    <a:pt x="83" y="1"/>
                  </a:moveTo>
                  <a:cubicBezTo>
                    <a:pt x="0" y="1"/>
                    <a:pt x="5" y="82"/>
                    <a:pt x="44" y="277"/>
                  </a:cubicBezTo>
                  <a:cubicBezTo>
                    <a:pt x="177" y="644"/>
                    <a:pt x="378" y="1311"/>
                    <a:pt x="644" y="1611"/>
                  </a:cubicBezTo>
                  <a:cubicBezTo>
                    <a:pt x="827" y="1898"/>
                    <a:pt x="1313" y="2001"/>
                    <a:pt x="1550" y="2001"/>
                  </a:cubicBezTo>
                  <a:cubicBezTo>
                    <a:pt x="1617" y="2001"/>
                    <a:pt x="1664" y="1993"/>
                    <a:pt x="1678" y="1978"/>
                  </a:cubicBezTo>
                  <a:cubicBezTo>
                    <a:pt x="1712" y="1945"/>
                    <a:pt x="1845" y="1144"/>
                    <a:pt x="1545" y="811"/>
                  </a:cubicBezTo>
                  <a:cubicBezTo>
                    <a:pt x="1312" y="577"/>
                    <a:pt x="845" y="277"/>
                    <a:pt x="411" y="110"/>
                  </a:cubicBezTo>
                  <a:cubicBezTo>
                    <a:pt x="245" y="41"/>
                    <a:pt x="142" y="1"/>
                    <a:pt x="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4" name="Google Shape;3234;p38"/>
            <p:cNvSpPr/>
            <p:nvPr/>
          </p:nvSpPr>
          <p:spPr>
            <a:xfrm>
              <a:off x="3756350" y="4817825"/>
              <a:ext cx="46550" cy="50025"/>
            </a:xfrm>
            <a:custGeom>
              <a:rect b="b" l="l" r="r" t="t"/>
              <a:pathLst>
                <a:path extrusionOk="0" h="2001" w="1862">
                  <a:moveTo>
                    <a:pt x="90" y="0"/>
                  </a:moveTo>
                  <a:cubicBezTo>
                    <a:pt x="1" y="0"/>
                    <a:pt x="2" y="81"/>
                    <a:pt x="61" y="277"/>
                  </a:cubicBezTo>
                  <a:cubicBezTo>
                    <a:pt x="194" y="710"/>
                    <a:pt x="361" y="1311"/>
                    <a:pt x="628" y="1611"/>
                  </a:cubicBezTo>
                  <a:cubicBezTo>
                    <a:pt x="836" y="1897"/>
                    <a:pt x="1328" y="2001"/>
                    <a:pt x="1567" y="2001"/>
                  </a:cubicBezTo>
                  <a:cubicBezTo>
                    <a:pt x="1634" y="2001"/>
                    <a:pt x="1681" y="1993"/>
                    <a:pt x="1695" y="1978"/>
                  </a:cubicBezTo>
                  <a:cubicBezTo>
                    <a:pt x="1729" y="1945"/>
                    <a:pt x="1862" y="1144"/>
                    <a:pt x="1562" y="810"/>
                  </a:cubicBezTo>
                  <a:cubicBezTo>
                    <a:pt x="1295" y="577"/>
                    <a:pt x="861" y="277"/>
                    <a:pt x="428" y="110"/>
                  </a:cubicBezTo>
                  <a:cubicBezTo>
                    <a:pt x="262" y="41"/>
                    <a:pt x="153" y="0"/>
                    <a:pt x="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Google Shape;3235;p38"/>
            <p:cNvSpPr/>
            <p:nvPr/>
          </p:nvSpPr>
          <p:spPr>
            <a:xfrm>
              <a:off x="3974675" y="3702100"/>
              <a:ext cx="65075" cy="30575"/>
            </a:xfrm>
            <a:custGeom>
              <a:rect b="b" l="l" r="r" t="t"/>
              <a:pathLst>
                <a:path extrusionOk="0" h="1223" w="2603">
                  <a:moveTo>
                    <a:pt x="1009" y="0"/>
                  </a:moveTo>
                  <a:cubicBezTo>
                    <a:pt x="959" y="0"/>
                    <a:pt x="912" y="2"/>
                    <a:pt x="868" y="7"/>
                  </a:cubicBezTo>
                  <a:cubicBezTo>
                    <a:pt x="468" y="40"/>
                    <a:pt x="1" y="707"/>
                    <a:pt x="1" y="807"/>
                  </a:cubicBezTo>
                  <a:cubicBezTo>
                    <a:pt x="1" y="867"/>
                    <a:pt x="457" y="1223"/>
                    <a:pt x="888" y="1223"/>
                  </a:cubicBezTo>
                  <a:cubicBezTo>
                    <a:pt x="938" y="1223"/>
                    <a:pt x="987" y="1218"/>
                    <a:pt x="1035" y="1208"/>
                  </a:cubicBezTo>
                  <a:cubicBezTo>
                    <a:pt x="1368" y="1174"/>
                    <a:pt x="1969" y="807"/>
                    <a:pt x="2336" y="574"/>
                  </a:cubicBezTo>
                  <a:cubicBezTo>
                    <a:pt x="2602" y="407"/>
                    <a:pt x="2569" y="340"/>
                    <a:pt x="2169" y="207"/>
                  </a:cubicBezTo>
                  <a:cubicBezTo>
                    <a:pt x="1792" y="91"/>
                    <a:pt x="1340" y="0"/>
                    <a:pt x="10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38"/>
            <p:cNvSpPr/>
            <p:nvPr/>
          </p:nvSpPr>
          <p:spPr>
            <a:xfrm>
              <a:off x="3960800" y="3593075"/>
              <a:ext cx="43100" cy="52900"/>
            </a:xfrm>
            <a:custGeom>
              <a:rect b="b" l="l" r="r" t="t"/>
              <a:pathLst>
                <a:path extrusionOk="0" h="2116" w="1724">
                  <a:moveTo>
                    <a:pt x="80" y="1"/>
                  </a:moveTo>
                  <a:cubicBezTo>
                    <a:pt x="6" y="1"/>
                    <a:pt x="1" y="83"/>
                    <a:pt x="55" y="265"/>
                  </a:cubicBezTo>
                  <a:cubicBezTo>
                    <a:pt x="122" y="699"/>
                    <a:pt x="255" y="1366"/>
                    <a:pt x="422" y="1633"/>
                  </a:cubicBezTo>
                  <a:cubicBezTo>
                    <a:pt x="618" y="1968"/>
                    <a:pt x="1188" y="2116"/>
                    <a:pt x="1387" y="2116"/>
                  </a:cubicBezTo>
                  <a:cubicBezTo>
                    <a:pt x="1426" y="2116"/>
                    <a:pt x="1451" y="2110"/>
                    <a:pt x="1456" y="2100"/>
                  </a:cubicBezTo>
                  <a:cubicBezTo>
                    <a:pt x="1556" y="2066"/>
                    <a:pt x="1723" y="1266"/>
                    <a:pt x="1456" y="932"/>
                  </a:cubicBezTo>
                  <a:cubicBezTo>
                    <a:pt x="1256" y="699"/>
                    <a:pt x="789" y="365"/>
                    <a:pt x="422" y="165"/>
                  </a:cubicBezTo>
                  <a:cubicBezTo>
                    <a:pt x="255" y="58"/>
                    <a:pt x="143" y="1"/>
                    <a:pt x="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38"/>
            <p:cNvSpPr/>
            <p:nvPr/>
          </p:nvSpPr>
          <p:spPr>
            <a:xfrm>
              <a:off x="4003875" y="3598350"/>
              <a:ext cx="63400" cy="32625"/>
            </a:xfrm>
            <a:custGeom>
              <a:rect b="b" l="l" r="r" t="t"/>
              <a:pathLst>
                <a:path extrusionOk="0" h="1305" w="2536">
                  <a:moveTo>
                    <a:pt x="1523" y="1"/>
                  </a:moveTo>
                  <a:cubicBezTo>
                    <a:pt x="1217" y="1"/>
                    <a:pt x="912" y="24"/>
                    <a:pt x="701" y="87"/>
                  </a:cubicBezTo>
                  <a:cubicBezTo>
                    <a:pt x="267" y="221"/>
                    <a:pt x="0" y="988"/>
                    <a:pt x="33" y="1055"/>
                  </a:cubicBezTo>
                  <a:cubicBezTo>
                    <a:pt x="60" y="1107"/>
                    <a:pt x="458" y="1305"/>
                    <a:pt x="855" y="1305"/>
                  </a:cubicBezTo>
                  <a:cubicBezTo>
                    <a:pt x="962" y="1305"/>
                    <a:pt x="1068" y="1290"/>
                    <a:pt x="1168" y="1255"/>
                  </a:cubicBezTo>
                  <a:cubicBezTo>
                    <a:pt x="1501" y="1155"/>
                    <a:pt x="2001" y="654"/>
                    <a:pt x="2268" y="354"/>
                  </a:cubicBezTo>
                  <a:cubicBezTo>
                    <a:pt x="2535" y="87"/>
                    <a:pt x="2502" y="54"/>
                    <a:pt x="2035" y="21"/>
                  </a:cubicBezTo>
                  <a:cubicBezTo>
                    <a:pt x="1876" y="8"/>
                    <a:pt x="1700" y="1"/>
                    <a:pt x="15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Google Shape;3238;p38"/>
            <p:cNvSpPr/>
            <p:nvPr/>
          </p:nvSpPr>
          <p:spPr>
            <a:xfrm>
              <a:off x="3715325" y="4746150"/>
              <a:ext cx="50500" cy="43325"/>
            </a:xfrm>
            <a:custGeom>
              <a:rect b="b" l="l" r="r" t="t"/>
              <a:pathLst>
                <a:path extrusionOk="0" h="1733" w="2020">
                  <a:moveTo>
                    <a:pt x="1901" y="0"/>
                  </a:moveTo>
                  <a:cubicBezTo>
                    <a:pt x="1833" y="0"/>
                    <a:pt x="1725" y="27"/>
                    <a:pt x="1568" y="75"/>
                  </a:cubicBezTo>
                  <a:cubicBezTo>
                    <a:pt x="1168" y="175"/>
                    <a:pt x="601" y="342"/>
                    <a:pt x="367" y="575"/>
                  </a:cubicBezTo>
                  <a:cubicBezTo>
                    <a:pt x="34" y="842"/>
                    <a:pt x="0" y="1643"/>
                    <a:pt x="34" y="1676"/>
                  </a:cubicBezTo>
                  <a:cubicBezTo>
                    <a:pt x="48" y="1704"/>
                    <a:pt x="184" y="1733"/>
                    <a:pt x="363" y="1733"/>
                  </a:cubicBezTo>
                  <a:cubicBezTo>
                    <a:pt x="604" y="1733"/>
                    <a:pt x="924" y="1681"/>
                    <a:pt x="1135" y="1509"/>
                  </a:cubicBezTo>
                  <a:cubicBezTo>
                    <a:pt x="1401" y="1276"/>
                    <a:pt x="1702" y="642"/>
                    <a:pt x="1902" y="275"/>
                  </a:cubicBezTo>
                  <a:cubicBezTo>
                    <a:pt x="2008" y="83"/>
                    <a:pt x="2020" y="0"/>
                    <a:pt x="19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p38"/>
            <p:cNvSpPr/>
            <p:nvPr/>
          </p:nvSpPr>
          <p:spPr>
            <a:xfrm>
              <a:off x="3632775" y="4646275"/>
              <a:ext cx="59225" cy="33700"/>
            </a:xfrm>
            <a:custGeom>
              <a:rect b="b" l="l" r="r" t="t"/>
              <a:pathLst>
                <a:path extrusionOk="0" h="1348" w="2369">
                  <a:moveTo>
                    <a:pt x="467" y="0"/>
                  </a:moveTo>
                  <a:cubicBezTo>
                    <a:pt x="33" y="0"/>
                    <a:pt x="0" y="67"/>
                    <a:pt x="200" y="300"/>
                  </a:cubicBezTo>
                  <a:cubicBezTo>
                    <a:pt x="500" y="601"/>
                    <a:pt x="967" y="1134"/>
                    <a:pt x="1201" y="1268"/>
                  </a:cubicBezTo>
                  <a:cubicBezTo>
                    <a:pt x="1326" y="1326"/>
                    <a:pt x="1470" y="1347"/>
                    <a:pt x="1613" y="1347"/>
                  </a:cubicBezTo>
                  <a:cubicBezTo>
                    <a:pt x="1967" y="1347"/>
                    <a:pt x="2311" y="1215"/>
                    <a:pt x="2335" y="1168"/>
                  </a:cubicBezTo>
                  <a:cubicBezTo>
                    <a:pt x="2368" y="1134"/>
                    <a:pt x="2168" y="334"/>
                    <a:pt x="1735" y="167"/>
                  </a:cubicBezTo>
                  <a:cubicBezTo>
                    <a:pt x="1468" y="67"/>
                    <a:pt x="867" y="0"/>
                    <a:pt x="4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38"/>
            <p:cNvSpPr/>
            <p:nvPr/>
          </p:nvSpPr>
          <p:spPr>
            <a:xfrm>
              <a:off x="3591075" y="4400125"/>
              <a:ext cx="65900" cy="31200"/>
            </a:xfrm>
            <a:custGeom>
              <a:rect b="b" l="l" r="r" t="t"/>
              <a:pathLst>
                <a:path extrusionOk="0" h="1248" w="2636">
                  <a:moveTo>
                    <a:pt x="1623" y="1"/>
                  </a:moveTo>
                  <a:cubicBezTo>
                    <a:pt x="1290" y="1"/>
                    <a:pt x="825" y="120"/>
                    <a:pt x="467" y="239"/>
                  </a:cubicBezTo>
                  <a:cubicBezTo>
                    <a:pt x="34" y="339"/>
                    <a:pt x="0" y="439"/>
                    <a:pt x="300" y="606"/>
                  </a:cubicBezTo>
                  <a:cubicBezTo>
                    <a:pt x="667" y="840"/>
                    <a:pt x="1201" y="1173"/>
                    <a:pt x="1535" y="1240"/>
                  </a:cubicBezTo>
                  <a:cubicBezTo>
                    <a:pt x="1570" y="1245"/>
                    <a:pt x="1606" y="1248"/>
                    <a:pt x="1643" y="1248"/>
                  </a:cubicBezTo>
                  <a:cubicBezTo>
                    <a:pt x="2085" y="1248"/>
                    <a:pt x="2569" y="899"/>
                    <a:pt x="2569" y="806"/>
                  </a:cubicBezTo>
                  <a:cubicBezTo>
                    <a:pt x="2635" y="740"/>
                    <a:pt x="2168" y="73"/>
                    <a:pt x="1735" y="6"/>
                  </a:cubicBezTo>
                  <a:cubicBezTo>
                    <a:pt x="1700" y="2"/>
                    <a:pt x="1662" y="1"/>
                    <a:pt x="1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38"/>
            <p:cNvSpPr/>
            <p:nvPr/>
          </p:nvSpPr>
          <p:spPr>
            <a:xfrm>
              <a:off x="3637775" y="4178000"/>
              <a:ext cx="51200" cy="43225"/>
            </a:xfrm>
            <a:custGeom>
              <a:rect b="b" l="l" r="r" t="t"/>
              <a:pathLst>
                <a:path extrusionOk="0" h="1729" w="2048">
                  <a:moveTo>
                    <a:pt x="1896" y="0"/>
                  </a:moveTo>
                  <a:cubicBezTo>
                    <a:pt x="1829" y="0"/>
                    <a:pt x="1731" y="19"/>
                    <a:pt x="1601" y="51"/>
                  </a:cubicBezTo>
                  <a:cubicBezTo>
                    <a:pt x="1168" y="185"/>
                    <a:pt x="634" y="351"/>
                    <a:pt x="367" y="552"/>
                  </a:cubicBezTo>
                  <a:cubicBezTo>
                    <a:pt x="34" y="852"/>
                    <a:pt x="0" y="1652"/>
                    <a:pt x="34" y="1686"/>
                  </a:cubicBezTo>
                  <a:cubicBezTo>
                    <a:pt x="48" y="1701"/>
                    <a:pt x="203" y="1729"/>
                    <a:pt x="401" y="1729"/>
                  </a:cubicBezTo>
                  <a:cubicBezTo>
                    <a:pt x="648" y="1729"/>
                    <a:pt x="964" y="1685"/>
                    <a:pt x="1168" y="1519"/>
                  </a:cubicBezTo>
                  <a:cubicBezTo>
                    <a:pt x="1435" y="1219"/>
                    <a:pt x="1768" y="652"/>
                    <a:pt x="1935" y="285"/>
                  </a:cubicBezTo>
                  <a:cubicBezTo>
                    <a:pt x="2048" y="81"/>
                    <a:pt x="2038" y="0"/>
                    <a:pt x="18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38"/>
            <p:cNvSpPr/>
            <p:nvPr/>
          </p:nvSpPr>
          <p:spPr>
            <a:xfrm>
              <a:off x="3589250" y="4145725"/>
              <a:ext cx="49375" cy="44100"/>
            </a:xfrm>
            <a:custGeom>
              <a:rect b="b" l="l" r="r" t="t"/>
              <a:pathLst>
                <a:path extrusionOk="0" h="1764" w="1975">
                  <a:moveTo>
                    <a:pt x="123" y="0"/>
                  </a:moveTo>
                  <a:cubicBezTo>
                    <a:pt x="2" y="0"/>
                    <a:pt x="0" y="83"/>
                    <a:pt x="107" y="275"/>
                  </a:cubicBezTo>
                  <a:cubicBezTo>
                    <a:pt x="307" y="642"/>
                    <a:pt x="607" y="1275"/>
                    <a:pt x="874" y="1509"/>
                  </a:cubicBezTo>
                  <a:cubicBezTo>
                    <a:pt x="1102" y="1714"/>
                    <a:pt x="1502" y="1764"/>
                    <a:pt x="1742" y="1764"/>
                  </a:cubicBezTo>
                  <a:cubicBezTo>
                    <a:pt x="1853" y="1764"/>
                    <a:pt x="1931" y="1753"/>
                    <a:pt x="1941" y="1742"/>
                  </a:cubicBezTo>
                  <a:cubicBezTo>
                    <a:pt x="1975" y="1676"/>
                    <a:pt x="1975" y="909"/>
                    <a:pt x="1641" y="608"/>
                  </a:cubicBezTo>
                  <a:cubicBezTo>
                    <a:pt x="1408" y="408"/>
                    <a:pt x="874" y="175"/>
                    <a:pt x="440" y="75"/>
                  </a:cubicBezTo>
                  <a:cubicBezTo>
                    <a:pt x="296" y="26"/>
                    <a:pt x="190" y="0"/>
                    <a:pt x="1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38"/>
            <p:cNvSpPr/>
            <p:nvPr/>
          </p:nvSpPr>
          <p:spPr>
            <a:xfrm>
              <a:off x="3632775" y="3790225"/>
              <a:ext cx="50525" cy="43225"/>
            </a:xfrm>
            <a:custGeom>
              <a:rect b="b" l="l" r="r" t="t"/>
              <a:pathLst>
                <a:path extrusionOk="0" h="1729" w="2021">
                  <a:moveTo>
                    <a:pt x="1878" y="0"/>
                  </a:moveTo>
                  <a:cubicBezTo>
                    <a:pt x="1810" y="0"/>
                    <a:pt x="1708" y="19"/>
                    <a:pt x="1568" y="51"/>
                  </a:cubicBezTo>
                  <a:cubicBezTo>
                    <a:pt x="1168" y="185"/>
                    <a:pt x="634" y="351"/>
                    <a:pt x="367" y="551"/>
                  </a:cubicBezTo>
                  <a:cubicBezTo>
                    <a:pt x="33" y="852"/>
                    <a:pt x="0" y="1652"/>
                    <a:pt x="33" y="1686"/>
                  </a:cubicBezTo>
                  <a:cubicBezTo>
                    <a:pt x="48" y="1700"/>
                    <a:pt x="202" y="1729"/>
                    <a:pt x="401" y="1729"/>
                  </a:cubicBezTo>
                  <a:cubicBezTo>
                    <a:pt x="648" y="1729"/>
                    <a:pt x="964" y="1685"/>
                    <a:pt x="1168" y="1519"/>
                  </a:cubicBezTo>
                  <a:cubicBezTo>
                    <a:pt x="1401" y="1285"/>
                    <a:pt x="1735" y="652"/>
                    <a:pt x="1901" y="285"/>
                  </a:cubicBezTo>
                  <a:cubicBezTo>
                    <a:pt x="2014" y="81"/>
                    <a:pt x="2020" y="0"/>
                    <a:pt x="1878" y="0"/>
                  </a:cubicBezTo>
                  <a:close/>
                </a:path>
              </a:pathLst>
            </a:custGeom>
            <a:solidFill>
              <a:srgbClr val="337E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38"/>
            <p:cNvSpPr/>
            <p:nvPr/>
          </p:nvSpPr>
          <p:spPr>
            <a:xfrm>
              <a:off x="3728675" y="4679200"/>
              <a:ext cx="47925" cy="45825"/>
            </a:xfrm>
            <a:custGeom>
              <a:rect b="b" l="l" r="r" t="t"/>
              <a:pathLst>
                <a:path extrusionOk="0" h="1833" w="1917">
                  <a:moveTo>
                    <a:pt x="1810" y="1"/>
                  </a:moveTo>
                  <a:cubicBezTo>
                    <a:pt x="1746" y="1"/>
                    <a:pt x="1643" y="33"/>
                    <a:pt x="1501" y="84"/>
                  </a:cubicBezTo>
                  <a:cubicBezTo>
                    <a:pt x="1068" y="184"/>
                    <a:pt x="567" y="451"/>
                    <a:pt x="334" y="685"/>
                  </a:cubicBezTo>
                  <a:cubicBezTo>
                    <a:pt x="0" y="985"/>
                    <a:pt x="67" y="1785"/>
                    <a:pt x="134" y="1819"/>
                  </a:cubicBezTo>
                  <a:cubicBezTo>
                    <a:pt x="142" y="1827"/>
                    <a:pt x="190" y="1833"/>
                    <a:pt x="263" y="1833"/>
                  </a:cubicBezTo>
                  <a:cubicBezTo>
                    <a:pt x="495" y="1833"/>
                    <a:pt x="973" y="1772"/>
                    <a:pt x="1201" y="1519"/>
                  </a:cubicBezTo>
                  <a:cubicBezTo>
                    <a:pt x="1401" y="1318"/>
                    <a:pt x="1668" y="685"/>
                    <a:pt x="1835" y="284"/>
                  </a:cubicBezTo>
                  <a:cubicBezTo>
                    <a:pt x="1917" y="80"/>
                    <a:pt x="1911" y="1"/>
                    <a:pt x="1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38"/>
            <p:cNvSpPr/>
            <p:nvPr/>
          </p:nvSpPr>
          <p:spPr>
            <a:xfrm>
              <a:off x="3648600" y="4535975"/>
              <a:ext cx="64250" cy="30050"/>
            </a:xfrm>
            <a:custGeom>
              <a:rect b="b" l="l" r="r" t="t"/>
              <a:pathLst>
                <a:path extrusionOk="0" h="1202" w="2570">
                  <a:moveTo>
                    <a:pt x="1548" y="1"/>
                  </a:moveTo>
                  <a:cubicBezTo>
                    <a:pt x="1222" y="1"/>
                    <a:pt x="794" y="65"/>
                    <a:pt x="435" y="176"/>
                  </a:cubicBezTo>
                  <a:cubicBezTo>
                    <a:pt x="34" y="309"/>
                    <a:pt x="1" y="376"/>
                    <a:pt x="268" y="543"/>
                  </a:cubicBezTo>
                  <a:cubicBezTo>
                    <a:pt x="601" y="810"/>
                    <a:pt x="1202" y="1177"/>
                    <a:pt x="1535" y="1177"/>
                  </a:cubicBezTo>
                  <a:cubicBezTo>
                    <a:pt x="1588" y="1194"/>
                    <a:pt x="1645" y="1202"/>
                    <a:pt x="1704" y="1202"/>
                  </a:cubicBezTo>
                  <a:cubicBezTo>
                    <a:pt x="2092" y="1202"/>
                    <a:pt x="2569" y="868"/>
                    <a:pt x="2569" y="810"/>
                  </a:cubicBezTo>
                  <a:cubicBezTo>
                    <a:pt x="2569" y="743"/>
                    <a:pt x="2169" y="76"/>
                    <a:pt x="1735" y="9"/>
                  </a:cubicBezTo>
                  <a:cubicBezTo>
                    <a:pt x="1678" y="3"/>
                    <a:pt x="1615" y="1"/>
                    <a:pt x="15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38"/>
            <p:cNvSpPr/>
            <p:nvPr/>
          </p:nvSpPr>
          <p:spPr>
            <a:xfrm>
              <a:off x="3698650" y="4327975"/>
              <a:ext cx="55650" cy="38975"/>
            </a:xfrm>
            <a:custGeom>
              <a:rect b="b" l="l" r="r" t="t"/>
              <a:pathLst>
                <a:path extrusionOk="0" h="1559" w="2226">
                  <a:moveTo>
                    <a:pt x="2075" y="0"/>
                  </a:moveTo>
                  <a:cubicBezTo>
                    <a:pt x="2032" y="0"/>
                    <a:pt x="1975" y="8"/>
                    <a:pt x="1902" y="23"/>
                  </a:cubicBezTo>
                  <a:cubicBezTo>
                    <a:pt x="1501" y="123"/>
                    <a:pt x="834" y="223"/>
                    <a:pt x="534" y="457"/>
                  </a:cubicBezTo>
                  <a:cubicBezTo>
                    <a:pt x="167" y="690"/>
                    <a:pt x="0" y="1391"/>
                    <a:pt x="34" y="1424"/>
                  </a:cubicBezTo>
                  <a:cubicBezTo>
                    <a:pt x="54" y="1466"/>
                    <a:pt x="360" y="1559"/>
                    <a:pt x="676" y="1559"/>
                  </a:cubicBezTo>
                  <a:cubicBezTo>
                    <a:pt x="867" y="1559"/>
                    <a:pt x="1063" y="1525"/>
                    <a:pt x="1201" y="1424"/>
                  </a:cubicBezTo>
                  <a:cubicBezTo>
                    <a:pt x="1501" y="1224"/>
                    <a:pt x="1835" y="757"/>
                    <a:pt x="2035" y="390"/>
                  </a:cubicBezTo>
                  <a:cubicBezTo>
                    <a:pt x="2191" y="104"/>
                    <a:pt x="2226" y="0"/>
                    <a:pt x="20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38"/>
            <p:cNvSpPr/>
            <p:nvPr/>
          </p:nvSpPr>
          <p:spPr>
            <a:xfrm>
              <a:off x="3700325" y="4049150"/>
              <a:ext cx="63400" cy="30800"/>
            </a:xfrm>
            <a:custGeom>
              <a:rect b="b" l="l" r="r" t="t"/>
              <a:pathLst>
                <a:path extrusionOk="0" h="1232" w="2536">
                  <a:moveTo>
                    <a:pt x="1193" y="0"/>
                  </a:moveTo>
                  <a:cubicBezTo>
                    <a:pt x="1033" y="0"/>
                    <a:pt x="885" y="11"/>
                    <a:pt x="767" y="35"/>
                  </a:cubicBezTo>
                  <a:cubicBezTo>
                    <a:pt x="334" y="168"/>
                    <a:pt x="0" y="869"/>
                    <a:pt x="0" y="935"/>
                  </a:cubicBezTo>
                  <a:cubicBezTo>
                    <a:pt x="0" y="964"/>
                    <a:pt x="479" y="1231"/>
                    <a:pt x="889" y="1231"/>
                  </a:cubicBezTo>
                  <a:cubicBezTo>
                    <a:pt x="963" y="1231"/>
                    <a:pt x="1035" y="1223"/>
                    <a:pt x="1101" y="1202"/>
                  </a:cubicBezTo>
                  <a:cubicBezTo>
                    <a:pt x="1434" y="1136"/>
                    <a:pt x="1968" y="669"/>
                    <a:pt x="2302" y="435"/>
                  </a:cubicBezTo>
                  <a:cubicBezTo>
                    <a:pt x="2535" y="202"/>
                    <a:pt x="2502" y="168"/>
                    <a:pt x="2102" y="102"/>
                  </a:cubicBezTo>
                  <a:cubicBezTo>
                    <a:pt x="1822" y="37"/>
                    <a:pt x="1486" y="0"/>
                    <a:pt x="11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38"/>
            <p:cNvSpPr/>
            <p:nvPr/>
          </p:nvSpPr>
          <p:spPr>
            <a:xfrm>
              <a:off x="3747025" y="3580900"/>
              <a:ext cx="64225" cy="31200"/>
            </a:xfrm>
            <a:custGeom>
              <a:rect b="b" l="l" r="r" t="t"/>
              <a:pathLst>
                <a:path extrusionOk="0" h="1248" w="2569">
                  <a:moveTo>
                    <a:pt x="1211" y="0"/>
                  </a:moveTo>
                  <a:cubicBezTo>
                    <a:pt x="1044" y="0"/>
                    <a:pt x="890" y="15"/>
                    <a:pt x="767" y="51"/>
                  </a:cubicBezTo>
                  <a:cubicBezTo>
                    <a:pt x="334" y="185"/>
                    <a:pt x="0" y="885"/>
                    <a:pt x="0" y="919"/>
                  </a:cubicBezTo>
                  <a:cubicBezTo>
                    <a:pt x="0" y="975"/>
                    <a:pt x="480" y="1248"/>
                    <a:pt x="890" y="1248"/>
                  </a:cubicBezTo>
                  <a:cubicBezTo>
                    <a:pt x="964" y="1248"/>
                    <a:pt x="1035" y="1239"/>
                    <a:pt x="1101" y="1219"/>
                  </a:cubicBezTo>
                  <a:cubicBezTo>
                    <a:pt x="1434" y="1119"/>
                    <a:pt x="1968" y="685"/>
                    <a:pt x="2302" y="418"/>
                  </a:cubicBezTo>
                  <a:cubicBezTo>
                    <a:pt x="2569" y="218"/>
                    <a:pt x="2502" y="185"/>
                    <a:pt x="2102" y="85"/>
                  </a:cubicBezTo>
                  <a:cubicBezTo>
                    <a:pt x="1827" y="43"/>
                    <a:pt x="1500" y="0"/>
                    <a:pt x="1211" y="0"/>
                  </a:cubicBezTo>
                  <a:close/>
                </a:path>
              </a:pathLst>
            </a:custGeom>
            <a:solidFill>
              <a:srgbClr val="337E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38"/>
            <p:cNvSpPr/>
            <p:nvPr/>
          </p:nvSpPr>
          <p:spPr>
            <a:xfrm>
              <a:off x="3798725" y="3332800"/>
              <a:ext cx="63400" cy="30800"/>
            </a:xfrm>
            <a:custGeom>
              <a:rect b="b" l="l" r="r" t="t"/>
              <a:pathLst>
                <a:path extrusionOk="0" h="1232" w="2536">
                  <a:moveTo>
                    <a:pt x="1168" y="0"/>
                  </a:moveTo>
                  <a:cubicBezTo>
                    <a:pt x="1004" y="0"/>
                    <a:pt x="852" y="11"/>
                    <a:pt x="734" y="35"/>
                  </a:cubicBezTo>
                  <a:cubicBezTo>
                    <a:pt x="334" y="168"/>
                    <a:pt x="0" y="869"/>
                    <a:pt x="0" y="936"/>
                  </a:cubicBezTo>
                  <a:cubicBezTo>
                    <a:pt x="0" y="964"/>
                    <a:pt x="479" y="1232"/>
                    <a:pt x="869" y="1232"/>
                  </a:cubicBezTo>
                  <a:cubicBezTo>
                    <a:pt x="939" y="1232"/>
                    <a:pt x="1006" y="1223"/>
                    <a:pt x="1068" y="1202"/>
                  </a:cubicBezTo>
                  <a:cubicBezTo>
                    <a:pt x="1401" y="1102"/>
                    <a:pt x="1935" y="669"/>
                    <a:pt x="2268" y="435"/>
                  </a:cubicBezTo>
                  <a:cubicBezTo>
                    <a:pt x="2535" y="202"/>
                    <a:pt x="2502" y="168"/>
                    <a:pt x="2068" y="102"/>
                  </a:cubicBezTo>
                  <a:cubicBezTo>
                    <a:pt x="1810" y="37"/>
                    <a:pt x="1468" y="0"/>
                    <a:pt x="1168" y="0"/>
                  </a:cubicBezTo>
                  <a:close/>
                </a:path>
              </a:pathLst>
            </a:custGeom>
            <a:solidFill>
              <a:srgbClr val="337E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0" name="Google Shape;3250;p38"/>
            <p:cNvSpPr/>
            <p:nvPr/>
          </p:nvSpPr>
          <p:spPr>
            <a:xfrm>
              <a:off x="3657700" y="3898350"/>
              <a:ext cx="51800" cy="39725"/>
            </a:xfrm>
            <a:custGeom>
              <a:rect b="b" l="l" r="r" t="t"/>
              <a:pathLst>
                <a:path extrusionOk="0" h="1589" w="2072">
                  <a:moveTo>
                    <a:pt x="156" y="0"/>
                  </a:moveTo>
                  <a:cubicBezTo>
                    <a:pt x="0" y="0"/>
                    <a:pt x="16" y="77"/>
                    <a:pt x="137" y="296"/>
                  </a:cubicBezTo>
                  <a:cubicBezTo>
                    <a:pt x="337" y="663"/>
                    <a:pt x="671" y="1230"/>
                    <a:pt x="904" y="1397"/>
                  </a:cubicBezTo>
                  <a:cubicBezTo>
                    <a:pt x="1105" y="1547"/>
                    <a:pt x="1380" y="1589"/>
                    <a:pt x="1609" y="1589"/>
                  </a:cubicBezTo>
                  <a:cubicBezTo>
                    <a:pt x="1838" y="1589"/>
                    <a:pt x="2022" y="1547"/>
                    <a:pt x="2039" y="1530"/>
                  </a:cubicBezTo>
                  <a:cubicBezTo>
                    <a:pt x="2072" y="1497"/>
                    <a:pt x="2039" y="696"/>
                    <a:pt x="1672" y="463"/>
                  </a:cubicBezTo>
                  <a:cubicBezTo>
                    <a:pt x="1371" y="296"/>
                    <a:pt x="838" y="129"/>
                    <a:pt x="404" y="29"/>
                  </a:cubicBezTo>
                  <a:cubicBezTo>
                    <a:pt x="295" y="11"/>
                    <a:pt x="214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38"/>
            <p:cNvSpPr/>
            <p:nvPr/>
          </p:nvSpPr>
          <p:spPr>
            <a:xfrm>
              <a:off x="3714800" y="3468875"/>
              <a:ext cx="52250" cy="39725"/>
            </a:xfrm>
            <a:custGeom>
              <a:rect b="b" l="l" r="r" t="t"/>
              <a:pathLst>
                <a:path extrusionOk="0" h="1589" w="2090">
                  <a:moveTo>
                    <a:pt x="167" y="0"/>
                  </a:moveTo>
                  <a:cubicBezTo>
                    <a:pt x="2" y="0"/>
                    <a:pt x="0" y="77"/>
                    <a:pt x="122" y="296"/>
                  </a:cubicBezTo>
                  <a:cubicBezTo>
                    <a:pt x="355" y="663"/>
                    <a:pt x="722" y="1230"/>
                    <a:pt x="922" y="1397"/>
                  </a:cubicBezTo>
                  <a:cubicBezTo>
                    <a:pt x="1106" y="1547"/>
                    <a:pt x="1381" y="1589"/>
                    <a:pt x="1614" y="1589"/>
                  </a:cubicBezTo>
                  <a:cubicBezTo>
                    <a:pt x="1848" y="1589"/>
                    <a:pt x="2040" y="1547"/>
                    <a:pt x="2056" y="1530"/>
                  </a:cubicBezTo>
                  <a:cubicBezTo>
                    <a:pt x="2090" y="1497"/>
                    <a:pt x="2056" y="696"/>
                    <a:pt x="1689" y="463"/>
                  </a:cubicBezTo>
                  <a:cubicBezTo>
                    <a:pt x="1389" y="296"/>
                    <a:pt x="855" y="129"/>
                    <a:pt x="422" y="29"/>
                  </a:cubicBezTo>
                  <a:cubicBezTo>
                    <a:pt x="313" y="11"/>
                    <a:pt x="229" y="0"/>
                    <a:pt x="167" y="0"/>
                  </a:cubicBezTo>
                  <a:close/>
                </a:path>
              </a:pathLst>
            </a:custGeom>
            <a:solidFill>
              <a:srgbClr val="337E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38"/>
            <p:cNvSpPr/>
            <p:nvPr/>
          </p:nvSpPr>
          <p:spPr>
            <a:xfrm>
              <a:off x="3789475" y="3143250"/>
              <a:ext cx="52625" cy="40125"/>
            </a:xfrm>
            <a:custGeom>
              <a:rect b="b" l="l" r="r" t="t"/>
              <a:pathLst>
                <a:path extrusionOk="0" h="1605" w="2105">
                  <a:moveTo>
                    <a:pt x="155" y="1"/>
                  </a:moveTo>
                  <a:cubicBezTo>
                    <a:pt x="1" y="1"/>
                    <a:pt x="19" y="89"/>
                    <a:pt x="137" y="278"/>
                  </a:cubicBezTo>
                  <a:cubicBezTo>
                    <a:pt x="404" y="679"/>
                    <a:pt x="737" y="1246"/>
                    <a:pt x="937" y="1413"/>
                  </a:cubicBezTo>
                  <a:cubicBezTo>
                    <a:pt x="1121" y="1563"/>
                    <a:pt x="1396" y="1604"/>
                    <a:pt x="1629" y="1604"/>
                  </a:cubicBezTo>
                  <a:cubicBezTo>
                    <a:pt x="1863" y="1604"/>
                    <a:pt x="2055" y="1563"/>
                    <a:pt x="2071" y="1546"/>
                  </a:cubicBezTo>
                  <a:cubicBezTo>
                    <a:pt x="2105" y="1513"/>
                    <a:pt x="2071" y="712"/>
                    <a:pt x="1671" y="445"/>
                  </a:cubicBezTo>
                  <a:cubicBezTo>
                    <a:pt x="1404" y="278"/>
                    <a:pt x="837" y="112"/>
                    <a:pt x="437" y="45"/>
                  </a:cubicBezTo>
                  <a:cubicBezTo>
                    <a:pt x="310" y="16"/>
                    <a:pt x="218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38"/>
            <p:cNvSpPr/>
            <p:nvPr/>
          </p:nvSpPr>
          <p:spPr>
            <a:xfrm>
              <a:off x="3631100" y="4037075"/>
              <a:ext cx="48250" cy="45825"/>
            </a:xfrm>
            <a:custGeom>
              <a:rect b="b" l="l" r="r" t="t"/>
              <a:pathLst>
                <a:path extrusionOk="0" h="1833" w="1930">
                  <a:moveTo>
                    <a:pt x="1834" y="1"/>
                  </a:moveTo>
                  <a:cubicBezTo>
                    <a:pt x="1774" y="1"/>
                    <a:pt x="1677" y="32"/>
                    <a:pt x="1535" y="84"/>
                  </a:cubicBezTo>
                  <a:cubicBezTo>
                    <a:pt x="1101" y="184"/>
                    <a:pt x="601" y="451"/>
                    <a:pt x="334" y="685"/>
                  </a:cubicBezTo>
                  <a:cubicBezTo>
                    <a:pt x="0" y="985"/>
                    <a:pt x="100" y="1785"/>
                    <a:pt x="134" y="1819"/>
                  </a:cubicBezTo>
                  <a:cubicBezTo>
                    <a:pt x="142" y="1827"/>
                    <a:pt x="192" y="1833"/>
                    <a:pt x="268" y="1833"/>
                  </a:cubicBezTo>
                  <a:cubicBezTo>
                    <a:pt x="509" y="1833"/>
                    <a:pt x="1007" y="1772"/>
                    <a:pt x="1235" y="1519"/>
                  </a:cubicBezTo>
                  <a:cubicBezTo>
                    <a:pt x="1435" y="1318"/>
                    <a:pt x="1702" y="651"/>
                    <a:pt x="1868" y="284"/>
                  </a:cubicBezTo>
                  <a:cubicBezTo>
                    <a:pt x="1930" y="80"/>
                    <a:pt x="1928" y="1"/>
                    <a:pt x="18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38"/>
            <p:cNvSpPr/>
            <p:nvPr/>
          </p:nvSpPr>
          <p:spPr>
            <a:xfrm>
              <a:off x="3790375" y="3384525"/>
              <a:ext cx="308575" cy="1645375"/>
            </a:xfrm>
            <a:custGeom>
              <a:rect b="b" l="l" r="r" t="t"/>
              <a:pathLst>
                <a:path extrusionOk="0" fill="none" h="65815" w="12343">
                  <a:moveTo>
                    <a:pt x="12343" y="1"/>
                  </a:moveTo>
                  <a:cubicBezTo>
                    <a:pt x="12343" y="1"/>
                    <a:pt x="1068" y="21850"/>
                    <a:pt x="1" y="65815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38"/>
            <p:cNvSpPr/>
            <p:nvPr/>
          </p:nvSpPr>
          <p:spPr>
            <a:xfrm>
              <a:off x="3534350" y="3032625"/>
              <a:ext cx="353625" cy="1996450"/>
            </a:xfrm>
            <a:custGeom>
              <a:rect b="b" l="l" r="r" t="t"/>
              <a:pathLst>
                <a:path extrusionOk="0" fill="none" h="79858" w="14145">
                  <a:moveTo>
                    <a:pt x="10275" y="79857"/>
                  </a:moveTo>
                  <a:cubicBezTo>
                    <a:pt x="1" y="38661"/>
                    <a:pt x="14144" y="0"/>
                    <a:pt x="14144" y="0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38"/>
            <p:cNvSpPr/>
            <p:nvPr/>
          </p:nvSpPr>
          <p:spPr>
            <a:xfrm>
              <a:off x="3791200" y="4011650"/>
              <a:ext cx="297750" cy="1017425"/>
            </a:xfrm>
            <a:custGeom>
              <a:rect b="b" l="l" r="r" t="t"/>
              <a:pathLst>
                <a:path extrusionOk="0" fill="none" h="40697" w="11910">
                  <a:moveTo>
                    <a:pt x="11909" y="0"/>
                  </a:moveTo>
                  <a:cubicBezTo>
                    <a:pt x="11909" y="0"/>
                    <a:pt x="8974" y="14211"/>
                    <a:pt x="1" y="40696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38"/>
            <p:cNvSpPr/>
            <p:nvPr/>
          </p:nvSpPr>
          <p:spPr>
            <a:xfrm>
              <a:off x="3415100" y="4094200"/>
              <a:ext cx="376125" cy="935700"/>
            </a:xfrm>
            <a:custGeom>
              <a:rect b="b" l="l" r="r" t="t"/>
              <a:pathLst>
                <a:path extrusionOk="0" fill="none" h="37428" w="15045">
                  <a:moveTo>
                    <a:pt x="1" y="1"/>
                  </a:moveTo>
                  <a:cubicBezTo>
                    <a:pt x="1" y="1"/>
                    <a:pt x="1902" y="20782"/>
                    <a:pt x="15045" y="37428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38"/>
            <p:cNvSpPr/>
            <p:nvPr/>
          </p:nvSpPr>
          <p:spPr>
            <a:xfrm>
              <a:off x="3579400" y="3682250"/>
              <a:ext cx="211000" cy="1346825"/>
            </a:xfrm>
            <a:custGeom>
              <a:rect b="b" l="l" r="r" t="t"/>
              <a:pathLst>
                <a:path extrusionOk="0" fill="none" h="53873" w="8440">
                  <a:moveTo>
                    <a:pt x="2469" y="0"/>
                  </a:moveTo>
                  <a:cubicBezTo>
                    <a:pt x="2469" y="0"/>
                    <a:pt x="0" y="32557"/>
                    <a:pt x="8440" y="53872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38"/>
            <p:cNvSpPr/>
            <p:nvPr/>
          </p:nvSpPr>
          <p:spPr>
            <a:xfrm>
              <a:off x="3757850" y="4761350"/>
              <a:ext cx="267725" cy="275225"/>
            </a:xfrm>
            <a:custGeom>
              <a:rect b="b" l="l" r="r" t="t"/>
              <a:pathLst>
                <a:path extrusionOk="0" h="11009" w="10709">
                  <a:moveTo>
                    <a:pt x="10375" y="1"/>
                  </a:moveTo>
                  <a:lnTo>
                    <a:pt x="10375" y="1"/>
                  </a:lnTo>
                  <a:cubicBezTo>
                    <a:pt x="7740" y="568"/>
                    <a:pt x="3703" y="3003"/>
                    <a:pt x="1869" y="4904"/>
                  </a:cubicBezTo>
                  <a:cubicBezTo>
                    <a:pt x="1" y="6839"/>
                    <a:pt x="368" y="8373"/>
                    <a:pt x="801" y="11008"/>
                  </a:cubicBezTo>
                  <a:cubicBezTo>
                    <a:pt x="3570" y="10975"/>
                    <a:pt x="4871" y="10975"/>
                    <a:pt x="6705" y="8874"/>
                  </a:cubicBezTo>
                  <a:cubicBezTo>
                    <a:pt x="8507" y="6805"/>
                    <a:pt x="10708" y="2736"/>
                    <a:pt x="10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38"/>
            <p:cNvSpPr/>
            <p:nvPr/>
          </p:nvSpPr>
          <p:spPr>
            <a:xfrm>
              <a:off x="3792875" y="4821400"/>
              <a:ext cx="177650" cy="197650"/>
            </a:xfrm>
            <a:custGeom>
              <a:rect b="b" l="l" r="r" t="t"/>
              <a:pathLst>
                <a:path extrusionOk="0" fill="none" h="7906" w="7106">
                  <a:moveTo>
                    <a:pt x="7106" y="0"/>
                  </a:moveTo>
                  <a:cubicBezTo>
                    <a:pt x="6739" y="467"/>
                    <a:pt x="1" y="7906"/>
                    <a:pt x="1" y="7906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38"/>
            <p:cNvSpPr/>
            <p:nvPr/>
          </p:nvSpPr>
          <p:spPr>
            <a:xfrm>
              <a:off x="3508500" y="4787200"/>
              <a:ext cx="277725" cy="253850"/>
            </a:xfrm>
            <a:custGeom>
              <a:rect b="b" l="l" r="r" t="t"/>
              <a:pathLst>
                <a:path extrusionOk="0" h="10154" w="11109">
                  <a:moveTo>
                    <a:pt x="101" y="1"/>
                  </a:moveTo>
                  <a:lnTo>
                    <a:pt x="101" y="1"/>
                  </a:lnTo>
                  <a:cubicBezTo>
                    <a:pt x="1" y="2769"/>
                    <a:pt x="2636" y="6539"/>
                    <a:pt x="4638" y="8473"/>
                  </a:cubicBezTo>
                  <a:cubicBezTo>
                    <a:pt x="6036" y="9802"/>
                    <a:pt x="7109" y="10153"/>
                    <a:pt x="8562" y="10153"/>
                  </a:cubicBezTo>
                  <a:cubicBezTo>
                    <a:pt x="9188" y="10153"/>
                    <a:pt x="9885" y="10088"/>
                    <a:pt x="10709" y="10008"/>
                  </a:cubicBezTo>
                  <a:cubicBezTo>
                    <a:pt x="10875" y="7339"/>
                    <a:pt x="11109" y="5771"/>
                    <a:pt x="9041" y="4037"/>
                  </a:cubicBezTo>
                  <a:cubicBezTo>
                    <a:pt x="7006" y="2302"/>
                    <a:pt x="2770" y="334"/>
                    <a:pt x="1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38"/>
            <p:cNvSpPr/>
            <p:nvPr/>
          </p:nvSpPr>
          <p:spPr>
            <a:xfrm>
              <a:off x="3562725" y="4842250"/>
              <a:ext cx="196000" cy="178475"/>
            </a:xfrm>
            <a:custGeom>
              <a:rect b="b" l="l" r="r" t="t"/>
              <a:pathLst>
                <a:path extrusionOk="0" fill="none" h="7139" w="7840">
                  <a:moveTo>
                    <a:pt x="0" y="0"/>
                  </a:moveTo>
                  <a:cubicBezTo>
                    <a:pt x="434" y="434"/>
                    <a:pt x="7839" y="7139"/>
                    <a:pt x="7839" y="7139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38"/>
            <p:cNvSpPr/>
            <p:nvPr/>
          </p:nvSpPr>
          <p:spPr>
            <a:xfrm>
              <a:off x="3480150" y="3518800"/>
              <a:ext cx="331925" cy="316475"/>
            </a:xfrm>
            <a:custGeom>
              <a:rect b="b" l="l" r="r" t="t"/>
              <a:pathLst>
                <a:path extrusionOk="0" h="12659" w="13277">
                  <a:moveTo>
                    <a:pt x="6088" y="0"/>
                  </a:moveTo>
                  <a:cubicBezTo>
                    <a:pt x="5661" y="0"/>
                    <a:pt x="5217" y="175"/>
                    <a:pt x="4904" y="467"/>
                  </a:cubicBezTo>
                  <a:cubicBezTo>
                    <a:pt x="4337" y="968"/>
                    <a:pt x="4137" y="1668"/>
                    <a:pt x="4137" y="2369"/>
                  </a:cubicBezTo>
                  <a:cubicBezTo>
                    <a:pt x="4115" y="2805"/>
                    <a:pt x="4193" y="3256"/>
                    <a:pt x="4297" y="3702"/>
                  </a:cubicBezTo>
                  <a:lnTo>
                    <a:pt x="4297" y="3702"/>
                  </a:lnTo>
                  <a:cubicBezTo>
                    <a:pt x="4247" y="3636"/>
                    <a:pt x="4183" y="3580"/>
                    <a:pt x="4104" y="3536"/>
                  </a:cubicBezTo>
                  <a:cubicBezTo>
                    <a:pt x="3770" y="3369"/>
                    <a:pt x="3403" y="3336"/>
                    <a:pt x="3003" y="3336"/>
                  </a:cubicBezTo>
                  <a:cubicBezTo>
                    <a:pt x="2803" y="3336"/>
                    <a:pt x="2594" y="3319"/>
                    <a:pt x="2386" y="3319"/>
                  </a:cubicBezTo>
                  <a:cubicBezTo>
                    <a:pt x="2177" y="3319"/>
                    <a:pt x="1969" y="3336"/>
                    <a:pt x="1769" y="3403"/>
                  </a:cubicBezTo>
                  <a:cubicBezTo>
                    <a:pt x="1335" y="3536"/>
                    <a:pt x="968" y="3836"/>
                    <a:pt x="901" y="4237"/>
                  </a:cubicBezTo>
                  <a:cubicBezTo>
                    <a:pt x="768" y="4737"/>
                    <a:pt x="1102" y="5237"/>
                    <a:pt x="1468" y="5638"/>
                  </a:cubicBezTo>
                  <a:cubicBezTo>
                    <a:pt x="2069" y="6238"/>
                    <a:pt x="2769" y="6672"/>
                    <a:pt x="3570" y="6972"/>
                  </a:cubicBezTo>
                  <a:cubicBezTo>
                    <a:pt x="2569" y="7039"/>
                    <a:pt x="1502" y="7372"/>
                    <a:pt x="835" y="8139"/>
                  </a:cubicBezTo>
                  <a:cubicBezTo>
                    <a:pt x="168" y="8873"/>
                    <a:pt x="1" y="10141"/>
                    <a:pt x="668" y="10875"/>
                  </a:cubicBezTo>
                  <a:cubicBezTo>
                    <a:pt x="1037" y="11264"/>
                    <a:pt x="1557" y="11439"/>
                    <a:pt x="2081" y="11439"/>
                  </a:cubicBezTo>
                  <a:cubicBezTo>
                    <a:pt x="2410" y="11439"/>
                    <a:pt x="2740" y="11370"/>
                    <a:pt x="3036" y="11242"/>
                  </a:cubicBezTo>
                  <a:cubicBezTo>
                    <a:pt x="3723" y="10955"/>
                    <a:pt x="4238" y="10399"/>
                    <a:pt x="4645" y="9804"/>
                  </a:cubicBezTo>
                  <a:lnTo>
                    <a:pt x="4645" y="9804"/>
                  </a:lnTo>
                  <a:cubicBezTo>
                    <a:pt x="4428" y="10216"/>
                    <a:pt x="4364" y="10695"/>
                    <a:pt x="4471" y="11175"/>
                  </a:cubicBezTo>
                  <a:cubicBezTo>
                    <a:pt x="4637" y="11742"/>
                    <a:pt x="5004" y="12242"/>
                    <a:pt x="5538" y="12509"/>
                  </a:cubicBezTo>
                  <a:cubicBezTo>
                    <a:pt x="5771" y="12606"/>
                    <a:pt x="6004" y="12658"/>
                    <a:pt x="6238" y="12658"/>
                  </a:cubicBezTo>
                  <a:cubicBezTo>
                    <a:pt x="6405" y="12658"/>
                    <a:pt x="6572" y="12632"/>
                    <a:pt x="6739" y="12576"/>
                  </a:cubicBezTo>
                  <a:cubicBezTo>
                    <a:pt x="7306" y="12376"/>
                    <a:pt x="7673" y="11675"/>
                    <a:pt x="7673" y="11042"/>
                  </a:cubicBezTo>
                  <a:cubicBezTo>
                    <a:pt x="7740" y="10408"/>
                    <a:pt x="7573" y="9874"/>
                    <a:pt x="7306" y="9307"/>
                  </a:cubicBezTo>
                  <a:lnTo>
                    <a:pt x="7306" y="9307"/>
                  </a:lnTo>
                  <a:cubicBezTo>
                    <a:pt x="8107" y="10041"/>
                    <a:pt x="9107" y="10508"/>
                    <a:pt x="10175" y="10641"/>
                  </a:cubicBezTo>
                  <a:cubicBezTo>
                    <a:pt x="10275" y="10648"/>
                    <a:pt x="10375" y="10652"/>
                    <a:pt x="10474" y="10652"/>
                  </a:cubicBezTo>
                  <a:cubicBezTo>
                    <a:pt x="10873" y="10652"/>
                    <a:pt x="11262" y="10588"/>
                    <a:pt x="11609" y="10374"/>
                  </a:cubicBezTo>
                  <a:cubicBezTo>
                    <a:pt x="12176" y="10007"/>
                    <a:pt x="12443" y="9207"/>
                    <a:pt x="12243" y="8540"/>
                  </a:cubicBezTo>
                  <a:cubicBezTo>
                    <a:pt x="12009" y="7873"/>
                    <a:pt x="11476" y="7339"/>
                    <a:pt x="10842" y="7039"/>
                  </a:cubicBezTo>
                  <a:cubicBezTo>
                    <a:pt x="10241" y="6738"/>
                    <a:pt x="9608" y="6738"/>
                    <a:pt x="8907" y="6738"/>
                  </a:cubicBezTo>
                  <a:cubicBezTo>
                    <a:pt x="9641" y="6738"/>
                    <a:pt x="10442" y="6738"/>
                    <a:pt x="11175" y="6538"/>
                  </a:cubicBezTo>
                  <a:cubicBezTo>
                    <a:pt x="11943" y="6338"/>
                    <a:pt x="12643" y="5871"/>
                    <a:pt x="12977" y="5171"/>
                  </a:cubicBezTo>
                  <a:cubicBezTo>
                    <a:pt x="13277" y="4437"/>
                    <a:pt x="13110" y="3536"/>
                    <a:pt x="12443" y="3136"/>
                  </a:cubicBezTo>
                  <a:cubicBezTo>
                    <a:pt x="12199" y="2978"/>
                    <a:pt x="11929" y="2917"/>
                    <a:pt x="11647" y="2917"/>
                  </a:cubicBezTo>
                  <a:cubicBezTo>
                    <a:pt x="11156" y="2917"/>
                    <a:pt x="10628" y="3100"/>
                    <a:pt x="10141" y="3269"/>
                  </a:cubicBezTo>
                  <a:cubicBezTo>
                    <a:pt x="9174" y="3670"/>
                    <a:pt x="8107" y="4103"/>
                    <a:pt x="7239" y="4604"/>
                  </a:cubicBezTo>
                  <a:cubicBezTo>
                    <a:pt x="7740" y="3603"/>
                    <a:pt x="7840" y="2402"/>
                    <a:pt x="7506" y="1335"/>
                  </a:cubicBezTo>
                  <a:cubicBezTo>
                    <a:pt x="7406" y="868"/>
                    <a:pt x="7173" y="467"/>
                    <a:pt x="6806" y="200"/>
                  </a:cubicBezTo>
                  <a:cubicBezTo>
                    <a:pt x="6593" y="63"/>
                    <a:pt x="6344" y="0"/>
                    <a:pt x="60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38"/>
            <p:cNvSpPr/>
            <p:nvPr/>
          </p:nvSpPr>
          <p:spPr>
            <a:xfrm>
              <a:off x="3365900" y="3427325"/>
              <a:ext cx="545425" cy="511425"/>
            </a:xfrm>
            <a:custGeom>
              <a:rect b="b" l="l" r="r" t="t"/>
              <a:pathLst>
                <a:path extrusionOk="0" h="20457" w="21817">
                  <a:moveTo>
                    <a:pt x="3821" y="0"/>
                  </a:moveTo>
                  <a:cubicBezTo>
                    <a:pt x="3114" y="0"/>
                    <a:pt x="2811" y="701"/>
                    <a:pt x="3337" y="1858"/>
                  </a:cubicBezTo>
                  <a:cubicBezTo>
                    <a:pt x="4571" y="4560"/>
                    <a:pt x="6472" y="7128"/>
                    <a:pt x="8507" y="9063"/>
                  </a:cubicBezTo>
                  <a:cubicBezTo>
                    <a:pt x="8373" y="9197"/>
                    <a:pt x="8240" y="9297"/>
                    <a:pt x="8173" y="9397"/>
                  </a:cubicBezTo>
                  <a:cubicBezTo>
                    <a:pt x="7027" y="9071"/>
                    <a:pt x="5844" y="8836"/>
                    <a:pt x="4727" y="8836"/>
                  </a:cubicBezTo>
                  <a:cubicBezTo>
                    <a:pt x="3212" y="8836"/>
                    <a:pt x="1819" y="9269"/>
                    <a:pt x="801" y="10498"/>
                  </a:cubicBezTo>
                  <a:cubicBezTo>
                    <a:pt x="1" y="11398"/>
                    <a:pt x="334" y="12666"/>
                    <a:pt x="1635" y="12866"/>
                  </a:cubicBezTo>
                  <a:cubicBezTo>
                    <a:pt x="2303" y="12984"/>
                    <a:pt x="2982" y="13040"/>
                    <a:pt x="3659" y="13040"/>
                  </a:cubicBezTo>
                  <a:cubicBezTo>
                    <a:pt x="5080" y="13040"/>
                    <a:pt x="6496" y="12795"/>
                    <a:pt x="7806" y="12366"/>
                  </a:cubicBezTo>
                  <a:cubicBezTo>
                    <a:pt x="7873" y="12499"/>
                    <a:pt x="7973" y="12566"/>
                    <a:pt x="8073" y="12666"/>
                  </a:cubicBezTo>
                  <a:cubicBezTo>
                    <a:pt x="6906" y="14200"/>
                    <a:pt x="6072" y="16202"/>
                    <a:pt x="6472" y="18870"/>
                  </a:cubicBezTo>
                  <a:cubicBezTo>
                    <a:pt x="6610" y="19814"/>
                    <a:pt x="7034" y="20456"/>
                    <a:pt x="7482" y="20456"/>
                  </a:cubicBezTo>
                  <a:cubicBezTo>
                    <a:pt x="7682" y="20456"/>
                    <a:pt x="7887" y="20327"/>
                    <a:pt x="8073" y="20038"/>
                  </a:cubicBezTo>
                  <a:cubicBezTo>
                    <a:pt x="9307" y="18303"/>
                    <a:pt x="10075" y="15835"/>
                    <a:pt x="10475" y="13233"/>
                  </a:cubicBezTo>
                  <a:cubicBezTo>
                    <a:pt x="10542" y="13233"/>
                    <a:pt x="10675" y="13199"/>
                    <a:pt x="10742" y="13199"/>
                  </a:cubicBezTo>
                  <a:cubicBezTo>
                    <a:pt x="10842" y="13199"/>
                    <a:pt x="10875" y="13166"/>
                    <a:pt x="10975" y="13166"/>
                  </a:cubicBezTo>
                  <a:cubicBezTo>
                    <a:pt x="11843" y="15835"/>
                    <a:pt x="13344" y="18303"/>
                    <a:pt x="15412" y="19904"/>
                  </a:cubicBezTo>
                  <a:cubicBezTo>
                    <a:pt x="15713" y="20133"/>
                    <a:pt x="16013" y="20236"/>
                    <a:pt x="16291" y="20236"/>
                  </a:cubicBezTo>
                  <a:cubicBezTo>
                    <a:pt x="17027" y="20236"/>
                    <a:pt x="17617" y="19511"/>
                    <a:pt x="17713" y="18470"/>
                  </a:cubicBezTo>
                  <a:cubicBezTo>
                    <a:pt x="17980" y="15134"/>
                    <a:pt x="15812" y="13033"/>
                    <a:pt x="13310" y="11565"/>
                  </a:cubicBezTo>
                  <a:cubicBezTo>
                    <a:pt x="13377" y="11498"/>
                    <a:pt x="13410" y="11365"/>
                    <a:pt x="13510" y="11298"/>
                  </a:cubicBezTo>
                  <a:cubicBezTo>
                    <a:pt x="14431" y="11405"/>
                    <a:pt x="15373" y="11464"/>
                    <a:pt x="16315" y="11464"/>
                  </a:cubicBezTo>
                  <a:cubicBezTo>
                    <a:pt x="17728" y="11464"/>
                    <a:pt x="19141" y="11331"/>
                    <a:pt x="20482" y="11031"/>
                  </a:cubicBezTo>
                  <a:cubicBezTo>
                    <a:pt x="21816" y="10831"/>
                    <a:pt x="21816" y="9997"/>
                    <a:pt x="20816" y="9463"/>
                  </a:cubicBezTo>
                  <a:cubicBezTo>
                    <a:pt x="19833" y="8942"/>
                    <a:pt x="18745" y="8738"/>
                    <a:pt x="17629" y="8738"/>
                  </a:cubicBezTo>
                  <a:cubicBezTo>
                    <a:pt x="16319" y="8738"/>
                    <a:pt x="14971" y="9019"/>
                    <a:pt x="13711" y="9397"/>
                  </a:cubicBezTo>
                  <a:cubicBezTo>
                    <a:pt x="13644" y="9230"/>
                    <a:pt x="13544" y="9130"/>
                    <a:pt x="13410" y="8930"/>
                  </a:cubicBezTo>
                  <a:cubicBezTo>
                    <a:pt x="15412" y="7228"/>
                    <a:pt x="17146" y="5027"/>
                    <a:pt x="18147" y="2525"/>
                  </a:cubicBezTo>
                  <a:cubicBezTo>
                    <a:pt x="18636" y="1317"/>
                    <a:pt x="17984" y="456"/>
                    <a:pt x="16939" y="456"/>
                  </a:cubicBezTo>
                  <a:cubicBezTo>
                    <a:pt x="16773" y="456"/>
                    <a:pt x="16596" y="478"/>
                    <a:pt x="16413" y="524"/>
                  </a:cubicBezTo>
                  <a:cubicBezTo>
                    <a:pt x="13144" y="1358"/>
                    <a:pt x="11642" y="4760"/>
                    <a:pt x="10742" y="8096"/>
                  </a:cubicBezTo>
                  <a:cubicBezTo>
                    <a:pt x="10675" y="8096"/>
                    <a:pt x="10542" y="8162"/>
                    <a:pt x="10475" y="8162"/>
                  </a:cubicBezTo>
                  <a:cubicBezTo>
                    <a:pt x="10342" y="8196"/>
                    <a:pt x="10241" y="8196"/>
                    <a:pt x="10141" y="8229"/>
                  </a:cubicBezTo>
                  <a:cubicBezTo>
                    <a:pt x="8974" y="4893"/>
                    <a:pt x="7239" y="1391"/>
                    <a:pt x="4471" y="157"/>
                  </a:cubicBezTo>
                  <a:cubicBezTo>
                    <a:pt x="4230" y="51"/>
                    <a:pt x="4011" y="0"/>
                    <a:pt x="38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38"/>
            <p:cNvSpPr/>
            <p:nvPr/>
          </p:nvSpPr>
          <p:spPr>
            <a:xfrm>
              <a:off x="3586075" y="3659350"/>
              <a:ext cx="91750" cy="73275"/>
            </a:xfrm>
            <a:custGeom>
              <a:rect b="b" l="l" r="r" t="t"/>
              <a:pathLst>
                <a:path extrusionOk="0" h="2931" w="3670">
                  <a:moveTo>
                    <a:pt x="2209" y="0"/>
                  </a:moveTo>
                  <a:cubicBezTo>
                    <a:pt x="2058" y="0"/>
                    <a:pt x="1898" y="16"/>
                    <a:pt x="1735" y="49"/>
                  </a:cubicBezTo>
                  <a:cubicBezTo>
                    <a:pt x="734" y="249"/>
                    <a:pt x="0" y="1050"/>
                    <a:pt x="33" y="1850"/>
                  </a:cubicBezTo>
                  <a:cubicBezTo>
                    <a:pt x="62" y="2497"/>
                    <a:pt x="659" y="2931"/>
                    <a:pt x="1446" y="2931"/>
                  </a:cubicBezTo>
                  <a:cubicBezTo>
                    <a:pt x="1592" y="2931"/>
                    <a:pt x="1745" y="2916"/>
                    <a:pt x="1901" y="2884"/>
                  </a:cubicBezTo>
                  <a:cubicBezTo>
                    <a:pt x="2902" y="2684"/>
                    <a:pt x="3669" y="1884"/>
                    <a:pt x="3603" y="1083"/>
                  </a:cubicBezTo>
                  <a:cubicBezTo>
                    <a:pt x="3575" y="413"/>
                    <a:pt x="2987" y="0"/>
                    <a:pt x="22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38"/>
            <p:cNvSpPr/>
            <p:nvPr/>
          </p:nvSpPr>
          <p:spPr>
            <a:xfrm>
              <a:off x="3952150" y="3200075"/>
              <a:ext cx="302750" cy="348775"/>
            </a:xfrm>
            <a:custGeom>
              <a:rect b="b" l="l" r="r" t="t"/>
              <a:pathLst>
                <a:path extrusionOk="0" h="13951" w="12110">
                  <a:moveTo>
                    <a:pt x="7459" y="0"/>
                  </a:moveTo>
                  <a:cubicBezTo>
                    <a:pt x="7318" y="0"/>
                    <a:pt x="7177" y="23"/>
                    <a:pt x="7039" y="74"/>
                  </a:cubicBezTo>
                  <a:cubicBezTo>
                    <a:pt x="6272" y="307"/>
                    <a:pt x="5905" y="1141"/>
                    <a:pt x="5638" y="1908"/>
                  </a:cubicBezTo>
                  <a:cubicBezTo>
                    <a:pt x="5371" y="2842"/>
                    <a:pt x="5038" y="4010"/>
                    <a:pt x="4804" y="4977"/>
                  </a:cubicBezTo>
                  <a:cubicBezTo>
                    <a:pt x="4337" y="3943"/>
                    <a:pt x="3503" y="3109"/>
                    <a:pt x="2469" y="2642"/>
                  </a:cubicBezTo>
                  <a:cubicBezTo>
                    <a:pt x="2183" y="2523"/>
                    <a:pt x="1846" y="2421"/>
                    <a:pt x="1519" y="2421"/>
                  </a:cubicBezTo>
                  <a:cubicBezTo>
                    <a:pt x="1388" y="2421"/>
                    <a:pt x="1259" y="2437"/>
                    <a:pt x="1135" y="2475"/>
                  </a:cubicBezTo>
                  <a:cubicBezTo>
                    <a:pt x="435" y="2675"/>
                    <a:pt x="1" y="3409"/>
                    <a:pt x="68" y="4110"/>
                  </a:cubicBezTo>
                  <a:cubicBezTo>
                    <a:pt x="101" y="4810"/>
                    <a:pt x="468" y="5444"/>
                    <a:pt x="1002" y="5911"/>
                  </a:cubicBezTo>
                  <a:cubicBezTo>
                    <a:pt x="1369" y="6192"/>
                    <a:pt x="1764" y="6444"/>
                    <a:pt x="2159" y="6660"/>
                  </a:cubicBezTo>
                  <a:lnTo>
                    <a:pt x="2159" y="6660"/>
                  </a:lnTo>
                  <a:cubicBezTo>
                    <a:pt x="2099" y="6648"/>
                    <a:pt x="2040" y="6641"/>
                    <a:pt x="1981" y="6641"/>
                  </a:cubicBezTo>
                  <a:cubicBezTo>
                    <a:pt x="1954" y="6641"/>
                    <a:pt x="1928" y="6642"/>
                    <a:pt x="1902" y="6645"/>
                  </a:cubicBezTo>
                  <a:cubicBezTo>
                    <a:pt x="1569" y="6812"/>
                    <a:pt x="1302" y="7112"/>
                    <a:pt x="1068" y="7345"/>
                  </a:cubicBezTo>
                  <a:cubicBezTo>
                    <a:pt x="768" y="7646"/>
                    <a:pt x="468" y="7979"/>
                    <a:pt x="301" y="8346"/>
                  </a:cubicBezTo>
                  <a:cubicBezTo>
                    <a:pt x="201" y="8746"/>
                    <a:pt x="134" y="9180"/>
                    <a:pt x="401" y="9514"/>
                  </a:cubicBezTo>
                  <a:cubicBezTo>
                    <a:pt x="659" y="9886"/>
                    <a:pt x="1139" y="9988"/>
                    <a:pt x="1587" y="9988"/>
                  </a:cubicBezTo>
                  <a:cubicBezTo>
                    <a:pt x="1660" y="9988"/>
                    <a:pt x="1732" y="9985"/>
                    <a:pt x="1802" y="9981"/>
                  </a:cubicBezTo>
                  <a:cubicBezTo>
                    <a:pt x="2636" y="9914"/>
                    <a:pt x="3470" y="9647"/>
                    <a:pt x="4204" y="9247"/>
                  </a:cubicBezTo>
                  <a:lnTo>
                    <a:pt x="4204" y="9247"/>
                  </a:lnTo>
                  <a:cubicBezTo>
                    <a:pt x="3603" y="10014"/>
                    <a:pt x="3203" y="11015"/>
                    <a:pt x="3303" y="12015"/>
                  </a:cubicBezTo>
                  <a:cubicBezTo>
                    <a:pt x="3434" y="12999"/>
                    <a:pt x="4275" y="13951"/>
                    <a:pt x="5254" y="13951"/>
                  </a:cubicBezTo>
                  <a:cubicBezTo>
                    <a:pt x="5271" y="13951"/>
                    <a:pt x="5288" y="13951"/>
                    <a:pt x="5305" y="13950"/>
                  </a:cubicBezTo>
                  <a:cubicBezTo>
                    <a:pt x="6139" y="13950"/>
                    <a:pt x="6872" y="13250"/>
                    <a:pt x="7106" y="12416"/>
                  </a:cubicBezTo>
                  <a:cubicBezTo>
                    <a:pt x="7343" y="11706"/>
                    <a:pt x="7238" y="10891"/>
                    <a:pt x="7026" y="10181"/>
                  </a:cubicBezTo>
                  <a:lnTo>
                    <a:pt x="7026" y="10181"/>
                  </a:lnTo>
                  <a:cubicBezTo>
                    <a:pt x="7200" y="10619"/>
                    <a:pt x="7529" y="11026"/>
                    <a:pt x="7973" y="11248"/>
                  </a:cubicBezTo>
                  <a:cubicBezTo>
                    <a:pt x="8277" y="11373"/>
                    <a:pt x="8590" y="11441"/>
                    <a:pt x="8903" y="11441"/>
                  </a:cubicBezTo>
                  <a:cubicBezTo>
                    <a:pt x="9174" y="11441"/>
                    <a:pt x="9444" y="11390"/>
                    <a:pt x="9708" y="11282"/>
                  </a:cubicBezTo>
                  <a:cubicBezTo>
                    <a:pt x="10075" y="11148"/>
                    <a:pt x="10408" y="10848"/>
                    <a:pt x="10542" y="10481"/>
                  </a:cubicBezTo>
                  <a:cubicBezTo>
                    <a:pt x="10775" y="9847"/>
                    <a:pt x="10442" y="9147"/>
                    <a:pt x="9975" y="8746"/>
                  </a:cubicBezTo>
                  <a:cubicBezTo>
                    <a:pt x="9541" y="8313"/>
                    <a:pt x="9041" y="8113"/>
                    <a:pt x="8407" y="7912"/>
                  </a:cubicBezTo>
                  <a:cubicBezTo>
                    <a:pt x="9441" y="7812"/>
                    <a:pt x="10475" y="7345"/>
                    <a:pt x="11276" y="6612"/>
                  </a:cubicBezTo>
                  <a:cubicBezTo>
                    <a:pt x="11643" y="6278"/>
                    <a:pt x="11943" y="5911"/>
                    <a:pt x="12043" y="5411"/>
                  </a:cubicBezTo>
                  <a:cubicBezTo>
                    <a:pt x="12110" y="4744"/>
                    <a:pt x="11643" y="4010"/>
                    <a:pt x="11042" y="3743"/>
                  </a:cubicBezTo>
                  <a:cubicBezTo>
                    <a:pt x="10760" y="3609"/>
                    <a:pt x="10451" y="3548"/>
                    <a:pt x="10143" y="3548"/>
                  </a:cubicBezTo>
                  <a:cubicBezTo>
                    <a:pt x="9758" y="3548"/>
                    <a:pt x="9374" y="3643"/>
                    <a:pt x="9041" y="3810"/>
                  </a:cubicBezTo>
                  <a:cubicBezTo>
                    <a:pt x="8618" y="3988"/>
                    <a:pt x="8284" y="4270"/>
                    <a:pt x="7979" y="4597"/>
                  </a:cubicBezTo>
                  <a:lnTo>
                    <a:pt x="7979" y="4597"/>
                  </a:lnTo>
                  <a:cubicBezTo>
                    <a:pt x="8322" y="4179"/>
                    <a:pt x="8639" y="3736"/>
                    <a:pt x="8874" y="3242"/>
                  </a:cubicBezTo>
                  <a:cubicBezTo>
                    <a:pt x="9141" y="2542"/>
                    <a:pt x="9274" y="1708"/>
                    <a:pt x="8941" y="974"/>
                  </a:cubicBezTo>
                  <a:cubicBezTo>
                    <a:pt x="8670" y="432"/>
                    <a:pt x="8069" y="0"/>
                    <a:pt x="74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38"/>
            <p:cNvSpPr/>
            <p:nvPr/>
          </p:nvSpPr>
          <p:spPr>
            <a:xfrm>
              <a:off x="3769525" y="3087425"/>
              <a:ext cx="617975" cy="523525"/>
            </a:xfrm>
            <a:custGeom>
              <a:rect b="b" l="l" r="r" t="t"/>
              <a:pathLst>
                <a:path extrusionOk="0" h="20941" w="24719">
                  <a:moveTo>
                    <a:pt x="10525" y="1"/>
                  </a:moveTo>
                  <a:cubicBezTo>
                    <a:pt x="10024" y="1"/>
                    <a:pt x="9532" y="344"/>
                    <a:pt x="9207" y="977"/>
                  </a:cubicBezTo>
                  <a:cubicBezTo>
                    <a:pt x="7706" y="4046"/>
                    <a:pt x="9341" y="7415"/>
                    <a:pt x="11275" y="10217"/>
                  </a:cubicBezTo>
                  <a:cubicBezTo>
                    <a:pt x="11242" y="10284"/>
                    <a:pt x="11209" y="10384"/>
                    <a:pt x="11109" y="10450"/>
                  </a:cubicBezTo>
                  <a:cubicBezTo>
                    <a:pt x="11075" y="10550"/>
                    <a:pt x="11042" y="10651"/>
                    <a:pt x="10942" y="10751"/>
                  </a:cubicBezTo>
                  <a:cubicBezTo>
                    <a:pt x="8770" y="9908"/>
                    <a:pt x="6362" y="9184"/>
                    <a:pt x="4179" y="9184"/>
                  </a:cubicBezTo>
                  <a:cubicBezTo>
                    <a:pt x="3076" y="9184"/>
                    <a:pt x="2031" y="9369"/>
                    <a:pt x="1101" y="9817"/>
                  </a:cubicBezTo>
                  <a:cubicBezTo>
                    <a:pt x="1" y="10384"/>
                    <a:pt x="167" y="11384"/>
                    <a:pt x="1702" y="11785"/>
                  </a:cubicBezTo>
                  <a:cubicBezTo>
                    <a:pt x="3835" y="12380"/>
                    <a:pt x="6115" y="12643"/>
                    <a:pt x="8309" y="12643"/>
                  </a:cubicBezTo>
                  <a:cubicBezTo>
                    <a:pt x="9067" y="12643"/>
                    <a:pt x="9814" y="12612"/>
                    <a:pt x="10542" y="12552"/>
                  </a:cubicBezTo>
                  <a:cubicBezTo>
                    <a:pt x="10542" y="12719"/>
                    <a:pt x="10542" y="12885"/>
                    <a:pt x="10575" y="13052"/>
                  </a:cubicBezTo>
                  <a:cubicBezTo>
                    <a:pt x="8207" y="14587"/>
                    <a:pt x="6172" y="16621"/>
                    <a:pt x="6605" y="19390"/>
                  </a:cubicBezTo>
                  <a:cubicBezTo>
                    <a:pt x="6761" y="20191"/>
                    <a:pt x="7302" y="20695"/>
                    <a:pt x="7962" y="20695"/>
                  </a:cubicBezTo>
                  <a:cubicBezTo>
                    <a:pt x="8292" y="20695"/>
                    <a:pt x="8651" y="20569"/>
                    <a:pt x="9007" y="20291"/>
                  </a:cubicBezTo>
                  <a:cubicBezTo>
                    <a:pt x="10608" y="18923"/>
                    <a:pt x="11842" y="17155"/>
                    <a:pt x="12610" y="15254"/>
                  </a:cubicBezTo>
                  <a:cubicBezTo>
                    <a:pt x="12743" y="15254"/>
                    <a:pt x="12877" y="15254"/>
                    <a:pt x="13043" y="15187"/>
                  </a:cubicBezTo>
                  <a:cubicBezTo>
                    <a:pt x="13444" y="17088"/>
                    <a:pt x="14444" y="19023"/>
                    <a:pt x="16713" y="20458"/>
                  </a:cubicBezTo>
                  <a:cubicBezTo>
                    <a:pt x="17199" y="20777"/>
                    <a:pt x="17662" y="20940"/>
                    <a:pt x="18015" y="20940"/>
                  </a:cubicBezTo>
                  <a:cubicBezTo>
                    <a:pt x="18510" y="20940"/>
                    <a:pt x="18789" y="20619"/>
                    <a:pt x="18614" y="19957"/>
                  </a:cubicBezTo>
                  <a:cubicBezTo>
                    <a:pt x="18080" y="17922"/>
                    <a:pt x="16746" y="15721"/>
                    <a:pt x="15011" y="13753"/>
                  </a:cubicBezTo>
                  <a:cubicBezTo>
                    <a:pt x="15045" y="13653"/>
                    <a:pt x="15111" y="13586"/>
                    <a:pt x="15178" y="13486"/>
                  </a:cubicBezTo>
                  <a:cubicBezTo>
                    <a:pt x="15212" y="13453"/>
                    <a:pt x="15212" y="13352"/>
                    <a:pt x="15245" y="13319"/>
                  </a:cubicBezTo>
                  <a:cubicBezTo>
                    <a:pt x="17100" y="14104"/>
                    <a:pt x="19091" y="14533"/>
                    <a:pt x="21012" y="14533"/>
                  </a:cubicBezTo>
                  <a:cubicBezTo>
                    <a:pt x="21785" y="14533"/>
                    <a:pt x="22547" y="14463"/>
                    <a:pt x="23284" y="14320"/>
                  </a:cubicBezTo>
                  <a:cubicBezTo>
                    <a:pt x="24618" y="14053"/>
                    <a:pt x="24718" y="12652"/>
                    <a:pt x="23684" y="11618"/>
                  </a:cubicBezTo>
                  <a:cubicBezTo>
                    <a:pt x="22330" y="10282"/>
                    <a:pt x="20785" y="9806"/>
                    <a:pt x="19210" y="9806"/>
                  </a:cubicBezTo>
                  <a:cubicBezTo>
                    <a:pt x="17992" y="9806"/>
                    <a:pt x="16757" y="10091"/>
                    <a:pt x="15578" y="10484"/>
                  </a:cubicBezTo>
                  <a:cubicBezTo>
                    <a:pt x="15545" y="10384"/>
                    <a:pt x="15512" y="10250"/>
                    <a:pt x="15445" y="10150"/>
                  </a:cubicBezTo>
                  <a:cubicBezTo>
                    <a:pt x="17213" y="8616"/>
                    <a:pt x="18747" y="6681"/>
                    <a:pt x="19781" y="4646"/>
                  </a:cubicBezTo>
                  <a:cubicBezTo>
                    <a:pt x="20298" y="3819"/>
                    <a:pt x="20054" y="3312"/>
                    <a:pt x="19422" y="3312"/>
                  </a:cubicBezTo>
                  <a:cubicBezTo>
                    <a:pt x="19238" y="3312"/>
                    <a:pt x="19021" y="3355"/>
                    <a:pt x="18781" y="3445"/>
                  </a:cubicBezTo>
                  <a:cubicBezTo>
                    <a:pt x="16546" y="4379"/>
                    <a:pt x="15111" y="6581"/>
                    <a:pt x="14144" y="8816"/>
                  </a:cubicBezTo>
                  <a:cubicBezTo>
                    <a:pt x="14011" y="8783"/>
                    <a:pt x="13811" y="8749"/>
                    <a:pt x="13677" y="8749"/>
                  </a:cubicBezTo>
                  <a:cubicBezTo>
                    <a:pt x="13677" y="6114"/>
                    <a:pt x="13077" y="3379"/>
                    <a:pt x="11842" y="977"/>
                  </a:cubicBezTo>
                  <a:cubicBezTo>
                    <a:pt x="11485" y="311"/>
                    <a:pt x="11001" y="1"/>
                    <a:pt x="105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38"/>
            <p:cNvSpPr/>
            <p:nvPr/>
          </p:nvSpPr>
          <p:spPr>
            <a:xfrm>
              <a:off x="4058900" y="3342550"/>
              <a:ext cx="81750" cy="90650"/>
            </a:xfrm>
            <a:custGeom>
              <a:rect b="b" l="l" r="r" t="t"/>
              <a:pathLst>
                <a:path extrusionOk="0" h="3626" w="3270">
                  <a:moveTo>
                    <a:pt x="1863" y="1"/>
                  </a:moveTo>
                  <a:cubicBezTo>
                    <a:pt x="1356" y="1"/>
                    <a:pt x="824" y="345"/>
                    <a:pt x="501" y="946"/>
                  </a:cubicBezTo>
                  <a:cubicBezTo>
                    <a:pt x="1" y="1847"/>
                    <a:pt x="134" y="2947"/>
                    <a:pt x="768" y="3414"/>
                  </a:cubicBezTo>
                  <a:cubicBezTo>
                    <a:pt x="952" y="3558"/>
                    <a:pt x="1165" y="3626"/>
                    <a:pt x="1386" y="3626"/>
                  </a:cubicBezTo>
                  <a:cubicBezTo>
                    <a:pt x="1884" y="3626"/>
                    <a:pt x="2423" y="3281"/>
                    <a:pt x="2769" y="2680"/>
                  </a:cubicBezTo>
                  <a:cubicBezTo>
                    <a:pt x="3270" y="1780"/>
                    <a:pt x="3136" y="679"/>
                    <a:pt x="2502" y="212"/>
                  </a:cubicBezTo>
                  <a:cubicBezTo>
                    <a:pt x="2308" y="68"/>
                    <a:pt x="2088" y="1"/>
                    <a:pt x="186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38"/>
            <p:cNvSpPr/>
            <p:nvPr/>
          </p:nvSpPr>
          <p:spPr>
            <a:xfrm>
              <a:off x="3316700" y="3983950"/>
              <a:ext cx="207675" cy="209300"/>
            </a:xfrm>
            <a:custGeom>
              <a:rect b="b" l="l" r="r" t="t"/>
              <a:pathLst>
                <a:path extrusionOk="0" h="8372" w="8307">
                  <a:moveTo>
                    <a:pt x="3032" y="1"/>
                  </a:moveTo>
                  <a:cubicBezTo>
                    <a:pt x="2696" y="1"/>
                    <a:pt x="2360" y="200"/>
                    <a:pt x="2136" y="475"/>
                  </a:cubicBezTo>
                  <a:cubicBezTo>
                    <a:pt x="1835" y="875"/>
                    <a:pt x="1802" y="1409"/>
                    <a:pt x="1869" y="1876"/>
                  </a:cubicBezTo>
                  <a:cubicBezTo>
                    <a:pt x="1938" y="2176"/>
                    <a:pt x="2056" y="2493"/>
                    <a:pt x="2188" y="2804"/>
                  </a:cubicBezTo>
                  <a:lnTo>
                    <a:pt x="2188" y="2804"/>
                  </a:lnTo>
                  <a:cubicBezTo>
                    <a:pt x="2138" y="2736"/>
                    <a:pt x="2077" y="2680"/>
                    <a:pt x="2002" y="2643"/>
                  </a:cubicBezTo>
                  <a:cubicBezTo>
                    <a:pt x="1889" y="2615"/>
                    <a:pt x="1783" y="2604"/>
                    <a:pt x="1677" y="2604"/>
                  </a:cubicBezTo>
                  <a:cubicBezTo>
                    <a:pt x="1532" y="2604"/>
                    <a:pt x="1389" y="2624"/>
                    <a:pt x="1235" y="2643"/>
                  </a:cubicBezTo>
                  <a:cubicBezTo>
                    <a:pt x="1001" y="2710"/>
                    <a:pt x="701" y="2743"/>
                    <a:pt x="468" y="2876"/>
                  </a:cubicBezTo>
                  <a:cubicBezTo>
                    <a:pt x="201" y="2976"/>
                    <a:pt x="1" y="3243"/>
                    <a:pt x="1" y="3543"/>
                  </a:cubicBezTo>
                  <a:cubicBezTo>
                    <a:pt x="1" y="3877"/>
                    <a:pt x="301" y="4144"/>
                    <a:pt x="568" y="4377"/>
                  </a:cubicBezTo>
                  <a:cubicBezTo>
                    <a:pt x="1035" y="4644"/>
                    <a:pt x="1635" y="4878"/>
                    <a:pt x="2169" y="4944"/>
                  </a:cubicBezTo>
                  <a:cubicBezTo>
                    <a:pt x="1502" y="5111"/>
                    <a:pt x="835" y="5478"/>
                    <a:pt x="501" y="6079"/>
                  </a:cubicBezTo>
                  <a:cubicBezTo>
                    <a:pt x="134" y="6646"/>
                    <a:pt x="201" y="7480"/>
                    <a:pt x="735" y="7913"/>
                  </a:cubicBezTo>
                  <a:cubicBezTo>
                    <a:pt x="934" y="8056"/>
                    <a:pt x="1176" y="8119"/>
                    <a:pt x="1424" y="8119"/>
                  </a:cubicBezTo>
                  <a:cubicBezTo>
                    <a:pt x="1757" y="8119"/>
                    <a:pt x="2101" y="8004"/>
                    <a:pt x="2369" y="7813"/>
                  </a:cubicBezTo>
                  <a:cubicBezTo>
                    <a:pt x="2796" y="7508"/>
                    <a:pt x="3084" y="7035"/>
                    <a:pt x="3283" y="6548"/>
                  </a:cubicBezTo>
                  <a:lnTo>
                    <a:pt x="3283" y="6548"/>
                  </a:lnTo>
                  <a:cubicBezTo>
                    <a:pt x="3172" y="6883"/>
                    <a:pt x="3190" y="7257"/>
                    <a:pt x="3336" y="7580"/>
                  </a:cubicBezTo>
                  <a:cubicBezTo>
                    <a:pt x="3503" y="7947"/>
                    <a:pt x="3837" y="8247"/>
                    <a:pt x="4204" y="8314"/>
                  </a:cubicBezTo>
                  <a:cubicBezTo>
                    <a:pt x="4322" y="8353"/>
                    <a:pt x="4430" y="8372"/>
                    <a:pt x="4534" y="8372"/>
                  </a:cubicBezTo>
                  <a:cubicBezTo>
                    <a:pt x="4693" y="8372"/>
                    <a:pt x="4843" y="8328"/>
                    <a:pt x="5004" y="8247"/>
                  </a:cubicBezTo>
                  <a:cubicBezTo>
                    <a:pt x="5371" y="7980"/>
                    <a:pt x="5505" y="7480"/>
                    <a:pt x="5405" y="7079"/>
                  </a:cubicBezTo>
                  <a:cubicBezTo>
                    <a:pt x="5338" y="6646"/>
                    <a:pt x="5171" y="6312"/>
                    <a:pt x="4904" y="5945"/>
                  </a:cubicBezTo>
                  <a:lnTo>
                    <a:pt x="4904" y="5945"/>
                  </a:lnTo>
                  <a:cubicBezTo>
                    <a:pt x="5438" y="6254"/>
                    <a:pt x="6067" y="6469"/>
                    <a:pt x="6671" y="6469"/>
                  </a:cubicBezTo>
                  <a:cubicBezTo>
                    <a:pt x="6784" y="6469"/>
                    <a:pt x="6895" y="6461"/>
                    <a:pt x="7006" y="6446"/>
                  </a:cubicBezTo>
                  <a:cubicBezTo>
                    <a:pt x="7339" y="6446"/>
                    <a:pt x="7673" y="6312"/>
                    <a:pt x="7906" y="6112"/>
                  </a:cubicBezTo>
                  <a:cubicBezTo>
                    <a:pt x="8240" y="5812"/>
                    <a:pt x="8307" y="5245"/>
                    <a:pt x="8073" y="4811"/>
                  </a:cubicBezTo>
                  <a:cubicBezTo>
                    <a:pt x="7840" y="4411"/>
                    <a:pt x="7406" y="4144"/>
                    <a:pt x="6972" y="4044"/>
                  </a:cubicBezTo>
                  <a:cubicBezTo>
                    <a:pt x="6830" y="4013"/>
                    <a:pt x="6692" y="4001"/>
                    <a:pt x="6555" y="4001"/>
                  </a:cubicBezTo>
                  <a:cubicBezTo>
                    <a:pt x="6242" y="4001"/>
                    <a:pt x="5940" y="4064"/>
                    <a:pt x="5638" y="4111"/>
                  </a:cubicBezTo>
                  <a:cubicBezTo>
                    <a:pt x="6138" y="3977"/>
                    <a:pt x="6672" y="3910"/>
                    <a:pt x="7139" y="3644"/>
                  </a:cubicBezTo>
                  <a:cubicBezTo>
                    <a:pt x="7573" y="3410"/>
                    <a:pt x="8006" y="2976"/>
                    <a:pt x="8140" y="2476"/>
                  </a:cubicBezTo>
                  <a:cubicBezTo>
                    <a:pt x="8273" y="1976"/>
                    <a:pt x="8006" y="1375"/>
                    <a:pt x="7506" y="1208"/>
                  </a:cubicBezTo>
                  <a:cubicBezTo>
                    <a:pt x="7399" y="1173"/>
                    <a:pt x="7291" y="1157"/>
                    <a:pt x="7182" y="1157"/>
                  </a:cubicBezTo>
                  <a:cubicBezTo>
                    <a:pt x="6781" y="1157"/>
                    <a:pt x="6372" y="1373"/>
                    <a:pt x="6005" y="1609"/>
                  </a:cubicBezTo>
                  <a:cubicBezTo>
                    <a:pt x="5438" y="1976"/>
                    <a:pt x="4737" y="2443"/>
                    <a:pt x="4270" y="2910"/>
                  </a:cubicBezTo>
                  <a:cubicBezTo>
                    <a:pt x="4471" y="2209"/>
                    <a:pt x="4371" y="1375"/>
                    <a:pt x="4004" y="708"/>
                  </a:cubicBezTo>
                  <a:cubicBezTo>
                    <a:pt x="3870" y="441"/>
                    <a:pt x="3670" y="208"/>
                    <a:pt x="3370" y="74"/>
                  </a:cubicBezTo>
                  <a:cubicBezTo>
                    <a:pt x="3260" y="24"/>
                    <a:pt x="3146" y="1"/>
                    <a:pt x="30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38"/>
            <p:cNvSpPr/>
            <p:nvPr/>
          </p:nvSpPr>
          <p:spPr>
            <a:xfrm>
              <a:off x="3238525" y="3909675"/>
              <a:ext cx="358400" cy="366375"/>
            </a:xfrm>
            <a:custGeom>
              <a:rect b="b" l="l" r="r" t="t"/>
              <a:pathLst>
                <a:path extrusionOk="0" h="14655" w="14336">
                  <a:moveTo>
                    <a:pt x="10029" y="1"/>
                  </a:moveTo>
                  <a:cubicBezTo>
                    <a:pt x="9844" y="1"/>
                    <a:pt x="9641" y="47"/>
                    <a:pt x="9432" y="143"/>
                  </a:cubicBezTo>
                  <a:cubicBezTo>
                    <a:pt x="7331" y="1144"/>
                    <a:pt x="6797" y="3612"/>
                    <a:pt x="6664" y="5947"/>
                  </a:cubicBezTo>
                  <a:cubicBezTo>
                    <a:pt x="6630" y="5981"/>
                    <a:pt x="6564" y="5981"/>
                    <a:pt x="6497" y="6047"/>
                  </a:cubicBezTo>
                  <a:cubicBezTo>
                    <a:pt x="6430" y="6081"/>
                    <a:pt x="6397" y="6081"/>
                    <a:pt x="6297" y="6114"/>
                  </a:cubicBezTo>
                  <a:cubicBezTo>
                    <a:pt x="5062" y="4079"/>
                    <a:pt x="3461" y="1945"/>
                    <a:pt x="1427" y="1544"/>
                  </a:cubicBezTo>
                  <a:cubicBezTo>
                    <a:pt x="1328" y="1525"/>
                    <a:pt x="1237" y="1515"/>
                    <a:pt x="1154" y="1515"/>
                  </a:cubicBezTo>
                  <a:cubicBezTo>
                    <a:pt x="528" y="1515"/>
                    <a:pt x="338" y="2047"/>
                    <a:pt x="926" y="2812"/>
                  </a:cubicBezTo>
                  <a:cubicBezTo>
                    <a:pt x="2127" y="4446"/>
                    <a:pt x="3728" y="5881"/>
                    <a:pt x="5329" y="6948"/>
                  </a:cubicBezTo>
                  <a:cubicBezTo>
                    <a:pt x="5263" y="7048"/>
                    <a:pt x="5229" y="7115"/>
                    <a:pt x="5163" y="7248"/>
                  </a:cubicBezTo>
                  <a:cubicBezTo>
                    <a:pt x="4836" y="7220"/>
                    <a:pt x="4508" y="7203"/>
                    <a:pt x="4184" y="7203"/>
                  </a:cubicBezTo>
                  <a:cubicBezTo>
                    <a:pt x="2618" y="7203"/>
                    <a:pt x="1144" y="7595"/>
                    <a:pt x="426" y="8950"/>
                  </a:cubicBezTo>
                  <a:cubicBezTo>
                    <a:pt x="1" y="9636"/>
                    <a:pt x="377" y="10418"/>
                    <a:pt x="1239" y="10418"/>
                  </a:cubicBezTo>
                  <a:cubicBezTo>
                    <a:pt x="1257" y="10418"/>
                    <a:pt x="1275" y="10418"/>
                    <a:pt x="1293" y="10417"/>
                  </a:cubicBezTo>
                  <a:cubicBezTo>
                    <a:pt x="2761" y="10384"/>
                    <a:pt x="4128" y="9950"/>
                    <a:pt x="5329" y="9250"/>
                  </a:cubicBezTo>
                  <a:cubicBezTo>
                    <a:pt x="5429" y="9283"/>
                    <a:pt x="5496" y="9383"/>
                    <a:pt x="5563" y="9417"/>
                  </a:cubicBezTo>
                  <a:cubicBezTo>
                    <a:pt x="4996" y="10617"/>
                    <a:pt x="4729" y="12052"/>
                    <a:pt x="5296" y="13753"/>
                  </a:cubicBezTo>
                  <a:cubicBezTo>
                    <a:pt x="5508" y="14305"/>
                    <a:pt x="5816" y="14655"/>
                    <a:pt x="6105" y="14655"/>
                  </a:cubicBezTo>
                  <a:cubicBezTo>
                    <a:pt x="6271" y="14655"/>
                    <a:pt x="6430" y="14541"/>
                    <a:pt x="6564" y="14287"/>
                  </a:cubicBezTo>
                  <a:cubicBezTo>
                    <a:pt x="7131" y="12952"/>
                    <a:pt x="7297" y="11251"/>
                    <a:pt x="7231" y="9450"/>
                  </a:cubicBezTo>
                  <a:cubicBezTo>
                    <a:pt x="7297" y="9417"/>
                    <a:pt x="7331" y="9417"/>
                    <a:pt x="7431" y="9383"/>
                  </a:cubicBezTo>
                  <a:cubicBezTo>
                    <a:pt x="7464" y="9383"/>
                    <a:pt x="7498" y="9316"/>
                    <a:pt x="7564" y="9316"/>
                  </a:cubicBezTo>
                  <a:cubicBezTo>
                    <a:pt x="8498" y="10984"/>
                    <a:pt x="9833" y="12419"/>
                    <a:pt x="11434" y="13219"/>
                  </a:cubicBezTo>
                  <a:cubicBezTo>
                    <a:pt x="11597" y="13298"/>
                    <a:pt x="11753" y="13334"/>
                    <a:pt x="11896" y="13334"/>
                  </a:cubicBezTo>
                  <a:cubicBezTo>
                    <a:pt x="12486" y="13334"/>
                    <a:pt x="12875" y="12723"/>
                    <a:pt x="12768" y="11918"/>
                  </a:cubicBezTo>
                  <a:cubicBezTo>
                    <a:pt x="12468" y="9650"/>
                    <a:pt x="10733" y="8583"/>
                    <a:pt x="8899" y="7949"/>
                  </a:cubicBezTo>
                  <a:cubicBezTo>
                    <a:pt x="8932" y="7882"/>
                    <a:pt x="8932" y="7782"/>
                    <a:pt x="8965" y="7749"/>
                  </a:cubicBezTo>
                  <a:cubicBezTo>
                    <a:pt x="10566" y="7615"/>
                    <a:pt x="12168" y="7282"/>
                    <a:pt x="13602" y="6615"/>
                  </a:cubicBezTo>
                  <a:cubicBezTo>
                    <a:pt x="14336" y="6281"/>
                    <a:pt x="14236" y="5714"/>
                    <a:pt x="13502" y="5514"/>
                  </a:cubicBezTo>
                  <a:cubicBezTo>
                    <a:pt x="13110" y="5397"/>
                    <a:pt x="12712" y="5345"/>
                    <a:pt x="12312" y="5345"/>
                  </a:cubicBezTo>
                  <a:cubicBezTo>
                    <a:pt x="11113" y="5345"/>
                    <a:pt x="9899" y="5814"/>
                    <a:pt x="8798" y="6414"/>
                  </a:cubicBezTo>
                  <a:lnTo>
                    <a:pt x="8565" y="6148"/>
                  </a:lnTo>
                  <a:cubicBezTo>
                    <a:pt x="9632" y="4747"/>
                    <a:pt x="10466" y="3045"/>
                    <a:pt x="10833" y="1244"/>
                  </a:cubicBezTo>
                  <a:cubicBezTo>
                    <a:pt x="11011" y="459"/>
                    <a:pt x="10611" y="1"/>
                    <a:pt x="100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38"/>
            <p:cNvSpPr/>
            <p:nvPr/>
          </p:nvSpPr>
          <p:spPr>
            <a:xfrm>
              <a:off x="3380075" y="4076775"/>
              <a:ext cx="62575" cy="52550"/>
            </a:xfrm>
            <a:custGeom>
              <a:rect b="b" l="l" r="r" t="t"/>
              <a:pathLst>
                <a:path extrusionOk="0" h="2102" w="2503">
                  <a:moveTo>
                    <a:pt x="1526" y="0"/>
                  </a:moveTo>
                  <a:cubicBezTo>
                    <a:pt x="1358" y="0"/>
                    <a:pt x="1180" y="32"/>
                    <a:pt x="1002" y="97"/>
                  </a:cubicBezTo>
                  <a:cubicBezTo>
                    <a:pt x="401" y="364"/>
                    <a:pt x="1" y="1031"/>
                    <a:pt x="134" y="1532"/>
                  </a:cubicBezTo>
                  <a:cubicBezTo>
                    <a:pt x="228" y="1908"/>
                    <a:pt x="571" y="2102"/>
                    <a:pt x="975" y="2102"/>
                  </a:cubicBezTo>
                  <a:cubicBezTo>
                    <a:pt x="1144" y="2102"/>
                    <a:pt x="1325" y="2068"/>
                    <a:pt x="1502" y="1999"/>
                  </a:cubicBezTo>
                  <a:cubicBezTo>
                    <a:pt x="2136" y="1732"/>
                    <a:pt x="2503" y="1065"/>
                    <a:pt x="2403" y="564"/>
                  </a:cubicBezTo>
                  <a:cubicBezTo>
                    <a:pt x="2307" y="205"/>
                    <a:pt x="1952" y="0"/>
                    <a:pt x="15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38"/>
            <p:cNvSpPr/>
            <p:nvPr/>
          </p:nvSpPr>
          <p:spPr>
            <a:xfrm>
              <a:off x="3965500" y="3922550"/>
              <a:ext cx="227700" cy="211525"/>
            </a:xfrm>
            <a:custGeom>
              <a:rect b="b" l="l" r="r" t="t"/>
              <a:pathLst>
                <a:path extrusionOk="0" h="8461" w="9108">
                  <a:moveTo>
                    <a:pt x="5065" y="0"/>
                  </a:moveTo>
                  <a:cubicBezTo>
                    <a:pt x="4869" y="0"/>
                    <a:pt x="4673" y="82"/>
                    <a:pt x="4537" y="195"/>
                  </a:cubicBezTo>
                  <a:cubicBezTo>
                    <a:pt x="4337" y="362"/>
                    <a:pt x="4170" y="596"/>
                    <a:pt x="4003" y="796"/>
                  </a:cubicBezTo>
                  <a:cubicBezTo>
                    <a:pt x="3870" y="1029"/>
                    <a:pt x="3703" y="1229"/>
                    <a:pt x="3670" y="1463"/>
                  </a:cubicBezTo>
                  <a:cubicBezTo>
                    <a:pt x="3647" y="1554"/>
                    <a:pt x="3648" y="1638"/>
                    <a:pt x="3666" y="1714"/>
                  </a:cubicBezTo>
                  <a:lnTo>
                    <a:pt x="3666" y="1714"/>
                  </a:lnTo>
                  <a:cubicBezTo>
                    <a:pt x="3464" y="1471"/>
                    <a:pt x="3231" y="1244"/>
                    <a:pt x="2936" y="1063"/>
                  </a:cubicBezTo>
                  <a:cubicBezTo>
                    <a:pt x="2641" y="822"/>
                    <a:pt x="2261" y="667"/>
                    <a:pt x="1881" y="667"/>
                  </a:cubicBezTo>
                  <a:cubicBezTo>
                    <a:pt x="1787" y="667"/>
                    <a:pt x="1694" y="676"/>
                    <a:pt x="1602" y="696"/>
                  </a:cubicBezTo>
                  <a:cubicBezTo>
                    <a:pt x="1168" y="762"/>
                    <a:pt x="734" y="1196"/>
                    <a:pt x="701" y="1663"/>
                  </a:cubicBezTo>
                  <a:cubicBezTo>
                    <a:pt x="701" y="1930"/>
                    <a:pt x="835" y="2230"/>
                    <a:pt x="1035" y="2497"/>
                  </a:cubicBezTo>
                  <a:cubicBezTo>
                    <a:pt x="1502" y="3097"/>
                    <a:pt x="2202" y="3531"/>
                    <a:pt x="2936" y="3664"/>
                  </a:cubicBezTo>
                  <a:cubicBezTo>
                    <a:pt x="2336" y="3931"/>
                    <a:pt x="1602" y="4365"/>
                    <a:pt x="1035" y="4699"/>
                  </a:cubicBezTo>
                  <a:cubicBezTo>
                    <a:pt x="568" y="4999"/>
                    <a:pt x="67" y="5366"/>
                    <a:pt x="34" y="5899"/>
                  </a:cubicBezTo>
                  <a:cubicBezTo>
                    <a:pt x="1" y="6433"/>
                    <a:pt x="434" y="6900"/>
                    <a:pt x="935" y="7034"/>
                  </a:cubicBezTo>
                  <a:cubicBezTo>
                    <a:pt x="1033" y="7060"/>
                    <a:pt x="1133" y="7072"/>
                    <a:pt x="1234" y="7072"/>
                  </a:cubicBezTo>
                  <a:cubicBezTo>
                    <a:pt x="1651" y="7072"/>
                    <a:pt x="2080" y="6868"/>
                    <a:pt x="2402" y="6600"/>
                  </a:cubicBezTo>
                  <a:cubicBezTo>
                    <a:pt x="2836" y="6266"/>
                    <a:pt x="3103" y="5866"/>
                    <a:pt x="3436" y="5432"/>
                  </a:cubicBezTo>
                  <a:lnTo>
                    <a:pt x="3436" y="5432"/>
                  </a:lnTo>
                  <a:cubicBezTo>
                    <a:pt x="3170" y="5833"/>
                    <a:pt x="2903" y="6166"/>
                    <a:pt x="2836" y="6667"/>
                  </a:cubicBezTo>
                  <a:cubicBezTo>
                    <a:pt x="2736" y="7100"/>
                    <a:pt x="2836" y="7601"/>
                    <a:pt x="3069" y="8001"/>
                  </a:cubicBezTo>
                  <a:cubicBezTo>
                    <a:pt x="3297" y="8279"/>
                    <a:pt x="3657" y="8461"/>
                    <a:pt x="4007" y="8461"/>
                  </a:cubicBezTo>
                  <a:cubicBezTo>
                    <a:pt x="4120" y="8461"/>
                    <a:pt x="4231" y="8442"/>
                    <a:pt x="4337" y="8401"/>
                  </a:cubicBezTo>
                  <a:cubicBezTo>
                    <a:pt x="4604" y="8268"/>
                    <a:pt x="4871" y="8034"/>
                    <a:pt x="5038" y="7734"/>
                  </a:cubicBezTo>
                  <a:cubicBezTo>
                    <a:pt x="5404" y="7100"/>
                    <a:pt x="5538" y="6366"/>
                    <a:pt x="5438" y="5599"/>
                  </a:cubicBezTo>
                  <a:lnTo>
                    <a:pt x="5438" y="5599"/>
                  </a:lnTo>
                  <a:cubicBezTo>
                    <a:pt x="5705" y="5966"/>
                    <a:pt x="5905" y="6266"/>
                    <a:pt x="6238" y="6533"/>
                  </a:cubicBezTo>
                  <a:cubicBezTo>
                    <a:pt x="6451" y="6669"/>
                    <a:pt x="6709" y="6759"/>
                    <a:pt x="6966" y="6759"/>
                  </a:cubicBezTo>
                  <a:cubicBezTo>
                    <a:pt x="7152" y="6759"/>
                    <a:pt x="7338" y="6712"/>
                    <a:pt x="7506" y="6600"/>
                  </a:cubicBezTo>
                  <a:cubicBezTo>
                    <a:pt x="7706" y="6433"/>
                    <a:pt x="7873" y="6200"/>
                    <a:pt x="7906" y="5933"/>
                  </a:cubicBezTo>
                  <a:cubicBezTo>
                    <a:pt x="8006" y="5566"/>
                    <a:pt x="7873" y="5099"/>
                    <a:pt x="7606" y="4799"/>
                  </a:cubicBezTo>
                  <a:cubicBezTo>
                    <a:pt x="7440" y="4608"/>
                    <a:pt x="7171" y="4435"/>
                    <a:pt x="6898" y="4375"/>
                  </a:cubicBezTo>
                  <a:lnTo>
                    <a:pt x="6898" y="4375"/>
                  </a:lnTo>
                  <a:cubicBezTo>
                    <a:pt x="6904" y="4375"/>
                    <a:pt x="6911" y="4375"/>
                    <a:pt x="6917" y="4375"/>
                  </a:cubicBezTo>
                  <a:cubicBezTo>
                    <a:pt x="7390" y="4375"/>
                    <a:pt x="7836" y="4307"/>
                    <a:pt x="8240" y="4065"/>
                  </a:cubicBezTo>
                  <a:cubicBezTo>
                    <a:pt x="8740" y="3765"/>
                    <a:pt x="9107" y="3197"/>
                    <a:pt x="9007" y="2597"/>
                  </a:cubicBezTo>
                  <a:cubicBezTo>
                    <a:pt x="8883" y="1978"/>
                    <a:pt x="8214" y="1589"/>
                    <a:pt x="7559" y="1589"/>
                  </a:cubicBezTo>
                  <a:cubicBezTo>
                    <a:pt x="7508" y="1589"/>
                    <a:pt x="7457" y="1591"/>
                    <a:pt x="7406" y="1596"/>
                  </a:cubicBezTo>
                  <a:cubicBezTo>
                    <a:pt x="6739" y="1696"/>
                    <a:pt x="6172" y="2097"/>
                    <a:pt x="5705" y="2597"/>
                  </a:cubicBezTo>
                  <a:cubicBezTo>
                    <a:pt x="5871" y="2063"/>
                    <a:pt x="5905" y="1463"/>
                    <a:pt x="5838" y="929"/>
                  </a:cubicBezTo>
                  <a:cubicBezTo>
                    <a:pt x="5771" y="596"/>
                    <a:pt x="5605" y="195"/>
                    <a:pt x="5338" y="62"/>
                  </a:cubicBezTo>
                  <a:cubicBezTo>
                    <a:pt x="5252" y="19"/>
                    <a:pt x="5158" y="0"/>
                    <a:pt x="50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38"/>
            <p:cNvSpPr/>
            <p:nvPr/>
          </p:nvSpPr>
          <p:spPr>
            <a:xfrm>
              <a:off x="3869600" y="3817550"/>
              <a:ext cx="386050" cy="388375"/>
            </a:xfrm>
            <a:custGeom>
              <a:rect b="b" l="l" r="r" t="t"/>
              <a:pathLst>
                <a:path extrusionOk="0" h="15535" w="15442">
                  <a:moveTo>
                    <a:pt x="5815" y="0"/>
                  </a:moveTo>
                  <a:cubicBezTo>
                    <a:pt x="5563" y="0"/>
                    <a:pt x="5353" y="217"/>
                    <a:pt x="5271" y="626"/>
                  </a:cubicBezTo>
                  <a:cubicBezTo>
                    <a:pt x="4804" y="2627"/>
                    <a:pt x="6072" y="4962"/>
                    <a:pt x="7406" y="6964"/>
                  </a:cubicBezTo>
                  <a:cubicBezTo>
                    <a:pt x="7372" y="7031"/>
                    <a:pt x="7272" y="7064"/>
                    <a:pt x="7239" y="7097"/>
                  </a:cubicBezTo>
                  <a:lnTo>
                    <a:pt x="7106" y="7231"/>
                  </a:lnTo>
                  <a:cubicBezTo>
                    <a:pt x="5914" y="6772"/>
                    <a:pt x="4641" y="6405"/>
                    <a:pt x="3438" y="6405"/>
                  </a:cubicBezTo>
                  <a:cubicBezTo>
                    <a:pt x="2452" y="6405"/>
                    <a:pt x="1512" y="6651"/>
                    <a:pt x="701" y="7297"/>
                  </a:cubicBezTo>
                  <a:cubicBezTo>
                    <a:pt x="1" y="7898"/>
                    <a:pt x="101" y="8765"/>
                    <a:pt x="1101" y="9032"/>
                  </a:cubicBezTo>
                  <a:cubicBezTo>
                    <a:pt x="1984" y="9244"/>
                    <a:pt x="2883" y="9345"/>
                    <a:pt x="3778" y="9345"/>
                  </a:cubicBezTo>
                  <a:cubicBezTo>
                    <a:pt x="4709" y="9345"/>
                    <a:pt x="5637" y="9236"/>
                    <a:pt x="6539" y="9032"/>
                  </a:cubicBezTo>
                  <a:cubicBezTo>
                    <a:pt x="6572" y="9132"/>
                    <a:pt x="6605" y="9265"/>
                    <a:pt x="6672" y="9366"/>
                  </a:cubicBezTo>
                  <a:cubicBezTo>
                    <a:pt x="5338" y="10400"/>
                    <a:pt x="4070" y="11634"/>
                    <a:pt x="3837" y="13268"/>
                  </a:cubicBezTo>
                  <a:cubicBezTo>
                    <a:pt x="3749" y="13770"/>
                    <a:pt x="3919" y="14087"/>
                    <a:pt x="4196" y="14087"/>
                  </a:cubicBezTo>
                  <a:cubicBezTo>
                    <a:pt x="4343" y="14087"/>
                    <a:pt x="4519" y="13998"/>
                    <a:pt x="4704" y="13802"/>
                  </a:cubicBezTo>
                  <a:cubicBezTo>
                    <a:pt x="5905" y="12801"/>
                    <a:pt x="6905" y="11467"/>
                    <a:pt x="7639" y="10099"/>
                  </a:cubicBezTo>
                  <a:lnTo>
                    <a:pt x="7906" y="10099"/>
                  </a:lnTo>
                  <a:cubicBezTo>
                    <a:pt x="7739" y="12001"/>
                    <a:pt x="7973" y="14069"/>
                    <a:pt x="9908" y="15270"/>
                  </a:cubicBezTo>
                  <a:cubicBezTo>
                    <a:pt x="10188" y="15449"/>
                    <a:pt x="10479" y="15534"/>
                    <a:pt x="10740" y="15534"/>
                  </a:cubicBezTo>
                  <a:cubicBezTo>
                    <a:pt x="11256" y="15534"/>
                    <a:pt x="11653" y="15201"/>
                    <a:pt x="11609" y="14603"/>
                  </a:cubicBezTo>
                  <a:cubicBezTo>
                    <a:pt x="11542" y="12801"/>
                    <a:pt x="10808" y="10967"/>
                    <a:pt x="9707" y="9432"/>
                  </a:cubicBezTo>
                  <a:cubicBezTo>
                    <a:pt x="9741" y="9399"/>
                    <a:pt x="9774" y="9399"/>
                    <a:pt x="9808" y="9332"/>
                  </a:cubicBezTo>
                  <a:lnTo>
                    <a:pt x="9974" y="9165"/>
                  </a:lnTo>
                  <a:cubicBezTo>
                    <a:pt x="11575" y="9999"/>
                    <a:pt x="13210" y="10566"/>
                    <a:pt x="14644" y="10600"/>
                  </a:cubicBezTo>
                  <a:cubicBezTo>
                    <a:pt x="14663" y="10601"/>
                    <a:pt x="14681" y="10601"/>
                    <a:pt x="14698" y="10601"/>
                  </a:cubicBezTo>
                  <a:cubicBezTo>
                    <a:pt x="15442" y="10601"/>
                    <a:pt x="15363" y="9917"/>
                    <a:pt x="14711" y="9265"/>
                  </a:cubicBezTo>
                  <a:cubicBezTo>
                    <a:pt x="13410" y="7965"/>
                    <a:pt x="11976" y="7631"/>
                    <a:pt x="10641" y="7631"/>
                  </a:cubicBezTo>
                  <a:cubicBezTo>
                    <a:pt x="10641" y="7498"/>
                    <a:pt x="10641" y="7431"/>
                    <a:pt x="10608" y="7331"/>
                  </a:cubicBezTo>
                  <a:cubicBezTo>
                    <a:pt x="11742" y="6564"/>
                    <a:pt x="12743" y="5463"/>
                    <a:pt x="13377" y="4162"/>
                  </a:cubicBezTo>
                  <a:cubicBezTo>
                    <a:pt x="13767" y="3413"/>
                    <a:pt x="13268" y="2760"/>
                    <a:pt x="12469" y="2760"/>
                  </a:cubicBezTo>
                  <a:cubicBezTo>
                    <a:pt x="12449" y="2760"/>
                    <a:pt x="12429" y="2760"/>
                    <a:pt x="12409" y="2761"/>
                  </a:cubicBezTo>
                  <a:cubicBezTo>
                    <a:pt x="10541" y="2928"/>
                    <a:pt x="9541" y="4595"/>
                    <a:pt x="8874" y="6397"/>
                  </a:cubicBezTo>
                  <a:cubicBezTo>
                    <a:pt x="8740" y="6397"/>
                    <a:pt x="8640" y="6397"/>
                    <a:pt x="8540" y="6430"/>
                  </a:cubicBezTo>
                  <a:cubicBezTo>
                    <a:pt x="8273" y="4529"/>
                    <a:pt x="7639" y="2527"/>
                    <a:pt x="6639" y="726"/>
                  </a:cubicBezTo>
                  <a:cubicBezTo>
                    <a:pt x="6384" y="233"/>
                    <a:pt x="6077" y="0"/>
                    <a:pt x="58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38"/>
            <p:cNvSpPr/>
            <p:nvPr/>
          </p:nvSpPr>
          <p:spPr>
            <a:xfrm>
              <a:off x="4051400" y="3997250"/>
              <a:ext cx="65900" cy="51900"/>
            </a:xfrm>
            <a:custGeom>
              <a:rect b="b" l="l" r="r" t="t"/>
              <a:pathLst>
                <a:path extrusionOk="0" h="2076" w="2636">
                  <a:moveTo>
                    <a:pt x="1556" y="1"/>
                  </a:moveTo>
                  <a:cubicBezTo>
                    <a:pt x="1209" y="1"/>
                    <a:pt x="826" y="137"/>
                    <a:pt x="534" y="410"/>
                  </a:cubicBezTo>
                  <a:cubicBezTo>
                    <a:pt x="100" y="877"/>
                    <a:pt x="0" y="1544"/>
                    <a:pt x="367" y="1877"/>
                  </a:cubicBezTo>
                  <a:cubicBezTo>
                    <a:pt x="542" y="2012"/>
                    <a:pt x="771" y="2076"/>
                    <a:pt x="1013" y="2076"/>
                  </a:cubicBezTo>
                  <a:cubicBezTo>
                    <a:pt x="1371" y="2076"/>
                    <a:pt x="1757" y="1936"/>
                    <a:pt x="2035" y="1677"/>
                  </a:cubicBezTo>
                  <a:cubicBezTo>
                    <a:pt x="2536" y="1210"/>
                    <a:pt x="2636" y="543"/>
                    <a:pt x="2202" y="209"/>
                  </a:cubicBezTo>
                  <a:cubicBezTo>
                    <a:pt x="2035" y="70"/>
                    <a:pt x="1805" y="1"/>
                    <a:pt x="15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38"/>
            <p:cNvSpPr/>
            <p:nvPr/>
          </p:nvSpPr>
          <p:spPr>
            <a:xfrm>
              <a:off x="3732000" y="2830600"/>
              <a:ext cx="311925" cy="309700"/>
            </a:xfrm>
            <a:custGeom>
              <a:rect b="b" l="l" r="r" t="t"/>
              <a:pathLst>
                <a:path extrusionOk="0" h="12388" w="12477">
                  <a:moveTo>
                    <a:pt x="7352" y="0"/>
                  </a:moveTo>
                  <a:cubicBezTo>
                    <a:pt x="7006" y="0"/>
                    <a:pt x="6655" y="109"/>
                    <a:pt x="6372" y="309"/>
                  </a:cubicBezTo>
                  <a:cubicBezTo>
                    <a:pt x="5771" y="676"/>
                    <a:pt x="5438" y="1343"/>
                    <a:pt x="5371" y="2043"/>
                  </a:cubicBezTo>
                  <a:cubicBezTo>
                    <a:pt x="5301" y="2531"/>
                    <a:pt x="5393" y="2970"/>
                    <a:pt x="5523" y="3417"/>
                  </a:cubicBezTo>
                  <a:lnTo>
                    <a:pt x="5523" y="3417"/>
                  </a:lnTo>
                  <a:cubicBezTo>
                    <a:pt x="5348" y="2884"/>
                    <a:pt x="5128" y="2336"/>
                    <a:pt x="4837" y="1877"/>
                  </a:cubicBezTo>
                  <a:cubicBezTo>
                    <a:pt x="4370" y="1243"/>
                    <a:pt x="3703" y="709"/>
                    <a:pt x="2936" y="642"/>
                  </a:cubicBezTo>
                  <a:cubicBezTo>
                    <a:pt x="2870" y="633"/>
                    <a:pt x="2802" y="629"/>
                    <a:pt x="2734" y="629"/>
                  </a:cubicBezTo>
                  <a:cubicBezTo>
                    <a:pt x="2051" y="629"/>
                    <a:pt x="1320" y="1076"/>
                    <a:pt x="1168" y="1743"/>
                  </a:cubicBezTo>
                  <a:cubicBezTo>
                    <a:pt x="1001" y="2510"/>
                    <a:pt x="1535" y="3244"/>
                    <a:pt x="2035" y="3878"/>
                  </a:cubicBezTo>
                  <a:cubicBezTo>
                    <a:pt x="2669" y="4645"/>
                    <a:pt x="3436" y="5546"/>
                    <a:pt x="4204" y="6213"/>
                  </a:cubicBezTo>
                  <a:cubicBezTo>
                    <a:pt x="3984" y="6181"/>
                    <a:pt x="3763" y="6165"/>
                    <a:pt x="3543" y="6165"/>
                  </a:cubicBezTo>
                  <a:cubicBezTo>
                    <a:pt x="2627" y="6165"/>
                    <a:pt x="1727" y="6442"/>
                    <a:pt x="1001" y="6980"/>
                  </a:cubicBezTo>
                  <a:cubicBezTo>
                    <a:pt x="601" y="7214"/>
                    <a:pt x="267" y="7581"/>
                    <a:pt x="167" y="8014"/>
                  </a:cubicBezTo>
                  <a:cubicBezTo>
                    <a:pt x="1" y="8681"/>
                    <a:pt x="368" y="9415"/>
                    <a:pt x="1001" y="9749"/>
                  </a:cubicBezTo>
                  <a:cubicBezTo>
                    <a:pt x="1340" y="9937"/>
                    <a:pt x="1731" y="10019"/>
                    <a:pt x="2128" y="10019"/>
                  </a:cubicBezTo>
                  <a:cubicBezTo>
                    <a:pt x="2435" y="10019"/>
                    <a:pt x="2745" y="9970"/>
                    <a:pt x="3036" y="9882"/>
                  </a:cubicBezTo>
                  <a:cubicBezTo>
                    <a:pt x="3463" y="9760"/>
                    <a:pt x="3852" y="9577"/>
                    <a:pt x="4219" y="9361"/>
                  </a:cubicBezTo>
                  <a:lnTo>
                    <a:pt x="4219" y="9361"/>
                  </a:lnTo>
                  <a:cubicBezTo>
                    <a:pt x="4165" y="9419"/>
                    <a:pt x="4115" y="9481"/>
                    <a:pt x="4070" y="9549"/>
                  </a:cubicBezTo>
                  <a:cubicBezTo>
                    <a:pt x="4037" y="9916"/>
                    <a:pt x="4170" y="10283"/>
                    <a:pt x="4237" y="10650"/>
                  </a:cubicBezTo>
                  <a:cubicBezTo>
                    <a:pt x="4370" y="11050"/>
                    <a:pt x="4437" y="11483"/>
                    <a:pt x="4704" y="11817"/>
                  </a:cubicBezTo>
                  <a:cubicBezTo>
                    <a:pt x="4923" y="12161"/>
                    <a:pt x="5258" y="12387"/>
                    <a:pt x="5656" y="12387"/>
                  </a:cubicBezTo>
                  <a:cubicBezTo>
                    <a:pt x="5683" y="12387"/>
                    <a:pt x="5711" y="12386"/>
                    <a:pt x="5738" y="12384"/>
                  </a:cubicBezTo>
                  <a:cubicBezTo>
                    <a:pt x="6238" y="12351"/>
                    <a:pt x="6605" y="11884"/>
                    <a:pt x="6872" y="11417"/>
                  </a:cubicBezTo>
                  <a:cubicBezTo>
                    <a:pt x="7272" y="10683"/>
                    <a:pt x="7473" y="9849"/>
                    <a:pt x="7473" y="9015"/>
                  </a:cubicBezTo>
                  <a:cubicBezTo>
                    <a:pt x="7873" y="9916"/>
                    <a:pt x="8507" y="10783"/>
                    <a:pt x="9407" y="11217"/>
                  </a:cubicBezTo>
                  <a:cubicBezTo>
                    <a:pt x="9692" y="11343"/>
                    <a:pt x="10013" y="11406"/>
                    <a:pt x="10335" y="11406"/>
                  </a:cubicBezTo>
                  <a:cubicBezTo>
                    <a:pt x="11032" y="11406"/>
                    <a:pt x="11734" y="11110"/>
                    <a:pt x="12076" y="10516"/>
                  </a:cubicBezTo>
                  <a:cubicBezTo>
                    <a:pt x="12476" y="9749"/>
                    <a:pt x="12276" y="8748"/>
                    <a:pt x="11709" y="8148"/>
                  </a:cubicBezTo>
                  <a:cubicBezTo>
                    <a:pt x="11211" y="7591"/>
                    <a:pt x="10507" y="7266"/>
                    <a:pt x="9778" y="7037"/>
                  </a:cubicBezTo>
                  <a:lnTo>
                    <a:pt x="9778" y="7037"/>
                  </a:lnTo>
                  <a:cubicBezTo>
                    <a:pt x="9912" y="7065"/>
                    <a:pt x="10045" y="7078"/>
                    <a:pt x="10177" y="7078"/>
                  </a:cubicBezTo>
                  <a:cubicBezTo>
                    <a:pt x="10546" y="7078"/>
                    <a:pt x="10902" y="6977"/>
                    <a:pt x="11209" y="6813"/>
                  </a:cubicBezTo>
                  <a:cubicBezTo>
                    <a:pt x="11709" y="6513"/>
                    <a:pt x="12043" y="5980"/>
                    <a:pt x="12109" y="5379"/>
                  </a:cubicBezTo>
                  <a:cubicBezTo>
                    <a:pt x="12209" y="5012"/>
                    <a:pt x="12109" y="4579"/>
                    <a:pt x="11876" y="4245"/>
                  </a:cubicBezTo>
                  <a:cubicBezTo>
                    <a:pt x="11592" y="3890"/>
                    <a:pt x="11141" y="3737"/>
                    <a:pt x="10676" y="3737"/>
                  </a:cubicBezTo>
                  <a:cubicBezTo>
                    <a:pt x="10486" y="3737"/>
                    <a:pt x="10292" y="3763"/>
                    <a:pt x="10108" y="3811"/>
                  </a:cubicBezTo>
                  <a:cubicBezTo>
                    <a:pt x="9541" y="3978"/>
                    <a:pt x="9074" y="4312"/>
                    <a:pt x="8573" y="4712"/>
                  </a:cubicBezTo>
                  <a:cubicBezTo>
                    <a:pt x="9074" y="3745"/>
                    <a:pt x="9207" y="2644"/>
                    <a:pt x="8974" y="1576"/>
                  </a:cubicBezTo>
                  <a:cubicBezTo>
                    <a:pt x="8874" y="1143"/>
                    <a:pt x="8707" y="642"/>
                    <a:pt x="8307" y="342"/>
                  </a:cubicBezTo>
                  <a:cubicBezTo>
                    <a:pt x="8040" y="109"/>
                    <a:pt x="7698" y="0"/>
                    <a:pt x="735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38"/>
            <p:cNvSpPr/>
            <p:nvPr/>
          </p:nvSpPr>
          <p:spPr>
            <a:xfrm>
              <a:off x="3601175" y="2739250"/>
              <a:ext cx="573675" cy="512350"/>
            </a:xfrm>
            <a:custGeom>
              <a:rect b="b" l="l" r="r" t="t"/>
              <a:pathLst>
                <a:path extrusionOk="0" h="20494" w="22947">
                  <a:moveTo>
                    <a:pt x="8627" y="0"/>
                  </a:moveTo>
                  <a:cubicBezTo>
                    <a:pt x="8269" y="0"/>
                    <a:pt x="7967" y="354"/>
                    <a:pt x="7835" y="994"/>
                  </a:cubicBezTo>
                  <a:cubicBezTo>
                    <a:pt x="7435" y="3362"/>
                    <a:pt x="8569" y="5731"/>
                    <a:pt x="9970" y="7732"/>
                  </a:cubicBezTo>
                  <a:cubicBezTo>
                    <a:pt x="9837" y="7866"/>
                    <a:pt x="9737" y="7999"/>
                    <a:pt x="9637" y="8166"/>
                  </a:cubicBezTo>
                  <a:cubicBezTo>
                    <a:pt x="7368" y="6798"/>
                    <a:pt x="4767" y="5831"/>
                    <a:pt x="2098" y="5631"/>
                  </a:cubicBezTo>
                  <a:cubicBezTo>
                    <a:pt x="2019" y="5624"/>
                    <a:pt x="1943" y="5620"/>
                    <a:pt x="1869" y="5620"/>
                  </a:cubicBezTo>
                  <a:cubicBezTo>
                    <a:pt x="505" y="5620"/>
                    <a:pt x="1" y="6756"/>
                    <a:pt x="697" y="7832"/>
                  </a:cubicBezTo>
                  <a:cubicBezTo>
                    <a:pt x="2270" y="10338"/>
                    <a:pt x="5293" y="10935"/>
                    <a:pt x="8345" y="10935"/>
                  </a:cubicBezTo>
                  <a:cubicBezTo>
                    <a:pt x="8788" y="10935"/>
                    <a:pt x="9231" y="10922"/>
                    <a:pt x="9670" y="10901"/>
                  </a:cubicBezTo>
                  <a:lnTo>
                    <a:pt x="9804" y="11168"/>
                  </a:lnTo>
                  <a:cubicBezTo>
                    <a:pt x="9837" y="11235"/>
                    <a:pt x="9937" y="11368"/>
                    <a:pt x="9970" y="11435"/>
                  </a:cubicBezTo>
                  <a:cubicBezTo>
                    <a:pt x="7135" y="13603"/>
                    <a:pt x="4333" y="16305"/>
                    <a:pt x="4066" y="19340"/>
                  </a:cubicBezTo>
                  <a:cubicBezTo>
                    <a:pt x="3986" y="20061"/>
                    <a:pt x="4278" y="20493"/>
                    <a:pt x="4777" y="20493"/>
                  </a:cubicBezTo>
                  <a:cubicBezTo>
                    <a:pt x="5110" y="20493"/>
                    <a:pt x="5534" y="20301"/>
                    <a:pt x="6001" y="19874"/>
                  </a:cubicBezTo>
                  <a:cubicBezTo>
                    <a:pt x="8236" y="17839"/>
                    <a:pt x="10004" y="15271"/>
                    <a:pt x="11305" y="12736"/>
                  </a:cubicBezTo>
                  <a:cubicBezTo>
                    <a:pt x="11438" y="12836"/>
                    <a:pt x="11605" y="12903"/>
                    <a:pt x="11705" y="12936"/>
                  </a:cubicBezTo>
                  <a:cubicBezTo>
                    <a:pt x="11805" y="15771"/>
                    <a:pt x="12472" y="18573"/>
                    <a:pt x="15007" y="19674"/>
                  </a:cubicBezTo>
                  <a:cubicBezTo>
                    <a:pt x="15246" y="19772"/>
                    <a:pt x="15481" y="19819"/>
                    <a:pt x="15702" y="19819"/>
                  </a:cubicBezTo>
                  <a:cubicBezTo>
                    <a:pt x="16534" y="19819"/>
                    <a:pt x="17167" y="19160"/>
                    <a:pt x="17009" y="18106"/>
                  </a:cubicBezTo>
                  <a:cubicBezTo>
                    <a:pt x="16708" y="16038"/>
                    <a:pt x="15841" y="14037"/>
                    <a:pt x="14640" y="12369"/>
                  </a:cubicBezTo>
                  <a:cubicBezTo>
                    <a:pt x="14707" y="12235"/>
                    <a:pt x="14774" y="12102"/>
                    <a:pt x="14840" y="12002"/>
                  </a:cubicBezTo>
                  <a:cubicBezTo>
                    <a:pt x="15696" y="12298"/>
                    <a:pt x="16625" y="12484"/>
                    <a:pt x="17619" y="12484"/>
                  </a:cubicBezTo>
                  <a:cubicBezTo>
                    <a:pt x="18756" y="12484"/>
                    <a:pt x="19979" y="12240"/>
                    <a:pt x="21278" y="11635"/>
                  </a:cubicBezTo>
                  <a:cubicBezTo>
                    <a:pt x="22513" y="11001"/>
                    <a:pt x="22946" y="10034"/>
                    <a:pt x="21845" y="9700"/>
                  </a:cubicBezTo>
                  <a:cubicBezTo>
                    <a:pt x="20751" y="9359"/>
                    <a:pt x="19511" y="9202"/>
                    <a:pt x="18194" y="9202"/>
                  </a:cubicBezTo>
                  <a:cubicBezTo>
                    <a:pt x="17063" y="9202"/>
                    <a:pt x="15875" y="9318"/>
                    <a:pt x="14674" y="9533"/>
                  </a:cubicBezTo>
                  <a:cubicBezTo>
                    <a:pt x="14640" y="9467"/>
                    <a:pt x="14607" y="9367"/>
                    <a:pt x="14540" y="9233"/>
                  </a:cubicBezTo>
                  <a:cubicBezTo>
                    <a:pt x="14507" y="9200"/>
                    <a:pt x="14474" y="9133"/>
                    <a:pt x="14440" y="9066"/>
                  </a:cubicBezTo>
                  <a:cubicBezTo>
                    <a:pt x="16708" y="7399"/>
                    <a:pt x="18543" y="5230"/>
                    <a:pt x="19477" y="2729"/>
                  </a:cubicBezTo>
                  <a:cubicBezTo>
                    <a:pt x="19872" y="1656"/>
                    <a:pt x="19121" y="918"/>
                    <a:pt x="18012" y="918"/>
                  </a:cubicBezTo>
                  <a:cubicBezTo>
                    <a:pt x="17810" y="918"/>
                    <a:pt x="17597" y="943"/>
                    <a:pt x="17376" y="994"/>
                  </a:cubicBezTo>
                  <a:cubicBezTo>
                    <a:pt x="14140" y="1795"/>
                    <a:pt x="12839" y="4497"/>
                    <a:pt x="12205" y="7299"/>
                  </a:cubicBezTo>
                  <a:cubicBezTo>
                    <a:pt x="12105" y="7232"/>
                    <a:pt x="11972" y="7198"/>
                    <a:pt x="11872" y="7198"/>
                  </a:cubicBezTo>
                  <a:cubicBezTo>
                    <a:pt x="11471" y="4897"/>
                    <a:pt x="10671" y="2562"/>
                    <a:pt x="9503" y="660"/>
                  </a:cubicBezTo>
                  <a:cubicBezTo>
                    <a:pt x="9213" y="210"/>
                    <a:pt x="8904" y="0"/>
                    <a:pt x="86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38"/>
            <p:cNvSpPr/>
            <p:nvPr/>
          </p:nvSpPr>
          <p:spPr>
            <a:xfrm>
              <a:off x="3861250" y="2953700"/>
              <a:ext cx="90100" cy="84450"/>
            </a:xfrm>
            <a:custGeom>
              <a:rect b="b" l="l" r="r" t="t"/>
              <a:pathLst>
                <a:path extrusionOk="0" h="3378" w="3604">
                  <a:moveTo>
                    <a:pt x="1347" y="1"/>
                  </a:moveTo>
                  <a:cubicBezTo>
                    <a:pt x="1191" y="1"/>
                    <a:pt x="1040" y="29"/>
                    <a:pt x="902" y="88"/>
                  </a:cubicBezTo>
                  <a:cubicBezTo>
                    <a:pt x="168" y="355"/>
                    <a:pt x="1" y="1289"/>
                    <a:pt x="468" y="2223"/>
                  </a:cubicBezTo>
                  <a:cubicBezTo>
                    <a:pt x="869" y="2918"/>
                    <a:pt x="1614" y="3378"/>
                    <a:pt x="2254" y="3378"/>
                  </a:cubicBezTo>
                  <a:cubicBezTo>
                    <a:pt x="2412" y="3378"/>
                    <a:pt x="2564" y="3350"/>
                    <a:pt x="2703" y="3290"/>
                  </a:cubicBezTo>
                  <a:cubicBezTo>
                    <a:pt x="3403" y="2990"/>
                    <a:pt x="3604" y="2056"/>
                    <a:pt x="3103" y="1156"/>
                  </a:cubicBezTo>
                  <a:cubicBezTo>
                    <a:pt x="2702" y="460"/>
                    <a:pt x="1979" y="1"/>
                    <a:pt x="13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78" name="Google Shape;3278;p38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3279" name="Google Shape;3279;p38"/>
          <p:cNvGrpSpPr/>
          <p:nvPr/>
        </p:nvGrpSpPr>
        <p:grpSpPr>
          <a:xfrm rot="3599956">
            <a:off x="6936532" y="3729877"/>
            <a:ext cx="2639704" cy="2047351"/>
            <a:chOff x="7065429" y="3849917"/>
            <a:chExt cx="2639762" cy="2047396"/>
          </a:xfrm>
        </p:grpSpPr>
        <p:sp>
          <p:nvSpPr>
            <p:cNvPr id="3280" name="Google Shape;3280;p38"/>
            <p:cNvSpPr/>
            <p:nvPr/>
          </p:nvSpPr>
          <p:spPr>
            <a:xfrm rot="-2052473">
              <a:off x="8405117" y="4230685"/>
              <a:ext cx="564707" cy="910065"/>
            </a:xfrm>
            <a:custGeom>
              <a:rect b="b" l="l" r="r" t="t"/>
              <a:pathLst>
                <a:path extrusionOk="0" h="21450" w="13310">
                  <a:moveTo>
                    <a:pt x="12876" y="0"/>
                  </a:moveTo>
                  <a:lnTo>
                    <a:pt x="12876" y="0"/>
                  </a:lnTo>
                  <a:cubicBezTo>
                    <a:pt x="8173" y="1035"/>
                    <a:pt x="6672" y="3203"/>
                    <a:pt x="5304" y="6305"/>
                  </a:cubicBezTo>
                  <a:cubicBezTo>
                    <a:pt x="3936" y="9441"/>
                    <a:pt x="4170" y="8840"/>
                    <a:pt x="2102" y="11642"/>
                  </a:cubicBezTo>
                  <a:cubicBezTo>
                    <a:pt x="0" y="14444"/>
                    <a:pt x="601" y="21449"/>
                    <a:pt x="601" y="21449"/>
                  </a:cubicBezTo>
                  <a:cubicBezTo>
                    <a:pt x="5704" y="19014"/>
                    <a:pt x="7339" y="16179"/>
                    <a:pt x="7973" y="13143"/>
                  </a:cubicBezTo>
                  <a:cubicBezTo>
                    <a:pt x="8673" y="10108"/>
                    <a:pt x="9274" y="9541"/>
                    <a:pt x="11275" y="6172"/>
                  </a:cubicBezTo>
                  <a:cubicBezTo>
                    <a:pt x="13310" y="2803"/>
                    <a:pt x="12876" y="1"/>
                    <a:pt x="128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81" name="Google Shape;3281;p38"/>
            <p:cNvGrpSpPr/>
            <p:nvPr/>
          </p:nvGrpSpPr>
          <p:grpSpPr>
            <a:xfrm>
              <a:off x="7065429" y="3849917"/>
              <a:ext cx="2639762" cy="2047396"/>
              <a:chOff x="7370229" y="3849917"/>
              <a:chExt cx="2639762" cy="2047396"/>
            </a:xfrm>
          </p:grpSpPr>
          <p:grpSp>
            <p:nvGrpSpPr>
              <p:cNvPr id="3282" name="Google Shape;3282;p38"/>
              <p:cNvGrpSpPr/>
              <p:nvPr/>
            </p:nvGrpSpPr>
            <p:grpSpPr>
              <a:xfrm rot="-2700000">
                <a:off x="7782639" y="4230035"/>
                <a:ext cx="726055" cy="1467214"/>
                <a:chOff x="9937964" y="2382704"/>
                <a:chExt cx="726062" cy="1467228"/>
              </a:xfrm>
            </p:grpSpPr>
            <p:sp>
              <p:nvSpPr>
                <p:cNvPr id="3283" name="Google Shape;3283;p38"/>
                <p:cNvSpPr/>
                <p:nvPr/>
              </p:nvSpPr>
              <p:spPr>
                <a:xfrm>
                  <a:off x="9937964" y="2382704"/>
                  <a:ext cx="639892" cy="1200062"/>
                </a:xfrm>
                <a:custGeom>
                  <a:rect b="b" l="l" r="r" t="t"/>
                  <a:pathLst>
                    <a:path extrusionOk="0" h="28285" w="15082">
                      <a:moveTo>
                        <a:pt x="172" y="1"/>
                      </a:moveTo>
                      <a:cubicBezTo>
                        <a:pt x="61" y="1"/>
                        <a:pt x="1" y="53"/>
                        <a:pt x="4" y="165"/>
                      </a:cubicBezTo>
                      <a:cubicBezTo>
                        <a:pt x="38" y="1232"/>
                        <a:pt x="471" y="6369"/>
                        <a:pt x="1205" y="8838"/>
                      </a:cubicBezTo>
                      <a:cubicBezTo>
                        <a:pt x="1939" y="11239"/>
                        <a:pt x="4541" y="13007"/>
                        <a:pt x="5642" y="15609"/>
                      </a:cubicBezTo>
                      <a:cubicBezTo>
                        <a:pt x="6709" y="18211"/>
                        <a:pt x="6409" y="18912"/>
                        <a:pt x="9344" y="21347"/>
                      </a:cubicBezTo>
                      <a:cubicBezTo>
                        <a:pt x="12246" y="23715"/>
                        <a:pt x="15082" y="28285"/>
                        <a:pt x="15082" y="28285"/>
                      </a:cubicBezTo>
                      <a:cubicBezTo>
                        <a:pt x="14148" y="23782"/>
                        <a:pt x="13480" y="18111"/>
                        <a:pt x="11879" y="15176"/>
                      </a:cubicBezTo>
                      <a:cubicBezTo>
                        <a:pt x="10345" y="12173"/>
                        <a:pt x="8677" y="10772"/>
                        <a:pt x="7309" y="7103"/>
                      </a:cubicBezTo>
                      <a:cubicBezTo>
                        <a:pt x="6171" y="4077"/>
                        <a:pt x="1156" y="1"/>
                        <a:pt x="1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84" name="Google Shape;3284;p38"/>
                <p:cNvSpPr/>
                <p:nvPr/>
              </p:nvSpPr>
              <p:spPr>
                <a:xfrm>
                  <a:off x="10152563" y="2715845"/>
                  <a:ext cx="511464" cy="1134087"/>
                </a:xfrm>
                <a:custGeom>
                  <a:rect b="b" l="l" r="r" t="t"/>
                  <a:pathLst>
                    <a:path extrusionOk="0" h="26730" w="12055">
                      <a:moveTo>
                        <a:pt x="398" y="1"/>
                      </a:moveTo>
                      <a:cubicBezTo>
                        <a:pt x="185" y="1"/>
                        <a:pt x="1" y="211"/>
                        <a:pt x="150" y="385"/>
                      </a:cubicBezTo>
                      <a:cubicBezTo>
                        <a:pt x="1017" y="1586"/>
                        <a:pt x="1784" y="2887"/>
                        <a:pt x="2485" y="4221"/>
                      </a:cubicBezTo>
                      <a:cubicBezTo>
                        <a:pt x="4620" y="8057"/>
                        <a:pt x="6421" y="12060"/>
                        <a:pt x="7989" y="16163"/>
                      </a:cubicBezTo>
                      <a:cubicBezTo>
                        <a:pt x="9323" y="19566"/>
                        <a:pt x="10491" y="23068"/>
                        <a:pt x="11525" y="26571"/>
                      </a:cubicBezTo>
                      <a:cubicBezTo>
                        <a:pt x="11562" y="26682"/>
                        <a:pt x="11649" y="26729"/>
                        <a:pt x="11739" y="26729"/>
                      </a:cubicBezTo>
                      <a:cubicBezTo>
                        <a:pt x="11893" y="26729"/>
                        <a:pt x="12055" y="26593"/>
                        <a:pt x="11992" y="26404"/>
                      </a:cubicBezTo>
                      <a:cubicBezTo>
                        <a:pt x="10290" y="20700"/>
                        <a:pt x="8289" y="15062"/>
                        <a:pt x="5821" y="9659"/>
                      </a:cubicBezTo>
                      <a:cubicBezTo>
                        <a:pt x="4520" y="6823"/>
                        <a:pt x="3052" y="3988"/>
                        <a:pt x="1384" y="1319"/>
                      </a:cubicBezTo>
                      <a:cubicBezTo>
                        <a:pt x="1151" y="886"/>
                        <a:pt x="850" y="485"/>
                        <a:pt x="617" y="85"/>
                      </a:cubicBezTo>
                      <a:cubicBezTo>
                        <a:pt x="549" y="25"/>
                        <a:pt x="472" y="1"/>
                        <a:pt x="39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285" name="Google Shape;3285;p38"/>
              <p:cNvGrpSpPr/>
              <p:nvPr/>
            </p:nvGrpSpPr>
            <p:grpSpPr>
              <a:xfrm>
                <a:off x="7998979" y="4595823"/>
                <a:ext cx="850035" cy="735650"/>
                <a:chOff x="9717341" y="3079873"/>
                <a:chExt cx="850035" cy="735650"/>
              </a:xfrm>
            </p:grpSpPr>
            <p:sp>
              <p:nvSpPr>
                <p:cNvPr id="3286" name="Google Shape;3286;p38"/>
                <p:cNvSpPr/>
                <p:nvPr/>
              </p:nvSpPr>
              <p:spPr>
                <a:xfrm>
                  <a:off x="9717341" y="3079873"/>
                  <a:ext cx="723219" cy="529792"/>
                </a:xfrm>
                <a:custGeom>
                  <a:rect b="b" l="l" r="r" t="t"/>
                  <a:pathLst>
                    <a:path extrusionOk="0" h="12487" w="17046">
                      <a:moveTo>
                        <a:pt x="2057" y="1"/>
                      </a:moveTo>
                      <a:cubicBezTo>
                        <a:pt x="1068" y="1"/>
                        <a:pt x="383" y="142"/>
                        <a:pt x="267" y="245"/>
                      </a:cubicBezTo>
                      <a:cubicBezTo>
                        <a:pt x="0" y="478"/>
                        <a:pt x="3536" y="4848"/>
                        <a:pt x="5738" y="6116"/>
                      </a:cubicBezTo>
                      <a:cubicBezTo>
                        <a:pt x="6905" y="6783"/>
                        <a:pt x="7406" y="6516"/>
                        <a:pt x="10241" y="9451"/>
                      </a:cubicBezTo>
                      <a:cubicBezTo>
                        <a:pt x="12576" y="11953"/>
                        <a:pt x="15612" y="12487"/>
                        <a:pt x="17046" y="12487"/>
                      </a:cubicBezTo>
                      <a:cubicBezTo>
                        <a:pt x="17046" y="12487"/>
                        <a:pt x="15345" y="8017"/>
                        <a:pt x="13377" y="5849"/>
                      </a:cubicBezTo>
                      <a:cubicBezTo>
                        <a:pt x="11942" y="4314"/>
                        <a:pt x="9741" y="3080"/>
                        <a:pt x="8073" y="1846"/>
                      </a:cubicBezTo>
                      <a:cubicBezTo>
                        <a:pt x="6017" y="366"/>
                        <a:pt x="3645" y="1"/>
                        <a:pt x="20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87" name="Google Shape;3287;p38"/>
                <p:cNvSpPr/>
                <p:nvPr/>
              </p:nvSpPr>
              <p:spPr>
                <a:xfrm>
                  <a:off x="10033808" y="3259680"/>
                  <a:ext cx="533568" cy="555843"/>
                </a:xfrm>
                <a:custGeom>
                  <a:rect b="b" l="l" r="r" t="t"/>
                  <a:pathLst>
                    <a:path extrusionOk="0" h="13101" w="12576">
                      <a:moveTo>
                        <a:pt x="372" y="0"/>
                      </a:moveTo>
                      <a:cubicBezTo>
                        <a:pt x="159" y="0"/>
                        <a:pt x="0" y="273"/>
                        <a:pt x="247" y="410"/>
                      </a:cubicBezTo>
                      <a:cubicBezTo>
                        <a:pt x="1314" y="1044"/>
                        <a:pt x="2382" y="1744"/>
                        <a:pt x="3383" y="2511"/>
                      </a:cubicBezTo>
                      <a:cubicBezTo>
                        <a:pt x="5617" y="4179"/>
                        <a:pt x="7652" y="6081"/>
                        <a:pt x="9387" y="8282"/>
                      </a:cubicBezTo>
                      <a:cubicBezTo>
                        <a:pt x="10454" y="9717"/>
                        <a:pt x="11422" y="11284"/>
                        <a:pt x="12089" y="12952"/>
                      </a:cubicBezTo>
                      <a:cubicBezTo>
                        <a:pt x="12135" y="13057"/>
                        <a:pt x="12214" y="13101"/>
                        <a:pt x="12292" y="13101"/>
                      </a:cubicBezTo>
                      <a:cubicBezTo>
                        <a:pt x="12436" y="13101"/>
                        <a:pt x="12576" y="12948"/>
                        <a:pt x="12489" y="12752"/>
                      </a:cubicBezTo>
                      <a:cubicBezTo>
                        <a:pt x="10488" y="7682"/>
                        <a:pt x="6218" y="3645"/>
                        <a:pt x="1715" y="743"/>
                      </a:cubicBezTo>
                      <a:cubicBezTo>
                        <a:pt x="1314" y="477"/>
                        <a:pt x="914" y="243"/>
                        <a:pt x="514" y="43"/>
                      </a:cubicBezTo>
                      <a:cubicBezTo>
                        <a:pt x="466" y="13"/>
                        <a:pt x="418" y="0"/>
                        <a:pt x="37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288" name="Google Shape;3288;p38"/>
              <p:cNvGrpSpPr/>
              <p:nvPr/>
            </p:nvGrpSpPr>
            <p:grpSpPr>
              <a:xfrm rot="-2052487">
                <a:off x="8347232" y="3770480"/>
                <a:ext cx="396315" cy="2206270"/>
                <a:chOff x="10385362" y="1558762"/>
                <a:chExt cx="396315" cy="2206272"/>
              </a:xfrm>
            </p:grpSpPr>
            <p:sp>
              <p:nvSpPr>
                <p:cNvPr id="3289" name="Google Shape;3289;p38"/>
                <p:cNvSpPr/>
                <p:nvPr/>
              </p:nvSpPr>
              <p:spPr>
                <a:xfrm>
                  <a:off x="10385362" y="1558762"/>
                  <a:ext cx="396315" cy="1354625"/>
                </a:xfrm>
                <a:custGeom>
                  <a:rect b="b" l="l" r="r" t="t"/>
                  <a:pathLst>
                    <a:path extrusionOk="0" h="31928" w="9341">
                      <a:moveTo>
                        <a:pt x="2437" y="1"/>
                      </a:moveTo>
                      <a:cubicBezTo>
                        <a:pt x="2374" y="1"/>
                        <a:pt x="2327" y="34"/>
                        <a:pt x="2302" y="104"/>
                      </a:cubicBezTo>
                      <a:cubicBezTo>
                        <a:pt x="1935" y="1138"/>
                        <a:pt x="367" y="6109"/>
                        <a:pt x="167" y="8677"/>
                      </a:cubicBezTo>
                      <a:cubicBezTo>
                        <a:pt x="0" y="11279"/>
                        <a:pt x="2035" y="13814"/>
                        <a:pt x="2135" y="16649"/>
                      </a:cubicBezTo>
                      <a:cubicBezTo>
                        <a:pt x="2202" y="19485"/>
                        <a:pt x="1635" y="20019"/>
                        <a:pt x="3769" y="23321"/>
                      </a:cubicBezTo>
                      <a:cubicBezTo>
                        <a:pt x="5838" y="26623"/>
                        <a:pt x="7038" y="31927"/>
                        <a:pt x="7038" y="31927"/>
                      </a:cubicBezTo>
                      <a:cubicBezTo>
                        <a:pt x="7806" y="27324"/>
                        <a:pt x="9340" y="21786"/>
                        <a:pt x="8873" y="18384"/>
                      </a:cubicBezTo>
                      <a:cubicBezTo>
                        <a:pt x="8439" y="15015"/>
                        <a:pt x="7205" y="13147"/>
                        <a:pt x="7205" y="9211"/>
                      </a:cubicBezTo>
                      <a:cubicBezTo>
                        <a:pt x="7205" y="5861"/>
                        <a:pt x="3282" y="1"/>
                        <a:pt x="243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90" name="Google Shape;3290;p38"/>
                <p:cNvSpPr/>
                <p:nvPr/>
              </p:nvSpPr>
              <p:spPr>
                <a:xfrm>
                  <a:off x="10542726" y="1971285"/>
                  <a:ext cx="180911" cy="1793750"/>
                </a:xfrm>
                <a:custGeom>
                  <a:rect b="b" l="l" r="r" t="t"/>
                  <a:pathLst>
                    <a:path extrusionOk="0" h="42278" w="4264">
                      <a:moveTo>
                        <a:pt x="313" y="0"/>
                      </a:moveTo>
                      <a:cubicBezTo>
                        <a:pt x="156" y="0"/>
                        <a:pt x="0" y="108"/>
                        <a:pt x="60" y="288"/>
                      </a:cubicBezTo>
                      <a:cubicBezTo>
                        <a:pt x="661" y="3190"/>
                        <a:pt x="1128" y="6059"/>
                        <a:pt x="1561" y="8928"/>
                      </a:cubicBezTo>
                      <a:cubicBezTo>
                        <a:pt x="2495" y="15599"/>
                        <a:pt x="3163" y="22304"/>
                        <a:pt x="3396" y="29042"/>
                      </a:cubicBezTo>
                      <a:cubicBezTo>
                        <a:pt x="3496" y="33379"/>
                        <a:pt x="3429" y="37715"/>
                        <a:pt x="3096" y="42052"/>
                      </a:cubicBezTo>
                      <a:cubicBezTo>
                        <a:pt x="3080" y="42209"/>
                        <a:pt x="3184" y="42277"/>
                        <a:pt x="3300" y="42277"/>
                      </a:cubicBezTo>
                      <a:cubicBezTo>
                        <a:pt x="3431" y="42277"/>
                        <a:pt x="3579" y="42192"/>
                        <a:pt x="3596" y="42052"/>
                      </a:cubicBezTo>
                      <a:cubicBezTo>
                        <a:pt x="4263" y="34479"/>
                        <a:pt x="3997" y="26874"/>
                        <a:pt x="3296" y="19302"/>
                      </a:cubicBezTo>
                      <a:cubicBezTo>
                        <a:pt x="2796" y="13898"/>
                        <a:pt x="2095" y="8461"/>
                        <a:pt x="1128" y="3124"/>
                      </a:cubicBezTo>
                      <a:cubicBezTo>
                        <a:pt x="961" y="2123"/>
                        <a:pt x="761" y="1122"/>
                        <a:pt x="561" y="155"/>
                      </a:cubicBezTo>
                      <a:cubicBezTo>
                        <a:pt x="521" y="48"/>
                        <a:pt x="417" y="0"/>
                        <a:pt x="31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291" name="Google Shape;3291;p38"/>
              <p:cNvGrpSpPr/>
              <p:nvPr/>
            </p:nvGrpSpPr>
            <p:grpSpPr>
              <a:xfrm rot="-2052487">
                <a:off x="8648186" y="3915934"/>
                <a:ext cx="413328" cy="1529595"/>
                <a:chOff x="10729237" y="2301922"/>
                <a:chExt cx="413329" cy="1529596"/>
              </a:xfrm>
            </p:grpSpPr>
            <p:sp>
              <p:nvSpPr>
                <p:cNvPr id="3292" name="Google Shape;3292;p38"/>
                <p:cNvSpPr/>
                <p:nvPr/>
              </p:nvSpPr>
              <p:spPr>
                <a:xfrm>
                  <a:off x="10729237" y="2301922"/>
                  <a:ext cx="413329" cy="891656"/>
                </a:xfrm>
                <a:custGeom>
                  <a:rect b="b" l="l" r="r" t="t"/>
                  <a:pathLst>
                    <a:path extrusionOk="0" h="21016" w="9742">
                      <a:moveTo>
                        <a:pt x="9329" y="0"/>
                      </a:moveTo>
                      <a:cubicBezTo>
                        <a:pt x="8837" y="0"/>
                        <a:pt x="4723" y="1937"/>
                        <a:pt x="3070" y="6072"/>
                      </a:cubicBezTo>
                      <a:cubicBezTo>
                        <a:pt x="2269" y="8140"/>
                        <a:pt x="935" y="10575"/>
                        <a:pt x="535" y="12810"/>
                      </a:cubicBezTo>
                      <a:cubicBezTo>
                        <a:pt x="1" y="15945"/>
                        <a:pt x="1002" y="21016"/>
                        <a:pt x="1002" y="21016"/>
                      </a:cubicBezTo>
                      <a:cubicBezTo>
                        <a:pt x="2269" y="20182"/>
                        <a:pt x="4738" y="17947"/>
                        <a:pt x="5505" y="14311"/>
                      </a:cubicBezTo>
                      <a:cubicBezTo>
                        <a:pt x="6405" y="9975"/>
                        <a:pt x="7006" y="9908"/>
                        <a:pt x="7706" y="8607"/>
                      </a:cubicBezTo>
                      <a:cubicBezTo>
                        <a:pt x="9041" y="6172"/>
                        <a:pt x="9741" y="67"/>
                        <a:pt x="9341" y="1"/>
                      </a:cubicBezTo>
                      <a:cubicBezTo>
                        <a:pt x="9337" y="0"/>
                        <a:pt x="9333" y="0"/>
                        <a:pt x="932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93" name="Google Shape;3293;p38"/>
                <p:cNvSpPr/>
                <p:nvPr/>
              </p:nvSpPr>
              <p:spPr>
                <a:xfrm>
                  <a:off x="10740565" y="2430944"/>
                  <a:ext cx="285749" cy="1400574"/>
                </a:xfrm>
                <a:custGeom>
                  <a:rect b="b" l="l" r="r" t="t"/>
                  <a:pathLst>
                    <a:path extrusionOk="0" h="33011" w="6735">
                      <a:moveTo>
                        <a:pt x="6360" y="0"/>
                      </a:moveTo>
                      <a:cubicBezTo>
                        <a:pt x="6288" y="0"/>
                        <a:pt x="6219" y="29"/>
                        <a:pt x="6172" y="95"/>
                      </a:cubicBezTo>
                      <a:cubicBezTo>
                        <a:pt x="5104" y="1763"/>
                        <a:pt x="4304" y="3631"/>
                        <a:pt x="3603" y="5533"/>
                      </a:cubicBezTo>
                      <a:cubicBezTo>
                        <a:pt x="1735" y="10303"/>
                        <a:pt x="668" y="15440"/>
                        <a:pt x="301" y="20577"/>
                      </a:cubicBezTo>
                      <a:cubicBezTo>
                        <a:pt x="1" y="24613"/>
                        <a:pt x="134" y="28749"/>
                        <a:pt x="634" y="32785"/>
                      </a:cubicBezTo>
                      <a:cubicBezTo>
                        <a:pt x="651" y="32935"/>
                        <a:pt x="785" y="33011"/>
                        <a:pt x="910" y="33011"/>
                      </a:cubicBezTo>
                      <a:cubicBezTo>
                        <a:pt x="1035" y="33011"/>
                        <a:pt x="1152" y="32935"/>
                        <a:pt x="1135" y="32785"/>
                      </a:cubicBezTo>
                      <a:cubicBezTo>
                        <a:pt x="301" y="26214"/>
                        <a:pt x="468" y="19476"/>
                        <a:pt x="1902" y="13038"/>
                      </a:cubicBezTo>
                      <a:cubicBezTo>
                        <a:pt x="2736" y="9269"/>
                        <a:pt x="3937" y="5533"/>
                        <a:pt x="5671" y="2097"/>
                      </a:cubicBezTo>
                      <a:cubicBezTo>
                        <a:pt x="5972" y="1530"/>
                        <a:pt x="6272" y="929"/>
                        <a:pt x="6639" y="396"/>
                      </a:cubicBezTo>
                      <a:cubicBezTo>
                        <a:pt x="6734" y="181"/>
                        <a:pt x="6540" y="0"/>
                        <a:pt x="636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294" name="Google Shape;3294;p38"/>
              <p:cNvGrpSpPr/>
              <p:nvPr/>
            </p:nvGrpSpPr>
            <p:grpSpPr>
              <a:xfrm rot="-2052487">
                <a:off x="8810725" y="4222603"/>
                <a:ext cx="932683" cy="1235360"/>
                <a:chOff x="10873618" y="2588732"/>
                <a:chExt cx="932684" cy="1235362"/>
              </a:xfrm>
            </p:grpSpPr>
            <p:sp>
              <p:nvSpPr>
                <p:cNvPr id="3295" name="Google Shape;3295;p38"/>
                <p:cNvSpPr/>
                <p:nvPr/>
              </p:nvSpPr>
              <p:spPr>
                <a:xfrm>
                  <a:off x="10873618" y="2588732"/>
                  <a:ext cx="472133" cy="1235362"/>
                </a:xfrm>
                <a:custGeom>
                  <a:rect b="b" l="l" r="r" t="t"/>
                  <a:pathLst>
                    <a:path extrusionOk="0" h="29117" w="11128">
                      <a:moveTo>
                        <a:pt x="10767" y="0"/>
                      </a:moveTo>
                      <a:cubicBezTo>
                        <a:pt x="10711" y="0"/>
                        <a:pt x="10655" y="24"/>
                        <a:pt x="10608" y="79"/>
                      </a:cubicBezTo>
                      <a:cubicBezTo>
                        <a:pt x="9207" y="1647"/>
                        <a:pt x="8106" y="3348"/>
                        <a:pt x="7005" y="5083"/>
                      </a:cubicBezTo>
                      <a:cubicBezTo>
                        <a:pt x="4470" y="9219"/>
                        <a:pt x="2502" y="13755"/>
                        <a:pt x="1335" y="18492"/>
                      </a:cubicBezTo>
                      <a:cubicBezTo>
                        <a:pt x="467" y="21861"/>
                        <a:pt x="0" y="25364"/>
                        <a:pt x="0" y="28866"/>
                      </a:cubicBezTo>
                      <a:cubicBezTo>
                        <a:pt x="0" y="29033"/>
                        <a:pt x="125" y="29116"/>
                        <a:pt x="250" y="29116"/>
                      </a:cubicBezTo>
                      <a:cubicBezTo>
                        <a:pt x="376" y="29116"/>
                        <a:pt x="501" y="29033"/>
                        <a:pt x="501" y="28866"/>
                      </a:cubicBezTo>
                      <a:cubicBezTo>
                        <a:pt x="534" y="23029"/>
                        <a:pt x="1835" y="17225"/>
                        <a:pt x="4137" y="11854"/>
                      </a:cubicBezTo>
                      <a:cubicBezTo>
                        <a:pt x="5604" y="8385"/>
                        <a:pt x="7472" y="5049"/>
                        <a:pt x="9707" y="2047"/>
                      </a:cubicBezTo>
                      <a:cubicBezTo>
                        <a:pt x="10141" y="1513"/>
                        <a:pt x="10541" y="980"/>
                        <a:pt x="10975" y="479"/>
                      </a:cubicBezTo>
                      <a:cubicBezTo>
                        <a:pt x="11128" y="250"/>
                        <a:pt x="10949" y="0"/>
                        <a:pt x="1076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96" name="Google Shape;3296;p38"/>
                <p:cNvSpPr/>
                <p:nvPr/>
              </p:nvSpPr>
              <p:spPr>
                <a:xfrm>
                  <a:off x="10981172" y="3037912"/>
                  <a:ext cx="825130" cy="571753"/>
                </a:xfrm>
                <a:custGeom>
                  <a:rect b="b" l="l" r="r" t="t"/>
                  <a:pathLst>
                    <a:path extrusionOk="0" h="13476" w="19448">
                      <a:moveTo>
                        <a:pt x="13768" y="0"/>
                      </a:moveTo>
                      <a:cubicBezTo>
                        <a:pt x="13126" y="0"/>
                        <a:pt x="12549" y="112"/>
                        <a:pt x="12109" y="400"/>
                      </a:cubicBezTo>
                      <a:cubicBezTo>
                        <a:pt x="10274" y="1601"/>
                        <a:pt x="9607" y="2501"/>
                        <a:pt x="7806" y="3135"/>
                      </a:cubicBezTo>
                      <a:cubicBezTo>
                        <a:pt x="6005" y="3769"/>
                        <a:pt x="5004" y="3635"/>
                        <a:pt x="3203" y="7004"/>
                      </a:cubicBezTo>
                      <a:cubicBezTo>
                        <a:pt x="1401" y="10440"/>
                        <a:pt x="0" y="13476"/>
                        <a:pt x="0" y="13476"/>
                      </a:cubicBezTo>
                      <a:cubicBezTo>
                        <a:pt x="1401" y="11841"/>
                        <a:pt x="5838" y="12008"/>
                        <a:pt x="7839" y="10340"/>
                      </a:cubicBezTo>
                      <a:cubicBezTo>
                        <a:pt x="9841" y="8672"/>
                        <a:pt x="12309" y="8606"/>
                        <a:pt x="15478" y="6704"/>
                      </a:cubicBezTo>
                      <a:cubicBezTo>
                        <a:pt x="18647" y="4836"/>
                        <a:pt x="19448" y="1300"/>
                        <a:pt x="19448" y="1300"/>
                      </a:cubicBezTo>
                      <a:cubicBezTo>
                        <a:pt x="18484" y="1123"/>
                        <a:pt x="15804" y="0"/>
                        <a:pt x="1376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97" name="Google Shape;3297;p38"/>
                <p:cNvSpPr/>
                <p:nvPr/>
              </p:nvSpPr>
              <p:spPr>
                <a:xfrm>
                  <a:off x="10922282" y="3163540"/>
                  <a:ext cx="640995" cy="628012"/>
                </a:xfrm>
                <a:custGeom>
                  <a:rect b="b" l="l" r="r" t="t"/>
                  <a:pathLst>
                    <a:path extrusionOk="0" h="14802" w="15108">
                      <a:moveTo>
                        <a:pt x="14732" y="0"/>
                      </a:moveTo>
                      <a:cubicBezTo>
                        <a:pt x="14711" y="0"/>
                        <a:pt x="14688" y="3"/>
                        <a:pt x="14665" y="7"/>
                      </a:cubicBezTo>
                      <a:cubicBezTo>
                        <a:pt x="13130" y="508"/>
                        <a:pt x="11629" y="1275"/>
                        <a:pt x="10195" y="2042"/>
                      </a:cubicBezTo>
                      <a:cubicBezTo>
                        <a:pt x="7293" y="3677"/>
                        <a:pt x="4524" y="5811"/>
                        <a:pt x="2556" y="8547"/>
                      </a:cubicBezTo>
                      <a:cubicBezTo>
                        <a:pt x="1322" y="10348"/>
                        <a:pt x="388" y="12349"/>
                        <a:pt x="21" y="14484"/>
                      </a:cubicBezTo>
                      <a:cubicBezTo>
                        <a:pt x="0" y="14668"/>
                        <a:pt x="167" y="14801"/>
                        <a:pt x="307" y="14801"/>
                      </a:cubicBezTo>
                      <a:cubicBezTo>
                        <a:pt x="396" y="14801"/>
                        <a:pt x="475" y="14747"/>
                        <a:pt x="488" y="14618"/>
                      </a:cubicBezTo>
                      <a:cubicBezTo>
                        <a:pt x="1689" y="8046"/>
                        <a:pt x="7459" y="3543"/>
                        <a:pt x="13230" y="1041"/>
                      </a:cubicBezTo>
                      <a:cubicBezTo>
                        <a:pt x="13731" y="841"/>
                        <a:pt x="14231" y="641"/>
                        <a:pt x="14798" y="474"/>
                      </a:cubicBezTo>
                      <a:cubicBezTo>
                        <a:pt x="15108" y="381"/>
                        <a:pt x="15015" y="0"/>
                        <a:pt x="1473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pic>
        <p:nvPicPr>
          <p:cNvPr id="3298" name="Google Shape;3298;p38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1440499" y="2380331"/>
            <a:ext cx="3852000" cy="3445953"/>
          </a:xfrm>
          <a:prstGeom prst="rect">
            <a:avLst/>
          </a:prstGeom>
          <a:noFill/>
          <a:ln>
            <a:noFill/>
          </a:ln>
        </p:spPr>
      </p:pic>
      <p:pic>
        <p:nvPicPr>
          <p:cNvPr id="3299" name="Google Shape;3299;p38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6775025" y="2969325"/>
            <a:ext cx="2826351" cy="252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00" name="Google Shape;3300;p38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7491225" y="-689725"/>
            <a:ext cx="2826351" cy="252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7_1">
    <p:spTree>
      <p:nvGrpSpPr>
        <p:cNvPr id="3301" name="Shape 3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2" name="Google Shape;3302;p39"/>
          <p:cNvSpPr/>
          <p:nvPr/>
        </p:nvSpPr>
        <p:spPr>
          <a:xfrm flipH="1" rot="-4038284">
            <a:off x="7651041" y="-996803"/>
            <a:ext cx="2193282" cy="2836678"/>
          </a:xfrm>
          <a:custGeom>
            <a:rect b="b" l="l" r="r" t="t"/>
            <a:pathLst>
              <a:path extrusionOk="0" h="64714" w="50036">
                <a:moveTo>
                  <a:pt x="22148" y="1"/>
                </a:moveTo>
                <a:cubicBezTo>
                  <a:pt x="18824" y="1"/>
                  <a:pt x="15275" y="2620"/>
                  <a:pt x="14010" y="7379"/>
                </a:cubicBezTo>
                <a:cubicBezTo>
                  <a:pt x="13176" y="10514"/>
                  <a:pt x="13910" y="13583"/>
                  <a:pt x="13843" y="16719"/>
                </a:cubicBezTo>
                <a:cubicBezTo>
                  <a:pt x="13743" y="21222"/>
                  <a:pt x="12042" y="25725"/>
                  <a:pt x="9974" y="29895"/>
                </a:cubicBezTo>
                <a:cubicBezTo>
                  <a:pt x="7839" y="34031"/>
                  <a:pt x="5337" y="38001"/>
                  <a:pt x="3369" y="42204"/>
                </a:cubicBezTo>
                <a:cubicBezTo>
                  <a:pt x="1401" y="46407"/>
                  <a:pt x="0" y="51077"/>
                  <a:pt x="334" y="55446"/>
                </a:cubicBezTo>
                <a:cubicBezTo>
                  <a:pt x="667" y="59850"/>
                  <a:pt x="3136" y="63852"/>
                  <a:pt x="6905" y="64586"/>
                </a:cubicBezTo>
                <a:cubicBezTo>
                  <a:pt x="7371" y="64674"/>
                  <a:pt x="7839" y="64714"/>
                  <a:pt x="8311" y="64714"/>
                </a:cubicBezTo>
                <a:cubicBezTo>
                  <a:pt x="12328" y="64714"/>
                  <a:pt x="16532" y="61823"/>
                  <a:pt x="20682" y="61017"/>
                </a:cubicBezTo>
                <a:cubicBezTo>
                  <a:pt x="21620" y="60825"/>
                  <a:pt x="22548" y="60745"/>
                  <a:pt x="23468" y="60745"/>
                </a:cubicBezTo>
                <a:cubicBezTo>
                  <a:pt x="26865" y="60745"/>
                  <a:pt x="30157" y="61834"/>
                  <a:pt x="33491" y="62385"/>
                </a:cubicBezTo>
                <a:cubicBezTo>
                  <a:pt x="34560" y="62562"/>
                  <a:pt x="35679" y="62668"/>
                  <a:pt x="36809" y="62668"/>
                </a:cubicBezTo>
                <a:cubicBezTo>
                  <a:pt x="40154" y="62668"/>
                  <a:pt x="43598" y="61733"/>
                  <a:pt x="46166" y="58916"/>
                </a:cubicBezTo>
                <a:cubicBezTo>
                  <a:pt x="49836" y="54879"/>
                  <a:pt x="50036" y="48408"/>
                  <a:pt x="48068" y="43938"/>
                </a:cubicBezTo>
                <a:cubicBezTo>
                  <a:pt x="46066" y="39502"/>
                  <a:pt x="42397" y="36500"/>
                  <a:pt x="38928" y="33497"/>
                </a:cubicBezTo>
                <a:cubicBezTo>
                  <a:pt x="35425" y="30495"/>
                  <a:pt x="31990" y="27159"/>
                  <a:pt x="30555" y="22289"/>
                </a:cubicBezTo>
                <a:cubicBezTo>
                  <a:pt x="29688" y="19354"/>
                  <a:pt x="29688" y="16018"/>
                  <a:pt x="29555" y="12749"/>
                </a:cubicBezTo>
                <a:cubicBezTo>
                  <a:pt x="29455" y="9547"/>
                  <a:pt x="29154" y="6211"/>
                  <a:pt x="27720" y="3576"/>
                </a:cubicBezTo>
                <a:cubicBezTo>
                  <a:pt x="26445" y="1146"/>
                  <a:pt x="24346" y="1"/>
                  <a:pt x="2214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3" name="Google Shape;3303;p39"/>
          <p:cNvSpPr/>
          <p:nvPr/>
        </p:nvSpPr>
        <p:spPr>
          <a:xfrm rot="-818131">
            <a:off x="-1729370" y="-511390"/>
            <a:ext cx="3259946" cy="1676976"/>
          </a:xfrm>
          <a:custGeom>
            <a:rect b="b" l="l" r="r" t="t"/>
            <a:pathLst>
              <a:path extrusionOk="0" h="25688" w="49936">
                <a:moveTo>
                  <a:pt x="11038" y="1"/>
                </a:moveTo>
                <a:cubicBezTo>
                  <a:pt x="7313" y="1"/>
                  <a:pt x="3603" y="490"/>
                  <a:pt x="0" y="1458"/>
                </a:cubicBezTo>
                <a:lnTo>
                  <a:pt x="96" y="1934"/>
                </a:lnTo>
                <a:cubicBezTo>
                  <a:pt x="679" y="1720"/>
                  <a:pt x="1263" y="1530"/>
                  <a:pt x="1858" y="1387"/>
                </a:cubicBezTo>
                <a:cubicBezTo>
                  <a:pt x="2013" y="1351"/>
                  <a:pt x="2167" y="1315"/>
                  <a:pt x="2322" y="1279"/>
                </a:cubicBezTo>
                <a:cubicBezTo>
                  <a:pt x="3037" y="1125"/>
                  <a:pt x="3763" y="994"/>
                  <a:pt x="4477" y="887"/>
                </a:cubicBezTo>
                <a:cubicBezTo>
                  <a:pt x="4727" y="851"/>
                  <a:pt x="4965" y="827"/>
                  <a:pt x="5204" y="791"/>
                </a:cubicBezTo>
                <a:cubicBezTo>
                  <a:pt x="6239" y="672"/>
                  <a:pt x="7239" y="589"/>
                  <a:pt x="8144" y="541"/>
                </a:cubicBezTo>
                <a:cubicBezTo>
                  <a:pt x="9203" y="485"/>
                  <a:pt x="10109" y="471"/>
                  <a:pt x="10726" y="471"/>
                </a:cubicBezTo>
                <a:cubicBezTo>
                  <a:pt x="11275" y="471"/>
                  <a:pt x="11597" y="482"/>
                  <a:pt x="11597" y="482"/>
                </a:cubicBezTo>
                <a:cubicBezTo>
                  <a:pt x="11264" y="970"/>
                  <a:pt x="10966" y="1482"/>
                  <a:pt x="10704" y="2018"/>
                </a:cubicBezTo>
                <a:lnTo>
                  <a:pt x="10692" y="2030"/>
                </a:lnTo>
                <a:cubicBezTo>
                  <a:pt x="10573" y="2268"/>
                  <a:pt x="10478" y="2506"/>
                  <a:pt x="10395" y="2744"/>
                </a:cubicBezTo>
                <a:cubicBezTo>
                  <a:pt x="10359" y="2839"/>
                  <a:pt x="10335" y="2934"/>
                  <a:pt x="10311" y="3042"/>
                </a:cubicBezTo>
                <a:cubicBezTo>
                  <a:pt x="10276" y="3149"/>
                  <a:pt x="10264" y="3268"/>
                  <a:pt x="10252" y="3387"/>
                </a:cubicBezTo>
                <a:cubicBezTo>
                  <a:pt x="10216" y="3696"/>
                  <a:pt x="10276" y="3958"/>
                  <a:pt x="10478" y="4113"/>
                </a:cubicBezTo>
                <a:cubicBezTo>
                  <a:pt x="11383" y="4875"/>
                  <a:pt x="13538" y="4804"/>
                  <a:pt x="14752" y="5209"/>
                </a:cubicBezTo>
                <a:cubicBezTo>
                  <a:pt x="15955" y="5613"/>
                  <a:pt x="16479" y="6733"/>
                  <a:pt x="17419" y="6733"/>
                </a:cubicBezTo>
                <a:cubicBezTo>
                  <a:pt x="17574" y="6733"/>
                  <a:pt x="17741" y="6661"/>
                  <a:pt x="17848" y="6530"/>
                </a:cubicBezTo>
                <a:cubicBezTo>
                  <a:pt x="17955" y="6423"/>
                  <a:pt x="18038" y="6304"/>
                  <a:pt x="18098" y="6161"/>
                </a:cubicBezTo>
                <a:cubicBezTo>
                  <a:pt x="18122" y="6137"/>
                  <a:pt x="18134" y="6102"/>
                  <a:pt x="18146" y="6078"/>
                </a:cubicBezTo>
                <a:cubicBezTo>
                  <a:pt x="18217" y="5923"/>
                  <a:pt x="18277" y="5768"/>
                  <a:pt x="18336" y="5601"/>
                </a:cubicBezTo>
                <a:lnTo>
                  <a:pt x="18360" y="5506"/>
                </a:lnTo>
                <a:cubicBezTo>
                  <a:pt x="18522" y="5090"/>
                  <a:pt x="18672" y="4707"/>
                  <a:pt x="18954" y="4707"/>
                </a:cubicBezTo>
                <a:cubicBezTo>
                  <a:pt x="18962" y="4707"/>
                  <a:pt x="18970" y="4708"/>
                  <a:pt x="18979" y="4708"/>
                </a:cubicBezTo>
                <a:cubicBezTo>
                  <a:pt x="19027" y="4708"/>
                  <a:pt x="19074" y="4744"/>
                  <a:pt x="19086" y="4792"/>
                </a:cubicBezTo>
                <a:cubicBezTo>
                  <a:pt x="19086" y="4804"/>
                  <a:pt x="19086" y="4816"/>
                  <a:pt x="19086" y="4828"/>
                </a:cubicBezTo>
                <a:lnTo>
                  <a:pt x="19086" y="4839"/>
                </a:lnTo>
                <a:cubicBezTo>
                  <a:pt x="19086" y="5006"/>
                  <a:pt x="18920" y="5304"/>
                  <a:pt x="18705" y="5649"/>
                </a:cubicBezTo>
                <a:lnTo>
                  <a:pt x="18634" y="5780"/>
                </a:lnTo>
                <a:lnTo>
                  <a:pt x="18562" y="5875"/>
                </a:lnTo>
                <a:lnTo>
                  <a:pt x="18491" y="5994"/>
                </a:lnTo>
                <a:lnTo>
                  <a:pt x="18384" y="6161"/>
                </a:lnTo>
                <a:cubicBezTo>
                  <a:pt x="17967" y="6828"/>
                  <a:pt x="17574" y="7506"/>
                  <a:pt x="17884" y="7661"/>
                </a:cubicBezTo>
                <a:cubicBezTo>
                  <a:pt x="18515" y="8006"/>
                  <a:pt x="19979" y="9590"/>
                  <a:pt x="20551" y="9650"/>
                </a:cubicBezTo>
                <a:cubicBezTo>
                  <a:pt x="20565" y="9651"/>
                  <a:pt x="20580" y="9652"/>
                  <a:pt x="20594" y="9652"/>
                </a:cubicBezTo>
                <a:cubicBezTo>
                  <a:pt x="21142" y="9652"/>
                  <a:pt x="21948" y="8390"/>
                  <a:pt x="22539" y="8054"/>
                </a:cubicBezTo>
                <a:cubicBezTo>
                  <a:pt x="22575" y="8030"/>
                  <a:pt x="22610" y="8018"/>
                  <a:pt x="22658" y="7995"/>
                </a:cubicBezTo>
                <a:cubicBezTo>
                  <a:pt x="22730" y="7971"/>
                  <a:pt x="22789" y="7923"/>
                  <a:pt x="22837" y="7864"/>
                </a:cubicBezTo>
                <a:cubicBezTo>
                  <a:pt x="22884" y="7816"/>
                  <a:pt x="22932" y="7768"/>
                  <a:pt x="22968" y="7721"/>
                </a:cubicBezTo>
                <a:cubicBezTo>
                  <a:pt x="23122" y="7506"/>
                  <a:pt x="23265" y="7292"/>
                  <a:pt x="23384" y="7054"/>
                </a:cubicBezTo>
                <a:cubicBezTo>
                  <a:pt x="23480" y="6887"/>
                  <a:pt x="23575" y="6709"/>
                  <a:pt x="23670" y="6530"/>
                </a:cubicBezTo>
                <a:cubicBezTo>
                  <a:pt x="23718" y="6435"/>
                  <a:pt x="23765" y="6352"/>
                  <a:pt x="23813" y="6268"/>
                </a:cubicBezTo>
                <a:cubicBezTo>
                  <a:pt x="23944" y="6006"/>
                  <a:pt x="24075" y="5768"/>
                  <a:pt x="24206" y="5590"/>
                </a:cubicBezTo>
                <a:cubicBezTo>
                  <a:pt x="24242" y="5530"/>
                  <a:pt x="24277" y="5482"/>
                  <a:pt x="24313" y="5435"/>
                </a:cubicBezTo>
                <a:cubicBezTo>
                  <a:pt x="24349" y="5399"/>
                  <a:pt x="24384" y="5363"/>
                  <a:pt x="24432" y="5328"/>
                </a:cubicBezTo>
                <a:cubicBezTo>
                  <a:pt x="24444" y="5316"/>
                  <a:pt x="24456" y="5304"/>
                  <a:pt x="24480" y="5292"/>
                </a:cubicBezTo>
                <a:cubicBezTo>
                  <a:pt x="24497" y="5283"/>
                  <a:pt x="24519" y="5275"/>
                  <a:pt x="24540" y="5275"/>
                </a:cubicBezTo>
                <a:cubicBezTo>
                  <a:pt x="24548" y="5275"/>
                  <a:pt x="24556" y="5276"/>
                  <a:pt x="24563" y="5280"/>
                </a:cubicBezTo>
                <a:cubicBezTo>
                  <a:pt x="24599" y="5280"/>
                  <a:pt x="24623" y="5304"/>
                  <a:pt x="24646" y="5328"/>
                </a:cubicBezTo>
                <a:cubicBezTo>
                  <a:pt x="24706" y="5399"/>
                  <a:pt x="24682" y="5554"/>
                  <a:pt x="24611" y="5768"/>
                </a:cubicBezTo>
                <a:cubicBezTo>
                  <a:pt x="24230" y="6816"/>
                  <a:pt x="22444" y="9197"/>
                  <a:pt x="22313" y="9840"/>
                </a:cubicBezTo>
                <a:cubicBezTo>
                  <a:pt x="22301" y="9876"/>
                  <a:pt x="22301" y="9923"/>
                  <a:pt x="22313" y="9959"/>
                </a:cubicBezTo>
                <a:cubicBezTo>
                  <a:pt x="22360" y="10066"/>
                  <a:pt x="22420" y="10162"/>
                  <a:pt x="22491" y="10245"/>
                </a:cubicBezTo>
                <a:cubicBezTo>
                  <a:pt x="22860" y="10709"/>
                  <a:pt x="23622" y="11340"/>
                  <a:pt x="24039" y="11483"/>
                </a:cubicBezTo>
                <a:cubicBezTo>
                  <a:pt x="24071" y="11494"/>
                  <a:pt x="24102" y="11500"/>
                  <a:pt x="24133" y="11500"/>
                </a:cubicBezTo>
                <a:cubicBezTo>
                  <a:pt x="24590" y="11500"/>
                  <a:pt x="24961" y="10347"/>
                  <a:pt x="25385" y="10269"/>
                </a:cubicBezTo>
                <a:cubicBezTo>
                  <a:pt x="25411" y="10263"/>
                  <a:pt x="25433" y="10260"/>
                  <a:pt x="25451" y="10260"/>
                </a:cubicBezTo>
                <a:cubicBezTo>
                  <a:pt x="25738" y="10260"/>
                  <a:pt x="24988" y="10944"/>
                  <a:pt x="25504" y="11269"/>
                </a:cubicBezTo>
                <a:cubicBezTo>
                  <a:pt x="26039" y="11626"/>
                  <a:pt x="26504" y="12483"/>
                  <a:pt x="28778" y="13888"/>
                </a:cubicBezTo>
                <a:cubicBezTo>
                  <a:pt x="29249" y="14185"/>
                  <a:pt x="29647" y="14300"/>
                  <a:pt x="29986" y="14300"/>
                </a:cubicBezTo>
                <a:cubicBezTo>
                  <a:pt x="30409" y="14300"/>
                  <a:pt x="30740" y="14120"/>
                  <a:pt x="31004" y="13888"/>
                </a:cubicBezTo>
                <a:cubicBezTo>
                  <a:pt x="31350" y="13591"/>
                  <a:pt x="31564" y="13198"/>
                  <a:pt x="31731" y="13007"/>
                </a:cubicBezTo>
                <a:cubicBezTo>
                  <a:pt x="31802" y="12948"/>
                  <a:pt x="31850" y="12912"/>
                  <a:pt x="31897" y="12912"/>
                </a:cubicBezTo>
                <a:cubicBezTo>
                  <a:pt x="31921" y="12912"/>
                  <a:pt x="31957" y="12936"/>
                  <a:pt x="31969" y="12948"/>
                </a:cubicBezTo>
                <a:cubicBezTo>
                  <a:pt x="32112" y="13102"/>
                  <a:pt x="31862" y="13388"/>
                  <a:pt x="31540" y="13733"/>
                </a:cubicBezTo>
                <a:cubicBezTo>
                  <a:pt x="31004" y="14305"/>
                  <a:pt x="30266" y="15043"/>
                  <a:pt x="30742" y="15650"/>
                </a:cubicBezTo>
                <a:cubicBezTo>
                  <a:pt x="30790" y="15710"/>
                  <a:pt x="30838" y="15769"/>
                  <a:pt x="30885" y="15829"/>
                </a:cubicBezTo>
                <a:cubicBezTo>
                  <a:pt x="31135" y="16079"/>
                  <a:pt x="31433" y="16281"/>
                  <a:pt x="31754" y="16424"/>
                </a:cubicBezTo>
                <a:cubicBezTo>
                  <a:pt x="31885" y="16484"/>
                  <a:pt x="32016" y="16531"/>
                  <a:pt x="32159" y="16591"/>
                </a:cubicBezTo>
                <a:cubicBezTo>
                  <a:pt x="32719" y="16805"/>
                  <a:pt x="33374" y="16996"/>
                  <a:pt x="34112" y="17412"/>
                </a:cubicBezTo>
                <a:lnTo>
                  <a:pt x="34648" y="17710"/>
                </a:lnTo>
                <a:lnTo>
                  <a:pt x="34898" y="17841"/>
                </a:lnTo>
                <a:cubicBezTo>
                  <a:pt x="35279" y="18043"/>
                  <a:pt x="35660" y="18234"/>
                  <a:pt x="36053" y="18389"/>
                </a:cubicBezTo>
                <a:cubicBezTo>
                  <a:pt x="36207" y="18436"/>
                  <a:pt x="36350" y="18484"/>
                  <a:pt x="36493" y="18520"/>
                </a:cubicBezTo>
                <a:cubicBezTo>
                  <a:pt x="36636" y="18567"/>
                  <a:pt x="36779" y="18591"/>
                  <a:pt x="36934" y="18615"/>
                </a:cubicBezTo>
                <a:cubicBezTo>
                  <a:pt x="37077" y="18639"/>
                  <a:pt x="37231" y="18651"/>
                  <a:pt x="37374" y="18651"/>
                </a:cubicBezTo>
                <a:cubicBezTo>
                  <a:pt x="37529" y="18651"/>
                  <a:pt x="37696" y="18639"/>
                  <a:pt x="37850" y="18615"/>
                </a:cubicBezTo>
                <a:cubicBezTo>
                  <a:pt x="37934" y="18603"/>
                  <a:pt x="38005" y="18579"/>
                  <a:pt x="38077" y="18544"/>
                </a:cubicBezTo>
                <a:cubicBezTo>
                  <a:pt x="38208" y="18484"/>
                  <a:pt x="38315" y="18401"/>
                  <a:pt x="38410" y="18305"/>
                </a:cubicBezTo>
                <a:lnTo>
                  <a:pt x="38422" y="18293"/>
                </a:lnTo>
                <a:cubicBezTo>
                  <a:pt x="39017" y="17710"/>
                  <a:pt x="39529" y="16519"/>
                  <a:pt x="39886" y="15936"/>
                </a:cubicBezTo>
                <a:cubicBezTo>
                  <a:pt x="40015" y="15737"/>
                  <a:pt x="40122" y="15611"/>
                  <a:pt x="40211" y="15611"/>
                </a:cubicBezTo>
                <a:cubicBezTo>
                  <a:pt x="40287" y="15611"/>
                  <a:pt x="40349" y="15704"/>
                  <a:pt x="40398" y="15924"/>
                </a:cubicBezTo>
                <a:cubicBezTo>
                  <a:pt x="40410" y="16019"/>
                  <a:pt x="40422" y="16103"/>
                  <a:pt x="40422" y="16198"/>
                </a:cubicBezTo>
                <a:cubicBezTo>
                  <a:pt x="40363" y="17639"/>
                  <a:pt x="37958" y="19627"/>
                  <a:pt x="37958" y="19627"/>
                </a:cubicBezTo>
                <a:cubicBezTo>
                  <a:pt x="37958" y="19627"/>
                  <a:pt x="38970" y="20246"/>
                  <a:pt x="40017" y="20853"/>
                </a:cubicBezTo>
                <a:lnTo>
                  <a:pt x="40196" y="20960"/>
                </a:lnTo>
                <a:lnTo>
                  <a:pt x="40565" y="21175"/>
                </a:lnTo>
                <a:lnTo>
                  <a:pt x="40744" y="21270"/>
                </a:lnTo>
                <a:cubicBezTo>
                  <a:pt x="41220" y="21568"/>
                  <a:pt x="41708" y="21818"/>
                  <a:pt x="42220" y="22032"/>
                </a:cubicBezTo>
                <a:cubicBezTo>
                  <a:pt x="42243" y="22040"/>
                  <a:pt x="42265" y="22043"/>
                  <a:pt x="42287" y="22043"/>
                </a:cubicBezTo>
                <a:cubicBezTo>
                  <a:pt x="42855" y="22043"/>
                  <a:pt x="43006" y="19530"/>
                  <a:pt x="43293" y="19530"/>
                </a:cubicBezTo>
                <a:cubicBezTo>
                  <a:pt x="43336" y="19530"/>
                  <a:pt x="43383" y="19588"/>
                  <a:pt x="43434" y="19722"/>
                </a:cubicBezTo>
                <a:cubicBezTo>
                  <a:pt x="43518" y="19937"/>
                  <a:pt x="43554" y="20175"/>
                  <a:pt x="43542" y="20413"/>
                </a:cubicBezTo>
                <a:cubicBezTo>
                  <a:pt x="43542" y="21520"/>
                  <a:pt x="42994" y="23008"/>
                  <a:pt x="42994" y="23008"/>
                </a:cubicBezTo>
                <a:cubicBezTo>
                  <a:pt x="42994" y="23008"/>
                  <a:pt x="43308" y="24695"/>
                  <a:pt x="45333" y="24695"/>
                </a:cubicBezTo>
                <a:cubicBezTo>
                  <a:pt x="45539" y="24695"/>
                  <a:pt x="45763" y="24678"/>
                  <a:pt x="46006" y="24639"/>
                </a:cubicBezTo>
                <a:cubicBezTo>
                  <a:pt x="46302" y="24590"/>
                  <a:pt x="46600" y="24566"/>
                  <a:pt x="46898" y="24566"/>
                </a:cubicBezTo>
                <a:cubicBezTo>
                  <a:pt x="47177" y="24566"/>
                  <a:pt x="47456" y="24587"/>
                  <a:pt x="47733" y="24628"/>
                </a:cubicBezTo>
                <a:cubicBezTo>
                  <a:pt x="47852" y="24651"/>
                  <a:pt x="47971" y="24675"/>
                  <a:pt x="48090" y="24699"/>
                </a:cubicBezTo>
                <a:cubicBezTo>
                  <a:pt x="48197" y="24723"/>
                  <a:pt x="48304" y="24759"/>
                  <a:pt x="48411" y="24794"/>
                </a:cubicBezTo>
                <a:cubicBezTo>
                  <a:pt x="48554" y="24842"/>
                  <a:pt x="48709" y="24890"/>
                  <a:pt x="48828" y="24949"/>
                </a:cubicBezTo>
                <a:cubicBezTo>
                  <a:pt x="48923" y="24985"/>
                  <a:pt x="48995" y="25032"/>
                  <a:pt x="49078" y="25068"/>
                </a:cubicBezTo>
                <a:cubicBezTo>
                  <a:pt x="49149" y="25104"/>
                  <a:pt x="49221" y="25151"/>
                  <a:pt x="49292" y="25187"/>
                </a:cubicBezTo>
                <a:cubicBezTo>
                  <a:pt x="49352" y="25235"/>
                  <a:pt x="49411" y="25271"/>
                  <a:pt x="49471" y="25306"/>
                </a:cubicBezTo>
                <a:cubicBezTo>
                  <a:pt x="49638" y="25413"/>
                  <a:pt x="49792" y="25544"/>
                  <a:pt x="49935" y="25687"/>
                </a:cubicBezTo>
                <a:cubicBezTo>
                  <a:pt x="49781" y="25449"/>
                  <a:pt x="49697" y="25282"/>
                  <a:pt x="49602" y="25128"/>
                </a:cubicBezTo>
                <a:cubicBezTo>
                  <a:pt x="49304" y="24568"/>
                  <a:pt x="48995" y="24020"/>
                  <a:pt x="48685" y="23485"/>
                </a:cubicBezTo>
                <a:cubicBezTo>
                  <a:pt x="48602" y="23330"/>
                  <a:pt x="48518" y="23187"/>
                  <a:pt x="48435" y="23044"/>
                </a:cubicBezTo>
                <a:cubicBezTo>
                  <a:pt x="48340" y="22901"/>
                  <a:pt x="48280" y="22794"/>
                  <a:pt x="48209" y="22663"/>
                </a:cubicBezTo>
                <a:cubicBezTo>
                  <a:pt x="48090" y="22473"/>
                  <a:pt x="47971" y="22282"/>
                  <a:pt x="47864" y="22092"/>
                </a:cubicBezTo>
                <a:cubicBezTo>
                  <a:pt x="47828" y="22032"/>
                  <a:pt x="47792" y="21972"/>
                  <a:pt x="47745" y="21913"/>
                </a:cubicBezTo>
                <a:lnTo>
                  <a:pt x="47745" y="21901"/>
                </a:lnTo>
                <a:cubicBezTo>
                  <a:pt x="47614" y="21687"/>
                  <a:pt x="47471" y="21472"/>
                  <a:pt x="47340" y="21258"/>
                </a:cubicBezTo>
                <a:lnTo>
                  <a:pt x="47328" y="21234"/>
                </a:lnTo>
                <a:lnTo>
                  <a:pt x="47197" y="21044"/>
                </a:lnTo>
                <a:lnTo>
                  <a:pt x="46911" y="20603"/>
                </a:lnTo>
                <a:lnTo>
                  <a:pt x="46887" y="20568"/>
                </a:lnTo>
                <a:lnTo>
                  <a:pt x="46744" y="20341"/>
                </a:lnTo>
                <a:lnTo>
                  <a:pt x="46482" y="19960"/>
                </a:lnTo>
                <a:lnTo>
                  <a:pt x="46447" y="19913"/>
                </a:lnTo>
                <a:cubicBezTo>
                  <a:pt x="46399" y="19829"/>
                  <a:pt x="46352" y="19758"/>
                  <a:pt x="46304" y="19687"/>
                </a:cubicBezTo>
                <a:lnTo>
                  <a:pt x="46066" y="19329"/>
                </a:lnTo>
                <a:lnTo>
                  <a:pt x="46018" y="19258"/>
                </a:lnTo>
                <a:lnTo>
                  <a:pt x="45851" y="19032"/>
                </a:lnTo>
                <a:cubicBezTo>
                  <a:pt x="45780" y="18925"/>
                  <a:pt x="45709" y="18817"/>
                  <a:pt x="45625" y="18722"/>
                </a:cubicBezTo>
                <a:lnTo>
                  <a:pt x="45566" y="18627"/>
                </a:lnTo>
                <a:lnTo>
                  <a:pt x="45399" y="18401"/>
                </a:lnTo>
                <a:lnTo>
                  <a:pt x="45185" y="18103"/>
                </a:lnTo>
                <a:lnTo>
                  <a:pt x="45113" y="18008"/>
                </a:lnTo>
                <a:lnTo>
                  <a:pt x="44947" y="17782"/>
                </a:lnTo>
                <a:lnTo>
                  <a:pt x="44744" y="17508"/>
                </a:lnTo>
                <a:cubicBezTo>
                  <a:pt x="44708" y="17472"/>
                  <a:pt x="44685" y="17436"/>
                  <a:pt x="44649" y="17401"/>
                </a:cubicBezTo>
                <a:cubicBezTo>
                  <a:pt x="44589" y="17329"/>
                  <a:pt x="44542" y="17258"/>
                  <a:pt x="44482" y="17186"/>
                </a:cubicBezTo>
                <a:lnTo>
                  <a:pt x="44292" y="16924"/>
                </a:lnTo>
                <a:lnTo>
                  <a:pt x="44185" y="16793"/>
                </a:lnTo>
                <a:lnTo>
                  <a:pt x="44018" y="16591"/>
                </a:lnTo>
                <a:cubicBezTo>
                  <a:pt x="43958" y="16519"/>
                  <a:pt x="43899" y="16436"/>
                  <a:pt x="43827" y="16353"/>
                </a:cubicBezTo>
                <a:lnTo>
                  <a:pt x="43708" y="16210"/>
                </a:lnTo>
                <a:lnTo>
                  <a:pt x="43554" y="16007"/>
                </a:lnTo>
                <a:lnTo>
                  <a:pt x="43375" y="15793"/>
                </a:lnTo>
                <a:lnTo>
                  <a:pt x="43232" y="15626"/>
                </a:lnTo>
                <a:lnTo>
                  <a:pt x="43077" y="15436"/>
                </a:lnTo>
                <a:lnTo>
                  <a:pt x="42911" y="15245"/>
                </a:lnTo>
                <a:lnTo>
                  <a:pt x="42756" y="15067"/>
                </a:lnTo>
                <a:lnTo>
                  <a:pt x="42601" y="14876"/>
                </a:lnTo>
                <a:lnTo>
                  <a:pt x="42434" y="14698"/>
                </a:lnTo>
                <a:lnTo>
                  <a:pt x="42268" y="14507"/>
                </a:lnTo>
                <a:lnTo>
                  <a:pt x="42113" y="14329"/>
                </a:lnTo>
                <a:lnTo>
                  <a:pt x="41958" y="14162"/>
                </a:lnTo>
                <a:lnTo>
                  <a:pt x="41780" y="13960"/>
                </a:lnTo>
                <a:cubicBezTo>
                  <a:pt x="41732" y="13912"/>
                  <a:pt x="41672" y="13852"/>
                  <a:pt x="41625" y="13793"/>
                </a:cubicBezTo>
                <a:lnTo>
                  <a:pt x="41482" y="13650"/>
                </a:lnTo>
                <a:lnTo>
                  <a:pt x="41279" y="13436"/>
                </a:lnTo>
                <a:lnTo>
                  <a:pt x="41137" y="13281"/>
                </a:lnTo>
                <a:lnTo>
                  <a:pt x="40994" y="13138"/>
                </a:lnTo>
                <a:cubicBezTo>
                  <a:pt x="40922" y="13055"/>
                  <a:pt x="40851" y="12983"/>
                  <a:pt x="40779" y="12912"/>
                </a:cubicBezTo>
                <a:lnTo>
                  <a:pt x="40637" y="12769"/>
                </a:lnTo>
                <a:cubicBezTo>
                  <a:pt x="40589" y="12721"/>
                  <a:pt x="40553" y="12674"/>
                  <a:pt x="40506" y="12638"/>
                </a:cubicBezTo>
                <a:lnTo>
                  <a:pt x="40279" y="12412"/>
                </a:lnTo>
                <a:lnTo>
                  <a:pt x="40256" y="12376"/>
                </a:lnTo>
                <a:cubicBezTo>
                  <a:pt x="40208" y="12340"/>
                  <a:pt x="40172" y="12293"/>
                  <a:pt x="40125" y="12257"/>
                </a:cubicBezTo>
                <a:lnTo>
                  <a:pt x="40017" y="12150"/>
                </a:lnTo>
                <a:lnTo>
                  <a:pt x="39791" y="11924"/>
                </a:lnTo>
                <a:lnTo>
                  <a:pt x="39672" y="11816"/>
                </a:lnTo>
                <a:lnTo>
                  <a:pt x="39624" y="11769"/>
                </a:lnTo>
                <a:lnTo>
                  <a:pt x="39517" y="11662"/>
                </a:lnTo>
                <a:lnTo>
                  <a:pt x="39279" y="11447"/>
                </a:lnTo>
                <a:lnTo>
                  <a:pt x="39017" y="11185"/>
                </a:lnTo>
                <a:lnTo>
                  <a:pt x="38779" y="10971"/>
                </a:lnTo>
                <a:lnTo>
                  <a:pt x="38577" y="10793"/>
                </a:lnTo>
                <a:lnTo>
                  <a:pt x="38529" y="10745"/>
                </a:lnTo>
                <a:lnTo>
                  <a:pt x="38505" y="10733"/>
                </a:lnTo>
                <a:lnTo>
                  <a:pt x="38267" y="10519"/>
                </a:lnTo>
                <a:lnTo>
                  <a:pt x="38053" y="10328"/>
                </a:lnTo>
                <a:lnTo>
                  <a:pt x="37981" y="10269"/>
                </a:lnTo>
                <a:lnTo>
                  <a:pt x="37755" y="10066"/>
                </a:lnTo>
                <a:lnTo>
                  <a:pt x="37529" y="9876"/>
                </a:lnTo>
                <a:lnTo>
                  <a:pt x="37446" y="9816"/>
                </a:lnTo>
                <a:lnTo>
                  <a:pt x="37243" y="9638"/>
                </a:lnTo>
                <a:lnTo>
                  <a:pt x="36993" y="9435"/>
                </a:lnTo>
                <a:lnTo>
                  <a:pt x="36922" y="9376"/>
                </a:lnTo>
                <a:lnTo>
                  <a:pt x="36719" y="9209"/>
                </a:lnTo>
                <a:lnTo>
                  <a:pt x="36469" y="9007"/>
                </a:lnTo>
                <a:lnTo>
                  <a:pt x="36386" y="8935"/>
                </a:lnTo>
                <a:lnTo>
                  <a:pt x="36195" y="8792"/>
                </a:lnTo>
                <a:lnTo>
                  <a:pt x="35934" y="8590"/>
                </a:lnTo>
                <a:cubicBezTo>
                  <a:pt x="35898" y="8566"/>
                  <a:pt x="35874" y="8542"/>
                  <a:pt x="35838" y="8518"/>
                </a:cubicBezTo>
                <a:lnTo>
                  <a:pt x="35660" y="8387"/>
                </a:lnTo>
                <a:lnTo>
                  <a:pt x="35386" y="8173"/>
                </a:lnTo>
                <a:lnTo>
                  <a:pt x="35291" y="8102"/>
                </a:lnTo>
                <a:lnTo>
                  <a:pt x="35136" y="7983"/>
                </a:lnTo>
                <a:lnTo>
                  <a:pt x="34850" y="7780"/>
                </a:lnTo>
                <a:lnTo>
                  <a:pt x="34767" y="7721"/>
                </a:lnTo>
                <a:lnTo>
                  <a:pt x="34743" y="7709"/>
                </a:lnTo>
                <a:lnTo>
                  <a:pt x="34588" y="7602"/>
                </a:lnTo>
                <a:lnTo>
                  <a:pt x="34314" y="7399"/>
                </a:lnTo>
                <a:lnTo>
                  <a:pt x="34183" y="7304"/>
                </a:lnTo>
                <a:lnTo>
                  <a:pt x="34148" y="7280"/>
                </a:lnTo>
                <a:lnTo>
                  <a:pt x="34124" y="7268"/>
                </a:lnTo>
                <a:lnTo>
                  <a:pt x="34100" y="7256"/>
                </a:lnTo>
                <a:lnTo>
                  <a:pt x="34052" y="7221"/>
                </a:lnTo>
                <a:cubicBezTo>
                  <a:pt x="33957" y="7161"/>
                  <a:pt x="33862" y="7090"/>
                  <a:pt x="33767" y="7030"/>
                </a:cubicBezTo>
                <a:lnTo>
                  <a:pt x="33624" y="6935"/>
                </a:lnTo>
                <a:lnTo>
                  <a:pt x="33505" y="6852"/>
                </a:lnTo>
                <a:lnTo>
                  <a:pt x="33219" y="6673"/>
                </a:lnTo>
                <a:lnTo>
                  <a:pt x="33064" y="6566"/>
                </a:lnTo>
                <a:lnTo>
                  <a:pt x="32945" y="6482"/>
                </a:lnTo>
                <a:lnTo>
                  <a:pt x="32683" y="6316"/>
                </a:lnTo>
                <a:lnTo>
                  <a:pt x="32505" y="6209"/>
                </a:lnTo>
                <a:lnTo>
                  <a:pt x="32385" y="6125"/>
                </a:lnTo>
                <a:lnTo>
                  <a:pt x="32124" y="5971"/>
                </a:lnTo>
                <a:lnTo>
                  <a:pt x="31933" y="5851"/>
                </a:lnTo>
                <a:lnTo>
                  <a:pt x="31814" y="5780"/>
                </a:lnTo>
                <a:lnTo>
                  <a:pt x="31576" y="5637"/>
                </a:lnTo>
                <a:lnTo>
                  <a:pt x="31373" y="5518"/>
                </a:lnTo>
                <a:lnTo>
                  <a:pt x="31254" y="5447"/>
                </a:lnTo>
                <a:cubicBezTo>
                  <a:pt x="31171" y="5399"/>
                  <a:pt x="31100" y="5363"/>
                  <a:pt x="31016" y="5316"/>
                </a:cubicBezTo>
                <a:lnTo>
                  <a:pt x="30802" y="5185"/>
                </a:lnTo>
                <a:cubicBezTo>
                  <a:pt x="30766" y="5161"/>
                  <a:pt x="30719" y="5149"/>
                  <a:pt x="30683" y="5125"/>
                </a:cubicBezTo>
                <a:lnTo>
                  <a:pt x="30457" y="5006"/>
                </a:lnTo>
                <a:lnTo>
                  <a:pt x="30230" y="4875"/>
                </a:lnTo>
                <a:lnTo>
                  <a:pt x="30123" y="4816"/>
                </a:lnTo>
                <a:lnTo>
                  <a:pt x="29909" y="4697"/>
                </a:lnTo>
                <a:lnTo>
                  <a:pt x="29659" y="4566"/>
                </a:lnTo>
                <a:lnTo>
                  <a:pt x="29540" y="4506"/>
                </a:lnTo>
                <a:cubicBezTo>
                  <a:pt x="29480" y="4470"/>
                  <a:pt x="29409" y="4447"/>
                  <a:pt x="29337" y="4411"/>
                </a:cubicBezTo>
                <a:lnTo>
                  <a:pt x="29076" y="4280"/>
                </a:lnTo>
                <a:lnTo>
                  <a:pt x="28945" y="4208"/>
                </a:lnTo>
                <a:lnTo>
                  <a:pt x="28778" y="4125"/>
                </a:lnTo>
                <a:lnTo>
                  <a:pt x="28516" y="3994"/>
                </a:lnTo>
                <a:lnTo>
                  <a:pt x="28397" y="3946"/>
                </a:lnTo>
                <a:lnTo>
                  <a:pt x="28206" y="3851"/>
                </a:lnTo>
                <a:lnTo>
                  <a:pt x="27944" y="3732"/>
                </a:lnTo>
                <a:lnTo>
                  <a:pt x="27825" y="3673"/>
                </a:lnTo>
                <a:lnTo>
                  <a:pt x="27611" y="3577"/>
                </a:lnTo>
                <a:lnTo>
                  <a:pt x="27373" y="3470"/>
                </a:lnTo>
                <a:lnTo>
                  <a:pt x="27242" y="3411"/>
                </a:lnTo>
                <a:lnTo>
                  <a:pt x="27028" y="3315"/>
                </a:lnTo>
                <a:lnTo>
                  <a:pt x="26801" y="3220"/>
                </a:lnTo>
                <a:lnTo>
                  <a:pt x="26659" y="3161"/>
                </a:lnTo>
                <a:lnTo>
                  <a:pt x="26432" y="3065"/>
                </a:lnTo>
                <a:lnTo>
                  <a:pt x="26230" y="2982"/>
                </a:lnTo>
                <a:lnTo>
                  <a:pt x="26063" y="2911"/>
                </a:lnTo>
                <a:lnTo>
                  <a:pt x="25837" y="2827"/>
                </a:lnTo>
                <a:lnTo>
                  <a:pt x="25647" y="2744"/>
                </a:lnTo>
                <a:lnTo>
                  <a:pt x="25480" y="2684"/>
                </a:lnTo>
                <a:lnTo>
                  <a:pt x="25242" y="2589"/>
                </a:lnTo>
                <a:lnTo>
                  <a:pt x="25075" y="2530"/>
                </a:lnTo>
                <a:lnTo>
                  <a:pt x="24885" y="2458"/>
                </a:lnTo>
                <a:lnTo>
                  <a:pt x="24646" y="2375"/>
                </a:lnTo>
                <a:lnTo>
                  <a:pt x="24492" y="2315"/>
                </a:lnTo>
                <a:lnTo>
                  <a:pt x="24301" y="2244"/>
                </a:lnTo>
                <a:lnTo>
                  <a:pt x="24051" y="2161"/>
                </a:lnTo>
                <a:lnTo>
                  <a:pt x="23908" y="2113"/>
                </a:lnTo>
                <a:lnTo>
                  <a:pt x="23706" y="2041"/>
                </a:lnTo>
                <a:cubicBezTo>
                  <a:pt x="23622" y="2018"/>
                  <a:pt x="23539" y="1982"/>
                  <a:pt x="23444" y="1958"/>
                </a:cubicBezTo>
                <a:lnTo>
                  <a:pt x="23325" y="1922"/>
                </a:lnTo>
                <a:lnTo>
                  <a:pt x="23111" y="1851"/>
                </a:lnTo>
                <a:lnTo>
                  <a:pt x="22849" y="1768"/>
                </a:lnTo>
                <a:lnTo>
                  <a:pt x="22741" y="1732"/>
                </a:lnTo>
                <a:lnTo>
                  <a:pt x="22515" y="1660"/>
                </a:lnTo>
                <a:lnTo>
                  <a:pt x="22241" y="1589"/>
                </a:lnTo>
                <a:lnTo>
                  <a:pt x="22158" y="1565"/>
                </a:lnTo>
                <a:lnTo>
                  <a:pt x="21908" y="1494"/>
                </a:lnTo>
                <a:lnTo>
                  <a:pt x="21634" y="1410"/>
                </a:lnTo>
                <a:lnTo>
                  <a:pt x="21563" y="1399"/>
                </a:lnTo>
                <a:lnTo>
                  <a:pt x="21313" y="1327"/>
                </a:lnTo>
                <a:lnTo>
                  <a:pt x="21027" y="1256"/>
                </a:lnTo>
                <a:lnTo>
                  <a:pt x="20979" y="1244"/>
                </a:lnTo>
                <a:lnTo>
                  <a:pt x="20705" y="1172"/>
                </a:lnTo>
                <a:lnTo>
                  <a:pt x="20408" y="1101"/>
                </a:lnTo>
                <a:lnTo>
                  <a:pt x="20384" y="1101"/>
                </a:lnTo>
                <a:lnTo>
                  <a:pt x="20098" y="1029"/>
                </a:lnTo>
                <a:lnTo>
                  <a:pt x="19789" y="958"/>
                </a:lnTo>
                <a:lnTo>
                  <a:pt x="19491" y="898"/>
                </a:lnTo>
                <a:lnTo>
                  <a:pt x="19181" y="827"/>
                </a:lnTo>
                <a:lnTo>
                  <a:pt x="18872" y="768"/>
                </a:lnTo>
                <a:lnTo>
                  <a:pt x="18574" y="708"/>
                </a:lnTo>
                <a:lnTo>
                  <a:pt x="18217" y="648"/>
                </a:lnTo>
                <a:lnTo>
                  <a:pt x="17824" y="577"/>
                </a:lnTo>
                <a:cubicBezTo>
                  <a:pt x="17669" y="553"/>
                  <a:pt x="17526" y="517"/>
                  <a:pt x="17360" y="494"/>
                </a:cubicBezTo>
                <a:lnTo>
                  <a:pt x="17110" y="458"/>
                </a:lnTo>
                <a:lnTo>
                  <a:pt x="16753" y="398"/>
                </a:lnTo>
                <a:lnTo>
                  <a:pt x="16479" y="363"/>
                </a:lnTo>
                <a:lnTo>
                  <a:pt x="16133" y="315"/>
                </a:lnTo>
                <a:lnTo>
                  <a:pt x="15860" y="291"/>
                </a:lnTo>
                <a:lnTo>
                  <a:pt x="15526" y="244"/>
                </a:lnTo>
                <a:lnTo>
                  <a:pt x="15252" y="220"/>
                </a:lnTo>
                <a:lnTo>
                  <a:pt x="14907" y="184"/>
                </a:lnTo>
                <a:lnTo>
                  <a:pt x="14633" y="160"/>
                </a:lnTo>
                <a:cubicBezTo>
                  <a:pt x="14526" y="148"/>
                  <a:pt x="14407" y="136"/>
                  <a:pt x="14288" y="125"/>
                </a:cubicBezTo>
                <a:lnTo>
                  <a:pt x="14026" y="101"/>
                </a:lnTo>
                <a:lnTo>
                  <a:pt x="13800" y="89"/>
                </a:lnTo>
                <a:lnTo>
                  <a:pt x="13693" y="89"/>
                </a:lnTo>
                <a:cubicBezTo>
                  <a:pt x="13550" y="77"/>
                  <a:pt x="13419" y="65"/>
                  <a:pt x="13276" y="65"/>
                </a:cubicBezTo>
                <a:lnTo>
                  <a:pt x="13097" y="65"/>
                </a:lnTo>
                <a:cubicBezTo>
                  <a:pt x="12919" y="53"/>
                  <a:pt x="12740" y="41"/>
                  <a:pt x="12573" y="41"/>
                </a:cubicBezTo>
                <a:lnTo>
                  <a:pt x="12371" y="29"/>
                </a:lnTo>
                <a:cubicBezTo>
                  <a:pt x="12145" y="29"/>
                  <a:pt x="11919" y="17"/>
                  <a:pt x="11704" y="6"/>
                </a:cubicBezTo>
                <a:lnTo>
                  <a:pt x="11681" y="6"/>
                </a:lnTo>
                <a:cubicBezTo>
                  <a:pt x="11466" y="2"/>
                  <a:pt x="11252" y="1"/>
                  <a:pt x="11038" y="1"/>
                </a:cubicBezTo>
                <a:close/>
              </a:path>
            </a:pathLst>
          </a:custGeom>
          <a:solidFill>
            <a:schemeClr val="accent1">
              <a:alpha val="611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04" name="Google Shape;3304;p39"/>
          <p:cNvGrpSpPr/>
          <p:nvPr/>
        </p:nvGrpSpPr>
        <p:grpSpPr>
          <a:xfrm flipH="1" rot="1702121">
            <a:off x="-1409092" y="-750648"/>
            <a:ext cx="2877440" cy="2228610"/>
            <a:chOff x="9298389" y="-164681"/>
            <a:chExt cx="3403527" cy="2636070"/>
          </a:xfrm>
        </p:grpSpPr>
        <p:sp>
          <p:nvSpPr>
            <p:cNvPr id="3305" name="Google Shape;3305;p39"/>
            <p:cNvSpPr/>
            <p:nvPr/>
          </p:nvSpPr>
          <p:spPr>
            <a:xfrm rot="-5142096">
              <a:off x="9799889" y="-462995"/>
              <a:ext cx="2400528" cy="3232698"/>
            </a:xfrm>
            <a:custGeom>
              <a:rect b="b" l="l" r="r" t="t"/>
              <a:pathLst>
                <a:path extrusionOk="0" h="41865" w="31088">
                  <a:moveTo>
                    <a:pt x="5635" y="0"/>
                  </a:moveTo>
                  <a:cubicBezTo>
                    <a:pt x="5590" y="0"/>
                    <a:pt x="5546" y="1"/>
                    <a:pt x="5501" y="3"/>
                  </a:cubicBezTo>
                  <a:cubicBezTo>
                    <a:pt x="3914" y="65"/>
                    <a:pt x="2419" y="1144"/>
                    <a:pt x="879" y="1144"/>
                  </a:cubicBezTo>
                  <a:cubicBezTo>
                    <a:pt x="662" y="1144"/>
                    <a:pt x="445" y="1123"/>
                    <a:pt x="226" y="1074"/>
                  </a:cubicBezTo>
                  <a:lnTo>
                    <a:pt x="0" y="1062"/>
                  </a:lnTo>
                  <a:lnTo>
                    <a:pt x="0" y="1062"/>
                  </a:lnTo>
                  <a:cubicBezTo>
                    <a:pt x="619" y="1503"/>
                    <a:pt x="786" y="2372"/>
                    <a:pt x="738" y="3134"/>
                  </a:cubicBezTo>
                  <a:cubicBezTo>
                    <a:pt x="679" y="3896"/>
                    <a:pt x="464" y="4658"/>
                    <a:pt x="536" y="5420"/>
                  </a:cubicBezTo>
                  <a:cubicBezTo>
                    <a:pt x="607" y="6182"/>
                    <a:pt x="1083" y="6992"/>
                    <a:pt x="1834" y="7099"/>
                  </a:cubicBezTo>
                  <a:lnTo>
                    <a:pt x="4048" y="5551"/>
                  </a:lnTo>
                  <a:lnTo>
                    <a:pt x="4048" y="5551"/>
                  </a:lnTo>
                  <a:cubicBezTo>
                    <a:pt x="3667" y="6170"/>
                    <a:pt x="3286" y="6789"/>
                    <a:pt x="2905" y="7420"/>
                  </a:cubicBezTo>
                  <a:cubicBezTo>
                    <a:pt x="2762" y="7611"/>
                    <a:pt x="2679" y="7825"/>
                    <a:pt x="2631" y="8063"/>
                  </a:cubicBezTo>
                  <a:cubicBezTo>
                    <a:pt x="2619" y="8337"/>
                    <a:pt x="2679" y="8611"/>
                    <a:pt x="2810" y="8861"/>
                  </a:cubicBezTo>
                  <a:cubicBezTo>
                    <a:pt x="2988" y="9337"/>
                    <a:pt x="3179" y="9801"/>
                    <a:pt x="3369" y="10266"/>
                  </a:cubicBezTo>
                  <a:cubicBezTo>
                    <a:pt x="3405" y="10385"/>
                    <a:pt x="3477" y="10480"/>
                    <a:pt x="3572" y="10551"/>
                  </a:cubicBezTo>
                  <a:cubicBezTo>
                    <a:pt x="3606" y="10568"/>
                    <a:pt x="3641" y="10575"/>
                    <a:pt x="3676" y="10575"/>
                  </a:cubicBezTo>
                  <a:cubicBezTo>
                    <a:pt x="3845" y="10575"/>
                    <a:pt x="4013" y="10402"/>
                    <a:pt x="4131" y="10254"/>
                  </a:cubicBezTo>
                  <a:cubicBezTo>
                    <a:pt x="4751" y="9456"/>
                    <a:pt x="5584" y="8849"/>
                    <a:pt x="6548" y="8527"/>
                  </a:cubicBezTo>
                  <a:lnTo>
                    <a:pt x="6548" y="8527"/>
                  </a:lnTo>
                  <a:cubicBezTo>
                    <a:pt x="5917" y="9325"/>
                    <a:pt x="5274" y="10147"/>
                    <a:pt x="4929" y="11111"/>
                  </a:cubicBezTo>
                  <a:cubicBezTo>
                    <a:pt x="4739" y="11647"/>
                    <a:pt x="4739" y="12373"/>
                    <a:pt x="5108" y="12707"/>
                  </a:cubicBezTo>
                  <a:cubicBezTo>
                    <a:pt x="5191" y="12778"/>
                    <a:pt x="5286" y="12826"/>
                    <a:pt x="5394" y="12861"/>
                  </a:cubicBezTo>
                  <a:cubicBezTo>
                    <a:pt x="5882" y="12290"/>
                    <a:pt x="6382" y="11730"/>
                    <a:pt x="6870" y="11171"/>
                  </a:cubicBezTo>
                  <a:cubicBezTo>
                    <a:pt x="6929" y="11099"/>
                    <a:pt x="6989" y="11028"/>
                    <a:pt x="7049" y="10968"/>
                  </a:cubicBezTo>
                  <a:lnTo>
                    <a:pt x="7049" y="10968"/>
                  </a:lnTo>
                  <a:cubicBezTo>
                    <a:pt x="6989" y="11063"/>
                    <a:pt x="6941" y="11159"/>
                    <a:pt x="6894" y="11266"/>
                  </a:cubicBezTo>
                  <a:cubicBezTo>
                    <a:pt x="6632" y="11814"/>
                    <a:pt x="6406" y="12373"/>
                    <a:pt x="6227" y="12945"/>
                  </a:cubicBezTo>
                  <a:cubicBezTo>
                    <a:pt x="6144" y="13135"/>
                    <a:pt x="6120" y="13338"/>
                    <a:pt x="6144" y="13540"/>
                  </a:cubicBezTo>
                  <a:cubicBezTo>
                    <a:pt x="6263" y="14302"/>
                    <a:pt x="7501" y="14361"/>
                    <a:pt x="7751" y="15076"/>
                  </a:cubicBezTo>
                  <a:cubicBezTo>
                    <a:pt x="8025" y="14564"/>
                    <a:pt x="8489" y="14183"/>
                    <a:pt x="9049" y="14028"/>
                  </a:cubicBezTo>
                  <a:lnTo>
                    <a:pt x="9049" y="14028"/>
                  </a:lnTo>
                  <a:cubicBezTo>
                    <a:pt x="8394" y="14623"/>
                    <a:pt x="8394" y="15814"/>
                    <a:pt x="9073" y="16397"/>
                  </a:cubicBezTo>
                  <a:cubicBezTo>
                    <a:pt x="9370" y="16659"/>
                    <a:pt x="9751" y="16802"/>
                    <a:pt x="10049" y="17052"/>
                  </a:cubicBezTo>
                  <a:cubicBezTo>
                    <a:pt x="10906" y="17755"/>
                    <a:pt x="10918" y="19064"/>
                    <a:pt x="11490" y="20029"/>
                  </a:cubicBezTo>
                  <a:cubicBezTo>
                    <a:pt x="11716" y="20362"/>
                    <a:pt x="11966" y="20696"/>
                    <a:pt x="12228" y="21005"/>
                  </a:cubicBezTo>
                  <a:cubicBezTo>
                    <a:pt x="13049" y="22089"/>
                    <a:pt x="13454" y="23422"/>
                    <a:pt x="13823" y="24732"/>
                  </a:cubicBezTo>
                  <a:cubicBezTo>
                    <a:pt x="13966" y="25232"/>
                    <a:pt x="14109" y="25744"/>
                    <a:pt x="14442" y="26137"/>
                  </a:cubicBezTo>
                  <a:cubicBezTo>
                    <a:pt x="14919" y="26714"/>
                    <a:pt x="15621" y="26908"/>
                    <a:pt x="16377" y="26908"/>
                  </a:cubicBezTo>
                  <a:cubicBezTo>
                    <a:pt x="17055" y="26908"/>
                    <a:pt x="17777" y="26752"/>
                    <a:pt x="18419" y="26577"/>
                  </a:cubicBezTo>
                  <a:lnTo>
                    <a:pt x="18419" y="26577"/>
                  </a:lnTo>
                  <a:cubicBezTo>
                    <a:pt x="17514" y="27280"/>
                    <a:pt x="16609" y="28149"/>
                    <a:pt x="16466" y="29292"/>
                  </a:cubicBezTo>
                  <a:cubicBezTo>
                    <a:pt x="16395" y="29911"/>
                    <a:pt x="16562" y="30542"/>
                    <a:pt x="16800" y="31114"/>
                  </a:cubicBezTo>
                  <a:cubicBezTo>
                    <a:pt x="17550" y="32888"/>
                    <a:pt x="18931" y="34328"/>
                    <a:pt x="20669" y="35138"/>
                  </a:cubicBezTo>
                  <a:cubicBezTo>
                    <a:pt x="21801" y="35650"/>
                    <a:pt x="23019" y="35919"/>
                    <a:pt x="24246" y="35919"/>
                  </a:cubicBezTo>
                  <a:cubicBezTo>
                    <a:pt x="24530" y="35919"/>
                    <a:pt x="24815" y="35905"/>
                    <a:pt x="25098" y="35876"/>
                  </a:cubicBezTo>
                  <a:lnTo>
                    <a:pt x="25098" y="35876"/>
                  </a:lnTo>
                  <a:lnTo>
                    <a:pt x="25015" y="36078"/>
                  </a:lnTo>
                  <a:lnTo>
                    <a:pt x="25265" y="35876"/>
                  </a:lnTo>
                  <a:cubicBezTo>
                    <a:pt x="25860" y="38436"/>
                    <a:pt x="26182" y="40377"/>
                    <a:pt x="26384" y="41865"/>
                  </a:cubicBezTo>
                  <a:lnTo>
                    <a:pt x="26515" y="41853"/>
                  </a:lnTo>
                  <a:cubicBezTo>
                    <a:pt x="26313" y="40365"/>
                    <a:pt x="25991" y="38424"/>
                    <a:pt x="25384" y="35852"/>
                  </a:cubicBezTo>
                  <a:lnTo>
                    <a:pt x="25539" y="35828"/>
                  </a:lnTo>
                  <a:cubicBezTo>
                    <a:pt x="27825" y="35531"/>
                    <a:pt x="29849" y="35495"/>
                    <a:pt x="30444" y="32697"/>
                  </a:cubicBezTo>
                  <a:cubicBezTo>
                    <a:pt x="30635" y="31792"/>
                    <a:pt x="30456" y="30852"/>
                    <a:pt x="30635" y="29947"/>
                  </a:cubicBezTo>
                  <a:lnTo>
                    <a:pt x="30635" y="29947"/>
                  </a:lnTo>
                  <a:cubicBezTo>
                    <a:pt x="30105" y="30607"/>
                    <a:pt x="29316" y="30969"/>
                    <a:pt x="28502" y="30969"/>
                  </a:cubicBezTo>
                  <a:cubicBezTo>
                    <a:pt x="28200" y="30969"/>
                    <a:pt x="27895" y="30919"/>
                    <a:pt x="27599" y="30816"/>
                  </a:cubicBezTo>
                  <a:lnTo>
                    <a:pt x="30611" y="28828"/>
                  </a:lnTo>
                  <a:cubicBezTo>
                    <a:pt x="30801" y="28720"/>
                    <a:pt x="30956" y="28566"/>
                    <a:pt x="31052" y="28375"/>
                  </a:cubicBezTo>
                  <a:cubicBezTo>
                    <a:pt x="31087" y="28173"/>
                    <a:pt x="31063" y="27946"/>
                    <a:pt x="30980" y="27756"/>
                  </a:cubicBezTo>
                  <a:cubicBezTo>
                    <a:pt x="30170" y="25279"/>
                    <a:pt x="29147" y="22874"/>
                    <a:pt x="27932" y="20577"/>
                  </a:cubicBezTo>
                  <a:cubicBezTo>
                    <a:pt x="26730" y="18291"/>
                    <a:pt x="23955" y="14433"/>
                    <a:pt x="23848" y="14242"/>
                  </a:cubicBezTo>
                  <a:cubicBezTo>
                    <a:pt x="22860" y="15004"/>
                    <a:pt x="21967" y="15552"/>
                    <a:pt x="20776" y="15921"/>
                  </a:cubicBezTo>
                  <a:cubicBezTo>
                    <a:pt x="21717" y="14600"/>
                    <a:pt x="21538" y="13695"/>
                    <a:pt x="22646" y="12516"/>
                  </a:cubicBezTo>
                  <a:cubicBezTo>
                    <a:pt x="21550" y="10635"/>
                    <a:pt x="20205" y="8908"/>
                    <a:pt x="18645" y="7373"/>
                  </a:cubicBezTo>
                  <a:cubicBezTo>
                    <a:pt x="18002" y="7992"/>
                    <a:pt x="17300" y="8551"/>
                    <a:pt x="16550" y="9039"/>
                  </a:cubicBezTo>
                  <a:cubicBezTo>
                    <a:pt x="16274" y="9212"/>
                    <a:pt x="15986" y="9373"/>
                    <a:pt x="15677" y="9373"/>
                  </a:cubicBezTo>
                  <a:cubicBezTo>
                    <a:pt x="15667" y="9373"/>
                    <a:pt x="15656" y="9373"/>
                    <a:pt x="15645" y="9373"/>
                  </a:cubicBezTo>
                  <a:cubicBezTo>
                    <a:pt x="15311" y="9361"/>
                    <a:pt x="14978" y="9099"/>
                    <a:pt x="15014" y="8766"/>
                  </a:cubicBezTo>
                  <a:cubicBezTo>
                    <a:pt x="16014" y="8087"/>
                    <a:pt x="16550" y="6896"/>
                    <a:pt x="16419" y="5694"/>
                  </a:cubicBezTo>
                  <a:lnTo>
                    <a:pt x="16419" y="5694"/>
                  </a:lnTo>
                  <a:cubicBezTo>
                    <a:pt x="16133" y="6015"/>
                    <a:pt x="15859" y="6349"/>
                    <a:pt x="15573" y="6670"/>
                  </a:cubicBezTo>
                  <a:cubicBezTo>
                    <a:pt x="15812" y="6075"/>
                    <a:pt x="15609" y="5360"/>
                    <a:pt x="15216" y="4848"/>
                  </a:cubicBezTo>
                  <a:cubicBezTo>
                    <a:pt x="14823" y="4325"/>
                    <a:pt x="14264" y="3967"/>
                    <a:pt x="13728" y="3610"/>
                  </a:cubicBezTo>
                  <a:cubicBezTo>
                    <a:pt x="13281" y="3326"/>
                    <a:pt x="12740" y="3036"/>
                    <a:pt x="12237" y="3036"/>
                  </a:cubicBezTo>
                  <a:cubicBezTo>
                    <a:pt x="12043" y="3036"/>
                    <a:pt x="11855" y="3079"/>
                    <a:pt x="11680" y="3182"/>
                  </a:cubicBezTo>
                  <a:cubicBezTo>
                    <a:pt x="11413" y="3335"/>
                    <a:pt x="11155" y="3622"/>
                    <a:pt x="10876" y="3622"/>
                  </a:cubicBezTo>
                  <a:cubicBezTo>
                    <a:pt x="10831" y="3622"/>
                    <a:pt x="10785" y="3615"/>
                    <a:pt x="10739" y="3598"/>
                  </a:cubicBezTo>
                  <a:cubicBezTo>
                    <a:pt x="10966" y="3146"/>
                    <a:pt x="10799" y="2574"/>
                    <a:pt x="10478" y="2181"/>
                  </a:cubicBezTo>
                  <a:cubicBezTo>
                    <a:pt x="10168" y="1789"/>
                    <a:pt x="9716" y="1538"/>
                    <a:pt x="9275" y="1288"/>
                  </a:cubicBezTo>
                  <a:cubicBezTo>
                    <a:pt x="8136" y="655"/>
                    <a:pt x="6929" y="0"/>
                    <a:pt x="56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39"/>
            <p:cNvSpPr/>
            <p:nvPr/>
          </p:nvSpPr>
          <p:spPr>
            <a:xfrm rot="-5142096">
              <a:off x="10598029" y="408426"/>
              <a:ext cx="1127217" cy="1843406"/>
            </a:xfrm>
            <a:custGeom>
              <a:rect b="b" l="l" r="r" t="t"/>
              <a:pathLst>
                <a:path extrusionOk="0" h="23873" w="14598">
                  <a:moveTo>
                    <a:pt x="775" y="1"/>
                  </a:moveTo>
                  <a:cubicBezTo>
                    <a:pt x="513" y="549"/>
                    <a:pt x="287" y="1108"/>
                    <a:pt x="108" y="1692"/>
                  </a:cubicBezTo>
                  <a:cubicBezTo>
                    <a:pt x="25" y="1882"/>
                    <a:pt x="1" y="2085"/>
                    <a:pt x="25" y="2287"/>
                  </a:cubicBezTo>
                  <a:cubicBezTo>
                    <a:pt x="144" y="3037"/>
                    <a:pt x="1382" y="3097"/>
                    <a:pt x="1632" y="3823"/>
                  </a:cubicBezTo>
                  <a:cubicBezTo>
                    <a:pt x="1906" y="3311"/>
                    <a:pt x="2370" y="2918"/>
                    <a:pt x="2930" y="2763"/>
                  </a:cubicBezTo>
                  <a:lnTo>
                    <a:pt x="2930" y="2763"/>
                  </a:lnTo>
                  <a:cubicBezTo>
                    <a:pt x="2275" y="3370"/>
                    <a:pt x="2275" y="4537"/>
                    <a:pt x="2954" y="5133"/>
                  </a:cubicBezTo>
                  <a:cubicBezTo>
                    <a:pt x="3251" y="5394"/>
                    <a:pt x="3632" y="5537"/>
                    <a:pt x="3930" y="5787"/>
                  </a:cubicBezTo>
                  <a:cubicBezTo>
                    <a:pt x="4799" y="6490"/>
                    <a:pt x="4799" y="7811"/>
                    <a:pt x="5371" y="8764"/>
                  </a:cubicBezTo>
                  <a:cubicBezTo>
                    <a:pt x="5597" y="9109"/>
                    <a:pt x="5847" y="9431"/>
                    <a:pt x="6109" y="9752"/>
                  </a:cubicBezTo>
                  <a:cubicBezTo>
                    <a:pt x="6942" y="10836"/>
                    <a:pt x="7335" y="12169"/>
                    <a:pt x="7704" y="13467"/>
                  </a:cubicBezTo>
                  <a:cubicBezTo>
                    <a:pt x="7847" y="13967"/>
                    <a:pt x="7990" y="14479"/>
                    <a:pt x="8323" y="14884"/>
                  </a:cubicBezTo>
                  <a:cubicBezTo>
                    <a:pt x="8798" y="15459"/>
                    <a:pt x="9496" y="15653"/>
                    <a:pt x="10248" y="15653"/>
                  </a:cubicBezTo>
                  <a:cubicBezTo>
                    <a:pt x="10929" y="15653"/>
                    <a:pt x="11655" y="15493"/>
                    <a:pt x="12300" y="15312"/>
                  </a:cubicBezTo>
                  <a:lnTo>
                    <a:pt x="12300" y="15312"/>
                  </a:lnTo>
                  <a:cubicBezTo>
                    <a:pt x="11395" y="16015"/>
                    <a:pt x="10490" y="16896"/>
                    <a:pt x="10347" y="18039"/>
                  </a:cubicBezTo>
                  <a:cubicBezTo>
                    <a:pt x="10276" y="18658"/>
                    <a:pt x="10443" y="19277"/>
                    <a:pt x="10681" y="19861"/>
                  </a:cubicBezTo>
                  <a:cubicBezTo>
                    <a:pt x="11431" y="21635"/>
                    <a:pt x="12812" y="23063"/>
                    <a:pt x="14550" y="23873"/>
                  </a:cubicBezTo>
                  <a:cubicBezTo>
                    <a:pt x="14491" y="23409"/>
                    <a:pt x="14276" y="22980"/>
                    <a:pt x="13931" y="22647"/>
                  </a:cubicBezTo>
                  <a:cubicBezTo>
                    <a:pt x="13717" y="22456"/>
                    <a:pt x="13455" y="22277"/>
                    <a:pt x="13348" y="22004"/>
                  </a:cubicBezTo>
                  <a:cubicBezTo>
                    <a:pt x="13217" y="21635"/>
                    <a:pt x="13443" y="21242"/>
                    <a:pt x="13491" y="20849"/>
                  </a:cubicBezTo>
                  <a:cubicBezTo>
                    <a:pt x="13538" y="20468"/>
                    <a:pt x="13419" y="20075"/>
                    <a:pt x="13455" y="19682"/>
                  </a:cubicBezTo>
                  <a:cubicBezTo>
                    <a:pt x="13514" y="19170"/>
                    <a:pt x="13872" y="18718"/>
                    <a:pt x="14134" y="18277"/>
                  </a:cubicBezTo>
                  <a:cubicBezTo>
                    <a:pt x="14407" y="17825"/>
                    <a:pt x="14598" y="17241"/>
                    <a:pt x="14336" y="16789"/>
                  </a:cubicBezTo>
                  <a:cubicBezTo>
                    <a:pt x="14193" y="16551"/>
                    <a:pt x="13955" y="16384"/>
                    <a:pt x="13836" y="16122"/>
                  </a:cubicBezTo>
                  <a:cubicBezTo>
                    <a:pt x="13550" y="15467"/>
                    <a:pt x="14312" y="14765"/>
                    <a:pt x="14217" y="14038"/>
                  </a:cubicBezTo>
                  <a:lnTo>
                    <a:pt x="14217" y="14038"/>
                  </a:lnTo>
                  <a:cubicBezTo>
                    <a:pt x="14177" y="14042"/>
                    <a:pt x="14137" y="14044"/>
                    <a:pt x="14098" y="14044"/>
                  </a:cubicBezTo>
                  <a:cubicBezTo>
                    <a:pt x="13423" y="14044"/>
                    <a:pt x="12851" y="13480"/>
                    <a:pt x="12502" y="12895"/>
                  </a:cubicBezTo>
                  <a:cubicBezTo>
                    <a:pt x="12121" y="12264"/>
                    <a:pt x="11848" y="11550"/>
                    <a:pt x="11288" y="11086"/>
                  </a:cubicBezTo>
                  <a:cubicBezTo>
                    <a:pt x="10812" y="10705"/>
                    <a:pt x="10204" y="10550"/>
                    <a:pt x="9645" y="10300"/>
                  </a:cubicBezTo>
                  <a:cubicBezTo>
                    <a:pt x="9085" y="10050"/>
                    <a:pt x="8538" y="9645"/>
                    <a:pt x="8419" y="9050"/>
                  </a:cubicBezTo>
                  <a:cubicBezTo>
                    <a:pt x="8288" y="8323"/>
                    <a:pt x="8847" y="7669"/>
                    <a:pt x="9359" y="7145"/>
                  </a:cubicBezTo>
                  <a:cubicBezTo>
                    <a:pt x="8526" y="6657"/>
                    <a:pt x="7776" y="6037"/>
                    <a:pt x="7145" y="5299"/>
                  </a:cubicBezTo>
                  <a:cubicBezTo>
                    <a:pt x="6978" y="5144"/>
                    <a:pt x="6871" y="4942"/>
                    <a:pt x="6811" y="4716"/>
                  </a:cubicBezTo>
                  <a:cubicBezTo>
                    <a:pt x="6740" y="4097"/>
                    <a:pt x="7526" y="3728"/>
                    <a:pt x="7776" y="3156"/>
                  </a:cubicBezTo>
                  <a:cubicBezTo>
                    <a:pt x="7823" y="3073"/>
                    <a:pt x="7823" y="2989"/>
                    <a:pt x="7811" y="2906"/>
                  </a:cubicBezTo>
                  <a:cubicBezTo>
                    <a:pt x="7764" y="2775"/>
                    <a:pt x="7633" y="2716"/>
                    <a:pt x="7514" y="2668"/>
                  </a:cubicBezTo>
                  <a:cubicBezTo>
                    <a:pt x="7014" y="2478"/>
                    <a:pt x="6448" y="2288"/>
                    <a:pt x="5927" y="2288"/>
                  </a:cubicBezTo>
                  <a:cubicBezTo>
                    <a:pt x="5827" y="2288"/>
                    <a:pt x="5728" y="2295"/>
                    <a:pt x="5632" y="2311"/>
                  </a:cubicBezTo>
                  <a:cubicBezTo>
                    <a:pt x="5561" y="2263"/>
                    <a:pt x="5478" y="2227"/>
                    <a:pt x="5382" y="2216"/>
                  </a:cubicBezTo>
                  <a:cubicBezTo>
                    <a:pt x="5168" y="2192"/>
                    <a:pt x="4906" y="2204"/>
                    <a:pt x="4763" y="2061"/>
                  </a:cubicBezTo>
                  <a:cubicBezTo>
                    <a:pt x="4573" y="1870"/>
                    <a:pt x="4668" y="1537"/>
                    <a:pt x="4537" y="1299"/>
                  </a:cubicBezTo>
                  <a:cubicBezTo>
                    <a:pt x="4435" y="1108"/>
                    <a:pt x="4261" y="1042"/>
                    <a:pt x="4055" y="1042"/>
                  </a:cubicBezTo>
                  <a:cubicBezTo>
                    <a:pt x="3736" y="1042"/>
                    <a:pt x="3339" y="1200"/>
                    <a:pt x="3013" y="1287"/>
                  </a:cubicBezTo>
                  <a:cubicBezTo>
                    <a:pt x="2857" y="1330"/>
                    <a:pt x="2699" y="1351"/>
                    <a:pt x="2541" y="1351"/>
                  </a:cubicBezTo>
                  <a:cubicBezTo>
                    <a:pt x="1965" y="1351"/>
                    <a:pt x="1406" y="1071"/>
                    <a:pt x="1060" y="584"/>
                  </a:cubicBezTo>
                  <a:cubicBezTo>
                    <a:pt x="941" y="406"/>
                    <a:pt x="846" y="215"/>
                    <a:pt x="7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07" name="Google Shape;3307;p39"/>
          <p:cNvGrpSpPr/>
          <p:nvPr/>
        </p:nvGrpSpPr>
        <p:grpSpPr>
          <a:xfrm rot="-2052684">
            <a:off x="8443735" y="3653551"/>
            <a:ext cx="1046336" cy="1939290"/>
            <a:chOff x="3321775" y="2146200"/>
            <a:chExt cx="1129175" cy="2092825"/>
          </a:xfrm>
        </p:grpSpPr>
        <p:sp>
          <p:nvSpPr>
            <p:cNvPr id="3308" name="Google Shape;3308;p39"/>
            <p:cNvSpPr/>
            <p:nvPr/>
          </p:nvSpPr>
          <p:spPr>
            <a:xfrm>
              <a:off x="3800450" y="3263300"/>
              <a:ext cx="271050" cy="975725"/>
            </a:xfrm>
            <a:custGeom>
              <a:rect b="b" l="l" r="r" t="t"/>
              <a:pathLst>
                <a:path extrusionOk="0" fill="none" h="39029" w="10842">
                  <a:moveTo>
                    <a:pt x="1" y="1"/>
                  </a:moveTo>
                  <a:cubicBezTo>
                    <a:pt x="6939" y="10341"/>
                    <a:pt x="10842" y="21016"/>
                    <a:pt x="7539" y="39029"/>
                  </a:cubicBezTo>
                </a:path>
              </a:pathLst>
            </a:custGeom>
            <a:noFill/>
            <a:ln cap="flat" cmpd="sng" w="50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39"/>
            <p:cNvSpPr/>
            <p:nvPr/>
          </p:nvSpPr>
          <p:spPr>
            <a:xfrm>
              <a:off x="3738750" y="2671200"/>
              <a:ext cx="251875" cy="1567000"/>
            </a:xfrm>
            <a:custGeom>
              <a:rect b="b" l="l" r="r" t="t"/>
              <a:pathLst>
                <a:path extrusionOk="0" fill="none" h="62680" w="10075">
                  <a:moveTo>
                    <a:pt x="9841" y="1"/>
                  </a:moveTo>
                  <a:cubicBezTo>
                    <a:pt x="0" y="18114"/>
                    <a:pt x="0" y="41030"/>
                    <a:pt x="10074" y="62679"/>
                  </a:cubicBezTo>
                </a:path>
              </a:pathLst>
            </a:custGeom>
            <a:noFill/>
            <a:ln cap="flat" cmpd="sng" w="50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39"/>
            <p:cNvSpPr/>
            <p:nvPr/>
          </p:nvSpPr>
          <p:spPr>
            <a:xfrm>
              <a:off x="3879675" y="2249025"/>
              <a:ext cx="514550" cy="520725"/>
            </a:xfrm>
            <a:custGeom>
              <a:rect b="b" l="l" r="r" t="t"/>
              <a:pathLst>
                <a:path extrusionOk="0" h="20829" w="20582">
                  <a:moveTo>
                    <a:pt x="5326" y="1"/>
                  </a:moveTo>
                  <a:cubicBezTo>
                    <a:pt x="5148" y="1"/>
                    <a:pt x="4980" y="40"/>
                    <a:pt x="4837" y="143"/>
                  </a:cubicBezTo>
                  <a:cubicBezTo>
                    <a:pt x="4237" y="510"/>
                    <a:pt x="4170" y="1344"/>
                    <a:pt x="4170" y="2077"/>
                  </a:cubicBezTo>
                  <a:cubicBezTo>
                    <a:pt x="4137" y="2344"/>
                    <a:pt x="4137" y="2544"/>
                    <a:pt x="4137" y="2711"/>
                  </a:cubicBezTo>
                  <a:lnTo>
                    <a:pt x="4137" y="2878"/>
                  </a:lnTo>
                  <a:cubicBezTo>
                    <a:pt x="4070" y="3078"/>
                    <a:pt x="4070" y="3245"/>
                    <a:pt x="4037" y="3478"/>
                  </a:cubicBezTo>
                  <a:cubicBezTo>
                    <a:pt x="4037" y="3645"/>
                    <a:pt x="4037" y="3745"/>
                    <a:pt x="4003" y="3879"/>
                  </a:cubicBezTo>
                  <a:cubicBezTo>
                    <a:pt x="3870" y="4713"/>
                    <a:pt x="3703" y="5513"/>
                    <a:pt x="3470" y="6314"/>
                  </a:cubicBezTo>
                  <a:cubicBezTo>
                    <a:pt x="3270" y="6881"/>
                    <a:pt x="3036" y="7415"/>
                    <a:pt x="2836" y="8015"/>
                  </a:cubicBezTo>
                  <a:cubicBezTo>
                    <a:pt x="2702" y="8382"/>
                    <a:pt x="2536" y="8749"/>
                    <a:pt x="2369" y="9149"/>
                  </a:cubicBezTo>
                  <a:cubicBezTo>
                    <a:pt x="2135" y="9683"/>
                    <a:pt x="1869" y="10250"/>
                    <a:pt x="1635" y="10817"/>
                  </a:cubicBezTo>
                  <a:cubicBezTo>
                    <a:pt x="834" y="12585"/>
                    <a:pt x="1" y="14520"/>
                    <a:pt x="601" y="16521"/>
                  </a:cubicBezTo>
                  <a:lnTo>
                    <a:pt x="701" y="16888"/>
                  </a:lnTo>
                  <a:cubicBezTo>
                    <a:pt x="801" y="17021"/>
                    <a:pt x="834" y="17088"/>
                    <a:pt x="868" y="17222"/>
                  </a:cubicBezTo>
                  <a:cubicBezTo>
                    <a:pt x="968" y="17322"/>
                    <a:pt x="1001" y="17422"/>
                    <a:pt x="1035" y="17522"/>
                  </a:cubicBezTo>
                  <a:cubicBezTo>
                    <a:pt x="1035" y="17555"/>
                    <a:pt x="1101" y="17555"/>
                    <a:pt x="1101" y="17588"/>
                  </a:cubicBezTo>
                  <a:cubicBezTo>
                    <a:pt x="1135" y="17689"/>
                    <a:pt x="1168" y="17822"/>
                    <a:pt x="1268" y="17889"/>
                  </a:cubicBezTo>
                  <a:cubicBezTo>
                    <a:pt x="1301" y="17989"/>
                    <a:pt x="1368" y="18055"/>
                    <a:pt x="1435" y="18156"/>
                  </a:cubicBezTo>
                  <a:cubicBezTo>
                    <a:pt x="1502" y="18222"/>
                    <a:pt x="1535" y="18322"/>
                    <a:pt x="1635" y="18389"/>
                  </a:cubicBezTo>
                  <a:lnTo>
                    <a:pt x="1668" y="18422"/>
                  </a:lnTo>
                  <a:cubicBezTo>
                    <a:pt x="1802" y="18556"/>
                    <a:pt x="1935" y="18723"/>
                    <a:pt x="2102" y="18856"/>
                  </a:cubicBezTo>
                  <a:cubicBezTo>
                    <a:pt x="2269" y="19023"/>
                    <a:pt x="2369" y="19156"/>
                    <a:pt x="2536" y="19256"/>
                  </a:cubicBezTo>
                  <a:lnTo>
                    <a:pt x="2936" y="19523"/>
                  </a:lnTo>
                  <a:cubicBezTo>
                    <a:pt x="3169" y="19690"/>
                    <a:pt x="3470" y="19857"/>
                    <a:pt x="3770" y="20024"/>
                  </a:cubicBezTo>
                  <a:cubicBezTo>
                    <a:pt x="3837" y="20057"/>
                    <a:pt x="3970" y="20090"/>
                    <a:pt x="4037" y="20157"/>
                  </a:cubicBezTo>
                  <a:lnTo>
                    <a:pt x="4103" y="20157"/>
                  </a:lnTo>
                  <a:cubicBezTo>
                    <a:pt x="4170" y="20190"/>
                    <a:pt x="4304" y="20224"/>
                    <a:pt x="4370" y="20257"/>
                  </a:cubicBezTo>
                  <a:cubicBezTo>
                    <a:pt x="4470" y="20324"/>
                    <a:pt x="4604" y="20357"/>
                    <a:pt x="4671" y="20390"/>
                  </a:cubicBezTo>
                  <a:cubicBezTo>
                    <a:pt x="4771" y="20457"/>
                    <a:pt x="4871" y="20491"/>
                    <a:pt x="4971" y="20524"/>
                  </a:cubicBezTo>
                  <a:cubicBezTo>
                    <a:pt x="5171" y="20557"/>
                    <a:pt x="5438" y="20657"/>
                    <a:pt x="5638" y="20691"/>
                  </a:cubicBezTo>
                  <a:cubicBezTo>
                    <a:pt x="5705" y="20691"/>
                    <a:pt x="5805" y="20724"/>
                    <a:pt x="5871" y="20724"/>
                  </a:cubicBezTo>
                  <a:cubicBezTo>
                    <a:pt x="6227" y="20791"/>
                    <a:pt x="6591" y="20828"/>
                    <a:pt x="6951" y="20828"/>
                  </a:cubicBezTo>
                  <a:cubicBezTo>
                    <a:pt x="7841" y="20828"/>
                    <a:pt x="8709" y="20603"/>
                    <a:pt x="9374" y="20057"/>
                  </a:cubicBezTo>
                  <a:cubicBezTo>
                    <a:pt x="9808" y="19723"/>
                    <a:pt x="10174" y="19356"/>
                    <a:pt x="10508" y="18956"/>
                  </a:cubicBezTo>
                  <a:cubicBezTo>
                    <a:pt x="10541" y="18856"/>
                    <a:pt x="10608" y="18823"/>
                    <a:pt x="10641" y="18789"/>
                  </a:cubicBezTo>
                  <a:cubicBezTo>
                    <a:pt x="11642" y="17488"/>
                    <a:pt x="12376" y="15987"/>
                    <a:pt x="13544" y="14820"/>
                  </a:cubicBezTo>
                  <a:cubicBezTo>
                    <a:pt x="15311" y="13119"/>
                    <a:pt x="17480" y="11884"/>
                    <a:pt x="19615" y="10784"/>
                  </a:cubicBezTo>
                  <a:cubicBezTo>
                    <a:pt x="19615" y="10717"/>
                    <a:pt x="19648" y="10717"/>
                    <a:pt x="19648" y="10717"/>
                  </a:cubicBezTo>
                  <a:cubicBezTo>
                    <a:pt x="20015" y="10550"/>
                    <a:pt x="20448" y="10317"/>
                    <a:pt x="20515" y="9883"/>
                  </a:cubicBezTo>
                  <a:cubicBezTo>
                    <a:pt x="20582" y="9649"/>
                    <a:pt x="20482" y="9349"/>
                    <a:pt x="20382" y="9149"/>
                  </a:cubicBezTo>
                  <a:cubicBezTo>
                    <a:pt x="20215" y="8982"/>
                    <a:pt x="19981" y="8816"/>
                    <a:pt x="19715" y="8715"/>
                  </a:cubicBezTo>
                  <a:cubicBezTo>
                    <a:pt x="19000" y="8442"/>
                    <a:pt x="18232" y="8301"/>
                    <a:pt x="17445" y="8301"/>
                  </a:cubicBezTo>
                  <a:cubicBezTo>
                    <a:pt x="16983" y="8301"/>
                    <a:pt x="16514" y="8350"/>
                    <a:pt x="16045" y="8449"/>
                  </a:cubicBezTo>
                  <a:cubicBezTo>
                    <a:pt x="16179" y="8182"/>
                    <a:pt x="16346" y="7882"/>
                    <a:pt x="16412" y="7648"/>
                  </a:cubicBezTo>
                  <a:cubicBezTo>
                    <a:pt x="16512" y="7448"/>
                    <a:pt x="16579" y="7214"/>
                    <a:pt x="16646" y="7014"/>
                  </a:cubicBezTo>
                  <a:cubicBezTo>
                    <a:pt x="16746" y="6614"/>
                    <a:pt x="16712" y="6147"/>
                    <a:pt x="16579" y="5780"/>
                  </a:cubicBezTo>
                  <a:cubicBezTo>
                    <a:pt x="16512" y="5513"/>
                    <a:pt x="16346" y="5313"/>
                    <a:pt x="16145" y="5146"/>
                  </a:cubicBezTo>
                  <a:cubicBezTo>
                    <a:pt x="15879" y="4933"/>
                    <a:pt x="15505" y="4869"/>
                    <a:pt x="15110" y="4869"/>
                  </a:cubicBezTo>
                  <a:cubicBezTo>
                    <a:pt x="15011" y="4869"/>
                    <a:pt x="14911" y="4873"/>
                    <a:pt x="14811" y="4879"/>
                  </a:cubicBezTo>
                  <a:cubicBezTo>
                    <a:pt x="14511" y="4946"/>
                    <a:pt x="14211" y="4979"/>
                    <a:pt x="13910" y="5113"/>
                  </a:cubicBezTo>
                  <a:cubicBezTo>
                    <a:pt x="13143" y="5380"/>
                    <a:pt x="12409" y="5880"/>
                    <a:pt x="11742" y="6447"/>
                  </a:cubicBezTo>
                  <a:cubicBezTo>
                    <a:pt x="11942" y="6047"/>
                    <a:pt x="12042" y="5647"/>
                    <a:pt x="12143" y="5213"/>
                  </a:cubicBezTo>
                  <a:cubicBezTo>
                    <a:pt x="12209" y="4813"/>
                    <a:pt x="12243" y="4412"/>
                    <a:pt x="12243" y="4045"/>
                  </a:cubicBezTo>
                  <a:cubicBezTo>
                    <a:pt x="12243" y="3278"/>
                    <a:pt x="11942" y="2511"/>
                    <a:pt x="11342" y="2177"/>
                  </a:cubicBezTo>
                  <a:cubicBezTo>
                    <a:pt x="11158" y="2067"/>
                    <a:pt x="10934" y="2018"/>
                    <a:pt x="10703" y="2018"/>
                  </a:cubicBezTo>
                  <a:cubicBezTo>
                    <a:pt x="10514" y="2018"/>
                    <a:pt x="10321" y="2051"/>
                    <a:pt x="10141" y="2111"/>
                  </a:cubicBezTo>
                  <a:cubicBezTo>
                    <a:pt x="9841" y="2177"/>
                    <a:pt x="9541" y="2311"/>
                    <a:pt x="9307" y="2478"/>
                  </a:cubicBezTo>
                  <a:cubicBezTo>
                    <a:pt x="8874" y="2745"/>
                    <a:pt x="8507" y="3111"/>
                    <a:pt x="8140" y="3512"/>
                  </a:cubicBezTo>
                  <a:cubicBezTo>
                    <a:pt x="8073" y="3378"/>
                    <a:pt x="8073" y="3312"/>
                    <a:pt x="8040" y="3178"/>
                  </a:cubicBezTo>
                  <a:cubicBezTo>
                    <a:pt x="7739" y="2144"/>
                    <a:pt x="7206" y="1177"/>
                    <a:pt x="6372" y="476"/>
                  </a:cubicBezTo>
                  <a:cubicBezTo>
                    <a:pt x="6172" y="309"/>
                    <a:pt x="5905" y="143"/>
                    <a:pt x="5671" y="43"/>
                  </a:cubicBezTo>
                  <a:cubicBezTo>
                    <a:pt x="5555" y="17"/>
                    <a:pt x="5439" y="1"/>
                    <a:pt x="53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39"/>
            <p:cNvSpPr/>
            <p:nvPr/>
          </p:nvSpPr>
          <p:spPr>
            <a:xfrm>
              <a:off x="4009775" y="2275925"/>
              <a:ext cx="406975" cy="389475"/>
            </a:xfrm>
            <a:custGeom>
              <a:rect b="b" l="l" r="r" t="t"/>
              <a:pathLst>
                <a:path extrusionOk="0" fill="none" h="15579" w="16279">
                  <a:moveTo>
                    <a:pt x="0" y="15578"/>
                  </a:moveTo>
                  <a:cubicBezTo>
                    <a:pt x="2836" y="9040"/>
                    <a:pt x="9807" y="2102"/>
                    <a:pt x="16279" y="1"/>
                  </a:cubicBezTo>
                </a:path>
              </a:pathLst>
            </a:custGeom>
            <a:solidFill>
              <a:schemeClr val="lt2"/>
            </a:solidFill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39"/>
            <p:cNvSpPr/>
            <p:nvPr/>
          </p:nvSpPr>
          <p:spPr>
            <a:xfrm>
              <a:off x="4405875" y="2251000"/>
              <a:ext cx="35050" cy="49050"/>
            </a:xfrm>
            <a:custGeom>
              <a:rect b="b" l="l" r="r" t="t"/>
              <a:pathLst>
                <a:path extrusionOk="0" h="1962" w="1402">
                  <a:moveTo>
                    <a:pt x="558" y="1"/>
                  </a:moveTo>
                  <a:cubicBezTo>
                    <a:pt x="516" y="1"/>
                    <a:pt x="474" y="10"/>
                    <a:pt x="435" y="30"/>
                  </a:cubicBezTo>
                  <a:cubicBezTo>
                    <a:pt x="134" y="130"/>
                    <a:pt x="1" y="631"/>
                    <a:pt x="168" y="1198"/>
                  </a:cubicBezTo>
                  <a:cubicBezTo>
                    <a:pt x="310" y="1652"/>
                    <a:pt x="572" y="1961"/>
                    <a:pt x="832" y="1961"/>
                  </a:cubicBezTo>
                  <a:cubicBezTo>
                    <a:pt x="878" y="1961"/>
                    <a:pt x="923" y="1952"/>
                    <a:pt x="968" y="1932"/>
                  </a:cubicBezTo>
                  <a:cubicBezTo>
                    <a:pt x="1268" y="1832"/>
                    <a:pt x="1402" y="1298"/>
                    <a:pt x="1202" y="764"/>
                  </a:cubicBezTo>
                  <a:cubicBezTo>
                    <a:pt x="1060" y="310"/>
                    <a:pt x="797" y="1"/>
                    <a:pt x="558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39"/>
            <p:cNvSpPr/>
            <p:nvPr/>
          </p:nvSpPr>
          <p:spPr>
            <a:xfrm>
              <a:off x="3996425" y="2243400"/>
              <a:ext cx="320250" cy="419500"/>
            </a:xfrm>
            <a:custGeom>
              <a:rect b="b" l="l" r="r" t="t"/>
              <a:pathLst>
                <a:path extrusionOk="0" fill="none" h="16780" w="12810">
                  <a:moveTo>
                    <a:pt x="1" y="16779"/>
                  </a:moveTo>
                  <a:cubicBezTo>
                    <a:pt x="4837" y="7506"/>
                    <a:pt x="9341" y="2736"/>
                    <a:pt x="12810" y="1"/>
                  </a:cubicBezTo>
                </a:path>
              </a:pathLst>
            </a:custGeom>
            <a:solidFill>
              <a:schemeClr val="lt2"/>
            </a:solidFill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39"/>
            <p:cNvSpPr/>
            <p:nvPr/>
          </p:nvSpPr>
          <p:spPr>
            <a:xfrm>
              <a:off x="4301650" y="2218100"/>
              <a:ext cx="40875" cy="43950"/>
            </a:xfrm>
            <a:custGeom>
              <a:rect b="b" l="l" r="r" t="t"/>
              <a:pathLst>
                <a:path extrusionOk="0" h="1758" w="1635">
                  <a:moveTo>
                    <a:pt x="489" y="1"/>
                  </a:moveTo>
                  <a:cubicBezTo>
                    <a:pt x="405" y="1"/>
                    <a:pt x="329" y="26"/>
                    <a:pt x="267" y="79"/>
                  </a:cubicBezTo>
                  <a:cubicBezTo>
                    <a:pt x="0" y="279"/>
                    <a:pt x="100" y="779"/>
                    <a:pt x="367" y="1246"/>
                  </a:cubicBezTo>
                  <a:cubicBezTo>
                    <a:pt x="637" y="1565"/>
                    <a:pt x="925" y="1758"/>
                    <a:pt x="1164" y="1758"/>
                  </a:cubicBezTo>
                  <a:cubicBezTo>
                    <a:pt x="1251" y="1758"/>
                    <a:pt x="1331" y="1733"/>
                    <a:pt x="1401" y="1680"/>
                  </a:cubicBezTo>
                  <a:cubicBezTo>
                    <a:pt x="1635" y="1446"/>
                    <a:pt x="1601" y="946"/>
                    <a:pt x="1268" y="512"/>
                  </a:cubicBezTo>
                  <a:cubicBezTo>
                    <a:pt x="1022" y="193"/>
                    <a:pt x="723" y="1"/>
                    <a:pt x="489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39"/>
            <p:cNvSpPr/>
            <p:nvPr/>
          </p:nvSpPr>
          <p:spPr>
            <a:xfrm>
              <a:off x="4009775" y="2404350"/>
              <a:ext cx="420325" cy="261050"/>
            </a:xfrm>
            <a:custGeom>
              <a:rect b="b" l="l" r="r" t="t"/>
              <a:pathLst>
                <a:path extrusionOk="0" fill="none" h="10442" w="16813">
                  <a:moveTo>
                    <a:pt x="0" y="10441"/>
                  </a:moveTo>
                  <a:cubicBezTo>
                    <a:pt x="3970" y="4471"/>
                    <a:pt x="10241" y="701"/>
                    <a:pt x="16812" y="1"/>
                  </a:cubicBezTo>
                </a:path>
              </a:pathLst>
            </a:custGeom>
            <a:solidFill>
              <a:schemeClr val="lt2"/>
            </a:solidFill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39"/>
            <p:cNvSpPr/>
            <p:nvPr/>
          </p:nvSpPr>
          <p:spPr>
            <a:xfrm>
              <a:off x="4422575" y="2380825"/>
              <a:ext cx="28375" cy="51125"/>
            </a:xfrm>
            <a:custGeom>
              <a:rect b="b" l="l" r="r" t="t"/>
              <a:pathLst>
                <a:path extrusionOk="0" h="2045" w="1135">
                  <a:moveTo>
                    <a:pt x="562" y="1"/>
                  </a:moveTo>
                  <a:cubicBezTo>
                    <a:pt x="542" y="1"/>
                    <a:pt x="521" y="3"/>
                    <a:pt x="500" y="8"/>
                  </a:cubicBezTo>
                  <a:cubicBezTo>
                    <a:pt x="234" y="41"/>
                    <a:pt x="0" y="541"/>
                    <a:pt x="67" y="1108"/>
                  </a:cubicBezTo>
                  <a:cubicBezTo>
                    <a:pt x="99" y="1653"/>
                    <a:pt x="377" y="2044"/>
                    <a:pt x="636" y="2044"/>
                  </a:cubicBezTo>
                  <a:cubicBezTo>
                    <a:pt x="646" y="2044"/>
                    <a:pt x="657" y="2044"/>
                    <a:pt x="667" y="2042"/>
                  </a:cubicBezTo>
                  <a:cubicBezTo>
                    <a:pt x="967" y="1942"/>
                    <a:pt x="1134" y="1442"/>
                    <a:pt x="1134" y="908"/>
                  </a:cubicBezTo>
                  <a:cubicBezTo>
                    <a:pt x="1103" y="411"/>
                    <a:pt x="840" y="1"/>
                    <a:pt x="562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39"/>
            <p:cNvSpPr/>
            <p:nvPr/>
          </p:nvSpPr>
          <p:spPr>
            <a:xfrm>
              <a:off x="3953050" y="2168350"/>
              <a:ext cx="145975" cy="455350"/>
            </a:xfrm>
            <a:custGeom>
              <a:rect b="b" l="l" r="r" t="t"/>
              <a:pathLst>
                <a:path extrusionOk="0" fill="none" h="18214" w="5839">
                  <a:moveTo>
                    <a:pt x="1" y="18214"/>
                  </a:moveTo>
                  <a:cubicBezTo>
                    <a:pt x="4437" y="12543"/>
                    <a:pt x="5838" y="6572"/>
                    <a:pt x="4604" y="1"/>
                  </a:cubicBezTo>
                </a:path>
              </a:pathLst>
            </a:custGeom>
            <a:solidFill>
              <a:schemeClr val="lt2"/>
            </a:solidFill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39"/>
            <p:cNvSpPr/>
            <p:nvPr/>
          </p:nvSpPr>
          <p:spPr>
            <a:xfrm>
              <a:off x="4041450" y="2146200"/>
              <a:ext cx="50075" cy="29300"/>
            </a:xfrm>
            <a:custGeom>
              <a:rect b="b" l="l" r="r" t="t"/>
              <a:pathLst>
                <a:path extrusionOk="0" h="1172" w="2003">
                  <a:moveTo>
                    <a:pt x="1324" y="0"/>
                  </a:moveTo>
                  <a:cubicBezTo>
                    <a:pt x="1196" y="0"/>
                    <a:pt x="1053" y="17"/>
                    <a:pt x="901" y="53"/>
                  </a:cubicBezTo>
                  <a:cubicBezTo>
                    <a:pt x="368" y="186"/>
                    <a:pt x="1" y="553"/>
                    <a:pt x="1" y="820"/>
                  </a:cubicBezTo>
                  <a:cubicBezTo>
                    <a:pt x="25" y="1041"/>
                    <a:pt x="286" y="1172"/>
                    <a:pt x="634" y="1172"/>
                  </a:cubicBezTo>
                  <a:cubicBezTo>
                    <a:pt x="759" y="1172"/>
                    <a:pt x="895" y="1155"/>
                    <a:pt x="1035" y="1120"/>
                  </a:cubicBezTo>
                  <a:cubicBezTo>
                    <a:pt x="1569" y="987"/>
                    <a:pt x="2002" y="620"/>
                    <a:pt x="1969" y="320"/>
                  </a:cubicBezTo>
                  <a:cubicBezTo>
                    <a:pt x="1920" y="124"/>
                    <a:pt x="1675" y="0"/>
                    <a:pt x="1324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39"/>
            <p:cNvSpPr/>
            <p:nvPr/>
          </p:nvSpPr>
          <p:spPr>
            <a:xfrm>
              <a:off x="4009775" y="2373500"/>
              <a:ext cx="316900" cy="291900"/>
            </a:xfrm>
            <a:custGeom>
              <a:rect b="b" l="l" r="r" t="t"/>
              <a:pathLst>
                <a:path extrusionOk="0" fill="none" h="11676" w="12676">
                  <a:moveTo>
                    <a:pt x="0" y="11675"/>
                  </a:moveTo>
                  <a:cubicBezTo>
                    <a:pt x="3836" y="5404"/>
                    <a:pt x="7672" y="2502"/>
                    <a:pt x="12676" y="0"/>
                  </a:cubicBezTo>
                </a:path>
              </a:pathLst>
            </a:custGeom>
            <a:solidFill>
              <a:schemeClr val="lt2"/>
            </a:solidFill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39"/>
            <p:cNvSpPr/>
            <p:nvPr/>
          </p:nvSpPr>
          <p:spPr>
            <a:xfrm>
              <a:off x="4316650" y="2348575"/>
              <a:ext cx="34225" cy="48200"/>
            </a:xfrm>
            <a:custGeom>
              <a:rect b="b" l="l" r="r" t="t"/>
              <a:pathLst>
                <a:path extrusionOk="0" h="1928" w="1369">
                  <a:moveTo>
                    <a:pt x="460" y="1"/>
                  </a:moveTo>
                  <a:cubicBezTo>
                    <a:pt x="417" y="1"/>
                    <a:pt x="374" y="10"/>
                    <a:pt x="334" y="30"/>
                  </a:cubicBezTo>
                  <a:cubicBezTo>
                    <a:pt x="67" y="164"/>
                    <a:pt x="1" y="664"/>
                    <a:pt x="167" y="1198"/>
                  </a:cubicBezTo>
                  <a:cubicBezTo>
                    <a:pt x="338" y="1623"/>
                    <a:pt x="604" y="1928"/>
                    <a:pt x="865" y="1928"/>
                  </a:cubicBezTo>
                  <a:cubicBezTo>
                    <a:pt x="911" y="1928"/>
                    <a:pt x="956" y="1918"/>
                    <a:pt x="1001" y="1898"/>
                  </a:cubicBezTo>
                  <a:cubicBezTo>
                    <a:pt x="1302" y="1798"/>
                    <a:pt x="1368" y="1231"/>
                    <a:pt x="1168" y="731"/>
                  </a:cubicBezTo>
                  <a:cubicBezTo>
                    <a:pt x="998" y="305"/>
                    <a:pt x="707" y="1"/>
                    <a:pt x="460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39"/>
            <p:cNvSpPr/>
            <p:nvPr/>
          </p:nvSpPr>
          <p:spPr>
            <a:xfrm>
              <a:off x="3953050" y="2225900"/>
              <a:ext cx="184325" cy="397800"/>
            </a:xfrm>
            <a:custGeom>
              <a:rect b="b" l="l" r="r" t="t"/>
              <a:pathLst>
                <a:path extrusionOk="0" fill="none" h="15912" w="7373">
                  <a:moveTo>
                    <a:pt x="1" y="15912"/>
                  </a:moveTo>
                  <a:cubicBezTo>
                    <a:pt x="5572" y="11475"/>
                    <a:pt x="6772" y="6905"/>
                    <a:pt x="7373" y="0"/>
                  </a:cubicBezTo>
                </a:path>
              </a:pathLst>
            </a:custGeom>
            <a:solidFill>
              <a:schemeClr val="lt2"/>
            </a:solidFill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39"/>
            <p:cNvSpPr/>
            <p:nvPr/>
          </p:nvSpPr>
          <p:spPr>
            <a:xfrm>
              <a:off x="4111500" y="2203375"/>
              <a:ext cx="49225" cy="28375"/>
            </a:xfrm>
            <a:custGeom>
              <a:rect b="b" l="l" r="r" t="t"/>
              <a:pathLst>
                <a:path extrusionOk="0" h="1135" w="1969">
                  <a:moveTo>
                    <a:pt x="1068" y="1"/>
                  </a:moveTo>
                  <a:cubicBezTo>
                    <a:pt x="568" y="34"/>
                    <a:pt x="68" y="267"/>
                    <a:pt x="34" y="534"/>
                  </a:cubicBezTo>
                  <a:cubicBezTo>
                    <a:pt x="1" y="835"/>
                    <a:pt x="401" y="1135"/>
                    <a:pt x="901" y="1135"/>
                  </a:cubicBezTo>
                  <a:cubicBezTo>
                    <a:pt x="1435" y="1135"/>
                    <a:pt x="1902" y="901"/>
                    <a:pt x="1936" y="568"/>
                  </a:cubicBezTo>
                  <a:cubicBezTo>
                    <a:pt x="1969" y="301"/>
                    <a:pt x="1569" y="1"/>
                    <a:pt x="1068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39"/>
            <p:cNvSpPr/>
            <p:nvPr/>
          </p:nvSpPr>
          <p:spPr>
            <a:xfrm>
              <a:off x="3943050" y="2514700"/>
              <a:ext cx="427000" cy="255050"/>
            </a:xfrm>
            <a:custGeom>
              <a:rect b="b" l="l" r="r" t="t"/>
              <a:pathLst>
                <a:path extrusionOk="0" h="10202" w="17080">
                  <a:moveTo>
                    <a:pt x="14869" y="1"/>
                  </a:moveTo>
                  <a:cubicBezTo>
                    <a:pt x="10466" y="1"/>
                    <a:pt x="6766" y="1789"/>
                    <a:pt x="5505" y="2592"/>
                  </a:cubicBezTo>
                  <a:cubicBezTo>
                    <a:pt x="5471" y="2592"/>
                    <a:pt x="5471" y="2625"/>
                    <a:pt x="5438" y="2625"/>
                  </a:cubicBezTo>
                  <a:lnTo>
                    <a:pt x="5405" y="2692"/>
                  </a:lnTo>
                  <a:cubicBezTo>
                    <a:pt x="5238" y="2758"/>
                    <a:pt x="5104" y="2892"/>
                    <a:pt x="4971" y="2959"/>
                  </a:cubicBezTo>
                  <a:cubicBezTo>
                    <a:pt x="4837" y="3059"/>
                    <a:pt x="4671" y="3192"/>
                    <a:pt x="4571" y="3259"/>
                  </a:cubicBezTo>
                  <a:cubicBezTo>
                    <a:pt x="4270" y="3526"/>
                    <a:pt x="4004" y="3726"/>
                    <a:pt x="3737" y="3959"/>
                  </a:cubicBezTo>
                  <a:cubicBezTo>
                    <a:pt x="3403" y="4260"/>
                    <a:pt x="3003" y="4593"/>
                    <a:pt x="2669" y="4960"/>
                  </a:cubicBezTo>
                  <a:cubicBezTo>
                    <a:pt x="1635" y="6061"/>
                    <a:pt x="735" y="7295"/>
                    <a:pt x="1" y="8629"/>
                  </a:cubicBezTo>
                  <a:lnTo>
                    <a:pt x="401" y="8896"/>
                  </a:lnTo>
                  <a:cubicBezTo>
                    <a:pt x="634" y="9063"/>
                    <a:pt x="935" y="9230"/>
                    <a:pt x="1235" y="9397"/>
                  </a:cubicBezTo>
                  <a:cubicBezTo>
                    <a:pt x="1302" y="9430"/>
                    <a:pt x="1435" y="9463"/>
                    <a:pt x="1502" y="9530"/>
                  </a:cubicBezTo>
                  <a:lnTo>
                    <a:pt x="1568" y="9530"/>
                  </a:lnTo>
                  <a:cubicBezTo>
                    <a:pt x="1635" y="9563"/>
                    <a:pt x="1769" y="9597"/>
                    <a:pt x="1835" y="9630"/>
                  </a:cubicBezTo>
                  <a:cubicBezTo>
                    <a:pt x="1935" y="9697"/>
                    <a:pt x="2069" y="9730"/>
                    <a:pt x="2136" y="9763"/>
                  </a:cubicBezTo>
                  <a:cubicBezTo>
                    <a:pt x="2236" y="9830"/>
                    <a:pt x="2336" y="9864"/>
                    <a:pt x="2436" y="9897"/>
                  </a:cubicBezTo>
                  <a:cubicBezTo>
                    <a:pt x="2636" y="9930"/>
                    <a:pt x="2903" y="10030"/>
                    <a:pt x="3103" y="10064"/>
                  </a:cubicBezTo>
                  <a:cubicBezTo>
                    <a:pt x="3170" y="10064"/>
                    <a:pt x="3270" y="10097"/>
                    <a:pt x="3336" y="10097"/>
                  </a:cubicBezTo>
                  <a:cubicBezTo>
                    <a:pt x="3692" y="10164"/>
                    <a:pt x="4056" y="10201"/>
                    <a:pt x="4416" y="10201"/>
                  </a:cubicBezTo>
                  <a:cubicBezTo>
                    <a:pt x="5306" y="10201"/>
                    <a:pt x="6174" y="9976"/>
                    <a:pt x="6839" y="9430"/>
                  </a:cubicBezTo>
                  <a:cubicBezTo>
                    <a:pt x="7273" y="9096"/>
                    <a:pt x="7639" y="8729"/>
                    <a:pt x="7973" y="8329"/>
                  </a:cubicBezTo>
                  <a:cubicBezTo>
                    <a:pt x="8006" y="8229"/>
                    <a:pt x="8073" y="8196"/>
                    <a:pt x="8106" y="8162"/>
                  </a:cubicBezTo>
                  <a:cubicBezTo>
                    <a:pt x="9107" y="6861"/>
                    <a:pt x="9841" y="5360"/>
                    <a:pt x="11009" y="4193"/>
                  </a:cubicBezTo>
                  <a:cubicBezTo>
                    <a:pt x="12776" y="2492"/>
                    <a:pt x="14945" y="1257"/>
                    <a:pt x="17080" y="157"/>
                  </a:cubicBezTo>
                  <a:cubicBezTo>
                    <a:pt x="16329" y="49"/>
                    <a:pt x="15590" y="1"/>
                    <a:pt x="1486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39"/>
            <p:cNvSpPr/>
            <p:nvPr/>
          </p:nvSpPr>
          <p:spPr>
            <a:xfrm>
              <a:off x="3880500" y="2301775"/>
              <a:ext cx="265225" cy="467975"/>
            </a:xfrm>
            <a:custGeom>
              <a:rect b="b" l="l" r="r" t="t"/>
              <a:pathLst>
                <a:path extrusionOk="0" h="18719" w="10609">
                  <a:moveTo>
                    <a:pt x="4171" y="1"/>
                  </a:moveTo>
                  <a:cubicBezTo>
                    <a:pt x="4137" y="234"/>
                    <a:pt x="4137" y="434"/>
                    <a:pt x="4137" y="601"/>
                  </a:cubicBezTo>
                  <a:lnTo>
                    <a:pt x="4137" y="768"/>
                  </a:lnTo>
                  <a:cubicBezTo>
                    <a:pt x="4104" y="1001"/>
                    <a:pt x="4104" y="1202"/>
                    <a:pt x="4037" y="1368"/>
                  </a:cubicBezTo>
                  <a:cubicBezTo>
                    <a:pt x="4037" y="1535"/>
                    <a:pt x="4037" y="1635"/>
                    <a:pt x="4004" y="1769"/>
                  </a:cubicBezTo>
                  <a:cubicBezTo>
                    <a:pt x="3870" y="2603"/>
                    <a:pt x="3704" y="3403"/>
                    <a:pt x="3470" y="4204"/>
                  </a:cubicBezTo>
                  <a:cubicBezTo>
                    <a:pt x="3270" y="4771"/>
                    <a:pt x="3036" y="5338"/>
                    <a:pt x="2836" y="5905"/>
                  </a:cubicBezTo>
                  <a:cubicBezTo>
                    <a:pt x="2736" y="6272"/>
                    <a:pt x="2569" y="6672"/>
                    <a:pt x="2403" y="7039"/>
                  </a:cubicBezTo>
                  <a:cubicBezTo>
                    <a:pt x="2136" y="7573"/>
                    <a:pt x="1902" y="8140"/>
                    <a:pt x="1635" y="8707"/>
                  </a:cubicBezTo>
                  <a:cubicBezTo>
                    <a:pt x="835" y="10508"/>
                    <a:pt x="1" y="12410"/>
                    <a:pt x="601" y="14411"/>
                  </a:cubicBezTo>
                  <a:lnTo>
                    <a:pt x="735" y="14778"/>
                  </a:lnTo>
                  <a:cubicBezTo>
                    <a:pt x="801" y="14911"/>
                    <a:pt x="835" y="14978"/>
                    <a:pt x="902" y="15112"/>
                  </a:cubicBezTo>
                  <a:cubicBezTo>
                    <a:pt x="968" y="15212"/>
                    <a:pt x="1002" y="15312"/>
                    <a:pt x="1068" y="15412"/>
                  </a:cubicBezTo>
                  <a:cubicBezTo>
                    <a:pt x="1068" y="15445"/>
                    <a:pt x="1102" y="15445"/>
                    <a:pt x="1102" y="15478"/>
                  </a:cubicBezTo>
                  <a:cubicBezTo>
                    <a:pt x="1135" y="15579"/>
                    <a:pt x="1168" y="15712"/>
                    <a:pt x="1268" y="15779"/>
                  </a:cubicBezTo>
                  <a:cubicBezTo>
                    <a:pt x="1302" y="15879"/>
                    <a:pt x="1402" y="15945"/>
                    <a:pt x="1435" y="16046"/>
                  </a:cubicBezTo>
                  <a:cubicBezTo>
                    <a:pt x="1502" y="16112"/>
                    <a:pt x="1569" y="16212"/>
                    <a:pt x="1635" y="16279"/>
                  </a:cubicBezTo>
                  <a:lnTo>
                    <a:pt x="1669" y="16346"/>
                  </a:lnTo>
                  <a:cubicBezTo>
                    <a:pt x="1802" y="16446"/>
                    <a:pt x="1936" y="16613"/>
                    <a:pt x="2102" y="16746"/>
                  </a:cubicBezTo>
                  <a:cubicBezTo>
                    <a:pt x="2236" y="16879"/>
                    <a:pt x="2403" y="16980"/>
                    <a:pt x="2569" y="17113"/>
                  </a:cubicBezTo>
                  <a:lnTo>
                    <a:pt x="2636" y="17213"/>
                  </a:lnTo>
                  <a:cubicBezTo>
                    <a:pt x="2736" y="17280"/>
                    <a:pt x="2803" y="17313"/>
                    <a:pt x="2903" y="17413"/>
                  </a:cubicBezTo>
                  <a:cubicBezTo>
                    <a:pt x="3136" y="17580"/>
                    <a:pt x="3437" y="17747"/>
                    <a:pt x="3737" y="17914"/>
                  </a:cubicBezTo>
                  <a:cubicBezTo>
                    <a:pt x="3804" y="17947"/>
                    <a:pt x="3937" y="17980"/>
                    <a:pt x="4004" y="18047"/>
                  </a:cubicBezTo>
                  <a:lnTo>
                    <a:pt x="4070" y="18047"/>
                  </a:lnTo>
                  <a:cubicBezTo>
                    <a:pt x="4137" y="18080"/>
                    <a:pt x="4271" y="18114"/>
                    <a:pt x="4337" y="18147"/>
                  </a:cubicBezTo>
                  <a:cubicBezTo>
                    <a:pt x="4437" y="18214"/>
                    <a:pt x="4571" y="18247"/>
                    <a:pt x="4638" y="18280"/>
                  </a:cubicBezTo>
                  <a:cubicBezTo>
                    <a:pt x="4738" y="18347"/>
                    <a:pt x="4838" y="18381"/>
                    <a:pt x="4938" y="18414"/>
                  </a:cubicBezTo>
                  <a:cubicBezTo>
                    <a:pt x="5138" y="18447"/>
                    <a:pt x="5405" y="18547"/>
                    <a:pt x="5605" y="18581"/>
                  </a:cubicBezTo>
                  <a:cubicBezTo>
                    <a:pt x="5672" y="18581"/>
                    <a:pt x="5772" y="18614"/>
                    <a:pt x="5838" y="18614"/>
                  </a:cubicBezTo>
                  <a:cubicBezTo>
                    <a:pt x="6194" y="18681"/>
                    <a:pt x="6558" y="18718"/>
                    <a:pt x="6918" y="18718"/>
                  </a:cubicBezTo>
                  <a:cubicBezTo>
                    <a:pt x="7808" y="18718"/>
                    <a:pt x="8676" y="18493"/>
                    <a:pt x="9341" y="17947"/>
                  </a:cubicBezTo>
                  <a:cubicBezTo>
                    <a:pt x="9775" y="17613"/>
                    <a:pt x="10141" y="17246"/>
                    <a:pt x="10475" y="16846"/>
                  </a:cubicBezTo>
                  <a:cubicBezTo>
                    <a:pt x="10508" y="16746"/>
                    <a:pt x="10575" y="16713"/>
                    <a:pt x="10608" y="16679"/>
                  </a:cubicBezTo>
                  <a:cubicBezTo>
                    <a:pt x="10575" y="15545"/>
                    <a:pt x="10075" y="14511"/>
                    <a:pt x="9541" y="13444"/>
                  </a:cubicBezTo>
                  <a:cubicBezTo>
                    <a:pt x="9107" y="12710"/>
                    <a:pt x="8540" y="11909"/>
                    <a:pt x="8173" y="11075"/>
                  </a:cubicBezTo>
                  <a:cubicBezTo>
                    <a:pt x="8140" y="11042"/>
                    <a:pt x="8140" y="11042"/>
                    <a:pt x="8140" y="11009"/>
                  </a:cubicBezTo>
                  <a:lnTo>
                    <a:pt x="8140" y="10942"/>
                  </a:lnTo>
                  <a:cubicBezTo>
                    <a:pt x="8107" y="10875"/>
                    <a:pt x="8040" y="10742"/>
                    <a:pt x="8007" y="10608"/>
                  </a:cubicBezTo>
                  <a:cubicBezTo>
                    <a:pt x="7973" y="10508"/>
                    <a:pt x="7940" y="10375"/>
                    <a:pt x="7873" y="10208"/>
                  </a:cubicBezTo>
                  <a:cubicBezTo>
                    <a:pt x="7873" y="10175"/>
                    <a:pt x="7840" y="10075"/>
                    <a:pt x="7840" y="10008"/>
                  </a:cubicBezTo>
                  <a:cubicBezTo>
                    <a:pt x="7806" y="9708"/>
                    <a:pt x="7773" y="9441"/>
                    <a:pt x="7773" y="9174"/>
                  </a:cubicBezTo>
                  <a:cubicBezTo>
                    <a:pt x="7706" y="8640"/>
                    <a:pt x="7706" y="8140"/>
                    <a:pt x="7706" y="7673"/>
                  </a:cubicBezTo>
                  <a:cubicBezTo>
                    <a:pt x="7673" y="6706"/>
                    <a:pt x="7640" y="5705"/>
                    <a:pt x="7306" y="4771"/>
                  </a:cubicBezTo>
                  <a:cubicBezTo>
                    <a:pt x="7206" y="4537"/>
                    <a:pt x="7106" y="4237"/>
                    <a:pt x="6939" y="4004"/>
                  </a:cubicBezTo>
                  <a:cubicBezTo>
                    <a:pt x="6506" y="3336"/>
                    <a:pt x="5938" y="2769"/>
                    <a:pt x="5438" y="2202"/>
                  </a:cubicBezTo>
                  <a:cubicBezTo>
                    <a:pt x="4838" y="1535"/>
                    <a:pt x="4304" y="768"/>
                    <a:pt x="41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39"/>
            <p:cNvSpPr/>
            <p:nvPr/>
          </p:nvSpPr>
          <p:spPr>
            <a:xfrm>
              <a:off x="3387650" y="2867400"/>
              <a:ext cx="483700" cy="475550"/>
            </a:xfrm>
            <a:custGeom>
              <a:rect b="b" l="l" r="r" t="t"/>
              <a:pathLst>
                <a:path extrusionOk="0" h="19022" w="19348">
                  <a:moveTo>
                    <a:pt x="11996" y="0"/>
                  </a:moveTo>
                  <a:cubicBezTo>
                    <a:pt x="11837" y="0"/>
                    <a:pt x="11684" y="45"/>
                    <a:pt x="11542" y="125"/>
                  </a:cubicBezTo>
                  <a:cubicBezTo>
                    <a:pt x="11342" y="259"/>
                    <a:pt x="11175" y="426"/>
                    <a:pt x="11009" y="626"/>
                  </a:cubicBezTo>
                  <a:cubicBezTo>
                    <a:pt x="10442" y="1426"/>
                    <a:pt x="10141" y="2394"/>
                    <a:pt x="10108" y="3394"/>
                  </a:cubicBezTo>
                  <a:lnTo>
                    <a:pt x="10108" y="3728"/>
                  </a:lnTo>
                  <a:cubicBezTo>
                    <a:pt x="9674" y="3428"/>
                    <a:pt x="9274" y="3161"/>
                    <a:pt x="8807" y="2994"/>
                  </a:cubicBezTo>
                  <a:cubicBezTo>
                    <a:pt x="8507" y="2927"/>
                    <a:pt x="8273" y="2827"/>
                    <a:pt x="7973" y="2827"/>
                  </a:cubicBezTo>
                  <a:cubicBezTo>
                    <a:pt x="7540" y="2827"/>
                    <a:pt x="7173" y="2927"/>
                    <a:pt x="6872" y="3161"/>
                  </a:cubicBezTo>
                  <a:cubicBezTo>
                    <a:pt x="6439" y="3595"/>
                    <a:pt x="6305" y="4328"/>
                    <a:pt x="6472" y="5062"/>
                  </a:cubicBezTo>
                  <a:cubicBezTo>
                    <a:pt x="6505" y="5396"/>
                    <a:pt x="6639" y="5729"/>
                    <a:pt x="6806" y="6063"/>
                  </a:cubicBezTo>
                  <a:cubicBezTo>
                    <a:pt x="6972" y="6397"/>
                    <a:pt x="7173" y="6730"/>
                    <a:pt x="7373" y="7064"/>
                  </a:cubicBezTo>
                  <a:cubicBezTo>
                    <a:pt x="6672" y="6730"/>
                    <a:pt x="5938" y="6397"/>
                    <a:pt x="5171" y="6296"/>
                  </a:cubicBezTo>
                  <a:cubicBezTo>
                    <a:pt x="5021" y="6280"/>
                    <a:pt x="4879" y="6271"/>
                    <a:pt x="4742" y="6271"/>
                  </a:cubicBezTo>
                  <a:cubicBezTo>
                    <a:pt x="4604" y="6271"/>
                    <a:pt x="4471" y="6280"/>
                    <a:pt x="4337" y="6296"/>
                  </a:cubicBezTo>
                  <a:cubicBezTo>
                    <a:pt x="3870" y="6330"/>
                    <a:pt x="3470" y="6497"/>
                    <a:pt x="3203" y="6797"/>
                  </a:cubicBezTo>
                  <a:cubicBezTo>
                    <a:pt x="3036" y="6964"/>
                    <a:pt x="2970" y="7164"/>
                    <a:pt x="2936" y="7431"/>
                  </a:cubicBezTo>
                  <a:cubicBezTo>
                    <a:pt x="2870" y="7764"/>
                    <a:pt x="2970" y="8164"/>
                    <a:pt x="3136" y="8565"/>
                  </a:cubicBezTo>
                  <a:cubicBezTo>
                    <a:pt x="3203" y="8765"/>
                    <a:pt x="3337" y="8932"/>
                    <a:pt x="3470" y="9098"/>
                  </a:cubicBezTo>
                  <a:lnTo>
                    <a:pt x="3970" y="9732"/>
                  </a:lnTo>
                  <a:cubicBezTo>
                    <a:pt x="2803" y="9732"/>
                    <a:pt x="1635" y="10066"/>
                    <a:pt x="701" y="10733"/>
                  </a:cubicBezTo>
                  <a:cubicBezTo>
                    <a:pt x="501" y="10833"/>
                    <a:pt x="301" y="11000"/>
                    <a:pt x="168" y="11233"/>
                  </a:cubicBezTo>
                  <a:cubicBezTo>
                    <a:pt x="34" y="11433"/>
                    <a:pt x="1" y="11734"/>
                    <a:pt x="134" y="11934"/>
                  </a:cubicBezTo>
                  <a:cubicBezTo>
                    <a:pt x="301" y="12267"/>
                    <a:pt x="701" y="12401"/>
                    <a:pt x="1102" y="12501"/>
                  </a:cubicBezTo>
                  <a:lnTo>
                    <a:pt x="1135" y="12501"/>
                  </a:lnTo>
                  <a:cubicBezTo>
                    <a:pt x="1368" y="12568"/>
                    <a:pt x="1669" y="12634"/>
                    <a:pt x="1936" y="12734"/>
                  </a:cubicBezTo>
                  <a:cubicBezTo>
                    <a:pt x="3804" y="13268"/>
                    <a:pt x="5672" y="13835"/>
                    <a:pt x="7339" y="14903"/>
                  </a:cubicBezTo>
                  <a:cubicBezTo>
                    <a:pt x="8640" y="15670"/>
                    <a:pt x="9608" y="16904"/>
                    <a:pt x="10775" y="17805"/>
                  </a:cubicBezTo>
                  <a:lnTo>
                    <a:pt x="10875" y="17938"/>
                  </a:lnTo>
                  <a:cubicBezTo>
                    <a:pt x="11276" y="18238"/>
                    <a:pt x="11676" y="18505"/>
                    <a:pt x="12143" y="18739"/>
                  </a:cubicBezTo>
                  <a:cubicBezTo>
                    <a:pt x="12579" y="18934"/>
                    <a:pt x="13042" y="19021"/>
                    <a:pt x="13517" y="19021"/>
                  </a:cubicBezTo>
                  <a:cubicBezTo>
                    <a:pt x="14096" y="19021"/>
                    <a:pt x="14692" y="18892"/>
                    <a:pt x="15278" y="18672"/>
                  </a:cubicBezTo>
                  <a:cubicBezTo>
                    <a:pt x="15378" y="18639"/>
                    <a:pt x="15512" y="18605"/>
                    <a:pt x="15612" y="18572"/>
                  </a:cubicBezTo>
                  <a:cubicBezTo>
                    <a:pt x="15812" y="18472"/>
                    <a:pt x="15979" y="18405"/>
                    <a:pt x="16179" y="18272"/>
                  </a:cubicBezTo>
                  <a:cubicBezTo>
                    <a:pt x="16513" y="18072"/>
                    <a:pt x="16880" y="17805"/>
                    <a:pt x="17213" y="17504"/>
                  </a:cubicBezTo>
                  <a:cubicBezTo>
                    <a:pt x="17313" y="17471"/>
                    <a:pt x="17347" y="17438"/>
                    <a:pt x="17380" y="17404"/>
                  </a:cubicBezTo>
                  <a:lnTo>
                    <a:pt x="17613" y="17171"/>
                  </a:lnTo>
                  <a:cubicBezTo>
                    <a:pt x="17780" y="17004"/>
                    <a:pt x="17880" y="16904"/>
                    <a:pt x="18014" y="16737"/>
                  </a:cubicBezTo>
                  <a:lnTo>
                    <a:pt x="18114" y="16637"/>
                  </a:lnTo>
                  <a:cubicBezTo>
                    <a:pt x="18147" y="16570"/>
                    <a:pt x="18214" y="16470"/>
                    <a:pt x="18281" y="16404"/>
                  </a:cubicBezTo>
                  <a:cubicBezTo>
                    <a:pt x="18381" y="16170"/>
                    <a:pt x="18547" y="15970"/>
                    <a:pt x="18681" y="15737"/>
                  </a:cubicBezTo>
                  <a:lnTo>
                    <a:pt x="18681" y="15670"/>
                  </a:lnTo>
                  <a:cubicBezTo>
                    <a:pt x="18714" y="15570"/>
                    <a:pt x="18781" y="15470"/>
                    <a:pt x="18814" y="15403"/>
                  </a:cubicBezTo>
                  <a:lnTo>
                    <a:pt x="18948" y="15136"/>
                  </a:lnTo>
                  <a:cubicBezTo>
                    <a:pt x="18981" y="14936"/>
                    <a:pt x="19048" y="14769"/>
                    <a:pt x="19114" y="14569"/>
                  </a:cubicBezTo>
                  <a:cubicBezTo>
                    <a:pt x="19114" y="14469"/>
                    <a:pt x="19148" y="14436"/>
                    <a:pt x="19148" y="14336"/>
                  </a:cubicBezTo>
                  <a:cubicBezTo>
                    <a:pt x="19148" y="14269"/>
                    <a:pt x="19181" y="14169"/>
                    <a:pt x="19181" y="14069"/>
                  </a:cubicBezTo>
                  <a:cubicBezTo>
                    <a:pt x="19215" y="13969"/>
                    <a:pt x="19215" y="13835"/>
                    <a:pt x="19215" y="13768"/>
                  </a:cubicBezTo>
                  <a:cubicBezTo>
                    <a:pt x="19348" y="11834"/>
                    <a:pt x="18214" y="10299"/>
                    <a:pt x="17280" y="8898"/>
                  </a:cubicBezTo>
                  <a:cubicBezTo>
                    <a:pt x="16379" y="7664"/>
                    <a:pt x="15479" y="6497"/>
                    <a:pt x="14711" y="5229"/>
                  </a:cubicBezTo>
                  <a:cubicBezTo>
                    <a:pt x="14511" y="4895"/>
                    <a:pt x="14344" y="4562"/>
                    <a:pt x="14178" y="4162"/>
                  </a:cubicBezTo>
                  <a:cubicBezTo>
                    <a:pt x="14011" y="3828"/>
                    <a:pt x="13844" y="3461"/>
                    <a:pt x="13711" y="3094"/>
                  </a:cubicBezTo>
                  <a:lnTo>
                    <a:pt x="13477" y="2327"/>
                  </a:lnTo>
                  <a:cubicBezTo>
                    <a:pt x="13444" y="2160"/>
                    <a:pt x="13344" y="1927"/>
                    <a:pt x="13310" y="1660"/>
                  </a:cubicBezTo>
                  <a:cubicBezTo>
                    <a:pt x="13144" y="993"/>
                    <a:pt x="12877" y="259"/>
                    <a:pt x="12310" y="59"/>
                  </a:cubicBezTo>
                  <a:cubicBezTo>
                    <a:pt x="12204" y="19"/>
                    <a:pt x="12099" y="0"/>
                    <a:pt x="119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39"/>
            <p:cNvSpPr/>
            <p:nvPr/>
          </p:nvSpPr>
          <p:spPr>
            <a:xfrm>
              <a:off x="3321775" y="2973100"/>
              <a:ext cx="443675" cy="265200"/>
            </a:xfrm>
            <a:custGeom>
              <a:rect b="b" l="l" r="r" t="t"/>
              <a:pathLst>
                <a:path extrusionOk="0" fill="none" h="10608" w="17747">
                  <a:moveTo>
                    <a:pt x="17747" y="10608"/>
                  </a:moveTo>
                  <a:cubicBezTo>
                    <a:pt x="13844" y="5337"/>
                    <a:pt x="6172" y="534"/>
                    <a:pt x="1" y="0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39"/>
            <p:cNvSpPr/>
            <p:nvPr/>
          </p:nvSpPr>
          <p:spPr>
            <a:xfrm>
              <a:off x="3404325" y="2923900"/>
              <a:ext cx="371975" cy="310250"/>
            </a:xfrm>
            <a:custGeom>
              <a:rect b="b" l="l" r="r" t="t"/>
              <a:pathLst>
                <a:path extrusionOk="0" fill="none" h="12410" w="14879">
                  <a:moveTo>
                    <a:pt x="14878" y="12409"/>
                  </a:moveTo>
                  <a:cubicBezTo>
                    <a:pt x="8640" y="5071"/>
                    <a:pt x="3637" y="1735"/>
                    <a:pt x="1" y="0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39"/>
            <p:cNvSpPr/>
            <p:nvPr/>
          </p:nvSpPr>
          <p:spPr>
            <a:xfrm>
              <a:off x="3382650" y="2901275"/>
              <a:ext cx="32550" cy="41925"/>
            </a:xfrm>
            <a:custGeom>
              <a:rect b="b" l="l" r="r" t="t"/>
              <a:pathLst>
                <a:path extrusionOk="0" h="1677" w="1302">
                  <a:moveTo>
                    <a:pt x="809" y="1"/>
                  </a:moveTo>
                  <a:cubicBezTo>
                    <a:pt x="570" y="1"/>
                    <a:pt x="303" y="226"/>
                    <a:pt x="167" y="605"/>
                  </a:cubicBezTo>
                  <a:cubicBezTo>
                    <a:pt x="1" y="1039"/>
                    <a:pt x="34" y="1539"/>
                    <a:pt x="268" y="1639"/>
                  </a:cubicBezTo>
                  <a:cubicBezTo>
                    <a:pt x="318" y="1664"/>
                    <a:pt x="372" y="1676"/>
                    <a:pt x="427" y="1676"/>
                  </a:cubicBezTo>
                  <a:cubicBezTo>
                    <a:pt x="665" y="1676"/>
                    <a:pt x="933" y="1451"/>
                    <a:pt x="1068" y="1072"/>
                  </a:cubicBezTo>
                  <a:cubicBezTo>
                    <a:pt x="1302" y="605"/>
                    <a:pt x="1202" y="138"/>
                    <a:pt x="968" y="38"/>
                  </a:cubicBezTo>
                  <a:cubicBezTo>
                    <a:pt x="918" y="13"/>
                    <a:pt x="864" y="1"/>
                    <a:pt x="8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39"/>
            <p:cNvSpPr/>
            <p:nvPr/>
          </p:nvSpPr>
          <p:spPr>
            <a:xfrm>
              <a:off x="3335125" y="3074000"/>
              <a:ext cx="430325" cy="164300"/>
            </a:xfrm>
            <a:custGeom>
              <a:rect b="b" l="l" r="r" t="t"/>
              <a:pathLst>
                <a:path extrusionOk="0" fill="none" h="6572" w="17213">
                  <a:moveTo>
                    <a:pt x="17213" y="6572"/>
                  </a:moveTo>
                  <a:cubicBezTo>
                    <a:pt x="12443" y="2035"/>
                    <a:pt x="6071" y="1"/>
                    <a:pt x="0" y="668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39"/>
            <p:cNvSpPr/>
            <p:nvPr/>
          </p:nvSpPr>
          <p:spPr>
            <a:xfrm>
              <a:off x="3611150" y="2806300"/>
              <a:ext cx="196000" cy="383650"/>
            </a:xfrm>
            <a:custGeom>
              <a:rect b="b" l="l" r="r" t="t"/>
              <a:pathLst>
                <a:path extrusionOk="0" fill="none" h="15346" w="7840">
                  <a:moveTo>
                    <a:pt x="7839" y="15345"/>
                  </a:moveTo>
                  <a:cubicBezTo>
                    <a:pt x="2702" y="11176"/>
                    <a:pt x="201" y="6105"/>
                    <a:pt x="1" y="1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39"/>
            <p:cNvSpPr/>
            <p:nvPr/>
          </p:nvSpPr>
          <p:spPr>
            <a:xfrm>
              <a:off x="3587025" y="2786200"/>
              <a:ext cx="49050" cy="24400"/>
            </a:xfrm>
            <a:custGeom>
              <a:rect b="b" l="l" r="r" t="t"/>
              <a:pathLst>
                <a:path extrusionOk="0" h="976" w="1962">
                  <a:moveTo>
                    <a:pt x="791" y="1"/>
                  </a:moveTo>
                  <a:cubicBezTo>
                    <a:pt x="342" y="1"/>
                    <a:pt x="1" y="193"/>
                    <a:pt x="32" y="471"/>
                  </a:cubicBezTo>
                  <a:cubicBezTo>
                    <a:pt x="65" y="705"/>
                    <a:pt x="532" y="972"/>
                    <a:pt x="1032" y="972"/>
                  </a:cubicBezTo>
                  <a:cubicBezTo>
                    <a:pt x="1069" y="974"/>
                    <a:pt x="1105" y="975"/>
                    <a:pt x="1140" y="975"/>
                  </a:cubicBezTo>
                  <a:cubicBezTo>
                    <a:pt x="1593" y="975"/>
                    <a:pt x="1961" y="783"/>
                    <a:pt x="1900" y="505"/>
                  </a:cubicBezTo>
                  <a:cubicBezTo>
                    <a:pt x="1866" y="238"/>
                    <a:pt x="1466" y="4"/>
                    <a:pt x="899" y="4"/>
                  </a:cubicBezTo>
                  <a:cubicBezTo>
                    <a:pt x="862" y="2"/>
                    <a:pt x="826" y="1"/>
                    <a:pt x="7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39"/>
            <p:cNvSpPr/>
            <p:nvPr/>
          </p:nvSpPr>
          <p:spPr>
            <a:xfrm>
              <a:off x="3421850" y="3041475"/>
              <a:ext cx="343600" cy="196825"/>
            </a:xfrm>
            <a:custGeom>
              <a:rect b="b" l="l" r="r" t="t"/>
              <a:pathLst>
                <a:path extrusionOk="0" fill="none" h="7873" w="13744">
                  <a:moveTo>
                    <a:pt x="13744" y="7873"/>
                  </a:moveTo>
                  <a:cubicBezTo>
                    <a:pt x="9007" y="3036"/>
                    <a:pt x="4971" y="1268"/>
                    <a:pt x="0" y="1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39"/>
            <p:cNvSpPr/>
            <p:nvPr/>
          </p:nvSpPr>
          <p:spPr>
            <a:xfrm>
              <a:off x="3402675" y="3020575"/>
              <a:ext cx="25875" cy="45175"/>
            </a:xfrm>
            <a:custGeom>
              <a:rect b="b" l="l" r="r" t="t"/>
              <a:pathLst>
                <a:path extrusionOk="0" h="1807" w="1035">
                  <a:moveTo>
                    <a:pt x="526" y="0"/>
                  </a:moveTo>
                  <a:cubicBezTo>
                    <a:pt x="246" y="0"/>
                    <a:pt x="32" y="326"/>
                    <a:pt x="0" y="803"/>
                  </a:cubicBezTo>
                  <a:cubicBezTo>
                    <a:pt x="0" y="1304"/>
                    <a:pt x="167" y="1771"/>
                    <a:pt x="401" y="1804"/>
                  </a:cubicBezTo>
                  <a:cubicBezTo>
                    <a:pt x="414" y="1805"/>
                    <a:pt x="428" y="1806"/>
                    <a:pt x="442" y="1806"/>
                  </a:cubicBezTo>
                  <a:cubicBezTo>
                    <a:pt x="722" y="1806"/>
                    <a:pt x="937" y="1481"/>
                    <a:pt x="1001" y="1003"/>
                  </a:cubicBezTo>
                  <a:cubicBezTo>
                    <a:pt x="1034" y="503"/>
                    <a:pt x="868" y="36"/>
                    <a:pt x="567" y="3"/>
                  </a:cubicBezTo>
                  <a:cubicBezTo>
                    <a:pt x="553" y="1"/>
                    <a:pt x="540" y="0"/>
                    <a:pt x="5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39"/>
            <p:cNvSpPr/>
            <p:nvPr/>
          </p:nvSpPr>
          <p:spPr>
            <a:xfrm>
              <a:off x="3561125" y="2871350"/>
              <a:ext cx="246025" cy="318600"/>
            </a:xfrm>
            <a:custGeom>
              <a:rect b="b" l="l" r="r" t="t"/>
              <a:pathLst>
                <a:path extrusionOk="0" fill="none" h="12744" w="9841">
                  <a:moveTo>
                    <a:pt x="9840" y="12743"/>
                  </a:moveTo>
                  <a:cubicBezTo>
                    <a:pt x="3903" y="9941"/>
                    <a:pt x="1901" y="6072"/>
                    <a:pt x="0" y="1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39"/>
            <p:cNvSpPr/>
            <p:nvPr/>
          </p:nvSpPr>
          <p:spPr>
            <a:xfrm>
              <a:off x="3536925" y="2851550"/>
              <a:ext cx="46725" cy="26625"/>
            </a:xfrm>
            <a:custGeom>
              <a:rect b="b" l="l" r="r" t="t"/>
              <a:pathLst>
                <a:path extrusionOk="0" h="1065" w="1869">
                  <a:moveTo>
                    <a:pt x="1165" y="0"/>
                  </a:moveTo>
                  <a:cubicBezTo>
                    <a:pt x="1030" y="0"/>
                    <a:pt x="884" y="19"/>
                    <a:pt x="735" y="59"/>
                  </a:cubicBezTo>
                  <a:cubicBezTo>
                    <a:pt x="301" y="192"/>
                    <a:pt x="1" y="493"/>
                    <a:pt x="67" y="759"/>
                  </a:cubicBezTo>
                  <a:cubicBezTo>
                    <a:pt x="142" y="958"/>
                    <a:pt x="438" y="1064"/>
                    <a:pt x="778" y="1064"/>
                  </a:cubicBezTo>
                  <a:cubicBezTo>
                    <a:pt x="894" y="1064"/>
                    <a:pt x="1016" y="1052"/>
                    <a:pt x="1135" y="1026"/>
                  </a:cubicBezTo>
                  <a:cubicBezTo>
                    <a:pt x="1569" y="893"/>
                    <a:pt x="1869" y="559"/>
                    <a:pt x="1802" y="292"/>
                  </a:cubicBezTo>
                  <a:cubicBezTo>
                    <a:pt x="1732" y="105"/>
                    <a:pt x="1481" y="0"/>
                    <a:pt x="11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39"/>
            <p:cNvSpPr/>
            <p:nvPr/>
          </p:nvSpPr>
          <p:spPr>
            <a:xfrm>
              <a:off x="3415175" y="3155425"/>
              <a:ext cx="423675" cy="187525"/>
            </a:xfrm>
            <a:custGeom>
              <a:rect b="b" l="l" r="r" t="t"/>
              <a:pathLst>
                <a:path extrusionOk="0" h="7501" w="16947">
                  <a:moveTo>
                    <a:pt x="5533" y="1"/>
                  </a:moveTo>
                  <a:cubicBezTo>
                    <a:pt x="3824" y="1"/>
                    <a:pt x="1898" y="246"/>
                    <a:pt x="1" y="980"/>
                  </a:cubicBezTo>
                  <a:cubicBezTo>
                    <a:pt x="234" y="1047"/>
                    <a:pt x="534" y="1113"/>
                    <a:pt x="768" y="1213"/>
                  </a:cubicBezTo>
                  <a:cubicBezTo>
                    <a:pt x="2636" y="1747"/>
                    <a:pt x="4537" y="2314"/>
                    <a:pt x="6205" y="3382"/>
                  </a:cubicBezTo>
                  <a:cubicBezTo>
                    <a:pt x="7506" y="4149"/>
                    <a:pt x="8440" y="5383"/>
                    <a:pt x="9607" y="6284"/>
                  </a:cubicBezTo>
                  <a:lnTo>
                    <a:pt x="9741" y="6417"/>
                  </a:lnTo>
                  <a:cubicBezTo>
                    <a:pt x="10108" y="6717"/>
                    <a:pt x="10541" y="6984"/>
                    <a:pt x="10975" y="7218"/>
                  </a:cubicBezTo>
                  <a:cubicBezTo>
                    <a:pt x="11411" y="7413"/>
                    <a:pt x="11881" y="7500"/>
                    <a:pt x="12360" y="7500"/>
                  </a:cubicBezTo>
                  <a:cubicBezTo>
                    <a:pt x="12944" y="7500"/>
                    <a:pt x="13543" y="7371"/>
                    <a:pt x="14111" y="7151"/>
                  </a:cubicBezTo>
                  <a:cubicBezTo>
                    <a:pt x="14244" y="7118"/>
                    <a:pt x="14378" y="7084"/>
                    <a:pt x="14444" y="7051"/>
                  </a:cubicBezTo>
                  <a:cubicBezTo>
                    <a:pt x="14644" y="6951"/>
                    <a:pt x="14845" y="6884"/>
                    <a:pt x="15045" y="6751"/>
                  </a:cubicBezTo>
                  <a:cubicBezTo>
                    <a:pt x="15378" y="6551"/>
                    <a:pt x="15745" y="6284"/>
                    <a:pt x="16079" y="5983"/>
                  </a:cubicBezTo>
                  <a:cubicBezTo>
                    <a:pt x="16179" y="5950"/>
                    <a:pt x="16212" y="5917"/>
                    <a:pt x="16246" y="5883"/>
                  </a:cubicBezTo>
                  <a:lnTo>
                    <a:pt x="16446" y="5650"/>
                  </a:lnTo>
                  <a:cubicBezTo>
                    <a:pt x="16612" y="5483"/>
                    <a:pt x="16746" y="5383"/>
                    <a:pt x="16879" y="5216"/>
                  </a:cubicBezTo>
                  <a:lnTo>
                    <a:pt x="16946" y="5116"/>
                  </a:lnTo>
                  <a:cubicBezTo>
                    <a:pt x="16045" y="4082"/>
                    <a:pt x="14945" y="3115"/>
                    <a:pt x="13877" y="2381"/>
                  </a:cubicBezTo>
                  <a:cubicBezTo>
                    <a:pt x="13477" y="2114"/>
                    <a:pt x="13077" y="1881"/>
                    <a:pt x="12710" y="1647"/>
                  </a:cubicBezTo>
                  <a:cubicBezTo>
                    <a:pt x="12409" y="1547"/>
                    <a:pt x="12109" y="1380"/>
                    <a:pt x="11809" y="1247"/>
                  </a:cubicBezTo>
                  <a:cubicBezTo>
                    <a:pt x="11676" y="1147"/>
                    <a:pt x="11542" y="1080"/>
                    <a:pt x="11375" y="1047"/>
                  </a:cubicBezTo>
                  <a:cubicBezTo>
                    <a:pt x="11242" y="980"/>
                    <a:pt x="11075" y="913"/>
                    <a:pt x="10942" y="880"/>
                  </a:cubicBezTo>
                  <a:cubicBezTo>
                    <a:pt x="10908" y="813"/>
                    <a:pt x="10908" y="813"/>
                    <a:pt x="10875" y="813"/>
                  </a:cubicBezTo>
                  <a:cubicBezTo>
                    <a:pt x="10808" y="813"/>
                    <a:pt x="10808" y="780"/>
                    <a:pt x="10775" y="780"/>
                  </a:cubicBezTo>
                  <a:cubicBezTo>
                    <a:pt x="9917" y="487"/>
                    <a:pt x="7940" y="1"/>
                    <a:pt x="55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39"/>
            <p:cNvSpPr/>
            <p:nvPr/>
          </p:nvSpPr>
          <p:spPr>
            <a:xfrm>
              <a:off x="3650350" y="2907225"/>
              <a:ext cx="221000" cy="435725"/>
            </a:xfrm>
            <a:custGeom>
              <a:rect b="b" l="l" r="r" t="t"/>
              <a:pathLst>
                <a:path extrusionOk="0" h="17429" w="8840">
                  <a:moveTo>
                    <a:pt x="2636" y="0"/>
                  </a:moveTo>
                  <a:lnTo>
                    <a:pt x="2636" y="0"/>
                  </a:lnTo>
                  <a:cubicBezTo>
                    <a:pt x="2669" y="701"/>
                    <a:pt x="2335" y="1501"/>
                    <a:pt x="1968" y="2202"/>
                  </a:cubicBezTo>
                  <a:cubicBezTo>
                    <a:pt x="1635" y="2835"/>
                    <a:pt x="1201" y="3469"/>
                    <a:pt x="1001" y="4136"/>
                  </a:cubicBezTo>
                  <a:cubicBezTo>
                    <a:pt x="934" y="4370"/>
                    <a:pt x="868" y="4670"/>
                    <a:pt x="834" y="4904"/>
                  </a:cubicBezTo>
                  <a:cubicBezTo>
                    <a:pt x="701" y="5838"/>
                    <a:pt x="868" y="6705"/>
                    <a:pt x="1034" y="7572"/>
                  </a:cubicBezTo>
                  <a:cubicBezTo>
                    <a:pt x="1134" y="8006"/>
                    <a:pt x="1201" y="8473"/>
                    <a:pt x="1301" y="8906"/>
                  </a:cubicBezTo>
                  <a:cubicBezTo>
                    <a:pt x="1335" y="9173"/>
                    <a:pt x="1368" y="9407"/>
                    <a:pt x="1368" y="9674"/>
                  </a:cubicBezTo>
                  <a:lnTo>
                    <a:pt x="1368" y="9874"/>
                  </a:lnTo>
                  <a:lnTo>
                    <a:pt x="1368" y="10307"/>
                  </a:lnTo>
                  <a:cubicBezTo>
                    <a:pt x="1368" y="10374"/>
                    <a:pt x="1335" y="10508"/>
                    <a:pt x="1335" y="10641"/>
                  </a:cubicBezTo>
                  <a:lnTo>
                    <a:pt x="1335" y="10674"/>
                  </a:lnTo>
                  <a:lnTo>
                    <a:pt x="1335" y="10741"/>
                  </a:lnTo>
                  <a:cubicBezTo>
                    <a:pt x="1201" y="11575"/>
                    <a:pt x="868" y="12376"/>
                    <a:pt x="601" y="13176"/>
                  </a:cubicBezTo>
                  <a:cubicBezTo>
                    <a:pt x="267" y="14177"/>
                    <a:pt x="0" y="15211"/>
                    <a:pt x="200" y="16212"/>
                  </a:cubicBezTo>
                  <a:lnTo>
                    <a:pt x="334" y="16345"/>
                  </a:lnTo>
                  <a:cubicBezTo>
                    <a:pt x="701" y="16645"/>
                    <a:pt x="1134" y="16912"/>
                    <a:pt x="1601" y="17146"/>
                  </a:cubicBezTo>
                  <a:cubicBezTo>
                    <a:pt x="2022" y="17341"/>
                    <a:pt x="2484" y="17428"/>
                    <a:pt x="2959" y="17428"/>
                  </a:cubicBezTo>
                  <a:cubicBezTo>
                    <a:pt x="3537" y="17428"/>
                    <a:pt x="4136" y="17299"/>
                    <a:pt x="4704" y="17079"/>
                  </a:cubicBezTo>
                  <a:cubicBezTo>
                    <a:pt x="4837" y="17046"/>
                    <a:pt x="4971" y="17012"/>
                    <a:pt x="5037" y="16979"/>
                  </a:cubicBezTo>
                  <a:cubicBezTo>
                    <a:pt x="5271" y="16879"/>
                    <a:pt x="5438" y="16812"/>
                    <a:pt x="5638" y="16679"/>
                  </a:cubicBezTo>
                  <a:cubicBezTo>
                    <a:pt x="5971" y="16479"/>
                    <a:pt x="6338" y="16212"/>
                    <a:pt x="6672" y="15911"/>
                  </a:cubicBezTo>
                  <a:cubicBezTo>
                    <a:pt x="6772" y="15878"/>
                    <a:pt x="6805" y="15845"/>
                    <a:pt x="6839" y="15811"/>
                  </a:cubicBezTo>
                  <a:lnTo>
                    <a:pt x="7039" y="15578"/>
                  </a:lnTo>
                  <a:cubicBezTo>
                    <a:pt x="7205" y="15411"/>
                    <a:pt x="7339" y="15311"/>
                    <a:pt x="7472" y="15144"/>
                  </a:cubicBezTo>
                  <a:cubicBezTo>
                    <a:pt x="7506" y="15078"/>
                    <a:pt x="7539" y="15078"/>
                    <a:pt x="7539" y="15044"/>
                  </a:cubicBezTo>
                  <a:cubicBezTo>
                    <a:pt x="7639" y="14977"/>
                    <a:pt x="7706" y="14877"/>
                    <a:pt x="7773" y="14811"/>
                  </a:cubicBezTo>
                  <a:cubicBezTo>
                    <a:pt x="7873" y="14577"/>
                    <a:pt x="8039" y="14377"/>
                    <a:pt x="8173" y="14144"/>
                  </a:cubicBezTo>
                  <a:lnTo>
                    <a:pt x="8173" y="14077"/>
                  </a:lnTo>
                  <a:cubicBezTo>
                    <a:pt x="8206" y="13977"/>
                    <a:pt x="8273" y="13877"/>
                    <a:pt x="8306" y="13810"/>
                  </a:cubicBezTo>
                  <a:lnTo>
                    <a:pt x="8440" y="13543"/>
                  </a:lnTo>
                  <a:cubicBezTo>
                    <a:pt x="8473" y="13343"/>
                    <a:pt x="8540" y="13176"/>
                    <a:pt x="8606" y="12976"/>
                  </a:cubicBezTo>
                  <a:cubicBezTo>
                    <a:pt x="8606" y="12876"/>
                    <a:pt x="8640" y="12843"/>
                    <a:pt x="8640" y="12743"/>
                  </a:cubicBezTo>
                  <a:cubicBezTo>
                    <a:pt x="8640" y="12676"/>
                    <a:pt x="8673" y="12576"/>
                    <a:pt x="8673" y="12476"/>
                  </a:cubicBezTo>
                  <a:cubicBezTo>
                    <a:pt x="8707" y="12376"/>
                    <a:pt x="8707" y="12242"/>
                    <a:pt x="8707" y="12175"/>
                  </a:cubicBezTo>
                  <a:cubicBezTo>
                    <a:pt x="8840" y="10241"/>
                    <a:pt x="7706" y="8706"/>
                    <a:pt x="6572" y="7205"/>
                  </a:cubicBezTo>
                  <a:cubicBezTo>
                    <a:pt x="5704" y="6004"/>
                    <a:pt x="4804" y="4837"/>
                    <a:pt x="4037" y="3536"/>
                  </a:cubicBezTo>
                  <a:cubicBezTo>
                    <a:pt x="3836" y="3202"/>
                    <a:pt x="3670" y="2869"/>
                    <a:pt x="3503" y="2502"/>
                  </a:cubicBezTo>
                  <a:cubicBezTo>
                    <a:pt x="3336" y="2168"/>
                    <a:pt x="3169" y="1801"/>
                    <a:pt x="3036" y="1401"/>
                  </a:cubicBezTo>
                  <a:lnTo>
                    <a:pt x="2802" y="667"/>
                  </a:lnTo>
                  <a:cubicBezTo>
                    <a:pt x="2769" y="500"/>
                    <a:pt x="2669" y="234"/>
                    <a:pt x="26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38" name="Google Shape;3338;p39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pic>
        <p:nvPicPr>
          <p:cNvPr id="3339" name="Google Shape;3339;p39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>
            <a:off x="7989075" y="3305523"/>
            <a:ext cx="2522775" cy="2256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40" name="Google Shape;3340;p39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>
            <a:off x="7501926" y="-1465457"/>
            <a:ext cx="3852000" cy="3445953"/>
          </a:xfrm>
          <a:prstGeom prst="rect">
            <a:avLst/>
          </a:prstGeom>
          <a:noFill/>
          <a:ln>
            <a:noFill/>
          </a:ln>
        </p:spPr>
      </p:pic>
      <p:pic>
        <p:nvPicPr>
          <p:cNvPr id="3341" name="Google Shape;3341;p39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>
            <a:off x="-2169699" y="-1395894"/>
            <a:ext cx="3852000" cy="3445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7_1_1">
    <p:spTree>
      <p:nvGrpSpPr>
        <p:cNvPr id="3342" name="Shape 3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3" name="Google Shape;3343;p40"/>
          <p:cNvSpPr txBox="1"/>
          <p:nvPr>
            <p:ph type="title"/>
          </p:nvPr>
        </p:nvSpPr>
        <p:spPr>
          <a:xfrm>
            <a:off x="720000" y="519399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5"/>
          <p:cNvSpPr txBox="1"/>
          <p:nvPr>
            <p:ph idx="1" type="subTitle"/>
          </p:nvPr>
        </p:nvSpPr>
        <p:spPr>
          <a:xfrm>
            <a:off x="2020447" y="3087225"/>
            <a:ext cx="2178000" cy="89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6" name="Google Shape;446;p5"/>
          <p:cNvSpPr txBox="1"/>
          <p:nvPr>
            <p:ph idx="2" type="subTitle"/>
          </p:nvPr>
        </p:nvSpPr>
        <p:spPr>
          <a:xfrm>
            <a:off x="5924447" y="3087225"/>
            <a:ext cx="2178000" cy="89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7" name="Google Shape;447;p5"/>
          <p:cNvSpPr txBox="1"/>
          <p:nvPr>
            <p:ph idx="3" type="subTitle"/>
          </p:nvPr>
        </p:nvSpPr>
        <p:spPr>
          <a:xfrm>
            <a:off x="2020447" y="2473200"/>
            <a:ext cx="2178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8" name="Google Shape;448;p5"/>
          <p:cNvSpPr txBox="1"/>
          <p:nvPr>
            <p:ph idx="4" type="subTitle"/>
          </p:nvPr>
        </p:nvSpPr>
        <p:spPr>
          <a:xfrm>
            <a:off x="5924447" y="2473200"/>
            <a:ext cx="2178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449" name="Google Shape;449;p5"/>
          <p:cNvGrpSpPr/>
          <p:nvPr/>
        </p:nvGrpSpPr>
        <p:grpSpPr>
          <a:xfrm flipH="1" rot="10138916">
            <a:off x="-680800" y="-97103"/>
            <a:ext cx="1870257" cy="1846921"/>
            <a:chOff x="4045425" y="3839900"/>
            <a:chExt cx="559025" cy="552050"/>
          </a:xfrm>
        </p:grpSpPr>
        <p:sp>
          <p:nvSpPr>
            <p:cNvPr id="450" name="Google Shape;450;p5"/>
            <p:cNvSpPr/>
            <p:nvPr/>
          </p:nvSpPr>
          <p:spPr>
            <a:xfrm>
              <a:off x="4302300" y="3839900"/>
              <a:ext cx="67900" cy="274150"/>
            </a:xfrm>
            <a:custGeom>
              <a:rect b="b" l="l" r="r" t="t"/>
              <a:pathLst>
                <a:path extrusionOk="0" h="10966" w="2716">
                  <a:moveTo>
                    <a:pt x="406" y="0"/>
                  </a:moveTo>
                  <a:cubicBezTo>
                    <a:pt x="406" y="0"/>
                    <a:pt x="1" y="3572"/>
                    <a:pt x="156" y="5524"/>
                  </a:cubicBezTo>
                  <a:cubicBezTo>
                    <a:pt x="311" y="7477"/>
                    <a:pt x="1799" y="10966"/>
                    <a:pt x="1799" y="10966"/>
                  </a:cubicBezTo>
                  <a:cubicBezTo>
                    <a:pt x="1799" y="10966"/>
                    <a:pt x="2716" y="7525"/>
                    <a:pt x="2287" y="5524"/>
                  </a:cubicBezTo>
                  <a:cubicBezTo>
                    <a:pt x="1858" y="3524"/>
                    <a:pt x="406" y="0"/>
                    <a:pt x="406" y="0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5"/>
            <p:cNvSpPr/>
            <p:nvPr/>
          </p:nvSpPr>
          <p:spPr>
            <a:xfrm>
              <a:off x="4142475" y="3927100"/>
              <a:ext cx="196475" cy="194400"/>
            </a:xfrm>
            <a:custGeom>
              <a:rect b="b" l="l" r="r" t="t"/>
              <a:pathLst>
                <a:path extrusionOk="0" h="7776" w="7859">
                  <a:moveTo>
                    <a:pt x="0" y="1"/>
                  </a:moveTo>
                  <a:cubicBezTo>
                    <a:pt x="0" y="1"/>
                    <a:pt x="1882" y="3060"/>
                    <a:pt x="3215" y="4501"/>
                  </a:cubicBezTo>
                  <a:cubicBezTo>
                    <a:pt x="4537" y="5942"/>
                    <a:pt x="7858" y="7775"/>
                    <a:pt x="7858" y="7775"/>
                  </a:cubicBezTo>
                  <a:cubicBezTo>
                    <a:pt x="7858" y="7775"/>
                    <a:pt x="6453" y="4501"/>
                    <a:pt x="4882" y="3191"/>
                  </a:cubicBezTo>
                  <a:cubicBezTo>
                    <a:pt x="3322" y="1882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5"/>
            <p:cNvSpPr/>
            <p:nvPr/>
          </p:nvSpPr>
          <p:spPr>
            <a:xfrm>
              <a:off x="4360050" y="3883050"/>
              <a:ext cx="113450" cy="228325"/>
            </a:xfrm>
            <a:custGeom>
              <a:rect b="b" l="l" r="r" t="t"/>
              <a:pathLst>
                <a:path extrusionOk="0" h="9133" w="4538">
                  <a:moveTo>
                    <a:pt x="4537" y="0"/>
                  </a:moveTo>
                  <a:cubicBezTo>
                    <a:pt x="4537" y="1"/>
                    <a:pt x="2346" y="2489"/>
                    <a:pt x="1465" y="4072"/>
                  </a:cubicBezTo>
                  <a:cubicBezTo>
                    <a:pt x="572" y="5644"/>
                    <a:pt x="1" y="9132"/>
                    <a:pt x="1" y="9132"/>
                  </a:cubicBezTo>
                  <a:cubicBezTo>
                    <a:pt x="1" y="9132"/>
                    <a:pt x="2537" y="7025"/>
                    <a:pt x="3227" y="5263"/>
                  </a:cubicBezTo>
                  <a:cubicBezTo>
                    <a:pt x="3906" y="3501"/>
                    <a:pt x="4537" y="1"/>
                    <a:pt x="4537" y="0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5"/>
            <p:cNvSpPr/>
            <p:nvPr/>
          </p:nvSpPr>
          <p:spPr>
            <a:xfrm>
              <a:off x="4362450" y="4017875"/>
              <a:ext cx="235150" cy="128325"/>
            </a:xfrm>
            <a:custGeom>
              <a:rect b="b" l="l" r="r" t="t"/>
              <a:pathLst>
                <a:path extrusionOk="0" h="5133" w="9406">
                  <a:moveTo>
                    <a:pt x="9406" y="1"/>
                  </a:moveTo>
                  <a:cubicBezTo>
                    <a:pt x="9406" y="1"/>
                    <a:pt x="6036" y="870"/>
                    <a:pt x="4322" y="1692"/>
                  </a:cubicBezTo>
                  <a:cubicBezTo>
                    <a:pt x="2607" y="2513"/>
                    <a:pt x="0" y="5133"/>
                    <a:pt x="0" y="5133"/>
                  </a:cubicBezTo>
                  <a:cubicBezTo>
                    <a:pt x="0" y="5133"/>
                    <a:pt x="3441" y="4775"/>
                    <a:pt x="5096" y="3680"/>
                  </a:cubicBezTo>
                  <a:cubicBezTo>
                    <a:pt x="6739" y="2585"/>
                    <a:pt x="9406" y="1"/>
                    <a:pt x="9406" y="1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5"/>
            <p:cNvSpPr/>
            <p:nvPr/>
          </p:nvSpPr>
          <p:spPr>
            <a:xfrm>
              <a:off x="4366000" y="4165700"/>
              <a:ext cx="238450" cy="53125"/>
            </a:xfrm>
            <a:custGeom>
              <a:rect b="b" l="l" r="r" t="t"/>
              <a:pathLst>
                <a:path extrusionOk="0" h="2125" w="9538">
                  <a:moveTo>
                    <a:pt x="4134" y="1"/>
                  </a:moveTo>
                  <a:cubicBezTo>
                    <a:pt x="2384" y="1"/>
                    <a:pt x="1" y="529"/>
                    <a:pt x="1" y="529"/>
                  </a:cubicBezTo>
                  <a:cubicBezTo>
                    <a:pt x="1" y="529"/>
                    <a:pt x="2668" y="2125"/>
                    <a:pt x="4454" y="2125"/>
                  </a:cubicBezTo>
                  <a:cubicBezTo>
                    <a:pt x="6228" y="2125"/>
                    <a:pt x="9538" y="1446"/>
                    <a:pt x="9538" y="1446"/>
                  </a:cubicBezTo>
                  <a:cubicBezTo>
                    <a:pt x="9538" y="1446"/>
                    <a:pt x="6645" y="315"/>
                    <a:pt x="4966" y="53"/>
                  </a:cubicBezTo>
                  <a:cubicBezTo>
                    <a:pt x="4718" y="16"/>
                    <a:pt x="4435" y="1"/>
                    <a:pt x="4134" y="1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5"/>
            <p:cNvSpPr/>
            <p:nvPr/>
          </p:nvSpPr>
          <p:spPr>
            <a:xfrm>
              <a:off x="4360050" y="4217900"/>
              <a:ext cx="183375" cy="94975"/>
            </a:xfrm>
            <a:custGeom>
              <a:rect b="b" l="l" r="r" t="t"/>
              <a:pathLst>
                <a:path extrusionOk="0" h="3799" w="7335">
                  <a:moveTo>
                    <a:pt x="1" y="1"/>
                  </a:moveTo>
                  <a:cubicBezTo>
                    <a:pt x="1" y="1"/>
                    <a:pt x="1489" y="2275"/>
                    <a:pt x="2930" y="2823"/>
                  </a:cubicBezTo>
                  <a:cubicBezTo>
                    <a:pt x="4370" y="3382"/>
                    <a:pt x="7335" y="3799"/>
                    <a:pt x="7335" y="3799"/>
                  </a:cubicBezTo>
                  <a:cubicBezTo>
                    <a:pt x="7335" y="3799"/>
                    <a:pt x="5466" y="1882"/>
                    <a:pt x="4216" y="1120"/>
                  </a:cubicBezTo>
                  <a:cubicBezTo>
                    <a:pt x="2954" y="358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5"/>
            <p:cNvSpPr/>
            <p:nvPr/>
          </p:nvSpPr>
          <p:spPr>
            <a:xfrm>
              <a:off x="4045425" y="4084900"/>
              <a:ext cx="293525" cy="61250"/>
            </a:xfrm>
            <a:custGeom>
              <a:rect b="b" l="l" r="r" t="t"/>
              <a:pathLst>
                <a:path extrusionOk="0" h="2450" w="11741">
                  <a:moveTo>
                    <a:pt x="3481" y="0"/>
                  </a:moveTo>
                  <a:cubicBezTo>
                    <a:pt x="1690" y="0"/>
                    <a:pt x="1" y="94"/>
                    <a:pt x="1" y="94"/>
                  </a:cubicBezTo>
                  <a:cubicBezTo>
                    <a:pt x="1" y="94"/>
                    <a:pt x="3561" y="1654"/>
                    <a:pt x="5633" y="2154"/>
                  </a:cubicBezTo>
                  <a:cubicBezTo>
                    <a:pt x="6594" y="2387"/>
                    <a:pt x="7988" y="2449"/>
                    <a:pt x="9202" y="2449"/>
                  </a:cubicBezTo>
                  <a:cubicBezTo>
                    <a:pt x="10589" y="2449"/>
                    <a:pt x="11740" y="2368"/>
                    <a:pt x="11740" y="2368"/>
                  </a:cubicBezTo>
                  <a:cubicBezTo>
                    <a:pt x="11740" y="2368"/>
                    <a:pt x="8466" y="368"/>
                    <a:pt x="6275" y="118"/>
                  </a:cubicBezTo>
                  <a:cubicBezTo>
                    <a:pt x="5491" y="29"/>
                    <a:pt x="4471" y="0"/>
                    <a:pt x="3481" y="0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5"/>
            <p:cNvSpPr/>
            <p:nvPr/>
          </p:nvSpPr>
          <p:spPr>
            <a:xfrm>
              <a:off x="4068950" y="4163625"/>
              <a:ext cx="261075" cy="57450"/>
            </a:xfrm>
            <a:custGeom>
              <a:rect b="b" l="l" r="r" t="t"/>
              <a:pathLst>
                <a:path extrusionOk="0" h="2298" w="10443">
                  <a:moveTo>
                    <a:pt x="6522" y="1"/>
                  </a:moveTo>
                  <a:cubicBezTo>
                    <a:pt x="6068" y="1"/>
                    <a:pt x="5632" y="36"/>
                    <a:pt x="5251" y="124"/>
                  </a:cubicBezTo>
                  <a:cubicBezTo>
                    <a:pt x="3346" y="553"/>
                    <a:pt x="0" y="2041"/>
                    <a:pt x="0" y="2041"/>
                  </a:cubicBezTo>
                  <a:cubicBezTo>
                    <a:pt x="0" y="2041"/>
                    <a:pt x="2293" y="2297"/>
                    <a:pt x="4142" y="2297"/>
                  </a:cubicBezTo>
                  <a:cubicBezTo>
                    <a:pt x="4546" y="2297"/>
                    <a:pt x="4930" y="2285"/>
                    <a:pt x="5263" y="2255"/>
                  </a:cubicBezTo>
                  <a:cubicBezTo>
                    <a:pt x="7132" y="2089"/>
                    <a:pt x="10442" y="565"/>
                    <a:pt x="10442" y="565"/>
                  </a:cubicBezTo>
                  <a:cubicBezTo>
                    <a:pt x="10442" y="565"/>
                    <a:pt x="8339" y="1"/>
                    <a:pt x="6522" y="1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5"/>
            <p:cNvSpPr/>
            <p:nvPr/>
          </p:nvSpPr>
          <p:spPr>
            <a:xfrm>
              <a:off x="4152900" y="4210775"/>
              <a:ext cx="175625" cy="118175"/>
            </a:xfrm>
            <a:custGeom>
              <a:rect b="b" l="l" r="r" t="t"/>
              <a:pathLst>
                <a:path extrusionOk="0" h="4727" w="7025">
                  <a:moveTo>
                    <a:pt x="7025" y="0"/>
                  </a:moveTo>
                  <a:lnTo>
                    <a:pt x="7025" y="0"/>
                  </a:lnTo>
                  <a:cubicBezTo>
                    <a:pt x="7024" y="0"/>
                    <a:pt x="4262" y="250"/>
                    <a:pt x="3060" y="1274"/>
                  </a:cubicBezTo>
                  <a:cubicBezTo>
                    <a:pt x="1845" y="2286"/>
                    <a:pt x="0" y="4727"/>
                    <a:pt x="0" y="4727"/>
                  </a:cubicBezTo>
                  <a:cubicBezTo>
                    <a:pt x="0" y="4727"/>
                    <a:pt x="2643" y="3965"/>
                    <a:pt x="3941" y="3215"/>
                  </a:cubicBezTo>
                  <a:cubicBezTo>
                    <a:pt x="5227" y="2453"/>
                    <a:pt x="7025" y="0"/>
                    <a:pt x="7025" y="0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5"/>
            <p:cNvSpPr/>
            <p:nvPr/>
          </p:nvSpPr>
          <p:spPr>
            <a:xfrm>
              <a:off x="4177000" y="3962400"/>
              <a:ext cx="329100" cy="429550"/>
            </a:xfrm>
            <a:custGeom>
              <a:rect b="b" l="l" r="r" t="t"/>
              <a:pathLst>
                <a:path extrusionOk="0" h="17182" w="13164">
                  <a:moveTo>
                    <a:pt x="6209" y="0"/>
                  </a:moveTo>
                  <a:cubicBezTo>
                    <a:pt x="6202" y="0"/>
                    <a:pt x="6192" y="5"/>
                    <a:pt x="6192" y="5"/>
                  </a:cubicBezTo>
                  <a:cubicBezTo>
                    <a:pt x="6466" y="1160"/>
                    <a:pt x="6656" y="2327"/>
                    <a:pt x="6751" y="3518"/>
                  </a:cubicBezTo>
                  <a:cubicBezTo>
                    <a:pt x="6763" y="3923"/>
                    <a:pt x="6763" y="4339"/>
                    <a:pt x="6763" y="4756"/>
                  </a:cubicBezTo>
                  <a:cubicBezTo>
                    <a:pt x="6763" y="4982"/>
                    <a:pt x="6751" y="5220"/>
                    <a:pt x="6751" y="5447"/>
                  </a:cubicBezTo>
                  <a:lnTo>
                    <a:pt x="6751" y="5530"/>
                  </a:lnTo>
                  <a:cubicBezTo>
                    <a:pt x="6751" y="5887"/>
                    <a:pt x="6727" y="6256"/>
                    <a:pt x="6716" y="6625"/>
                  </a:cubicBezTo>
                  <a:cubicBezTo>
                    <a:pt x="6168" y="5911"/>
                    <a:pt x="5489" y="5316"/>
                    <a:pt x="4834" y="4696"/>
                  </a:cubicBezTo>
                  <a:cubicBezTo>
                    <a:pt x="4049" y="3946"/>
                    <a:pt x="3167" y="3149"/>
                    <a:pt x="2596" y="2220"/>
                  </a:cubicBezTo>
                  <a:cubicBezTo>
                    <a:pt x="2591" y="2211"/>
                    <a:pt x="2585" y="2207"/>
                    <a:pt x="2580" y="2207"/>
                  </a:cubicBezTo>
                  <a:cubicBezTo>
                    <a:pt x="2571" y="2207"/>
                    <a:pt x="2565" y="2217"/>
                    <a:pt x="2572" y="2232"/>
                  </a:cubicBezTo>
                  <a:cubicBezTo>
                    <a:pt x="3084" y="3101"/>
                    <a:pt x="3870" y="3851"/>
                    <a:pt x="4584" y="4565"/>
                  </a:cubicBezTo>
                  <a:cubicBezTo>
                    <a:pt x="5323" y="5304"/>
                    <a:pt x="6073" y="6018"/>
                    <a:pt x="6704" y="6851"/>
                  </a:cubicBezTo>
                  <a:cubicBezTo>
                    <a:pt x="6692" y="7018"/>
                    <a:pt x="6680" y="7185"/>
                    <a:pt x="6668" y="7340"/>
                  </a:cubicBezTo>
                  <a:cubicBezTo>
                    <a:pt x="5846" y="6887"/>
                    <a:pt x="4882" y="6744"/>
                    <a:pt x="3965" y="6554"/>
                  </a:cubicBezTo>
                  <a:cubicBezTo>
                    <a:pt x="2940" y="6344"/>
                    <a:pt x="1903" y="6077"/>
                    <a:pt x="843" y="6077"/>
                  </a:cubicBezTo>
                  <a:cubicBezTo>
                    <a:pt x="820" y="6077"/>
                    <a:pt x="797" y="6077"/>
                    <a:pt x="774" y="6078"/>
                  </a:cubicBezTo>
                  <a:lnTo>
                    <a:pt x="774" y="6089"/>
                  </a:lnTo>
                  <a:cubicBezTo>
                    <a:pt x="1846" y="6113"/>
                    <a:pt x="2906" y="6423"/>
                    <a:pt x="3941" y="6649"/>
                  </a:cubicBezTo>
                  <a:cubicBezTo>
                    <a:pt x="4382" y="6756"/>
                    <a:pt x="4846" y="6851"/>
                    <a:pt x="5299" y="6971"/>
                  </a:cubicBezTo>
                  <a:cubicBezTo>
                    <a:pt x="5763" y="7113"/>
                    <a:pt x="6227" y="7304"/>
                    <a:pt x="6656" y="7542"/>
                  </a:cubicBezTo>
                  <a:cubicBezTo>
                    <a:pt x="6632" y="7875"/>
                    <a:pt x="6596" y="8209"/>
                    <a:pt x="6561" y="8542"/>
                  </a:cubicBezTo>
                  <a:cubicBezTo>
                    <a:pt x="6277" y="8506"/>
                    <a:pt x="5987" y="8491"/>
                    <a:pt x="5694" y="8491"/>
                  </a:cubicBezTo>
                  <a:cubicBezTo>
                    <a:pt x="4930" y="8491"/>
                    <a:pt x="4149" y="8589"/>
                    <a:pt x="3418" y="8649"/>
                  </a:cubicBezTo>
                  <a:cubicBezTo>
                    <a:pt x="2263" y="8733"/>
                    <a:pt x="1132" y="8959"/>
                    <a:pt x="24" y="9304"/>
                  </a:cubicBezTo>
                  <a:cubicBezTo>
                    <a:pt x="0" y="9316"/>
                    <a:pt x="12" y="9352"/>
                    <a:pt x="36" y="9352"/>
                  </a:cubicBezTo>
                  <a:cubicBezTo>
                    <a:pt x="1132" y="9018"/>
                    <a:pt x="2275" y="8816"/>
                    <a:pt x="3418" y="8756"/>
                  </a:cubicBezTo>
                  <a:cubicBezTo>
                    <a:pt x="3941" y="8721"/>
                    <a:pt x="4465" y="8709"/>
                    <a:pt x="4977" y="8685"/>
                  </a:cubicBezTo>
                  <a:cubicBezTo>
                    <a:pt x="5220" y="8668"/>
                    <a:pt x="5463" y="8660"/>
                    <a:pt x="5705" y="8660"/>
                  </a:cubicBezTo>
                  <a:cubicBezTo>
                    <a:pt x="5985" y="8660"/>
                    <a:pt x="6263" y="8671"/>
                    <a:pt x="6537" y="8697"/>
                  </a:cubicBezTo>
                  <a:cubicBezTo>
                    <a:pt x="6501" y="9054"/>
                    <a:pt x="6454" y="9399"/>
                    <a:pt x="6382" y="9757"/>
                  </a:cubicBezTo>
                  <a:cubicBezTo>
                    <a:pt x="5727" y="9757"/>
                    <a:pt x="5132" y="10233"/>
                    <a:pt x="4620" y="10602"/>
                  </a:cubicBezTo>
                  <a:cubicBezTo>
                    <a:pt x="3941" y="11090"/>
                    <a:pt x="3322" y="11650"/>
                    <a:pt x="2679" y="12185"/>
                  </a:cubicBezTo>
                  <a:cubicBezTo>
                    <a:pt x="2661" y="12213"/>
                    <a:pt x="2678" y="12241"/>
                    <a:pt x="2703" y="12241"/>
                  </a:cubicBezTo>
                  <a:cubicBezTo>
                    <a:pt x="2711" y="12241"/>
                    <a:pt x="2719" y="12238"/>
                    <a:pt x="2727" y="12233"/>
                  </a:cubicBezTo>
                  <a:cubicBezTo>
                    <a:pt x="3287" y="11781"/>
                    <a:pt x="3882" y="11340"/>
                    <a:pt x="4477" y="10923"/>
                  </a:cubicBezTo>
                  <a:cubicBezTo>
                    <a:pt x="4977" y="10590"/>
                    <a:pt x="5680" y="10030"/>
                    <a:pt x="6335" y="10019"/>
                  </a:cubicBezTo>
                  <a:lnTo>
                    <a:pt x="6335" y="10019"/>
                  </a:lnTo>
                  <a:cubicBezTo>
                    <a:pt x="6323" y="10066"/>
                    <a:pt x="6311" y="10126"/>
                    <a:pt x="6299" y="10173"/>
                  </a:cubicBezTo>
                  <a:cubicBezTo>
                    <a:pt x="5858" y="12447"/>
                    <a:pt x="5025" y="14650"/>
                    <a:pt x="4251" y="16841"/>
                  </a:cubicBezTo>
                  <a:cubicBezTo>
                    <a:pt x="4180" y="17048"/>
                    <a:pt x="4348" y="17182"/>
                    <a:pt x="4520" y="17182"/>
                  </a:cubicBezTo>
                  <a:cubicBezTo>
                    <a:pt x="4634" y="17182"/>
                    <a:pt x="4751" y="17122"/>
                    <a:pt x="4799" y="16984"/>
                  </a:cubicBezTo>
                  <a:cubicBezTo>
                    <a:pt x="5549" y="14876"/>
                    <a:pt x="6287" y="12697"/>
                    <a:pt x="6680" y="10483"/>
                  </a:cubicBezTo>
                  <a:cubicBezTo>
                    <a:pt x="6807" y="10450"/>
                    <a:pt x="6938" y="10436"/>
                    <a:pt x="7071" y="10436"/>
                  </a:cubicBezTo>
                  <a:cubicBezTo>
                    <a:pt x="7670" y="10436"/>
                    <a:pt x="8304" y="10729"/>
                    <a:pt x="8811" y="10983"/>
                  </a:cubicBezTo>
                  <a:cubicBezTo>
                    <a:pt x="9418" y="11292"/>
                    <a:pt x="10002" y="11638"/>
                    <a:pt x="10549" y="12031"/>
                  </a:cubicBezTo>
                  <a:cubicBezTo>
                    <a:pt x="10555" y="12034"/>
                    <a:pt x="10561" y="12036"/>
                    <a:pt x="10566" y="12036"/>
                  </a:cubicBezTo>
                  <a:cubicBezTo>
                    <a:pt x="10595" y="12036"/>
                    <a:pt x="10615" y="11991"/>
                    <a:pt x="10585" y="11971"/>
                  </a:cubicBezTo>
                  <a:cubicBezTo>
                    <a:pt x="9918" y="11507"/>
                    <a:pt x="9287" y="10995"/>
                    <a:pt x="8549" y="10626"/>
                  </a:cubicBezTo>
                  <a:cubicBezTo>
                    <a:pt x="8082" y="10397"/>
                    <a:pt x="7557" y="10168"/>
                    <a:pt x="7029" y="10168"/>
                  </a:cubicBezTo>
                  <a:cubicBezTo>
                    <a:pt x="6924" y="10168"/>
                    <a:pt x="6820" y="10177"/>
                    <a:pt x="6716" y="10197"/>
                  </a:cubicBezTo>
                  <a:cubicBezTo>
                    <a:pt x="6727" y="10126"/>
                    <a:pt x="6739" y="10054"/>
                    <a:pt x="6751" y="9983"/>
                  </a:cubicBezTo>
                  <a:cubicBezTo>
                    <a:pt x="6811" y="9590"/>
                    <a:pt x="6858" y="9197"/>
                    <a:pt x="6894" y="8816"/>
                  </a:cubicBezTo>
                  <a:cubicBezTo>
                    <a:pt x="7363" y="8777"/>
                    <a:pt x="7837" y="8756"/>
                    <a:pt x="8311" y="8756"/>
                  </a:cubicBezTo>
                  <a:cubicBezTo>
                    <a:pt x="8849" y="8756"/>
                    <a:pt x="9387" y="8783"/>
                    <a:pt x="9918" y="8840"/>
                  </a:cubicBezTo>
                  <a:cubicBezTo>
                    <a:pt x="10966" y="8923"/>
                    <a:pt x="12097" y="8935"/>
                    <a:pt x="13109" y="9197"/>
                  </a:cubicBezTo>
                  <a:cubicBezTo>
                    <a:pt x="13112" y="9205"/>
                    <a:pt x="13117" y="9208"/>
                    <a:pt x="13122" y="9208"/>
                  </a:cubicBezTo>
                  <a:cubicBezTo>
                    <a:pt x="13139" y="9208"/>
                    <a:pt x="13163" y="9173"/>
                    <a:pt x="13145" y="9173"/>
                  </a:cubicBezTo>
                  <a:cubicBezTo>
                    <a:pt x="12145" y="8911"/>
                    <a:pt x="11097" y="8852"/>
                    <a:pt x="10085" y="8745"/>
                  </a:cubicBezTo>
                  <a:cubicBezTo>
                    <a:pt x="9445" y="8664"/>
                    <a:pt x="8800" y="8624"/>
                    <a:pt x="8154" y="8624"/>
                  </a:cubicBezTo>
                  <a:cubicBezTo>
                    <a:pt x="7742" y="8624"/>
                    <a:pt x="7330" y="8641"/>
                    <a:pt x="6918" y="8673"/>
                  </a:cubicBezTo>
                  <a:cubicBezTo>
                    <a:pt x="6942" y="8340"/>
                    <a:pt x="6954" y="8006"/>
                    <a:pt x="6966" y="7673"/>
                  </a:cubicBezTo>
                  <a:cubicBezTo>
                    <a:pt x="8966" y="6804"/>
                    <a:pt x="10764" y="5518"/>
                    <a:pt x="12621" y="4387"/>
                  </a:cubicBezTo>
                  <a:lnTo>
                    <a:pt x="12621" y="4387"/>
                  </a:lnTo>
                  <a:cubicBezTo>
                    <a:pt x="10716" y="5375"/>
                    <a:pt x="8954" y="6637"/>
                    <a:pt x="6977" y="7471"/>
                  </a:cubicBezTo>
                  <a:lnTo>
                    <a:pt x="6977" y="6923"/>
                  </a:lnTo>
                  <a:cubicBezTo>
                    <a:pt x="6977" y="6828"/>
                    <a:pt x="6989" y="6744"/>
                    <a:pt x="6977" y="6649"/>
                  </a:cubicBezTo>
                  <a:cubicBezTo>
                    <a:pt x="7537" y="5768"/>
                    <a:pt x="8073" y="4863"/>
                    <a:pt x="8597" y="3958"/>
                  </a:cubicBezTo>
                  <a:cubicBezTo>
                    <a:pt x="9085" y="3113"/>
                    <a:pt x="9585" y="2244"/>
                    <a:pt x="9859" y="1291"/>
                  </a:cubicBezTo>
                  <a:cubicBezTo>
                    <a:pt x="9859" y="1285"/>
                    <a:pt x="9856" y="1282"/>
                    <a:pt x="9851" y="1282"/>
                  </a:cubicBezTo>
                  <a:cubicBezTo>
                    <a:pt x="9847" y="1282"/>
                    <a:pt x="9841" y="1285"/>
                    <a:pt x="9835" y="1291"/>
                  </a:cubicBezTo>
                  <a:cubicBezTo>
                    <a:pt x="9514" y="2279"/>
                    <a:pt x="8966" y="3149"/>
                    <a:pt x="8430" y="4030"/>
                  </a:cubicBezTo>
                  <a:cubicBezTo>
                    <a:pt x="7954" y="4815"/>
                    <a:pt x="7466" y="5589"/>
                    <a:pt x="6966" y="6363"/>
                  </a:cubicBezTo>
                  <a:cubicBezTo>
                    <a:pt x="6954" y="5768"/>
                    <a:pt x="6918" y="5161"/>
                    <a:pt x="6882" y="4565"/>
                  </a:cubicBezTo>
                  <a:cubicBezTo>
                    <a:pt x="6894" y="4280"/>
                    <a:pt x="6906" y="4006"/>
                    <a:pt x="6894" y="3720"/>
                  </a:cubicBezTo>
                  <a:cubicBezTo>
                    <a:pt x="6823" y="2470"/>
                    <a:pt x="6525" y="1220"/>
                    <a:pt x="6215" y="5"/>
                  </a:cubicBezTo>
                  <a:cubicBezTo>
                    <a:pt x="6215" y="1"/>
                    <a:pt x="6213" y="0"/>
                    <a:pt x="6209" y="0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0" name="Google Shape;460;p5"/>
          <p:cNvGrpSpPr/>
          <p:nvPr/>
        </p:nvGrpSpPr>
        <p:grpSpPr>
          <a:xfrm rot="7291453">
            <a:off x="363914" y="-572117"/>
            <a:ext cx="803593" cy="1838199"/>
            <a:chOff x="5067575" y="3176425"/>
            <a:chExt cx="473000" cy="1081975"/>
          </a:xfrm>
        </p:grpSpPr>
        <p:sp>
          <p:nvSpPr>
            <p:cNvPr id="461" name="Google Shape;461;p5"/>
            <p:cNvSpPr/>
            <p:nvPr/>
          </p:nvSpPr>
          <p:spPr>
            <a:xfrm>
              <a:off x="5067875" y="3176425"/>
              <a:ext cx="472700" cy="964425"/>
            </a:xfrm>
            <a:custGeom>
              <a:rect b="b" l="l" r="r" t="t"/>
              <a:pathLst>
                <a:path extrusionOk="0" h="38577" w="18908">
                  <a:moveTo>
                    <a:pt x="16122" y="0"/>
                  </a:moveTo>
                  <a:cubicBezTo>
                    <a:pt x="16122" y="0"/>
                    <a:pt x="14824" y="702"/>
                    <a:pt x="11205" y="2381"/>
                  </a:cubicBezTo>
                  <a:cubicBezTo>
                    <a:pt x="7597" y="4060"/>
                    <a:pt x="1" y="11632"/>
                    <a:pt x="2096" y="24360"/>
                  </a:cubicBezTo>
                  <a:cubicBezTo>
                    <a:pt x="4013" y="35981"/>
                    <a:pt x="10502" y="38576"/>
                    <a:pt x="10502" y="38576"/>
                  </a:cubicBezTo>
                  <a:cubicBezTo>
                    <a:pt x="10502" y="38576"/>
                    <a:pt x="18908" y="31849"/>
                    <a:pt x="17848" y="18669"/>
                  </a:cubicBezTo>
                  <a:cubicBezTo>
                    <a:pt x="16741" y="4905"/>
                    <a:pt x="16122" y="0"/>
                    <a:pt x="16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5"/>
            <p:cNvSpPr/>
            <p:nvPr/>
          </p:nvSpPr>
          <p:spPr>
            <a:xfrm>
              <a:off x="5067575" y="3176425"/>
              <a:ext cx="403350" cy="964425"/>
            </a:xfrm>
            <a:custGeom>
              <a:rect b="b" l="l" r="r" t="t"/>
              <a:pathLst>
                <a:path extrusionOk="0" h="38577" w="16134">
                  <a:moveTo>
                    <a:pt x="16134" y="0"/>
                  </a:moveTo>
                  <a:cubicBezTo>
                    <a:pt x="16134" y="0"/>
                    <a:pt x="14836" y="703"/>
                    <a:pt x="11217" y="2381"/>
                  </a:cubicBezTo>
                  <a:cubicBezTo>
                    <a:pt x="7609" y="4060"/>
                    <a:pt x="1" y="11632"/>
                    <a:pt x="2096" y="24360"/>
                  </a:cubicBezTo>
                  <a:cubicBezTo>
                    <a:pt x="4013" y="35981"/>
                    <a:pt x="10514" y="38576"/>
                    <a:pt x="10514" y="38576"/>
                  </a:cubicBezTo>
                  <a:cubicBezTo>
                    <a:pt x="10514" y="38576"/>
                    <a:pt x="10597" y="38505"/>
                    <a:pt x="10764" y="38362"/>
                  </a:cubicBezTo>
                  <a:cubicBezTo>
                    <a:pt x="9800" y="35600"/>
                    <a:pt x="8883" y="31897"/>
                    <a:pt x="8181" y="26920"/>
                  </a:cubicBezTo>
                  <a:cubicBezTo>
                    <a:pt x="5526" y="8061"/>
                    <a:pt x="16133" y="1"/>
                    <a:pt x="16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5"/>
            <p:cNvSpPr/>
            <p:nvPr/>
          </p:nvSpPr>
          <p:spPr>
            <a:xfrm>
              <a:off x="5249150" y="3221450"/>
              <a:ext cx="178150" cy="1036950"/>
            </a:xfrm>
            <a:custGeom>
              <a:rect b="b" l="l" r="r" t="t"/>
              <a:pathLst>
                <a:path extrusionOk="0" h="41478" w="7126">
                  <a:moveTo>
                    <a:pt x="6845" y="1"/>
                  </a:moveTo>
                  <a:cubicBezTo>
                    <a:pt x="6807" y="1"/>
                    <a:pt x="6771" y="14"/>
                    <a:pt x="6740" y="44"/>
                  </a:cubicBezTo>
                  <a:cubicBezTo>
                    <a:pt x="4358" y="2461"/>
                    <a:pt x="3275" y="5640"/>
                    <a:pt x="2251" y="8807"/>
                  </a:cubicBezTo>
                  <a:cubicBezTo>
                    <a:pt x="1084" y="12332"/>
                    <a:pt x="417" y="16023"/>
                    <a:pt x="275" y="19737"/>
                  </a:cubicBezTo>
                  <a:cubicBezTo>
                    <a:pt x="1" y="27250"/>
                    <a:pt x="751" y="34977"/>
                    <a:pt x="5216" y="41288"/>
                  </a:cubicBezTo>
                  <a:cubicBezTo>
                    <a:pt x="5312" y="41421"/>
                    <a:pt x="5435" y="41477"/>
                    <a:pt x="5556" y="41477"/>
                  </a:cubicBezTo>
                  <a:cubicBezTo>
                    <a:pt x="5900" y="41477"/>
                    <a:pt x="6238" y="41032"/>
                    <a:pt x="5966" y="40645"/>
                  </a:cubicBezTo>
                  <a:cubicBezTo>
                    <a:pt x="1680" y="34537"/>
                    <a:pt x="929" y="26857"/>
                    <a:pt x="1179" y="19606"/>
                  </a:cubicBezTo>
                  <a:cubicBezTo>
                    <a:pt x="1310" y="16070"/>
                    <a:pt x="1751" y="12641"/>
                    <a:pt x="2787" y="9236"/>
                  </a:cubicBezTo>
                  <a:cubicBezTo>
                    <a:pt x="3739" y="6152"/>
                    <a:pt x="4775" y="2735"/>
                    <a:pt x="7014" y="295"/>
                  </a:cubicBezTo>
                  <a:cubicBezTo>
                    <a:pt x="7126" y="173"/>
                    <a:pt x="6981" y="1"/>
                    <a:pt x="6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5"/>
            <p:cNvSpPr/>
            <p:nvPr/>
          </p:nvSpPr>
          <p:spPr>
            <a:xfrm>
              <a:off x="5111350" y="3176425"/>
              <a:ext cx="404525" cy="893625"/>
            </a:xfrm>
            <a:custGeom>
              <a:rect b="b" l="l" r="r" t="t"/>
              <a:pathLst>
                <a:path extrusionOk="0" h="35745" w="16181">
                  <a:moveTo>
                    <a:pt x="14383" y="0"/>
                  </a:moveTo>
                  <a:cubicBezTo>
                    <a:pt x="14383" y="0"/>
                    <a:pt x="14264" y="60"/>
                    <a:pt x="14014" y="179"/>
                  </a:cubicBezTo>
                  <a:cubicBezTo>
                    <a:pt x="13347" y="869"/>
                    <a:pt x="12680" y="1560"/>
                    <a:pt x="12002" y="2238"/>
                  </a:cubicBezTo>
                  <a:cubicBezTo>
                    <a:pt x="11983" y="2257"/>
                    <a:pt x="12001" y="2297"/>
                    <a:pt x="12021" y="2297"/>
                  </a:cubicBezTo>
                  <a:cubicBezTo>
                    <a:pt x="12026" y="2297"/>
                    <a:pt x="12032" y="2294"/>
                    <a:pt x="12037" y="2286"/>
                  </a:cubicBezTo>
                  <a:cubicBezTo>
                    <a:pt x="12835" y="1572"/>
                    <a:pt x="13633" y="833"/>
                    <a:pt x="14383" y="60"/>
                  </a:cubicBezTo>
                  <a:cubicBezTo>
                    <a:pt x="14383" y="12"/>
                    <a:pt x="14383" y="0"/>
                    <a:pt x="14383" y="0"/>
                  </a:cubicBezTo>
                  <a:close/>
                  <a:moveTo>
                    <a:pt x="11430" y="1453"/>
                  </a:moveTo>
                  <a:lnTo>
                    <a:pt x="11228" y="1548"/>
                  </a:lnTo>
                  <a:cubicBezTo>
                    <a:pt x="11252" y="1976"/>
                    <a:pt x="11347" y="2417"/>
                    <a:pt x="11621" y="2679"/>
                  </a:cubicBezTo>
                  <a:cubicBezTo>
                    <a:pt x="11636" y="2695"/>
                    <a:pt x="11654" y="2701"/>
                    <a:pt x="11671" y="2701"/>
                  </a:cubicBezTo>
                  <a:cubicBezTo>
                    <a:pt x="11719" y="2701"/>
                    <a:pt x="11764" y="2651"/>
                    <a:pt x="11764" y="2607"/>
                  </a:cubicBezTo>
                  <a:cubicBezTo>
                    <a:pt x="11740" y="2346"/>
                    <a:pt x="11585" y="2096"/>
                    <a:pt x="11525" y="1834"/>
                  </a:cubicBezTo>
                  <a:cubicBezTo>
                    <a:pt x="11490" y="1715"/>
                    <a:pt x="11454" y="1584"/>
                    <a:pt x="11430" y="1453"/>
                  </a:cubicBezTo>
                  <a:close/>
                  <a:moveTo>
                    <a:pt x="14550" y="1429"/>
                  </a:moveTo>
                  <a:cubicBezTo>
                    <a:pt x="13430" y="2643"/>
                    <a:pt x="12121" y="3679"/>
                    <a:pt x="10597" y="4286"/>
                  </a:cubicBezTo>
                  <a:cubicBezTo>
                    <a:pt x="10454" y="3810"/>
                    <a:pt x="10204" y="3358"/>
                    <a:pt x="10061" y="2881"/>
                  </a:cubicBezTo>
                  <a:cubicBezTo>
                    <a:pt x="9978" y="2655"/>
                    <a:pt x="9918" y="2417"/>
                    <a:pt x="9870" y="2191"/>
                  </a:cubicBezTo>
                  <a:lnTo>
                    <a:pt x="9668" y="2286"/>
                  </a:lnTo>
                  <a:cubicBezTo>
                    <a:pt x="9763" y="3048"/>
                    <a:pt x="9989" y="3810"/>
                    <a:pt x="10430" y="4346"/>
                  </a:cubicBezTo>
                  <a:lnTo>
                    <a:pt x="10382" y="4370"/>
                  </a:lnTo>
                  <a:cubicBezTo>
                    <a:pt x="10338" y="4392"/>
                    <a:pt x="10355" y="4454"/>
                    <a:pt x="10396" y="4454"/>
                  </a:cubicBezTo>
                  <a:cubicBezTo>
                    <a:pt x="10399" y="4454"/>
                    <a:pt x="10403" y="4454"/>
                    <a:pt x="10406" y="4453"/>
                  </a:cubicBezTo>
                  <a:cubicBezTo>
                    <a:pt x="11537" y="4286"/>
                    <a:pt x="12573" y="3453"/>
                    <a:pt x="13418" y="2727"/>
                  </a:cubicBezTo>
                  <a:cubicBezTo>
                    <a:pt x="13823" y="2381"/>
                    <a:pt x="14204" y="2000"/>
                    <a:pt x="14561" y="1607"/>
                  </a:cubicBezTo>
                  <a:cubicBezTo>
                    <a:pt x="14561" y="1548"/>
                    <a:pt x="14550" y="1488"/>
                    <a:pt x="14550" y="1429"/>
                  </a:cubicBezTo>
                  <a:close/>
                  <a:moveTo>
                    <a:pt x="14716" y="3084"/>
                  </a:moveTo>
                  <a:cubicBezTo>
                    <a:pt x="14133" y="3679"/>
                    <a:pt x="13514" y="4239"/>
                    <a:pt x="12871" y="4751"/>
                  </a:cubicBezTo>
                  <a:cubicBezTo>
                    <a:pt x="12573" y="4989"/>
                    <a:pt x="10490" y="6584"/>
                    <a:pt x="9608" y="6810"/>
                  </a:cubicBezTo>
                  <a:cubicBezTo>
                    <a:pt x="8882" y="5727"/>
                    <a:pt x="8192" y="4667"/>
                    <a:pt x="7680" y="3489"/>
                  </a:cubicBezTo>
                  <a:lnTo>
                    <a:pt x="7525" y="3596"/>
                  </a:lnTo>
                  <a:cubicBezTo>
                    <a:pt x="7952" y="4760"/>
                    <a:pt x="8522" y="5888"/>
                    <a:pt x="9317" y="6827"/>
                  </a:cubicBezTo>
                  <a:lnTo>
                    <a:pt x="9317" y="6827"/>
                  </a:lnTo>
                  <a:cubicBezTo>
                    <a:pt x="9287" y="6814"/>
                    <a:pt x="9259" y="6793"/>
                    <a:pt x="9239" y="6763"/>
                  </a:cubicBezTo>
                  <a:cubicBezTo>
                    <a:pt x="9235" y="6746"/>
                    <a:pt x="9224" y="6740"/>
                    <a:pt x="9212" y="6740"/>
                  </a:cubicBezTo>
                  <a:cubicBezTo>
                    <a:pt x="9189" y="6740"/>
                    <a:pt x="9164" y="6763"/>
                    <a:pt x="9180" y="6787"/>
                  </a:cubicBezTo>
                  <a:cubicBezTo>
                    <a:pt x="9243" y="6940"/>
                    <a:pt x="9372" y="7003"/>
                    <a:pt x="9542" y="7003"/>
                  </a:cubicBezTo>
                  <a:cubicBezTo>
                    <a:pt x="10270" y="7003"/>
                    <a:pt x="11755" y="5842"/>
                    <a:pt x="12073" y="5620"/>
                  </a:cubicBezTo>
                  <a:cubicBezTo>
                    <a:pt x="13037" y="4977"/>
                    <a:pt x="13930" y="4239"/>
                    <a:pt x="14752" y="3441"/>
                  </a:cubicBezTo>
                  <a:cubicBezTo>
                    <a:pt x="14740" y="3322"/>
                    <a:pt x="14728" y="3203"/>
                    <a:pt x="14716" y="3084"/>
                  </a:cubicBezTo>
                  <a:close/>
                  <a:moveTo>
                    <a:pt x="5668" y="5286"/>
                  </a:moveTo>
                  <a:lnTo>
                    <a:pt x="5548" y="5405"/>
                  </a:lnTo>
                  <a:cubicBezTo>
                    <a:pt x="6084" y="6977"/>
                    <a:pt x="7025" y="8382"/>
                    <a:pt x="8263" y="9489"/>
                  </a:cubicBezTo>
                  <a:lnTo>
                    <a:pt x="8275" y="9489"/>
                  </a:lnTo>
                  <a:cubicBezTo>
                    <a:pt x="8275" y="9501"/>
                    <a:pt x="8287" y="9525"/>
                    <a:pt x="8311" y="9525"/>
                  </a:cubicBezTo>
                  <a:lnTo>
                    <a:pt x="8335" y="9549"/>
                  </a:lnTo>
                  <a:cubicBezTo>
                    <a:pt x="8352" y="9566"/>
                    <a:pt x="8374" y="9574"/>
                    <a:pt x="8397" y="9574"/>
                  </a:cubicBezTo>
                  <a:cubicBezTo>
                    <a:pt x="8437" y="9574"/>
                    <a:pt x="8479" y="9551"/>
                    <a:pt x="8501" y="9513"/>
                  </a:cubicBezTo>
                  <a:cubicBezTo>
                    <a:pt x="11109" y="9430"/>
                    <a:pt x="13311" y="7775"/>
                    <a:pt x="14990" y="5798"/>
                  </a:cubicBezTo>
                  <a:cubicBezTo>
                    <a:pt x="14978" y="5667"/>
                    <a:pt x="14966" y="5536"/>
                    <a:pt x="14954" y="5417"/>
                  </a:cubicBezTo>
                  <a:cubicBezTo>
                    <a:pt x="14300" y="6191"/>
                    <a:pt x="13633" y="6965"/>
                    <a:pt x="12823" y="7620"/>
                  </a:cubicBezTo>
                  <a:cubicBezTo>
                    <a:pt x="11609" y="8596"/>
                    <a:pt x="10109" y="9346"/>
                    <a:pt x="8525" y="9442"/>
                  </a:cubicBezTo>
                  <a:cubicBezTo>
                    <a:pt x="8513" y="9406"/>
                    <a:pt x="8501" y="9370"/>
                    <a:pt x="8477" y="9346"/>
                  </a:cubicBezTo>
                  <a:cubicBezTo>
                    <a:pt x="7227" y="8239"/>
                    <a:pt x="6263" y="6846"/>
                    <a:pt x="5668" y="5286"/>
                  </a:cubicBezTo>
                  <a:close/>
                  <a:moveTo>
                    <a:pt x="3882" y="7489"/>
                  </a:moveTo>
                  <a:lnTo>
                    <a:pt x="3798" y="7596"/>
                  </a:lnTo>
                  <a:cubicBezTo>
                    <a:pt x="4584" y="9430"/>
                    <a:pt x="5656" y="11275"/>
                    <a:pt x="7370" y="12299"/>
                  </a:cubicBezTo>
                  <a:cubicBezTo>
                    <a:pt x="7370" y="12311"/>
                    <a:pt x="7382" y="12323"/>
                    <a:pt x="7394" y="12323"/>
                  </a:cubicBezTo>
                  <a:lnTo>
                    <a:pt x="7406" y="12323"/>
                  </a:lnTo>
                  <a:lnTo>
                    <a:pt x="7489" y="12371"/>
                  </a:lnTo>
                  <a:cubicBezTo>
                    <a:pt x="7502" y="12379"/>
                    <a:pt x="7516" y="12383"/>
                    <a:pt x="7529" y="12383"/>
                  </a:cubicBezTo>
                  <a:cubicBezTo>
                    <a:pt x="7554" y="12383"/>
                    <a:pt x="7577" y="12370"/>
                    <a:pt x="7584" y="12347"/>
                  </a:cubicBezTo>
                  <a:cubicBezTo>
                    <a:pt x="7726" y="12362"/>
                    <a:pt x="7868" y="12369"/>
                    <a:pt x="8008" y="12369"/>
                  </a:cubicBezTo>
                  <a:cubicBezTo>
                    <a:pt x="9783" y="12369"/>
                    <a:pt x="11409" y="11231"/>
                    <a:pt x="12799" y="10216"/>
                  </a:cubicBezTo>
                  <a:cubicBezTo>
                    <a:pt x="13657" y="9596"/>
                    <a:pt x="14466" y="8918"/>
                    <a:pt x="15216" y="8192"/>
                  </a:cubicBezTo>
                  <a:cubicBezTo>
                    <a:pt x="15216" y="8096"/>
                    <a:pt x="15204" y="8001"/>
                    <a:pt x="15193" y="7918"/>
                  </a:cubicBezTo>
                  <a:cubicBezTo>
                    <a:pt x="14538" y="8561"/>
                    <a:pt x="13835" y="9168"/>
                    <a:pt x="13097" y="9739"/>
                  </a:cubicBezTo>
                  <a:cubicBezTo>
                    <a:pt x="11598" y="10892"/>
                    <a:pt x="9754" y="12268"/>
                    <a:pt x="7769" y="12268"/>
                  </a:cubicBezTo>
                  <a:cubicBezTo>
                    <a:pt x="7704" y="12268"/>
                    <a:pt x="7638" y="12266"/>
                    <a:pt x="7573" y="12263"/>
                  </a:cubicBezTo>
                  <a:cubicBezTo>
                    <a:pt x="7573" y="12252"/>
                    <a:pt x="7573" y="12252"/>
                    <a:pt x="7561" y="12252"/>
                  </a:cubicBezTo>
                  <a:cubicBezTo>
                    <a:pt x="6560" y="11466"/>
                    <a:pt x="5715" y="10644"/>
                    <a:pt x="5013" y="9573"/>
                  </a:cubicBezTo>
                  <a:cubicBezTo>
                    <a:pt x="4584" y="8906"/>
                    <a:pt x="4203" y="8203"/>
                    <a:pt x="3882" y="7489"/>
                  </a:cubicBezTo>
                  <a:close/>
                  <a:moveTo>
                    <a:pt x="2203" y="10299"/>
                  </a:moveTo>
                  <a:cubicBezTo>
                    <a:pt x="2179" y="10347"/>
                    <a:pt x="2155" y="10382"/>
                    <a:pt x="2131" y="10430"/>
                  </a:cubicBezTo>
                  <a:cubicBezTo>
                    <a:pt x="2584" y="11168"/>
                    <a:pt x="3108" y="11859"/>
                    <a:pt x="3715" y="12478"/>
                  </a:cubicBezTo>
                  <a:cubicBezTo>
                    <a:pt x="4608" y="13418"/>
                    <a:pt x="5751" y="14418"/>
                    <a:pt x="6977" y="14871"/>
                  </a:cubicBezTo>
                  <a:cubicBezTo>
                    <a:pt x="6983" y="14877"/>
                    <a:pt x="6989" y="14880"/>
                    <a:pt x="6997" y="14880"/>
                  </a:cubicBezTo>
                  <a:cubicBezTo>
                    <a:pt x="7004" y="14880"/>
                    <a:pt x="7013" y="14877"/>
                    <a:pt x="7025" y="14871"/>
                  </a:cubicBezTo>
                  <a:cubicBezTo>
                    <a:pt x="7430" y="15005"/>
                    <a:pt x="7848" y="15064"/>
                    <a:pt x="8273" y="15064"/>
                  </a:cubicBezTo>
                  <a:cubicBezTo>
                    <a:pt x="10071" y="15064"/>
                    <a:pt x="11974" y="14005"/>
                    <a:pt x="13371" y="13109"/>
                  </a:cubicBezTo>
                  <a:cubicBezTo>
                    <a:pt x="14121" y="12633"/>
                    <a:pt x="14835" y="12097"/>
                    <a:pt x="15514" y="11513"/>
                  </a:cubicBezTo>
                  <a:cubicBezTo>
                    <a:pt x="15502" y="11406"/>
                    <a:pt x="15490" y="11299"/>
                    <a:pt x="15490" y="11192"/>
                  </a:cubicBezTo>
                  <a:cubicBezTo>
                    <a:pt x="14883" y="11751"/>
                    <a:pt x="14240" y="12263"/>
                    <a:pt x="13549" y="12716"/>
                  </a:cubicBezTo>
                  <a:cubicBezTo>
                    <a:pt x="12585" y="13371"/>
                    <a:pt x="11561" y="13918"/>
                    <a:pt x="10490" y="14371"/>
                  </a:cubicBezTo>
                  <a:cubicBezTo>
                    <a:pt x="9621" y="14702"/>
                    <a:pt x="8787" y="14825"/>
                    <a:pt x="7915" y="14825"/>
                  </a:cubicBezTo>
                  <a:cubicBezTo>
                    <a:pt x="7627" y="14825"/>
                    <a:pt x="7335" y="14811"/>
                    <a:pt x="7037" y="14788"/>
                  </a:cubicBezTo>
                  <a:cubicBezTo>
                    <a:pt x="7037" y="14788"/>
                    <a:pt x="7025" y="14776"/>
                    <a:pt x="7025" y="14776"/>
                  </a:cubicBezTo>
                  <a:cubicBezTo>
                    <a:pt x="5870" y="13990"/>
                    <a:pt x="4751" y="13335"/>
                    <a:pt x="3763" y="12311"/>
                  </a:cubicBezTo>
                  <a:cubicBezTo>
                    <a:pt x="3179" y="11692"/>
                    <a:pt x="2655" y="11025"/>
                    <a:pt x="2203" y="10299"/>
                  </a:cubicBezTo>
                  <a:close/>
                  <a:moveTo>
                    <a:pt x="941" y="13525"/>
                  </a:moveTo>
                  <a:cubicBezTo>
                    <a:pt x="929" y="13573"/>
                    <a:pt x="917" y="13633"/>
                    <a:pt x="893" y="13680"/>
                  </a:cubicBezTo>
                  <a:cubicBezTo>
                    <a:pt x="2179" y="15681"/>
                    <a:pt x="4322" y="17002"/>
                    <a:pt x="6489" y="18038"/>
                  </a:cubicBezTo>
                  <a:lnTo>
                    <a:pt x="6501" y="18038"/>
                  </a:lnTo>
                  <a:cubicBezTo>
                    <a:pt x="6513" y="18044"/>
                    <a:pt x="6524" y="18046"/>
                    <a:pt x="6535" y="18046"/>
                  </a:cubicBezTo>
                  <a:cubicBezTo>
                    <a:pt x="6611" y="18046"/>
                    <a:pt x="6654" y="17913"/>
                    <a:pt x="6560" y="17871"/>
                  </a:cubicBezTo>
                  <a:cubicBezTo>
                    <a:pt x="4429" y="16859"/>
                    <a:pt x="2262" y="15514"/>
                    <a:pt x="941" y="13525"/>
                  </a:cubicBezTo>
                  <a:close/>
                  <a:moveTo>
                    <a:pt x="15669" y="13287"/>
                  </a:moveTo>
                  <a:cubicBezTo>
                    <a:pt x="14776" y="14240"/>
                    <a:pt x="13788" y="15109"/>
                    <a:pt x="12716" y="15859"/>
                  </a:cubicBezTo>
                  <a:cubicBezTo>
                    <a:pt x="10775" y="17169"/>
                    <a:pt x="8573" y="17990"/>
                    <a:pt x="6227" y="18086"/>
                  </a:cubicBezTo>
                  <a:lnTo>
                    <a:pt x="6227" y="18074"/>
                  </a:lnTo>
                  <a:cubicBezTo>
                    <a:pt x="6179" y="18074"/>
                    <a:pt x="6179" y="18157"/>
                    <a:pt x="6227" y="18157"/>
                  </a:cubicBezTo>
                  <a:cubicBezTo>
                    <a:pt x="6320" y="18160"/>
                    <a:pt x="6412" y="18161"/>
                    <a:pt x="6505" y="18161"/>
                  </a:cubicBezTo>
                  <a:cubicBezTo>
                    <a:pt x="9975" y="18161"/>
                    <a:pt x="13269" y="16220"/>
                    <a:pt x="15704" y="13692"/>
                  </a:cubicBezTo>
                  <a:cubicBezTo>
                    <a:pt x="15693" y="13549"/>
                    <a:pt x="15681" y="13418"/>
                    <a:pt x="15669" y="13287"/>
                  </a:cubicBezTo>
                  <a:close/>
                  <a:moveTo>
                    <a:pt x="15907" y="16085"/>
                  </a:moveTo>
                  <a:cubicBezTo>
                    <a:pt x="15097" y="16943"/>
                    <a:pt x="14204" y="17728"/>
                    <a:pt x="13252" y="18431"/>
                  </a:cubicBezTo>
                  <a:cubicBezTo>
                    <a:pt x="12240" y="19193"/>
                    <a:pt x="11204" y="19955"/>
                    <a:pt x="10061" y="20491"/>
                  </a:cubicBezTo>
                  <a:cubicBezTo>
                    <a:pt x="8870" y="21050"/>
                    <a:pt x="7656" y="21241"/>
                    <a:pt x="6370" y="21253"/>
                  </a:cubicBezTo>
                  <a:cubicBezTo>
                    <a:pt x="6358" y="21205"/>
                    <a:pt x="6334" y="21181"/>
                    <a:pt x="6299" y="21169"/>
                  </a:cubicBezTo>
                  <a:cubicBezTo>
                    <a:pt x="3810" y="20348"/>
                    <a:pt x="1679" y="18705"/>
                    <a:pt x="262" y="16502"/>
                  </a:cubicBezTo>
                  <a:cubicBezTo>
                    <a:pt x="250" y="16573"/>
                    <a:pt x="238" y="16633"/>
                    <a:pt x="226" y="16704"/>
                  </a:cubicBezTo>
                  <a:cubicBezTo>
                    <a:pt x="1548" y="18788"/>
                    <a:pt x="3524" y="20395"/>
                    <a:pt x="5846" y="21265"/>
                  </a:cubicBezTo>
                  <a:cubicBezTo>
                    <a:pt x="5834" y="21276"/>
                    <a:pt x="5846" y="21300"/>
                    <a:pt x="5858" y="21300"/>
                  </a:cubicBezTo>
                  <a:cubicBezTo>
                    <a:pt x="5870" y="21300"/>
                    <a:pt x="5941" y="21312"/>
                    <a:pt x="5977" y="21312"/>
                  </a:cubicBezTo>
                  <a:cubicBezTo>
                    <a:pt x="6060" y="21336"/>
                    <a:pt x="6132" y="21372"/>
                    <a:pt x="6203" y="21396"/>
                  </a:cubicBezTo>
                  <a:cubicBezTo>
                    <a:pt x="6219" y="21402"/>
                    <a:pt x="6235" y="21405"/>
                    <a:pt x="6251" y="21405"/>
                  </a:cubicBezTo>
                  <a:cubicBezTo>
                    <a:pt x="6293" y="21405"/>
                    <a:pt x="6332" y="21383"/>
                    <a:pt x="6358" y="21348"/>
                  </a:cubicBezTo>
                  <a:cubicBezTo>
                    <a:pt x="6553" y="21362"/>
                    <a:pt x="6748" y="21370"/>
                    <a:pt x="6943" y="21370"/>
                  </a:cubicBezTo>
                  <a:cubicBezTo>
                    <a:pt x="7865" y="21370"/>
                    <a:pt x="8779" y="21206"/>
                    <a:pt x="9644" y="20872"/>
                  </a:cubicBezTo>
                  <a:cubicBezTo>
                    <a:pt x="10918" y="20383"/>
                    <a:pt x="12049" y="19621"/>
                    <a:pt x="13133" y="18812"/>
                  </a:cubicBezTo>
                  <a:cubicBezTo>
                    <a:pt x="14133" y="18109"/>
                    <a:pt x="15073" y="17312"/>
                    <a:pt x="15943" y="16443"/>
                  </a:cubicBezTo>
                  <a:cubicBezTo>
                    <a:pt x="15931" y="16323"/>
                    <a:pt x="15919" y="16204"/>
                    <a:pt x="15907" y="16085"/>
                  </a:cubicBezTo>
                  <a:close/>
                  <a:moveTo>
                    <a:pt x="16169" y="19550"/>
                  </a:moveTo>
                  <a:lnTo>
                    <a:pt x="16133" y="19574"/>
                  </a:lnTo>
                  <a:cubicBezTo>
                    <a:pt x="15288" y="20348"/>
                    <a:pt x="14383" y="21050"/>
                    <a:pt x="13418" y="21681"/>
                  </a:cubicBezTo>
                  <a:cubicBezTo>
                    <a:pt x="12335" y="22419"/>
                    <a:pt x="11252" y="23181"/>
                    <a:pt x="9978" y="23574"/>
                  </a:cubicBezTo>
                  <a:cubicBezTo>
                    <a:pt x="8799" y="23943"/>
                    <a:pt x="7584" y="24027"/>
                    <a:pt x="6358" y="24086"/>
                  </a:cubicBezTo>
                  <a:cubicBezTo>
                    <a:pt x="6346" y="24074"/>
                    <a:pt x="6322" y="24063"/>
                    <a:pt x="6310" y="24063"/>
                  </a:cubicBezTo>
                  <a:cubicBezTo>
                    <a:pt x="3810" y="23598"/>
                    <a:pt x="1560" y="22241"/>
                    <a:pt x="0" y="20229"/>
                  </a:cubicBezTo>
                  <a:lnTo>
                    <a:pt x="0" y="20383"/>
                  </a:lnTo>
                  <a:cubicBezTo>
                    <a:pt x="1417" y="22277"/>
                    <a:pt x="3465" y="23598"/>
                    <a:pt x="5763" y="24134"/>
                  </a:cubicBezTo>
                  <a:lnTo>
                    <a:pt x="5775" y="24122"/>
                  </a:lnTo>
                  <a:lnTo>
                    <a:pt x="5775" y="24122"/>
                  </a:lnTo>
                  <a:cubicBezTo>
                    <a:pt x="5763" y="24146"/>
                    <a:pt x="5775" y="24182"/>
                    <a:pt x="5798" y="24182"/>
                  </a:cubicBezTo>
                  <a:lnTo>
                    <a:pt x="6108" y="24182"/>
                  </a:lnTo>
                  <a:cubicBezTo>
                    <a:pt x="6168" y="24193"/>
                    <a:pt x="6227" y="24205"/>
                    <a:pt x="6287" y="24217"/>
                  </a:cubicBezTo>
                  <a:cubicBezTo>
                    <a:pt x="6296" y="24220"/>
                    <a:pt x="6305" y="24222"/>
                    <a:pt x="6313" y="24222"/>
                  </a:cubicBezTo>
                  <a:cubicBezTo>
                    <a:pt x="6335" y="24222"/>
                    <a:pt x="6353" y="24211"/>
                    <a:pt x="6370" y="24193"/>
                  </a:cubicBezTo>
                  <a:cubicBezTo>
                    <a:pt x="6459" y="24195"/>
                    <a:pt x="6549" y="24196"/>
                    <a:pt x="6638" y="24196"/>
                  </a:cubicBezTo>
                  <a:cubicBezTo>
                    <a:pt x="7716" y="24196"/>
                    <a:pt x="8790" y="24063"/>
                    <a:pt x="9835" y="23789"/>
                  </a:cubicBezTo>
                  <a:cubicBezTo>
                    <a:pt x="11156" y="23431"/>
                    <a:pt x="12275" y="22681"/>
                    <a:pt x="13407" y="21955"/>
                  </a:cubicBezTo>
                  <a:cubicBezTo>
                    <a:pt x="14383" y="21348"/>
                    <a:pt x="15312" y="20669"/>
                    <a:pt x="16181" y="19919"/>
                  </a:cubicBezTo>
                  <a:cubicBezTo>
                    <a:pt x="16181" y="19800"/>
                    <a:pt x="16169" y="19669"/>
                    <a:pt x="16169" y="19550"/>
                  </a:cubicBezTo>
                  <a:close/>
                  <a:moveTo>
                    <a:pt x="16145" y="22658"/>
                  </a:moveTo>
                  <a:cubicBezTo>
                    <a:pt x="15121" y="23610"/>
                    <a:pt x="13978" y="24432"/>
                    <a:pt x="12764" y="25122"/>
                  </a:cubicBezTo>
                  <a:cubicBezTo>
                    <a:pt x="10763" y="26241"/>
                    <a:pt x="8644" y="26837"/>
                    <a:pt x="6418" y="27289"/>
                  </a:cubicBezTo>
                  <a:cubicBezTo>
                    <a:pt x="6394" y="27265"/>
                    <a:pt x="6370" y="27265"/>
                    <a:pt x="6346" y="27265"/>
                  </a:cubicBezTo>
                  <a:cubicBezTo>
                    <a:pt x="4144" y="26980"/>
                    <a:pt x="2108" y="26194"/>
                    <a:pt x="429" y="24825"/>
                  </a:cubicBezTo>
                  <a:lnTo>
                    <a:pt x="429" y="24825"/>
                  </a:lnTo>
                  <a:lnTo>
                    <a:pt x="464" y="25015"/>
                  </a:lnTo>
                  <a:cubicBezTo>
                    <a:pt x="2108" y="26420"/>
                    <a:pt x="4179" y="27361"/>
                    <a:pt x="6322" y="27515"/>
                  </a:cubicBezTo>
                  <a:cubicBezTo>
                    <a:pt x="6394" y="27515"/>
                    <a:pt x="6453" y="27456"/>
                    <a:pt x="6453" y="27384"/>
                  </a:cubicBezTo>
                  <a:cubicBezTo>
                    <a:pt x="8751" y="27218"/>
                    <a:pt x="11049" y="26360"/>
                    <a:pt x="13037" y="25253"/>
                  </a:cubicBezTo>
                  <a:cubicBezTo>
                    <a:pt x="14133" y="24646"/>
                    <a:pt x="15157" y="23932"/>
                    <a:pt x="16109" y="23122"/>
                  </a:cubicBezTo>
                  <a:cubicBezTo>
                    <a:pt x="16121" y="22967"/>
                    <a:pt x="16133" y="22812"/>
                    <a:pt x="16145" y="22658"/>
                  </a:cubicBezTo>
                  <a:close/>
                  <a:moveTo>
                    <a:pt x="15502" y="26980"/>
                  </a:moveTo>
                  <a:lnTo>
                    <a:pt x="15502" y="26980"/>
                  </a:lnTo>
                  <a:cubicBezTo>
                    <a:pt x="14752" y="27587"/>
                    <a:pt x="13942" y="28123"/>
                    <a:pt x="13073" y="28563"/>
                  </a:cubicBezTo>
                  <a:lnTo>
                    <a:pt x="13085" y="28563"/>
                  </a:lnTo>
                  <a:cubicBezTo>
                    <a:pt x="11265" y="29542"/>
                    <a:pt x="9342" y="30307"/>
                    <a:pt x="7284" y="30307"/>
                  </a:cubicBezTo>
                  <a:cubicBezTo>
                    <a:pt x="7013" y="30307"/>
                    <a:pt x="6740" y="30293"/>
                    <a:pt x="6465" y="30266"/>
                  </a:cubicBezTo>
                  <a:cubicBezTo>
                    <a:pt x="6461" y="30263"/>
                    <a:pt x="6456" y="30262"/>
                    <a:pt x="6452" y="30262"/>
                  </a:cubicBezTo>
                  <a:cubicBezTo>
                    <a:pt x="6433" y="30262"/>
                    <a:pt x="6418" y="30282"/>
                    <a:pt x="6418" y="30301"/>
                  </a:cubicBezTo>
                  <a:cubicBezTo>
                    <a:pt x="4644" y="30170"/>
                    <a:pt x="2917" y="29611"/>
                    <a:pt x="1393" y="28682"/>
                  </a:cubicBezTo>
                  <a:lnTo>
                    <a:pt x="1393" y="28682"/>
                  </a:lnTo>
                  <a:cubicBezTo>
                    <a:pt x="1417" y="28765"/>
                    <a:pt x="1453" y="28861"/>
                    <a:pt x="1477" y="28956"/>
                  </a:cubicBezTo>
                  <a:cubicBezTo>
                    <a:pt x="3036" y="29932"/>
                    <a:pt x="4846" y="30468"/>
                    <a:pt x="6691" y="30504"/>
                  </a:cubicBezTo>
                  <a:cubicBezTo>
                    <a:pt x="6751" y="30492"/>
                    <a:pt x="6787" y="30456"/>
                    <a:pt x="6787" y="30409"/>
                  </a:cubicBezTo>
                  <a:cubicBezTo>
                    <a:pt x="7103" y="30457"/>
                    <a:pt x="7420" y="30480"/>
                    <a:pt x="7736" y="30480"/>
                  </a:cubicBezTo>
                  <a:cubicBezTo>
                    <a:pt x="9744" y="30480"/>
                    <a:pt x="11737" y="29570"/>
                    <a:pt x="13454" y="28634"/>
                  </a:cubicBezTo>
                  <a:cubicBezTo>
                    <a:pt x="14133" y="28265"/>
                    <a:pt x="14788" y="27849"/>
                    <a:pt x="15407" y="27384"/>
                  </a:cubicBezTo>
                  <a:cubicBezTo>
                    <a:pt x="15443" y="27253"/>
                    <a:pt x="15466" y="27111"/>
                    <a:pt x="15502" y="26980"/>
                  </a:cubicBezTo>
                  <a:close/>
                  <a:moveTo>
                    <a:pt x="14466" y="30242"/>
                  </a:moveTo>
                  <a:lnTo>
                    <a:pt x="14466" y="30242"/>
                  </a:lnTo>
                  <a:cubicBezTo>
                    <a:pt x="13942" y="30694"/>
                    <a:pt x="13407" y="31135"/>
                    <a:pt x="12847" y="31540"/>
                  </a:cubicBezTo>
                  <a:cubicBezTo>
                    <a:pt x="11990" y="32183"/>
                    <a:pt x="11002" y="32635"/>
                    <a:pt x="9966" y="32897"/>
                  </a:cubicBezTo>
                  <a:cubicBezTo>
                    <a:pt x="9478" y="32992"/>
                    <a:pt x="8989" y="33076"/>
                    <a:pt x="8501" y="33135"/>
                  </a:cubicBezTo>
                  <a:cubicBezTo>
                    <a:pt x="8238" y="33170"/>
                    <a:pt x="7762" y="33289"/>
                    <a:pt x="7350" y="33289"/>
                  </a:cubicBezTo>
                  <a:cubicBezTo>
                    <a:pt x="7054" y="33289"/>
                    <a:pt x="6792" y="33227"/>
                    <a:pt x="6668" y="33028"/>
                  </a:cubicBezTo>
                  <a:cubicBezTo>
                    <a:pt x="6661" y="33018"/>
                    <a:pt x="6650" y="33013"/>
                    <a:pt x="6639" y="33013"/>
                  </a:cubicBezTo>
                  <a:cubicBezTo>
                    <a:pt x="6611" y="33013"/>
                    <a:pt x="6579" y="33041"/>
                    <a:pt x="6596" y="33076"/>
                  </a:cubicBezTo>
                  <a:cubicBezTo>
                    <a:pt x="6700" y="33248"/>
                    <a:pt x="6882" y="33365"/>
                    <a:pt x="7088" y="33373"/>
                  </a:cubicBezTo>
                  <a:lnTo>
                    <a:pt x="7088" y="33373"/>
                  </a:lnTo>
                  <a:cubicBezTo>
                    <a:pt x="5726" y="33348"/>
                    <a:pt x="4459" y="33192"/>
                    <a:pt x="3179" y="32659"/>
                  </a:cubicBezTo>
                  <a:cubicBezTo>
                    <a:pt x="3131" y="32647"/>
                    <a:pt x="3084" y="32623"/>
                    <a:pt x="3036" y="32599"/>
                  </a:cubicBezTo>
                  <a:lnTo>
                    <a:pt x="3036" y="32599"/>
                  </a:lnTo>
                  <a:cubicBezTo>
                    <a:pt x="3084" y="32671"/>
                    <a:pt x="3120" y="32754"/>
                    <a:pt x="3167" y="32837"/>
                  </a:cubicBezTo>
                  <a:cubicBezTo>
                    <a:pt x="4247" y="33313"/>
                    <a:pt x="5410" y="33558"/>
                    <a:pt x="6580" y="33558"/>
                  </a:cubicBezTo>
                  <a:cubicBezTo>
                    <a:pt x="6815" y="33558"/>
                    <a:pt x="7051" y="33548"/>
                    <a:pt x="7287" y="33528"/>
                  </a:cubicBezTo>
                  <a:cubicBezTo>
                    <a:pt x="7358" y="33516"/>
                    <a:pt x="7382" y="33421"/>
                    <a:pt x="7322" y="33385"/>
                  </a:cubicBezTo>
                  <a:cubicBezTo>
                    <a:pt x="7799" y="33385"/>
                    <a:pt x="8275" y="33337"/>
                    <a:pt x="8751" y="33266"/>
                  </a:cubicBezTo>
                  <a:cubicBezTo>
                    <a:pt x="9954" y="33135"/>
                    <a:pt x="11109" y="32837"/>
                    <a:pt x="12168" y="32218"/>
                  </a:cubicBezTo>
                  <a:cubicBezTo>
                    <a:pt x="12907" y="31766"/>
                    <a:pt x="13621" y="31254"/>
                    <a:pt x="14276" y="30694"/>
                  </a:cubicBezTo>
                  <a:cubicBezTo>
                    <a:pt x="14347" y="30551"/>
                    <a:pt x="14407" y="30397"/>
                    <a:pt x="14466" y="30242"/>
                  </a:cubicBezTo>
                  <a:close/>
                  <a:moveTo>
                    <a:pt x="12359" y="34338"/>
                  </a:moveTo>
                  <a:lnTo>
                    <a:pt x="12359" y="34338"/>
                  </a:lnTo>
                  <a:cubicBezTo>
                    <a:pt x="12311" y="34361"/>
                    <a:pt x="12275" y="34397"/>
                    <a:pt x="12228" y="34421"/>
                  </a:cubicBezTo>
                  <a:cubicBezTo>
                    <a:pt x="10993" y="35177"/>
                    <a:pt x="9582" y="35570"/>
                    <a:pt x="8140" y="35570"/>
                  </a:cubicBezTo>
                  <a:cubicBezTo>
                    <a:pt x="8039" y="35570"/>
                    <a:pt x="7937" y="35568"/>
                    <a:pt x="7834" y="35564"/>
                  </a:cubicBezTo>
                  <a:cubicBezTo>
                    <a:pt x="7823" y="35552"/>
                    <a:pt x="7811" y="35540"/>
                    <a:pt x="7787" y="35540"/>
                  </a:cubicBezTo>
                  <a:cubicBezTo>
                    <a:pt x="7263" y="35469"/>
                    <a:pt x="6715" y="35504"/>
                    <a:pt x="6179" y="35445"/>
                  </a:cubicBezTo>
                  <a:cubicBezTo>
                    <a:pt x="5691" y="35385"/>
                    <a:pt x="5203" y="35290"/>
                    <a:pt x="4739" y="35171"/>
                  </a:cubicBezTo>
                  <a:lnTo>
                    <a:pt x="4739" y="35171"/>
                  </a:lnTo>
                  <a:cubicBezTo>
                    <a:pt x="4775" y="35231"/>
                    <a:pt x="4822" y="35290"/>
                    <a:pt x="4870" y="35338"/>
                  </a:cubicBezTo>
                  <a:cubicBezTo>
                    <a:pt x="5614" y="35541"/>
                    <a:pt x="6445" y="35712"/>
                    <a:pt x="7222" y="35712"/>
                  </a:cubicBezTo>
                  <a:cubicBezTo>
                    <a:pt x="7402" y="35712"/>
                    <a:pt x="7579" y="35703"/>
                    <a:pt x="7751" y="35683"/>
                  </a:cubicBezTo>
                  <a:cubicBezTo>
                    <a:pt x="8027" y="35725"/>
                    <a:pt x="8303" y="35745"/>
                    <a:pt x="8580" y="35745"/>
                  </a:cubicBezTo>
                  <a:cubicBezTo>
                    <a:pt x="9796" y="35745"/>
                    <a:pt x="11006" y="35360"/>
                    <a:pt x="12073" y="34778"/>
                  </a:cubicBezTo>
                  <a:cubicBezTo>
                    <a:pt x="12168" y="34635"/>
                    <a:pt x="12264" y="34480"/>
                    <a:pt x="12359" y="343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5" name="Google Shape;465;p5"/>
          <p:cNvGrpSpPr/>
          <p:nvPr/>
        </p:nvGrpSpPr>
        <p:grpSpPr>
          <a:xfrm flipH="1" rot="-8939404">
            <a:off x="8094940" y="-535618"/>
            <a:ext cx="1160605" cy="1843547"/>
            <a:chOff x="4836950" y="647600"/>
            <a:chExt cx="1160575" cy="1843500"/>
          </a:xfrm>
        </p:grpSpPr>
        <p:sp>
          <p:nvSpPr>
            <p:cNvPr id="466" name="Google Shape;466;p5"/>
            <p:cNvSpPr/>
            <p:nvPr/>
          </p:nvSpPr>
          <p:spPr>
            <a:xfrm>
              <a:off x="5305625" y="1783375"/>
              <a:ext cx="459525" cy="703375"/>
            </a:xfrm>
            <a:custGeom>
              <a:rect b="b" l="l" r="r" t="t"/>
              <a:pathLst>
                <a:path extrusionOk="0" h="28135" w="18381">
                  <a:moveTo>
                    <a:pt x="18380" y="1"/>
                  </a:moveTo>
                  <a:lnTo>
                    <a:pt x="18380" y="1"/>
                  </a:lnTo>
                  <a:cubicBezTo>
                    <a:pt x="6205" y="9041"/>
                    <a:pt x="1" y="13744"/>
                    <a:pt x="4337" y="27754"/>
                  </a:cubicBezTo>
                  <a:cubicBezTo>
                    <a:pt x="4417" y="28009"/>
                    <a:pt x="4633" y="28134"/>
                    <a:pt x="4845" y="28134"/>
                  </a:cubicBezTo>
                  <a:cubicBezTo>
                    <a:pt x="5077" y="28134"/>
                    <a:pt x="5303" y="27984"/>
                    <a:pt x="5338" y="27687"/>
                  </a:cubicBezTo>
                  <a:cubicBezTo>
                    <a:pt x="7206" y="17180"/>
                    <a:pt x="11108" y="8540"/>
                    <a:pt x="183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5"/>
            <p:cNvSpPr/>
            <p:nvPr/>
          </p:nvSpPr>
          <p:spPr>
            <a:xfrm>
              <a:off x="4836950" y="1473175"/>
              <a:ext cx="587275" cy="975300"/>
            </a:xfrm>
            <a:custGeom>
              <a:rect b="b" l="l" r="r" t="t"/>
              <a:pathLst>
                <a:path extrusionOk="0" h="39012" w="23491">
                  <a:moveTo>
                    <a:pt x="1" y="0"/>
                  </a:moveTo>
                  <a:cubicBezTo>
                    <a:pt x="5438" y="4970"/>
                    <a:pt x="9941" y="12109"/>
                    <a:pt x="13777" y="19481"/>
                  </a:cubicBezTo>
                  <a:cubicBezTo>
                    <a:pt x="17046" y="25785"/>
                    <a:pt x="19748" y="32123"/>
                    <a:pt x="22383" y="38661"/>
                  </a:cubicBezTo>
                  <a:cubicBezTo>
                    <a:pt x="22478" y="38905"/>
                    <a:pt x="22683" y="39011"/>
                    <a:pt x="22889" y="39011"/>
                  </a:cubicBezTo>
                  <a:cubicBezTo>
                    <a:pt x="23189" y="39011"/>
                    <a:pt x="23491" y="38784"/>
                    <a:pt x="23451" y="38428"/>
                  </a:cubicBezTo>
                  <a:cubicBezTo>
                    <a:pt x="23184" y="34658"/>
                    <a:pt x="22750" y="30855"/>
                    <a:pt x="21883" y="27019"/>
                  </a:cubicBezTo>
                  <a:cubicBezTo>
                    <a:pt x="20716" y="21949"/>
                    <a:pt x="18681" y="16679"/>
                    <a:pt x="15612" y="12742"/>
                  </a:cubicBezTo>
                  <a:cubicBezTo>
                    <a:pt x="13911" y="10574"/>
                    <a:pt x="12009" y="8806"/>
                    <a:pt x="10075" y="7239"/>
                  </a:cubicBezTo>
                  <a:cubicBezTo>
                    <a:pt x="6772" y="4503"/>
                    <a:pt x="3403" y="2102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5"/>
            <p:cNvSpPr/>
            <p:nvPr/>
          </p:nvSpPr>
          <p:spPr>
            <a:xfrm>
              <a:off x="5288125" y="1393950"/>
              <a:ext cx="216000" cy="1090800"/>
            </a:xfrm>
            <a:custGeom>
              <a:rect b="b" l="l" r="r" t="t"/>
              <a:pathLst>
                <a:path extrusionOk="0" fill="none" h="43632" w="8640">
                  <a:moveTo>
                    <a:pt x="0" y="0"/>
                  </a:moveTo>
                  <a:cubicBezTo>
                    <a:pt x="0" y="0"/>
                    <a:pt x="8640" y="19080"/>
                    <a:pt x="5004" y="43631"/>
                  </a:cubicBezTo>
                </a:path>
              </a:pathLst>
            </a:custGeom>
            <a:noFill/>
            <a:ln cap="flat" cmpd="sng" w="50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5"/>
            <p:cNvSpPr/>
            <p:nvPr/>
          </p:nvSpPr>
          <p:spPr>
            <a:xfrm>
              <a:off x="5229750" y="1151275"/>
              <a:ext cx="226850" cy="1333475"/>
            </a:xfrm>
            <a:custGeom>
              <a:rect b="b" l="l" r="r" t="t"/>
              <a:pathLst>
                <a:path extrusionOk="0" fill="none" h="53339" w="9074">
                  <a:moveTo>
                    <a:pt x="9073" y="0"/>
                  </a:moveTo>
                  <a:cubicBezTo>
                    <a:pt x="9073" y="0"/>
                    <a:pt x="0" y="19314"/>
                    <a:pt x="7372" y="53338"/>
                  </a:cubicBezTo>
                </a:path>
              </a:pathLst>
            </a:custGeom>
            <a:noFill/>
            <a:ln cap="flat" cmpd="sng" w="50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5"/>
            <p:cNvSpPr/>
            <p:nvPr/>
          </p:nvSpPr>
          <p:spPr>
            <a:xfrm>
              <a:off x="5174700" y="1917650"/>
              <a:ext cx="239350" cy="567100"/>
            </a:xfrm>
            <a:custGeom>
              <a:rect b="b" l="l" r="r" t="t"/>
              <a:pathLst>
                <a:path extrusionOk="0" fill="none" h="22684" w="9574">
                  <a:moveTo>
                    <a:pt x="0" y="0"/>
                  </a:moveTo>
                  <a:cubicBezTo>
                    <a:pt x="0" y="0"/>
                    <a:pt x="8773" y="9374"/>
                    <a:pt x="9574" y="22683"/>
                  </a:cubicBezTo>
                </a:path>
              </a:pathLst>
            </a:custGeom>
            <a:noFill/>
            <a:ln cap="flat" cmpd="sng" w="50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5"/>
            <p:cNvSpPr/>
            <p:nvPr/>
          </p:nvSpPr>
          <p:spPr>
            <a:xfrm>
              <a:off x="5352325" y="1633275"/>
              <a:ext cx="252700" cy="844800"/>
            </a:xfrm>
            <a:custGeom>
              <a:rect b="b" l="l" r="r" t="t"/>
              <a:pathLst>
                <a:path extrusionOk="0" fill="none" h="33792" w="10108">
                  <a:moveTo>
                    <a:pt x="10108" y="1"/>
                  </a:moveTo>
                  <a:cubicBezTo>
                    <a:pt x="10108" y="1"/>
                    <a:pt x="1" y="10441"/>
                    <a:pt x="2436" y="33791"/>
                  </a:cubicBezTo>
                </a:path>
              </a:pathLst>
            </a:custGeom>
            <a:noFill/>
            <a:ln cap="flat" cmpd="sng" w="50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5"/>
            <p:cNvSpPr/>
            <p:nvPr/>
          </p:nvSpPr>
          <p:spPr>
            <a:xfrm>
              <a:off x="5412375" y="647600"/>
              <a:ext cx="469525" cy="538750"/>
            </a:xfrm>
            <a:custGeom>
              <a:rect b="b" l="l" r="r" t="t"/>
              <a:pathLst>
                <a:path extrusionOk="0" h="21550" w="18781">
                  <a:moveTo>
                    <a:pt x="13122" y="1"/>
                  </a:moveTo>
                  <a:cubicBezTo>
                    <a:pt x="11182" y="1"/>
                    <a:pt x="8721" y="1823"/>
                    <a:pt x="7239" y="2334"/>
                  </a:cubicBezTo>
                  <a:cubicBezTo>
                    <a:pt x="6923" y="2446"/>
                    <a:pt x="6621" y="2490"/>
                    <a:pt x="6324" y="2490"/>
                  </a:cubicBezTo>
                  <a:cubicBezTo>
                    <a:pt x="5649" y="2490"/>
                    <a:pt x="5009" y="2263"/>
                    <a:pt x="4337" y="2101"/>
                  </a:cubicBezTo>
                  <a:cubicBezTo>
                    <a:pt x="3781" y="1932"/>
                    <a:pt x="3017" y="1588"/>
                    <a:pt x="2358" y="1588"/>
                  </a:cubicBezTo>
                  <a:cubicBezTo>
                    <a:pt x="2107" y="1588"/>
                    <a:pt x="1871" y="1638"/>
                    <a:pt x="1668" y="1767"/>
                  </a:cubicBezTo>
                  <a:cubicBezTo>
                    <a:pt x="1568" y="1801"/>
                    <a:pt x="1535" y="1834"/>
                    <a:pt x="1501" y="1867"/>
                  </a:cubicBezTo>
                  <a:cubicBezTo>
                    <a:pt x="1435" y="1967"/>
                    <a:pt x="1401" y="2001"/>
                    <a:pt x="1368" y="2034"/>
                  </a:cubicBezTo>
                  <a:cubicBezTo>
                    <a:pt x="1335" y="2101"/>
                    <a:pt x="1268" y="2168"/>
                    <a:pt x="1234" y="2201"/>
                  </a:cubicBezTo>
                  <a:cubicBezTo>
                    <a:pt x="1101" y="2501"/>
                    <a:pt x="1034" y="2835"/>
                    <a:pt x="934" y="3168"/>
                  </a:cubicBezTo>
                  <a:cubicBezTo>
                    <a:pt x="767" y="3802"/>
                    <a:pt x="734" y="4469"/>
                    <a:pt x="767" y="5136"/>
                  </a:cubicBezTo>
                  <a:cubicBezTo>
                    <a:pt x="834" y="6471"/>
                    <a:pt x="1068" y="7838"/>
                    <a:pt x="1201" y="9139"/>
                  </a:cubicBezTo>
                  <a:cubicBezTo>
                    <a:pt x="1234" y="9273"/>
                    <a:pt x="1234" y="9373"/>
                    <a:pt x="1234" y="9506"/>
                  </a:cubicBezTo>
                  <a:cubicBezTo>
                    <a:pt x="1234" y="9806"/>
                    <a:pt x="1268" y="10040"/>
                    <a:pt x="1268" y="10340"/>
                  </a:cubicBezTo>
                  <a:lnTo>
                    <a:pt x="1268" y="11041"/>
                  </a:lnTo>
                  <a:lnTo>
                    <a:pt x="1268" y="11174"/>
                  </a:lnTo>
                  <a:lnTo>
                    <a:pt x="1268" y="11207"/>
                  </a:lnTo>
                  <a:lnTo>
                    <a:pt x="1268" y="11608"/>
                  </a:lnTo>
                  <a:cubicBezTo>
                    <a:pt x="1268" y="11708"/>
                    <a:pt x="1234" y="11875"/>
                    <a:pt x="1234" y="12008"/>
                  </a:cubicBezTo>
                  <a:cubicBezTo>
                    <a:pt x="1234" y="12141"/>
                    <a:pt x="1201" y="12275"/>
                    <a:pt x="1201" y="12375"/>
                  </a:cubicBezTo>
                  <a:cubicBezTo>
                    <a:pt x="1201" y="12475"/>
                    <a:pt x="1201" y="12608"/>
                    <a:pt x="1168" y="12675"/>
                  </a:cubicBezTo>
                  <a:lnTo>
                    <a:pt x="1034" y="13175"/>
                  </a:lnTo>
                  <a:cubicBezTo>
                    <a:pt x="1034" y="13309"/>
                    <a:pt x="1001" y="13442"/>
                    <a:pt x="934" y="13576"/>
                  </a:cubicBezTo>
                  <a:cubicBezTo>
                    <a:pt x="934" y="13609"/>
                    <a:pt x="901" y="13609"/>
                    <a:pt x="901" y="13642"/>
                  </a:cubicBezTo>
                  <a:cubicBezTo>
                    <a:pt x="868" y="13709"/>
                    <a:pt x="868" y="13809"/>
                    <a:pt x="834" y="13876"/>
                  </a:cubicBezTo>
                  <a:cubicBezTo>
                    <a:pt x="767" y="14043"/>
                    <a:pt x="734" y="14176"/>
                    <a:pt x="667" y="14343"/>
                  </a:cubicBezTo>
                  <a:lnTo>
                    <a:pt x="667" y="14376"/>
                  </a:lnTo>
                  <a:cubicBezTo>
                    <a:pt x="434" y="15277"/>
                    <a:pt x="234" y="16178"/>
                    <a:pt x="100" y="17045"/>
                  </a:cubicBezTo>
                  <a:cubicBezTo>
                    <a:pt x="67" y="17345"/>
                    <a:pt x="34" y="17645"/>
                    <a:pt x="34" y="17879"/>
                  </a:cubicBezTo>
                  <a:cubicBezTo>
                    <a:pt x="0" y="18179"/>
                    <a:pt x="0" y="18446"/>
                    <a:pt x="34" y="18713"/>
                  </a:cubicBezTo>
                  <a:cubicBezTo>
                    <a:pt x="34" y="18946"/>
                    <a:pt x="67" y="19146"/>
                    <a:pt x="100" y="19347"/>
                  </a:cubicBezTo>
                  <a:lnTo>
                    <a:pt x="100" y="19380"/>
                  </a:lnTo>
                  <a:cubicBezTo>
                    <a:pt x="167" y="19613"/>
                    <a:pt x="234" y="19814"/>
                    <a:pt x="334" y="20014"/>
                  </a:cubicBezTo>
                  <a:cubicBezTo>
                    <a:pt x="625" y="20782"/>
                    <a:pt x="1211" y="21550"/>
                    <a:pt x="1974" y="21550"/>
                  </a:cubicBezTo>
                  <a:cubicBezTo>
                    <a:pt x="2172" y="21550"/>
                    <a:pt x="2382" y="21498"/>
                    <a:pt x="2602" y="21381"/>
                  </a:cubicBezTo>
                  <a:cubicBezTo>
                    <a:pt x="3203" y="21115"/>
                    <a:pt x="3569" y="20547"/>
                    <a:pt x="4003" y="20014"/>
                  </a:cubicBezTo>
                  <a:cubicBezTo>
                    <a:pt x="5237" y="18379"/>
                    <a:pt x="6572" y="16878"/>
                    <a:pt x="8106" y="15644"/>
                  </a:cubicBezTo>
                  <a:cubicBezTo>
                    <a:pt x="8573" y="15177"/>
                    <a:pt x="9073" y="14777"/>
                    <a:pt x="9607" y="14376"/>
                  </a:cubicBezTo>
                  <a:lnTo>
                    <a:pt x="10007" y="14143"/>
                  </a:lnTo>
                  <a:lnTo>
                    <a:pt x="10241" y="14009"/>
                  </a:lnTo>
                  <a:cubicBezTo>
                    <a:pt x="10241" y="13976"/>
                    <a:pt x="10274" y="13976"/>
                    <a:pt x="10274" y="13976"/>
                  </a:cubicBezTo>
                  <a:cubicBezTo>
                    <a:pt x="11575" y="13309"/>
                    <a:pt x="13010" y="13009"/>
                    <a:pt x="14377" y="12608"/>
                  </a:cubicBezTo>
                  <a:cubicBezTo>
                    <a:pt x="14411" y="12608"/>
                    <a:pt x="14444" y="12575"/>
                    <a:pt x="14511" y="12575"/>
                  </a:cubicBezTo>
                  <a:cubicBezTo>
                    <a:pt x="14577" y="12508"/>
                    <a:pt x="14711" y="12508"/>
                    <a:pt x="14777" y="12475"/>
                  </a:cubicBezTo>
                  <a:cubicBezTo>
                    <a:pt x="14911" y="12475"/>
                    <a:pt x="15011" y="12442"/>
                    <a:pt x="15111" y="12408"/>
                  </a:cubicBezTo>
                  <a:lnTo>
                    <a:pt x="15511" y="12275"/>
                  </a:lnTo>
                  <a:cubicBezTo>
                    <a:pt x="15678" y="12241"/>
                    <a:pt x="15845" y="12141"/>
                    <a:pt x="16012" y="12075"/>
                  </a:cubicBezTo>
                  <a:cubicBezTo>
                    <a:pt x="17379" y="11441"/>
                    <a:pt x="18780" y="10474"/>
                    <a:pt x="18047" y="9106"/>
                  </a:cubicBezTo>
                  <a:cubicBezTo>
                    <a:pt x="18013" y="9006"/>
                    <a:pt x="17946" y="8939"/>
                    <a:pt x="17813" y="8839"/>
                  </a:cubicBezTo>
                  <a:cubicBezTo>
                    <a:pt x="17379" y="8105"/>
                    <a:pt x="16746" y="7471"/>
                    <a:pt x="16312" y="6704"/>
                  </a:cubicBezTo>
                  <a:cubicBezTo>
                    <a:pt x="15711" y="5537"/>
                    <a:pt x="15378" y="4336"/>
                    <a:pt x="15111" y="3035"/>
                  </a:cubicBezTo>
                  <a:cubicBezTo>
                    <a:pt x="14944" y="2201"/>
                    <a:pt x="15411" y="1267"/>
                    <a:pt x="14711" y="600"/>
                  </a:cubicBezTo>
                  <a:cubicBezTo>
                    <a:pt x="14258" y="171"/>
                    <a:pt x="13714" y="1"/>
                    <a:pt x="131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5"/>
            <p:cNvSpPr/>
            <p:nvPr/>
          </p:nvSpPr>
          <p:spPr>
            <a:xfrm>
              <a:off x="5557250" y="727025"/>
              <a:ext cx="316300" cy="187225"/>
            </a:xfrm>
            <a:custGeom>
              <a:rect b="b" l="l" r="r" t="t"/>
              <a:pathLst>
                <a:path extrusionOk="0" h="7489" w="12652">
                  <a:moveTo>
                    <a:pt x="11625" y="0"/>
                  </a:moveTo>
                  <a:cubicBezTo>
                    <a:pt x="9030" y="0"/>
                    <a:pt x="1831" y="2811"/>
                    <a:pt x="643" y="5462"/>
                  </a:cubicBezTo>
                  <a:cubicBezTo>
                    <a:pt x="0" y="6440"/>
                    <a:pt x="857" y="7489"/>
                    <a:pt x="1779" y="7489"/>
                  </a:cubicBezTo>
                  <a:cubicBezTo>
                    <a:pt x="1957" y="7489"/>
                    <a:pt x="2138" y="7450"/>
                    <a:pt x="2311" y="7363"/>
                  </a:cubicBezTo>
                  <a:cubicBezTo>
                    <a:pt x="3645" y="6596"/>
                    <a:pt x="4479" y="4561"/>
                    <a:pt x="5814" y="3594"/>
                  </a:cubicBezTo>
                  <a:cubicBezTo>
                    <a:pt x="8549" y="1392"/>
                    <a:pt x="12652" y="1259"/>
                    <a:pt x="12552" y="392"/>
                  </a:cubicBezTo>
                  <a:cubicBezTo>
                    <a:pt x="12506" y="122"/>
                    <a:pt x="12165" y="0"/>
                    <a:pt x="1162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5"/>
            <p:cNvSpPr/>
            <p:nvPr/>
          </p:nvSpPr>
          <p:spPr>
            <a:xfrm>
              <a:off x="5414025" y="688225"/>
              <a:ext cx="257725" cy="498550"/>
            </a:xfrm>
            <a:custGeom>
              <a:rect b="b" l="l" r="r" t="t"/>
              <a:pathLst>
                <a:path extrusionOk="0" h="19942" w="10309">
                  <a:moveTo>
                    <a:pt x="2210" y="0"/>
                  </a:moveTo>
                  <a:cubicBezTo>
                    <a:pt x="2011" y="0"/>
                    <a:pt x="1806" y="60"/>
                    <a:pt x="1669" y="142"/>
                  </a:cubicBezTo>
                  <a:cubicBezTo>
                    <a:pt x="1602" y="176"/>
                    <a:pt x="1535" y="209"/>
                    <a:pt x="1502" y="276"/>
                  </a:cubicBezTo>
                  <a:cubicBezTo>
                    <a:pt x="1469" y="342"/>
                    <a:pt x="1435" y="376"/>
                    <a:pt x="1369" y="443"/>
                  </a:cubicBezTo>
                  <a:cubicBezTo>
                    <a:pt x="1335" y="476"/>
                    <a:pt x="1302" y="543"/>
                    <a:pt x="1269" y="576"/>
                  </a:cubicBezTo>
                  <a:cubicBezTo>
                    <a:pt x="1135" y="876"/>
                    <a:pt x="1035" y="1210"/>
                    <a:pt x="968" y="1543"/>
                  </a:cubicBezTo>
                  <a:cubicBezTo>
                    <a:pt x="802" y="2177"/>
                    <a:pt x="768" y="2844"/>
                    <a:pt x="802" y="3511"/>
                  </a:cubicBezTo>
                  <a:cubicBezTo>
                    <a:pt x="835" y="4846"/>
                    <a:pt x="1102" y="6213"/>
                    <a:pt x="1202" y="7514"/>
                  </a:cubicBezTo>
                  <a:cubicBezTo>
                    <a:pt x="1269" y="7648"/>
                    <a:pt x="1269" y="7781"/>
                    <a:pt x="1269" y="7881"/>
                  </a:cubicBezTo>
                  <a:cubicBezTo>
                    <a:pt x="1269" y="8181"/>
                    <a:pt x="1302" y="8415"/>
                    <a:pt x="1302" y="8715"/>
                  </a:cubicBezTo>
                  <a:lnTo>
                    <a:pt x="1302" y="9449"/>
                  </a:lnTo>
                  <a:lnTo>
                    <a:pt x="1302" y="9549"/>
                  </a:lnTo>
                  <a:lnTo>
                    <a:pt x="1302" y="9582"/>
                  </a:lnTo>
                  <a:lnTo>
                    <a:pt x="1302" y="9983"/>
                  </a:lnTo>
                  <a:cubicBezTo>
                    <a:pt x="1302" y="10083"/>
                    <a:pt x="1269" y="10283"/>
                    <a:pt x="1269" y="10383"/>
                  </a:cubicBezTo>
                  <a:cubicBezTo>
                    <a:pt x="1269" y="10516"/>
                    <a:pt x="1202" y="10650"/>
                    <a:pt x="1202" y="10783"/>
                  </a:cubicBezTo>
                  <a:cubicBezTo>
                    <a:pt x="1202" y="10850"/>
                    <a:pt x="1202" y="10983"/>
                    <a:pt x="1168" y="11050"/>
                  </a:cubicBezTo>
                  <a:lnTo>
                    <a:pt x="1035" y="11550"/>
                  </a:lnTo>
                  <a:cubicBezTo>
                    <a:pt x="1035" y="11684"/>
                    <a:pt x="1002" y="11817"/>
                    <a:pt x="968" y="11951"/>
                  </a:cubicBezTo>
                  <a:cubicBezTo>
                    <a:pt x="968" y="11984"/>
                    <a:pt x="935" y="11984"/>
                    <a:pt x="935" y="12017"/>
                  </a:cubicBezTo>
                  <a:cubicBezTo>
                    <a:pt x="935" y="12118"/>
                    <a:pt x="868" y="12184"/>
                    <a:pt x="835" y="12284"/>
                  </a:cubicBezTo>
                  <a:cubicBezTo>
                    <a:pt x="802" y="12451"/>
                    <a:pt x="768" y="12551"/>
                    <a:pt x="668" y="12718"/>
                  </a:cubicBezTo>
                  <a:lnTo>
                    <a:pt x="668" y="12785"/>
                  </a:lnTo>
                  <a:cubicBezTo>
                    <a:pt x="468" y="13652"/>
                    <a:pt x="268" y="14553"/>
                    <a:pt x="134" y="15453"/>
                  </a:cubicBezTo>
                  <a:cubicBezTo>
                    <a:pt x="101" y="15720"/>
                    <a:pt x="34" y="15987"/>
                    <a:pt x="34" y="16287"/>
                  </a:cubicBezTo>
                  <a:cubicBezTo>
                    <a:pt x="1" y="16554"/>
                    <a:pt x="1" y="16821"/>
                    <a:pt x="34" y="17121"/>
                  </a:cubicBezTo>
                  <a:cubicBezTo>
                    <a:pt x="34" y="17321"/>
                    <a:pt x="101" y="17521"/>
                    <a:pt x="134" y="17722"/>
                  </a:cubicBezTo>
                  <a:lnTo>
                    <a:pt x="134" y="17788"/>
                  </a:lnTo>
                  <a:cubicBezTo>
                    <a:pt x="168" y="17988"/>
                    <a:pt x="268" y="18189"/>
                    <a:pt x="335" y="18389"/>
                  </a:cubicBezTo>
                  <a:cubicBezTo>
                    <a:pt x="629" y="19165"/>
                    <a:pt x="1225" y="19942"/>
                    <a:pt x="2018" y="19942"/>
                  </a:cubicBezTo>
                  <a:cubicBezTo>
                    <a:pt x="2212" y="19942"/>
                    <a:pt x="2419" y="19895"/>
                    <a:pt x="2636" y="19790"/>
                  </a:cubicBezTo>
                  <a:cubicBezTo>
                    <a:pt x="3203" y="19490"/>
                    <a:pt x="3604" y="18956"/>
                    <a:pt x="4004" y="18389"/>
                  </a:cubicBezTo>
                  <a:cubicBezTo>
                    <a:pt x="5271" y="16788"/>
                    <a:pt x="6606" y="15286"/>
                    <a:pt x="8140" y="14019"/>
                  </a:cubicBezTo>
                  <a:cubicBezTo>
                    <a:pt x="8607" y="13552"/>
                    <a:pt x="9107" y="13152"/>
                    <a:pt x="9641" y="12785"/>
                  </a:cubicBezTo>
                  <a:lnTo>
                    <a:pt x="10008" y="12518"/>
                  </a:lnTo>
                  <a:cubicBezTo>
                    <a:pt x="10108" y="12484"/>
                    <a:pt x="10175" y="12451"/>
                    <a:pt x="10308" y="12351"/>
                  </a:cubicBezTo>
                  <a:cubicBezTo>
                    <a:pt x="9941" y="11184"/>
                    <a:pt x="9441" y="10049"/>
                    <a:pt x="8707" y="9049"/>
                  </a:cubicBezTo>
                  <a:cubicBezTo>
                    <a:pt x="8474" y="8715"/>
                    <a:pt x="8173" y="8382"/>
                    <a:pt x="7873" y="8115"/>
                  </a:cubicBezTo>
                  <a:cubicBezTo>
                    <a:pt x="7006" y="7181"/>
                    <a:pt x="6005" y="6447"/>
                    <a:pt x="5038" y="5613"/>
                  </a:cubicBezTo>
                  <a:cubicBezTo>
                    <a:pt x="3770" y="4512"/>
                    <a:pt x="2536" y="3211"/>
                    <a:pt x="2102" y="1643"/>
                  </a:cubicBezTo>
                  <a:cubicBezTo>
                    <a:pt x="1969" y="1176"/>
                    <a:pt x="1902" y="709"/>
                    <a:pt x="2169" y="342"/>
                  </a:cubicBezTo>
                  <a:cubicBezTo>
                    <a:pt x="2303" y="209"/>
                    <a:pt x="2369" y="142"/>
                    <a:pt x="2503" y="42"/>
                  </a:cubicBezTo>
                  <a:cubicBezTo>
                    <a:pt x="2469" y="9"/>
                    <a:pt x="2369" y="9"/>
                    <a:pt x="2336" y="9"/>
                  </a:cubicBezTo>
                  <a:cubicBezTo>
                    <a:pt x="2295" y="3"/>
                    <a:pt x="2252" y="0"/>
                    <a:pt x="22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5"/>
            <p:cNvSpPr/>
            <p:nvPr/>
          </p:nvSpPr>
          <p:spPr>
            <a:xfrm>
              <a:off x="5406525" y="868575"/>
              <a:ext cx="475375" cy="318200"/>
            </a:xfrm>
            <a:custGeom>
              <a:rect b="b" l="l" r="r" t="t"/>
              <a:pathLst>
                <a:path extrusionOk="0" h="12728" w="19015">
                  <a:moveTo>
                    <a:pt x="18114" y="0"/>
                  </a:moveTo>
                  <a:cubicBezTo>
                    <a:pt x="18080" y="400"/>
                    <a:pt x="17847" y="734"/>
                    <a:pt x="17580" y="967"/>
                  </a:cubicBezTo>
                  <a:cubicBezTo>
                    <a:pt x="17238" y="1241"/>
                    <a:pt x="16827" y="1330"/>
                    <a:pt x="16395" y="1330"/>
                  </a:cubicBezTo>
                  <a:cubicBezTo>
                    <a:pt x="15983" y="1330"/>
                    <a:pt x="15552" y="1249"/>
                    <a:pt x="15145" y="1168"/>
                  </a:cubicBezTo>
                  <a:cubicBezTo>
                    <a:pt x="13597" y="876"/>
                    <a:pt x="12018" y="735"/>
                    <a:pt x="10440" y="735"/>
                  </a:cubicBezTo>
                  <a:cubicBezTo>
                    <a:pt x="9672" y="735"/>
                    <a:pt x="8904" y="768"/>
                    <a:pt x="8140" y="834"/>
                  </a:cubicBezTo>
                  <a:cubicBezTo>
                    <a:pt x="5905" y="1067"/>
                    <a:pt x="3670" y="1568"/>
                    <a:pt x="1602" y="2335"/>
                  </a:cubicBezTo>
                  <a:cubicBezTo>
                    <a:pt x="1502" y="2435"/>
                    <a:pt x="1435" y="3603"/>
                    <a:pt x="1435" y="3736"/>
                  </a:cubicBezTo>
                  <a:cubicBezTo>
                    <a:pt x="1335" y="4403"/>
                    <a:pt x="1135" y="4937"/>
                    <a:pt x="935" y="5571"/>
                  </a:cubicBezTo>
                  <a:lnTo>
                    <a:pt x="935" y="5604"/>
                  </a:lnTo>
                  <a:cubicBezTo>
                    <a:pt x="935" y="5637"/>
                    <a:pt x="901" y="5671"/>
                    <a:pt x="901" y="5737"/>
                  </a:cubicBezTo>
                  <a:cubicBezTo>
                    <a:pt x="334" y="7239"/>
                    <a:pt x="1" y="8973"/>
                    <a:pt x="401" y="10508"/>
                  </a:cubicBezTo>
                  <a:lnTo>
                    <a:pt x="401" y="10574"/>
                  </a:lnTo>
                  <a:cubicBezTo>
                    <a:pt x="434" y="10774"/>
                    <a:pt x="501" y="10975"/>
                    <a:pt x="601" y="11175"/>
                  </a:cubicBezTo>
                  <a:cubicBezTo>
                    <a:pt x="896" y="11951"/>
                    <a:pt x="1491" y="12728"/>
                    <a:pt x="2284" y="12728"/>
                  </a:cubicBezTo>
                  <a:cubicBezTo>
                    <a:pt x="2479" y="12728"/>
                    <a:pt x="2686" y="12681"/>
                    <a:pt x="2903" y="12576"/>
                  </a:cubicBezTo>
                  <a:cubicBezTo>
                    <a:pt x="3470" y="12276"/>
                    <a:pt x="3837" y="11742"/>
                    <a:pt x="4270" y="11175"/>
                  </a:cubicBezTo>
                  <a:cubicBezTo>
                    <a:pt x="5505" y="9574"/>
                    <a:pt x="6839" y="8072"/>
                    <a:pt x="8407" y="6805"/>
                  </a:cubicBezTo>
                  <a:cubicBezTo>
                    <a:pt x="9141" y="6171"/>
                    <a:pt x="9941" y="5637"/>
                    <a:pt x="10775" y="5170"/>
                  </a:cubicBezTo>
                  <a:cubicBezTo>
                    <a:pt x="12076" y="4470"/>
                    <a:pt x="13410" y="4103"/>
                    <a:pt x="14745" y="3669"/>
                  </a:cubicBezTo>
                  <a:cubicBezTo>
                    <a:pt x="14811" y="3636"/>
                    <a:pt x="14945" y="3636"/>
                    <a:pt x="15011" y="3603"/>
                  </a:cubicBezTo>
                  <a:cubicBezTo>
                    <a:pt x="15145" y="3603"/>
                    <a:pt x="15245" y="3536"/>
                    <a:pt x="15345" y="3503"/>
                  </a:cubicBezTo>
                  <a:lnTo>
                    <a:pt x="15745" y="3369"/>
                  </a:lnTo>
                  <a:cubicBezTo>
                    <a:pt x="15912" y="3336"/>
                    <a:pt x="16079" y="3269"/>
                    <a:pt x="16246" y="3169"/>
                  </a:cubicBezTo>
                  <a:cubicBezTo>
                    <a:pt x="17580" y="2635"/>
                    <a:pt x="19014" y="1668"/>
                    <a:pt x="18247" y="234"/>
                  </a:cubicBezTo>
                  <a:cubicBezTo>
                    <a:pt x="18180" y="167"/>
                    <a:pt x="18147" y="100"/>
                    <a:pt x="181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5"/>
            <p:cNvSpPr/>
            <p:nvPr/>
          </p:nvSpPr>
          <p:spPr>
            <a:xfrm>
              <a:off x="5576650" y="1298500"/>
              <a:ext cx="395300" cy="378900"/>
            </a:xfrm>
            <a:custGeom>
              <a:rect b="b" l="l" r="r" t="t"/>
              <a:pathLst>
                <a:path extrusionOk="0" h="15156" w="15812">
                  <a:moveTo>
                    <a:pt x="4764" y="0"/>
                  </a:moveTo>
                  <a:cubicBezTo>
                    <a:pt x="4665" y="0"/>
                    <a:pt x="4567" y="15"/>
                    <a:pt x="4470" y="49"/>
                  </a:cubicBezTo>
                  <a:cubicBezTo>
                    <a:pt x="4404" y="49"/>
                    <a:pt x="4370" y="49"/>
                    <a:pt x="4337" y="82"/>
                  </a:cubicBezTo>
                  <a:cubicBezTo>
                    <a:pt x="4304" y="115"/>
                    <a:pt x="4237" y="115"/>
                    <a:pt x="4204" y="149"/>
                  </a:cubicBezTo>
                  <a:lnTo>
                    <a:pt x="4070" y="282"/>
                  </a:lnTo>
                  <a:cubicBezTo>
                    <a:pt x="3903" y="482"/>
                    <a:pt x="3803" y="716"/>
                    <a:pt x="3670" y="949"/>
                  </a:cubicBezTo>
                  <a:cubicBezTo>
                    <a:pt x="3403" y="1416"/>
                    <a:pt x="3303" y="1917"/>
                    <a:pt x="3170" y="2417"/>
                  </a:cubicBezTo>
                  <a:cubicBezTo>
                    <a:pt x="2969" y="3451"/>
                    <a:pt x="2903" y="4552"/>
                    <a:pt x="2736" y="5553"/>
                  </a:cubicBezTo>
                  <a:cubicBezTo>
                    <a:pt x="2736" y="5619"/>
                    <a:pt x="2703" y="5753"/>
                    <a:pt x="2703" y="5820"/>
                  </a:cubicBezTo>
                  <a:lnTo>
                    <a:pt x="2569" y="6453"/>
                  </a:lnTo>
                  <a:cubicBezTo>
                    <a:pt x="2536" y="6620"/>
                    <a:pt x="2502" y="6820"/>
                    <a:pt x="2469" y="6987"/>
                  </a:cubicBezTo>
                  <a:cubicBezTo>
                    <a:pt x="2402" y="7054"/>
                    <a:pt x="2402" y="7054"/>
                    <a:pt x="2402" y="7087"/>
                  </a:cubicBezTo>
                  <a:lnTo>
                    <a:pt x="2402" y="7120"/>
                  </a:lnTo>
                  <a:cubicBezTo>
                    <a:pt x="2369" y="7254"/>
                    <a:pt x="2369" y="7321"/>
                    <a:pt x="2336" y="7421"/>
                  </a:cubicBezTo>
                  <a:cubicBezTo>
                    <a:pt x="2302" y="7554"/>
                    <a:pt x="2236" y="7621"/>
                    <a:pt x="2202" y="7754"/>
                  </a:cubicBezTo>
                  <a:cubicBezTo>
                    <a:pt x="2169" y="7821"/>
                    <a:pt x="2135" y="7954"/>
                    <a:pt x="2069" y="8054"/>
                  </a:cubicBezTo>
                  <a:cubicBezTo>
                    <a:pt x="2069" y="8088"/>
                    <a:pt x="2035" y="8155"/>
                    <a:pt x="2002" y="8255"/>
                  </a:cubicBezTo>
                  <a:cubicBezTo>
                    <a:pt x="1969" y="8388"/>
                    <a:pt x="1902" y="8488"/>
                    <a:pt x="1835" y="8622"/>
                  </a:cubicBezTo>
                  <a:cubicBezTo>
                    <a:pt x="1735" y="8722"/>
                    <a:pt x="1702" y="8788"/>
                    <a:pt x="1668" y="8888"/>
                  </a:cubicBezTo>
                  <a:cubicBezTo>
                    <a:pt x="1668" y="8922"/>
                    <a:pt x="1635" y="8922"/>
                    <a:pt x="1635" y="8955"/>
                  </a:cubicBezTo>
                  <a:cubicBezTo>
                    <a:pt x="1568" y="8988"/>
                    <a:pt x="1535" y="9089"/>
                    <a:pt x="1502" y="9122"/>
                  </a:cubicBezTo>
                  <a:cubicBezTo>
                    <a:pt x="1468" y="9222"/>
                    <a:pt x="1368" y="9322"/>
                    <a:pt x="1302" y="9422"/>
                  </a:cubicBezTo>
                  <a:cubicBezTo>
                    <a:pt x="968" y="10056"/>
                    <a:pt x="634" y="10656"/>
                    <a:pt x="368" y="11323"/>
                  </a:cubicBezTo>
                  <a:cubicBezTo>
                    <a:pt x="301" y="11557"/>
                    <a:pt x="201" y="11757"/>
                    <a:pt x="167" y="11957"/>
                  </a:cubicBezTo>
                  <a:lnTo>
                    <a:pt x="34" y="12591"/>
                  </a:lnTo>
                  <a:cubicBezTo>
                    <a:pt x="34" y="12758"/>
                    <a:pt x="1" y="12925"/>
                    <a:pt x="1" y="13091"/>
                  </a:cubicBezTo>
                  <a:cubicBezTo>
                    <a:pt x="1" y="13292"/>
                    <a:pt x="1" y="13458"/>
                    <a:pt x="34" y="13625"/>
                  </a:cubicBezTo>
                  <a:cubicBezTo>
                    <a:pt x="154" y="14377"/>
                    <a:pt x="545" y="15155"/>
                    <a:pt x="1281" y="15155"/>
                  </a:cubicBezTo>
                  <a:cubicBezTo>
                    <a:pt x="1361" y="15155"/>
                    <a:pt x="1446" y="15146"/>
                    <a:pt x="1535" y="15126"/>
                  </a:cubicBezTo>
                  <a:cubicBezTo>
                    <a:pt x="2002" y="14993"/>
                    <a:pt x="2402" y="14659"/>
                    <a:pt x="2836" y="14326"/>
                  </a:cubicBezTo>
                  <a:cubicBezTo>
                    <a:pt x="4070" y="13325"/>
                    <a:pt x="5371" y="12458"/>
                    <a:pt x="6805" y="11790"/>
                  </a:cubicBezTo>
                  <a:cubicBezTo>
                    <a:pt x="7206" y="11557"/>
                    <a:pt x="7673" y="11323"/>
                    <a:pt x="8173" y="11123"/>
                  </a:cubicBezTo>
                  <a:cubicBezTo>
                    <a:pt x="8307" y="11090"/>
                    <a:pt x="8373" y="11023"/>
                    <a:pt x="8507" y="10990"/>
                  </a:cubicBezTo>
                  <a:cubicBezTo>
                    <a:pt x="8573" y="10957"/>
                    <a:pt x="8640" y="10923"/>
                    <a:pt x="8707" y="10923"/>
                  </a:cubicBezTo>
                  <a:lnTo>
                    <a:pt x="8740" y="10923"/>
                  </a:lnTo>
                  <a:cubicBezTo>
                    <a:pt x="9874" y="10623"/>
                    <a:pt x="11008" y="10656"/>
                    <a:pt x="12143" y="10623"/>
                  </a:cubicBezTo>
                  <a:lnTo>
                    <a:pt x="12710" y="10623"/>
                  </a:lnTo>
                  <a:cubicBezTo>
                    <a:pt x="12810" y="10623"/>
                    <a:pt x="12943" y="10590"/>
                    <a:pt x="13010" y="10590"/>
                  </a:cubicBezTo>
                  <a:cubicBezTo>
                    <a:pt x="13143" y="10590"/>
                    <a:pt x="13277" y="10590"/>
                    <a:pt x="13444" y="10556"/>
                  </a:cubicBezTo>
                  <a:cubicBezTo>
                    <a:pt x="14544" y="10323"/>
                    <a:pt x="15812" y="9889"/>
                    <a:pt x="15512" y="8655"/>
                  </a:cubicBezTo>
                  <a:cubicBezTo>
                    <a:pt x="15478" y="8588"/>
                    <a:pt x="15478" y="8555"/>
                    <a:pt x="15412" y="8488"/>
                  </a:cubicBezTo>
                  <a:cubicBezTo>
                    <a:pt x="15212" y="7888"/>
                    <a:pt x="14845" y="7287"/>
                    <a:pt x="14678" y="6620"/>
                  </a:cubicBezTo>
                  <a:cubicBezTo>
                    <a:pt x="14411" y="5619"/>
                    <a:pt x="14411" y="4619"/>
                    <a:pt x="14478" y="3585"/>
                  </a:cubicBezTo>
                  <a:cubicBezTo>
                    <a:pt x="14511" y="2917"/>
                    <a:pt x="15045" y="2250"/>
                    <a:pt x="14644" y="1617"/>
                  </a:cubicBezTo>
                  <a:cubicBezTo>
                    <a:pt x="14225" y="994"/>
                    <a:pt x="13531" y="788"/>
                    <a:pt x="12738" y="788"/>
                  </a:cubicBezTo>
                  <a:cubicBezTo>
                    <a:pt x="11324" y="788"/>
                    <a:pt x="9600" y="1443"/>
                    <a:pt x="8573" y="1550"/>
                  </a:cubicBezTo>
                  <a:cubicBezTo>
                    <a:pt x="8519" y="1554"/>
                    <a:pt x="8466" y="1556"/>
                    <a:pt x="8414" y="1556"/>
                  </a:cubicBezTo>
                  <a:cubicBezTo>
                    <a:pt x="7661" y="1556"/>
                    <a:pt x="7091" y="1126"/>
                    <a:pt x="6405" y="783"/>
                  </a:cubicBezTo>
                  <a:cubicBezTo>
                    <a:pt x="5977" y="526"/>
                    <a:pt x="5353" y="0"/>
                    <a:pt x="47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5"/>
            <p:cNvSpPr/>
            <p:nvPr/>
          </p:nvSpPr>
          <p:spPr>
            <a:xfrm>
              <a:off x="5726650" y="1395825"/>
              <a:ext cx="270875" cy="100425"/>
            </a:xfrm>
            <a:custGeom>
              <a:rect b="b" l="l" r="r" t="t"/>
              <a:pathLst>
                <a:path extrusionOk="0" h="4017" w="10835">
                  <a:moveTo>
                    <a:pt x="8630" y="0"/>
                  </a:moveTo>
                  <a:cubicBezTo>
                    <a:pt x="6033" y="0"/>
                    <a:pt x="1908" y="779"/>
                    <a:pt x="772" y="2227"/>
                  </a:cubicBezTo>
                  <a:cubicBezTo>
                    <a:pt x="1" y="2936"/>
                    <a:pt x="656" y="4017"/>
                    <a:pt x="1498" y="4017"/>
                  </a:cubicBezTo>
                  <a:cubicBezTo>
                    <a:pt x="1566" y="4017"/>
                    <a:pt x="1636" y="4010"/>
                    <a:pt x="1706" y="3995"/>
                  </a:cubicBezTo>
                  <a:cubicBezTo>
                    <a:pt x="2874" y="3661"/>
                    <a:pt x="3874" y="2260"/>
                    <a:pt x="5109" y="1760"/>
                  </a:cubicBezTo>
                  <a:cubicBezTo>
                    <a:pt x="7544" y="592"/>
                    <a:pt x="10779" y="1326"/>
                    <a:pt x="10813" y="592"/>
                  </a:cubicBezTo>
                  <a:cubicBezTo>
                    <a:pt x="10835" y="193"/>
                    <a:pt x="9922" y="0"/>
                    <a:pt x="86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5"/>
            <p:cNvSpPr/>
            <p:nvPr/>
          </p:nvSpPr>
          <p:spPr>
            <a:xfrm>
              <a:off x="5575825" y="1300000"/>
              <a:ext cx="218500" cy="378450"/>
            </a:xfrm>
            <a:custGeom>
              <a:rect b="b" l="l" r="r" t="t"/>
              <a:pathLst>
                <a:path extrusionOk="0" h="15138" w="8740">
                  <a:moveTo>
                    <a:pt x="4666" y="0"/>
                  </a:moveTo>
                  <a:cubicBezTo>
                    <a:pt x="4592" y="0"/>
                    <a:pt x="4525" y="8"/>
                    <a:pt x="4470" y="22"/>
                  </a:cubicBezTo>
                  <a:cubicBezTo>
                    <a:pt x="4403" y="22"/>
                    <a:pt x="4370" y="22"/>
                    <a:pt x="4337" y="55"/>
                  </a:cubicBezTo>
                  <a:cubicBezTo>
                    <a:pt x="4270" y="89"/>
                    <a:pt x="4237" y="89"/>
                    <a:pt x="4203" y="156"/>
                  </a:cubicBezTo>
                  <a:lnTo>
                    <a:pt x="4070" y="256"/>
                  </a:lnTo>
                  <a:cubicBezTo>
                    <a:pt x="3903" y="489"/>
                    <a:pt x="3770" y="689"/>
                    <a:pt x="3670" y="923"/>
                  </a:cubicBezTo>
                  <a:cubicBezTo>
                    <a:pt x="3403" y="1390"/>
                    <a:pt x="3303" y="1890"/>
                    <a:pt x="3169" y="2390"/>
                  </a:cubicBezTo>
                  <a:cubicBezTo>
                    <a:pt x="2936" y="3425"/>
                    <a:pt x="2902" y="4525"/>
                    <a:pt x="2736" y="5526"/>
                  </a:cubicBezTo>
                  <a:cubicBezTo>
                    <a:pt x="2736" y="5593"/>
                    <a:pt x="2702" y="5726"/>
                    <a:pt x="2702" y="5826"/>
                  </a:cubicBezTo>
                  <a:lnTo>
                    <a:pt x="2569" y="6427"/>
                  </a:lnTo>
                  <a:cubicBezTo>
                    <a:pt x="2535" y="6593"/>
                    <a:pt x="2502" y="6794"/>
                    <a:pt x="2435" y="6994"/>
                  </a:cubicBezTo>
                  <a:cubicBezTo>
                    <a:pt x="2402" y="7027"/>
                    <a:pt x="2402" y="7027"/>
                    <a:pt x="2402" y="7060"/>
                  </a:cubicBezTo>
                  <a:lnTo>
                    <a:pt x="2402" y="7094"/>
                  </a:lnTo>
                  <a:cubicBezTo>
                    <a:pt x="2369" y="7227"/>
                    <a:pt x="2369" y="7327"/>
                    <a:pt x="2335" y="7394"/>
                  </a:cubicBezTo>
                  <a:cubicBezTo>
                    <a:pt x="2269" y="7527"/>
                    <a:pt x="2235" y="7594"/>
                    <a:pt x="2202" y="7728"/>
                  </a:cubicBezTo>
                  <a:cubicBezTo>
                    <a:pt x="2168" y="7828"/>
                    <a:pt x="2102" y="7928"/>
                    <a:pt x="2068" y="8028"/>
                  </a:cubicBezTo>
                  <a:cubicBezTo>
                    <a:pt x="2068" y="8061"/>
                    <a:pt x="2035" y="8161"/>
                    <a:pt x="2002" y="8228"/>
                  </a:cubicBezTo>
                  <a:cubicBezTo>
                    <a:pt x="1935" y="8361"/>
                    <a:pt x="1902" y="8495"/>
                    <a:pt x="1835" y="8595"/>
                  </a:cubicBezTo>
                  <a:cubicBezTo>
                    <a:pt x="1735" y="8695"/>
                    <a:pt x="1701" y="8762"/>
                    <a:pt x="1668" y="8862"/>
                  </a:cubicBezTo>
                  <a:cubicBezTo>
                    <a:pt x="1668" y="8895"/>
                    <a:pt x="1601" y="8895"/>
                    <a:pt x="1601" y="8928"/>
                  </a:cubicBezTo>
                  <a:cubicBezTo>
                    <a:pt x="1568" y="8995"/>
                    <a:pt x="1535" y="9062"/>
                    <a:pt x="1501" y="9095"/>
                  </a:cubicBezTo>
                  <a:cubicBezTo>
                    <a:pt x="1435" y="9195"/>
                    <a:pt x="1368" y="9329"/>
                    <a:pt x="1268" y="9395"/>
                  </a:cubicBezTo>
                  <a:cubicBezTo>
                    <a:pt x="934" y="10029"/>
                    <a:pt x="601" y="10663"/>
                    <a:pt x="367" y="11330"/>
                  </a:cubicBezTo>
                  <a:cubicBezTo>
                    <a:pt x="267" y="11530"/>
                    <a:pt x="200" y="11730"/>
                    <a:pt x="167" y="11931"/>
                  </a:cubicBezTo>
                  <a:lnTo>
                    <a:pt x="34" y="12564"/>
                  </a:lnTo>
                  <a:cubicBezTo>
                    <a:pt x="34" y="12731"/>
                    <a:pt x="0" y="12898"/>
                    <a:pt x="0" y="13065"/>
                  </a:cubicBezTo>
                  <a:cubicBezTo>
                    <a:pt x="0" y="13265"/>
                    <a:pt x="0" y="13432"/>
                    <a:pt x="34" y="13598"/>
                  </a:cubicBezTo>
                  <a:cubicBezTo>
                    <a:pt x="152" y="14341"/>
                    <a:pt x="510" y="15137"/>
                    <a:pt x="1246" y="15137"/>
                  </a:cubicBezTo>
                  <a:cubicBezTo>
                    <a:pt x="1337" y="15137"/>
                    <a:pt x="1433" y="15125"/>
                    <a:pt x="1535" y="15100"/>
                  </a:cubicBezTo>
                  <a:cubicBezTo>
                    <a:pt x="2002" y="14966"/>
                    <a:pt x="2402" y="14666"/>
                    <a:pt x="2836" y="14299"/>
                  </a:cubicBezTo>
                  <a:cubicBezTo>
                    <a:pt x="4070" y="13298"/>
                    <a:pt x="5371" y="12431"/>
                    <a:pt x="6772" y="11764"/>
                  </a:cubicBezTo>
                  <a:cubicBezTo>
                    <a:pt x="7205" y="11530"/>
                    <a:pt x="7672" y="11330"/>
                    <a:pt x="8173" y="11097"/>
                  </a:cubicBezTo>
                  <a:cubicBezTo>
                    <a:pt x="8306" y="11063"/>
                    <a:pt x="8373" y="11030"/>
                    <a:pt x="8506" y="10963"/>
                  </a:cubicBezTo>
                  <a:cubicBezTo>
                    <a:pt x="8573" y="10930"/>
                    <a:pt x="8673" y="10930"/>
                    <a:pt x="8740" y="10897"/>
                  </a:cubicBezTo>
                  <a:cubicBezTo>
                    <a:pt x="8706" y="9896"/>
                    <a:pt x="8540" y="8928"/>
                    <a:pt x="8173" y="8095"/>
                  </a:cubicBezTo>
                  <a:cubicBezTo>
                    <a:pt x="8039" y="7828"/>
                    <a:pt x="7873" y="7527"/>
                    <a:pt x="7706" y="7227"/>
                  </a:cubicBezTo>
                  <a:cubicBezTo>
                    <a:pt x="7239" y="6393"/>
                    <a:pt x="6638" y="5593"/>
                    <a:pt x="6038" y="4826"/>
                  </a:cubicBezTo>
                  <a:cubicBezTo>
                    <a:pt x="5304" y="3725"/>
                    <a:pt x="4570" y="2524"/>
                    <a:pt x="4537" y="1223"/>
                  </a:cubicBezTo>
                  <a:cubicBezTo>
                    <a:pt x="4503" y="889"/>
                    <a:pt x="4537" y="489"/>
                    <a:pt x="4837" y="256"/>
                  </a:cubicBezTo>
                  <a:cubicBezTo>
                    <a:pt x="4904" y="189"/>
                    <a:pt x="5004" y="122"/>
                    <a:pt x="5137" y="89"/>
                  </a:cubicBezTo>
                  <a:cubicBezTo>
                    <a:pt x="5071" y="89"/>
                    <a:pt x="5037" y="55"/>
                    <a:pt x="5004" y="55"/>
                  </a:cubicBezTo>
                  <a:cubicBezTo>
                    <a:pt x="4887" y="16"/>
                    <a:pt x="4769" y="0"/>
                    <a:pt x="466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5"/>
            <p:cNvSpPr/>
            <p:nvPr/>
          </p:nvSpPr>
          <p:spPr>
            <a:xfrm>
              <a:off x="5575825" y="1473275"/>
              <a:ext cx="396125" cy="204125"/>
            </a:xfrm>
            <a:custGeom>
              <a:rect b="b" l="l" r="r" t="t"/>
              <a:pathLst>
                <a:path extrusionOk="0" h="8165" w="15845">
                  <a:moveTo>
                    <a:pt x="4672" y="1"/>
                  </a:moveTo>
                  <a:cubicBezTo>
                    <a:pt x="3917" y="1"/>
                    <a:pt x="3160" y="44"/>
                    <a:pt x="2402" y="129"/>
                  </a:cubicBezTo>
                  <a:cubicBezTo>
                    <a:pt x="2335" y="163"/>
                    <a:pt x="2068" y="1063"/>
                    <a:pt x="2035" y="1130"/>
                  </a:cubicBezTo>
                  <a:cubicBezTo>
                    <a:pt x="1868" y="1631"/>
                    <a:pt x="1601" y="1997"/>
                    <a:pt x="1335" y="2431"/>
                  </a:cubicBezTo>
                  <a:cubicBezTo>
                    <a:pt x="1335" y="2464"/>
                    <a:pt x="1268" y="2464"/>
                    <a:pt x="1268" y="2498"/>
                  </a:cubicBezTo>
                  <a:cubicBezTo>
                    <a:pt x="567" y="3599"/>
                    <a:pt x="0" y="4833"/>
                    <a:pt x="0" y="6100"/>
                  </a:cubicBezTo>
                  <a:cubicBezTo>
                    <a:pt x="0" y="6301"/>
                    <a:pt x="0" y="6467"/>
                    <a:pt x="34" y="6634"/>
                  </a:cubicBezTo>
                  <a:cubicBezTo>
                    <a:pt x="154" y="7386"/>
                    <a:pt x="518" y="8164"/>
                    <a:pt x="1272" y="8164"/>
                  </a:cubicBezTo>
                  <a:cubicBezTo>
                    <a:pt x="1355" y="8164"/>
                    <a:pt x="1442" y="8155"/>
                    <a:pt x="1535" y="8135"/>
                  </a:cubicBezTo>
                  <a:cubicBezTo>
                    <a:pt x="2002" y="8002"/>
                    <a:pt x="2402" y="7668"/>
                    <a:pt x="2836" y="7335"/>
                  </a:cubicBezTo>
                  <a:cubicBezTo>
                    <a:pt x="4070" y="6334"/>
                    <a:pt x="5371" y="5467"/>
                    <a:pt x="6772" y="4799"/>
                  </a:cubicBezTo>
                  <a:cubicBezTo>
                    <a:pt x="7472" y="4466"/>
                    <a:pt x="8173" y="4232"/>
                    <a:pt x="8907" y="3999"/>
                  </a:cubicBezTo>
                  <a:cubicBezTo>
                    <a:pt x="10041" y="3732"/>
                    <a:pt x="11075" y="3732"/>
                    <a:pt x="12209" y="3632"/>
                  </a:cubicBezTo>
                  <a:lnTo>
                    <a:pt x="12709" y="3632"/>
                  </a:lnTo>
                  <a:cubicBezTo>
                    <a:pt x="12809" y="3632"/>
                    <a:pt x="12876" y="3599"/>
                    <a:pt x="13010" y="3599"/>
                  </a:cubicBezTo>
                  <a:cubicBezTo>
                    <a:pt x="13143" y="3599"/>
                    <a:pt x="13243" y="3599"/>
                    <a:pt x="13410" y="3565"/>
                  </a:cubicBezTo>
                  <a:cubicBezTo>
                    <a:pt x="14544" y="3332"/>
                    <a:pt x="15845" y="2898"/>
                    <a:pt x="15511" y="1664"/>
                  </a:cubicBezTo>
                  <a:cubicBezTo>
                    <a:pt x="15511" y="1597"/>
                    <a:pt x="15511" y="1497"/>
                    <a:pt x="15445" y="1464"/>
                  </a:cubicBezTo>
                  <a:cubicBezTo>
                    <a:pt x="15345" y="1731"/>
                    <a:pt x="15111" y="1964"/>
                    <a:pt x="14844" y="2098"/>
                  </a:cubicBezTo>
                  <a:cubicBezTo>
                    <a:pt x="14668" y="2185"/>
                    <a:pt x="14484" y="2222"/>
                    <a:pt x="14296" y="2222"/>
                  </a:cubicBezTo>
                  <a:cubicBezTo>
                    <a:pt x="13842" y="2222"/>
                    <a:pt x="13367" y="2010"/>
                    <a:pt x="12943" y="1797"/>
                  </a:cubicBezTo>
                  <a:cubicBezTo>
                    <a:pt x="11275" y="997"/>
                    <a:pt x="9507" y="463"/>
                    <a:pt x="7672" y="230"/>
                  </a:cubicBezTo>
                  <a:cubicBezTo>
                    <a:pt x="6681" y="77"/>
                    <a:pt x="5679" y="1"/>
                    <a:pt x="46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5"/>
            <p:cNvSpPr/>
            <p:nvPr/>
          </p:nvSpPr>
          <p:spPr>
            <a:xfrm>
              <a:off x="4892825" y="896250"/>
              <a:ext cx="427825" cy="521825"/>
            </a:xfrm>
            <a:custGeom>
              <a:rect b="b" l="l" r="r" t="t"/>
              <a:pathLst>
                <a:path extrusionOk="0" h="20873" w="17113">
                  <a:moveTo>
                    <a:pt x="4570" y="1"/>
                  </a:moveTo>
                  <a:cubicBezTo>
                    <a:pt x="3968" y="1"/>
                    <a:pt x="3426" y="193"/>
                    <a:pt x="3003" y="694"/>
                  </a:cubicBezTo>
                  <a:cubicBezTo>
                    <a:pt x="2369" y="1395"/>
                    <a:pt x="2869" y="2329"/>
                    <a:pt x="2736" y="3196"/>
                  </a:cubicBezTo>
                  <a:cubicBezTo>
                    <a:pt x="2569" y="4530"/>
                    <a:pt x="2336" y="5731"/>
                    <a:pt x="1835" y="6932"/>
                  </a:cubicBezTo>
                  <a:cubicBezTo>
                    <a:pt x="1502" y="7733"/>
                    <a:pt x="968" y="8400"/>
                    <a:pt x="568" y="9167"/>
                  </a:cubicBezTo>
                  <a:cubicBezTo>
                    <a:pt x="668" y="9234"/>
                    <a:pt x="635" y="9334"/>
                    <a:pt x="601" y="9367"/>
                  </a:cubicBezTo>
                  <a:cubicBezTo>
                    <a:pt x="1" y="10802"/>
                    <a:pt x="1302" y="11702"/>
                    <a:pt x="2536" y="12203"/>
                  </a:cubicBezTo>
                  <a:cubicBezTo>
                    <a:pt x="2703" y="12303"/>
                    <a:pt x="2869" y="12336"/>
                    <a:pt x="3003" y="12369"/>
                  </a:cubicBezTo>
                  <a:cubicBezTo>
                    <a:pt x="3136" y="12403"/>
                    <a:pt x="3203" y="12469"/>
                    <a:pt x="3336" y="12503"/>
                  </a:cubicBezTo>
                  <a:cubicBezTo>
                    <a:pt x="3470" y="12536"/>
                    <a:pt x="3537" y="12536"/>
                    <a:pt x="3637" y="12570"/>
                  </a:cubicBezTo>
                  <a:cubicBezTo>
                    <a:pt x="3703" y="12636"/>
                    <a:pt x="3803" y="12636"/>
                    <a:pt x="3870" y="12670"/>
                  </a:cubicBezTo>
                  <a:cubicBezTo>
                    <a:pt x="3937" y="12670"/>
                    <a:pt x="3970" y="12670"/>
                    <a:pt x="3970" y="12703"/>
                  </a:cubicBezTo>
                  <a:cubicBezTo>
                    <a:pt x="5271" y="13037"/>
                    <a:pt x="6505" y="13203"/>
                    <a:pt x="7673" y="13837"/>
                  </a:cubicBezTo>
                  <a:lnTo>
                    <a:pt x="7706" y="13837"/>
                  </a:lnTo>
                  <a:cubicBezTo>
                    <a:pt x="7806" y="13870"/>
                    <a:pt x="7873" y="13904"/>
                    <a:pt x="7940" y="13971"/>
                  </a:cubicBezTo>
                  <a:cubicBezTo>
                    <a:pt x="8040" y="14037"/>
                    <a:pt x="8140" y="14071"/>
                    <a:pt x="8273" y="14171"/>
                  </a:cubicBezTo>
                  <a:cubicBezTo>
                    <a:pt x="8774" y="14504"/>
                    <a:pt x="9207" y="14905"/>
                    <a:pt x="9674" y="15338"/>
                  </a:cubicBezTo>
                  <a:cubicBezTo>
                    <a:pt x="11142" y="16506"/>
                    <a:pt x="12376" y="17907"/>
                    <a:pt x="13610" y="19474"/>
                  </a:cubicBezTo>
                  <a:cubicBezTo>
                    <a:pt x="13977" y="19975"/>
                    <a:pt x="14378" y="20509"/>
                    <a:pt x="14878" y="20742"/>
                  </a:cubicBezTo>
                  <a:cubicBezTo>
                    <a:pt x="15058" y="20832"/>
                    <a:pt x="15229" y="20872"/>
                    <a:pt x="15390" y="20872"/>
                  </a:cubicBezTo>
                  <a:cubicBezTo>
                    <a:pt x="16127" y="20872"/>
                    <a:pt x="16661" y="20029"/>
                    <a:pt x="16879" y="19208"/>
                  </a:cubicBezTo>
                  <a:cubicBezTo>
                    <a:pt x="16980" y="19007"/>
                    <a:pt x="17013" y="18774"/>
                    <a:pt x="17046" y="18540"/>
                  </a:cubicBezTo>
                  <a:lnTo>
                    <a:pt x="17046" y="18507"/>
                  </a:lnTo>
                  <a:cubicBezTo>
                    <a:pt x="17113" y="18307"/>
                    <a:pt x="17113" y="18073"/>
                    <a:pt x="17113" y="17873"/>
                  </a:cubicBezTo>
                  <a:cubicBezTo>
                    <a:pt x="17113" y="17573"/>
                    <a:pt x="17113" y="17340"/>
                    <a:pt x="17046" y="17039"/>
                  </a:cubicBezTo>
                  <a:cubicBezTo>
                    <a:pt x="17013" y="16739"/>
                    <a:pt x="17013" y="16506"/>
                    <a:pt x="16980" y="16239"/>
                  </a:cubicBezTo>
                  <a:cubicBezTo>
                    <a:pt x="16846" y="15372"/>
                    <a:pt x="16613" y="14504"/>
                    <a:pt x="16346" y="13637"/>
                  </a:cubicBezTo>
                  <a:lnTo>
                    <a:pt x="16346" y="13570"/>
                  </a:lnTo>
                  <a:cubicBezTo>
                    <a:pt x="16279" y="13470"/>
                    <a:pt x="16212" y="13303"/>
                    <a:pt x="16179" y="13170"/>
                  </a:cubicBezTo>
                  <a:cubicBezTo>
                    <a:pt x="16146" y="13070"/>
                    <a:pt x="16112" y="13003"/>
                    <a:pt x="16112" y="12903"/>
                  </a:cubicBezTo>
                  <a:cubicBezTo>
                    <a:pt x="16112" y="12870"/>
                    <a:pt x="16046" y="12870"/>
                    <a:pt x="16046" y="12836"/>
                  </a:cubicBezTo>
                  <a:lnTo>
                    <a:pt x="15945" y="12469"/>
                  </a:lnTo>
                  <a:lnTo>
                    <a:pt x="15812" y="11969"/>
                  </a:lnTo>
                  <a:cubicBezTo>
                    <a:pt x="15779" y="11869"/>
                    <a:pt x="15779" y="11736"/>
                    <a:pt x="15779" y="11669"/>
                  </a:cubicBezTo>
                  <a:cubicBezTo>
                    <a:pt x="15712" y="11535"/>
                    <a:pt x="15712" y="11402"/>
                    <a:pt x="15679" y="11269"/>
                  </a:cubicBezTo>
                  <a:cubicBezTo>
                    <a:pt x="15679" y="11169"/>
                    <a:pt x="15645" y="11002"/>
                    <a:pt x="15645" y="10868"/>
                  </a:cubicBezTo>
                  <a:cubicBezTo>
                    <a:pt x="15645" y="10735"/>
                    <a:pt x="15612" y="10635"/>
                    <a:pt x="15612" y="10501"/>
                  </a:cubicBezTo>
                  <a:lnTo>
                    <a:pt x="15612" y="10435"/>
                  </a:lnTo>
                  <a:lnTo>
                    <a:pt x="15612" y="10335"/>
                  </a:lnTo>
                  <a:cubicBezTo>
                    <a:pt x="15612" y="10068"/>
                    <a:pt x="15545" y="9868"/>
                    <a:pt x="15545" y="9601"/>
                  </a:cubicBezTo>
                  <a:lnTo>
                    <a:pt x="15545" y="8767"/>
                  </a:lnTo>
                  <a:lnTo>
                    <a:pt x="15545" y="8400"/>
                  </a:lnTo>
                  <a:cubicBezTo>
                    <a:pt x="15612" y="7099"/>
                    <a:pt x="15745" y="5698"/>
                    <a:pt x="15745" y="4364"/>
                  </a:cubicBezTo>
                  <a:cubicBezTo>
                    <a:pt x="15745" y="3696"/>
                    <a:pt x="15679" y="3029"/>
                    <a:pt x="15512" y="2396"/>
                  </a:cubicBezTo>
                  <a:cubicBezTo>
                    <a:pt x="15412" y="2062"/>
                    <a:pt x="15345" y="1728"/>
                    <a:pt x="15178" y="1495"/>
                  </a:cubicBezTo>
                  <a:cubicBezTo>
                    <a:pt x="15145" y="1428"/>
                    <a:pt x="15078" y="1361"/>
                    <a:pt x="15045" y="1328"/>
                  </a:cubicBezTo>
                  <a:lnTo>
                    <a:pt x="14911" y="1195"/>
                  </a:lnTo>
                  <a:lnTo>
                    <a:pt x="14811" y="1061"/>
                  </a:lnTo>
                  <a:cubicBezTo>
                    <a:pt x="14648" y="972"/>
                    <a:pt x="14472" y="936"/>
                    <a:pt x="14289" y="936"/>
                  </a:cubicBezTo>
                  <a:cubicBezTo>
                    <a:pt x="13649" y="936"/>
                    <a:pt x="12929" y="1380"/>
                    <a:pt x="12410" y="1562"/>
                  </a:cubicBezTo>
                  <a:cubicBezTo>
                    <a:pt x="11751" y="1815"/>
                    <a:pt x="11132" y="2087"/>
                    <a:pt x="10463" y="2087"/>
                  </a:cubicBezTo>
                  <a:cubicBezTo>
                    <a:pt x="10250" y="2087"/>
                    <a:pt x="10033" y="2060"/>
                    <a:pt x="9808" y="1995"/>
                  </a:cubicBezTo>
                  <a:cubicBezTo>
                    <a:pt x="8498" y="1575"/>
                    <a:pt x="6290" y="1"/>
                    <a:pt x="45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5"/>
            <p:cNvSpPr/>
            <p:nvPr/>
          </p:nvSpPr>
          <p:spPr>
            <a:xfrm>
              <a:off x="4892825" y="981825"/>
              <a:ext cx="291875" cy="172400"/>
            </a:xfrm>
            <a:custGeom>
              <a:rect b="b" l="l" r="r" t="t"/>
              <a:pathLst>
                <a:path extrusionOk="0" h="6896" w="11675">
                  <a:moveTo>
                    <a:pt x="1114" y="1"/>
                  </a:moveTo>
                  <a:cubicBezTo>
                    <a:pt x="503" y="1"/>
                    <a:pt x="121" y="137"/>
                    <a:pt x="101" y="440"/>
                  </a:cubicBezTo>
                  <a:cubicBezTo>
                    <a:pt x="1" y="1341"/>
                    <a:pt x="3770" y="1174"/>
                    <a:pt x="6305" y="3242"/>
                  </a:cubicBezTo>
                  <a:cubicBezTo>
                    <a:pt x="7539" y="4110"/>
                    <a:pt x="8373" y="6111"/>
                    <a:pt x="9641" y="6812"/>
                  </a:cubicBezTo>
                  <a:cubicBezTo>
                    <a:pt x="9769" y="6869"/>
                    <a:pt x="9901" y="6895"/>
                    <a:pt x="10031" y="6895"/>
                  </a:cubicBezTo>
                  <a:cubicBezTo>
                    <a:pt x="10884" y="6895"/>
                    <a:pt x="11674" y="5761"/>
                    <a:pt x="11009" y="4777"/>
                  </a:cubicBezTo>
                  <a:cubicBezTo>
                    <a:pt x="9884" y="2260"/>
                    <a:pt x="3602" y="1"/>
                    <a:pt x="111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5"/>
            <p:cNvSpPr/>
            <p:nvPr/>
          </p:nvSpPr>
          <p:spPr>
            <a:xfrm>
              <a:off x="5087125" y="919125"/>
              <a:ext cx="235200" cy="498100"/>
            </a:xfrm>
            <a:custGeom>
              <a:rect b="b" l="l" r="r" t="t"/>
              <a:pathLst>
                <a:path extrusionOk="0" h="19924" w="9408">
                  <a:moveTo>
                    <a:pt x="6660" y="0"/>
                  </a:moveTo>
                  <a:cubicBezTo>
                    <a:pt x="6602" y="0"/>
                    <a:pt x="6539" y="5"/>
                    <a:pt x="6472" y="13"/>
                  </a:cubicBezTo>
                  <a:cubicBezTo>
                    <a:pt x="6439" y="13"/>
                    <a:pt x="6406" y="80"/>
                    <a:pt x="6372" y="80"/>
                  </a:cubicBezTo>
                  <a:cubicBezTo>
                    <a:pt x="6472" y="113"/>
                    <a:pt x="6572" y="180"/>
                    <a:pt x="6639" y="313"/>
                  </a:cubicBezTo>
                  <a:cubicBezTo>
                    <a:pt x="6906" y="647"/>
                    <a:pt x="6906" y="1147"/>
                    <a:pt x="6772" y="1581"/>
                  </a:cubicBezTo>
                  <a:cubicBezTo>
                    <a:pt x="6439" y="3182"/>
                    <a:pt x="5405" y="4583"/>
                    <a:pt x="4304" y="5750"/>
                  </a:cubicBezTo>
                  <a:cubicBezTo>
                    <a:pt x="3537" y="6618"/>
                    <a:pt x="2636" y="7452"/>
                    <a:pt x="1902" y="8419"/>
                  </a:cubicBezTo>
                  <a:cubicBezTo>
                    <a:pt x="1635" y="8752"/>
                    <a:pt x="1435" y="9086"/>
                    <a:pt x="1202" y="9420"/>
                  </a:cubicBezTo>
                  <a:cubicBezTo>
                    <a:pt x="668" y="10487"/>
                    <a:pt x="234" y="11655"/>
                    <a:pt x="1" y="12889"/>
                  </a:cubicBezTo>
                  <a:cubicBezTo>
                    <a:pt x="101" y="12922"/>
                    <a:pt x="168" y="12955"/>
                    <a:pt x="234" y="12989"/>
                  </a:cubicBezTo>
                  <a:cubicBezTo>
                    <a:pt x="368" y="13089"/>
                    <a:pt x="435" y="13122"/>
                    <a:pt x="568" y="13222"/>
                  </a:cubicBezTo>
                  <a:cubicBezTo>
                    <a:pt x="1068" y="13556"/>
                    <a:pt x="1535" y="13956"/>
                    <a:pt x="2002" y="14390"/>
                  </a:cubicBezTo>
                  <a:cubicBezTo>
                    <a:pt x="3437" y="15557"/>
                    <a:pt x="4704" y="16958"/>
                    <a:pt x="5905" y="18493"/>
                  </a:cubicBezTo>
                  <a:cubicBezTo>
                    <a:pt x="6272" y="18993"/>
                    <a:pt x="6706" y="19560"/>
                    <a:pt x="7206" y="19794"/>
                  </a:cubicBezTo>
                  <a:cubicBezTo>
                    <a:pt x="7386" y="19883"/>
                    <a:pt x="7556" y="19924"/>
                    <a:pt x="7715" y="19924"/>
                  </a:cubicBezTo>
                  <a:cubicBezTo>
                    <a:pt x="8445" y="19924"/>
                    <a:pt x="8961" y="19080"/>
                    <a:pt x="9208" y="18259"/>
                  </a:cubicBezTo>
                  <a:cubicBezTo>
                    <a:pt x="9274" y="18059"/>
                    <a:pt x="9341" y="17826"/>
                    <a:pt x="9374" y="17592"/>
                  </a:cubicBezTo>
                  <a:lnTo>
                    <a:pt x="9374" y="17559"/>
                  </a:lnTo>
                  <a:cubicBezTo>
                    <a:pt x="9408" y="17325"/>
                    <a:pt x="9408" y="17125"/>
                    <a:pt x="9408" y="16925"/>
                  </a:cubicBezTo>
                  <a:cubicBezTo>
                    <a:pt x="9408" y="16625"/>
                    <a:pt x="9408" y="16391"/>
                    <a:pt x="9374" y="16091"/>
                  </a:cubicBezTo>
                  <a:cubicBezTo>
                    <a:pt x="9341" y="15791"/>
                    <a:pt x="9341" y="15557"/>
                    <a:pt x="9274" y="15290"/>
                  </a:cubicBezTo>
                  <a:cubicBezTo>
                    <a:pt x="9174" y="14423"/>
                    <a:pt x="8907" y="13556"/>
                    <a:pt x="8674" y="12655"/>
                  </a:cubicBezTo>
                  <a:lnTo>
                    <a:pt x="8674" y="12622"/>
                  </a:lnTo>
                  <a:cubicBezTo>
                    <a:pt x="8574" y="12488"/>
                    <a:pt x="8540" y="12322"/>
                    <a:pt x="8507" y="12222"/>
                  </a:cubicBezTo>
                  <a:cubicBezTo>
                    <a:pt x="8440" y="12122"/>
                    <a:pt x="8407" y="12055"/>
                    <a:pt x="8407" y="11955"/>
                  </a:cubicBezTo>
                  <a:cubicBezTo>
                    <a:pt x="8407" y="11921"/>
                    <a:pt x="8374" y="11921"/>
                    <a:pt x="8374" y="11888"/>
                  </a:cubicBezTo>
                  <a:lnTo>
                    <a:pt x="8240" y="11488"/>
                  </a:lnTo>
                  <a:lnTo>
                    <a:pt x="8107" y="10987"/>
                  </a:lnTo>
                  <a:cubicBezTo>
                    <a:pt x="8073" y="10921"/>
                    <a:pt x="8073" y="10787"/>
                    <a:pt x="8073" y="10721"/>
                  </a:cubicBezTo>
                  <a:cubicBezTo>
                    <a:pt x="8040" y="10587"/>
                    <a:pt x="8040" y="10454"/>
                    <a:pt x="8007" y="10320"/>
                  </a:cubicBezTo>
                  <a:cubicBezTo>
                    <a:pt x="8007" y="10220"/>
                    <a:pt x="7940" y="10053"/>
                    <a:pt x="7940" y="9920"/>
                  </a:cubicBezTo>
                  <a:cubicBezTo>
                    <a:pt x="7940" y="9787"/>
                    <a:pt x="7907" y="9653"/>
                    <a:pt x="7907" y="9520"/>
                  </a:cubicBezTo>
                  <a:lnTo>
                    <a:pt x="7907" y="9486"/>
                  </a:lnTo>
                  <a:lnTo>
                    <a:pt x="7907" y="9386"/>
                  </a:lnTo>
                  <a:cubicBezTo>
                    <a:pt x="7907" y="9119"/>
                    <a:pt x="7873" y="8919"/>
                    <a:pt x="7873" y="8652"/>
                  </a:cubicBezTo>
                  <a:lnTo>
                    <a:pt x="7873" y="7818"/>
                  </a:lnTo>
                  <a:lnTo>
                    <a:pt x="7873" y="7452"/>
                  </a:lnTo>
                  <a:cubicBezTo>
                    <a:pt x="7907" y="6151"/>
                    <a:pt x="8073" y="4750"/>
                    <a:pt x="8073" y="3415"/>
                  </a:cubicBezTo>
                  <a:cubicBezTo>
                    <a:pt x="8073" y="2748"/>
                    <a:pt x="7973" y="2081"/>
                    <a:pt x="7807" y="1447"/>
                  </a:cubicBezTo>
                  <a:cubicBezTo>
                    <a:pt x="7740" y="1114"/>
                    <a:pt x="7640" y="780"/>
                    <a:pt x="7473" y="513"/>
                  </a:cubicBezTo>
                  <a:cubicBezTo>
                    <a:pt x="7440" y="480"/>
                    <a:pt x="7406" y="413"/>
                    <a:pt x="7373" y="346"/>
                  </a:cubicBezTo>
                  <a:lnTo>
                    <a:pt x="7239" y="246"/>
                  </a:lnTo>
                  <a:lnTo>
                    <a:pt x="7106" y="113"/>
                  </a:lnTo>
                  <a:cubicBezTo>
                    <a:pt x="6981" y="38"/>
                    <a:pt x="6837" y="0"/>
                    <a:pt x="66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5"/>
            <p:cNvSpPr/>
            <p:nvPr/>
          </p:nvSpPr>
          <p:spPr>
            <a:xfrm>
              <a:off x="4892000" y="1124575"/>
              <a:ext cx="434500" cy="295100"/>
            </a:xfrm>
            <a:custGeom>
              <a:rect b="b" l="l" r="r" t="t"/>
              <a:pathLst>
                <a:path extrusionOk="0" h="11804" w="17380">
                  <a:moveTo>
                    <a:pt x="701" y="1"/>
                  </a:moveTo>
                  <a:lnTo>
                    <a:pt x="567" y="234"/>
                  </a:lnTo>
                  <a:cubicBezTo>
                    <a:pt x="0" y="1735"/>
                    <a:pt x="1368" y="2603"/>
                    <a:pt x="2569" y="3070"/>
                  </a:cubicBezTo>
                  <a:cubicBezTo>
                    <a:pt x="2736" y="3170"/>
                    <a:pt x="2902" y="3203"/>
                    <a:pt x="3036" y="3236"/>
                  </a:cubicBezTo>
                  <a:cubicBezTo>
                    <a:pt x="3169" y="3270"/>
                    <a:pt x="3303" y="3336"/>
                    <a:pt x="3369" y="3370"/>
                  </a:cubicBezTo>
                  <a:cubicBezTo>
                    <a:pt x="3503" y="3403"/>
                    <a:pt x="3570" y="3403"/>
                    <a:pt x="3670" y="3437"/>
                  </a:cubicBezTo>
                  <a:cubicBezTo>
                    <a:pt x="3736" y="3503"/>
                    <a:pt x="3836" y="3503"/>
                    <a:pt x="3903" y="3537"/>
                  </a:cubicBezTo>
                  <a:cubicBezTo>
                    <a:pt x="5171" y="3870"/>
                    <a:pt x="6338" y="4170"/>
                    <a:pt x="7539" y="4771"/>
                  </a:cubicBezTo>
                  <a:cubicBezTo>
                    <a:pt x="8340" y="5204"/>
                    <a:pt x="9074" y="5671"/>
                    <a:pt x="9741" y="6239"/>
                  </a:cubicBezTo>
                  <a:cubicBezTo>
                    <a:pt x="11208" y="7406"/>
                    <a:pt x="12476" y="8840"/>
                    <a:pt x="13677" y="10375"/>
                  </a:cubicBezTo>
                  <a:cubicBezTo>
                    <a:pt x="14044" y="10875"/>
                    <a:pt x="14477" y="11409"/>
                    <a:pt x="14978" y="11676"/>
                  </a:cubicBezTo>
                  <a:cubicBezTo>
                    <a:pt x="15154" y="11764"/>
                    <a:pt x="15320" y="11803"/>
                    <a:pt x="15477" y="11803"/>
                  </a:cubicBezTo>
                  <a:cubicBezTo>
                    <a:pt x="16212" y="11803"/>
                    <a:pt x="16732" y="10933"/>
                    <a:pt x="16979" y="10108"/>
                  </a:cubicBezTo>
                  <a:cubicBezTo>
                    <a:pt x="17046" y="9908"/>
                    <a:pt x="17079" y="9708"/>
                    <a:pt x="17146" y="9441"/>
                  </a:cubicBezTo>
                  <a:lnTo>
                    <a:pt x="17146" y="9407"/>
                  </a:lnTo>
                  <a:cubicBezTo>
                    <a:pt x="17379" y="7840"/>
                    <a:pt x="17013" y="6105"/>
                    <a:pt x="16479" y="4604"/>
                  </a:cubicBezTo>
                  <a:cubicBezTo>
                    <a:pt x="16479" y="4571"/>
                    <a:pt x="16412" y="4537"/>
                    <a:pt x="16412" y="4504"/>
                  </a:cubicBezTo>
                  <a:lnTo>
                    <a:pt x="16412" y="4437"/>
                  </a:lnTo>
                  <a:cubicBezTo>
                    <a:pt x="16212" y="3837"/>
                    <a:pt x="16012" y="3336"/>
                    <a:pt x="15878" y="2669"/>
                  </a:cubicBezTo>
                  <a:cubicBezTo>
                    <a:pt x="15845" y="2536"/>
                    <a:pt x="15745" y="1402"/>
                    <a:pt x="15678" y="1335"/>
                  </a:cubicBezTo>
                  <a:cubicBezTo>
                    <a:pt x="13744" y="668"/>
                    <a:pt x="11742" y="334"/>
                    <a:pt x="9707" y="234"/>
                  </a:cubicBezTo>
                  <a:cubicBezTo>
                    <a:pt x="9473" y="227"/>
                    <a:pt x="9239" y="223"/>
                    <a:pt x="9006" y="223"/>
                  </a:cubicBezTo>
                  <a:cubicBezTo>
                    <a:pt x="7112" y="223"/>
                    <a:pt x="5244" y="467"/>
                    <a:pt x="3403" y="1001"/>
                  </a:cubicBezTo>
                  <a:cubicBezTo>
                    <a:pt x="3019" y="1111"/>
                    <a:pt x="2585" y="1221"/>
                    <a:pt x="2173" y="1221"/>
                  </a:cubicBezTo>
                  <a:cubicBezTo>
                    <a:pt x="1832" y="1221"/>
                    <a:pt x="1506" y="1146"/>
                    <a:pt x="1235" y="935"/>
                  </a:cubicBezTo>
                  <a:cubicBezTo>
                    <a:pt x="968" y="735"/>
                    <a:pt x="768" y="368"/>
                    <a:pt x="7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5"/>
            <p:cNvSpPr/>
            <p:nvPr/>
          </p:nvSpPr>
          <p:spPr>
            <a:xfrm>
              <a:off x="4876975" y="1577850"/>
              <a:ext cx="326925" cy="371600"/>
            </a:xfrm>
            <a:custGeom>
              <a:rect b="b" l="l" r="r" t="t"/>
              <a:pathLst>
                <a:path extrusionOk="0" h="14864" w="13077">
                  <a:moveTo>
                    <a:pt x="9771" y="1"/>
                  </a:moveTo>
                  <a:cubicBezTo>
                    <a:pt x="9287" y="1"/>
                    <a:pt x="8740" y="531"/>
                    <a:pt x="8340" y="817"/>
                  </a:cubicBezTo>
                  <a:cubicBezTo>
                    <a:pt x="7784" y="1218"/>
                    <a:pt x="7314" y="1591"/>
                    <a:pt x="6665" y="1591"/>
                  </a:cubicBezTo>
                  <a:cubicBezTo>
                    <a:pt x="6613" y="1591"/>
                    <a:pt x="6560" y="1589"/>
                    <a:pt x="6506" y="1584"/>
                  </a:cubicBezTo>
                  <a:cubicBezTo>
                    <a:pt x="5670" y="1500"/>
                    <a:pt x="4338" y="894"/>
                    <a:pt x="3197" y="894"/>
                  </a:cubicBezTo>
                  <a:cubicBezTo>
                    <a:pt x="2515" y="894"/>
                    <a:pt x="1901" y="1110"/>
                    <a:pt x="1502" y="1784"/>
                  </a:cubicBezTo>
                  <a:cubicBezTo>
                    <a:pt x="1135" y="2418"/>
                    <a:pt x="1569" y="3085"/>
                    <a:pt x="1569" y="3719"/>
                  </a:cubicBezTo>
                  <a:cubicBezTo>
                    <a:pt x="1569" y="4753"/>
                    <a:pt x="1469" y="5720"/>
                    <a:pt x="1235" y="6721"/>
                  </a:cubicBezTo>
                  <a:cubicBezTo>
                    <a:pt x="1068" y="7388"/>
                    <a:pt x="735" y="7955"/>
                    <a:pt x="501" y="8589"/>
                  </a:cubicBezTo>
                  <a:cubicBezTo>
                    <a:pt x="401" y="8589"/>
                    <a:pt x="401" y="8656"/>
                    <a:pt x="335" y="8722"/>
                  </a:cubicBezTo>
                  <a:cubicBezTo>
                    <a:pt x="1" y="9923"/>
                    <a:pt x="1068" y="10323"/>
                    <a:pt x="1969" y="10490"/>
                  </a:cubicBezTo>
                  <a:cubicBezTo>
                    <a:pt x="2102" y="10557"/>
                    <a:pt x="2236" y="10557"/>
                    <a:pt x="2336" y="10557"/>
                  </a:cubicBezTo>
                  <a:cubicBezTo>
                    <a:pt x="2436" y="10557"/>
                    <a:pt x="2503" y="10557"/>
                    <a:pt x="2603" y="10590"/>
                  </a:cubicBezTo>
                  <a:lnTo>
                    <a:pt x="3103" y="10590"/>
                  </a:lnTo>
                  <a:cubicBezTo>
                    <a:pt x="4071" y="10624"/>
                    <a:pt x="4971" y="10557"/>
                    <a:pt x="5872" y="10790"/>
                  </a:cubicBezTo>
                  <a:lnTo>
                    <a:pt x="5939" y="10790"/>
                  </a:lnTo>
                  <a:cubicBezTo>
                    <a:pt x="5972" y="10790"/>
                    <a:pt x="6072" y="10824"/>
                    <a:pt x="6105" y="10824"/>
                  </a:cubicBezTo>
                  <a:lnTo>
                    <a:pt x="6339" y="10957"/>
                  </a:lnTo>
                  <a:cubicBezTo>
                    <a:pt x="6706" y="11124"/>
                    <a:pt x="7106" y="11391"/>
                    <a:pt x="7473" y="11624"/>
                  </a:cubicBezTo>
                  <a:cubicBezTo>
                    <a:pt x="8607" y="12258"/>
                    <a:pt x="9641" y="13125"/>
                    <a:pt x="10642" y="14093"/>
                  </a:cubicBezTo>
                  <a:cubicBezTo>
                    <a:pt x="10975" y="14393"/>
                    <a:pt x="11276" y="14760"/>
                    <a:pt x="11676" y="14827"/>
                  </a:cubicBezTo>
                  <a:cubicBezTo>
                    <a:pt x="11758" y="14851"/>
                    <a:pt x="11836" y="14863"/>
                    <a:pt x="11910" y="14863"/>
                  </a:cubicBezTo>
                  <a:cubicBezTo>
                    <a:pt x="12538" y="14863"/>
                    <a:pt x="12921" y="14041"/>
                    <a:pt x="13010" y="13326"/>
                  </a:cubicBezTo>
                  <a:cubicBezTo>
                    <a:pt x="13077" y="13159"/>
                    <a:pt x="13077" y="12992"/>
                    <a:pt x="13077" y="12792"/>
                  </a:cubicBezTo>
                  <a:cubicBezTo>
                    <a:pt x="13077" y="12625"/>
                    <a:pt x="13077" y="12458"/>
                    <a:pt x="13010" y="12291"/>
                  </a:cubicBezTo>
                  <a:cubicBezTo>
                    <a:pt x="13010" y="12091"/>
                    <a:pt x="12977" y="11891"/>
                    <a:pt x="12944" y="11658"/>
                  </a:cubicBezTo>
                  <a:cubicBezTo>
                    <a:pt x="12910" y="11458"/>
                    <a:pt x="12843" y="11257"/>
                    <a:pt x="12810" y="11091"/>
                  </a:cubicBezTo>
                  <a:cubicBezTo>
                    <a:pt x="12643" y="10423"/>
                    <a:pt x="12410" y="9790"/>
                    <a:pt x="12143" y="9223"/>
                  </a:cubicBezTo>
                  <a:cubicBezTo>
                    <a:pt x="12110" y="9123"/>
                    <a:pt x="12010" y="8989"/>
                    <a:pt x="11976" y="8922"/>
                  </a:cubicBezTo>
                  <a:cubicBezTo>
                    <a:pt x="11943" y="8889"/>
                    <a:pt x="11943" y="8789"/>
                    <a:pt x="11909" y="8756"/>
                  </a:cubicBezTo>
                  <a:cubicBezTo>
                    <a:pt x="11909" y="8722"/>
                    <a:pt x="11843" y="8722"/>
                    <a:pt x="11843" y="8722"/>
                  </a:cubicBezTo>
                  <a:lnTo>
                    <a:pt x="11709" y="8455"/>
                  </a:lnTo>
                  <a:cubicBezTo>
                    <a:pt x="11676" y="8322"/>
                    <a:pt x="11643" y="8222"/>
                    <a:pt x="11609" y="8122"/>
                  </a:cubicBezTo>
                  <a:cubicBezTo>
                    <a:pt x="11543" y="8055"/>
                    <a:pt x="11543" y="7955"/>
                    <a:pt x="11509" y="7922"/>
                  </a:cubicBezTo>
                  <a:cubicBezTo>
                    <a:pt x="11476" y="7822"/>
                    <a:pt x="11476" y="7755"/>
                    <a:pt x="11442" y="7621"/>
                  </a:cubicBezTo>
                  <a:cubicBezTo>
                    <a:pt x="11376" y="7555"/>
                    <a:pt x="11376" y="7421"/>
                    <a:pt x="11342" y="7288"/>
                  </a:cubicBezTo>
                  <a:cubicBezTo>
                    <a:pt x="11342" y="7221"/>
                    <a:pt x="11309" y="7121"/>
                    <a:pt x="11309" y="7054"/>
                  </a:cubicBezTo>
                  <a:lnTo>
                    <a:pt x="11309" y="6988"/>
                  </a:lnTo>
                  <a:lnTo>
                    <a:pt x="11309" y="6921"/>
                  </a:lnTo>
                  <a:cubicBezTo>
                    <a:pt x="11276" y="6754"/>
                    <a:pt x="11276" y="6554"/>
                    <a:pt x="11242" y="6387"/>
                  </a:cubicBezTo>
                  <a:cubicBezTo>
                    <a:pt x="11176" y="6154"/>
                    <a:pt x="11176" y="5954"/>
                    <a:pt x="11142" y="5753"/>
                  </a:cubicBezTo>
                  <a:cubicBezTo>
                    <a:pt x="11142" y="5653"/>
                    <a:pt x="11142" y="5553"/>
                    <a:pt x="11109" y="5453"/>
                  </a:cubicBezTo>
                  <a:cubicBezTo>
                    <a:pt x="11009" y="4453"/>
                    <a:pt x="11042" y="3385"/>
                    <a:pt x="10942" y="2384"/>
                  </a:cubicBezTo>
                  <a:cubicBezTo>
                    <a:pt x="10842" y="1884"/>
                    <a:pt x="10775" y="1384"/>
                    <a:pt x="10609" y="917"/>
                  </a:cubicBezTo>
                  <a:cubicBezTo>
                    <a:pt x="10508" y="650"/>
                    <a:pt x="10442" y="450"/>
                    <a:pt x="10308" y="283"/>
                  </a:cubicBezTo>
                  <a:cubicBezTo>
                    <a:pt x="10275" y="250"/>
                    <a:pt x="10275" y="216"/>
                    <a:pt x="10242" y="149"/>
                  </a:cubicBezTo>
                  <a:cubicBezTo>
                    <a:pt x="10175" y="116"/>
                    <a:pt x="10142" y="116"/>
                    <a:pt x="10142" y="83"/>
                  </a:cubicBezTo>
                  <a:cubicBezTo>
                    <a:pt x="10108" y="49"/>
                    <a:pt x="10075" y="49"/>
                    <a:pt x="10008" y="49"/>
                  </a:cubicBezTo>
                  <a:cubicBezTo>
                    <a:pt x="9931" y="16"/>
                    <a:pt x="9852" y="1"/>
                    <a:pt x="97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5"/>
            <p:cNvSpPr/>
            <p:nvPr/>
          </p:nvSpPr>
          <p:spPr>
            <a:xfrm>
              <a:off x="4864475" y="1677350"/>
              <a:ext cx="222850" cy="97025"/>
            </a:xfrm>
            <a:custGeom>
              <a:rect b="b" l="l" r="r" t="t"/>
              <a:pathLst>
                <a:path extrusionOk="0" h="3881" w="8914">
                  <a:moveTo>
                    <a:pt x="2075" y="1"/>
                  </a:moveTo>
                  <a:cubicBezTo>
                    <a:pt x="881" y="1"/>
                    <a:pt x="1" y="213"/>
                    <a:pt x="1" y="639"/>
                  </a:cubicBezTo>
                  <a:cubicBezTo>
                    <a:pt x="1" y="1340"/>
                    <a:pt x="2736" y="606"/>
                    <a:pt x="4737" y="1707"/>
                  </a:cubicBezTo>
                  <a:cubicBezTo>
                    <a:pt x="5671" y="2174"/>
                    <a:pt x="6472" y="3575"/>
                    <a:pt x="7406" y="3875"/>
                  </a:cubicBezTo>
                  <a:cubicBezTo>
                    <a:pt x="7435" y="3879"/>
                    <a:pt x="7464" y="3881"/>
                    <a:pt x="7493" y="3881"/>
                  </a:cubicBezTo>
                  <a:cubicBezTo>
                    <a:pt x="8201" y="3881"/>
                    <a:pt x="8914" y="2746"/>
                    <a:pt x="8273" y="2074"/>
                  </a:cubicBezTo>
                  <a:cubicBezTo>
                    <a:pt x="7435" y="698"/>
                    <a:pt x="4240" y="1"/>
                    <a:pt x="207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5"/>
            <p:cNvSpPr/>
            <p:nvPr/>
          </p:nvSpPr>
          <p:spPr>
            <a:xfrm>
              <a:off x="5024600" y="1581075"/>
              <a:ext cx="179300" cy="371500"/>
            </a:xfrm>
            <a:custGeom>
              <a:rect b="b" l="l" r="r" t="t"/>
              <a:pathLst>
                <a:path extrusionOk="0" h="14860" w="7172">
                  <a:moveTo>
                    <a:pt x="3970" y="1"/>
                  </a:moveTo>
                  <a:cubicBezTo>
                    <a:pt x="3881" y="1"/>
                    <a:pt x="3775" y="24"/>
                    <a:pt x="3669" y="87"/>
                  </a:cubicBezTo>
                  <a:cubicBezTo>
                    <a:pt x="3603" y="87"/>
                    <a:pt x="3569" y="121"/>
                    <a:pt x="3569" y="121"/>
                  </a:cubicBezTo>
                  <a:lnTo>
                    <a:pt x="3836" y="254"/>
                  </a:lnTo>
                  <a:cubicBezTo>
                    <a:pt x="4036" y="454"/>
                    <a:pt x="4070" y="821"/>
                    <a:pt x="4036" y="1188"/>
                  </a:cubicBezTo>
                  <a:cubicBezTo>
                    <a:pt x="3903" y="2489"/>
                    <a:pt x="3269" y="3690"/>
                    <a:pt x="2602" y="4791"/>
                  </a:cubicBezTo>
                  <a:cubicBezTo>
                    <a:pt x="2102" y="5591"/>
                    <a:pt x="1535" y="6358"/>
                    <a:pt x="1068" y="7259"/>
                  </a:cubicBezTo>
                  <a:cubicBezTo>
                    <a:pt x="901" y="7526"/>
                    <a:pt x="767" y="7826"/>
                    <a:pt x="667" y="8126"/>
                  </a:cubicBezTo>
                  <a:cubicBezTo>
                    <a:pt x="267" y="8827"/>
                    <a:pt x="67" y="9727"/>
                    <a:pt x="0" y="10761"/>
                  </a:cubicBezTo>
                  <a:cubicBezTo>
                    <a:pt x="67" y="10795"/>
                    <a:pt x="100" y="10795"/>
                    <a:pt x="200" y="10828"/>
                  </a:cubicBezTo>
                  <a:lnTo>
                    <a:pt x="434" y="10962"/>
                  </a:lnTo>
                  <a:cubicBezTo>
                    <a:pt x="834" y="11128"/>
                    <a:pt x="1201" y="11362"/>
                    <a:pt x="1568" y="11629"/>
                  </a:cubicBezTo>
                  <a:cubicBezTo>
                    <a:pt x="2702" y="12229"/>
                    <a:pt x="3736" y="13130"/>
                    <a:pt x="4737" y="14097"/>
                  </a:cubicBezTo>
                  <a:cubicBezTo>
                    <a:pt x="5070" y="14364"/>
                    <a:pt x="5371" y="14764"/>
                    <a:pt x="5771" y="14831"/>
                  </a:cubicBezTo>
                  <a:cubicBezTo>
                    <a:pt x="5845" y="14850"/>
                    <a:pt x="5915" y="14859"/>
                    <a:pt x="5983" y="14859"/>
                  </a:cubicBezTo>
                  <a:cubicBezTo>
                    <a:pt x="6624" y="14859"/>
                    <a:pt x="7015" y="14054"/>
                    <a:pt x="7105" y="13330"/>
                  </a:cubicBezTo>
                  <a:cubicBezTo>
                    <a:pt x="7172" y="13163"/>
                    <a:pt x="7172" y="12996"/>
                    <a:pt x="7172" y="12796"/>
                  </a:cubicBezTo>
                  <a:cubicBezTo>
                    <a:pt x="7172" y="12629"/>
                    <a:pt x="7172" y="12463"/>
                    <a:pt x="7105" y="12296"/>
                  </a:cubicBezTo>
                  <a:cubicBezTo>
                    <a:pt x="7105" y="12096"/>
                    <a:pt x="7072" y="11862"/>
                    <a:pt x="7039" y="11662"/>
                  </a:cubicBezTo>
                  <a:cubicBezTo>
                    <a:pt x="7005" y="11462"/>
                    <a:pt x="6938" y="11262"/>
                    <a:pt x="6905" y="11095"/>
                  </a:cubicBezTo>
                  <a:cubicBezTo>
                    <a:pt x="6738" y="10428"/>
                    <a:pt x="6505" y="9794"/>
                    <a:pt x="6238" y="9194"/>
                  </a:cubicBezTo>
                  <a:cubicBezTo>
                    <a:pt x="6205" y="9127"/>
                    <a:pt x="6105" y="8994"/>
                    <a:pt x="6071" y="8927"/>
                  </a:cubicBezTo>
                  <a:cubicBezTo>
                    <a:pt x="6038" y="8860"/>
                    <a:pt x="6038" y="8793"/>
                    <a:pt x="6004" y="8760"/>
                  </a:cubicBezTo>
                  <a:cubicBezTo>
                    <a:pt x="6004" y="8693"/>
                    <a:pt x="5938" y="8693"/>
                    <a:pt x="5938" y="8693"/>
                  </a:cubicBezTo>
                  <a:lnTo>
                    <a:pt x="5838" y="8460"/>
                  </a:lnTo>
                  <a:cubicBezTo>
                    <a:pt x="5771" y="8326"/>
                    <a:pt x="5738" y="8193"/>
                    <a:pt x="5704" y="8126"/>
                  </a:cubicBezTo>
                  <a:cubicBezTo>
                    <a:pt x="5671" y="8026"/>
                    <a:pt x="5671" y="7959"/>
                    <a:pt x="5604" y="7926"/>
                  </a:cubicBezTo>
                  <a:cubicBezTo>
                    <a:pt x="5571" y="7826"/>
                    <a:pt x="5571" y="7759"/>
                    <a:pt x="5537" y="7626"/>
                  </a:cubicBezTo>
                  <a:cubicBezTo>
                    <a:pt x="5504" y="7526"/>
                    <a:pt x="5504" y="7426"/>
                    <a:pt x="5437" y="7292"/>
                  </a:cubicBezTo>
                  <a:cubicBezTo>
                    <a:pt x="5437" y="7192"/>
                    <a:pt x="5404" y="7126"/>
                    <a:pt x="5404" y="7025"/>
                  </a:cubicBezTo>
                  <a:lnTo>
                    <a:pt x="5404" y="6992"/>
                  </a:lnTo>
                  <a:lnTo>
                    <a:pt x="5404" y="6925"/>
                  </a:lnTo>
                  <a:cubicBezTo>
                    <a:pt x="5371" y="6759"/>
                    <a:pt x="5371" y="6525"/>
                    <a:pt x="5337" y="6358"/>
                  </a:cubicBezTo>
                  <a:cubicBezTo>
                    <a:pt x="5271" y="6158"/>
                    <a:pt x="5271" y="5958"/>
                    <a:pt x="5237" y="5758"/>
                  </a:cubicBezTo>
                  <a:cubicBezTo>
                    <a:pt x="5237" y="5658"/>
                    <a:pt x="5237" y="5524"/>
                    <a:pt x="5204" y="5458"/>
                  </a:cubicBezTo>
                  <a:cubicBezTo>
                    <a:pt x="5104" y="4457"/>
                    <a:pt x="5171" y="3356"/>
                    <a:pt x="5037" y="2355"/>
                  </a:cubicBezTo>
                  <a:cubicBezTo>
                    <a:pt x="4937" y="1855"/>
                    <a:pt x="4870" y="1355"/>
                    <a:pt x="4704" y="921"/>
                  </a:cubicBezTo>
                  <a:cubicBezTo>
                    <a:pt x="4603" y="654"/>
                    <a:pt x="4537" y="454"/>
                    <a:pt x="4403" y="287"/>
                  </a:cubicBezTo>
                  <a:cubicBezTo>
                    <a:pt x="4370" y="254"/>
                    <a:pt x="4370" y="187"/>
                    <a:pt x="4337" y="154"/>
                  </a:cubicBezTo>
                  <a:cubicBezTo>
                    <a:pt x="4270" y="121"/>
                    <a:pt x="4237" y="121"/>
                    <a:pt x="4237" y="87"/>
                  </a:cubicBezTo>
                  <a:cubicBezTo>
                    <a:pt x="4203" y="20"/>
                    <a:pt x="4170" y="20"/>
                    <a:pt x="4103" y="20"/>
                  </a:cubicBezTo>
                  <a:cubicBezTo>
                    <a:pt x="4067" y="8"/>
                    <a:pt x="4021" y="1"/>
                    <a:pt x="397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5"/>
            <p:cNvSpPr/>
            <p:nvPr/>
          </p:nvSpPr>
          <p:spPr>
            <a:xfrm>
              <a:off x="4878650" y="1750525"/>
              <a:ext cx="326100" cy="200350"/>
            </a:xfrm>
            <a:custGeom>
              <a:rect b="b" l="l" r="r" t="t"/>
              <a:pathLst>
                <a:path extrusionOk="0" h="8014" w="13044">
                  <a:moveTo>
                    <a:pt x="9864" y="0"/>
                  </a:moveTo>
                  <a:cubicBezTo>
                    <a:pt x="8885" y="0"/>
                    <a:pt x="7895" y="112"/>
                    <a:pt x="6906" y="314"/>
                  </a:cubicBezTo>
                  <a:cubicBezTo>
                    <a:pt x="5371" y="581"/>
                    <a:pt x="3870" y="1181"/>
                    <a:pt x="2436" y="1982"/>
                  </a:cubicBezTo>
                  <a:cubicBezTo>
                    <a:pt x="2062" y="2181"/>
                    <a:pt x="1651" y="2400"/>
                    <a:pt x="1258" y="2400"/>
                  </a:cubicBezTo>
                  <a:cubicBezTo>
                    <a:pt x="1125" y="2400"/>
                    <a:pt x="994" y="2375"/>
                    <a:pt x="868" y="2316"/>
                  </a:cubicBezTo>
                  <a:cubicBezTo>
                    <a:pt x="668" y="2182"/>
                    <a:pt x="501" y="1915"/>
                    <a:pt x="401" y="1682"/>
                  </a:cubicBezTo>
                  <a:cubicBezTo>
                    <a:pt x="368" y="1715"/>
                    <a:pt x="368" y="1815"/>
                    <a:pt x="368" y="1882"/>
                  </a:cubicBezTo>
                  <a:cubicBezTo>
                    <a:pt x="1" y="3049"/>
                    <a:pt x="1035" y="3483"/>
                    <a:pt x="1935" y="3650"/>
                  </a:cubicBezTo>
                  <a:cubicBezTo>
                    <a:pt x="2069" y="3683"/>
                    <a:pt x="2202" y="3683"/>
                    <a:pt x="2336" y="3683"/>
                  </a:cubicBezTo>
                  <a:cubicBezTo>
                    <a:pt x="2402" y="3683"/>
                    <a:pt x="2469" y="3683"/>
                    <a:pt x="2569" y="3717"/>
                  </a:cubicBezTo>
                  <a:lnTo>
                    <a:pt x="3003" y="3717"/>
                  </a:lnTo>
                  <a:cubicBezTo>
                    <a:pt x="3903" y="3750"/>
                    <a:pt x="4771" y="3750"/>
                    <a:pt x="5705" y="4050"/>
                  </a:cubicBezTo>
                  <a:cubicBezTo>
                    <a:pt x="6272" y="4217"/>
                    <a:pt x="6872" y="4484"/>
                    <a:pt x="7406" y="4751"/>
                  </a:cubicBezTo>
                  <a:cubicBezTo>
                    <a:pt x="8540" y="5384"/>
                    <a:pt x="9574" y="6252"/>
                    <a:pt x="10575" y="7219"/>
                  </a:cubicBezTo>
                  <a:cubicBezTo>
                    <a:pt x="10908" y="7519"/>
                    <a:pt x="11209" y="7886"/>
                    <a:pt x="11609" y="7986"/>
                  </a:cubicBezTo>
                  <a:cubicBezTo>
                    <a:pt x="11681" y="8005"/>
                    <a:pt x="11749" y="8014"/>
                    <a:pt x="11816" y="8014"/>
                  </a:cubicBezTo>
                  <a:cubicBezTo>
                    <a:pt x="12460" y="8014"/>
                    <a:pt x="12853" y="7181"/>
                    <a:pt x="12943" y="6485"/>
                  </a:cubicBezTo>
                  <a:cubicBezTo>
                    <a:pt x="13010" y="6318"/>
                    <a:pt x="13010" y="6152"/>
                    <a:pt x="13010" y="5918"/>
                  </a:cubicBezTo>
                  <a:cubicBezTo>
                    <a:pt x="13043" y="4684"/>
                    <a:pt x="12610" y="3483"/>
                    <a:pt x="12109" y="2416"/>
                  </a:cubicBezTo>
                  <a:cubicBezTo>
                    <a:pt x="12109" y="2382"/>
                    <a:pt x="12076" y="2382"/>
                    <a:pt x="12076" y="2349"/>
                  </a:cubicBezTo>
                  <a:cubicBezTo>
                    <a:pt x="11876" y="1915"/>
                    <a:pt x="11709" y="1548"/>
                    <a:pt x="11576" y="1081"/>
                  </a:cubicBezTo>
                  <a:cubicBezTo>
                    <a:pt x="11542" y="1015"/>
                    <a:pt x="11375" y="147"/>
                    <a:pt x="11275" y="81"/>
                  </a:cubicBezTo>
                  <a:cubicBezTo>
                    <a:pt x="10808" y="26"/>
                    <a:pt x="10337" y="0"/>
                    <a:pt x="98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5"/>
            <p:cNvSpPr/>
            <p:nvPr/>
          </p:nvSpPr>
          <p:spPr>
            <a:xfrm>
              <a:off x="5415500" y="1860950"/>
              <a:ext cx="558950" cy="630150"/>
            </a:xfrm>
            <a:custGeom>
              <a:rect b="b" l="l" r="r" t="t"/>
              <a:pathLst>
                <a:path extrusionOk="0" h="25206" w="22358">
                  <a:moveTo>
                    <a:pt x="22358" y="0"/>
                  </a:moveTo>
                  <a:lnTo>
                    <a:pt x="22358" y="0"/>
                  </a:lnTo>
                  <a:cubicBezTo>
                    <a:pt x="19089" y="1068"/>
                    <a:pt x="15820" y="2302"/>
                    <a:pt x="12618" y="3803"/>
                  </a:cubicBezTo>
                  <a:cubicBezTo>
                    <a:pt x="10750" y="4737"/>
                    <a:pt x="8882" y="5671"/>
                    <a:pt x="7247" y="7005"/>
                  </a:cubicBezTo>
                  <a:cubicBezTo>
                    <a:pt x="4278" y="9474"/>
                    <a:pt x="2410" y="12976"/>
                    <a:pt x="1376" y="16479"/>
                  </a:cubicBezTo>
                  <a:cubicBezTo>
                    <a:pt x="576" y="19147"/>
                    <a:pt x="242" y="21849"/>
                    <a:pt x="42" y="24584"/>
                  </a:cubicBezTo>
                  <a:cubicBezTo>
                    <a:pt x="0" y="24960"/>
                    <a:pt x="298" y="25205"/>
                    <a:pt x="601" y="25205"/>
                  </a:cubicBezTo>
                  <a:cubicBezTo>
                    <a:pt x="781" y="25205"/>
                    <a:pt x="964" y="25118"/>
                    <a:pt x="1076" y="24918"/>
                  </a:cubicBezTo>
                  <a:cubicBezTo>
                    <a:pt x="3545" y="20481"/>
                    <a:pt x="6080" y="16278"/>
                    <a:pt x="9182" y="12142"/>
                  </a:cubicBezTo>
                  <a:cubicBezTo>
                    <a:pt x="12818" y="7339"/>
                    <a:pt x="17121" y="2835"/>
                    <a:pt x="22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5"/>
            <p:cNvSpPr/>
            <p:nvPr/>
          </p:nvSpPr>
          <p:spPr>
            <a:xfrm>
              <a:off x="4846125" y="1958500"/>
              <a:ext cx="582325" cy="527850"/>
            </a:xfrm>
            <a:custGeom>
              <a:rect b="b" l="l" r="r" t="t"/>
              <a:pathLst>
                <a:path extrusionOk="0" h="21114" w="23293">
                  <a:moveTo>
                    <a:pt x="1" y="1"/>
                  </a:moveTo>
                  <a:lnTo>
                    <a:pt x="1" y="1"/>
                  </a:lnTo>
                  <a:cubicBezTo>
                    <a:pt x="9874" y="5238"/>
                    <a:pt x="16646" y="11776"/>
                    <a:pt x="22217" y="20849"/>
                  </a:cubicBezTo>
                  <a:cubicBezTo>
                    <a:pt x="22339" y="21033"/>
                    <a:pt x="22520" y="21113"/>
                    <a:pt x="22697" y="21113"/>
                  </a:cubicBezTo>
                  <a:cubicBezTo>
                    <a:pt x="23001" y="21113"/>
                    <a:pt x="23293" y="20875"/>
                    <a:pt x="23251" y="20516"/>
                  </a:cubicBezTo>
                  <a:cubicBezTo>
                    <a:pt x="22083" y="5972"/>
                    <a:pt x="14645" y="3904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90" name="Google Shape;490;p5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 rot="1802387">
            <a:off x="7887079" y="-1021008"/>
            <a:ext cx="3071170" cy="2747418"/>
          </a:xfrm>
          <a:prstGeom prst="rect">
            <a:avLst/>
          </a:prstGeom>
          <a:noFill/>
          <a:ln>
            <a:noFill/>
          </a:ln>
        </p:spPr>
      </p:pic>
      <p:pic>
        <p:nvPicPr>
          <p:cNvPr id="491" name="Google Shape;491;p5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 rot="1802387">
            <a:off x="-1418846" y="-1249608"/>
            <a:ext cx="3071170" cy="2747418"/>
          </a:xfrm>
          <a:prstGeom prst="rect">
            <a:avLst/>
          </a:prstGeom>
          <a:noFill/>
          <a:ln>
            <a:noFill/>
          </a:ln>
        </p:spPr>
      </p:pic>
      <p:sp>
        <p:nvSpPr>
          <p:cNvPr id="492" name="Google Shape;492;p5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7_1_1_1">
    <p:spTree>
      <p:nvGrpSpPr>
        <p:cNvPr id="3344" name="Shape 3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45" name="Google Shape;3345;p41"/>
          <p:cNvGrpSpPr/>
          <p:nvPr/>
        </p:nvGrpSpPr>
        <p:grpSpPr>
          <a:xfrm rot="-7199968">
            <a:off x="7667654" y="-431542"/>
            <a:ext cx="1167811" cy="1863739"/>
            <a:chOff x="6582775" y="1593150"/>
            <a:chExt cx="339850" cy="542375"/>
          </a:xfrm>
        </p:grpSpPr>
        <p:sp>
          <p:nvSpPr>
            <p:cNvPr id="3346" name="Google Shape;3346;p41"/>
            <p:cNvSpPr/>
            <p:nvPr/>
          </p:nvSpPr>
          <p:spPr>
            <a:xfrm>
              <a:off x="6729050" y="1693225"/>
              <a:ext cx="117325" cy="159750"/>
            </a:xfrm>
            <a:custGeom>
              <a:rect b="b" l="l" r="r" t="t"/>
              <a:pathLst>
                <a:path extrusionOk="0" h="6390" w="4693">
                  <a:moveTo>
                    <a:pt x="4614" y="1"/>
                  </a:moveTo>
                  <a:lnTo>
                    <a:pt x="4614" y="1"/>
                  </a:lnTo>
                  <a:cubicBezTo>
                    <a:pt x="4527" y="633"/>
                    <a:pt x="4147" y="1147"/>
                    <a:pt x="3670" y="1588"/>
                  </a:cubicBezTo>
                  <a:cubicBezTo>
                    <a:pt x="3372" y="1863"/>
                    <a:pt x="3037" y="2111"/>
                    <a:pt x="2711" y="2339"/>
                  </a:cubicBezTo>
                  <a:cubicBezTo>
                    <a:pt x="2404" y="2555"/>
                    <a:pt x="2092" y="2771"/>
                    <a:pt x="1808" y="3023"/>
                  </a:cubicBezTo>
                  <a:cubicBezTo>
                    <a:pt x="1738" y="3082"/>
                    <a:pt x="1670" y="3152"/>
                    <a:pt x="1606" y="3220"/>
                  </a:cubicBezTo>
                  <a:cubicBezTo>
                    <a:pt x="995" y="3848"/>
                    <a:pt x="555" y="4752"/>
                    <a:pt x="239" y="5637"/>
                  </a:cubicBezTo>
                  <a:cubicBezTo>
                    <a:pt x="203" y="5747"/>
                    <a:pt x="166" y="5853"/>
                    <a:pt x="129" y="5963"/>
                  </a:cubicBezTo>
                  <a:cubicBezTo>
                    <a:pt x="111" y="6027"/>
                    <a:pt x="87" y="6087"/>
                    <a:pt x="70" y="6151"/>
                  </a:cubicBezTo>
                  <a:cubicBezTo>
                    <a:pt x="47" y="6233"/>
                    <a:pt x="24" y="6312"/>
                    <a:pt x="1" y="6390"/>
                  </a:cubicBezTo>
                  <a:cubicBezTo>
                    <a:pt x="42" y="6329"/>
                    <a:pt x="83" y="6274"/>
                    <a:pt x="129" y="6219"/>
                  </a:cubicBezTo>
                  <a:cubicBezTo>
                    <a:pt x="148" y="6197"/>
                    <a:pt x="170" y="6174"/>
                    <a:pt x="189" y="6151"/>
                  </a:cubicBezTo>
                  <a:cubicBezTo>
                    <a:pt x="216" y="6123"/>
                    <a:pt x="239" y="6096"/>
                    <a:pt x="267" y="6068"/>
                  </a:cubicBezTo>
                  <a:cubicBezTo>
                    <a:pt x="762" y="5554"/>
                    <a:pt x="1431" y="5215"/>
                    <a:pt x="2060" y="4839"/>
                  </a:cubicBezTo>
                  <a:cubicBezTo>
                    <a:pt x="2322" y="4684"/>
                    <a:pt x="2574" y="4523"/>
                    <a:pt x="2807" y="4339"/>
                  </a:cubicBezTo>
                  <a:cubicBezTo>
                    <a:pt x="3142" y="4073"/>
                    <a:pt x="3431" y="3761"/>
                    <a:pt x="3679" y="3418"/>
                  </a:cubicBezTo>
                  <a:cubicBezTo>
                    <a:pt x="4367" y="2445"/>
                    <a:pt x="4692" y="1202"/>
                    <a:pt x="46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41"/>
            <p:cNvSpPr/>
            <p:nvPr/>
          </p:nvSpPr>
          <p:spPr>
            <a:xfrm>
              <a:off x="6744750" y="1802500"/>
              <a:ext cx="117550" cy="159725"/>
            </a:xfrm>
            <a:custGeom>
              <a:rect b="b" l="l" r="r" t="t"/>
              <a:pathLst>
                <a:path extrusionOk="0" h="6389" w="4702">
                  <a:moveTo>
                    <a:pt x="4619" y="0"/>
                  </a:moveTo>
                  <a:lnTo>
                    <a:pt x="4619" y="0"/>
                  </a:lnTo>
                  <a:cubicBezTo>
                    <a:pt x="4505" y="808"/>
                    <a:pt x="3913" y="1427"/>
                    <a:pt x="3252" y="1941"/>
                  </a:cubicBezTo>
                  <a:cubicBezTo>
                    <a:pt x="3074" y="2083"/>
                    <a:pt x="2895" y="2211"/>
                    <a:pt x="2712" y="2335"/>
                  </a:cubicBezTo>
                  <a:cubicBezTo>
                    <a:pt x="2454" y="2518"/>
                    <a:pt x="2198" y="2697"/>
                    <a:pt x="1955" y="2894"/>
                  </a:cubicBezTo>
                  <a:cubicBezTo>
                    <a:pt x="1836" y="2995"/>
                    <a:pt x="1716" y="3105"/>
                    <a:pt x="1606" y="3220"/>
                  </a:cubicBezTo>
                  <a:cubicBezTo>
                    <a:pt x="983" y="3862"/>
                    <a:pt x="533" y="4798"/>
                    <a:pt x="217" y="5696"/>
                  </a:cubicBezTo>
                  <a:lnTo>
                    <a:pt x="217" y="5700"/>
                  </a:lnTo>
                  <a:cubicBezTo>
                    <a:pt x="134" y="5935"/>
                    <a:pt x="65" y="6164"/>
                    <a:pt x="1" y="6388"/>
                  </a:cubicBezTo>
                  <a:cubicBezTo>
                    <a:pt x="92" y="6261"/>
                    <a:pt x="189" y="6141"/>
                    <a:pt x="299" y="6036"/>
                  </a:cubicBezTo>
                  <a:cubicBezTo>
                    <a:pt x="854" y="5476"/>
                    <a:pt x="1606" y="5128"/>
                    <a:pt x="2289" y="4701"/>
                  </a:cubicBezTo>
                  <a:lnTo>
                    <a:pt x="2289" y="4697"/>
                  </a:lnTo>
                  <a:cubicBezTo>
                    <a:pt x="2469" y="4587"/>
                    <a:pt x="2642" y="4468"/>
                    <a:pt x="2808" y="4339"/>
                  </a:cubicBezTo>
                  <a:cubicBezTo>
                    <a:pt x="3037" y="4155"/>
                    <a:pt x="3243" y="3954"/>
                    <a:pt x="3432" y="3734"/>
                  </a:cubicBezTo>
                  <a:cubicBezTo>
                    <a:pt x="4289" y="2720"/>
                    <a:pt x="4702" y="1335"/>
                    <a:pt x="46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41"/>
            <p:cNvSpPr/>
            <p:nvPr/>
          </p:nvSpPr>
          <p:spPr>
            <a:xfrm>
              <a:off x="6766875" y="1914875"/>
              <a:ext cx="155750" cy="120725"/>
            </a:xfrm>
            <a:custGeom>
              <a:rect b="b" l="l" r="r" t="t"/>
              <a:pathLst>
                <a:path extrusionOk="0" h="4829" w="6230">
                  <a:moveTo>
                    <a:pt x="6229" y="0"/>
                  </a:moveTo>
                  <a:lnTo>
                    <a:pt x="6229" y="0"/>
                  </a:lnTo>
                  <a:cubicBezTo>
                    <a:pt x="5802" y="940"/>
                    <a:pt x="4725" y="1380"/>
                    <a:pt x="3743" y="1706"/>
                  </a:cubicBezTo>
                  <a:cubicBezTo>
                    <a:pt x="3601" y="1756"/>
                    <a:pt x="3450" y="1806"/>
                    <a:pt x="3307" y="1857"/>
                  </a:cubicBezTo>
                  <a:cubicBezTo>
                    <a:pt x="3004" y="1963"/>
                    <a:pt x="2712" y="2081"/>
                    <a:pt x="2432" y="2242"/>
                  </a:cubicBezTo>
                  <a:cubicBezTo>
                    <a:pt x="2134" y="2412"/>
                    <a:pt x="1844" y="2632"/>
                    <a:pt x="1574" y="2879"/>
                  </a:cubicBezTo>
                  <a:cubicBezTo>
                    <a:pt x="1125" y="3297"/>
                    <a:pt x="716" y="3792"/>
                    <a:pt x="363" y="4287"/>
                  </a:cubicBezTo>
                  <a:cubicBezTo>
                    <a:pt x="235" y="4467"/>
                    <a:pt x="111" y="4650"/>
                    <a:pt x="1" y="4829"/>
                  </a:cubicBezTo>
                  <a:cubicBezTo>
                    <a:pt x="148" y="4714"/>
                    <a:pt x="308" y="4613"/>
                    <a:pt x="473" y="4526"/>
                  </a:cubicBezTo>
                  <a:cubicBezTo>
                    <a:pt x="913" y="4306"/>
                    <a:pt x="1400" y="4177"/>
                    <a:pt x="1891" y="4054"/>
                  </a:cubicBezTo>
                  <a:cubicBezTo>
                    <a:pt x="2358" y="3939"/>
                    <a:pt x="2831" y="3829"/>
                    <a:pt x="3271" y="3654"/>
                  </a:cubicBezTo>
                  <a:cubicBezTo>
                    <a:pt x="3450" y="3582"/>
                    <a:pt x="3624" y="3499"/>
                    <a:pt x="3794" y="3402"/>
                  </a:cubicBezTo>
                  <a:cubicBezTo>
                    <a:pt x="5032" y="2697"/>
                    <a:pt x="5912" y="1398"/>
                    <a:pt x="62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41"/>
            <p:cNvSpPr/>
            <p:nvPr/>
          </p:nvSpPr>
          <p:spPr>
            <a:xfrm>
              <a:off x="6617975" y="1693225"/>
              <a:ext cx="117550" cy="159750"/>
            </a:xfrm>
            <a:custGeom>
              <a:rect b="b" l="l" r="r" t="t"/>
              <a:pathLst>
                <a:path extrusionOk="0" h="6390" w="4702">
                  <a:moveTo>
                    <a:pt x="83" y="1"/>
                  </a:moveTo>
                  <a:lnTo>
                    <a:pt x="83" y="1"/>
                  </a:lnTo>
                  <a:cubicBezTo>
                    <a:pt x="0" y="1349"/>
                    <a:pt x="417" y="2748"/>
                    <a:pt x="1294" y="3761"/>
                  </a:cubicBezTo>
                  <a:cubicBezTo>
                    <a:pt x="1472" y="3973"/>
                    <a:pt x="1674" y="4165"/>
                    <a:pt x="1894" y="4339"/>
                  </a:cubicBezTo>
                  <a:cubicBezTo>
                    <a:pt x="2128" y="4523"/>
                    <a:pt x="2384" y="4688"/>
                    <a:pt x="2642" y="4839"/>
                  </a:cubicBezTo>
                  <a:cubicBezTo>
                    <a:pt x="3228" y="5192"/>
                    <a:pt x="3843" y="5504"/>
                    <a:pt x="4325" y="5954"/>
                  </a:cubicBezTo>
                  <a:cubicBezTo>
                    <a:pt x="4388" y="6018"/>
                    <a:pt x="4453" y="6082"/>
                    <a:pt x="4513" y="6151"/>
                  </a:cubicBezTo>
                  <a:cubicBezTo>
                    <a:pt x="4536" y="6174"/>
                    <a:pt x="4554" y="6197"/>
                    <a:pt x="4572" y="6219"/>
                  </a:cubicBezTo>
                  <a:cubicBezTo>
                    <a:pt x="4619" y="6274"/>
                    <a:pt x="4659" y="6329"/>
                    <a:pt x="4701" y="6390"/>
                  </a:cubicBezTo>
                  <a:cubicBezTo>
                    <a:pt x="4682" y="6312"/>
                    <a:pt x="4655" y="6233"/>
                    <a:pt x="4632" y="6151"/>
                  </a:cubicBezTo>
                  <a:cubicBezTo>
                    <a:pt x="4613" y="6087"/>
                    <a:pt x="4595" y="6027"/>
                    <a:pt x="4572" y="5963"/>
                  </a:cubicBezTo>
                  <a:cubicBezTo>
                    <a:pt x="4499" y="5729"/>
                    <a:pt x="4412" y="5486"/>
                    <a:pt x="4316" y="5247"/>
                  </a:cubicBezTo>
                  <a:cubicBezTo>
                    <a:pt x="4035" y="4546"/>
                    <a:pt x="3669" y="3853"/>
                    <a:pt x="3197" y="3330"/>
                  </a:cubicBezTo>
                  <a:cubicBezTo>
                    <a:pt x="3165" y="3289"/>
                    <a:pt x="3133" y="3253"/>
                    <a:pt x="3095" y="3220"/>
                  </a:cubicBezTo>
                  <a:cubicBezTo>
                    <a:pt x="2765" y="2877"/>
                    <a:pt x="2375" y="2610"/>
                    <a:pt x="1986" y="2339"/>
                  </a:cubicBezTo>
                  <a:cubicBezTo>
                    <a:pt x="1931" y="2299"/>
                    <a:pt x="1871" y="2257"/>
                    <a:pt x="1812" y="2212"/>
                  </a:cubicBezTo>
                  <a:cubicBezTo>
                    <a:pt x="1018" y="1643"/>
                    <a:pt x="220" y="955"/>
                    <a:pt x="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41"/>
            <p:cNvSpPr/>
            <p:nvPr/>
          </p:nvSpPr>
          <p:spPr>
            <a:xfrm>
              <a:off x="6588600" y="1841825"/>
              <a:ext cx="156175" cy="120400"/>
            </a:xfrm>
            <a:custGeom>
              <a:rect b="b" l="l" r="r" t="t"/>
              <a:pathLst>
                <a:path extrusionOk="0" h="4816" w="6247">
                  <a:moveTo>
                    <a:pt x="1" y="0"/>
                  </a:moveTo>
                  <a:lnTo>
                    <a:pt x="1" y="0"/>
                  </a:lnTo>
                  <a:cubicBezTo>
                    <a:pt x="240" y="1046"/>
                    <a:pt x="794" y="2032"/>
                    <a:pt x="1574" y="2757"/>
                  </a:cubicBezTo>
                  <a:cubicBezTo>
                    <a:pt x="1899" y="3060"/>
                    <a:pt x="2266" y="3312"/>
                    <a:pt x="2661" y="3509"/>
                  </a:cubicBezTo>
                  <a:lnTo>
                    <a:pt x="2661" y="3513"/>
                  </a:lnTo>
                  <a:cubicBezTo>
                    <a:pt x="2761" y="3559"/>
                    <a:pt x="2867" y="3605"/>
                    <a:pt x="2968" y="3646"/>
                  </a:cubicBezTo>
                  <a:cubicBezTo>
                    <a:pt x="3968" y="4050"/>
                    <a:pt x="5128" y="4091"/>
                    <a:pt x="6022" y="4660"/>
                  </a:cubicBezTo>
                  <a:cubicBezTo>
                    <a:pt x="6101" y="4705"/>
                    <a:pt x="6173" y="4756"/>
                    <a:pt x="6247" y="4815"/>
                  </a:cubicBezTo>
                  <a:cubicBezTo>
                    <a:pt x="6160" y="4678"/>
                    <a:pt x="6069" y="4540"/>
                    <a:pt x="5972" y="4403"/>
                  </a:cubicBezTo>
                  <a:lnTo>
                    <a:pt x="5967" y="4398"/>
                  </a:lnTo>
                  <a:cubicBezTo>
                    <a:pt x="5390" y="3564"/>
                    <a:pt x="4647" y="2711"/>
                    <a:pt x="3802" y="2234"/>
                  </a:cubicBezTo>
                  <a:cubicBezTo>
                    <a:pt x="3477" y="2046"/>
                    <a:pt x="3119" y="1913"/>
                    <a:pt x="2761" y="1794"/>
                  </a:cubicBezTo>
                  <a:cubicBezTo>
                    <a:pt x="2674" y="1761"/>
                    <a:pt x="2583" y="1729"/>
                    <a:pt x="2492" y="1702"/>
                  </a:cubicBezTo>
                  <a:cubicBezTo>
                    <a:pt x="2234" y="1615"/>
                    <a:pt x="1969" y="1523"/>
                    <a:pt x="1707" y="1413"/>
                  </a:cubicBezTo>
                  <a:cubicBezTo>
                    <a:pt x="987" y="1111"/>
                    <a:pt x="318" y="69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41"/>
            <p:cNvSpPr/>
            <p:nvPr/>
          </p:nvSpPr>
          <p:spPr>
            <a:xfrm>
              <a:off x="6582775" y="1973550"/>
              <a:ext cx="189875" cy="56775"/>
            </a:xfrm>
            <a:custGeom>
              <a:rect b="b" l="l" r="r" t="t"/>
              <a:pathLst>
                <a:path extrusionOk="0" h="2271" w="7595">
                  <a:moveTo>
                    <a:pt x="1" y="1"/>
                  </a:moveTo>
                  <a:lnTo>
                    <a:pt x="1" y="1"/>
                  </a:lnTo>
                  <a:cubicBezTo>
                    <a:pt x="490" y="707"/>
                    <a:pt x="1151" y="1298"/>
                    <a:pt x="1912" y="1702"/>
                  </a:cubicBezTo>
                  <a:cubicBezTo>
                    <a:pt x="2495" y="2014"/>
                    <a:pt x="3137" y="2211"/>
                    <a:pt x="3798" y="2257"/>
                  </a:cubicBezTo>
                  <a:cubicBezTo>
                    <a:pt x="3902" y="2266"/>
                    <a:pt x="4008" y="2270"/>
                    <a:pt x="4118" y="2270"/>
                  </a:cubicBezTo>
                  <a:cubicBezTo>
                    <a:pt x="4982" y="2266"/>
                    <a:pt x="5859" y="2008"/>
                    <a:pt x="6713" y="2008"/>
                  </a:cubicBezTo>
                  <a:cubicBezTo>
                    <a:pt x="6826" y="2008"/>
                    <a:pt x="6938" y="2013"/>
                    <a:pt x="7049" y="2023"/>
                  </a:cubicBezTo>
                  <a:cubicBezTo>
                    <a:pt x="7227" y="2041"/>
                    <a:pt x="7411" y="2073"/>
                    <a:pt x="7595" y="2124"/>
                  </a:cubicBezTo>
                  <a:cubicBezTo>
                    <a:pt x="7379" y="1973"/>
                    <a:pt x="7149" y="1817"/>
                    <a:pt x="6911" y="1670"/>
                  </a:cubicBezTo>
                  <a:cubicBezTo>
                    <a:pt x="6122" y="1184"/>
                    <a:pt x="5219" y="757"/>
                    <a:pt x="4361" y="642"/>
                  </a:cubicBezTo>
                  <a:cubicBezTo>
                    <a:pt x="4178" y="620"/>
                    <a:pt x="3991" y="611"/>
                    <a:pt x="3804" y="611"/>
                  </a:cubicBezTo>
                  <a:cubicBezTo>
                    <a:pt x="3692" y="611"/>
                    <a:pt x="3579" y="614"/>
                    <a:pt x="3468" y="619"/>
                  </a:cubicBezTo>
                  <a:cubicBezTo>
                    <a:pt x="3293" y="625"/>
                    <a:pt x="3119" y="634"/>
                    <a:pt x="2945" y="647"/>
                  </a:cubicBezTo>
                  <a:cubicBezTo>
                    <a:pt x="2706" y="662"/>
                    <a:pt x="2460" y="673"/>
                    <a:pt x="2213" y="673"/>
                  </a:cubicBezTo>
                  <a:cubicBezTo>
                    <a:pt x="2076" y="673"/>
                    <a:pt x="1939" y="669"/>
                    <a:pt x="1802" y="661"/>
                  </a:cubicBezTo>
                  <a:cubicBezTo>
                    <a:pt x="1129" y="619"/>
                    <a:pt x="482" y="454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41"/>
            <p:cNvSpPr/>
            <p:nvPr/>
          </p:nvSpPr>
          <p:spPr>
            <a:xfrm>
              <a:off x="6725725" y="1719025"/>
              <a:ext cx="123400" cy="416500"/>
            </a:xfrm>
            <a:custGeom>
              <a:rect b="b" l="l" r="r" t="t"/>
              <a:pathLst>
                <a:path extrusionOk="0" h="16660" w="4936">
                  <a:moveTo>
                    <a:pt x="400" y="1"/>
                  </a:moveTo>
                  <a:cubicBezTo>
                    <a:pt x="348" y="1"/>
                    <a:pt x="303" y="36"/>
                    <a:pt x="294" y="84"/>
                  </a:cubicBezTo>
                  <a:cubicBezTo>
                    <a:pt x="83" y="1514"/>
                    <a:pt x="0" y="2954"/>
                    <a:pt x="6" y="4399"/>
                  </a:cubicBezTo>
                  <a:cubicBezTo>
                    <a:pt x="15" y="5843"/>
                    <a:pt x="120" y="7293"/>
                    <a:pt x="372" y="8723"/>
                  </a:cubicBezTo>
                  <a:cubicBezTo>
                    <a:pt x="620" y="10154"/>
                    <a:pt x="1018" y="11571"/>
                    <a:pt x="1624" y="12915"/>
                  </a:cubicBezTo>
                  <a:cubicBezTo>
                    <a:pt x="1936" y="13579"/>
                    <a:pt x="2294" y="14231"/>
                    <a:pt x="2711" y="14845"/>
                  </a:cubicBezTo>
                  <a:cubicBezTo>
                    <a:pt x="3143" y="15451"/>
                    <a:pt x="3628" y="16020"/>
                    <a:pt x="4170" y="16542"/>
                  </a:cubicBezTo>
                  <a:cubicBezTo>
                    <a:pt x="4170" y="16542"/>
                    <a:pt x="4174" y="16547"/>
                    <a:pt x="4178" y="16551"/>
                  </a:cubicBezTo>
                  <a:cubicBezTo>
                    <a:pt x="4259" y="16624"/>
                    <a:pt x="4361" y="16660"/>
                    <a:pt x="4462" y="16660"/>
                  </a:cubicBezTo>
                  <a:cubicBezTo>
                    <a:pt x="4579" y="16660"/>
                    <a:pt x="4695" y="16611"/>
                    <a:pt x="4779" y="16515"/>
                  </a:cubicBezTo>
                  <a:cubicBezTo>
                    <a:pt x="4936" y="16341"/>
                    <a:pt x="4921" y="16075"/>
                    <a:pt x="4747" y="15914"/>
                  </a:cubicBezTo>
                  <a:lnTo>
                    <a:pt x="4739" y="15910"/>
                  </a:lnTo>
                  <a:cubicBezTo>
                    <a:pt x="4225" y="15451"/>
                    <a:pt x="3757" y="14946"/>
                    <a:pt x="3335" y="14396"/>
                  </a:cubicBezTo>
                  <a:cubicBezTo>
                    <a:pt x="2923" y="13837"/>
                    <a:pt x="2565" y="13240"/>
                    <a:pt x="2243" y="12616"/>
                  </a:cubicBezTo>
                  <a:cubicBezTo>
                    <a:pt x="1619" y="11365"/>
                    <a:pt x="1184" y="10012"/>
                    <a:pt x="886" y="8622"/>
                  </a:cubicBezTo>
                  <a:cubicBezTo>
                    <a:pt x="588" y="7238"/>
                    <a:pt x="427" y="5816"/>
                    <a:pt x="364" y="4395"/>
                  </a:cubicBezTo>
                  <a:cubicBezTo>
                    <a:pt x="303" y="2968"/>
                    <a:pt x="331" y="1533"/>
                    <a:pt x="487" y="115"/>
                  </a:cubicBezTo>
                  <a:lnTo>
                    <a:pt x="491" y="111"/>
                  </a:lnTo>
                  <a:cubicBezTo>
                    <a:pt x="496" y="56"/>
                    <a:pt x="459" y="10"/>
                    <a:pt x="409" y="1"/>
                  </a:cubicBezTo>
                  <a:cubicBezTo>
                    <a:pt x="406" y="1"/>
                    <a:pt x="403" y="1"/>
                    <a:pt x="4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41"/>
            <p:cNvSpPr/>
            <p:nvPr/>
          </p:nvSpPr>
          <p:spPr>
            <a:xfrm>
              <a:off x="6728025" y="1593150"/>
              <a:ext cx="45325" cy="152275"/>
            </a:xfrm>
            <a:custGeom>
              <a:rect b="b" l="l" r="r" t="t"/>
              <a:pathLst>
                <a:path extrusionOk="0" h="6091" w="1813">
                  <a:moveTo>
                    <a:pt x="1083" y="1"/>
                  </a:moveTo>
                  <a:cubicBezTo>
                    <a:pt x="1358" y="762"/>
                    <a:pt x="991" y="1588"/>
                    <a:pt x="624" y="2308"/>
                  </a:cubicBezTo>
                  <a:cubicBezTo>
                    <a:pt x="532" y="2477"/>
                    <a:pt x="445" y="2651"/>
                    <a:pt x="367" y="2826"/>
                  </a:cubicBezTo>
                  <a:cubicBezTo>
                    <a:pt x="294" y="2986"/>
                    <a:pt x="230" y="3151"/>
                    <a:pt x="179" y="3321"/>
                  </a:cubicBezTo>
                  <a:cubicBezTo>
                    <a:pt x="138" y="3459"/>
                    <a:pt x="106" y="3610"/>
                    <a:pt x="88" y="3756"/>
                  </a:cubicBezTo>
                  <a:cubicBezTo>
                    <a:pt x="1" y="4348"/>
                    <a:pt x="42" y="5000"/>
                    <a:pt x="138" y="5600"/>
                  </a:cubicBezTo>
                  <a:cubicBezTo>
                    <a:pt x="166" y="5770"/>
                    <a:pt x="193" y="5935"/>
                    <a:pt x="230" y="6090"/>
                  </a:cubicBezTo>
                  <a:cubicBezTo>
                    <a:pt x="248" y="5921"/>
                    <a:pt x="294" y="5760"/>
                    <a:pt x="349" y="5600"/>
                  </a:cubicBezTo>
                  <a:lnTo>
                    <a:pt x="354" y="5595"/>
                  </a:lnTo>
                  <a:cubicBezTo>
                    <a:pt x="564" y="5013"/>
                    <a:pt x="981" y="4490"/>
                    <a:pt x="1284" y="3927"/>
                  </a:cubicBezTo>
                  <a:cubicBezTo>
                    <a:pt x="1330" y="3834"/>
                    <a:pt x="1377" y="3743"/>
                    <a:pt x="1417" y="3651"/>
                  </a:cubicBezTo>
                  <a:cubicBezTo>
                    <a:pt x="1542" y="3366"/>
                    <a:pt x="1629" y="3068"/>
                    <a:pt x="1669" y="2765"/>
                  </a:cubicBezTo>
                  <a:cubicBezTo>
                    <a:pt x="1812" y="1825"/>
                    <a:pt x="1587" y="822"/>
                    <a:pt x="10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41"/>
            <p:cNvSpPr/>
            <p:nvPr/>
          </p:nvSpPr>
          <p:spPr>
            <a:xfrm>
              <a:off x="6677125" y="1704225"/>
              <a:ext cx="3675" cy="1775"/>
            </a:xfrm>
            <a:custGeom>
              <a:rect b="b" l="l" r="r" t="t"/>
              <a:pathLst>
                <a:path extrusionOk="0" h="71" w="147">
                  <a:moveTo>
                    <a:pt x="147" y="1"/>
                  </a:moveTo>
                  <a:lnTo>
                    <a:pt x="147" y="1"/>
                  </a:lnTo>
                  <a:cubicBezTo>
                    <a:pt x="96" y="15"/>
                    <a:pt x="46" y="38"/>
                    <a:pt x="1" y="7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85B20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41"/>
            <p:cNvSpPr/>
            <p:nvPr/>
          </p:nvSpPr>
          <p:spPr>
            <a:xfrm>
              <a:off x="6680800" y="1703425"/>
              <a:ext cx="1600" cy="825"/>
            </a:xfrm>
            <a:custGeom>
              <a:rect b="b" l="l" r="r" t="t"/>
              <a:pathLst>
                <a:path extrusionOk="0" h="33" w="64">
                  <a:moveTo>
                    <a:pt x="64" y="1"/>
                  </a:moveTo>
                  <a:lnTo>
                    <a:pt x="0" y="33"/>
                  </a:lnTo>
                  <a:cubicBezTo>
                    <a:pt x="19" y="28"/>
                    <a:pt x="36" y="24"/>
                    <a:pt x="55" y="20"/>
                  </a:cubicBezTo>
                  <a:cubicBezTo>
                    <a:pt x="59" y="15"/>
                    <a:pt x="59" y="11"/>
                    <a:pt x="64" y="1"/>
                  </a:cubicBezTo>
                  <a:close/>
                </a:path>
              </a:pathLst>
            </a:custGeom>
            <a:solidFill>
              <a:srgbClr val="85B20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41"/>
            <p:cNvSpPr/>
            <p:nvPr/>
          </p:nvSpPr>
          <p:spPr>
            <a:xfrm>
              <a:off x="6627825" y="1989025"/>
              <a:ext cx="49900" cy="40975"/>
            </a:xfrm>
            <a:custGeom>
              <a:rect b="b" l="l" r="r" t="t"/>
              <a:pathLst>
                <a:path extrusionOk="0" h="1639" w="1996">
                  <a:moveTo>
                    <a:pt x="1666" y="0"/>
                  </a:moveTo>
                  <a:cubicBezTo>
                    <a:pt x="1491" y="6"/>
                    <a:pt x="1317" y="15"/>
                    <a:pt x="1143" y="28"/>
                  </a:cubicBezTo>
                  <a:cubicBezTo>
                    <a:pt x="904" y="43"/>
                    <a:pt x="658" y="54"/>
                    <a:pt x="411" y="54"/>
                  </a:cubicBezTo>
                  <a:cubicBezTo>
                    <a:pt x="274" y="54"/>
                    <a:pt x="137" y="50"/>
                    <a:pt x="0" y="42"/>
                  </a:cubicBezTo>
                  <a:lnTo>
                    <a:pt x="0" y="42"/>
                  </a:lnTo>
                  <a:cubicBezTo>
                    <a:pt x="19" y="258"/>
                    <a:pt x="32" y="474"/>
                    <a:pt x="55" y="684"/>
                  </a:cubicBezTo>
                  <a:cubicBezTo>
                    <a:pt x="70" y="817"/>
                    <a:pt x="83" y="950"/>
                    <a:pt x="110" y="1083"/>
                  </a:cubicBezTo>
                  <a:cubicBezTo>
                    <a:pt x="693" y="1395"/>
                    <a:pt x="1335" y="1592"/>
                    <a:pt x="1996" y="1638"/>
                  </a:cubicBezTo>
                  <a:cubicBezTo>
                    <a:pt x="1954" y="1088"/>
                    <a:pt x="1821" y="542"/>
                    <a:pt x="16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41"/>
            <p:cNvSpPr/>
            <p:nvPr/>
          </p:nvSpPr>
          <p:spPr>
            <a:xfrm>
              <a:off x="6627925" y="1877150"/>
              <a:ext cx="29725" cy="52400"/>
            </a:xfrm>
            <a:custGeom>
              <a:rect b="b" l="l" r="r" t="t"/>
              <a:pathLst>
                <a:path extrusionOk="0" h="2096" w="1189">
                  <a:moveTo>
                    <a:pt x="134" y="0"/>
                  </a:moveTo>
                  <a:cubicBezTo>
                    <a:pt x="79" y="449"/>
                    <a:pt x="33" y="894"/>
                    <a:pt x="1" y="1344"/>
                  </a:cubicBezTo>
                  <a:cubicBezTo>
                    <a:pt x="326" y="1647"/>
                    <a:pt x="693" y="1899"/>
                    <a:pt x="1088" y="2096"/>
                  </a:cubicBezTo>
                  <a:cubicBezTo>
                    <a:pt x="1069" y="1944"/>
                    <a:pt x="1061" y="1793"/>
                    <a:pt x="1061" y="1637"/>
                  </a:cubicBezTo>
                  <a:cubicBezTo>
                    <a:pt x="1051" y="1211"/>
                    <a:pt x="1101" y="794"/>
                    <a:pt x="1188" y="381"/>
                  </a:cubicBezTo>
                  <a:cubicBezTo>
                    <a:pt x="1101" y="348"/>
                    <a:pt x="1010" y="316"/>
                    <a:pt x="919" y="289"/>
                  </a:cubicBezTo>
                  <a:cubicBezTo>
                    <a:pt x="661" y="202"/>
                    <a:pt x="396" y="110"/>
                    <a:pt x="1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41"/>
            <p:cNvSpPr/>
            <p:nvPr/>
          </p:nvSpPr>
          <p:spPr>
            <a:xfrm>
              <a:off x="6650300" y="1748500"/>
              <a:ext cx="47600" cy="65700"/>
            </a:xfrm>
            <a:custGeom>
              <a:rect b="b" l="l" r="r" t="t"/>
              <a:pathLst>
                <a:path extrusionOk="0" h="2628" w="1904">
                  <a:moveTo>
                    <a:pt x="519" y="1"/>
                  </a:moveTo>
                  <a:cubicBezTo>
                    <a:pt x="326" y="514"/>
                    <a:pt x="151" y="1028"/>
                    <a:pt x="1" y="1550"/>
                  </a:cubicBezTo>
                  <a:cubicBezTo>
                    <a:pt x="179" y="1762"/>
                    <a:pt x="381" y="1954"/>
                    <a:pt x="601" y="2128"/>
                  </a:cubicBezTo>
                  <a:cubicBezTo>
                    <a:pt x="835" y="2312"/>
                    <a:pt x="1091" y="2477"/>
                    <a:pt x="1349" y="2628"/>
                  </a:cubicBezTo>
                  <a:cubicBezTo>
                    <a:pt x="1559" y="2128"/>
                    <a:pt x="1757" y="1629"/>
                    <a:pt x="1904" y="1119"/>
                  </a:cubicBezTo>
                  <a:cubicBezTo>
                    <a:pt x="1872" y="1078"/>
                    <a:pt x="1840" y="1042"/>
                    <a:pt x="1802" y="1009"/>
                  </a:cubicBezTo>
                  <a:cubicBezTo>
                    <a:pt x="1472" y="666"/>
                    <a:pt x="1082" y="399"/>
                    <a:pt x="693" y="128"/>
                  </a:cubicBezTo>
                  <a:cubicBezTo>
                    <a:pt x="638" y="88"/>
                    <a:pt x="578" y="46"/>
                    <a:pt x="5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41"/>
            <p:cNvSpPr/>
            <p:nvPr/>
          </p:nvSpPr>
          <p:spPr>
            <a:xfrm>
              <a:off x="6774225" y="1732900"/>
              <a:ext cx="46800" cy="81300"/>
            </a:xfrm>
            <a:custGeom>
              <a:rect b="b" l="l" r="r" t="t"/>
              <a:pathLst>
                <a:path extrusionOk="0" h="3252" w="1872">
                  <a:moveTo>
                    <a:pt x="1863" y="1"/>
                  </a:moveTo>
                  <a:lnTo>
                    <a:pt x="1863" y="1"/>
                  </a:lnTo>
                  <a:cubicBezTo>
                    <a:pt x="1565" y="276"/>
                    <a:pt x="1230" y="524"/>
                    <a:pt x="904" y="752"/>
                  </a:cubicBezTo>
                  <a:cubicBezTo>
                    <a:pt x="597" y="968"/>
                    <a:pt x="285" y="1184"/>
                    <a:pt x="1" y="1436"/>
                  </a:cubicBezTo>
                  <a:cubicBezTo>
                    <a:pt x="47" y="2041"/>
                    <a:pt x="138" y="2642"/>
                    <a:pt x="253" y="3252"/>
                  </a:cubicBezTo>
                  <a:cubicBezTo>
                    <a:pt x="515" y="3097"/>
                    <a:pt x="767" y="2936"/>
                    <a:pt x="1000" y="2752"/>
                  </a:cubicBezTo>
                  <a:cubicBezTo>
                    <a:pt x="1335" y="2486"/>
                    <a:pt x="1624" y="2174"/>
                    <a:pt x="1872" y="1831"/>
                  </a:cubicBezTo>
                  <a:cubicBezTo>
                    <a:pt x="1849" y="1220"/>
                    <a:pt x="1844" y="615"/>
                    <a:pt x="1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41"/>
            <p:cNvSpPr/>
            <p:nvPr/>
          </p:nvSpPr>
          <p:spPr>
            <a:xfrm>
              <a:off x="6793600" y="1851000"/>
              <a:ext cx="36950" cy="68925"/>
            </a:xfrm>
            <a:custGeom>
              <a:rect b="b" l="l" r="r" t="t"/>
              <a:pathLst>
                <a:path extrusionOk="0" h="2757" w="1478">
                  <a:moveTo>
                    <a:pt x="1298" y="1"/>
                  </a:moveTo>
                  <a:cubicBezTo>
                    <a:pt x="1120" y="143"/>
                    <a:pt x="941" y="271"/>
                    <a:pt x="758" y="395"/>
                  </a:cubicBezTo>
                  <a:cubicBezTo>
                    <a:pt x="500" y="578"/>
                    <a:pt x="244" y="757"/>
                    <a:pt x="1" y="954"/>
                  </a:cubicBezTo>
                  <a:cubicBezTo>
                    <a:pt x="134" y="1555"/>
                    <a:pt x="253" y="2156"/>
                    <a:pt x="335" y="2757"/>
                  </a:cubicBezTo>
                  <a:cubicBezTo>
                    <a:pt x="515" y="2647"/>
                    <a:pt x="688" y="2528"/>
                    <a:pt x="854" y="2399"/>
                  </a:cubicBezTo>
                  <a:cubicBezTo>
                    <a:pt x="1083" y="2215"/>
                    <a:pt x="1289" y="2014"/>
                    <a:pt x="1478" y="1794"/>
                  </a:cubicBezTo>
                  <a:cubicBezTo>
                    <a:pt x="1450" y="1578"/>
                    <a:pt x="1431" y="1362"/>
                    <a:pt x="1408" y="1142"/>
                  </a:cubicBezTo>
                  <a:cubicBezTo>
                    <a:pt x="1372" y="761"/>
                    <a:pt x="1336" y="381"/>
                    <a:pt x="12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41"/>
            <p:cNvSpPr/>
            <p:nvPr/>
          </p:nvSpPr>
          <p:spPr>
            <a:xfrm>
              <a:off x="6806200" y="1961275"/>
              <a:ext cx="55525" cy="54950"/>
            </a:xfrm>
            <a:custGeom>
              <a:rect b="b" l="l" r="r" t="t"/>
              <a:pathLst>
                <a:path extrusionOk="0" h="2198" w="2221">
                  <a:moveTo>
                    <a:pt x="1734" y="1"/>
                  </a:moveTo>
                  <a:cubicBezTo>
                    <a:pt x="1431" y="107"/>
                    <a:pt x="1139" y="225"/>
                    <a:pt x="859" y="386"/>
                  </a:cubicBezTo>
                  <a:cubicBezTo>
                    <a:pt x="561" y="556"/>
                    <a:pt x="271" y="776"/>
                    <a:pt x="1" y="1023"/>
                  </a:cubicBezTo>
                  <a:cubicBezTo>
                    <a:pt x="24" y="1258"/>
                    <a:pt x="61" y="1487"/>
                    <a:pt x="125" y="1711"/>
                  </a:cubicBezTo>
                  <a:cubicBezTo>
                    <a:pt x="171" y="1881"/>
                    <a:pt x="235" y="2042"/>
                    <a:pt x="318" y="2198"/>
                  </a:cubicBezTo>
                  <a:cubicBezTo>
                    <a:pt x="785" y="2083"/>
                    <a:pt x="1258" y="1973"/>
                    <a:pt x="1698" y="1798"/>
                  </a:cubicBezTo>
                  <a:cubicBezTo>
                    <a:pt x="1877" y="1726"/>
                    <a:pt x="2051" y="1643"/>
                    <a:pt x="2221" y="1546"/>
                  </a:cubicBezTo>
                  <a:cubicBezTo>
                    <a:pt x="2180" y="1271"/>
                    <a:pt x="2111" y="1000"/>
                    <a:pt x="2019" y="739"/>
                  </a:cubicBezTo>
                  <a:cubicBezTo>
                    <a:pt x="1937" y="487"/>
                    <a:pt x="1835" y="244"/>
                    <a:pt x="17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41"/>
            <p:cNvSpPr/>
            <p:nvPr/>
          </p:nvSpPr>
          <p:spPr>
            <a:xfrm>
              <a:off x="6730200" y="1662275"/>
              <a:ext cx="39575" cy="29050"/>
            </a:xfrm>
            <a:custGeom>
              <a:rect b="b" l="l" r="r" t="t"/>
              <a:pathLst>
                <a:path extrusionOk="0" h="1162" w="1583">
                  <a:moveTo>
                    <a:pt x="1582" y="0"/>
                  </a:moveTo>
                  <a:lnTo>
                    <a:pt x="1582" y="0"/>
                  </a:lnTo>
                  <a:cubicBezTo>
                    <a:pt x="1211" y="6"/>
                    <a:pt x="845" y="24"/>
                    <a:pt x="473" y="55"/>
                  </a:cubicBezTo>
                  <a:cubicBezTo>
                    <a:pt x="429" y="59"/>
                    <a:pt x="384" y="65"/>
                    <a:pt x="339" y="65"/>
                  </a:cubicBezTo>
                  <a:cubicBezTo>
                    <a:pt x="319" y="65"/>
                    <a:pt x="300" y="64"/>
                    <a:pt x="280" y="61"/>
                  </a:cubicBezTo>
                  <a:cubicBezTo>
                    <a:pt x="207" y="221"/>
                    <a:pt x="143" y="386"/>
                    <a:pt x="92" y="556"/>
                  </a:cubicBezTo>
                  <a:cubicBezTo>
                    <a:pt x="51" y="694"/>
                    <a:pt x="19" y="845"/>
                    <a:pt x="1" y="991"/>
                  </a:cubicBezTo>
                  <a:cubicBezTo>
                    <a:pt x="358" y="1001"/>
                    <a:pt x="712" y="1046"/>
                    <a:pt x="1060" y="1129"/>
                  </a:cubicBezTo>
                  <a:cubicBezTo>
                    <a:pt x="1106" y="1138"/>
                    <a:pt x="1152" y="1147"/>
                    <a:pt x="1197" y="1162"/>
                  </a:cubicBezTo>
                  <a:cubicBezTo>
                    <a:pt x="1243" y="1069"/>
                    <a:pt x="1290" y="978"/>
                    <a:pt x="1330" y="886"/>
                  </a:cubicBezTo>
                  <a:cubicBezTo>
                    <a:pt x="1455" y="601"/>
                    <a:pt x="1542" y="303"/>
                    <a:pt x="15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63" name="Google Shape;3363;p41"/>
          <p:cNvGrpSpPr/>
          <p:nvPr/>
        </p:nvGrpSpPr>
        <p:grpSpPr>
          <a:xfrm rot="-9899976">
            <a:off x="8386721" y="-910636"/>
            <a:ext cx="1538935" cy="2748876"/>
            <a:chOff x="4594400" y="3206375"/>
            <a:chExt cx="328725" cy="587175"/>
          </a:xfrm>
        </p:grpSpPr>
        <p:sp>
          <p:nvSpPr>
            <p:cNvPr id="3364" name="Google Shape;3364;p41"/>
            <p:cNvSpPr/>
            <p:nvPr/>
          </p:nvSpPr>
          <p:spPr>
            <a:xfrm>
              <a:off x="4594400" y="3206375"/>
              <a:ext cx="328725" cy="394600"/>
            </a:xfrm>
            <a:custGeom>
              <a:rect b="b" l="l" r="r" t="t"/>
              <a:pathLst>
                <a:path extrusionOk="0" h="15784" w="13149">
                  <a:moveTo>
                    <a:pt x="7136" y="0"/>
                  </a:moveTo>
                  <a:cubicBezTo>
                    <a:pt x="7136" y="0"/>
                    <a:pt x="6179" y="1376"/>
                    <a:pt x="5059" y="2289"/>
                  </a:cubicBezTo>
                  <a:cubicBezTo>
                    <a:pt x="4922" y="2399"/>
                    <a:pt x="4780" y="2504"/>
                    <a:pt x="4638" y="2610"/>
                  </a:cubicBezTo>
                  <a:cubicBezTo>
                    <a:pt x="3904" y="3133"/>
                    <a:pt x="3051" y="3619"/>
                    <a:pt x="2289" y="4472"/>
                  </a:cubicBezTo>
                  <a:cubicBezTo>
                    <a:pt x="1629" y="5210"/>
                    <a:pt x="1033" y="6219"/>
                    <a:pt x="629" y="7764"/>
                  </a:cubicBezTo>
                  <a:cubicBezTo>
                    <a:pt x="1" y="10177"/>
                    <a:pt x="267" y="12213"/>
                    <a:pt x="1138" y="13515"/>
                  </a:cubicBezTo>
                  <a:cubicBezTo>
                    <a:pt x="1661" y="14300"/>
                    <a:pt x="2403" y="14823"/>
                    <a:pt x="3298" y="15001"/>
                  </a:cubicBezTo>
                  <a:cubicBezTo>
                    <a:pt x="3367" y="15015"/>
                    <a:pt x="3431" y="15024"/>
                    <a:pt x="3495" y="15033"/>
                  </a:cubicBezTo>
                  <a:cubicBezTo>
                    <a:pt x="3596" y="15047"/>
                    <a:pt x="3694" y="15054"/>
                    <a:pt x="3789" y="15054"/>
                  </a:cubicBezTo>
                  <a:cubicBezTo>
                    <a:pt x="5086" y="15054"/>
                    <a:pt x="5839" y="13800"/>
                    <a:pt x="5839" y="13800"/>
                  </a:cubicBezTo>
                  <a:cubicBezTo>
                    <a:pt x="5839" y="13800"/>
                    <a:pt x="5963" y="14478"/>
                    <a:pt x="6756" y="15235"/>
                  </a:cubicBezTo>
                  <a:cubicBezTo>
                    <a:pt x="7017" y="15487"/>
                    <a:pt x="7398" y="15644"/>
                    <a:pt x="7834" y="15726"/>
                  </a:cubicBezTo>
                  <a:cubicBezTo>
                    <a:pt x="8050" y="15765"/>
                    <a:pt x="8279" y="15784"/>
                    <a:pt x="8514" y="15784"/>
                  </a:cubicBezTo>
                  <a:cubicBezTo>
                    <a:pt x="9281" y="15784"/>
                    <a:pt x="10106" y="15584"/>
                    <a:pt x="10713" y="15225"/>
                  </a:cubicBezTo>
                  <a:cubicBezTo>
                    <a:pt x="10846" y="15148"/>
                    <a:pt x="10966" y="15066"/>
                    <a:pt x="11076" y="14973"/>
                  </a:cubicBezTo>
                  <a:cubicBezTo>
                    <a:pt x="13113" y="13263"/>
                    <a:pt x="13149" y="10351"/>
                    <a:pt x="12594" y="7383"/>
                  </a:cubicBezTo>
                  <a:cubicBezTo>
                    <a:pt x="12415" y="6420"/>
                    <a:pt x="12076" y="5545"/>
                    <a:pt x="11649" y="4756"/>
                  </a:cubicBezTo>
                  <a:cubicBezTo>
                    <a:pt x="11049" y="3637"/>
                    <a:pt x="10273" y="2697"/>
                    <a:pt x="9540" y="1954"/>
                  </a:cubicBezTo>
                  <a:cubicBezTo>
                    <a:pt x="8283" y="688"/>
                    <a:pt x="7136" y="0"/>
                    <a:pt x="7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41"/>
            <p:cNvSpPr/>
            <p:nvPr/>
          </p:nvSpPr>
          <p:spPr>
            <a:xfrm>
              <a:off x="4622825" y="3271625"/>
              <a:ext cx="87525" cy="309775"/>
            </a:xfrm>
            <a:custGeom>
              <a:rect b="b" l="l" r="r" t="t"/>
              <a:pathLst>
                <a:path extrusionOk="0" h="12391" w="3501">
                  <a:moveTo>
                    <a:pt x="3501" y="0"/>
                  </a:moveTo>
                  <a:lnTo>
                    <a:pt x="3501" y="0"/>
                  </a:lnTo>
                  <a:cubicBezTo>
                    <a:pt x="2767" y="523"/>
                    <a:pt x="1914" y="1009"/>
                    <a:pt x="1152" y="1862"/>
                  </a:cubicBezTo>
                  <a:cubicBezTo>
                    <a:pt x="951" y="4917"/>
                    <a:pt x="809" y="7993"/>
                    <a:pt x="1" y="10905"/>
                  </a:cubicBezTo>
                  <a:cubicBezTo>
                    <a:pt x="524" y="11690"/>
                    <a:pt x="1266" y="12213"/>
                    <a:pt x="2161" y="12391"/>
                  </a:cubicBezTo>
                  <a:cubicBezTo>
                    <a:pt x="2216" y="12185"/>
                    <a:pt x="2257" y="11978"/>
                    <a:pt x="2299" y="11768"/>
                  </a:cubicBezTo>
                  <a:cubicBezTo>
                    <a:pt x="2468" y="10869"/>
                    <a:pt x="2597" y="9952"/>
                    <a:pt x="2515" y="9038"/>
                  </a:cubicBezTo>
                  <a:cubicBezTo>
                    <a:pt x="2405" y="7883"/>
                    <a:pt x="1954" y="6765"/>
                    <a:pt x="1964" y="5599"/>
                  </a:cubicBezTo>
                  <a:cubicBezTo>
                    <a:pt x="1977" y="3664"/>
                    <a:pt x="3248" y="1884"/>
                    <a:pt x="35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41"/>
            <p:cNvSpPr/>
            <p:nvPr/>
          </p:nvSpPr>
          <p:spPr>
            <a:xfrm>
              <a:off x="4790225" y="3255225"/>
              <a:ext cx="95400" cy="345750"/>
            </a:xfrm>
            <a:custGeom>
              <a:rect b="b" l="l" r="r" t="t"/>
              <a:pathLst>
                <a:path extrusionOk="0" h="13830" w="3816">
                  <a:moveTo>
                    <a:pt x="1707" y="0"/>
                  </a:moveTo>
                  <a:lnTo>
                    <a:pt x="1707" y="0"/>
                  </a:lnTo>
                  <a:cubicBezTo>
                    <a:pt x="1725" y="197"/>
                    <a:pt x="1758" y="390"/>
                    <a:pt x="1785" y="582"/>
                  </a:cubicBezTo>
                  <a:cubicBezTo>
                    <a:pt x="2459" y="5031"/>
                    <a:pt x="1821" y="9662"/>
                    <a:pt x="1" y="13772"/>
                  </a:cubicBezTo>
                  <a:cubicBezTo>
                    <a:pt x="217" y="13811"/>
                    <a:pt x="446" y="13830"/>
                    <a:pt x="681" y="13830"/>
                  </a:cubicBezTo>
                  <a:cubicBezTo>
                    <a:pt x="1448" y="13830"/>
                    <a:pt x="2273" y="13630"/>
                    <a:pt x="2880" y="13271"/>
                  </a:cubicBezTo>
                  <a:cubicBezTo>
                    <a:pt x="3353" y="12075"/>
                    <a:pt x="3568" y="10777"/>
                    <a:pt x="3491" y="9497"/>
                  </a:cubicBezTo>
                  <a:cubicBezTo>
                    <a:pt x="3413" y="8145"/>
                    <a:pt x="3023" y="6805"/>
                    <a:pt x="3151" y="5453"/>
                  </a:cubicBezTo>
                  <a:cubicBezTo>
                    <a:pt x="3234" y="4545"/>
                    <a:pt x="3551" y="3678"/>
                    <a:pt x="3816" y="2802"/>
                  </a:cubicBezTo>
                  <a:cubicBezTo>
                    <a:pt x="3216" y="1683"/>
                    <a:pt x="2440" y="743"/>
                    <a:pt x="17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41"/>
            <p:cNvSpPr/>
            <p:nvPr/>
          </p:nvSpPr>
          <p:spPr>
            <a:xfrm>
              <a:off x="4601750" y="3206475"/>
              <a:ext cx="314975" cy="587075"/>
            </a:xfrm>
            <a:custGeom>
              <a:rect b="b" l="l" r="r" t="t"/>
              <a:pathLst>
                <a:path extrusionOk="0" h="23483" w="12599">
                  <a:moveTo>
                    <a:pt x="6852" y="1"/>
                  </a:moveTo>
                  <a:cubicBezTo>
                    <a:pt x="6852" y="1"/>
                    <a:pt x="6838" y="20"/>
                    <a:pt x="6810" y="60"/>
                  </a:cubicBezTo>
                  <a:cubicBezTo>
                    <a:pt x="6797" y="107"/>
                    <a:pt x="6783" y="153"/>
                    <a:pt x="6774" y="198"/>
                  </a:cubicBezTo>
                  <a:cubicBezTo>
                    <a:pt x="6677" y="565"/>
                    <a:pt x="6586" y="936"/>
                    <a:pt x="6508" y="1313"/>
                  </a:cubicBezTo>
                  <a:cubicBezTo>
                    <a:pt x="6457" y="1560"/>
                    <a:pt x="6407" y="1808"/>
                    <a:pt x="6361" y="2056"/>
                  </a:cubicBezTo>
                  <a:cubicBezTo>
                    <a:pt x="6283" y="1804"/>
                    <a:pt x="6177" y="1560"/>
                    <a:pt x="6044" y="1326"/>
                  </a:cubicBezTo>
                  <a:cubicBezTo>
                    <a:pt x="6012" y="1262"/>
                    <a:pt x="5976" y="1203"/>
                    <a:pt x="5940" y="1143"/>
                  </a:cubicBezTo>
                  <a:cubicBezTo>
                    <a:pt x="5902" y="1180"/>
                    <a:pt x="5870" y="1221"/>
                    <a:pt x="5834" y="1258"/>
                  </a:cubicBezTo>
                  <a:cubicBezTo>
                    <a:pt x="5866" y="1308"/>
                    <a:pt x="5893" y="1354"/>
                    <a:pt x="5921" y="1404"/>
                  </a:cubicBezTo>
                  <a:cubicBezTo>
                    <a:pt x="6072" y="1666"/>
                    <a:pt x="6209" y="1941"/>
                    <a:pt x="6334" y="2221"/>
                  </a:cubicBezTo>
                  <a:cubicBezTo>
                    <a:pt x="6251" y="2661"/>
                    <a:pt x="6182" y="3097"/>
                    <a:pt x="6114" y="3537"/>
                  </a:cubicBezTo>
                  <a:cubicBezTo>
                    <a:pt x="6072" y="3817"/>
                    <a:pt x="6035" y="4096"/>
                    <a:pt x="6003" y="4380"/>
                  </a:cubicBezTo>
                  <a:cubicBezTo>
                    <a:pt x="5934" y="4257"/>
                    <a:pt x="5862" y="4133"/>
                    <a:pt x="5779" y="4018"/>
                  </a:cubicBezTo>
                  <a:cubicBezTo>
                    <a:pt x="5572" y="3730"/>
                    <a:pt x="5334" y="3455"/>
                    <a:pt x="5072" y="3211"/>
                  </a:cubicBezTo>
                  <a:cubicBezTo>
                    <a:pt x="4843" y="2996"/>
                    <a:pt x="4586" y="2799"/>
                    <a:pt x="4321" y="2629"/>
                  </a:cubicBezTo>
                  <a:cubicBezTo>
                    <a:pt x="4266" y="2665"/>
                    <a:pt x="4211" y="2707"/>
                    <a:pt x="4151" y="2748"/>
                  </a:cubicBezTo>
                  <a:cubicBezTo>
                    <a:pt x="4435" y="2918"/>
                    <a:pt x="4706" y="3120"/>
                    <a:pt x="4953" y="3345"/>
                  </a:cubicBezTo>
                  <a:cubicBezTo>
                    <a:pt x="5206" y="3578"/>
                    <a:pt x="5434" y="3835"/>
                    <a:pt x="5631" y="4111"/>
                  </a:cubicBezTo>
                  <a:cubicBezTo>
                    <a:pt x="5733" y="4253"/>
                    <a:pt x="5830" y="4395"/>
                    <a:pt x="5921" y="4541"/>
                  </a:cubicBezTo>
                  <a:cubicBezTo>
                    <a:pt x="5934" y="4568"/>
                    <a:pt x="5953" y="4600"/>
                    <a:pt x="5972" y="4633"/>
                  </a:cubicBezTo>
                  <a:cubicBezTo>
                    <a:pt x="5893" y="5288"/>
                    <a:pt x="5830" y="5949"/>
                    <a:pt x="5775" y="6609"/>
                  </a:cubicBezTo>
                  <a:cubicBezTo>
                    <a:pt x="5329" y="5944"/>
                    <a:pt x="4687" y="5404"/>
                    <a:pt x="4045" y="4954"/>
                  </a:cubicBezTo>
                  <a:cubicBezTo>
                    <a:pt x="3665" y="4683"/>
                    <a:pt x="3265" y="4450"/>
                    <a:pt x="2848" y="4248"/>
                  </a:cubicBezTo>
                  <a:cubicBezTo>
                    <a:pt x="2702" y="4179"/>
                    <a:pt x="2560" y="4115"/>
                    <a:pt x="2408" y="4050"/>
                  </a:cubicBezTo>
                  <a:cubicBezTo>
                    <a:pt x="2357" y="4101"/>
                    <a:pt x="2308" y="4147"/>
                    <a:pt x="2257" y="4198"/>
                  </a:cubicBezTo>
                  <a:cubicBezTo>
                    <a:pt x="2426" y="4266"/>
                    <a:pt x="2592" y="4340"/>
                    <a:pt x="2757" y="4418"/>
                  </a:cubicBezTo>
                  <a:cubicBezTo>
                    <a:pt x="3169" y="4615"/>
                    <a:pt x="3563" y="4844"/>
                    <a:pt x="3940" y="5106"/>
                  </a:cubicBezTo>
                  <a:cubicBezTo>
                    <a:pt x="4619" y="5578"/>
                    <a:pt x="5178" y="6169"/>
                    <a:pt x="5760" y="6752"/>
                  </a:cubicBezTo>
                  <a:cubicBezTo>
                    <a:pt x="5724" y="7206"/>
                    <a:pt x="5687" y="7660"/>
                    <a:pt x="5650" y="8109"/>
                  </a:cubicBezTo>
                  <a:cubicBezTo>
                    <a:pt x="5623" y="8448"/>
                    <a:pt x="5600" y="8793"/>
                    <a:pt x="5576" y="9132"/>
                  </a:cubicBezTo>
                  <a:cubicBezTo>
                    <a:pt x="5490" y="9026"/>
                    <a:pt x="5394" y="8930"/>
                    <a:pt x="5297" y="8838"/>
                  </a:cubicBezTo>
                  <a:cubicBezTo>
                    <a:pt x="5132" y="8683"/>
                    <a:pt x="4958" y="8531"/>
                    <a:pt x="4778" y="8393"/>
                  </a:cubicBezTo>
                  <a:cubicBezTo>
                    <a:pt x="4421" y="8118"/>
                    <a:pt x="4045" y="7875"/>
                    <a:pt x="3650" y="7669"/>
                  </a:cubicBezTo>
                  <a:cubicBezTo>
                    <a:pt x="2858" y="7252"/>
                    <a:pt x="1995" y="6981"/>
                    <a:pt x="1119" y="6871"/>
                  </a:cubicBezTo>
                  <a:cubicBezTo>
                    <a:pt x="959" y="6852"/>
                    <a:pt x="794" y="6839"/>
                    <a:pt x="634" y="6825"/>
                  </a:cubicBezTo>
                  <a:cubicBezTo>
                    <a:pt x="615" y="6884"/>
                    <a:pt x="592" y="6945"/>
                    <a:pt x="574" y="7004"/>
                  </a:cubicBezTo>
                  <a:cubicBezTo>
                    <a:pt x="684" y="7009"/>
                    <a:pt x="799" y="7013"/>
                    <a:pt x="913" y="7022"/>
                  </a:cubicBezTo>
                  <a:cubicBezTo>
                    <a:pt x="1353" y="7068"/>
                    <a:pt x="1794" y="7151"/>
                    <a:pt x="2220" y="7279"/>
                  </a:cubicBezTo>
                  <a:cubicBezTo>
                    <a:pt x="3055" y="7523"/>
                    <a:pt x="3848" y="7917"/>
                    <a:pt x="4554" y="8439"/>
                  </a:cubicBezTo>
                  <a:cubicBezTo>
                    <a:pt x="4751" y="8590"/>
                    <a:pt x="4944" y="8746"/>
                    <a:pt x="5127" y="8916"/>
                  </a:cubicBezTo>
                  <a:cubicBezTo>
                    <a:pt x="5274" y="9045"/>
                    <a:pt x="5407" y="9196"/>
                    <a:pt x="5563" y="9315"/>
                  </a:cubicBezTo>
                  <a:cubicBezTo>
                    <a:pt x="5527" y="9828"/>
                    <a:pt x="5499" y="10342"/>
                    <a:pt x="5472" y="10861"/>
                  </a:cubicBezTo>
                  <a:cubicBezTo>
                    <a:pt x="5356" y="10764"/>
                    <a:pt x="5206" y="10696"/>
                    <a:pt x="5095" y="10636"/>
                  </a:cubicBezTo>
                  <a:cubicBezTo>
                    <a:pt x="4898" y="10539"/>
                    <a:pt x="4701" y="10457"/>
                    <a:pt x="4499" y="10379"/>
                  </a:cubicBezTo>
                  <a:cubicBezTo>
                    <a:pt x="4077" y="10223"/>
                    <a:pt x="3646" y="10109"/>
                    <a:pt x="3206" y="10026"/>
                  </a:cubicBezTo>
                  <a:cubicBezTo>
                    <a:pt x="2756" y="9945"/>
                    <a:pt x="2301" y="9905"/>
                    <a:pt x="1847" y="9905"/>
                  </a:cubicBezTo>
                  <a:cubicBezTo>
                    <a:pt x="1426" y="9905"/>
                    <a:pt x="1006" y="9940"/>
                    <a:pt x="592" y="10008"/>
                  </a:cubicBezTo>
                  <a:cubicBezTo>
                    <a:pt x="395" y="10040"/>
                    <a:pt x="198" y="10076"/>
                    <a:pt x="1" y="10127"/>
                  </a:cubicBezTo>
                  <a:lnTo>
                    <a:pt x="1" y="10342"/>
                  </a:lnTo>
                  <a:cubicBezTo>
                    <a:pt x="143" y="10306"/>
                    <a:pt x="285" y="10269"/>
                    <a:pt x="431" y="10241"/>
                  </a:cubicBezTo>
                  <a:cubicBezTo>
                    <a:pt x="858" y="10159"/>
                    <a:pt x="1294" y="10118"/>
                    <a:pt x="1730" y="10109"/>
                  </a:cubicBezTo>
                  <a:cubicBezTo>
                    <a:pt x="1759" y="10109"/>
                    <a:pt x="1788" y="10109"/>
                    <a:pt x="1818" y="10109"/>
                  </a:cubicBezTo>
                  <a:cubicBezTo>
                    <a:pt x="2636" y="10109"/>
                    <a:pt x="3458" y="10242"/>
                    <a:pt x="4238" y="10503"/>
                  </a:cubicBezTo>
                  <a:cubicBezTo>
                    <a:pt x="4476" y="10586"/>
                    <a:pt x="4710" y="10673"/>
                    <a:pt x="4935" y="10774"/>
                  </a:cubicBezTo>
                  <a:cubicBezTo>
                    <a:pt x="5091" y="10842"/>
                    <a:pt x="5284" y="10962"/>
                    <a:pt x="5462" y="10994"/>
                  </a:cubicBezTo>
                  <a:cubicBezTo>
                    <a:pt x="5430" y="11534"/>
                    <a:pt x="5407" y="12071"/>
                    <a:pt x="5379" y="12607"/>
                  </a:cubicBezTo>
                  <a:cubicBezTo>
                    <a:pt x="5307" y="12585"/>
                    <a:pt x="5229" y="12567"/>
                    <a:pt x="5159" y="12544"/>
                  </a:cubicBezTo>
                  <a:cubicBezTo>
                    <a:pt x="4953" y="12489"/>
                    <a:pt x="4747" y="12442"/>
                    <a:pt x="4536" y="12410"/>
                  </a:cubicBezTo>
                  <a:cubicBezTo>
                    <a:pt x="4205" y="12356"/>
                    <a:pt x="3870" y="12327"/>
                    <a:pt x="3535" y="12327"/>
                  </a:cubicBezTo>
                  <a:cubicBezTo>
                    <a:pt x="3453" y="12327"/>
                    <a:pt x="3370" y="12329"/>
                    <a:pt x="3288" y="12332"/>
                  </a:cubicBezTo>
                  <a:cubicBezTo>
                    <a:pt x="2440" y="12370"/>
                    <a:pt x="1610" y="12571"/>
                    <a:pt x="844" y="12933"/>
                  </a:cubicBezTo>
                  <a:cubicBezTo>
                    <a:pt x="761" y="12975"/>
                    <a:pt x="674" y="13016"/>
                    <a:pt x="592" y="13062"/>
                  </a:cubicBezTo>
                  <a:cubicBezTo>
                    <a:pt x="629" y="13136"/>
                    <a:pt x="665" y="13204"/>
                    <a:pt x="702" y="13273"/>
                  </a:cubicBezTo>
                  <a:cubicBezTo>
                    <a:pt x="844" y="13195"/>
                    <a:pt x="991" y="13121"/>
                    <a:pt x="1142" y="13058"/>
                  </a:cubicBezTo>
                  <a:cubicBezTo>
                    <a:pt x="1605" y="12855"/>
                    <a:pt x="2092" y="12713"/>
                    <a:pt x="2592" y="12631"/>
                  </a:cubicBezTo>
                  <a:cubicBezTo>
                    <a:pt x="2923" y="12576"/>
                    <a:pt x="3261" y="12550"/>
                    <a:pt x="3598" y="12550"/>
                  </a:cubicBezTo>
                  <a:cubicBezTo>
                    <a:pt x="3774" y="12550"/>
                    <a:pt x="3949" y="12557"/>
                    <a:pt x="4124" y="12571"/>
                  </a:cubicBezTo>
                  <a:cubicBezTo>
                    <a:pt x="4393" y="12599"/>
                    <a:pt x="4660" y="12640"/>
                    <a:pt x="4922" y="12700"/>
                  </a:cubicBezTo>
                  <a:cubicBezTo>
                    <a:pt x="5054" y="12732"/>
                    <a:pt x="5214" y="12800"/>
                    <a:pt x="5371" y="12828"/>
                  </a:cubicBezTo>
                  <a:cubicBezTo>
                    <a:pt x="5362" y="13020"/>
                    <a:pt x="5352" y="13218"/>
                    <a:pt x="5343" y="13411"/>
                  </a:cubicBezTo>
                  <a:cubicBezTo>
                    <a:pt x="5261" y="13420"/>
                    <a:pt x="5169" y="13452"/>
                    <a:pt x="5119" y="13460"/>
                  </a:cubicBezTo>
                  <a:cubicBezTo>
                    <a:pt x="4916" y="13511"/>
                    <a:pt x="4719" y="13571"/>
                    <a:pt x="4531" y="13649"/>
                  </a:cubicBezTo>
                  <a:cubicBezTo>
                    <a:pt x="4160" y="13796"/>
                    <a:pt x="3811" y="13983"/>
                    <a:pt x="3481" y="14209"/>
                  </a:cubicBezTo>
                  <a:cubicBezTo>
                    <a:pt x="3192" y="14415"/>
                    <a:pt x="2917" y="14649"/>
                    <a:pt x="2670" y="14910"/>
                  </a:cubicBezTo>
                  <a:cubicBezTo>
                    <a:pt x="2748" y="14933"/>
                    <a:pt x="2820" y="14956"/>
                    <a:pt x="2899" y="14974"/>
                  </a:cubicBezTo>
                  <a:cubicBezTo>
                    <a:pt x="3137" y="14736"/>
                    <a:pt x="3394" y="14520"/>
                    <a:pt x="3673" y="14337"/>
                  </a:cubicBezTo>
                  <a:cubicBezTo>
                    <a:pt x="4004" y="14116"/>
                    <a:pt x="4357" y="13943"/>
                    <a:pt x="4729" y="13805"/>
                  </a:cubicBezTo>
                  <a:cubicBezTo>
                    <a:pt x="4916" y="13741"/>
                    <a:pt x="5104" y="13686"/>
                    <a:pt x="5297" y="13635"/>
                  </a:cubicBezTo>
                  <a:cubicBezTo>
                    <a:pt x="5301" y="13631"/>
                    <a:pt x="5320" y="13631"/>
                    <a:pt x="5334" y="13626"/>
                  </a:cubicBezTo>
                  <a:lnTo>
                    <a:pt x="5334" y="13626"/>
                  </a:lnTo>
                  <a:cubicBezTo>
                    <a:pt x="5329" y="13750"/>
                    <a:pt x="5324" y="13879"/>
                    <a:pt x="5320" y="14002"/>
                  </a:cubicBezTo>
                  <a:cubicBezTo>
                    <a:pt x="5316" y="14038"/>
                    <a:pt x="5316" y="14076"/>
                    <a:pt x="5316" y="14112"/>
                  </a:cubicBezTo>
                  <a:cubicBezTo>
                    <a:pt x="5265" y="15318"/>
                    <a:pt x="5219" y="16525"/>
                    <a:pt x="5169" y="17731"/>
                  </a:cubicBezTo>
                  <a:cubicBezTo>
                    <a:pt x="5127" y="18680"/>
                    <a:pt x="5072" y="19629"/>
                    <a:pt x="5049" y="20578"/>
                  </a:cubicBezTo>
                  <a:cubicBezTo>
                    <a:pt x="5036" y="21050"/>
                    <a:pt x="5017" y="21528"/>
                    <a:pt x="5013" y="22000"/>
                  </a:cubicBezTo>
                  <a:cubicBezTo>
                    <a:pt x="5009" y="22225"/>
                    <a:pt x="5059" y="22449"/>
                    <a:pt x="5072" y="22674"/>
                  </a:cubicBezTo>
                  <a:cubicBezTo>
                    <a:pt x="5087" y="22917"/>
                    <a:pt x="5104" y="23146"/>
                    <a:pt x="5146" y="23385"/>
                  </a:cubicBezTo>
                  <a:cubicBezTo>
                    <a:pt x="5159" y="23454"/>
                    <a:pt x="5206" y="23483"/>
                    <a:pt x="5256" y="23483"/>
                  </a:cubicBezTo>
                  <a:cubicBezTo>
                    <a:pt x="5312" y="23483"/>
                    <a:pt x="5372" y="23446"/>
                    <a:pt x="5389" y="23385"/>
                  </a:cubicBezTo>
                  <a:cubicBezTo>
                    <a:pt x="5439" y="23197"/>
                    <a:pt x="5472" y="23008"/>
                    <a:pt x="5499" y="22811"/>
                  </a:cubicBezTo>
                  <a:cubicBezTo>
                    <a:pt x="5513" y="22716"/>
                    <a:pt x="5521" y="22619"/>
                    <a:pt x="5540" y="22523"/>
                  </a:cubicBezTo>
                  <a:cubicBezTo>
                    <a:pt x="5559" y="22399"/>
                    <a:pt x="5604" y="22289"/>
                    <a:pt x="5618" y="22165"/>
                  </a:cubicBezTo>
                  <a:cubicBezTo>
                    <a:pt x="5665" y="21757"/>
                    <a:pt x="5665" y="21335"/>
                    <a:pt x="5687" y="20917"/>
                  </a:cubicBezTo>
                  <a:cubicBezTo>
                    <a:pt x="5737" y="20083"/>
                    <a:pt x="5760" y="19249"/>
                    <a:pt x="5792" y="18409"/>
                  </a:cubicBezTo>
                  <a:cubicBezTo>
                    <a:pt x="5843" y="17198"/>
                    <a:pt x="5889" y="15987"/>
                    <a:pt x="5934" y="14777"/>
                  </a:cubicBezTo>
                  <a:cubicBezTo>
                    <a:pt x="5940" y="14726"/>
                    <a:pt x="5940" y="14671"/>
                    <a:pt x="5944" y="14622"/>
                  </a:cubicBezTo>
                  <a:cubicBezTo>
                    <a:pt x="5948" y="14429"/>
                    <a:pt x="5957" y="14236"/>
                    <a:pt x="5962" y="14044"/>
                  </a:cubicBezTo>
                  <a:cubicBezTo>
                    <a:pt x="5980" y="14053"/>
                    <a:pt x="5999" y="14066"/>
                    <a:pt x="6012" y="14080"/>
                  </a:cubicBezTo>
                  <a:cubicBezTo>
                    <a:pt x="6150" y="14176"/>
                    <a:pt x="6283" y="14277"/>
                    <a:pt x="6412" y="14387"/>
                  </a:cubicBezTo>
                  <a:cubicBezTo>
                    <a:pt x="6650" y="14594"/>
                    <a:pt x="6870" y="14827"/>
                    <a:pt x="7062" y="15084"/>
                  </a:cubicBezTo>
                  <a:cubicBezTo>
                    <a:pt x="7214" y="15276"/>
                    <a:pt x="7347" y="15488"/>
                    <a:pt x="7462" y="15704"/>
                  </a:cubicBezTo>
                  <a:cubicBezTo>
                    <a:pt x="7558" y="15727"/>
                    <a:pt x="7654" y="15740"/>
                    <a:pt x="7756" y="15750"/>
                  </a:cubicBezTo>
                  <a:cubicBezTo>
                    <a:pt x="7618" y="15465"/>
                    <a:pt x="7448" y="15190"/>
                    <a:pt x="7251" y="14937"/>
                  </a:cubicBezTo>
                  <a:cubicBezTo>
                    <a:pt x="7045" y="14677"/>
                    <a:pt x="6815" y="14433"/>
                    <a:pt x="6563" y="14222"/>
                  </a:cubicBezTo>
                  <a:cubicBezTo>
                    <a:pt x="6402" y="14093"/>
                    <a:pt x="6192" y="13906"/>
                    <a:pt x="5972" y="13818"/>
                  </a:cubicBezTo>
                  <a:cubicBezTo>
                    <a:pt x="5976" y="13690"/>
                    <a:pt x="5985" y="13562"/>
                    <a:pt x="5989" y="13429"/>
                  </a:cubicBezTo>
                  <a:cubicBezTo>
                    <a:pt x="5995" y="13240"/>
                    <a:pt x="6003" y="13048"/>
                    <a:pt x="6008" y="12861"/>
                  </a:cubicBezTo>
                  <a:cubicBezTo>
                    <a:pt x="6044" y="12861"/>
                    <a:pt x="6077" y="12865"/>
                    <a:pt x="6109" y="12865"/>
                  </a:cubicBezTo>
                  <a:cubicBezTo>
                    <a:pt x="6242" y="12874"/>
                    <a:pt x="6380" y="12878"/>
                    <a:pt x="6512" y="12888"/>
                  </a:cubicBezTo>
                  <a:cubicBezTo>
                    <a:pt x="6793" y="12910"/>
                    <a:pt x="7068" y="12956"/>
                    <a:pt x="7343" y="13020"/>
                  </a:cubicBezTo>
                  <a:cubicBezTo>
                    <a:pt x="7860" y="13145"/>
                    <a:pt x="8361" y="13342"/>
                    <a:pt x="8829" y="13612"/>
                  </a:cubicBezTo>
                  <a:cubicBezTo>
                    <a:pt x="9291" y="13883"/>
                    <a:pt x="9714" y="14222"/>
                    <a:pt x="10085" y="14622"/>
                  </a:cubicBezTo>
                  <a:cubicBezTo>
                    <a:pt x="10245" y="14791"/>
                    <a:pt x="10392" y="14974"/>
                    <a:pt x="10525" y="15166"/>
                  </a:cubicBezTo>
                  <a:cubicBezTo>
                    <a:pt x="10599" y="15117"/>
                    <a:pt x="10672" y="15066"/>
                    <a:pt x="10736" y="15016"/>
                  </a:cubicBezTo>
                  <a:cubicBezTo>
                    <a:pt x="10402" y="14557"/>
                    <a:pt x="9993" y="14154"/>
                    <a:pt x="9557" y="13824"/>
                  </a:cubicBezTo>
                  <a:cubicBezTo>
                    <a:pt x="8846" y="13287"/>
                    <a:pt x="8008" y="12920"/>
                    <a:pt x="7136" y="12778"/>
                  </a:cubicBezTo>
                  <a:cubicBezTo>
                    <a:pt x="6903" y="12741"/>
                    <a:pt x="6668" y="12718"/>
                    <a:pt x="6435" y="12709"/>
                  </a:cubicBezTo>
                  <a:cubicBezTo>
                    <a:pt x="6388" y="12707"/>
                    <a:pt x="6341" y="12706"/>
                    <a:pt x="6294" y="12706"/>
                  </a:cubicBezTo>
                  <a:cubicBezTo>
                    <a:pt x="6213" y="12706"/>
                    <a:pt x="6132" y="12709"/>
                    <a:pt x="6054" y="12718"/>
                  </a:cubicBezTo>
                  <a:cubicBezTo>
                    <a:pt x="6040" y="12723"/>
                    <a:pt x="6027" y="12723"/>
                    <a:pt x="6012" y="12723"/>
                  </a:cubicBezTo>
                  <a:cubicBezTo>
                    <a:pt x="6031" y="12200"/>
                    <a:pt x="6050" y="11672"/>
                    <a:pt x="6067" y="11149"/>
                  </a:cubicBezTo>
                  <a:cubicBezTo>
                    <a:pt x="6435" y="11072"/>
                    <a:pt x="6797" y="10990"/>
                    <a:pt x="7168" y="10948"/>
                  </a:cubicBezTo>
                  <a:cubicBezTo>
                    <a:pt x="7398" y="10924"/>
                    <a:pt x="7629" y="10912"/>
                    <a:pt x="7859" y="10912"/>
                  </a:cubicBezTo>
                  <a:cubicBezTo>
                    <a:pt x="8158" y="10912"/>
                    <a:pt x="8456" y="10932"/>
                    <a:pt x="8751" y="10971"/>
                  </a:cubicBezTo>
                  <a:cubicBezTo>
                    <a:pt x="9709" y="11104"/>
                    <a:pt x="10639" y="11452"/>
                    <a:pt x="11460" y="11980"/>
                  </a:cubicBezTo>
                  <a:cubicBezTo>
                    <a:pt x="11685" y="12126"/>
                    <a:pt x="11901" y="12283"/>
                    <a:pt x="12108" y="12452"/>
                  </a:cubicBezTo>
                  <a:cubicBezTo>
                    <a:pt x="12171" y="12512"/>
                    <a:pt x="12241" y="12567"/>
                    <a:pt x="12300" y="12626"/>
                  </a:cubicBezTo>
                  <a:cubicBezTo>
                    <a:pt x="12305" y="12617"/>
                    <a:pt x="12309" y="12607"/>
                    <a:pt x="12309" y="12599"/>
                  </a:cubicBezTo>
                  <a:cubicBezTo>
                    <a:pt x="12328" y="12548"/>
                    <a:pt x="12341" y="12497"/>
                    <a:pt x="12355" y="12442"/>
                  </a:cubicBezTo>
                  <a:cubicBezTo>
                    <a:pt x="12364" y="12415"/>
                    <a:pt x="12368" y="12383"/>
                    <a:pt x="12378" y="12355"/>
                  </a:cubicBezTo>
                  <a:cubicBezTo>
                    <a:pt x="12186" y="12195"/>
                    <a:pt x="11979" y="12048"/>
                    <a:pt x="11777" y="11911"/>
                  </a:cubicBezTo>
                  <a:cubicBezTo>
                    <a:pt x="11360" y="11627"/>
                    <a:pt x="10915" y="11392"/>
                    <a:pt x="10447" y="11204"/>
                  </a:cubicBezTo>
                  <a:cubicBezTo>
                    <a:pt x="9655" y="10886"/>
                    <a:pt x="8807" y="10725"/>
                    <a:pt x="7963" y="10725"/>
                  </a:cubicBezTo>
                  <a:cubicBezTo>
                    <a:pt x="7751" y="10725"/>
                    <a:pt x="7539" y="10735"/>
                    <a:pt x="7329" y="10755"/>
                  </a:cubicBezTo>
                  <a:cubicBezTo>
                    <a:pt x="6907" y="10797"/>
                    <a:pt x="6471" y="10861"/>
                    <a:pt x="6072" y="11012"/>
                  </a:cubicBezTo>
                  <a:cubicBezTo>
                    <a:pt x="6090" y="10471"/>
                    <a:pt x="6109" y="9934"/>
                    <a:pt x="6132" y="9398"/>
                  </a:cubicBezTo>
                  <a:cubicBezTo>
                    <a:pt x="6306" y="9366"/>
                    <a:pt x="6476" y="9297"/>
                    <a:pt x="6645" y="9242"/>
                  </a:cubicBezTo>
                  <a:cubicBezTo>
                    <a:pt x="6865" y="9173"/>
                    <a:pt x="7085" y="9109"/>
                    <a:pt x="7310" y="9058"/>
                  </a:cubicBezTo>
                  <a:cubicBezTo>
                    <a:pt x="7756" y="8958"/>
                    <a:pt x="8209" y="8893"/>
                    <a:pt x="8668" y="8871"/>
                  </a:cubicBezTo>
                  <a:cubicBezTo>
                    <a:pt x="8801" y="8864"/>
                    <a:pt x="8934" y="8861"/>
                    <a:pt x="9067" y="8861"/>
                  </a:cubicBezTo>
                  <a:cubicBezTo>
                    <a:pt x="9861" y="8861"/>
                    <a:pt x="10657" y="8979"/>
                    <a:pt x="11420" y="9219"/>
                  </a:cubicBezTo>
                  <a:cubicBezTo>
                    <a:pt x="11832" y="9352"/>
                    <a:pt x="12213" y="9526"/>
                    <a:pt x="12598" y="9714"/>
                  </a:cubicBezTo>
                  <a:cubicBezTo>
                    <a:pt x="12598" y="9678"/>
                    <a:pt x="12593" y="9641"/>
                    <a:pt x="12593" y="9604"/>
                  </a:cubicBezTo>
                  <a:cubicBezTo>
                    <a:pt x="12589" y="9549"/>
                    <a:pt x="12584" y="9489"/>
                    <a:pt x="12584" y="9434"/>
                  </a:cubicBezTo>
                  <a:cubicBezTo>
                    <a:pt x="12290" y="9292"/>
                    <a:pt x="11979" y="9178"/>
                    <a:pt x="11681" y="9077"/>
                  </a:cubicBezTo>
                  <a:cubicBezTo>
                    <a:pt x="11217" y="8920"/>
                    <a:pt x="10745" y="8806"/>
                    <a:pt x="10264" y="8742"/>
                  </a:cubicBezTo>
                  <a:cubicBezTo>
                    <a:pt x="9879" y="8687"/>
                    <a:pt x="9491" y="8660"/>
                    <a:pt x="9104" y="8660"/>
                  </a:cubicBezTo>
                  <a:cubicBezTo>
                    <a:pt x="8547" y="8660"/>
                    <a:pt x="7992" y="8717"/>
                    <a:pt x="7448" y="8833"/>
                  </a:cubicBezTo>
                  <a:cubicBezTo>
                    <a:pt x="7191" y="8888"/>
                    <a:pt x="6939" y="8962"/>
                    <a:pt x="6691" y="9045"/>
                  </a:cubicBezTo>
                  <a:cubicBezTo>
                    <a:pt x="6508" y="9104"/>
                    <a:pt x="6306" y="9173"/>
                    <a:pt x="6137" y="9278"/>
                  </a:cubicBezTo>
                  <a:cubicBezTo>
                    <a:pt x="6145" y="9118"/>
                    <a:pt x="6150" y="8958"/>
                    <a:pt x="6160" y="8797"/>
                  </a:cubicBezTo>
                  <a:cubicBezTo>
                    <a:pt x="6182" y="8210"/>
                    <a:pt x="6219" y="7623"/>
                    <a:pt x="6260" y="7040"/>
                  </a:cubicBezTo>
                  <a:cubicBezTo>
                    <a:pt x="6540" y="6848"/>
                    <a:pt x="6810" y="6646"/>
                    <a:pt x="7104" y="6471"/>
                  </a:cubicBezTo>
                  <a:cubicBezTo>
                    <a:pt x="7530" y="6219"/>
                    <a:pt x="7985" y="6018"/>
                    <a:pt x="8457" y="5872"/>
                  </a:cubicBezTo>
                  <a:cubicBezTo>
                    <a:pt x="9124" y="5659"/>
                    <a:pt x="9820" y="5554"/>
                    <a:pt x="10519" y="5554"/>
                  </a:cubicBezTo>
                  <a:cubicBezTo>
                    <a:pt x="10758" y="5554"/>
                    <a:pt x="10998" y="5567"/>
                    <a:pt x="11236" y="5591"/>
                  </a:cubicBezTo>
                  <a:cubicBezTo>
                    <a:pt x="11428" y="5614"/>
                    <a:pt x="11612" y="5642"/>
                    <a:pt x="11801" y="5673"/>
                  </a:cubicBezTo>
                  <a:cubicBezTo>
                    <a:pt x="11791" y="5646"/>
                    <a:pt x="11777" y="5624"/>
                    <a:pt x="11767" y="5596"/>
                  </a:cubicBezTo>
                  <a:cubicBezTo>
                    <a:pt x="11754" y="5569"/>
                    <a:pt x="11745" y="5541"/>
                    <a:pt x="11731" y="5514"/>
                  </a:cubicBezTo>
                  <a:cubicBezTo>
                    <a:pt x="11722" y="5486"/>
                    <a:pt x="11708" y="5463"/>
                    <a:pt x="11699" y="5436"/>
                  </a:cubicBezTo>
                  <a:cubicBezTo>
                    <a:pt x="11626" y="5421"/>
                    <a:pt x="11547" y="5413"/>
                    <a:pt x="11475" y="5404"/>
                  </a:cubicBezTo>
                  <a:cubicBezTo>
                    <a:pt x="11168" y="5363"/>
                    <a:pt x="10862" y="5342"/>
                    <a:pt x="10555" y="5342"/>
                  </a:cubicBezTo>
                  <a:cubicBezTo>
                    <a:pt x="10380" y="5342"/>
                    <a:pt x="10205" y="5349"/>
                    <a:pt x="10030" y="5362"/>
                  </a:cubicBezTo>
                  <a:cubicBezTo>
                    <a:pt x="9039" y="5445"/>
                    <a:pt x="8076" y="5738"/>
                    <a:pt x="7210" y="6215"/>
                  </a:cubicBezTo>
                  <a:cubicBezTo>
                    <a:pt x="6888" y="6389"/>
                    <a:pt x="6563" y="6587"/>
                    <a:pt x="6279" y="6829"/>
                  </a:cubicBezTo>
                  <a:cubicBezTo>
                    <a:pt x="6342" y="6031"/>
                    <a:pt x="6421" y="5239"/>
                    <a:pt x="6512" y="4445"/>
                  </a:cubicBezTo>
                  <a:cubicBezTo>
                    <a:pt x="6801" y="4243"/>
                    <a:pt x="7072" y="4005"/>
                    <a:pt x="7379" y="3826"/>
                  </a:cubicBezTo>
                  <a:cubicBezTo>
                    <a:pt x="7760" y="3597"/>
                    <a:pt x="8173" y="3417"/>
                    <a:pt x="8599" y="3294"/>
                  </a:cubicBezTo>
                  <a:cubicBezTo>
                    <a:pt x="9026" y="3165"/>
                    <a:pt x="9470" y="3097"/>
                    <a:pt x="9915" y="3078"/>
                  </a:cubicBezTo>
                  <a:cubicBezTo>
                    <a:pt x="9970" y="3076"/>
                    <a:pt x="10026" y="3075"/>
                    <a:pt x="10083" y="3075"/>
                  </a:cubicBezTo>
                  <a:cubicBezTo>
                    <a:pt x="10140" y="3075"/>
                    <a:pt x="10197" y="3076"/>
                    <a:pt x="10254" y="3078"/>
                  </a:cubicBezTo>
                  <a:cubicBezTo>
                    <a:pt x="10245" y="3069"/>
                    <a:pt x="10241" y="3065"/>
                    <a:pt x="10237" y="3055"/>
                  </a:cubicBezTo>
                  <a:cubicBezTo>
                    <a:pt x="10218" y="3037"/>
                    <a:pt x="10205" y="3019"/>
                    <a:pt x="10190" y="3000"/>
                  </a:cubicBezTo>
                  <a:cubicBezTo>
                    <a:pt x="10167" y="2968"/>
                    <a:pt x="10140" y="2941"/>
                    <a:pt x="10117" y="2909"/>
                  </a:cubicBezTo>
                  <a:cubicBezTo>
                    <a:pt x="10108" y="2894"/>
                    <a:pt x="10095" y="2886"/>
                    <a:pt x="10085" y="2872"/>
                  </a:cubicBezTo>
                  <a:cubicBezTo>
                    <a:pt x="10025" y="2872"/>
                    <a:pt x="9970" y="2872"/>
                    <a:pt x="9911" y="2877"/>
                  </a:cubicBezTo>
                  <a:cubicBezTo>
                    <a:pt x="9447" y="2894"/>
                    <a:pt x="8988" y="2973"/>
                    <a:pt x="8544" y="3106"/>
                  </a:cubicBezTo>
                  <a:cubicBezTo>
                    <a:pt x="8103" y="3239"/>
                    <a:pt x="7678" y="3427"/>
                    <a:pt x="7278" y="3665"/>
                  </a:cubicBezTo>
                  <a:cubicBezTo>
                    <a:pt x="7030" y="3812"/>
                    <a:pt x="6760" y="3982"/>
                    <a:pt x="6545" y="4193"/>
                  </a:cubicBezTo>
                  <a:cubicBezTo>
                    <a:pt x="6641" y="3385"/>
                    <a:pt x="6765" y="2579"/>
                    <a:pt x="6912" y="1776"/>
                  </a:cubicBezTo>
                  <a:cubicBezTo>
                    <a:pt x="6920" y="1734"/>
                    <a:pt x="6925" y="1694"/>
                    <a:pt x="6935" y="1652"/>
                  </a:cubicBezTo>
                  <a:cubicBezTo>
                    <a:pt x="7132" y="1414"/>
                    <a:pt x="7347" y="1198"/>
                    <a:pt x="7613" y="1029"/>
                  </a:cubicBezTo>
                  <a:cubicBezTo>
                    <a:pt x="7737" y="951"/>
                    <a:pt x="7866" y="881"/>
                    <a:pt x="7998" y="822"/>
                  </a:cubicBezTo>
                  <a:cubicBezTo>
                    <a:pt x="7980" y="813"/>
                    <a:pt x="7966" y="799"/>
                    <a:pt x="7953" y="790"/>
                  </a:cubicBezTo>
                  <a:cubicBezTo>
                    <a:pt x="7938" y="776"/>
                    <a:pt x="7930" y="767"/>
                    <a:pt x="7915" y="758"/>
                  </a:cubicBezTo>
                  <a:cubicBezTo>
                    <a:pt x="7898" y="744"/>
                    <a:pt x="7879" y="731"/>
                    <a:pt x="7860" y="716"/>
                  </a:cubicBezTo>
                  <a:lnTo>
                    <a:pt x="7856" y="712"/>
                  </a:lnTo>
                  <a:cubicBezTo>
                    <a:pt x="7750" y="762"/>
                    <a:pt x="7650" y="818"/>
                    <a:pt x="7549" y="881"/>
                  </a:cubicBezTo>
                  <a:cubicBezTo>
                    <a:pt x="7347" y="1015"/>
                    <a:pt x="7155" y="1171"/>
                    <a:pt x="6994" y="1354"/>
                  </a:cubicBezTo>
                  <a:cubicBezTo>
                    <a:pt x="7045" y="1074"/>
                    <a:pt x="7100" y="799"/>
                    <a:pt x="7159" y="519"/>
                  </a:cubicBezTo>
                  <a:cubicBezTo>
                    <a:pt x="7178" y="428"/>
                    <a:pt x="7200" y="335"/>
                    <a:pt x="7223" y="244"/>
                  </a:cubicBezTo>
                  <a:cubicBezTo>
                    <a:pt x="7219" y="244"/>
                    <a:pt x="7219" y="240"/>
                    <a:pt x="7214" y="240"/>
                  </a:cubicBezTo>
                  <a:cubicBezTo>
                    <a:pt x="7195" y="225"/>
                    <a:pt x="7172" y="212"/>
                    <a:pt x="7155" y="198"/>
                  </a:cubicBezTo>
                  <a:cubicBezTo>
                    <a:pt x="7150" y="193"/>
                    <a:pt x="7150" y="193"/>
                    <a:pt x="7145" y="189"/>
                  </a:cubicBezTo>
                  <a:cubicBezTo>
                    <a:pt x="7132" y="180"/>
                    <a:pt x="7117" y="170"/>
                    <a:pt x="7104" y="162"/>
                  </a:cubicBezTo>
                  <a:cubicBezTo>
                    <a:pt x="7095" y="157"/>
                    <a:pt x="7090" y="153"/>
                    <a:pt x="7081" y="148"/>
                  </a:cubicBezTo>
                  <a:cubicBezTo>
                    <a:pt x="7072" y="143"/>
                    <a:pt x="7062" y="134"/>
                    <a:pt x="7053" y="130"/>
                  </a:cubicBezTo>
                  <a:cubicBezTo>
                    <a:pt x="7049" y="125"/>
                    <a:pt x="7040" y="121"/>
                    <a:pt x="7035" y="115"/>
                  </a:cubicBezTo>
                  <a:cubicBezTo>
                    <a:pt x="7026" y="111"/>
                    <a:pt x="7017" y="107"/>
                    <a:pt x="7007" y="102"/>
                  </a:cubicBezTo>
                  <a:cubicBezTo>
                    <a:pt x="7003" y="98"/>
                    <a:pt x="6998" y="93"/>
                    <a:pt x="6994" y="88"/>
                  </a:cubicBezTo>
                  <a:cubicBezTo>
                    <a:pt x="6985" y="83"/>
                    <a:pt x="6975" y="79"/>
                    <a:pt x="6971" y="75"/>
                  </a:cubicBezTo>
                  <a:cubicBezTo>
                    <a:pt x="6967" y="70"/>
                    <a:pt x="6958" y="70"/>
                    <a:pt x="6952" y="66"/>
                  </a:cubicBezTo>
                  <a:cubicBezTo>
                    <a:pt x="6948" y="60"/>
                    <a:pt x="6943" y="56"/>
                    <a:pt x="6935" y="51"/>
                  </a:cubicBezTo>
                  <a:cubicBezTo>
                    <a:pt x="6930" y="51"/>
                    <a:pt x="6925" y="47"/>
                    <a:pt x="6920" y="43"/>
                  </a:cubicBezTo>
                  <a:cubicBezTo>
                    <a:pt x="6920" y="43"/>
                    <a:pt x="6916" y="43"/>
                    <a:pt x="6916" y="38"/>
                  </a:cubicBezTo>
                  <a:cubicBezTo>
                    <a:pt x="6875" y="15"/>
                    <a:pt x="6852" y="1"/>
                    <a:pt x="68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68" name="Google Shape;3368;p41"/>
          <p:cNvSpPr/>
          <p:nvPr/>
        </p:nvSpPr>
        <p:spPr>
          <a:xfrm flipH="1">
            <a:off x="-1649425" y="1798550"/>
            <a:ext cx="3089598" cy="3995928"/>
          </a:xfrm>
          <a:custGeom>
            <a:rect b="b" l="l" r="r" t="t"/>
            <a:pathLst>
              <a:path extrusionOk="0" h="64714" w="50036">
                <a:moveTo>
                  <a:pt x="22148" y="1"/>
                </a:moveTo>
                <a:cubicBezTo>
                  <a:pt x="18824" y="1"/>
                  <a:pt x="15275" y="2620"/>
                  <a:pt x="14010" y="7379"/>
                </a:cubicBezTo>
                <a:cubicBezTo>
                  <a:pt x="13176" y="10514"/>
                  <a:pt x="13910" y="13583"/>
                  <a:pt x="13843" y="16719"/>
                </a:cubicBezTo>
                <a:cubicBezTo>
                  <a:pt x="13743" y="21222"/>
                  <a:pt x="12042" y="25725"/>
                  <a:pt x="9974" y="29895"/>
                </a:cubicBezTo>
                <a:cubicBezTo>
                  <a:pt x="7839" y="34031"/>
                  <a:pt x="5337" y="38001"/>
                  <a:pt x="3369" y="42204"/>
                </a:cubicBezTo>
                <a:cubicBezTo>
                  <a:pt x="1401" y="46407"/>
                  <a:pt x="0" y="51077"/>
                  <a:pt x="334" y="55446"/>
                </a:cubicBezTo>
                <a:cubicBezTo>
                  <a:pt x="667" y="59850"/>
                  <a:pt x="3136" y="63852"/>
                  <a:pt x="6905" y="64586"/>
                </a:cubicBezTo>
                <a:cubicBezTo>
                  <a:pt x="7371" y="64674"/>
                  <a:pt x="7839" y="64714"/>
                  <a:pt x="8311" y="64714"/>
                </a:cubicBezTo>
                <a:cubicBezTo>
                  <a:pt x="12328" y="64714"/>
                  <a:pt x="16532" y="61823"/>
                  <a:pt x="20682" y="61017"/>
                </a:cubicBezTo>
                <a:cubicBezTo>
                  <a:pt x="21620" y="60825"/>
                  <a:pt x="22548" y="60745"/>
                  <a:pt x="23468" y="60745"/>
                </a:cubicBezTo>
                <a:cubicBezTo>
                  <a:pt x="26865" y="60745"/>
                  <a:pt x="30157" y="61834"/>
                  <a:pt x="33491" y="62385"/>
                </a:cubicBezTo>
                <a:cubicBezTo>
                  <a:pt x="34560" y="62562"/>
                  <a:pt x="35679" y="62668"/>
                  <a:pt x="36809" y="62668"/>
                </a:cubicBezTo>
                <a:cubicBezTo>
                  <a:pt x="40154" y="62668"/>
                  <a:pt x="43598" y="61733"/>
                  <a:pt x="46166" y="58916"/>
                </a:cubicBezTo>
                <a:cubicBezTo>
                  <a:pt x="49836" y="54879"/>
                  <a:pt x="50036" y="48408"/>
                  <a:pt x="48068" y="43938"/>
                </a:cubicBezTo>
                <a:cubicBezTo>
                  <a:pt x="46066" y="39502"/>
                  <a:pt x="42397" y="36500"/>
                  <a:pt x="38928" y="33497"/>
                </a:cubicBezTo>
                <a:cubicBezTo>
                  <a:pt x="35425" y="30495"/>
                  <a:pt x="31990" y="27159"/>
                  <a:pt x="30555" y="22289"/>
                </a:cubicBezTo>
                <a:cubicBezTo>
                  <a:pt x="29688" y="19354"/>
                  <a:pt x="29688" y="16018"/>
                  <a:pt x="29555" y="12749"/>
                </a:cubicBezTo>
                <a:cubicBezTo>
                  <a:pt x="29455" y="9547"/>
                  <a:pt x="29154" y="6211"/>
                  <a:pt x="27720" y="3576"/>
                </a:cubicBezTo>
                <a:cubicBezTo>
                  <a:pt x="26445" y="1146"/>
                  <a:pt x="24346" y="1"/>
                  <a:pt x="2214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369" name="Google Shape;3369;p41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7363401" y="-917219"/>
            <a:ext cx="3852000" cy="3445953"/>
          </a:xfrm>
          <a:prstGeom prst="rect">
            <a:avLst/>
          </a:prstGeom>
          <a:noFill/>
          <a:ln>
            <a:noFill/>
          </a:ln>
        </p:spPr>
      </p:pic>
      <p:sp>
        <p:nvSpPr>
          <p:cNvPr id="3370" name="Google Shape;3370;p41"/>
          <p:cNvSpPr txBox="1"/>
          <p:nvPr>
            <p:ph type="title"/>
          </p:nvPr>
        </p:nvSpPr>
        <p:spPr>
          <a:xfrm>
            <a:off x="720000" y="519399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pic>
        <p:nvPicPr>
          <p:cNvPr id="3371" name="Google Shape;3371;p41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2411824" y="1748681"/>
            <a:ext cx="3852000" cy="3445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7_1_1_1_1">
    <p:spTree>
      <p:nvGrpSpPr>
        <p:cNvPr id="3372" name="Shape 3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3" name="Google Shape;3373;p42"/>
          <p:cNvSpPr/>
          <p:nvPr/>
        </p:nvSpPr>
        <p:spPr>
          <a:xfrm flipH="1" rot="-3534273">
            <a:off x="7961218" y="-1269503"/>
            <a:ext cx="2193400" cy="2836831"/>
          </a:xfrm>
          <a:custGeom>
            <a:rect b="b" l="l" r="r" t="t"/>
            <a:pathLst>
              <a:path extrusionOk="0" h="64714" w="50036">
                <a:moveTo>
                  <a:pt x="22148" y="1"/>
                </a:moveTo>
                <a:cubicBezTo>
                  <a:pt x="18824" y="1"/>
                  <a:pt x="15275" y="2620"/>
                  <a:pt x="14010" y="7379"/>
                </a:cubicBezTo>
                <a:cubicBezTo>
                  <a:pt x="13176" y="10514"/>
                  <a:pt x="13910" y="13583"/>
                  <a:pt x="13843" y="16719"/>
                </a:cubicBezTo>
                <a:cubicBezTo>
                  <a:pt x="13743" y="21222"/>
                  <a:pt x="12042" y="25725"/>
                  <a:pt x="9974" y="29895"/>
                </a:cubicBezTo>
                <a:cubicBezTo>
                  <a:pt x="7839" y="34031"/>
                  <a:pt x="5337" y="38001"/>
                  <a:pt x="3369" y="42204"/>
                </a:cubicBezTo>
                <a:cubicBezTo>
                  <a:pt x="1401" y="46407"/>
                  <a:pt x="0" y="51077"/>
                  <a:pt x="334" y="55446"/>
                </a:cubicBezTo>
                <a:cubicBezTo>
                  <a:pt x="667" y="59850"/>
                  <a:pt x="3136" y="63852"/>
                  <a:pt x="6905" y="64586"/>
                </a:cubicBezTo>
                <a:cubicBezTo>
                  <a:pt x="7371" y="64674"/>
                  <a:pt x="7839" y="64714"/>
                  <a:pt x="8311" y="64714"/>
                </a:cubicBezTo>
                <a:cubicBezTo>
                  <a:pt x="12328" y="64714"/>
                  <a:pt x="16532" y="61823"/>
                  <a:pt x="20682" y="61017"/>
                </a:cubicBezTo>
                <a:cubicBezTo>
                  <a:pt x="21620" y="60825"/>
                  <a:pt x="22548" y="60745"/>
                  <a:pt x="23468" y="60745"/>
                </a:cubicBezTo>
                <a:cubicBezTo>
                  <a:pt x="26865" y="60745"/>
                  <a:pt x="30157" y="61834"/>
                  <a:pt x="33491" y="62385"/>
                </a:cubicBezTo>
                <a:cubicBezTo>
                  <a:pt x="34560" y="62562"/>
                  <a:pt x="35679" y="62668"/>
                  <a:pt x="36809" y="62668"/>
                </a:cubicBezTo>
                <a:cubicBezTo>
                  <a:pt x="40154" y="62668"/>
                  <a:pt x="43598" y="61733"/>
                  <a:pt x="46166" y="58916"/>
                </a:cubicBezTo>
                <a:cubicBezTo>
                  <a:pt x="49836" y="54879"/>
                  <a:pt x="50036" y="48408"/>
                  <a:pt x="48068" y="43938"/>
                </a:cubicBezTo>
                <a:cubicBezTo>
                  <a:pt x="46066" y="39502"/>
                  <a:pt x="42397" y="36500"/>
                  <a:pt x="38928" y="33497"/>
                </a:cubicBezTo>
                <a:cubicBezTo>
                  <a:pt x="35425" y="30495"/>
                  <a:pt x="31990" y="27159"/>
                  <a:pt x="30555" y="22289"/>
                </a:cubicBezTo>
                <a:cubicBezTo>
                  <a:pt x="29688" y="19354"/>
                  <a:pt x="29688" y="16018"/>
                  <a:pt x="29555" y="12749"/>
                </a:cubicBezTo>
                <a:cubicBezTo>
                  <a:pt x="29455" y="9547"/>
                  <a:pt x="29154" y="6211"/>
                  <a:pt x="27720" y="3576"/>
                </a:cubicBezTo>
                <a:cubicBezTo>
                  <a:pt x="26445" y="1146"/>
                  <a:pt x="24346" y="1"/>
                  <a:pt x="2214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grpSp>
        <p:nvGrpSpPr>
          <p:cNvPr id="3374" name="Google Shape;3374;p42"/>
          <p:cNvGrpSpPr/>
          <p:nvPr/>
        </p:nvGrpSpPr>
        <p:grpSpPr>
          <a:xfrm rot="8853531">
            <a:off x="-1150236" y="-934578"/>
            <a:ext cx="1538919" cy="2748847"/>
            <a:chOff x="4594400" y="3206375"/>
            <a:chExt cx="328725" cy="587175"/>
          </a:xfrm>
        </p:grpSpPr>
        <p:sp>
          <p:nvSpPr>
            <p:cNvPr id="3375" name="Google Shape;3375;p42"/>
            <p:cNvSpPr/>
            <p:nvPr/>
          </p:nvSpPr>
          <p:spPr>
            <a:xfrm>
              <a:off x="4594400" y="3206375"/>
              <a:ext cx="328725" cy="394600"/>
            </a:xfrm>
            <a:custGeom>
              <a:rect b="b" l="l" r="r" t="t"/>
              <a:pathLst>
                <a:path extrusionOk="0" h="15784" w="13149">
                  <a:moveTo>
                    <a:pt x="7136" y="0"/>
                  </a:moveTo>
                  <a:cubicBezTo>
                    <a:pt x="7136" y="0"/>
                    <a:pt x="6179" y="1376"/>
                    <a:pt x="5059" y="2289"/>
                  </a:cubicBezTo>
                  <a:cubicBezTo>
                    <a:pt x="4922" y="2399"/>
                    <a:pt x="4780" y="2504"/>
                    <a:pt x="4638" y="2610"/>
                  </a:cubicBezTo>
                  <a:cubicBezTo>
                    <a:pt x="3904" y="3133"/>
                    <a:pt x="3051" y="3619"/>
                    <a:pt x="2289" y="4472"/>
                  </a:cubicBezTo>
                  <a:cubicBezTo>
                    <a:pt x="1629" y="5210"/>
                    <a:pt x="1033" y="6219"/>
                    <a:pt x="629" y="7764"/>
                  </a:cubicBezTo>
                  <a:cubicBezTo>
                    <a:pt x="1" y="10177"/>
                    <a:pt x="267" y="12213"/>
                    <a:pt x="1138" y="13515"/>
                  </a:cubicBezTo>
                  <a:cubicBezTo>
                    <a:pt x="1661" y="14300"/>
                    <a:pt x="2403" y="14823"/>
                    <a:pt x="3298" y="15001"/>
                  </a:cubicBezTo>
                  <a:cubicBezTo>
                    <a:pt x="3367" y="15015"/>
                    <a:pt x="3431" y="15024"/>
                    <a:pt x="3495" y="15033"/>
                  </a:cubicBezTo>
                  <a:cubicBezTo>
                    <a:pt x="3596" y="15047"/>
                    <a:pt x="3694" y="15054"/>
                    <a:pt x="3789" y="15054"/>
                  </a:cubicBezTo>
                  <a:cubicBezTo>
                    <a:pt x="5086" y="15054"/>
                    <a:pt x="5839" y="13800"/>
                    <a:pt x="5839" y="13800"/>
                  </a:cubicBezTo>
                  <a:cubicBezTo>
                    <a:pt x="5839" y="13800"/>
                    <a:pt x="5963" y="14478"/>
                    <a:pt x="6756" y="15235"/>
                  </a:cubicBezTo>
                  <a:cubicBezTo>
                    <a:pt x="7017" y="15487"/>
                    <a:pt x="7398" y="15644"/>
                    <a:pt x="7834" y="15726"/>
                  </a:cubicBezTo>
                  <a:cubicBezTo>
                    <a:pt x="8050" y="15765"/>
                    <a:pt x="8279" y="15784"/>
                    <a:pt x="8514" y="15784"/>
                  </a:cubicBezTo>
                  <a:cubicBezTo>
                    <a:pt x="9281" y="15784"/>
                    <a:pt x="10106" y="15584"/>
                    <a:pt x="10713" y="15225"/>
                  </a:cubicBezTo>
                  <a:cubicBezTo>
                    <a:pt x="10846" y="15148"/>
                    <a:pt x="10966" y="15066"/>
                    <a:pt x="11076" y="14973"/>
                  </a:cubicBezTo>
                  <a:cubicBezTo>
                    <a:pt x="13113" y="13263"/>
                    <a:pt x="13149" y="10351"/>
                    <a:pt x="12594" y="7383"/>
                  </a:cubicBezTo>
                  <a:cubicBezTo>
                    <a:pt x="12415" y="6420"/>
                    <a:pt x="12076" y="5545"/>
                    <a:pt x="11649" y="4756"/>
                  </a:cubicBezTo>
                  <a:cubicBezTo>
                    <a:pt x="11049" y="3637"/>
                    <a:pt x="10273" y="2697"/>
                    <a:pt x="9540" y="1954"/>
                  </a:cubicBezTo>
                  <a:cubicBezTo>
                    <a:pt x="8283" y="688"/>
                    <a:pt x="7136" y="0"/>
                    <a:pt x="7136" y="0"/>
                  </a:cubicBezTo>
                  <a:close/>
                </a:path>
              </a:pathLst>
            </a:custGeom>
            <a:solidFill>
              <a:schemeClr val="accent1">
                <a:alpha val="656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Google Shape;3376;p42"/>
            <p:cNvSpPr/>
            <p:nvPr/>
          </p:nvSpPr>
          <p:spPr>
            <a:xfrm>
              <a:off x="4622825" y="3271625"/>
              <a:ext cx="87525" cy="309775"/>
            </a:xfrm>
            <a:custGeom>
              <a:rect b="b" l="l" r="r" t="t"/>
              <a:pathLst>
                <a:path extrusionOk="0" h="12391" w="3501">
                  <a:moveTo>
                    <a:pt x="3501" y="0"/>
                  </a:moveTo>
                  <a:lnTo>
                    <a:pt x="3501" y="0"/>
                  </a:lnTo>
                  <a:cubicBezTo>
                    <a:pt x="2767" y="523"/>
                    <a:pt x="1914" y="1009"/>
                    <a:pt x="1152" y="1862"/>
                  </a:cubicBezTo>
                  <a:cubicBezTo>
                    <a:pt x="951" y="4917"/>
                    <a:pt x="809" y="7993"/>
                    <a:pt x="1" y="10905"/>
                  </a:cubicBezTo>
                  <a:cubicBezTo>
                    <a:pt x="524" y="11690"/>
                    <a:pt x="1266" y="12213"/>
                    <a:pt x="2161" y="12391"/>
                  </a:cubicBezTo>
                  <a:cubicBezTo>
                    <a:pt x="2216" y="12185"/>
                    <a:pt x="2257" y="11978"/>
                    <a:pt x="2299" y="11768"/>
                  </a:cubicBezTo>
                  <a:cubicBezTo>
                    <a:pt x="2468" y="10869"/>
                    <a:pt x="2597" y="9952"/>
                    <a:pt x="2515" y="9038"/>
                  </a:cubicBezTo>
                  <a:cubicBezTo>
                    <a:pt x="2405" y="7883"/>
                    <a:pt x="1954" y="6765"/>
                    <a:pt x="1964" y="5599"/>
                  </a:cubicBezTo>
                  <a:cubicBezTo>
                    <a:pt x="1977" y="3664"/>
                    <a:pt x="3248" y="1884"/>
                    <a:pt x="3501" y="0"/>
                  </a:cubicBezTo>
                  <a:close/>
                </a:path>
              </a:pathLst>
            </a:custGeom>
            <a:solidFill>
              <a:schemeClr val="accent1">
                <a:alpha val="656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42"/>
            <p:cNvSpPr/>
            <p:nvPr/>
          </p:nvSpPr>
          <p:spPr>
            <a:xfrm>
              <a:off x="4790225" y="3255225"/>
              <a:ext cx="95400" cy="345750"/>
            </a:xfrm>
            <a:custGeom>
              <a:rect b="b" l="l" r="r" t="t"/>
              <a:pathLst>
                <a:path extrusionOk="0" h="13830" w="3816">
                  <a:moveTo>
                    <a:pt x="1707" y="0"/>
                  </a:moveTo>
                  <a:lnTo>
                    <a:pt x="1707" y="0"/>
                  </a:lnTo>
                  <a:cubicBezTo>
                    <a:pt x="1725" y="197"/>
                    <a:pt x="1758" y="390"/>
                    <a:pt x="1785" y="582"/>
                  </a:cubicBezTo>
                  <a:cubicBezTo>
                    <a:pt x="2459" y="5031"/>
                    <a:pt x="1821" y="9662"/>
                    <a:pt x="1" y="13772"/>
                  </a:cubicBezTo>
                  <a:cubicBezTo>
                    <a:pt x="217" y="13811"/>
                    <a:pt x="446" y="13830"/>
                    <a:pt x="681" y="13830"/>
                  </a:cubicBezTo>
                  <a:cubicBezTo>
                    <a:pt x="1448" y="13830"/>
                    <a:pt x="2273" y="13630"/>
                    <a:pt x="2880" y="13271"/>
                  </a:cubicBezTo>
                  <a:cubicBezTo>
                    <a:pt x="3353" y="12075"/>
                    <a:pt x="3568" y="10777"/>
                    <a:pt x="3491" y="9497"/>
                  </a:cubicBezTo>
                  <a:cubicBezTo>
                    <a:pt x="3413" y="8145"/>
                    <a:pt x="3023" y="6805"/>
                    <a:pt x="3151" y="5453"/>
                  </a:cubicBezTo>
                  <a:cubicBezTo>
                    <a:pt x="3234" y="4545"/>
                    <a:pt x="3551" y="3678"/>
                    <a:pt x="3816" y="2802"/>
                  </a:cubicBezTo>
                  <a:cubicBezTo>
                    <a:pt x="3216" y="1683"/>
                    <a:pt x="2440" y="743"/>
                    <a:pt x="1707" y="0"/>
                  </a:cubicBezTo>
                  <a:close/>
                </a:path>
              </a:pathLst>
            </a:custGeom>
            <a:solidFill>
              <a:schemeClr val="accent1">
                <a:alpha val="656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42"/>
            <p:cNvSpPr/>
            <p:nvPr/>
          </p:nvSpPr>
          <p:spPr>
            <a:xfrm>
              <a:off x="4601750" y="3206475"/>
              <a:ext cx="314975" cy="587075"/>
            </a:xfrm>
            <a:custGeom>
              <a:rect b="b" l="l" r="r" t="t"/>
              <a:pathLst>
                <a:path extrusionOk="0" h="23483" w="12599">
                  <a:moveTo>
                    <a:pt x="6852" y="1"/>
                  </a:moveTo>
                  <a:cubicBezTo>
                    <a:pt x="6852" y="1"/>
                    <a:pt x="6838" y="20"/>
                    <a:pt x="6810" y="60"/>
                  </a:cubicBezTo>
                  <a:cubicBezTo>
                    <a:pt x="6797" y="107"/>
                    <a:pt x="6783" y="153"/>
                    <a:pt x="6774" y="198"/>
                  </a:cubicBezTo>
                  <a:cubicBezTo>
                    <a:pt x="6677" y="565"/>
                    <a:pt x="6586" y="936"/>
                    <a:pt x="6508" y="1313"/>
                  </a:cubicBezTo>
                  <a:cubicBezTo>
                    <a:pt x="6457" y="1560"/>
                    <a:pt x="6407" y="1808"/>
                    <a:pt x="6361" y="2056"/>
                  </a:cubicBezTo>
                  <a:cubicBezTo>
                    <a:pt x="6283" y="1804"/>
                    <a:pt x="6177" y="1560"/>
                    <a:pt x="6044" y="1326"/>
                  </a:cubicBezTo>
                  <a:cubicBezTo>
                    <a:pt x="6012" y="1262"/>
                    <a:pt x="5976" y="1203"/>
                    <a:pt x="5940" y="1143"/>
                  </a:cubicBezTo>
                  <a:cubicBezTo>
                    <a:pt x="5902" y="1180"/>
                    <a:pt x="5870" y="1221"/>
                    <a:pt x="5834" y="1258"/>
                  </a:cubicBezTo>
                  <a:cubicBezTo>
                    <a:pt x="5866" y="1308"/>
                    <a:pt x="5893" y="1354"/>
                    <a:pt x="5921" y="1404"/>
                  </a:cubicBezTo>
                  <a:cubicBezTo>
                    <a:pt x="6072" y="1666"/>
                    <a:pt x="6209" y="1941"/>
                    <a:pt x="6334" y="2221"/>
                  </a:cubicBezTo>
                  <a:cubicBezTo>
                    <a:pt x="6251" y="2661"/>
                    <a:pt x="6182" y="3097"/>
                    <a:pt x="6114" y="3537"/>
                  </a:cubicBezTo>
                  <a:cubicBezTo>
                    <a:pt x="6072" y="3817"/>
                    <a:pt x="6035" y="4096"/>
                    <a:pt x="6003" y="4380"/>
                  </a:cubicBezTo>
                  <a:cubicBezTo>
                    <a:pt x="5934" y="4257"/>
                    <a:pt x="5862" y="4133"/>
                    <a:pt x="5779" y="4018"/>
                  </a:cubicBezTo>
                  <a:cubicBezTo>
                    <a:pt x="5572" y="3730"/>
                    <a:pt x="5334" y="3455"/>
                    <a:pt x="5072" y="3211"/>
                  </a:cubicBezTo>
                  <a:cubicBezTo>
                    <a:pt x="4843" y="2996"/>
                    <a:pt x="4586" y="2799"/>
                    <a:pt x="4321" y="2629"/>
                  </a:cubicBezTo>
                  <a:cubicBezTo>
                    <a:pt x="4266" y="2665"/>
                    <a:pt x="4211" y="2707"/>
                    <a:pt x="4151" y="2748"/>
                  </a:cubicBezTo>
                  <a:cubicBezTo>
                    <a:pt x="4435" y="2918"/>
                    <a:pt x="4706" y="3120"/>
                    <a:pt x="4953" y="3345"/>
                  </a:cubicBezTo>
                  <a:cubicBezTo>
                    <a:pt x="5206" y="3578"/>
                    <a:pt x="5434" y="3835"/>
                    <a:pt x="5631" y="4111"/>
                  </a:cubicBezTo>
                  <a:cubicBezTo>
                    <a:pt x="5733" y="4253"/>
                    <a:pt x="5830" y="4395"/>
                    <a:pt x="5921" y="4541"/>
                  </a:cubicBezTo>
                  <a:cubicBezTo>
                    <a:pt x="5934" y="4568"/>
                    <a:pt x="5953" y="4600"/>
                    <a:pt x="5972" y="4633"/>
                  </a:cubicBezTo>
                  <a:cubicBezTo>
                    <a:pt x="5893" y="5288"/>
                    <a:pt x="5830" y="5949"/>
                    <a:pt x="5775" y="6609"/>
                  </a:cubicBezTo>
                  <a:cubicBezTo>
                    <a:pt x="5329" y="5944"/>
                    <a:pt x="4687" y="5404"/>
                    <a:pt x="4045" y="4954"/>
                  </a:cubicBezTo>
                  <a:cubicBezTo>
                    <a:pt x="3665" y="4683"/>
                    <a:pt x="3265" y="4450"/>
                    <a:pt x="2848" y="4248"/>
                  </a:cubicBezTo>
                  <a:cubicBezTo>
                    <a:pt x="2702" y="4179"/>
                    <a:pt x="2560" y="4115"/>
                    <a:pt x="2408" y="4050"/>
                  </a:cubicBezTo>
                  <a:cubicBezTo>
                    <a:pt x="2357" y="4101"/>
                    <a:pt x="2308" y="4147"/>
                    <a:pt x="2257" y="4198"/>
                  </a:cubicBezTo>
                  <a:cubicBezTo>
                    <a:pt x="2426" y="4266"/>
                    <a:pt x="2592" y="4340"/>
                    <a:pt x="2757" y="4418"/>
                  </a:cubicBezTo>
                  <a:cubicBezTo>
                    <a:pt x="3169" y="4615"/>
                    <a:pt x="3563" y="4844"/>
                    <a:pt x="3940" y="5106"/>
                  </a:cubicBezTo>
                  <a:cubicBezTo>
                    <a:pt x="4619" y="5578"/>
                    <a:pt x="5178" y="6169"/>
                    <a:pt x="5760" y="6752"/>
                  </a:cubicBezTo>
                  <a:cubicBezTo>
                    <a:pt x="5724" y="7206"/>
                    <a:pt x="5687" y="7660"/>
                    <a:pt x="5650" y="8109"/>
                  </a:cubicBezTo>
                  <a:cubicBezTo>
                    <a:pt x="5623" y="8448"/>
                    <a:pt x="5600" y="8793"/>
                    <a:pt x="5576" y="9132"/>
                  </a:cubicBezTo>
                  <a:cubicBezTo>
                    <a:pt x="5490" y="9026"/>
                    <a:pt x="5394" y="8930"/>
                    <a:pt x="5297" y="8838"/>
                  </a:cubicBezTo>
                  <a:cubicBezTo>
                    <a:pt x="5132" y="8683"/>
                    <a:pt x="4958" y="8531"/>
                    <a:pt x="4778" y="8393"/>
                  </a:cubicBezTo>
                  <a:cubicBezTo>
                    <a:pt x="4421" y="8118"/>
                    <a:pt x="4045" y="7875"/>
                    <a:pt x="3650" y="7669"/>
                  </a:cubicBezTo>
                  <a:cubicBezTo>
                    <a:pt x="2858" y="7252"/>
                    <a:pt x="1995" y="6981"/>
                    <a:pt x="1119" y="6871"/>
                  </a:cubicBezTo>
                  <a:cubicBezTo>
                    <a:pt x="959" y="6852"/>
                    <a:pt x="794" y="6839"/>
                    <a:pt x="634" y="6825"/>
                  </a:cubicBezTo>
                  <a:cubicBezTo>
                    <a:pt x="615" y="6884"/>
                    <a:pt x="592" y="6945"/>
                    <a:pt x="574" y="7004"/>
                  </a:cubicBezTo>
                  <a:cubicBezTo>
                    <a:pt x="684" y="7009"/>
                    <a:pt x="799" y="7013"/>
                    <a:pt x="913" y="7022"/>
                  </a:cubicBezTo>
                  <a:cubicBezTo>
                    <a:pt x="1353" y="7068"/>
                    <a:pt x="1794" y="7151"/>
                    <a:pt x="2220" y="7279"/>
                  </a:cubicBezTo>
                  <a:cubicBezTo>
                    <a:pt x="3055" y="7523"/>
                    <a:pt x="3848" y="7917"/>
                    <a:pt x="4554" y="8439"/>
                  </a:cubicBezTo>
                  <a:cubicBezTo>
                    <a:pt x="4751" y="8590"/>
                    <a:pt x="4944" y="8746"/>
                    <a:pt x="5127" y="8916"/>
                  </a:cubicBezTo>
                  <a:cubicBezTo>
                    <a:pt x="5274" y="9045"/>
                    <a:pt x="5407" y="9196"/>
                    <a:pt x="5563" y="9315"/>
                  </a:cubicBezTo>
                  <a:cubicBezTo>
                    <a:pt x="5527" y="9828"/>
                    <a:pt x="5499" y="10342"/>
                    <a:pt x="5472" y="10861"/>
                  </a:cubicBezTo>
                  <a:cubicBezTo>
                    <a:pt x="5356" y="10764"/>
                    <a:pt x="5206" y="10696"/>
                    <a:pt x="5095" y="10636"/>
                  </a:cubicBezTo>
                  <a:cubicBezTo>
                    <a:pt x="4898" y="10539"/>
                    <a:pt x="4701" y="10457"/>
                    <a:pt x="4499" y="10379"/>
                  </a:cubicBezTo>
                  <a:cubicBezTo>
                    <a:pt x="4077" y="10223"/>
                    <a:pt x="3646" y="10109"/>
                    <a:pt x="3206" y="10026"/>
                  </a:cubicBezTo>
                  <a:cubicBezTo>
                    <a:pt x="2756" y="9945"/>
                    <a:pt x="2301" y="9905"/>
                    <a:pt x="1847" y="9905"/>
                  </a:cubicBezTo>
                  <a:cubicBezTo>
                    <a:pt x="1426" y="9905"/>
                    <a:pt x="1006" y="9940"/>
                    <a:pt x="592" y="10008"/>
                  </a:cubicBezTo>
                  <a:cubicBezTo>
                    <a:pt x="395" y="10040"/>
                    <a:pt x="198" y="10076"/>
                    <a:pt x="1" y="10127"/>
                  </a:cubicBezTo>
                  <a:lnTo>
                    <a:pt x="1" y="10342"/>
                  </a:lnTo>
                  <a:cubicBezTo>
                    <a:pt x="143" y="10306"/>
                    <a:pt x="285" y="10269"/>
                    <a:pt x="431" y="10241"/>
                  </a:cubicBezTo>
                  <a:cubicBezTo>
                    <a:pt x="858" y="10159"/>
                    <a:pt x="1294" y="10118"/>
                    <a:pt x="1730" y="10109"/>
                  </a:cubicBezTo>
                  <a:cubicBezTo>
                    <a:pt x="1759" y="10109"/>
                    <a:pt x="1788" y="10109"/>
                    <a:pt x="1818" y="10109"/>
                  </a:cubicBezTo>
                  <a:cubicBezTo>
                    <a:pt x="2636" y="10109"/>
                    <a:pt x="3458" y="10242"/>
                    <a:pt x="4238" y="10503"/>
                  </a:cubicBezTo>
                  <a:cubicBezTo>
                    <a:pt x="4476" y="10586"/>
                    <a:pt x="4710" y="10673"/>
                    <a:pt x="4935" y="10774"/>
                  </a:cubicBezTo>
                  <a:cubicBezTo>
                    <a:pt x="5091" y="10842"/>
                    <a:pt x="5284" y="10962"/>
                    <a:pt x="5462" y="10994"/>
                  </a:cubicBezTo>
                  <a:cubicBezTo>
                    <a:pt x="5430" y="11534"/>
                    <a:pt x="5407" y="12071"/>
                    <a:pt x="5379" y="12607"/>
                  </a:cubicBezTo>
                  <a:cubicBezTo>
                    <a:pt x="5307" y="12585"/>
                    <a:pt x="5229" y="12567"/>
                    <a:pt x="5159" y="12544"/>
                  </a:cubicBezTo>
                  <a:cubicBezTo>
                    <a:pt x="4953" y="12489"/>
                    <a:pt x="4747" y="12442"/>
                    <a:pt x="4536" y="12410"/>
                  </a:cubicBezTo>
                  <a:cubicBezTo>
                    <a:pt x="4205" y="12356"/>
                    <a:pt x="3870" y="12327"/>
                    <a:pt x="3535" y="12327"/>
                  </a:cubicBezTo>
                  <a:cubicBezTo>
                    <a:pt x="3453" y="12327"/>
                    <a:pt x="3370" y="12329"/>
                    <a:pt x="3288" y="12332"/>
                  </a:cubicBezTo>
                  <a:cubicBezTo>
                    <a:pt x="2440" y="12370"/>
                    <a:pt x="1610" y="12571"/>
                    <a:pt x="844" y="12933"/>
                  </a:cubicBezTo>
                  <a:cubicBezTo>
                    <a:pt x="761" y="12975"/>
                    <a:pt x="674" y="13016"/>
                    <a:pt x="592" y="13062"/>
                  </a:cubicBezTo>
                  <a:cubicBezTo>
                    <a:pt x="629" y="13136"/>
                    <a:pt x="665" y="13204"/>
                    <a:pt x="702" y="13273"/>
                  </a:cubicBezTo>
                  <a:cubicBezTo>
                    <a:pt x="844" y="13195"/>
                    <a:pt x="991" y="13121"/>
                    <a:pt x="1142" y="13058"/>
                  </a:cubicBezTo>
                  <a:cubicBezTo>
                    <a:pt x="1605" y="12855"/>
                    <a:pt x="2092" y="12713"/>
                    <a:pt x="2592" y="12631"/>
                  </a:cubicBezTo>
                  <a:cubicBezTo>
                    <a:pt x="2923" y="12576"/>
                    <a:pt x="3261" y="12550"/>
                    <a:pt x="3598" y="12550"/>
                  </a:cubicBezTo>
                  <a:cubicBezTo>
                    <a:pt x="3774" y="12550"/>
                    <a:pt x="3949" y="12557"/>
                    <a:pt x="4124" y="12571"/>
                  </a:cubicBezTo>
                  <a:cubicBezTo>
                    <a:pt x="4393" y="12599"/>
                    <a:pt x="4660" y="12640"/>
                    <a:pt x="4922" y="12700"/>
                  </a:cubicBezTo>
                  <a:cubicBezTo>
                    <a:pt x="5054" y="12732"/>
                    <a:pt x="5214" y="12800"/>
                    <a:pt x="5371" y="12828"/>
                  </a:cubicBezTo>
                  <a:cubicBezTo>
                    <a:pt x="5362" y="13020"/>
                    <a:pt x="5352" y="13218"/>
                    <a:pt x="5343" y="13411"/>
                  </a:cubicBezTo>
                  <a:cubicBezTo>
                    <a:pt x="5261" y="13420"/>
                    <a:pt x="5169" y="13452"/>
                    <a:pt x="5119" y="13460"/>
                  </a:cubicBezTo>
                  <a:cubicBezTo>
                    <a:pt x="4916" y="13511"/>
                    <a:pt x="4719" y="13571"/>
                    <a:pt x="4531" y="13649"/>
                  </a:cubicBezTo>
                  <a:cubicBezTo>
                    <a:pt x="4160" y="13796"/>
                    <a:pt x="3811" y="13983"/>
                    <a:pt x="3481" y="14209"/>
                  </a:cubicBezTo>
                  <a:cubicBezTo>
                    <a:pt x="3192" y="14415"/>
                    <a:pt x="2917" y="14649"/>
                    <a:pt x="2670" y="14910"/>
                  </a:cubicBezTo>
                  <a:cubicBezTo>
                    <a:pt x="2748" y="14933"/>
                    <a:pt x="2820" y="14956"/>
                    <a:pt x="2899" y="14974"/>
                  </a:cubicBezTo>
                  <a:cubicBezTo>
                    <a:pt x="3137" y="14736"/>
                    <a:pt x="3394" y="14520"/>
                    <a:pt x="3673" y="14337"/>
                  </a:cubicBezTo>
                  <a:cubicBezTo>
                    <a:pt x="4004" y="14116"/>
                    <a:pt x="4357" y="13943"/>
                    <a:pt x="4729" y="13805"/>
                  </a:cubicBezTo>
                  <a:cubicBezTo>
                    <a:pt x="4916" y="13741"/>
                    <a:pt x="5104" y="13686"/>
                    <a:pt x="5297" y="13635"/>
                  </a:cubicBezTo>
                  <a:cubicBezTo>
                    <a:pt x="5301" y="13631"/>
                    <a:pt x="5320" y="13631"/>
                    <a:pt x="5334" y="13626"/>
                  </a:cubicBezTo>
                  <a:lnTo>
                    <a:pt x="5334" y="13626"/>
                  </a:lnTo>
                  <a:cubicBezTo>
                    <a:pt x="5329" y="13750"/>
                    <a:pt x="5324" y="13879"/>
                    <a:pt x="5320" y="14002"/>
                  </a:cubicBezTo>
                  <a:cubicBezTo>
                    <a:pt x="5316" y="14038"/>
                    <a:pt x="5316" y="14076"/>
                    <a:pt x="5316" y="14112"/>
                  </a:cubicBezTo>
                  <a:cubicBezTo>
                    <a:pt x="5265" y="15318"/>
                    <a:pt x="5219" y="16525"/>
                    <a:pt x="5169" y="17731"/>
                  </a:cubicBezTo>
                  <a:cubicBezTo>
                    <a:pt x="5127" y="18680"/>
                    <a:pt x="5072" y="19629"/>
                    <a:pt x="5049" y="20578"/>
                  </a:cubicBezTo>
                  <a:cubicBezTo>
                    <a:pt x="5036" y="21050"/>
                    <a:pt x="5017" y="21528"/>
                    <a:pt x="5013" y="22000"/>
                  </a:cubicBezTo>
                  <a:cubicBezTo>
                    <a:pt x="5009" y="22225"/>
                    <a:pt x="5059" y="22449"/>
                    <a:pt x="5072" y="22674"/>
                  </a:cubicBezTo>
                  <a:cubicBezTo>
                    <a:pt x="5087" y="22917"/>
                    <a:pt x="5104" y="23146"/>
                    <a:pt x="5146" y="23385"/>
                  </a:cubicBezTo>
                  <a:cubicBezTo>
                    <a:pt x="5159" y="23454"/>
                    <a:pt x="5206" y="23483"/>
                    <a:pt x="5256" y="23483"/>
                  </a:cubicBezTo>
                  <a:cubicBezTo>
                    <a:pt x="5312" y="23483"/>
                    <a:pt x="5372" y="23446"/>
                    <a:pt x="5389" y="23385"/>
                  </a:cubicBezTo>
                  <a:cubicBezTo>
                    <a:pt x="5439" y="23197"/>
                    <a:pt x="5472" y="23008"/>
                    <a:pt x="5499" y="22811"/>
                  </a:cubicBezTo>
                  <a:cubicBezTo>
                    <a:pt x="5513" y="22716"/>
                    <a:pt x="5521" y="22619"/>
                    <a:pt x="5540" y="22523"/>
                  </a:cubicBezTo>
                  <a:cubicBezTo>
                    <a:pt x="5559" y="22399"/>
                    <a:pt x="5604" y="22289"/>
                    <a:pt x="5618" y="22165"/>
                  </a:cubicBezTo>
                  <a:cubicBezTo>
                    <a:pt x="5665" y="21757"/>
                    <a:pt x="5665" y="21335"/>
                    <a:pt x="5687" y="20917"/>
                  </a:cubicBezTo>
                  <a:cubicBezTo>
                    <a:pt x="5737" y="20083"/>
                    <a:pt x="5760" y="19249"/>
                    <a:pt x="5792" y="18409"/>
                  </a:cubicBezTo>
                  <a:cubicBezTo>
                    <a:pt x="5843" y="17198"/>
                    <a:pt x="5889" y="15987"/>
                    <a:pt x="5934" y="14777"/>
                  </a:cubicBezTo>
                  <a:cubicBezTo>
                    <a:pt x="5940" y="14726"/>
                    <a:pt x="5940" y="14671"/>
                    <a:pt x="5944" y="14622"/>
                  </a:cubicBezTo>
                  <a:cubicBezTo>
                    <a:pt x="5948" y="14429"/>
                    <a:pt x="5957" y="14236"/>
                    <a:pt x="5962" y="14044"/>
                  </a:cubicBezTo>
                  <a:cubicBezTo>
                    <a:pt x="5980" y="14053"/>
                    <a:pt x="5999" y="14066"/>
                    <a:pt x="6012" y="14080"/>
                  </a:cubicBezTo>
                  <a:cubicBezTo>
                    <a:pt x="6150" y="14176"/>
                    <a:pt x="6283" y="14277"/>
                    <a:pt x="6412" y="14387"/>
                  </a:cubicBezTo>
                  <a:cubicBezTo>
                    <a:pt x="6650" y="14594"/>
                    <a:pt x="6870" y="14827"/>
                    <a:pt x="7062" y="15084"/>
                  </a:cubicBezTo>
                  <a:cubicBezTo>
                    <a:pt x="7214" y="15276"/>
                    <a:pt x="7347" y="15488"/>
                    <a:pt x="7462" y="15704"/>
                  </a:cubicBezTo>
                  <a:cubicBezTo>
                    <a:pt x="7558" y="15727"/>
                    <a:pt x="7654" y="15740"/>
                    <a:pt x="7756" y="15750"/>
                  </a:cubicBezTo>
                  <a:cubicBezTo>
                    <a:pt x="7618" y="15465"/>
                    <a:pt x="7448" y="15190"/>
                    <a:pt x="7251" y="14937"/>
                  </a:cubicBezTo>
                  <a:cubicBezTo>
                    <a:pt x="7045" y="14677"/>
                    <a:pt x="6815" y="14433"/>
                    <a:pt x="6563" y="14222"/>
                  </a:cubicBezTo>
                  <a:cubicBezTo>
                    <a:pt x="6402" y="14093"/>
                    <a:pt x="6192" y="13906"/>
                    <a:pt x="5972" y="13818"/>
                  </a:cubicBezTo>
                  <a:cubicBezTo>
                    <a:pt x="5976" y="13690"/>
                    <a:pt x="5985" y="13562"/>
                    <a:pt x="5989" y="13429"/>
                  </a:cubicBezTo>
                  <a:cubicBezTo>
                    <a:pt x="5995" y="13240"/>
                    <a:pt x="6003" y="13048"/>
                    <a:pt x="6008" y="12861"/>
                  </a:cubicBezTo>
                  <a:cubicBezTo>
                    <a:pt x="6044" y="12861"/>
                    <a:pt x="6077" y="12865"/>
                    <a:pt x="6109" y="12865"/>
                  </a:cubicBezTo>
                  <a:cubicBezTo>
                    <a:pt x="6242" y="12874"/>
                    <a:pt x="6380" y="12878"/>
                    <a:pt x="6512" y="12888"/>
                  </a:cubicBezTo>
                  <a:cubicBezTo>
                    <a:pt x="6793" y="12910"/>
                    <a:pt x="7068" y="12956"/>
                    <a:pt x="7343" y="13020"/>
                  </a:cubicBezTo>
                  <a:cubicBezTo>
                    <a:pt x="7860" y="13145"/>
                    <a:pt x="8361" y="13342"/>
                    <a:pt x="8829" y="13612"/>
                  </a:cubicBezTo>
                  <a:cubicBezTo>
                    <a:pt x="9291" y="13883"/>
                    <a:pt x="9714" y="14222"/>
                    <a:pt x="10085" y="14622"/>
                  </a:cubicBezTo>
                  <a:cubicBezTo>
                    <a:pt x="10245" y="14791"/>
                    <a:pt x="10392" y="14974"/>
                    <a:pt x="10525" y="15166"/>
                  </a:cubicBezTo>
                  <a:cubicBezTo>
                    <a:pt x="10599" y="15117"/>
                    <a:pt x="10672" y="15066"/>
                    <a:pt x="10736" y="15016"/>
                  </a:cubicBezTo>
                  <a:cubicBezTo>
                    <a:pt x="10402" y="14557"/>
                    <a:pt x="9993" y="14154"/>
                    <a:pt x="9557" y="13824"/>
                  </a:cubicBezTo>
                  <a:cubicBezTo>
                    <a:pt x="8846" y="13287"/>
                    <a:pt x="8008" y="12920"/>
                    <a:pt x="7136" y="12778"/>
                  </a:cubicBezTo>
                  <a:cubicBezTo>
                    <a:pt x="6903" y="12741"/>
                    <a:pt x="6668" y="12718"/>
                    <a:pt x="6435" y="12709"/>
                  </a:cubicBezTo>
                  <a:cubicBezTo>
                    <a:pt x="6388" y="12707"/>
                    <a:pt x="6341" y="12706"/>
                    <a:pt x="6294" y="12706"/>
                  </a:cubicBezTo>
                  <a:cubicBezTo>
                    <a:pt x="6213" y="12706"/>
                    <a:pt x="6132" y="12709"/>
                    <a:pt x="6054" y="12718"/>
                  </a:cubicBezTo>
                  <a:cubicBezTo>
                    <a:pt x="6040" y="12723"/>
                    <a:pt x="6027" y="12723"/>
                    <a:pt x="6012" y="12723"/>
                  </a:cubicBezTo>
                  <a:cubicBezTo>
                    <a:pt x="6031" y="12200"/>
                    <a:pt x="6050" y="11672"/>
                    <a:pt x="6067" y="11149"/>
                  </a:cubicBezTo>
                  <a:cubicBezTo>
                    <a:pt x="6435" y="11072"/>
                    <a:pt x="6797" y="10990"/>
                    <a:pt x="7168" y="10948"/>
                  </a:cubicBezTo>
                  <a:cubicBezTo>
                    <a:pt x="7398" y="10924"/>
                    <a:pt x="7629" y="10912"/>
                    <a:pt x="7859" y="10912"/>
                  </a:cubicBezTo>
                  <a:cubicBezTo>
                    <a:pt x="8158" y="10912"/>
                    <a:pt x="8456" y="10932"/>
                    <a:pt x="8751" y="10971"/>
                  </a:cubicBezTo>
                  <a:cubicBezTo>
                    <a:pt x="9709" y="11104"/>
                    <a:pt x="10639" y="11452"/>
                    <a:pt x="11460" y="11980"/>
                  </a:cubicBezTo>
                  <a:cubicBezTo>
                    <a:pt x="11685" y="12126"/>
                    <a:pt x="11901" y="12283"/>
                    <a:pt x="12108" y="12452"/>
                  </a:cubicBezTo>
                  <a:cubicBezTo>
                    <a:pt x="12171" y="12512"/>
                    <a:pt x="12241" y="12567"/>
                    <a:pt x="12300" y="12626"/>
                  </a:cubicBezTo>
                  <a:cubicBezTo>
                    <a:pt x="12305" y="12617"/>
                    <a:pt x="12309" y="12607"/>
                    <a:pt x="12309" y="12599"/>
                  </a:cubicBezTo>
                  <a:cubicBezTo>
                    <a:pt x="12328" y="12548"/>
                    <a:pt x="12341" y="12497"/>
                    <a:pt x="12355" y="12442"/>
                  </a:cubicBezTo>
                  <a:cubicBezTo>
                    <a:pt x="12364" y="12415"/>
                    <a:pt x="12368" y="12383"/>
                    <a:pt x="12378" y="12355"/>
                  </a:cubicBezTo>
                  <a:cubicBezTo>
                    <a:pt x="12186" y="12195"/>
                    <a:pt x="11979" y="12048"/>
                    <a:pt x="11777" y="11911"/>
                  </a:cubicBezTo>
                  <a:cubicBezTo>
                    <a:pt x="11360" y="11627"/>
                    <a:pt x="10915" y="11392"/>
                    <a:pt x="10447" y="11204"/>
                  </a:cubicBezTo>
                  <a:cubicBezTo>
                    <a:pt x="9655" y="10886"/>
                    <a:pt x="8807" y="10725"/>
                    <a:pt x="7963" y="10725"/>
                  </a:cubicBezTo>
                  <a:cubicBezTo>
                    <a:pt x="7751" y="10725"/>
                    <a:pt x="7539" y="10735"/>
                    <a:pt x="7329" y="10755"/>
                  </a:cubicBezTo>
                  <a:cubicBezTo>
                    <a:pt x="6907" y="10797"/>
                    <a:pt x="6471" y="10861"/>
                    <a:pt x="6072" y="11012"/>
                  </a:cubicBezTo>
                  <a:cubicBezTo>
                    <a:pt x="6090" y="10471"/>
                    <a:pt x="6109" y="9934"/>
                    <a:pt x="6132" y="9398"/>
                  </a:cubicBezTo>
                  <a:cubicBezTo>
                    <a:pt x="6306" y="9366"/>
                    <a:pt x="6476" y="9297"/>
                    <a:pt x="6645" y="9242"/>
                  </a:cubicBezTo>
                  <a:cubicBezTo>
                    <a:pt x="6865" y="9173"/>
                    <a:pt x="7085" y="9109"/>
                    <a:pt x="7310" y="9058"/>
                  </a:cubicBezTo>
                  <a:cubicBezTo>
                    <a:pt x="7756" y="8958"/>
                    <a:pt x="8209" y="8893"/>
                    <a:pt x="8668" y="8871"/>
                  </a:cubicBezTo>
                  <a:cubicBezTo>
                    <a:pt x="8801" y="8864"/>
                    <a:pt x="8934" y="8861"/>
                    <a:pt x="9067" y="8861"/>
                  </a:cubicBezTo>
                  <a:cubicBezTo>
                    <a:pt x="9861" y="8861"/>
                    <a:pt x="10657" y="8979"/>
                    <a:pt x="11420" y="9219"/>
                  </a:cubicBezTo>
                  <a:cubicBezTo>
                    <a:pt x="11832" y="9352"/>
                    <a:pt x="12213" y="9526"/>
                    <a:pt x="12598" y="9714"/>
                  </a:cubicBezTo>
                  <a:cubicBezTo>
                    <a:pt x="12598" y="9678"/>
                    <a:pt x="12593" y="9641"/>
                    <a:pt x="12593" y="9604"/>
                  </a:cubicBezTo>
                  <a:cubicBezTo>
                    <a:pt x="12589" y="9549"/>
                    <a:pt x="12584" y="9489"/>
                    <a:pt x="12584" y="9434"/>
                  </a:cubicBezTo>
                  <a:cubicBezTo>
                    <a:pt x="12290" y="9292"/>
                    <a:pt x="11979" y="9178"/>
                    <a:pt x="11681" y="9077"/>
                  </a:cubicBezTo>
                  <a:cubicBezTo>
                    <a:pt x="11217" y="8920"/>
                    <a:pt x="10745" y="8806"/>
                    <a:pt x="10264" y="8742"/>
                  </a:cubicBezTo>
                  <a:cubicBezTo>
                    <a:pt x="9879" y="8687"/>
                    <a:pt x="9491" y="8660"/>
                    <a:pt x="9104" y="8660"/>
                  </a:cubicBezTo>
                  <a:cubicBezTo>
                    <a:pt x="8547" y="8660"/>
                    <a:pt x="7992" y="8717"/>
                    <a:pt x="7448" y="8833"/>
                  </a:cubicBezTo>
                  <a:cubicBezTo>
                    <a:pt x="7191" y="8888"/>
                    <a:pt x="6939" y="8962"/>
                    <a:pt x="6691" y="9045"/>
                  </a:cubicBezTo>
                  <a:cubicBezTo>
                    <a:pt x="6508" y="9104"/>
                    <a:pt x="6306" y="9173"/>
                    <a:pt x="6137" y="9278"/>
                  </a:cubicBezTo>
                  <a:cubicBezTo>
                    <a:pt x="6145" y="9118"/>
                    <a:pt x="6150" y="8958"/>
                    <a:pt x="6160" y="8797"/>
                  </a:cubicBezTo>
                  <a:cubicBezTo>
                    <a:pt x="6182" y="8210"/>
                    <a:pt x="6219" y="7623"/>
                    <a:pt x="6260" y="7040"/>
                  </a:cubicBezTo>
                  <a:cubicBezTo>
                    <a:pt x="6540" y="6848"/>
                    <a:pt x="6810" y="6646"/>
                    <a:pt x="7104" y="6471"/>
                  </a:cubicBezTo>
                  <a:cubicBezTo>
                    <a:pt x="7530" y="6219"/>
                    <a:pt x="7985" y="6018"/>
                    <a:pt x="8457" y="5872"/>
                  </a:cubicBezTo>
                  <a:cubicBezTo>
                    <a:pt x="9124" y="5659"/>
                    <a:pt x="9820" y="5554"/>
                    <a:pt x="10519" y="5554"/>
                  </a:cubicBezTo>
                  <a:cubicBezTo>
                    <a:pt x="10758" y="5554"/>
                    <a:pt x="10998" y="5567"/>
                    <a:pt x="11236" y="5591"/>
                  </a:cubicBezTo>
                  <a:cubicBezTo>
                    <a:pt x="11428" y="5614"/>
                    <a:pt x="11612" y="5642"/>
                    <a:pt x="11801" y="5673"/>
                  </a:cubicBezTo>
                  <a:cubicBezTo>
                    <a:pt x="11791" y="5646"/>
                    <a:pt x="11777" y="5624"/>
                    <a:pt x="11767" y="5596"/>
                  </a:cubicBezTo>
                  <a:cubicBezTo>
                    <a:pt x="11754" y="5569"/>
                    <a:pt x="11745" y="5541"/>
                    <a:pt x="11731" y="5514"/>
                  </a:cubicBezTo>
                  <a:cubicBezTo>
                    <a:pt x="11722" y="5486"/>
                    <a:pt x="11708" y="5463"/>
                    <a:pt x="11699" y="5436"/>
                  </a:cubicBezTo>
                  <a:cubicBezTo>
                    <a:pt x="11626" y="5421"/>
                    <a:pt x="11547" y="5413"/>
                    <a:pt x="11475" y="5404"/>
                  </a:cubicBezTo>
                  <a:cubicBezTo>
                    <a:pt x="11168" y="5363"/>
                    <a:pt x="10862" y="5342"/>
                    <a:pt x="10555" y="5342"/>
                  </a:cubicBezTo>
                  <a:cubicBezTo>
                    <a:pt x="10380" y="5342"/>
                    <a:pt x="10205" y="5349"/>
                    <a:pt x="10030" y="5362"/>
                  </a:cubicBezTo>
                  <a:cubicBezTo>
                    <a:pt x="9039" y="5445"/>
                    <a:pt x="8076" y="5738"/>
                    <a:pt x="7210" y="6215"/>
                  </a:cubicBezTo>
                  <a:cubicBezTo>
                    <a:pt x="6888" y="6389"/>
                    <a:pt x="6563" y="6587"/>
                    <a:pt x="6279" y="6829"/>
                  </a:cubicBezTo>
                  <a:cubicBezTo>
                    <a:pt x="6342" y="6031"/>
                    <a:pt x="6421" y="5239"/>
                    <a:pt x="6512" y="4445"/>
                  </a:cubicBezTo>
                  <a:cubicBezTo>
                    <a:pt x="6801" y="4243"/>
                    <a:pt x="7072" y="4005"/>
                    <a:pt x="7379" y="3826"/>
                  </a:cubicBezTo>
                  <a:cubicBezTo>
                    <a:pt x="7760" y="3597"/>
                    <a:pt x="8173" y="3417"/>
                    <a:pt x="8599" y="3294"/>
                  </a:cubicBezTo>
                  <a:cubicBezTo>
                    <a:pt x="9026" y="3165"/>
                    <a:pt x="9470" y="3097"/>
                    <a:pt x="9915" y="3078"/>
                  </a:cubicBezTo>
                  <a:cubicBezTo>
                    <a:pt x="9970" y="3076"/>
                    <a:pt x="10026" y="3075"/>
                    <a:pt x="10083" y="3075"/>
                  </a:cubicBezTo>
                  <a:cubicBezTo>
                    <a:pt x="10140" y="3075"/>
                    <a:pt x="10197" y="3076"/>
                    <a:pt x="10254" y="3078"/>
                  </a:cubicBezTo>
                  <a:cubicBezTo>
                    <a:pt x="10245" y="3069"/>
                    <a:pt x="10241" y="3065"/>
                    <a:pt x="10237" y="3055"/>
                  </a:cubicBezTo>
                  <a:cubicBezTo>
                    <a:pt x="10218" y="3037"/>
                    <a:pt x="10205" y="3019"/>
                    <a:pt x="10190" y="3000"/>
                  </a:cubicBezTo>
                  <a:cubicBezTo>
                    <a:pt x="10167" y="2968"/>
                    <a:pt x="10140" y="2941"/>
                    <a:pt x="10117" y="2909"/>
                  </a:cubicBezTo>
                  <a:cubicBezTo>
                    <a:pt x="10108" y="2894"/>
                    <a:pt x="10095" y="2886"/>
                    <a:pt x="10085" y="2872"/>
                  </a:cubicBezTo>
                  <a:cubicBezTo>
                    <a:pt x="10025" y="2872"/>
                    <a:pt x="9970" y="2872"/>
                    <a:pt x="9911" y="2877"/>
                  </a:cubicBezTo>
                  <a:cubicBezTo>
                    <a:pt x="9447" y="2894"/>
                    <a:pt x="8988" y="2973"/>
                    <a:pt x="8544" y="3106"/>
                  </a:cubicBezTo>
                  <a:cubicBezTo>
                    <a:pt x="8103" y="3239"/>
                    <a:pt x="7678" y="3427"/>
                    <a:pt x="7278" y="3665"/>
                  </a:cubicBezTo>
                  <a:cubicBezTo>
                    <a:pt x="7030" y="3812"/>
                    <a:pt x="6760" y="3982"/>
                    <a:pt x="6545" y="4193"/>
                  </a:cubicBezTo>
                  <a:cubicBezTo>
                    <a:pt x="6641" y="3385"/>
                    <a:pt x="6765" y="2579"/>
                    <a:pt x="6912" y="1776"/>
                  </a:cubicBezTo>
                  <a:cubicBezTo>
                    <a:pt x="6920" y="1734"/>
                    <a:pt x="6925" y="1694"/>
                    <a:pt x="6935" y="1652"/>
                  </a:cubicBezTo>
                  <a:cubicBezTo>
                    <a:pt x="7132" y="1414"/>
                    <a:pt x="7347" y="1198"/>
                    <a:pt x="7613" y="1029"/>
                  </a:cubicBezTo>
                  <a:cubicBezTo>
                    <a:pt x="7737" y="951"/>
                    <a:pt x="7866" y="881"/>
                    <a:pt x="7998" y="822"/>
                  </a:cubicBezTo>
                  <a:cubicBezTo>
                    <a:pt x="7980" y="813"/>
                    <a:pt x="7966" y="799"/>
                    <a:pt x="7953" y="790"/>
                  </a:cubicBezTo>
                  <a:cubicBezTo>
                    <a:pt x="7938" y="776"/>
                    <a:pt x="7930" y="767"/>
                    <a:pt x="7915" y="758"/>
                  </a:cubicBezTo>
                  <a:cubicBezTo>
                    <a:pt x="7898" y="744"/>
                    <a:pt x="7879" y="731"/>
                    <a:pt x="7860" y="716"/>
                  </a:cubicBezTo>
                  <a:lnTo>
                    <a:pt x="7856" y="712"/>
                  </a:lnTo>
                  <a:cubicBezTo>
                    <a:pt x="7750" y="762"/>
                    <a:pt x="7650" y="818"/>
                    <a:pt x="7549" y="881"/>
                  </a:cubicBezTo>
                  <a:cubicBezTo>
                    <a:pt x="7347" y="1015"/>
                    <a:pt x="7155" y="1171"/>
                    <a:pt x="6994" y="1354"/>
                  </a:cubicBezTo>
                  <a:cubicBezTo>
                    <a:pt x="7045" y="1074"/>
                    <a:pt x="7100" y="799"/>
                    <a:pt x="7159" y="519"/>
                  </a:cubicBezTo>
                  <a:cubicBezTo>
                    <a:pt x="7178" y="428"/>
                    <a:pt x="7200" y="335"/>
                    <a:pt x="7223" y="244"/>
                  </a:cubicBezTo>
                  <a:cubicBezTo>
                    <a:pt x="7219" y="244"/>
                    <a:pt x="7219" y="240"/>
                    <a:pt x="7214" y="240"/>
                  </a:cubicBezTo>
                  <a:cubicBezTo>
                    <a:pt x="7195" y="225"/>
                    <a:pt x="7172" y="212"/>
                    <a:pt x="7155" y="198"/>
                  </a:cubicBezTo>
                  <a:cubicBezTo>
                    <a:pt x="7150" y="193"/>
                    <a:pt x="7150" y="193"/>
                    <a:pt x="7145" y="189"/>
                  </a:cubicBezTo>
                  <a:cubicBezTo>
                    <a:pt x="7132" y="180"/>
                    <a:pt x="7117" y="170"/>
                    <a:pt x="7104" y="162"/>
                  </a:cubicBezTo>
                  <a:cubicBezTo>
                    <a:pt x="7095" y="157"/>
                    <a:pt x="7090" y="153"/>
                    <a:pt x="7081" y="148"/>
                  </a:cubicBezTo>
                  <a:cubicBezTo>
                    <a:pt x="7072" y="143"/>
                    <a:pt x="7062" y="134"/>
                    <a:pt x="7053" y="130"/>
                  </a:cubicBezTo>
                  <a:cubicBezTo>
                    <a:pt x="7049" y="125"/>
                    <a:pt x="7040" y="121"/>
                    <a:pt x="7035" y="115"/>
                  </a:cubicBezTo>
                  <a:cubicBezTo>
                    <a:pt x="7026" y="111"/>
                    <a:pt x="7017" y="107"/>
                    <a:pt x="7007" y="102"/>
                  </a:cubicBezTo>
                  <a:cubicBezTo>
                    <a:pt x="7003" y="98"/>
                    <a:pt x="6998" y="93"/>
                    <a:pt x="6994" y="88"/>
                  </a:cubicBezTo>
                  <a:cubicBezTo>
                    <a:pt x="6985" y="83"/>
                    <a:pt x="6975" y="79"/>
                    <a:pt x="6971" y="75"/>
                  </a:cubicBezTo>
                  <a:cubicBezTo>
                    <a:pt x="6967" y="70"/>
                    <a:pt x="6958" y="70"/>
                    <a:pt x="6952" y="66"/>
                  </a:cubicBezTo>
                  <a:cubicBezTo>
                    <a:pt x="6948" y="60"/>
                    <a:pt x="6943" y="56"/>
                    <a:pt x="6935" y="51"/>
                  </a:cubicBezTo>
                  <a:cubicBezTo>
                    <a:pt x="6930" y="51"/>
                    <a:pt x="6925" y="47"/>
                    <a:pt x="6920" y="43"/>
                  </a:cubicBezTo>
                  <a:cubicBezTo>
                    <a:pt x="6920" y="43"/>
                    <a:pt x="6916" y="43"/>
                    <a:pt x="6916" y="38"/>
                  </a:cubicBezTo>
                  <a:cubicBezTo>
                    <a:pt x="6875" y="15"/>
                    <a:pt x="6852" y="1"/>
                    <a:pt x="6852" y="1"/>
                  </a:cubicBezTo>
                  <a:close/>
                </a:path>
              </a:pathLst>
            </a:custGeom>
            <a:solidFill>
              <a:schemeClr val="accent1">
                <a:alpha val="656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79" name="Google Shape;3379;p42"/>
          <p:cNvGrpSpPr/>
          <p:nvPr/>
        </p:nvGrpSpPr>
        <p:grpSpPr>
          <a:xfrm rot="6763192">
            <a:off x="348236" y="-509581"/>
            <a:ext cx="1301197" cy="2099167"/>
            <a:chOff x="6553750" y="3179075"/>
            <a:chExt cx="397875" cy="641875"/>
          </a:xfrm>
        </p:grpSpPr>
        <p:sp>
          <p:nvSpPr>
            <p:cNvPr id="3380" name="Google Shape;3380;p42"/>
            <p:cNvSpPr/>
            <p:nvPr/>
          </p:nvSpPr>
          <p:spPr>
            <a:xfrm>
              <a:off x="6697175" y="3296275"/>
              <a:ext cx="87625" cy="524675"/>
            </a:xfrm>
            <a:custGeom>
              <a:rect b="b" l="l" r="r" t="t"/>
              <a:pathLst>
                <a:path extrusionOk="0" h="20987" w="3505">
                  <a:moveTo>
                    <a:pt x="2321" y="1"/>
                  </a:moveTo>
                  <a:cubicBezTo>
                    <a:pt x="2300" y="1"/>
                    <a:pt x="2280" y="6"/>
                    <a:pt x="2262" y="18"/>
                  </a:cubicBezTo>
                  <a:cubicBezTo>
                    <a:pt x="1863" y="275"/>
                    <a:pt x="1533" y="629"/>
                    <a:pt x="1280" y="1027"/>
                  </a:cubicBezTo>
                  <a:cubicBezTo>
                    <a:pt x="1028" y="1431"/>
                    <a:pt x="858" y="1871"/>
                    <a:pt x="740" y="2325"/>
                  </a:cubicBezTo>
                  <a:cubicBezTo>
                    <a:pt x="505" y="3233"/>
                    <a:pt x="492" y="4183"/>
                    <a:pt x="570" y="5099"/>
                  </a:cubicBezTo>
                  <a:cubicBezTo>
                    <a:pt x="647" y="6026"/>
                    <a:pt x="831" y="6943"/>
                    <a:pt x="1125" y="7828"/>
                  </a:cubicBezTo>
                  <a:cubicBezTo>
                    <a:pt x="1417" y="8713"/>
                    <a:pt x="1813" y="9544"/>
                    <a:pt x="2147" y="10378"/>
                  </a:cubicBezTo>
                  <a:cubicBezTo>
                    <a:pt x="2486" y="11212"/>
                    <a:pt x="2771" y="12061"/>
                    <a:pt x="2808" y="12914"/>
                  </a:cubicBezTo>
                  <a:cubicBezTo>
                    <a:pt x="2831" y="13335"/>
                    <a:pt x="2780" y="13754"/>
                    <a:pt x="2674" y="14161"/>
                  </a:cubicBezTo>
                  <a:cubicBezTo>
                    <a:pt x="2560" y="14569"/>
                    <a:pt x="2390" y="14964"/>
                    <a:pt x="2193" y="15354"/>
                  </a:cubicBezTo>
                  <a:cubicBezTo>
                    <a:pt x="1785" y="16133"/>
                    <a:pt x="1262" y="16881"/>
                    <a:pt x="803" y="17706"/>
                  </a:cubicBezTo>
                  <a:cubicBezTo>
                    <a:pt x="579" y="18123"/>
                    <a:pt x="367" y="18559"/>
                    <a:pt x="221" y="19031"/>
                  </a:cubicBezTo>
                  <a:cubicBezTo>
                    <a:pt x="75" y="19513"/>
                    <a:pt x="1" y="20022"/>
                    <a:pt x="24" y="20545"/>
                  </a:cubicBezTo>
                  <a:lnTo>
                    <a:pt x="24" y="20554"/>
                  </a:lnTo>
                  <a:cubicBezTo>
                    <a:pt x="41" y="20799"/>
                    <a:pt x="242" y="20986"/>
                    <a:pt x="481" y="20986"/>
                  </a:cubicBezTo>
                  <a:cubicBezTo>
                    <a:pt x="492" y="20986"/>
                    <a:pt x="504" y="20986"/>
                    <a:pt x="515" y="20985"/>
                  </a:cubicBezTo>
                  <a:cubicBezTo>
                    <a:pt x="771" y="20967"/>
                    <a:pt x="964" y="20747"/>
                    <a:pt x="945" y="20490"/>
                  </a:cubicBezTo>
                  <a:lnTo>
                    <a:pt x="945" y="20476"/>
                  </a:lnTo>
                  <a:cubicBezTo>
                    <a:pt x="918" y="20082"/>
                    <a:pt x="960" y="19678"/>
                    <a:pt x="1065" y="19279"/>
                  </a:cubicBezTo>
                  <a:cubicBezTo>
                    <a:pt x="1175" y="18880"/>
                    <a:pt x="1349" y="18486"/>
                    <a:pt x="1542" y="18096"/>
                  </a:cubicBezTo>
                  <a:cubicBezTo>
                    <a:pt x="1946" y="17312"/>
                    <a:pt x="2445" y="16542"/>
                    <a:pt x="2863" y="15689"/>
                  </a:cubicBezTo>
                  <a:cubicBezTo>
                    <a:pt x="3064" y="15262"/>
                    <a:pt x="3239" y="14808"/>
                    <a:pt x="3358" y="14336"/>
                  </a:cubicBezTo>
                  <a:cubicBezTo>
                    <a:pt x="3464" y="13854"/>
                    <a:pt x="3504" y="13354"/>
                    <a:pt x="3464" y="12873"/>
                  </a:cubicBezTo>
                  <a:cubicBezTo>
                    <a:pt x="3390" y="11896"/>
                    <a:pt x="3046" y="10997"/>
                    <a:pt x="2674" y="10158"/>
                  </a:cubicBezTo>
                  <a:cubicBezTo>
                    <a:pt x="2304" y="9314"/>
                    <a:pt x="1891" y="8503"/>
                    <a:pt x="1578" y="7667"/>
                  </a:cubicBezTo>
                  <a:cubicBezTo>
                    <a:pt x="1276" y="6829"/>
                    <a:pt x="1065" y="5952"/>
                    <a:pt x="960" y="5063"/>
                  </a:cubicBezTo>
                  <a:cubicBezTo>
                    <a:pt x="858" y="4173"/>
                    <a:pt x="845" y="3265"/>
                    <a:pt x="1038" y="2398"/>
                  </a:cubicBezTo>
                  <a:cubicBezTo>
                    <a:pt x="1138" y="1967"/>
                    <a:pt x="1285" y="1545"/>
                    <a:pt x="1506" y="1165"/>
                  </a:cubicBezTo>
                  <a:cubicBezTo>
                    <a:pt x="1726" y="784"/>
                    <a:pt x="2023" y="449"/>
                    <a:pt x="2381" y="202"/>
                  </a:cubicBezTo>
                  <a:lnTo>
                    <a:pt x="2386" y="197"/>
                  </a:lnTo>
                  <a:cubicBezTo>
                    <a:pt x="2431" y="165"/>
                    <a:pt x="2445" y="100"/>
                    <a:pt x="2414" y="51"/>
                  </a:cubicBezTo>
                  <a:cubicBezTo>
                    <a:pt x="2392" y="18"/>
                    <a:pt x="2357" y="1"/>
                    <a:pt x="23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42"/>
            <p:cNvSpPr/>
            <p:nvPr/>
          </p:nvSpPr>
          <p:spPr>
            <a:xfrm>
              <a:off x="6792800" y="3507350"/>
              <a:ext cx="158825" cy="172925"/>
            </a:xfrm>
            <a:custGeom>
              <a:rect b="b" l="l" r="r" t="t"/>
              <a:pathLst>
                <a:path extrusionOk="0" h="6917" w="6353">
                  <a:moveTo>
                    <a:pt x="5650" y="0"/>
                  </a:moveTo>
                  <a:cubicBezTo>
                    <a:pt x="5650" y="0"/>
                    <a:pt x="4945" y="320"/>
                    <a:pt x="4279" y="422"/>
                  </a:cubicBezTo>
                  <a:cubicBezTo>
                    <a:pt x="4045" y="454"/>
                    <a:pt x="3802" y="458"/>
                    <a:pt x="3541" y="477"/>
                  </a:cubicBezTo>
                  <a:cubicBezTo>
                    <a:pt x="3091" y="513"/>
                    <a:pt x="2596" y="582"/>
                    <a:pt x="2041" y="908"/>
                  </a:cubicBezTo>
                  <a:cubicBezTo>
                    <a:pt x="1798" y="1046"/>
                    <a:pt x="1546" y="1238"/>
                    <a:pt x="1280" y="1490"/>
                  </a:cubicBezTo>
                  <a:cubicBezTo>
                    <a:pt x="1258" y="1508"/>
                    <a:pt x="1239" y="1531"/>
                    <a:pt x="1216" y="1550"/>
                  </a:cubicBezTo>
                  <a:cubicBezTo>
                    <a:pt x="647" y="2109"/>
                    <a:pt x="295" y="2701"/>
                    <a:pt x="138" y="3251"/>
                  </a:cubicBezTo>
                  <a:cubicBezTo>
                    <a:pt x="1" y="3747"/>
                    <a:pt x="28" y="4210"/>
                    <a:pt x="206" y="4590"/>
                  </a:cubicBezTo>
                  <a:cubicBezTo>
                    <a:pt x="303" y="4797"/>
                    <a:pt x="445" y="4980"/>
                    <a:pt x="634" y="5127"/>
                  </a:cubicBezTo>
                  <a:cubicBezTo>
                    <a:pt x="834" y="5288"/>
                    <a:pt x="1053" y="5339"/>
                    <a:pt x="1250" y="5339"/>
                  </a:cubicBezTo>
                  <a:cubicBezTo>
                    <a:pt x="1586" y="5339"/>
                    <a:pt x="1857" y="5191"/>
                    <a:pt x="1857" y="5191"/>
                  </a:cubicBezTo>
                  <a:lnTo>
                    <a:pt x="1857" y="5191"/>
                  </a:lnTo>
                  <a:cubicBezTo>
                    <a:pt x="1857" y="5191"/>
                    <a:pt x="1747" y="5493"/>
                    <a:pt x="1885" y="5984"/>
                  </a:cubicBezTo>
                  <a:cubicBezTo>
                    <a:pt x="2026" y="6489"/>
                    <a:pt x="2844" y="6916"/>
                    <a:pt x="3474" y="6916"/>
                  </a:cubicBezTo>
                  <a:cubicBezTo>
                    <a:pt x="3542" y="6916"/>
                    <a:pt x="3607" y="6911"/>
                    <a:pt x="3669" y="6901"/>
                  </a:cubicBezTo>
                  <a:cubicBezTo>
                    <a:pt x="4050" y="6842"/>
                    <a:pt x="4384" y="6686"/>
                    <a:pt x="4674" y="6456"/>
                  </a:cubicBezTo>
                  <a:cubicBezTo>
                    <a:pt x="4857" y="6314"/>
                    <a:pt x="5017" y="6149"/>
                    <a:pt x="5169" y="5961"/>
                  </a:cubicBezTo>
                  <a:cubicBezTo>
                    <a:pt x="5550" y="5489"/>
                    <a:pt x="5838" y="4884"/>
                    <a:pt x="6077" y="4238"/>
                  </a:cubicBezTo>
                  <a:cubicBezTo>
                    <a:pt x="6095" y="4191"/>
                    <a:pt x="6109" y="4145"/>
                    <a:pt x="6122" y="4100"/>
                  </a:cubicBezTo>
                  <a:cubicBezTo>
                    <a:pt x="6201" y="3861"/>
                    <a:pt x="6251" y="3622"/>
                    <a:pt x="6283" y="3389"/>
                  </a:cubicBezTo>
                  <a:cubicBezTo>
                    <a:pt x="6352" y="2898"/>
                    <a:pt x="6334" y="2422"/>
                    <a:pt x="6270" y="1990"/>
                  </a:cubicBezTo>
                  <a:cubicBezTo>
                    <a:pt x="6109" y="853"/>
                    <a:pt x="5650" y="0"/>
                    <a:pt x="56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42"/>
            <p:cNvSpPr/>
            <p:nvPr/>
          </p:nvSpPr>
          <p:spPr>
            <a:xfrm>
              <a:off x="6843825" y="3519250"/>
              <a:ext cx="107800" cy="72825"/>
            </a:xfrm>
            <a:custGeom>
              <a:rect b="b" l="l" r="r" t="t"/>
              <a:pathLst>
                <a:path extrusionOk="0" h="2913" w="4312">
                  <a:moveTo>
                    <a:pt x="1500" y="1"/>
                  </a:moveTo>
                  <a:cubicBezTo>
                    <a:pt x="1050" y="37"/>
                    <a:pt x="555" y="106"/>
                    <a:pt x="0" y="432"/>
                  </a:cubicBezTo>
                  <a:cubicBezTo>
                    <a:pt x="1363" y="1225"/>
                    <a:pt x="2720" y="2023"/>
                    <a:pt x="4087" y="2816"/>
                  </a:cubicBezTo>
                  <a:cubicBezTo>
                    <a:pt x="4136" y="2848"/>
                    <a:pt x="4191" y="2881"/>
                    <a:pt x="4242" y="2913"/>
                  </a:cubicBezTo>
                  <a:cubicBezTo>
                    <a:pt x="4311" y="2422"/>
                    <a:pt x="4293" y="1946"/>
                    <a:pt x="4229" y="1514"/>
                  </a:cubicBezTo>
                  <a:cubicBezTo>
                    <a:pt x="4059" y="1459"/>
                    <a:pt x="3889" y="1408"/>
                    <a:pt x="3724" y="1353"/>
                  </a:cubicBezTo>
                  <a:cubicBezTo>
                    <a:pt x="2894" y="1078"/>
                    <a:pt x="2133" y="606"/>
                    <a:pt x="15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42"/>
            <p:cNvSpPr/>
            <p:nvPr/>
          </p:nvSpPr>
          <p:spPr>
            <a:xfrm>
              <a:off x="6796250" y="3544600"/>
              <a:ext cx="149625" cy="111800"/>
            </a:xfrm>
            <a:custGeom>
              <a:rect b="b" l="l" r="r" t="t"/>
              <a:pathLst>
                <a:path extrusionOk="0" h="4472" w="5985">
                  <a:moveTo>
                    <a:pt x="1142" y="0"/>
                  </a:moveTo>
                  <a:cubicBezTo>
                    <a:pt x="1120" y="18"/>
                    <a:pt x="1101" y="41"/>
                    <a:pt x="1078" y="60"/>
                  </a:cubicBezTo>
                  <a:cubicBezTo>
                    <a:pt x="509" y="619"/>
                    <a:pt x="157" y="1211"/>
                    <a:pt x="0" y="1761"/>
                  </a:cubicBezTo>
                  <a:cubicBezTo>
                    <a:pt x="417" y="2215"/>
                    <a:pt x="940" y="2568"/>
                    <a:pt x="1518" y="2775"/>
                  </a:cubicBezTo>
                  <a:cubicBezTo>
                    <a:pt x="2151" y="3004"/>
                    <a:pt x="2834" y="3059"/>
                    <a:pt x="3440" y="3347"/>
                  </a:cubicBezTo>
                  <a:cubicBezTo>
                    <a:pt x="4026" y="3628"/>
                    <a:pt x="4494" y="4109"/>
                    <a:pt x="5031" y="4471"/>
                  </a:cubicBezTo>
                  <a:cubicBezTo>
                    <a:pt x="5412" y="3999"/>
                    <a:pt x="5700" y="3394"/>
                    <a:pt x="5939" y="2748"/>
                  </a:cubicBezTo>
                  <a:cubicBezTo>
                    <a:pt x="5957" y="2701"/>
                    <a:pt x="5971" y="2655"/>
                    <a:pt x="5984" y="2610"/>
                  </a:cubicBezTo>
                  <a:cubicBezTo>
                    <a:pt x="5866" y="2564"/>
                    <a:pt x="5747" y="2527"/>
                    <a:pt x="5622" y="2500"/>
                  </a:cubicBezTo>
                  <a:cubicBezTo>
                    <a:pt x="4944" y="2362"/>
                    <a:pt x="4191" y="2518"/>
                    <a:pt x="3582" y="2192"/>
                  </a:cubicBezTo>
                  <a:cubicBezTo>
                    <a:pt x="3196" y="1990"/>
                    <a:pt x="2921" y="1628"/>
                    <a:pt x="2633" y="1307"/>
                  </a:cubicBezTo>
                  <a:cubicBezTo>
                    <a:pt x="2187" y="812"/>
                    <a:pt x="1679" y="394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42"/>
            <p:cNvSpPr/>
            <p:nvPr/>
          </p:nvSpPr>
          <p:spPr>
            <a:xfrm>
              <a:off x="6797950" y="3622075"/>
              <a:ext cx="111700" cy="58200"/>
            </a:xfrm>
            <a:custGeom>
              <a:rect b="b" l="l" r="r" t="t"/>
              <a:pathLst>
                <a:path extrusionOk="0" h="2328" w="4468">
                  <a:moveTo>
                    <a:pt x="0" y="1"/>
                  </a:moveTo>
                  <a:cubicBezTo>
                    <a:pt x="97" y="208"/>
                    <a:pt x="239" y="391"/>
                    <a:pt x="428" y="538"/>
                  </a:cubicBezTo>
                  <a:cubicBezTo>
                    <a:pt x="628" y="699"/>
                    <a:pt x="847" y="750"/>
                    <a:pt x="1044" y="750"/>
                  </a:cubicBezTo>
                  <a:cubicBezTo>
                    <a:pt x="1380" y="750"/>
                    <a:pt x="1651" y="602"/>
                    <a:pt x="1651" y="602"/>
                  </a:cubicBezTo>
                  <a:lnTo>
                    <a:pt x="1651" y="602"/>
                  </a:lnTo>
                  <a:cubicBezTo>
                    <a:pt x="1651" y="602"/>
                    <a:pt x="1541" y="904"/>
                    <a:pt x="1679" y="1395"/>
                  </a:cubicBezTo>
                  <a:cubicBezTo>
                    <a:pt x="1820" y="1900"/>
                    <a:pt x="2638" y="2327"/>
                    <a:pt x="3268" y="2327"/>
                  </a:cubicBezTo>
                  <a:cubicBezTo>
                    <a:pt x="3336" y="2327"/>
                    <a:pt x="3401" y="2322"/>
                    <a:pt x="3463" y="2312"/>
                  </a:cubicBezTo>
                  <a:cubicBezTo>
                    <a:pt x="3844" y="2253"/>
                    <a:pt x="4178" y="2097"/>
                    <a:pt x="4468" y="1867"/>
                  </a:cubicBezTo>
                  <a:cubicBezTo>
                    <a:pt x="4161" y="1725"/>
                    <a:pt x="3798" y="1638"/>
                    <a:pt x="3500" y="1478"/>
                  </a:cubicBezTo>
                  <a:cubicBezTo>
                    <a:pt x="3120" y="1272"/>
                    <a:pt x="2826" y="927"/>
                    <a:pt x="2510" y="629"/>
                  </a:cubicBezTo>
                  <a:cubicBezTo>
                    <a:pt x="2422" y="547"/>
                    <a:pt x="2335" y="469"/>
                    <a:pt x="2225" y="423"/>
                  </a:cubicBezTo>
                  <a:cubicBezTo>
                    <a:pt x="2129" y="385"/>
                    <a:pt x="2027" y="375"/>
                    <a:pt x="1923" y="375"/>
                  </a:cubicBezTo>
                  <a:cubicBezTo>
                    <a:pt x="1837" y="375"/>
                    <a:pt x="1751" y="382"/>
                    <a:pt x="1666" y="386"/>
                  </a:cubicBezTo>
                  <a:cubicBezTo>
                    <a:pt x="1609" y="389"/>
                    <a:pt x="1553" y="391"/>
                    <a:pt x="1497" y="391"/>
                  </a:cubicBezTo>
                  <a:cubicBezTo>
                    <a:pt x="975" y="391"/>
                    <a:pt x="456" y="254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42"/>
            <p:cNvSpPr/>
            <p:nvPr/>
          </p:nvSpPr>
          <p:spPr>
            <a:xfrm>
              <a:off x="6752325" y="3632175"/>
              <a:ext cx="91050" cy="67550"/>
            </a:xfrm>
            <a:custGeom>
              <a:rect b="b" l="l" r="r" t="t"/>
              <a:pathLst>
                <a:path extrusionOk="0" h="2702" w="3642">
                  <a:moveTo>
                    <a:pt x="3569" y="0"/>
                  </a:moveTo>
                  <a:cubicBezTo>
                    <a:pt x="3550" y="0"/>
                    <a:pt x="3531" y="8"/>
                    <a:pt x="3518" y="24"/>
                  </a:cubicBezTo>
                  <a:lnTo>
                    <a:pt x="3514" y="28"/>
                  </a:lnTo>
                  <a:lnTo>
                    <a:pt x="2844" y="877"/>
                  </a:lnTo>
                  <a:cubicBezTo>
                    <a:pt x="2610" y="1156"/>
                    <a:pt x="2371" y="1423"/>
                    <a:pt x="2106" y="1652"/>
                  </a:cubicBezTo>
                  <a:cubicBezTo>
                    <a:pt x="1840" y="1881"/>
                    <a:pt x="1546" y="2069"/>
                    <a:pt x="1230" y="2183"/>
                  </a:cubicBezTo>
                  <a:cubicBezTo>
                    <a:pt x="1017" y="2264"/>
                    <a:pt x="794" y="2307"/>
                    <a:pt x="576" y="2307"/>
                  </a:cubicBezTo>
                  <a:cubicBezTo>
                    <a:pt x="470" y="2307"/>
                    <a:pt x="365" y="2297"/>
                    <a:pt x="263" y="2276"/>
                  </a:cubicBezTo>
                  <a:cubicBezTo>
                    <a:pt x="257" y="2276"/>
                    <a:pt x="253" y="2276"/>
                    <a:pt x="248" y="2271"/>
                  </a:cubicBezTo>
                  <a:cubicBezTo>
                    <a:pt x="240" y="2270"/>
                    <a:pt x="231" y="2270"/>
                    <a:pt x="222" y="2270"/>
                  </a:cubicBezTo>
                  <a:cubicBezTo>
                    <a:pt x="122" y="2270"/>
                    <a:pt x="32" y="2344"/>
                    <a:pt x="19" y="2450"/>
                  </a:cubicBezTo>
                  <a:cubicBezTo>
                    <a:pt x="1" y="2564"/>
                    <a:pt x="79" y="2665"/>
                    <a:pt x="193" y="2684"/>
                  </a:cubicBezTo>
                  <a:cubicBezTo>
                    <a:pt x="282" y="2696"/>
                    <a:pt x="370" y="2702"/>
                    <a:pt x="457" y="2702"/>
                  </a:cubicBezTo>
                  <a:cubicBezTo>
                    <a:pt x="774" y="2702"/>
                    <a:pt x="1082" y="2627"/>
                    <a:pt x="1358" y="2505"/>
                  </a:cubicBezTo>
                  <a:cubicBezTo>
                    <a:pt x="1715" y="2348"/>
                    <a:pt x="2024" y="2115"/>
                    <a:pt x="2289" y="1849"/>
                  </a:cubicBezTo>
                  <a:cubicBezTo>
                    <a:pt x="2555" y="1588"/>
                    <a:pt x="2784" y="1298"/>
                    <a:pt x="3000" y="1006"/>
                  </a:cubicBezTo>
                  <a:lnTo>
                    <a:pt x="3624" y="106"/>
                  </a:lnTo>
                  <a:cubicBezTo>
                    <a:pt x="3642" y="74"/>
                    <a:pt x="3637" y="37"/>
                    <a:pt x="3610" y="15"/>
                  </a:cubicBezTo>
                  <a:cubicBezTo>
                    <a:pt x="3598" y="5"/>
                    <a:pt x="3583" y="0"/>
                    <a:pt x="35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42"/>
            <p:cNvSpPr/>
            <p:nvPr/>
          </p:nvSpPr>
          <p:spPr>
            <a:xfrm>
              <a:off x="6767575" y="3349825"/>
              <a:ext cx="127975" cy="139475"/>
            </a:xfrm>
            <a:custGeom>
              <a:rect b="b" l="l" r="r" t="t"/>
              <a:pathLst>
                <a:path extrusionOk="0" h="5579" w="5119">
                  <a:moveTo>
                    <a:pt x="4555" y="0"/>
                  </a:moveTo>
                  <a:cubicBezTo>
                    <a:pt x="4555" y="0"/>
                    <a:pt x="3981" y="261"/>
                    <a:pt x="3450" y="339"/>
                  </a:cubicBezTo>
                  <a:cubicBezTo>
                    <a:pt x="3262" y="367"/>
                    <a:pt x="3065" y="371"/>
                    <a:pt x="2853" y="385"/>
                  </a:cubicBezTo>
                  <a:cubicBezTo>
                    <a:pt x="2491" y="413"/>
                    <a:pt x="2092" y="468"/>
                    <a:pt x="1643" y="729"/>
                  </a:cubicBezTo>
                  <a:cubicBezTo>
                    <a:pt x="1446" y="843"/>
                    <a:pt x="1243" y="995"/>
                    <a:pt x="1028" y="1201"/>
                  </a:cubicBezTo>
                  <a:cubicBezTo>
                    <a:pt x="1010" y="1220"/>
                    <a:pt x="995" y="1233"/>
                    <a:pt x="978" y="1251"/>
                  </a:cubicBezTo>
                  <a:cubicBezTo>
                    <a:pt x="519" y="1700"/>
                    <a:pt x="235" y="2178"/>
                    <a:pt x="110" y="2623"/>
                  </a:cubicBezTo>
                  <a:cubicBezTo>
                    <a:pt x="0" y="3021"/>
                    <a:pt x="19" y="3393"/>
                    <a:pt x="161" y="3700"/>
                  </a:cubicBezTo>
                  <a:cubicBezTo>
                    <a:pt x="244" y="3865"/>
                    <a:pt x="358" y="4012"/>
                    <a:pt x="510" y="4136"/>
                  </a:cubicBezTo>
                  <a:cubicBezTo>
                    <a:pt x="669" y="4265"/>
                    <a:pt x="845" y="4306"/>
                    <a:pt x="1003" y="4306"/>
                  </a:cubicBezTo>
                  <a:cubicBezTo>
                    <a:pt x="1275" y="4306"/>
                    <a:pt x="1496" y="4187"/>
                    <a:pt x="1496" y="4187"/>
                  </a:cubicBezTo>
                  <a:lnTo>
                    <a:pt x="1496" y="4187"/>
                  </a:lnTo>
                  <a:cubicBezTo>
                    <a:pt x="1496" y="4187"/>
                    <a:pt x="1408" y="4430"/>
                    <a:pt x="1518" y="4824"/>
                  </a:cubicBezTo>
                  <a:cubicBezTo>
                    <a:pt x="1631" y="5235"/>
                    <a:pt x="2292" y="5579"/>
                    <a:pt x="2801" y="5579"/>
                  </a:cubicBezTo>
                  <a:cubicBezTo>
                    <a:pt x="2854" y="5579"/>
                    <a:pt x="2906" y="5575"/>
                    <a:pt x="2954" y="5567"/>
                  </a:cubicBezTo>
                  <a:cubicBezTo>
                    <a:pt x="3266" y="5516"/>
                    <a:pt x="3532" y="5388"/>
                    <a:pt x="3766" y="5209"/>
                  </a:cubicBezTo>
                  <a:cubicBezTo>
                    <a:pt x="3912" y="5095"/>
                    <a:pt x="4045" y="4962"/>
                    <a:pt x="4165" y="4805"/>
                  </a:cubicBezTo>
                  <a:cubicBezTo>
                    <a:pt x="4472" y="4425"/>
                    <a:pt x="4706" y="3939"/>
                    <a:pt x="4898" y="3416"/>
                  </a:cubicBezTo>
                  <a:cubicBezTo>
                    <a:pt x="4913" y="3379"/>
                    <a:pt x="4921" y="3343"/>
                    <a:pt x="4936" y="3306"/>
                  </a:cubicBezTo>
                  <a:cubicBezTo>
                    <a:pt x="4999" y="3114"/>
                    <a:pt x="5040" y="2921"/>
                    <a:pt x="5063" y="2733"/>
                  </a:cubicBezTo>
                  <a:cubicBezTo>
                    <a:pt x="5118" y="2339"/>
                    <a:pt x="5105" y="1954"/>
                    <a:pt x="5054" y="1605"/>
                  </a:cubicBezTo>
                  <a:cubicBezTo>
                    <a:pt x="4921" y="688"/>
                    <a:pt x="4555" y="0"/>
                    <a:pt x="45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42"/>
            <p:cNvSpPr/>
            <p:nvPr/>
          </p:nvSpPr>
          <p:spPr>
            <a:xfrm>
              <a:off x="6808625" y="3359450"/>
              <a:ext cx="86925" cy="58700"/>
            </a:xfrm>
            <a:custGeom>
              <a:rect b="b" l="l" r="r" t="t"/>
              <a:pathLst>
                <a:path extrusionOk="0" h="2348" w="3477">
                  <a:moveTo>
                    <a:pt x="1211" y="0"/>
                  </a:moveTo>
                  <a:cubicBezTo>
                    <a:pt x="849" y="28"/>
                    <a:pt x="450" y="83"/>
                    <a:pt x="1" y="344"/>
                  </a:cubicBezTo>
                  <a:cubicBezTo>
                    <a:pt x="1097" y="985"/>
                    <a:pt x="2197" y="1628"/>
                    <a:pt x="3294" y="2270"/>
                  </a:cubicBezTo>
                  <a:cubicBezTo>
                    <a:pt x="3339" y="2297"/>
                    <a:pt x="3381" y="2320"/>
                    <a:pt x="3421" y="2348"/>
                  </a:cubicBezTo>
                  <a:cubicBezTo>
                    <a:pt x="3476" y="1954"/>
                    <a:pt x="3463" y="1569"/>
                    <a:pt x="3412" y="1220"/>
                  </a:cubicBezTo>
                  <a:cubicBezTo>
                    <a:pt x="3275" y="1174"/>
                    <a:pt x="3137" y="1137"/>
                    <a:pt x="3004" y="1091"/>
                  </a:cubicBezTo>
                  <a:cubicBezTo>
                    <a:pt x="2335" y="866"/>
                    <a:pt x="1720" y="490"/>
                    <a:pt x="1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p42"/>
            <p:cNvSpPr/>
            <p:nvPr/>
          </p:nvSpPr>
          <p:spPr>
            <a:xfrm>
              <a:off x="6770325" y="3379825"/>
              <a:ext cx="120650" cy="90150"/>
            </a:xfrm>
            <a:custGeom>
              <a:rect b="b" l="l" r="r" t="t"/>
              <a:pathLst>
                <a:path extrusionOk="0" h="3606" w="4826">
                  <a:moveTo>
                    <a:pt x="918" y="1"/>
                  </a:moveTo>
                  <a:cubicBezTo>
                    <a:pt x="900" y="20"/>
                    <a:pt x="885" y="33"/>
                    <a:pt x="868" y="51"/>
                  </a:cubicBezTo>
                  <a:cubicBezTo>
                    <a:pt x="409" y="500"/>
                    <a:pt x="125" y="978"/>
                    <a:pt x="0" y="1423"/>
                  </a:cubicBezTo>
                  <a:cubicBezTo>
                    <a:pt x="335" y="1789"/>
                    <a:pt x="758" y="2074"/>
                    <a:pt x="1225" y="2239"/>
                  </a:cubicBezTo>
                  <a:cubicBezTo>
                    <a:pt x="1730" y="2422"/>
                    <a:pt x="2284" y="2468"/>
                    <a:pt x="2771" y="2702"/>
                  </a:cubicBezTo>
                  <a:cubicBezTo>
                    <a:pt x="3243" y="2927"/>
                    <a:pt x="3624" y="3313"/>
                    <a:pt x="4055" y="3605"/>
                  </a:cubicBezTo>
                  <a:cubicBezTo>
                    <a:pt x="4362" y="3225"/>
                    <a:pt x="4596" y="2739"/>
                    <a:pt x="4788" y="2216"/>
                  </a:cubicBezTo>
                  <a:cubicBezTo>
                    <a:pt x="4803" y="2179"/>
                    <a:pt x="4811" y="2143"/>
                    <a:pt x="4826" y="2106"/>
                  </a:cubicBezTo>
                  <a:cubicBezTo>
                    <a:pt x="4729" y="2069"/>
                    <a:pt x="4633" y="2037"/>
                    <a:pt x="4532" y="2019"/>
                  </a:cubicBezTo>
                  <a:cubicBezTo>
                    <a:pt x="3986" y="1904"/>
                    <a:pt x="3380" y="2028"/>
                    <a:pt x="2885" y="1772"/>
                  </a:cubicBezTo>
                  <a:cubicBezTo>
                    <a:pt x="2574" y="1607"/>
                    <a:pt x="2358" y="1317"/>
                    <a:pt x="2119" y="1056"/>
                  </a:cubicBezTo>
                  <a:cubicBezTo>
                    <a:pt x="1761" y="657"/>
                    <a:pt x="1349" y="318"/>
                    <a:pt x="9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42"/>
            <p:cNvSpPr/>
            <p:nvPr/>
          </p:nvSpPr>
          <p:spPr>
            <a:xfrm>
              <a:off x="6771600" y="3442325"/>
              <a:ext cx="90125" cy="46975"/>
            </a:xfrm>
            <a:custGeom>
              <a:rect b="b" l="l" r="r" t="t"/>
              <a:pathLst>
                <a:path extrusionOk="0" h="1879" w="3605">
                  <a:moveTo>
                    <a:pt x="0" y="0"/>
                  </a:moveTo>
                  <a:lnTo>
                    <a:pt x="0" y="0"/>
                  </a:lnTo>
                  <a:cubicBezTo>
                    <a:pt x="83" y="165"/>
                    <a:pt x="197" y="312"/>
                    <a:pt x="349" y="436"/>
                  </a:cubicBezTo>
                  <a:cubicBezTo>
                    <a:pt x="508" y="565"/>
                    <a:pt x="684" y="606"/>
                    <a:pt x="842" y="606"/>
                  </a:cubicBezTo>
                  <a:cubicBezTo>
                    <a:pt x="1114" y="606"/>
                    <a:pt x="1335" y="487"/>
                    <a:pt x="1335" y="487"/>
                  </a:cubicBezTo>
                  <a:lnTo>
                    <a:pt x="1335" y="487"/>
                  </a:lnTo>
                  <a:cubicBezTo>
                    <a:pt x="1335" y="487"/>
                    <a:pt x="1247" y="730"/>
                    <a:pt x="1357" y="1124"/>
                  </a:cubicBezTo>
                  <a:cubicBezTo>
                    <a:pt x="1470" y="1535"/>
                    <a:pt x="2131" y="1879"/>
                    <a:pt x="2640" y="1879"/>
                  </a:cubicBezTo>
                  <a:cubicBezTo>
                    <a:pt x="2693" y="1879"/>
                    <a:pt x="2745" y="1875"/>
                    <a:pt x="2793" y="1867"/>
                  </a:cubicBezTo>
                  <a:cubicBezTo>
                    <a:pt x="3105" y="1816"/>
                    <a:pt x="3371" y="1688"/>
                    <a:pt x="3605" y="1509"/>
                  </a:cubicBezTo>
                  <a:cubicBezTo>
                    <a:pt x="3357" y="1395"/>
                    <a:pt x="3063" y="1321"/>
                    <a:pt x="2825" y="1192"/>
                  </a:cubicBezTo>
                  <a:cubicBezTo>
                    <a:pt x="2518" y="1023"/>
                    <a:pt x="2284" y="748"/>
                    <a:pt x="2027" y="510"/>
                  </a:cubicBezTo>
                  <a:cubicBezTo>
                    <a:pt x="1958" y="441"/>
                    <a:pt x="1885" y="377"/>
                    <a:pt x="1793" y="345"/>
                  </a:cubicBezTo>
                  <a:cubicBezTo>
                    <a:pt x="1717" y="311"/>
                    <a:pt x="1633" y="302"/>
                    <a:pt x="1548" y="302"/>
                  </a:cubicBezTo>
                  <a:cubicBezTo>
                    <a:pt x="1480" y="302"/>
                    <a:pt x="1411" y="308"/>
                    <a:pt x="1344" y="312"/>
                  </a:cubicBezTo>
                  <a:cubicBezTo>
                    <a:pt x="1299" y="315"/>
                    <a:pt x="1253" y="316"/>
                    <a:pt x="1208" y="316"/>
                  </a:cubicBezTo>
                  <a:cubicBezTo>
                    <a:pt x="789" y="316"/>
                    <a:pt x="368" y="203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42"/>
            <p:cNvSpPr/>
            <p:nvPr/>
          </p:nvSpPr>
          <p:spPr>
            <a:xfrm>
              <a:off x="6734900" y="3450525"/>
              <a:ext cx="73400" cy="54450"/>
            </a:xfrm>
            <a:custGeom>
              <a:rect b="b" l="l" r="r" t="t"/>
              <a:pathLst>
                <a:path extrusionOk="0" h="2178" w="2936">
                  <a:moveTo>
                    <a:pt x="2877" y="1"/>
                  </a:moveTo>
                  <a:cubicBezTo>
                    <a:pt x="2861" y="1"/>
                    <a:pt x="2845" y="8"/>
                    <a:pt x="2835" y="21"/>
                  </a:cubicBezTo>
                  <a:lnTo>
                    <a:pt x="2831" y="21"/>
                  </a:lnTo>
                  <a:lnTo>
                    <a:pt x="2289" y="705"/>
                  </a:lnTo>
                  <a:cubicBezTo>
                    <a:pt x="2105" y="929"/>
                    <a:pt x="1908" y="1145"/>
                    <a:pt x="1697" y="1328"/>
                  </a:cubicBezTo>
                  <a:cubicBezTo>
                    <a:pt x="1482" y="1516"/>
                    <a:pt x="1248" y="1668"/>
                    <a:pt x="992" y="1759"/>
                  </a:cubicBezTo>
                  <a:cubicBezTo>
                    <a:pt x="818" y="1823"/>
                    <a:pt x="637" y="1860"/>
                    <a:pt x="462" y="1860"/>
                  </a:cubicBezTo>
                  <a:cubicBezTo>
                    <a:pt x="377" y="1860"/>
                    <a:pt x="292" y="1851"/>
                    <a:pt x="211" y="1833"/>
                  </a:cubicBezTo>
                  <a:lnTo>
                    <a:pt x="198" y="1833"/>
                  </a:lnTo>
                  <a:cubicBezTo>
                    <a:pt x="189" y="1832"/>
                    <a:pt x="181" y="1831"/>
                    <a:pt x="172" y="1831"/>
                  </a:cubicBezTo>
                  <a:cubicBezTo>
                    <a:pt x="92" y="1831"/>
                    <a:pt x="23" y="1891"/>
                    <a:pt x="10" y="1975"/>
                  </a:cubicBezTo>
                  <a:cubicBezTo>
                    <a:pt x="1" y="2066"/>
                    <a:pt x="65" y="2149"/>
                    <a:pt x="152" y="2163"/>
                  </a:cubicBezTo>
                  <a:cubicBezTo>
                    <a:pt x="223" y="2173"/>
                    <a:pt x="295" y="2178"/>
                    <a:pt x="365" y="2178"/>
                  </a:cubicBezTo>
                  <a:cubicBezTo>
                    <a:pt x="621" y="2178"/>
                    <a:pt x="869" y="2116"/>
                    <a:pt x="1092" y="2016"/>
                  </a:cubicBezTo>
                  <a:cubicBezTo>
                    <a:pt x="1381" y="1892"/>
                    <a:pt x="1633" y="1704"/>
                    <a:pt x="1845" y="1493"/>
                  </a:cubicBezTo>
                  <a:cubicBezTo>
                    <a:pt x="2060" y="1277"/>
                    <a:pt x="2243" y="1044"/>
                    <a:pt x="2418" y="805"/>
                  </a:cubicBezTo>
                  <a:lnTo>
                    <a:pt x="2922" y="81"/>
                  </a:lnTo>
                  <a:cubicBezTo>
                    <a:pt x="2935" y="58"/>
                    <a:pt x="2931" y="26"/>
                    <a:pt x="2908" y="11"/>
                  </a:cubicBezTo>
                  <a:cubicBezTo>
                    <a:pt x="2899" y="4"/>
                    <a:pt x="2888" y="1"/>
                    <a:pt x="28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42"/>
            <p:cNvSpPr/>
            <p:nvPr/>
          </p:nvSpPr>
          <p:spPr>
            <a:xfrm>
              <a:off x="6772400" y="3255725"/>
              <a:ext cx="101825" cy="91650"/>
            </a:xfrm>
            <a:custGeom>
              <a:rect b="b" l="l" r="r" t="t"/>
              <a:pathLst>
                <a:path extrusionOk="0" h="3666" w="4073">
                  <a:moveTo>
                    <a:pt x="2074" y="1"/>
                  </a:moveTo>
                  <a:cubicBezTo>
                    <a:pt x="2010" y="1"/>
                    <a:pt x="1942" y="4"/>
                    <a:pt x="1871" y="12"/>
                  </a:cubicBezTo>
                  <a:cubicBezTo>
                    <a:pt x="1710" y="31"/>
                    <a:pt x="1528" y="71"/>
                    <a:pt x="1325" y="141"/>
                  </a:cubicBezTo>
                  <a:cubicBezTo>
                    <a:pt x="1308" y="150"/>
                    <a:pt x="1293" y="154"/>
                    <a:pt x="1276" y="159"/>
                  </a:cubicBezTo>
                  <a:cubicBezTo>
                    <a:pt x="835" y="325"/>
                    <a:pt x="505" y="558"/>
                    <a:pt x="289" y="820"/>
                  </a:cubicBezTo>
                  <a:cubicBezTo>
                    <a:pt x="97" y="1049"/>
                    <a:pt x="0" y="1305"/>
                    <a:pt x="4" y="1553"/>
                  </a:cubicBezTo>
                  <a:cubicBezTo>
                    <a:pt x="10" y="1686"/>
                    <a:pt x="42" y="1819"/>
                    <a:pt x="106" y="1942"/>
                  </a:cubicBezTo>
                  <a:cubicBezTo>
                    <a:pt x="265" y="2250"/>
                    <a:pt x="618" y="2273"/>
                    <a:pt x="723" y="2273"/>
                  </a:cubicBezTo>
                  <a:cubicBezTo>
                    <a:pt x="742" y="2273"/>
                    <a:pt x="753" y="2273"/>
                    <a:pt x="753" y="2273"/>
                  </a:cubicBezTo>
                  <a:lnTo>
                    <a:pt x="753" y="2273"/>
                  </a:lnTo>
                  <a:cubicBezTo>
                    <a:pt x="753" y="2273"/>
                    <a:pt x="620" y="2406"/>
                    <a:pt x="573" y="2704"/>
                  </a:cubicBezTo>
                  <a:cubicBezTo>
                    <a:pt x="523" y="3043"/>
                    <a:pt x="945" y="3530"/>
                    <a:pt x="1312" y="3626"/>
                  </a:cubicBezTo>
                  <a:cubicBezTo>
                    <a:pt x="1419" y="3653"/>
                    <a:pt x="1526" y="3666"/>
                    <a:pt x="1632" y="3666"/>
                  </a:cubicBezTo>
                  <a:cubicBezTo>
                    <a:pt x="1743" y="3666"/>
                    <a:pt x="1852" y="3652"/>
                    <a:pt x="1958" y="3626"/>
                  </a:cubicBezTo>
                  <a:cubicBezTo>
                    <a:pt x="2091" y="3593"/>
                    <a:pt x="2220" y="3544"/>
                    <a:pt x="2343" y="3479"/>
                  </a:cubicBezTo>
                  <a:cubicBezTo>
                    <a:pt x="2665" y="3314"/>
                    <a:pt x="2963" y="3057"/>
                    <a:pt x="3247" y="2768"/>
                  </a:cubicBezTo>
                  <a:cubicBezTo>
                    <a:pt x="3266" y="2746"/>
                    <a:pt x="3284" y="2727"/>
                    <a:pt x="3302" y="2704"/>
                  </a:cubicBezTo>
                  <a:cubicBezTo>
                    <a:pt x="3403" y="2594"/>
                    <a:pt x="3486" y="2480"/>
                    <a:pt x="3564" y="2361"/>
                  </a:cubicBezTo>
                  <a:cubicBezTo>
                    <a:pt x="3715" y="2117"/>
                    <a:pt x="3820" y="1856"/>
                    <a:pt x="3890" y="1603"/>
                  </a:cubicBezTo>
                  <a:cubicBezTo>
                    <a:pt x="4072" y="957"/>
                    <a:pt x="4032" y="388"/>
                    <a:pt x="4032" y="388"/>
                  </a:cubicBezTo>
                  <a:lnTo>
                    <a:pt x="4032" y="388"/>
                  </a:lnTo>
                  <a:cubicBezTo>
                    <a:pt x="4032" y="388"/>
                    <a:pt x="4029" y="388"/>
                    <a:pt x="4024" y="388"/>
                  </a:cubicBezTo>
                  <a:cubicBezTo>
                    <a:pt x="3961" y="388"/>
                    <a:pt x="3543" y="385"/>
                    <a:pt x="3192" y="287"/>
                  </a:cubicBezTo>
                  <a:cubicBezTo>
                    <a:pt x="3059" y="246"/>
                    <a:pt x="2927" y="191"/>
                    <a:pt x="2783" y="141"/>
                  </a:cubicBezTo>
                  <a:cubicBezTo>
                    <a:pt x="2579" y="66"/>
                    <a:pt x="2355" y="1"/>
                    <a:pt x="2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42"/>
            <p:cNvSpPr/>
            <p:nvPr/>
          </p:nvSpPr>
          <p:spPr>
            <a:xfrm>
              <a:off x="6819175" y="3255725"/>
              <a:ext cx="50475" cy="59025"/>
            </a:xfrm>
            <a:custGeom>
              <a:rect b="b" l="l" r="r" t="t"/>
              <a:pathLst>
                <a:path extrusionOk="0" h="2361" w="2019">
                  <a:moveTo>
                    <a:pt x="203" y="1"/>
                  </a:moveTo>
                  <a:cubicBezTo>
                    <a:pt x="139" y="1"/>
                    <a:pt x="71" y="4"/>
                    <a:pt x="0" y="12"/>
                  </a:cubicBezTo>
                  <a:cubicBezTo>
                    <a:pt x="542" y="765"/>
                    <a:pt x="1083" y="1517"/>
                    <a:pt x="1628" y="2273"/>
                  </a:cubicBezTo>
                  <a:cubicBezTo>
                    <a:pt x="1647" y="2300"/>
                    <a:pt x="1670" y="2333"/>
                    <a:pt x="1693" y="2361"/>
                  </a:cubicBezTo>
                  <a:cubicBezTo>
                    <a:pt x="1844" y="2117"/>
                    <a:pt x="1949" y="1856"/>
                    <a:pt x="2019" y="1603"/>
                  </a:cubicBezTo>
                  <a:cubicBezTo>
                    <a:pt x="1940" y="1535"/>
                    <a:pt x="1858" y="1470"/>
                    <a:pt x="1784" y="1402"/>
                  </a:cubicBezTo>
                  <a:cubicBezTo>
                    <a:pt x="1403" y="1053"/>
                    <a:pt x="1105" y="617"/>
                    <a:pt x="912" y="141"/>
                  </a:cubicBezTo>
                  <a:cubicBezTo>
                    <a:pt x="708" y="66"/>
                    <a:pt x="484" y="1"/>
                    <a:pt x="2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42"/>
            <p:cNvSpPr/>
            <p:nvPr/>
          </p:nvSpPr>
          <p:spPr>
            <a:xfrm>
              <a:off x="6779625" y="3259225"/>
              <a:ext cx="75325" cy="83475"/>
            </a:xfrm>
            <a:custGeom>
              <a:rect b="b" l="l" r="r" t="t"/>
              <a:pathLst>
                <a:path extrusionOk="0" h="3339" w="3013">
                  <a:moveTo>
                    <a:pt x="1036" y="1"/>
                  </a:moveTo>
                  <a:cubicBezTo>
                    <a:pt x="1019" y="10"/>
                    <a:pt x="1004" y="14"/>
                    <a:pt x="987" y="19"/>
                  </a:cubicBezTo>
                  <a:cubicBezTo>
                    <a:pt x="546" y="185"/>
                    <a:pt x="216" y="418"/>
                    <a:pt x="0" y="680"/>
                  </a:cubicBezTo>
                  <a:cubicBezTo>
                    <a:pt x="115" y="1019"/>
                    <a:pt x="312" y="1335"/>
                    <a:pt x="574" y="1588"/>
                  </a:cubicBezTo>
                  <a:cubicBezTo>
                    <a:pt x="858" y="1858"/>
                    <a:pt x="1216" y="2056"/>
                    <a:pt x="1468" y="2353"/>
                  </a:cubicBezTo>
                  <a:cubicBezTo>
                    <a:pt x="1715" y="2642"/>
                    <a:pt x="1853" y="3013"/>
                    <a:pt x="2054" y="3339"/>
                  </a:cubicBezTo>
                  <a:cubicBezTo>
                    <a:pt x="2376" y="3174"/>
                    <a:pt x="2674" y="2917"/>
                    <a:pt x="2958" y="2628"/>
                  </a:cubicBezTo>
                  <a:cubicBezTo>
                    <a:pt x="2977" y="2606"/>
                    <a:pt x="2995" y="2587"/>
                    <a:pt x="3013" y="2564"/>
                  </a:cubicBezTo>
                  <a:cubicBezTo>
                    <a:pt x="2962" y="2509"/>
                    <a:pt x="2907" y="2463"/>
                    <a:pt x="2848" y="2418"/>
                  </a:cubicBezTo>
                  <a:cubicBezTo>
                    <a:pt x="2513" y="2183"/>
                    <a:pt x="2073" y="2088"/>
                    <a:pt x="1821" y="1766"/>
                  </a:cubicBezTo>
                  <a:cubicBezTo>
                    <a:pt x="1660" y="1565"/>
                    <a:pt x="1605" y="1307"/>
                    <a:pt x="1523" y="1060"/>
                  </a:cubicBezTo>
                  <a:cubicBezTo>
                    <a:pt x="1404" y="693"/>
                    <a:pt x="1229" y="344"/>
                    <a:pt x="10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42"/>
            <p:cNvSpPr/>
            <p:nvPr/>
          </p:nvSpPr>
          <p:spPr>
            <a:xfrm>
              <a:off x="6772500" y="3294525"/>
              <a:ext cx="48850" cy="52850"/>
            </a:xfrm>
            <a:custGeom>
              <a:rect b="b" l="l" r="r" t="t"/>
              <a:pathLst>
                <a:path extrusionOk="0" h="2114" w="1954">
                  <a:moveTo>
                    <a:pt x="0" y="1"/>
                  </a:moveTo>
                  <a:lnTo>
                    <a:pt x="0" y="1"/>
                  </a:lnTo>
                  <a:cubicBezTo>
                    <a:pt x="6" y="134"/>
                    <a:pt x="38" y="267"/>
                    <a:pt x="102" y="390"/>
                  </a:cubicBezTo>
                  <a:cubicBezTo>
                    <a:pt x="261" y="698"/>
                    <a:pt x="614" y="721"/>
                    <a:pt x="719" y="721"/>
                  </a:cubicBezTo>
                  <a:cubicBezTo>
                    <a:pt x="738" y="721"/>
                    <a:pt x="749" y="721"/>
                    <a:pt x="749" y="721"/>
                  </a:cubicBezTo>
                  <a:lnTo>
                    <a:pt x="749" y="721"/>
                  </a:lnTo>
                  <a:cubicBezTo>
                    <a:pt x="749" y="721"/>
                    <a:pt x="616" y="854"/>
                    <a:pt x="569" y="1152"/>
                  </a:cubicBezTo>
                  <a:cubicBezTo>
                    <a:pt x="519" y="1491"/>
                    <a:pt x="941" y="1978"/>
                    <a:pt x="1308" y="2074"/>
                  </a:cubicBezTo>
                  <a:cubicBezTo>
                    <a:pt x="1415" y="2101"/>
                    <a:pt x="1522" y="2114"/>
                    <a:pt x="1628" y="2114"/>
                  </a:cubicBezTo>
                  <a:cubicBezTo>
                    <a:pt x="1739" y="2114"/>
                    <a:pt x="1848" y="2100"/>
                    <a:pt x="1954" y="2074"/>
                  </a:cubicBezTo>
                  <a:cubicBezTo>
                    <a:pt x="1826" y="1923"/>
                    <a:pt x="1651" y="1789"/>
                    <a:pt x="1528" y="1634"/>
                  </a:cubicBezTo>
                  <a:cubicBezTo>
                    <a:pt x="1372" y="1427"/>
                    <a:pt x="1299" y="1175"/>
                    <a:pt x="1198" y="941"/>
                  </a:cubicBezTo>
                  <a:cubicBezTo>
                    <a:pt x="1175" y="873"/>
                    <a:pt x="1143" y="809"/>
                    <a:pt x="1097" y="762"/>
                  </a:cubicBezTo>
                  <a:cubicBezTo>
                    <a:pt x="1018" y="680"/>
                    <a:pt x="908" y="648"/>
                    <a:pt x="804" y="606"/>
                  </a:cubicBezTo>
                  <a:cubicBezTo>
                    <a:pt x="487" y="487"/>
                    <a:pt x="207" y="272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42"/>
            <p:cNvSpPr/>
            <p:nvPr/>
          </p:nvSpPr>
          <p:spPr>
            <a:xfrm>
              <a:off x="6730325" y="3310275"/>
              <a:ext cx="64000" cy="20525"/>
            </a:xfrm>
            <a:custGeom>
              <a:rect b="b" l="l" r="r" t="t"/>
              <a:pathLst>
                <a:path extrusionOk="0" h="821" w="2560">
                  <a:moveTo>
                    <a:pt x="2510" y="0"/>
                  </a:moveTo>
                  <a:cubicBezTo>
                    <a:pt x="2505" y="0"/>
                    <a:pt x="2500" y="1"/>
                    <a:pt x="2495" y="4"/>
                  </a:cubicBezTo>
                  <a:lnTo>
                    <a:pt x="2495" y="8"/>
                  </a:lnTo>
                  <a:lnTo>
                    <a:pt x="1926" y="302"/>
                  </a:lnTo>
                  <a:cubicBezTo>
                    <a:pt x="1738" y="399"/>
                    <a:pt x="1545" y="481"/>
                    <a:pt x="1348" y="541"/>
                  </a:cubicBezTo>
                  <a:cubicBezTo>
                    <a:pt x="1181" y="591"/>
                    <a:pt x="1007" y="622"/>
                    <a:pt x="837" y="622"/>
                  </a:cubicBezTo>
                  <a:cubicBezTo>
                    <a:pt x="807" y="622"/>
                    <a:pt x="777" y="621"/>
                    <a:pt x="747" y="619"/>
                  </a:cubicBezTo>
                  <a:cubicBezTo>
                    <a:pt x="550" y="605"/>
                    <a:pt x="358" y="545"/>
                    <a:pt x="207" y="435"/>
                  </a:cubicBezTo>
                  <a:cubicBezTo>
                    <a:pt x="207" y="435"/>
                    <a:pt x="202" y="435"/>
                    <a:pt x="202" y="431"/>
                  </a:cubicBezTo>
                  <a:cubicBezTo>
                    <a:pt x="181" y="420"/>
                    <a:pt x="158" y="414"/>
                    <a:pt x="136" y="414"/>
                  </a:cubicBezTo>
                  <a:cubicBezTo>
                    <a:pt x="95" y="414"/>
                    <a:pt x="56" y="433"/>
                    <a:pt x="32" y="471"/>
                  </a:cubicBezTo>
                  <a:cubicBezTo>
                    <a:pt x="0" y="527"/>
                    <a:pt x="14" y="605"/>
                    <a:pt x="74" y="637"/>
                  </a:cubicBezTo>
                  <a:cubicBezTo>
                    <a:pt x="275" y="765"/>
                    <a:pt x="514" y="820"/>
                    <a:pt x="743" y="820"/>
                  </a:cubicBezTo>
                  <a:cubicBezTo>
                    <a:pt x="972" y="820"/>
                    <a:pt x="1192" y="770"/>
                    <a:pt x="1399" y="692"/>
                  </a:cubicBezTo>
                  <a:cubicBezTo>
                    <a:pt x="1605" y="613"/>
                    <a:pt x="1797" y="513"/>
                    <a:pt x="1986" y="408"/>
                  </a:cubicBezTo>
                  <a:lnTo>
                    <a:pt x="2532" y="73"/>
                  </a:lnTo>
                  <a:cubicBezTo>
                    <a:pt x="2550" y="63"/>
                    <a:pt x="2559" y="41"/>
                    <a:pt x="2550" y="22"/>
                  </a:cubicBezTo>
                  <a:cubicBezTo>
                    <a:pt x="2540" y="9"/>
                    <a:pt x="2525" y="0"/>
                    <a:pt x="25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6" name="Google Shape;3396;p42"/>
            <p:cNvSpPr/>
            <p:nvPr/>
          </p:nvSpPr>
          <p:spPr>
            <a:xfrm>
              <a:off x="6652800" y="3179075"/>
              <a:ext cx="87525" cy="108250"/>
            </a:xfrm>
            <a:custGeom>
              <a:rect b="b" l="l" r="r" t="t"/>
              <a:pathLst>
                <a:path extrusionOk="0" h="4330" w="3501">
                  <a:moveTo>
                    <a:pt x="1331" y="1"/>
                  </a:moveTo>
                  <a:cubicBezTo>
                    <a:pt x="1331" y="1"/>
                    <a:pt x="872" y="336"/>
                    <a:pt x="501" y="900"/>
                  </a:cubicBezTo>
                  <a:cubicBezTo>
                    <a:pt x="358" y="1116"/>
                    <a:pt x="231" y="1368"/>
                    <a:pt x="144" y="1643"/>
                  </a:cubicBezTo>
                  <a:cubicBezTo>
                    <a:pt x="98" y="1776"/>
                    <a:pt x="66" y="1914"/>
                    <a:pt x="47" y="2060"/>
                  </a:cubicBezTo>
                  <a:cubicBezTo>
                    <a:pt x="47" y="2087"/>
                    <a:pt x="42" y="2119"/>
                    <a:pt x="38" y="2147"/>
                  </a:cubicBezTo>
                  <a:cubicBezTo>
                    <a:pt x="1" y="2551"/>
                    <a:pt x="6" y="2945"/>
                    <a:pt x="89" y="3294"/>
                  </a:cubicBezTo>
                  <a:cubicBezTo>
                    <a:pt x="121" y="3431"/>
                    <a:pt x="166" y="3560"/>
                    <a:pt x="226" y="3679"/>
                  </a:cubicBezTo>
                  <a:cubicBezTo>
                    <a:pt x="322" y="3876"/>
                    <a:pt x="460" y="4041"/>
                    <a:pt x="648" y="4170"/>
                  </a:cubicBezTo>
                  <a:cubicBezTo>
                    <a:pt x="799" y="4275"/>
                    <a:pt x="1025" y="4330"/>
                    <a:pt x="1244" y="4330"/>
                  </a:cubicBezTo>
                  <a:cubicBezTo>
                    <a:pt x="1483" y="4330"/>
                    <a:pt x="1714" y="4265"/>
                    <a:pt x="1831" y="4128"/>
                  </a:cubicBezTo>
                  <a:cubicBezTo>
                    <a:pt x="2024" y="3903"/>
                    <a:pt x="2042" y="3715"/>
                    <a:pt x="2042" y="3715"/>
                  </a:cubicBezTo>
                  <a:cubicBezTo>
                    <a:pt x="2042" y="3715"/>
                    <a:pt x="2253" y="4006"/>
                    <a:pt x="2579" y="4006"/>
                  </a:cubicBezTo>
                  <a:cubicBezTo>
                    <a:pt x="2621" y="4006"/>
                    <a:pt x="2666" y="4002"/>
                    <a:pt x="2712" y="3990"/>
                  </a:cubicBezTo>
                  <a:cubicBezTo>
                    <a:pt x="2849" y="3958"/>
                    <a:pt x="2968" y="3895"/>
                    <a:pt x="3074" y="3812"/>
                  </a:cubicBezTo>
                  <a:cubicBezTo>
                    <a:pt x="3266" y="3651"/>
                    <a:pt x="3395" y="3413"/>
                    <a:pt x="3446" y="3115"/>
                  </a:cubicBezTo>
                  <a:cubicBezTo>
                    <a:pt x="3501" y="2785"/>
                    <a:pt x="3459" y="2381"/>
                    <a:pt x="3298" y="1941"/>
                  </a:cubicBezTo>
                  <a:cubicBezTo>
                    <a:pt x="3294" y="1922"/>
                    <a:pt x="3289" y="1909"/>
                    <a:pt x="3281" y="1890"/>
                  </a:cubicBezTo>
                  <a:cubicBezTo>
                    <a:pt x="3202" y="1689"/>
                    <a:pt x="3115" y="1524"/>
                    <a:pt x="3023" y="1391"/>
                  </a:cubicBezTo>
                  <a:cubicBezTo>
                    <a:pt x="2807" y="1079"/>
                    <a:pt x="2565" y="914"/>
                    <a:pt x="2331" y="785"/>
                  </a:cubicBezTo>
                  <a:cubicBezTo>
                    <a:pt x="2198" y="707"/>
                    <a:pt x="2070" y="643"/>
                    <a:pt x="1954" y="570"/>
                  </a:cubicBezTo>
                  <a:cubicBezTo>
                    <a:pt x="1624" y="350"/>
                    <a:pt x="1331" y="1"/>
                    <a:pt x="13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42"/>
            <p:cNvSpPr/>
            <p:nvPr/>
          </p:nvSpPr>
          <p:spPr>
            <a:xfrm>
              <a:off x="6656375" y="3198700"/>
              <a:ext cx="72000" cy="21450"/>
            </a:xfrm>
            <a:custGeom>
              <a:rect b="b" l="l" r="r" t="t"/>
              <a:pathLst>
                <a:path extrusionOk="0" h="858" w="2880">
                  <a:moveTo>
                    <a:pt x="2188" y="0"/>
                  </a:moveTo>
                  <a:cubicBezTo>
                    <a:pt x="1828" y="122"/>
                    <a:pt x="1449" y="184"/>
                    <a:pt x="1068" y="184"/>
                  </a:cubicBezTo>
                  <a:cubicBezTo>
                    <a:pt x="934" y="184"/>
                    <a:pt x="799" y="177"/>
                    <a:pt x="666" y="161"/>
                  </a:cubicBezTo>
                  <a:cubicBezTo>
                    <a:pt x="564" y="147"/>
                    <a:pt x="463" y="134"/>
                    <a:pt x="358" y="115"/>
                  </a:cubicBezTo>
                  <a:cubicBezTo>
                    <a:pt x="215" y="331"/>
                    <a:pt x="88" y="583"/>
                    <a:pt x="1" y="858"/>
                  </a:cubicBezTo>
                  <a:cubicBezTo>
                    <a:pt x="33" y="853"/>
                    <a:pt x="69" y="853"/>
                    <a:pt x="105" y="849"/>
                  </a:cubicBezTo>
                  <a:cubicBezTo>
                    <a:pt x="1032" y="766"/>
                    <a:pt x="1954" y="688"/>
                    <a:pt x="2880" y="606"/>
                  </a:cubicBezTo>
                  <a:cubicBezTo>
                    <a:pt x="2664" y="294"/>
                    <a:pt x="2422" y="129"/>
                    <a:pt x="21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42"/>
            <p:cNvSpPr/>
            <p:nvPr/>
          </p:nvSpPr>
          <p:spPr>
            <a:xfrm>
              <a:off x="6652800" y="3226325"/>
              <a:ext cx="87525" cy="35100"/>
            </a:xfrm>
            <a:custGeom>
              <a:rect b="b" l="l" r="r" t="t"/>
              <a:pathLst>
                <a:path extrusionOk="0" h="1404" w="3501">
                  <a:moveTo>
                    <a:pt x="3281" y="0"/>
                  </a:moveTo>
                  <a:cubicBezTo>
                    <a:pt x="2900" y="79"/>
                    <a:pt x="2519" y="170"/>
                    <a:pt x="2161" y="322"/>
                  </a:cubicBezTo>
                  <a:cubicBezTo>
                    <a:pt x="1922" y="422"/>
                    <a:pt x="1689" y="546"/>
                    <a:pt x="1431" y="555"/>
                  </a:cubicBezTo>
                  <a:cubicBezTo>
                    <a:pt x="1418" y="556"/>
                    <a:pt x="1405" y="556"/>
                    <a:pt x="1391" y="556"/>
                  </a:cubicBezTo>
                  <a:cubicBezTo>
                    <a:pt x="1000" y="556"/>
                    <a:pt x="653" y="300"/>
                    <a:pt x="267" y="207"/>
                  </a:cubicBezTo>
                  <a:cubicBezTo>
                    <a:pt x="199" y="189"/>
                    <a:pt x="125" y="174"/>
                    <a:pt x="47" y="170"/>
                  </a:cubicBezTo>
                  <a:cubicBezTo>
                    <a:pt x="47" y="197"/>
                    <a:pt x="42" y="229"/>
                    <a:pt x="38" y="257"/>
                  </a:cubicBezTo>
                  <a:cubicBezTo>
                    <a:pt x="1" y="661"/>
                    <a:pt x="6" y="1055"/>
                    <a:pt x="89" y="1404"/>
                  </a:cubicBezTo>
                  <a:cubicBezTo>
                    <a:pt x="464" y="1344"/>
                    <a:pt x="836" y="1207"/>
                    <a:pt x="1217" y="1207"/>
                  </a:cubicBezTo>
                  <a:cubicBezTo>
                    <a:pt x="1223" y="1207"/>
                    <a:pt x="1229" y="1207"/>
                    <a:pt x="1235" y="1207"/>
                  </a:cubicBezTo>
                  <a:cubicBezTo>
                    <a:pt x="1622" y="1207"/>
                    <a:pt x="1998" y="1345"/>
                    <a:pt x="2381" y="1385"/>
                  </a:cubicBezTo>
                  <a:cubicBezTo>
                    <a:pt x="2450" y="1391"/>
                    <a:pt x="2518" y="1394"/>
                    <a:pt x="2586" y="1394"/>
                  </a:cubicBezTo>
                  <a:cubicBezTo>
                    <a:pt x="2881" y="1394"/>
                    <a:pt x="3173" y="1337"/>
                    <a:pt x="3446" y="1225"/>
                  </a:cubicBezTo>
                  <a:cubicBezTo>
                    <a:pt x="3501" y="895"/>
                    <a:pt x="3459" y="491"/>
                    <a:pt x="3298" y="51"/>
                  </a:cubicBezTo>
                  <a:cubicBezTo>
                    <a:pt x="3294" y="32"/>
                    <a:pt x="3289" y="19"/>
                    <a:pt x="32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42"/>
            <p:cNvSpPr/>
            <p:nvPr/>
          </p:nvSpPr>
          <p:spPr>
            <a:xfrm>
              <a:off x="6658450" y="3265975"/>
              <a:ext cx="71200" cy="21350"/>
            </a:xfrm>
            <a:custGeom>
              <a:rect b="b" l="l" r="r" t="t"/>
              <a:pathLst>
                <a:path extrusionOk="0" h="854" w="2848">
                  <a:moveTo>
                    <a:pt x="1537" y="1"/>
                  </a:moveTo>
                  <a:cubicBezTo>
                    <a:pt x="1476" y="1"/>
                    <a:pt x="1414" y="17"/>
                    <a:pt x="1353" y="38"/>
                  </a:cubicBezTo>
                  <a:cubicBezTo>
                    <a:pt x="1110" y="116"/>
                    <a:pt x="871" y="226"/>
                    <a:pt x="614" y="239"/>
                  </a:cubicBezTo>
                  <a:cubicBezTo>
                    <a:pt x="593" y="240"/>
                    <a:pt x="572" y="241"/>
                    <a:pt x="551" y="241"/>
                  </a:cubicBezTo>
                  <a:cubicBezTo>
                    <a:pt x="369" y="241"/>
                    <a:pt x="181" y="207"/>
                    <a:pt x="0" y="203"/>
                  </a:cubicBezTo>
                  <a:lnTo>
                    <a:pt x="0" y="203"/>
                  </a:lnTo>
                  <a:cubicBezTo>
                    <a:pt x="96" y="400"/>
                    <a:pt x="234" y="565"/>
                    <a:pt x="422" y="694"/>
                  </a:cubicBezTo>
                  <a:cubicBezTo>
                    <a:pt x="573" y="799"/>
                    <a:pt x="799" y="854"/>
                    <a:pt x="1018" y="854"/>
                  </a:cubicBezTo>
                  <a:cubicBezTo>
                    <a:pt x="1257" y="854"/>
                    <a:pt x="1488" y="789"/>
                    <a:pt x="1605" y="652"/>
                  </a:cubicBezTo>
                  <a:cubicBezTo>
                    <a:pt x="1798" y="427"/>
                    <a:pt x="1816" y="239"/>
                    <a:pt x="1816" y="239"/>
                  </a:cubicBezTo>
                  <a:cubicBezTo>
                    <a:pt x="1816" y="239"/>
                    <a:pt x="2027" y="530"/>
                    <a:pt x="2353" y="530"/>
                  </a:cubicBezTo>
                  <a:cubicBezTo>
                    <a:pt x="2395" y="530"/>
                    <a:pt x="2440" y="526"/>
                    <a:pt x="2486" y="514"/>
                  </a:cubicBezTo>
                  <a:cubicBezTo>
                    <a:pt x="2623" y="482"/>
                    <a:pt x="2742" y="419"/>
                    <a:pt x="2848" y="336"/>
                  </a:cubicBezTo>
                  <a:lnTo>
                    <a:pt x="2848" y="336"/>
                  </a:lnTo>
                  <a:cubicBezTo>
                    <a:pt x="2812" y="338"/>
                    <a:pt x="2776" y="339"/>
                    <a:pt x="2740" y="339"/>
                  </a:cubicBezTo>
                  <a:cubicBezTo>
                    <a:pt x="2436" y="339"/>
                    <a:pt x="2133" y="268"/>
                    <a:pt x="1866" y="120"/>
                  </a:cubicBezTo>
                  <a:cubicBezTo>
                    <a:pt x="1766" y="70"/>
                    <a:pt x="1669" y="6"/>
                    <a:pt x="1559" y="2"/>
                  </a:cubicBezTo>
                  <a:cubicBezTo>
                    <a:pt x="1552" y="1"/>
                    <a:pt x="1545" y="1"/>
                    <a:pt x="1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42"/>
            <p:cNvSpPr/>
            <p:nvPr/>
          </p:nvSpPr>
          <p:spPr>
            <a:xfrm>
              <a:off x="6702475" y="3268600"/>
              <a:ext cx="33825" cy="57200"/>
            </a:xfrm>
            <a:custGeom>
              <a:rect b="b" l="l" r="r" t="t"/>
              <a:pathLst>
                <a:path extrusionOk="0" h="2288" w="1353">
                  <a:moveTo>
                    <a:pt x="42" y="1"/>
                  </a:moveTo>
                  <a:cubicBezTo>
                    <a:pt x="39" y="1"/>
                    <a:pt x="36" y="1"/>
                    <a:pt x="32" y="2"/>
                  </a:cubicBezTo>
                  <a:cubicBezTo>
                    <a:pt x="14" y="7"/>
                    <a:pt x="0" y="30"/>
                    <a:pt x="5" y="47"/>
                  </a:cubicBezTo>
                  <a:lnTo>
                    <a:pt x="105" y="680"/>
                  </a:lnTo>
                  <a:cubicBezTo>
                    <a:pt x="147" y="891"/>
                    <a:pt x="197" y="1107"/>
                    <a:pt x="270" y="1313"/>
                  </a:cubicBezTo>
                  <a:cubicBezTo>
                    <a:pt x="348" y="1520"/>
                    <a:pt x="454" y="1721"/>
                    <a:pt x="606" y="1891"/>
                  </a:cubicBezTo>
                  <a:cubicBezTo>
                    <a:pt x="752" y="2066"/>
                    <a:pt x="949" y="2208"/>
                    <a:pt x="1178" y="2280"/>
                  </a:cubicBezTo>
                  <a:cubicBezTo>
                    <a:pt x="1191" y="2285"/>
                    <a:pt x="1205" y="2287"/>
                    <a:pt x="1218" y="2287"/>
                  </a:cubicBezTo>
                  <a:cubicBezTo>
                    <a:pt x="1269" y="2287"/>
                    <a:pt x="1315" y="2254"/>
                    <a:pt x="1330" y="2203"/>
                  </a:cubicBezTo>
                  <a:cubicBezTo>
                    <a:pt x="1353" y="2138"/>
                    <a:pt x="1316" y="2070"/>
                    <a:pt x="1252" y="2052"/>
                  </a:cubicBezTo>
                  <a:cubicBezTo>
                    <a:pt x="1247" y="2047"/>
                    <a:pt x="1247" y="2047"/>
                    <a:pt x="1243" y="2047"/>
                  </a:cubicBezTo>
                  <a:cubicBezTo>
                    <a:pt x="1064" y="2005"/>
                    <a:pt x="890" y="1895"/>
                    <a:pt x="752" y="1758"/>
                  </a:cubicBezTo>
                  <a:cubicBezTo>
                    <a:pt x="614" y="1616"/>
                    <a:pt x="504" y="1442"/>
                    <a:pt x="422" y="1254"/>
                  </a:cubicBezTo>
                  <a:cubicBezTo>
                    <a:pt x="339" y="1061"/>
                    <a:pt x="275" y="860"/>
                    <a:pt x="225" y="657"/>
                  </a:cubicBezTo>
                  <a:lnTo>
                    <a:pt x="77" y="34"/>
                  </a:lnTo>
                  <a:cubicBezTo>
                    <a:pt x="74" y="14"/>
                    <a:pt x="60" y="1"/>
                    <a:pt x="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42"/>
            <p:cNvSpPr/>
            <p:nvPr/>
          </p:nvSpPr>
          <p:spPr>
            <a:xfrm>
              <a:off x="6571075" y="3347400"/>
              <a:ext cx="128100" cy="139475"/>
            </a:xfrm>
            <a:custGeom>
              <a:rect b="b" l="l" r="r" t="t"/>
              <a:pathLst>
                <a:path extrusionOk="0" h="5579" w="5124">
                  <a:moveTo>
                    <a:pt x="569" y="0"/>
                  </a:moveTo>
                  <a:cubicBezTo>
                    <a:pt x="569" y="0"/>
                    <a:pt x="198" y="684"/>
                    <a:pt x="69" y="1600"/>
                  </a:cubicBezTo>
                  <a:cubicBezTo>
                    <a:pt x="18" y="1954"/>
                    <a:pt x="1" y="2339"/>
                    <a:pt x="56" y="2729"/>
                  </a:cubicBezTo>
                  <a:cubicBezTo>
                    <a:pt x="83" y="2921"/>
                    <a:pt x="124" y="3114"/>
                    <a:pt x="188" y="3302"/>
                  </a:cubicBezTo>
                  <a:cubicBezTo>
                    <a:pt x="198" y="3338"/>
                    <a:pt x="211" y="3380"/>
                    <a:pt x="225" y="3417"/>
                  </a:cubicBezTo>
                  <a:cubicBezTo>
                    <a:pt x="414" y="3935"/>
                    <a:pt x="651" y="4426"/>
                    <a:pt x="954" y="4807"/>
                  </a:cubicBezTo>
                  <a:cubicBezTo>
                    <a:pt x="1078" y="4957"/>
                    <a:pt x="1211" y="5095"/>
                    <a:pt x="1353" y="5205"/>
                  </a:cubicBezTo>
                  <a:cubicBezTo>
                    <a:pt x="1591" y="5389"/>
                    <a:pt x="1858" y="5518"/>
                    <a:pt x="2165" y="5567"/>
                  </a:cubicBezTo>
                  <a:cubicBezTo>
                    <a:pt x="2213" y="5575"/>
                    <a:pt x="2264" y="5579"/>
                    <a:pt x="2317" y="5579"/>
                  </a:cubicBezTo>
                  <a:cubicBezTo>
                    <a:pt x="2827" y="5579"/>
                    <a:pt x="3493" y="5232"/>
                    <a:pt x="3605" y="4824"/>
                  </a:cubicBezTo>
                  <a:cubicBezTo>
                    <a:pt x="3715" y="4430"/>
                    <a:pt x="3623" y="4187"/>
                    <a:pt x="3623" y="4187"/>
                  </a:cubicBezTo>
                  <a:lnTo>
                    <a:pt x="3623" y="4187"/>
                  </a:lnTo>
                  <a:cubicBezTo>
                    <a:pt x="3623" y="4187"/>
                    <a:pt x="3844" y="4306"/>
                    <a:pt x="4116" y="4306"/>
                  </a:cubicBezTo>
                  <a:cubicBezTo>
                    <a:pt x="4276" y="4306"/>
                    <a:pt x="4453" y="4265"/>
                    <a:pt x="4614" y="4136"/>
                  </a:cubicBezTo>
                  <a:cubicBezTo>
                    <a:pt x="4765" y="4013"/>
                    <a:pt x="4880" y="3867"/>
                    <a:pt x="4958" y="3702"/>
                  </a:cubicBezTo>
                  <a:cubicBezTo>
                    <a:pt x="5104" y="3393"/>
                    <a:pt x="5123" y="3018"/>
                    <a:pt x="5013" y="2623"/>
                  </a:cubicBezTo>
                  <a:cubicBezTo>
                    <a:pt x="4889" y="2178"/>
                    <a:pt x="4600" y="1702"/>
                    <a:pt x="4146" y="1253"/>
                  </a:cubicBezTo>
                  <a:cubicBezTo>
                    <a:pt x="4128" y="1234"/>
                    <a:pt x="4109" y="1215"/>
                    <a:pt x="4091" y="1202"/>
                  </a:cubicBezTo>
                  <a:cubicBezTo>
                    <a:pt x="3881" y="995"/>
                    <a:pt x="3674" y="844"/>
                    <a:pt x="3481" y="730"/>
                  </a:cubicBezTo>
                  <a:cubicBezTo>
                    <a:pt x="3032" y="468"/>
                    <a:pt x="2632" y="413"/>
                    <a:pt x="2270" y="385"/>
                  </a:cubicBezTo>
                  <a:cubicBezTo>
                    <a:pt x="2059" y="372"/>
                    <a:pt x="1862" y="367"/>
                    <a:pt x="1674" y="339"/>
                  </a:cubicBezTo>
                  <a:cubicBezTo>
                    <a:pt x="1138" y="257"/>
                    <a:pt x="569" y="0"/>
                    <a:pt x="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42"/>
            <p:cNvSpPr/>
            <p:nvPr/>
          </p:nvSpPr>
          <p:spPr>
            <a:xfrm>
              <a:off x="6571075" y="3357025"/>
              <a:ext cx="87025" cy="58600"/>
            </a:xfrm>
            <a:custGeom>
              <a:rect b="b" l="l" r="r" t="t"/>
              <a:pathLst>
                <a:path extrusionOk="0" h="2344" w="3481">
                  <a:moveTo>
                    <a:pt x="2270" y="0"/>
                  </a:moveTo>
                  <a:cubicBezTo>
                    <a:pt x="1762" y="487"/>
                    <a:pt x="1147" y="868"/>
                    <a:pt x="473" y="1092"/>
                  </a:cubicBezTo>
                  <a:cubicBezTo>
                    <a:pt x="340" y="1133"/>
                    <a:pt x="202" y="1175"/>
                    <a:pt x="69" y="1215"/>
                  </a:cubicBezTo>
                  <a:cubicBezTo>
                    <a:pt x="18" y="1569"/>
                    <a:pt x="1" y="1954"/>
                    <a:pt x="56" y="2344"/>
                  </a:cubicBezTo>
                  <a:cubicBezTo>
                    <a:pt x="97" y="2321"/>
                    <a:pt x="143" y="2299"/>
                    <a:pt x="184" y="2271"/>
                  </a:cubicBezTo>
                  <a:cubicBezTo>
                    <a:pt x="1284" y="1628"/>
                    <a:pt x="2380" y="987"/>
                    <a:pt x="3481" y="345"/>
                  </a:cubicBezTo>
                  <a:cubicBezTo>
                    <a:pt x="3032" y="83"/>
                    <a:pt x="2632" y="28"/>
                    <a:pt x="22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42"/>
            <p:cNvSpPr/>
            <p:nvPr/>
          </p:nvSpPr>
          <p:spPr>
            <a:xfrm>
              <a:off x="6575750" y="3377450"/>
              <a:ext cx="120675" cy="90125"/>
            </a:xfrm>
            <a:custGeom>
              <a:rect b="b" l="l" r="r" t="t"/>
              <a:pathLst>
                <a:path extrusionOk="0" h="3605" w="4827">
                  <a:moveTo>
                    <a:pt x="3904" y="0"/>
                  </a:moveTo>
                  <a:cubicBezTo>
                    <a:pt x="3473" y="316"/>
                    <a:pt x="3061" y="656"/>
                    <a:pt x="2703" y="1050"/>
                  </a:cubicBezTo>
                  <a:cubicBezTo>
                    <a:pt x="2469" y="1311"/>
                    <a:pt x="2248" y="1605"/>
                    <a:pt x="1941" y="1765"/>
                  </a:cubicBezTo>
                  <a:cubicBezTo>
                    <a:pt x="1446" y="2026"/>
                    <a:pt x="841" y="1903"/>
                    <a:pt x="290" y="2013"/>
                  </a:cubicBezTo>
                  <a:cubicBezTo>
                    <a:pt x="194" y="2036"/>
                    <a:pt x="93" y="2064"/>
                    <a:pt x="1" y="2100"/>
                  </a:cubicBezTo>
                  <a:cubicBezTo>
                    <a:pt x="11" y="2136"/>
                    <a:pt x="24" y="2178"/>
                    <a:pt x="38" y="2215"/>
                  </a:cubicBezTo>
                  <a:cubicBezTo>
                    <a:pt x="227" y="2733"/>
                    <a:pt x="464" y="3224"/>
                    <a:pt x="767" y="3605"/>
                  </a:cubicBezTo>
                  <a:cubicBezTo>
                    <a:pt x="1203" y="3311"/>
                    <a:pt x="1579" y="2926"/>
                    <a:pt x="2051" y="2697"/>
                  </a:cubicBezTo>
                  <a:cubicBezTo>
                    <a:pt x="2542" y="2467"/>
                    <a:pt x="3093" y="2421"/>
                    <a:pt x="3601" y="2238"/>
                  </a:cubicBezTo>
                  <a:cubicBezTo>
                    <a:pt x="4069" y="2068"/>
                    <a:pt x="4491" y="1784"/>
                    <a:pt x="4826" y="1421"/>
                  </a:cubicBezTo>
                  <a:cubicBezTo>
                    <a:pt x="4702" y="976"/>
                    <a:pt x="4413" y="500"/>
                    <a:pt x="3959" y="51"/>
                  </a:cubicBezTo>
                  <a:cubicBezTo>
                    <a:pt x="3941" y="32"/>
                    <a:pt x="3922" y="13"/>
                    <a:pt x="39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Google Shape;3404;p42"/>
            <p:cNvSpPr/>
            <p:nvPr/>
          </p:nvSpPr>
          <p:spPr>
            <a:xfrm>
              <a:off x="6604900" y="3439925"/>
              <a:ext cx="90150" cy="46950"/>
            </a:xfrm>
            <a:custGeom>
              <a:rect b="b" l="l" r="r" t="t"/>
              <a:pathLst>
                <a:path extrusionOk="0" h="1878" w="3606">
                  <a:moveTo>
                    <a:pt x="3605" y="1"/>
                  </a:moveTo>
                  <a:cubicBezTo>
                    <a:pt x="3232" y="206"/>
                    <a:pt x="2810" y="315"/>
                    <a:pt x="2387" y="315"/>
                  </a:cubicBezTo>
                  <a:cubicBezTo>
                    <a:pt x="2347" y="315"/>
                    <a:pt x="2306" y="314"/>
                    <a:pt x="2266" y="312"/>
                  </a:cubicBezTo>
                  <a:cubicBezTo>
                    <a:pt x="2193" y="308"/>
                    <a:pt x="2121" y="302"/>
                    <a:pt x="2050" y="302"/>
                  </a:cubicBezTo>
                  <a:cubicBezTo>
                    <a:pt x="1968" y="302"/>
                    <a:pt x="1888" y="310"/>
                    <a:pt x="1812" y="340"/>
                  </a:cubicBezTo>
                  <a:cubicBezTo>
                    <a:pt x="1724" y="376"/>
                    <a:pt x="1651" y="441"/>
                    <a:pt x="1582" y="509"/>
                  </a:cubicBezTo>
                  <a:cubicBezTo>
                    <a:pt x="1326" y="748"/>
                    <a:pt x="1091" y="1023"/>
                    <a:pt x="780" y="1193"/>
                  </a:cubicBezTo>
                  <a:cubicBezTo>
                    <a:pt x="541" y="1321"/>
                    <a:pt x="253" y="1390"/>
                    <a:pt x="0" y="1504"/>
                  </a:cubicBezTo>
                  <a:cubicBezTo>
                    <a:pt x="238" y="1688"/>
                    <a:pt x="505" y="1817"/>
                    <a:pt x="812" y="1866"/>
                  </a:cubicBezTo>
                  <a:cubicBezTo>
                    <a:pt x="860" y="1874"/>
                    <a:pt x="911" y="1878"/>
                    <a:pt x="964" y="1878"/>
                  </a:cubicBezTo>
                  <a:cubicBezTo>
                    <a:pt x="1474" y="1878"/>
                    <a:pt x="2140" y="1531"/>
                    <a:pt x="2252" y="1123"/>
                  </a:cubicBezTo>
                  <a:cubicBezTo>
                    <a:pt x="2362" y="729"/>
                    <a:pt x="2270" y="486"/>
                    <a:pt x="2270" y="486"/>
                  </a:cubicBezTo>
                  <a:lnTo>
                    <a:pt x="2270" y="486"/>
                  </a:lnTo>
                  <a:cubicBezTo>
                    <a:pt x="2270" y="486"/>
                    <a:pt x="2491" y="605"/>
                    <a:pt x="2763" y="605"/>
                  </a:cubicBezTo>
                  <a:cubicBezTo>
                    <a:pt x="2923" y="605"/>
                    <a:pt x="3100" y="564"/>
                    <a:pt x="3261" y="435"/>
                  </a:cubicBezTo>
                  <a:cubicBezTo>
                    <a:pt x="3412" y="312"/>
                    <a:pt x="3527" y="166"/>
                    <a:pt x="36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42"/>
            <p:cNvSpPr/>
            <p:nvPr/>
          </p:nvSpPr>
          <p:spPr>
            <a:xfrm>
              <a:off x="6658450" y="3448000"/>
              <a:ext cx="73375" cy="54450"/>
            </a:xfrm>
            <a:custGeom>
              <a:rect b="b" l="l" r="r" t="t"/>
              <a:pathLst>
                <a:path extrusionOk="0" h="2178" w="2935">
                  <a:moveTo>
                    <a:pt x="57" y="1"/>
                  </a:moveTo>
                  <a:cubicBezTo>
                    <a:pt x="44" y="1"/>
                    <a:pt x="32" y="4"/>
                    <a:pt x="22" y="12"/>
                  </a:cubicBezTo>
                  <a:cubicBezTo>
                    <a:pt x="5" y="30"/>
                    <a:pt x="0" y="63"/>
                    <a:pt x="14" y="85"/>
                  </a:cubicBezTo>
                  <a:lnTo>
                    <a:pt x="513" y="810"/>
                  </a:lnTo>
                  <a:cubicBezTo>
                    <a:pt x="688" y="1048"/>
                    <a:pt x="871" y="1282"/>
                    <a:pt x="1087" y="1494"/>
                  </a:cubicBezTo>
                  <a:cubicBezTo>
                    <a:pt x="1302" y="1704"/>
                    <a:pt x="1554" y="1892"/>
                    <a:pt x="1838" y="2021"/>
                  </a:cubicBezTo>
                  <a:cubicBezTo>
                    <a:pt x="2064" y="2117"/>
                    <a:pt x="2312" y="2178"/>
                    <a:pt x="2565" y="2178"/>
                  </a:cubicBezTo>
                  <a:cubicBezTo>
                    <a:pt x="2636" y="2178"/>
                    <a:pt x="2708" y="2173"/>
                    <a:pt x="2779" y="2163"/>
                  </a:cubicBezTo>
                  <a:cubicBezTo>
                    <a:pt x="2871" y="2154"/>
                    <a:pt x="2935" y="2066"/>
                    <a:pt x="2921" y="1979"/>
                  </a:cubicBezTo>
                  <a:cubicBezTo>
                    <a:pt x="2908" y="1893"/>
                    <a:pt x="2834" y="1832"/>
                    <a:pt x="2750" y="1832"/>
                  </a:cubicBezTo>
                  <a:cubicBezTo>
                    <a:pt x="2744" y="1832"/>
                    <a:pt x="2739" y="1832"/>
                    <a:pt x="2733" y="1833"/>
                  </a:cubicBezTo>
                  <a:cubicBezTo>
                    <a:pt x="2729" y="1837"/>
                    <a:pt x="2729" y="1837"/>
                    <a:pt x="2724" y="1837"/>
                  </a:cubicBezTo>
                  <a:cubicBezTo>
                    <a:pt x="2643" y="1853"/>
                    <a:pt x="2560" y="1861"/>
                    <a:pt x="2477" y="1861"/>
                  </a:cubicBezTo>
                  <a:cubicBezTo>
                    <a:pt x="2300" y="1861"/>
                    <a:pt x="2119" y="1826"/>
                    <a:pt x="1944" y="1763"/>
                  </a:cubicBezTo>
                  <a:cubicBezTo>
                    <a:pt x="1688" y="1672"/>
                    <a:pt x="1453" y="1516"/>
                    <a:pt x="1239" y="1333"/>
                  </a:cubicBezTo>
                  <a:cubicBezTo>
                    <a:pt x="1023" y="1149"/>
                    <a:pt x="830" y="933"/>
                    <a:pt x="642" y="709"/>
                  </a:cubicBezTo>
                  <a:lnTo>
                    <a:pt x="100" y="25"/>
                  </a:lnTo>
                  <a:lnTo>
                    <a:pt x="100" y="21"/>
                  </a:lnTo>
                  <a:cubicBezTo>
                    <a:pt x="90" y="8"/>
                    <a:pt x="73" y="1"/>
                    <a:pt x="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42"/>
            <p:cNvSpPr/>
            <p:nvPr/>
          </p:nvSpPr>
          <p:spPr>
            <a:xfrm>
              <a:off x="6553750" y="3507350"/>
              <a:ext cx="158825" cy="172925"/>
            </a:xfrm>
            <a:custGeom>
              <a:rect b="b" l="l" r="r" t="t"/>
              <a:pathLst>
                <a:path extrusionOk="0" h="6917" w="6353">
                  <a:moveTo>
                    <a:pt x="703" y="0"/>
                  </a:moveTo>
                  <a:cubicBezTo>
                    <a:pt x="703" y="0"/>
                    <a:pt x="244" y="853"/>
                    <a:pt x="83" y="1990"/>
                  </a:cubicBezTo>
                  <a:cubicBezTo>
                    <a:pt x="19" y="2422"/>
                    <a:pt x="0" y="2898"/>
                    <a:pt x="70" y="3389"/>
                  </a:cubicBezTo>
                  <a:cubicBezTo>
                    <a:pt x="102" y="3622"/>
                    <a:pt x="152" y="3861"/>
                    <a:pt x="230" y="4100"/>
                  </a:cubicBezTo>
                  <a:cubicBezTo>
                    <a:pt x="244" y="4145"/>
                    <a:pt x="262" y="4191"/>
                    <a:pt x="276" y="4238"/>
                  </a:cubicBezTo>
                  <a:cubicBezTo>
                    <a:pt x="514" y="4884"/>
                    <a:pt x="804" y="5489"/>
                    <a:pt x="1184" y="5961"/>
                  </a:cubicBezTo>
                  <a:cubicBezTo>
                    <a:pt x="1335" y="6149"/>
                    <a:pt x="1496" y="6314"/>
                    <a:pt x="1679" y="6456"/>
                  </a:cubicBezTo>
                  <a:cubicBezTo>
                    <a:pt x="1968" y="6686"/>
                    <a:pt x="2303" y="6842"/>
                    <a:pt x="2684" y="6901"/>
                  </a:cubicBezTo>
                  <a:cubicBezTo>
                    <a:pt x="2746" y="6911"/>
                    <a:pt x="2811" y="6916"/>
                    <a:pt x="2879" y="6916"/>
                  </a:cubicBezTo>
                  <a:cubicBezTo>
                    <a:pt x="3508" y="6916"/>
                    <a:pt x="4327" y="6489"/>
                    <a:pt x="4468" y="5984"/>
                  </a:cubicBezTo>
                  <a:cubicBezTo>
                    <a:pt x="4605" y="5493"/>
                    <a:pt x="4495" y="5191"/>
                    <a:pt x="4495" y="5191"/>
                  </a:cubicBezTo>
                  <a:lnTo>
                    <a:pt x="4495" y="5191"/>
                  </a:lnTo>
                  <a:cubicBezTo>
                    <a:pt x="4495" y="5191"/>
                    <a:pt x="4769" y="5339"/>
                    <a:pt x="5105" y="5339"/>
                  </a:cubicBezTo>
                  <a:cubicBezTo>
                    <a:pt x="5303" y="5339"/>
                    <a:pt x="5521" y="5288"/>
                    <a:pt x="5719" y="5127"/>
                  </a:cubicBezTo>
                  <a:cubicBezTo>
                    <a:pt x="5907" y="4980"/>
                    <a:pt x="6049" y="4797"/>
                    <a:pt x="6146" y="4590"/>
                  </a:cubicBezTo>
                  <a:cubicBezTo>
                    <a:pt x="6329" y="4210"/>
                    <a:pt x="6352" y="3747"/>
                    <a:pt x="6215" y="3251"/>
                  </a:cubicBezTo>
                  <a:cubicBezTo>
                    <a:pt x="6059" y="2701"/>
                    <a:pt x="5706" y="2109"/>
                    <a:pt x="5137" y="1550"/>
                  </a:cubicBezTo>
                  <a:cubicBezTo>
                    <a:pt x="5118" y="1531"/>
                    <a:pt x="5096" y="1508"/>
                    <a:pt x="5073" y="1490"/>
                  </a:cubicBezTo>
                  <a:cubicBezTo>
                    <a:pt x="4807" y="1238"/>
                    <a:pt x="4555" y="1046"/>
                    <a:pt x="4316" y="908"/>
                  </a:cubicBezTo>
                  <a:cubicBezTo>
                    <a:pt x="3757" y="582"/>
                    <a:pt x="3262" y="513"/>
                    <a:pt x="2813" y="477"/>
                  </a:cubicBezTo>
                  <a:cubicBezTo>
                    <a:pt x="2551" y="458"/>
                    <a:pt x="2307" y="454"/>
                    <a:pt x="2074" y="422"/>
                  </a:cubicBezTo>
                  <a:cubicBezTo>
                    <a:pt x="1409" y="320"/>
                    <a:pt x="703" y="0"/>
                    <a:pt x="7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42"/>
            <p:cNvSpPr/>
            <p:nvPr/>
          </p:nvSpPr>
          <p:spPr>
            <a:xfrm>
              <a:off x="6553750" y="3519250"/>
              <a:ext cx="107900" cy="72825"/>
            </a:xfrm>
            <a:custGeom>
              <a:rect b="b" l="l" r="r" t="t"/>
              <a:pathLst>
                <a:path extrusionOk="0" h="2913" w="4316">
                  <a:moveTo>
                    <a:pt x="2813" y="1"/>
                  </a:moveTo>
                  <a:cubicBezTo>
                    <a:pt x="2184" y="606"/>
                    <a:pt x="1418" y="1078"/>
                    <a:pt x="588" y="1353"/>
                  </a:cubicBezTo>
                  <a:cubicBezTo>
                    <a:pt x="423" y="1408"/>
                    <a:pt x="254" y="1459"/>
                    <a:pt x="83" y="1514"/>
                  </a:cubicBezTo>
                  <a:cubicBezTo>
                    <a:pt x="19" y="1946"/>
                    <a:pt x="0" y="2422"/>
                    <a:pt x="70" y="2913"/>
                  </a:cubicBezTo>
                  <a:cubicBezTo>
                    <a:pt x="120" y="2881"/>
                    <a:pt x="175" y="2848"/>
                    <a:pt x="226" y="2816"/>
                  </a:cubicBezTo>
                  <a:cubicBezTo>
                    <a:pt x="1592" y="2023"/>
                    <a:pt x="2950" y="1225"/>
                    <a:pt x="4316" y="432"/>
                  </a:cubicBezTo>
                  <a:cubicBezTo>
                    <a:pt x="3757" y="106"/>
                    <a:pt x="3262" y="37"/>
                    <a:pt x="28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42"/>
            <p:cNvSpPr/>
            <p:nvPr/>
          </p:nvSpPr>
          <p:spPr>
            <a:xfrm>
              <a:off x="6559500" y="3544600"/>
              <a:ext cx="149625" cy="111800"/>
            </a:xfrm>
            <a:custGeom>
              <a:rect b="b" l="l" r="r" t="t"/>
              <a:pathLst>
                <a:path extrusionOk="0" h="4472" w="5985">
                  <a:moveTo>
                    <a:pt x="4843" y="0"/>
                  </a:moveTo>
                  <a:cubicBezTo>
                    <a:pt x="4311" y="394"/>
                    <a:pt x="3798" y="812"/>
                    <a:pt x="3353" y="1307"/>
                  </a:cubicBezTo>
                  <a:cubicBezTo>
                    <a:pt x="3063" y="1628"/>
                    <a:pt x="2793" y="1990"/>
                    <a:pt x="2408" y="2192"/>
                  </a:cubicBezTo>
                  <a:cubicBezTo>
                    <a:pt x="1793" y="2518"/>
                    <a:pt x="1042" y="2362"/>
                    <a:pt x="363" y="2500"/>
                  </a:cubicBezTo>
                  <a:cubicBezTo>
                    <a:pt x="238" y="2527"/>
                    <a:pt x="119" y="2564"/>
                    <a:pt x="0" y="2610"/>
                  </a:cubicBezTo>
                  <a:cubicBezTo>
                    <a:pt x="14" y="2655"/>
                    <a:pt x="32" y="2701"/>
                    <a:pt x="46" y="2748"/>
                  </a:cubicBezTo>
                  <a:cubicBezTo>
                    <a:pt x="284" y="3394"/>
                    <a:pt x="574" y="3999"/>
                    <a:pt x="954" y="4471"/>
                  </a:cubicBezTo>
                  <a:cubicBezTo>
                    <a:pt x="1491" y="4109"/>
                    <a:pt x="1958" y="3628"/>
                    <a:pt x="2545" y="3347"/>
                  </a:cubicBezTo>
                  <a:cubicBezTo>
                    <a:pt x="3150" y="3059"/>
                    <a:pt x="3838" y="3004"/>
                    <a:pt x="4467" y="2775"/>
                  </a:cubicBezTo>
                  <a:cubicBezTo>
                    <a:pt x="5045" y="2568"/>
                    <a:pt x="5567" y="2215"/>
                    <a:pt x="5985" y="1761"/>
                  </a:cubicBezTo>
                  <a:cubicBezTo>
                    <a:pt x="5829" y="1211"/>
                    <a:pt x="5476" y="619"/>
                    <a:pt x="4907" y="60"/>
                  </a:cubicBezTo>
                  <a:cubicBezTo>
                    <a:pt x="4888" y="41"/>
                    <a:pt x="4866" y="18"/>
                    <a:pt x="48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42"/>
            <p:cNvSpPr/>
            <p:nvPr/>
          </p:nvSpPr>
          <p:spPr>
            <a:xfrm>
              <a:off x="6595700" y="3622075"/>
              <a:ext cx="111725" cy="58200"/>
            </a:xfrm>
            <a:custGeom>
              <a:rect b="b" l="l" r="r" t="t"/>
              <a:pathLst>
                <a:path extrusionOk="0" h="2328" w="4469">
                  <a:moveTo>
                    <a:pt x="4468" y="1"/>
                  </a:moveTo>
                  <a:cubicBezTo>
                    <a:pt x="4012" y="254"/>
                    <a:pt x="3494" y="391"/>
                    <a:pt x="2972" y="391"/>
                  </a:cubicBezTo>
                  <a:cubicBezTo>
                    <a:pt x="2916" y="391"/>
                    <a:pt x="2859" y="389"/>
                    <a:pt x="2803" y="386"/>
                  </a:cubicBezTo>
                  <a:cubicBezTo>
                    <a:pt x="2718" y="382"/>
                    <a:pt x="2632" y="375"/>
                    <a:pt x="2546" y="375"/>
                  </a:cubicBezTo>
                  <a:cubicBezTo>
                    <a:pt x="2442" y="375"/>
                    <a:pt x="2339" y="385"/>
                    <a:pt x="2244" y="423"/>
                  </a:cubicBezTo>
                  <a:cubicBezTo>
                    <a:pt x="2138" y="469"/>
                    <a:pt x="2047" y="547"/>
                    <a:pt x="1960" y="629"/>
                  </a:cubicBezTo>
                  <a:cubicBezTo>
                    <a:pt x="1643" y="927"/>
                    <a:pt x="1355" y="1272"/>
                    <a:pt x="969" y="1478"/>
                  </a:cubicBezTo>
                  <a:cubicBezTo>
                    <a:pt x="671" y="1638"/>
                    <a:pt x="309" y="1725"/>
                    <a:pt x="1" y="1867"/>
                  </a:cubicBezTo>
                  <a:cubicBezTo>
                    <a:pt x="290" y="2097"/>
                    <a:pt x="625" y="2253"/>
                    <a:pt x="1006" y="2312"/>
                  </a:cubicBezTo>
                  <a:cubicBezTo>
                    <a:pt x="1068" y="2322"/>
                    <a:pt x="1133" y="2327"/>
                    <a:pt x="1201" y="2327"/>
                  </a:cubicBezTo>
                  <a:cubicBezTo>
                    <a:pt x="1830" y="2327"/>
                    <a:pt x="2649" y="1900"/>
                    <a:pt x="2790" y="1395"/>
                  </a:cubicBezTo>
                  <a:cubicBezTo>
                    <a:pt x="2927" y="904"/>
                    <a:pt x="2817" y="602"/>
                    <a:pt x="2817" y="602"/>
                  </a:cubicBezTo>
                  <a:lnTo>
                    <a:pt x="2817" y="602"/>
                  </a:lnTo>
                  <a:cubicBezTo>
                    <a:pt x="2817" y="602"/>
                    <a:pt x="3091" y="750"/>
                    <a:pt x="3427" y="750"/>
                  </a:cubicBezTo>
                  <a:cubicBezTo>
                    <a:pt x="3625" y="750"/>
                    <a:pt x="3843" y="699"/>
                    <a:pt x="4041" y="538"/>
                  </a:cubicBezTo>
                  <a:cubicBezTo>
                    <a:pt x="4229" y="391"/>
                    <a:pt x="4371" y="208"/>
                    <a:pt x="44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42"/>
            <p:cNvSpPr/>
            <p:nvPr/>
          </p:nvSpPr>
          <p:spPr>
            <a:xfrm>
              <a:off x="6662000" y="3632175"/>
              <a:ext cx="91050" cy="67550"/>
            </a:xfrm>
            <a:custGeom>
              <a:rect b="b" l="l" r="r" t="t"/>
              <a:pathLst>
                <a:path extrusionOk="0" h="2702" w="3642">
                  <a:moveTo>
                    <a:pt x="75" y="0"/>
                  </a:moveTo>
                  <a:cubicBezTo>
                    <a:pt x="60" y="0"/>
                    <a:pt x="44" y="5"/>
                    <a:pt x="32" y="15"/>
                  </a:cubicBezTo>
                  <a:cubicBezTo>
                    <a:pt x="5" y="37"/>
                    <a:pt x="0" y="74"/>
                    <a:pt x="18" y="106"/>
                  </a:cubicBezTo>
                  <a:lnTo>
                    <a:pt x="642" y="1006"/>
                  </a:lnTo>
                  <a:cubicBezTo>
                    <a:pt x="858" y="1298"/>
                    <a:pt x="1087" y="1588"/>
                    <a:pt x="1353" y="1849"/>
                  </a:cubicBezTo>
                  <a:cubicBezTo>
                    <a:pt x="1619" y="2115"/>
                    <a:pt x="1931" y="2348"/>
                    <a:pt x="2284" y="2505"/>
                  </a:cubicBezTo>
                  <a:cubicBezTo>
                    <a:pt x="2561" y="2627"/>
                    <a:pt x="2871" y="2702"/>
                    <a:pt x="3187" y="2702"/>
                  </a:cubicBezTo>
                  <a:cubicBezTo>
                    <a:pt x="3274" y="2702"/>
                    <a:pt x="3361" y="2696"/>
                    <a:pt x="3449" y="2684"/>
                  </a:cubicBezTo>
                  <a:cubicBezTo>
                    <a:pt x="3563" y="2665"/>
                    <a:pt x="3641" y="2564"/>
                    <a:pt x="3628" y="2450"/>
                  </a:cubicBezTo>
                  <a:cubicBezTo>
                    <a:pt x="3611" y="2344"/>
                    <a:pt x="3524" y="2270"/>
                    <a:pt x="3420" y="2270"/>
                  </a:cubicBezTo>
                  <a:cubicBezTo>
                    <a:pt x="3412" y="2270"/>
                    <a:pt x="3403" y="2270"/>
                    <a:pt x="3394" y="2271"/>
                  </a:cubicBezTo>
                  <a:cubicBezTo>
                    <a:pt x="3389" y="2276"/>
                    <a:pt x="3385" y="2276"/>
                    <a:pt x="3380" y="2276"/>
                  </a:cubicBezTo>
                  <a:cubicBezTo>
                    <a:pt x="3278" y="2297"/>
                    <a:pt x="3173" y="2307"/>
                    <a:pt x="3066" y="2307"/>
                  </a:cubicBezTo>
                  <a:cubicBezTo>
                    <a:pt x="2848" y="2307"/>
                    <a:pt x="2625" y="2264"/>
                    <a:pt x="2412" y="2183"/>
                  </a:cubicBezTo>
                  <a:cubicBezTo>
                    <a:pt x="2096" y="2069"/>
                    <a:pt x="1802" y="1881"/>
                    <a:pt x="1537" y="1652"/>
                  </a:cubicBezTo>
                  <a:cubicBezTo>
                    <a:pt x="1270" y="1423"/>
                    <a:pt x="1032" y="1156"/>
                    <a:pt x="803" y="877"/>
                  </a:cubicBezTo>
                  <a:lnTo>
                    <a:pt x="128" y="28"/>
                  </a:lnTo>
                  <a:lnTo>
                    <a:pt x="124" y="24"/>
                  </a:lnTo>
                  <a:cubicBezTo>
                    <a:pt x="114" y="8"/>
                    <a:pt x="95" y="0"/>
                    <a:pt x="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411" name="Google Shape;3411;p42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1767449" y="-1731832"/>
            <a:ext cx="3852000" cy="3445953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2" name="Google Shape;3412;p42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7825351" y="-1900457"/>
            <a:ext cx="3852000" cy="3445953"/>
          </a:xfrm>
          <a:prstGeom prst="rect">
            <a:avLst/>
          </a:prstGeom>
          <a:noFill/>
          <a:ln>
            <a:noFill/>
          </a:ln>
        </p:spPr>
      </p:pic>
      <p:sp>
        <p:nvSpPr>
          <p:cNvPr id="3413" name="Google Shape;3413;p42"/>
          <p:cNvSpPr txBox="1"/>
          <p:nvPr>
            <p:ph type="title"/>
          </p:nvPr>
        </p:nvSpPr>
        <p:spPr>
          <a:xfrm>
            <a:off x="720000" y="519399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CUSTOM_7_1_1_1_1_1">
    <p:spTree>
      <p:nvGrpSpPr>
        <p:cNvPr id="3414" name="Shape 3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5" name="Google Shape;3415;p43"/>
          <p:cNvSpPr/>
          <p:nvPr/>
        </p:nvSpPr>
        <p:spPr>
          <a:xfrm flipH="1" rot="-7199989">
            <a:off x="-516526" y="-1345840"/>
            <a:ext cx="2193340" cy="2836754"/>
          </a:xfrm>
          <a:custGeom>
            <a:rect b="b" l="l" r="r" t="t"/>
            <a:pathLst>
              <a:path extrusionOk="0" h="64714" w="50036">
                <a:moveTo>
                  <a:pt x="22148" y="1"/>
                </a:moveTo>
                <a:cubicBezTo>
                  <a:pt x="18824" y="1"/>
                  <a:pt x="15275" y="2620"/>
                  <a:pt x="14010" y="7379"/>
                </a:cubicBezTo>
                <a:cubicBezTo>
                  <a:pt x="13176" y="10514"/>
                  <a:pt x="13910" y="13583"/>
                  <a:pt x="13843" y="16719"/>
                </a:cubicBezTo>
                <a:cubicBezTo>
                  <a:pt x="13743" y="21222"/>
                  <a:pt x="12042" y="25725"/>
                  <a:pt x="9974" y="29895"/>
                </a:cubicBezTo>
                <a:cubicBezTo>
                  <a:pt x="7839" y="34031"/>
                  <a:pt x="5337" y="38001"/>
                  <a:pt x="3369" y="42204"/>
                </a:cubicBezTo>
                <a:cubicBezTo>
                  <a:pt x="1401" y="46407"/>
                  <a:pt x="0" y="51077"/>
                  <a:pt x="334" y="55446"/>
                </a:cubicBezTo>
                <a:cubicBezTo>
                  <a:pt x="667" y="59850"/>
                  <a:pt x="3136" y="63852"/>
                  <a:pt x="6905" y="64586"/>
                </a:cubicBezTo>
                <a:cubicBezTo>
                  <a:pt x="7371" y="64674"/>
                  <a:pt x="7839" y="64714"/>
                  <a:pt x="8311" y="64714"/>
                </a:cubicBezTo>
                <a:cubicBezTo>
                  <a:pt x="12328" y="64714"/>
                  <a:pt x="16532" y="61823"/>
                  <a:pt x="20682" y="61017"/>
                </a:cubicBezTo>
                <a:cubicBezTo>
                  <a:pt x="21620" y="60825"/>
                  <a:pt x="22548" y="60745"/>
                  <a:pt x="23468" y="60745"/>
                </a:cubicBezTo>
                <a:cubicBezTo>
                  <a:pt x="26865" y="60745"/>
                  <a:pt x="30157" y="61834"/>
                  <a:pt x="33491" y="62385"/>
                </a:cubicBezTo>
                <a:cubicBezTo>
                  <a:pt x="34560" y="62562"/>
                  <a:pt x="35679" y="62668"/>
                  <a:pt x="36809" y="62668"/>
                </a:cubicBezTo>
                <a:cubicBezTo>
                  <a:pt x="40154" y="62668"/>
                  <a:pt x="43598" y="61733"/>
                  <a:pt x="46166" y="58916"/>
                </a:cubicBezTo>
                <a:cubicBezTo>
                  <a:pt x="49836" y="54879"/>
                  <a:pt x="50036" y="48408"/>
                  <a:pt x="48068" y="43938"/>
                </a:cubicBezTo>
                <a:cubicBezTo>
                  <a:pt x="46066" y="39502"/>
                  <a:pt x="42397" y="36500"/>
                  <a:pt x="38928" y="33497"/>
                </a:cubicBezTo>
                <a:cubicBezTo>
                  <a:pt x="35425" y="30495"/>
                  <a:pt x="31990" y="27159"/>
                  <a:pt x="30555" y="22289"/>
                </a:cubicBezTo>
                <a:cubicBezTo>
                  <a:pt x="29688" y="19354"/>
                  <a:pt x="29688" y="16018"/>
                  <a:pt x="29555" y="12749"/>
                </a:cubicBezTo>
                <a:cubicBezTo>
                  <a:pt x="29455" y="9547"/>
                  <a:pt x="29154" y="6211"/>
                  <a:pt x="27720" y="3576"/>
                </a:cubicBezTo>
                <a:cubicBezTo>
                  <a:pt x="26445" y="1146"/>
                  <a:pt x="24346" y="1"/>
                  <a:pt x="2214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16" name="Google Shape;3416;p43"/>
          <p:cNvGrpSpPr/>
          <p:nvPr/>
        </p:nvGrpSpPr>
        <p:grpSpPr>
          <a:xfrm rot="7663654">
            <a:off x="-153414" y="4131352"/>
            <a:ext cx="1105234" cy="1763871"/>
            <a:chOff x="6582775" y="1593150"/>
            <a:chExt cx="339850" cy="542375"/>
          </a:xfrm>
        </p:grpSpPr>
        <p:sp>
          <p:nvSpPr>
            <p:cNvPr id="3417" name="Google Shape;3417;p43"/>
            <p:cNvSpPr/>
            <p:nvPr/>
          </p:nvSpPr>
          <p:spPr>
            <a:xfrm>
              <a:off x="6729050" y="1693225"/>
              <a:ext cx="117325" cy="159750"/>
            </a:xfrm>
            <a:custGeom>
              <a:rect b="b" l="l" r="r" t="t"/>
              <a:pathLst>
                <a:path extrusionOk="0" h="6390" w="4693">
                  <a:moveTo>
                    <a:pt x="4614" y="1"/>
                  </a:moveTo>
                  <a:lnTo>
                    <a:pt x="4614" y="1"/>
                  </a:lnTo>
                  <a:cubicBezTo>
                    <a:pt x="4527" y="633"/>
                    <a:pt x="4147" y="1147"/>
                    <a:pt x="3670" y="1588"/>
                  </a:cubicBezTo>
                  <a:cubicBezTo>
                    <a:pt x="3372" y="1863"/>
                    <a:pt x="3037" y="2111"/>
                    <a:pt x="2711" y="2339"/>
                  </a:cubicBezTo>
                  <a:cubicBezTo>
                    <a:pt x="2404" y="2555"/>
                    <a:pt x="2092" y="2771"/>
                    <a:pt x="1808" y="3023"/>
                  </a:cubicBezTo>
                  <a:cubicBezTo>
                    <a:pt x="1738" y="3082"/>
                    <a:pt x="1670" y="3152"/>
                    <a:pt x="1606" y="3220"/>
                  </a:cubicBezTo>
                  <a:cubicBezTo>
                    <a:pt x="995" y="3848"/>
                    <a:pt x="555" y="4752"/>
                    <a:pt x="239" y="5637"/>
                  </a:cubicBezTo>
                  <a:cubicBezTo>
                    <a:pt x="203" y="5747"/>
                    <a:pt x="166" y="5853"/>
                    <a:pt x="129" y="5963"/>
                  </a:cubicBezTo>
                  <a:cubicBezTo>
                    <a:pt x="111" y="6027"/>
                    <a:pt x="87" y="6087"/>
                    <a:pt x="70" y="6151"/>
                  </a:cubicBezTo>
                  <a:cubicBezTo>
                    <a:pt x="47" y="6233"/>
                    <a:pt x="24" y="6312"/>
                    <a:pt x="1" y="6390"/>
                  </a:cubicBezTo>
                  <a:cubicBezTo>
                    <a:pt x="42" y="6329"/>
                    <a:pt x="83" y="6274"/>
                    <a:pt x="129" y="6219"/>
                  </a:cubicBezTo>
                  <a:cubicBezTo>
                    <a:pt x="148" y="6197"/>
                    <a:pt x="170" y="6174"/>
                    <a:pt x="189" y="6151"/>
                  </a:cubicBezTo>
                  <a:cubicBezTo>
                    <a:pt x="216" y="6123"/>
                    <a:pt x="239" y="6096"/>
                    <a:pt x="267" y="6068"/>
                  </a:cubicBezTo>
                  <a:cubicBezTo>
                    <a:pt x="762" y="5554"/>
                    <a:pt x="1431" y="5215"/>
                    <a:pt x="2060" y="4839"/>
                  </a:cubicBezTo>
                  <a:cubicBezTo>
                    <a:pt x="2322" y="4684"/>
                    <a:pt x="2574" y="4523"/>
                    <a:pt x="2807" y="4339"/>
                  </a:cubicBezTo>
                  <a:cubicBezTo>
                    <a:pt x="3142" y="4073"/>
                    <a:pt x="3431" y="3761"/>
                    <a:pt x="3679" y="3418"/>
                  </a:cubicBezTo>
                  <a:cubicBezTo>
                    <a:pt x="4367" y="2445"/>
                    <a:pt x="4692" y="1202"/>
                    <a:pt x="46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8" name="Google Shape;3418;p43"/>
            <p:cNvSpPr/>
            <p:nvPr/>
          </p:nvSpPr>
          <p:spPr>
            <a:xfrm>
              <a:off x="6744750" y="1802500"/>
              <a:ext cx="117550" cy="159725"/>
            </a:xfrm>
            <a:custGeom>
              <a:rect b="b" l="l" r="r" t="t"/>
              <a:pathLst>
                <a:path extrusionOk="0" h="6389" w="4702">
                  <a:moveTo>
                    <a:pt x="4619" y="0"/>
                  </a:moveTo>
                  <a:lnTo>
                    <a:pt x="4619" y="0"/>
                  </a:lnTo>
                  <a:cubicBezTo>
                    <a:pt x="4505" y="808"/>
                    <a:pt x="3913" y="1427"/>
                    <a:pt x="3252" y="1941"/>
                  </a:cubicBezTo>
                  <a:cubicBezTo>
                    <a:pt x="3074" y="2083"/>
                    <a:pt x="2895" y="2211"/>
                    <a:pt x="2712" y="2335"/>
                  </a:cubicBezTo>
                  <a:cubicBezTo>
                    <a:pt x="2454" y="2518"/>
                    <a:pt x="2198" y="2697"/>
                    <a:pt x="1955" y="2894"/>
                  </a:cubicBezTo>
                  <a:cubicBezTo>
                    <a:pt x="1836" y="2995"/>
                    <a:pt x="1716" y="3105"/>
                    <a:pt x="1606" y="3220"/>
                  </a:cubicBezTo>
                  <a:cubicBezTo>
                    <a:pt x="983" y="3862"/>
                    <a:pt x="533" y="4798"/>
                    <a:pt x="217" y="5696"/>
                  </a:cubicBezTo>
                  <a:lnTo>
                    <a:pt x="217" y="5700"/>
                  </a:lnTo>
                  <a:cubicBezTo>
                    <a:pt x="134" y="5935"/>
                    <a:pt x="65" y="6164"/>
                    <a:pt x="1" y="6388"/>
                  </a:cubicBezTo>
                  <a:cubicBezTo>
                    <a:pt x="92" y="6261"/>
                    <a:pt x="189" y="6141"/>
                    <a:pt x="299" y="6036"/>
                  </a:cubicBezTo>
                  <a:cubicBezTo>
                    <a:pt x="854" y="5476"/>
                    <a:pt x="1606" y="5128"/>
                    <a:pt x="2289" y="4701"/>
                  </a:cubicBezTo>
                  <a:lnTo>
                    <a:pt x="2289" y="4697"/>
                  </a:lnTo>
                  <a:cubicBezTo>
                    <a:pt x="2469" y="4587"/>
                    <a:pt x="2642" y="4468"/>
                    <a:pt x="2808" y="4339"/>
                  </a:cubicBezTo>
                  <a:cubicBezTo>
                    <a:pt x="3037" y="4155"/>
                    <a:pt x="3243" y="3954"/>
                    <a:pt x="3432" y="3734"/>
                  </a:cubicBezTo>
                  <a:cubicBezTo>
                    <a:pt x="4289" y="2720"/>
                    <a:pt x="4702" y="1335"/>
                    <a:pt x="46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p43"/>
            <p:cNvSpPr/>
            <p:nvPr/>
          </p:nvSpPr>
          <p:spPr>
            <a:xfrm>
              <a:off x="6766875" y="1914875"/>
              <a:ext cx="155750" cy="120725"/>
            </a:xfrm>
            <a:custGeom>
              <a:rect b="b" l="l" r="r" t="t"/>
              <a:pathLst>
                <a:path extrusionOk="0" h="4829" w="6230">
                  <a:moveTo>
                    <a:pt x="6229" y="0"/>
                  </a:moveTo>
                  <a:lnTo>
                    <a:pt x="6229" y="0"/>
                  </a:lnTo>
                  <a:cubicBezTo>
                    <a:pt x="5802" y="940"/>
                    <a:pt x="4725" y="1380"/>
                    <a:pt x="3743" y="1706"/>
                  </a:cubicBezTo>
                  <a:cubicBezTo>
                    <a:pt x="3601" y="1756"/>
                    <a:pt x="3450" y="1806"/>
                    <a:pt x="3307" y="1857"/>
                  </a:cubicBezTo>
                  <a:cubicBezTo>
                    <a:pt x="3004" y="1963"/>
                    <a:pt x="2712" y="2081"/>
                    <a:pt x="2432" y="2242"/>
                  </a:cubicBezTo>
                  <a:cubicBezTo>
                    <a:pt x="2134" y="2412"/>
                    <a:pt x="1844" y="2632"/>
                    <a:pt x="1574" y="2879"/>
                  </a:cubicBezTo>
                  <a:cubicBezTo>
                    <a:pt x="1125" y="3297"/>
                    <a:pt x="716" y="3792"/>
                    <a:pt x="363" y="4287"/>
                  </a:cubicBezTo>
                  <a:cubicBezTo>
                    <a:pt x="235" y="4467"/>
                    <a:pt x="111" y="4650"/>
                    <a:pt x="1" y="4829"/>
                  </a:cubicBezTo>
                  <a:cubicBezTo>
                    <a:pt x="148" y="4714"/>
                    <a:pt x="308" y="4613"/>
                    <a:pt x="473" y="4526"/>
                  </a:cubicBezTo>
                  <a:cubicBezTo>
                    <a:pt x="913" y="4306"/>
                    <a:pt x="1400" y="4177"/>
                    <a:pt x="1891" y="4054"/>
                  </a:cubicBezTo>
                  <a:cubicBezTo>
                    <a:pt x="2358" y="3939"/>
                    <a:pt x="2831" y="3829"/>
                    <a:pt x="3271" y="3654"/>
                  </a:cubicBezTo>
                  <a:cubicBezTo>
                    <a:pt x="3450" y="3582"/>
                    <a:pt x="3624" y="3499"/>
                    <a:pt x="3794" y="3402"/>
                  </a:cubicBezTo>
                  <a:cubicBezTo>
                    <a:pt x="5032" y="2697"/>
                    <a:pt x="5912" y="1398"/>
                    <a:pt x="62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Google Shape;3420;p43"/>
            <p:cNvSpPr/>
            <p:nvPr/>
          </p:nvSpPr>
          <p:spPr>
            <a:xfrm>
              <a:off x="6617975" y="1693225"/>
              <a:ext cx="117550" cy="159750"/>
            </a:xfrm>
            <a:custGeom>
              <a:rect b="b" l="l" r="r" t="t"/>
              <a:pathLst>
                <a:path extrusionOk="0" h="6390" w="4702">
                  <a:moveTo>
                    <a:pt x="83" y="1"/>
                  </a:moveTo>
                  <a:lnTo>
                    <a:pt x="83" y="1"/>
                  </a:lnTo>
                  <a:cubicBezTo>
                    <a:pt x="0" y="1349"/>
                    <a:pt x="417" y="2748"/>
                    <a:pt x="1294" y="3761"/>
                  </a:cubicBezTo>
                  <a:cubicBezTo>
                    <a:pt x="1472" y="3973"/>
                    <a:pt x="1674" y="4165"/>
                    <a:pt x="1894" y="4339"/>
                  </a:cubicBezTo>
                  <a:cubicBezTo>
                    <a:pt x="2128" y="4523"/>
                    <a:pt x="2384" y="4688"/>
                    <a:pt x="2642" y="4839"/>
                  </a:cubicBezTo>
                  <a:cubicBezTo>
                    <a:pt x="3228" y="5192"/>
                    <a:pt x="3843" y="5504"/>
                    <a:pt x="4325" y="5954"/>
                  </a:cubicBezTo>
                  <a:cubicBezTo>
                    <a:pt x="4388" y="6018"/>
                    <a:pt x="4453" y="6082"/>
                    <a:pt x="4513" y="6151"/>
                  </a:cubicBezTo>
                  <a:cubicBezTo>
                    <a:pt x="4536" y="6174"/>
                    <a:pt x="4554" y="6197"/>
                    <a:pt x="4572" y="6219"/>
                  </a:cubicBezTo>
                  <a:cubicBezTo>
                    <a:pt x="4619" y="6274"/>
                    <a:pt x="4659" y="6329"/>
                    <a:pt x="4701" y="6390"/>
                  </a:cubicBezTo>
                  <a:cubicBezTo>
                    <a:pt x="4682" y="6312"/>
                    <a:pt x="4655" y="6233"/>
                    <a:pt x="4632" y="6151"/>
                  </a:cubicBezTo>
                  <a:cubicBezTo>
                    <a:pt x="4613" y="6087"/>
                    <a:pt x="4595" y="6027"/>
                    <a:pt x="4572" y="5963"/>
                  </a:cubicBezTo>
                  <a:cubicBezTo>
                    <a:pt x="4499" y="5729"/>
                    <a:pt x="4412" y="5486"/>
                    <a:pt x="4316" y="5247"/>
                  </a:cubicBezTo>
                  <a:cubicBezTo>
                    <a:pt x="4035" y="4546"/>
                    <a:pt x="3669" y="3853"/>
                    <a:pt x="3197" y="3330"/>
                  </a:cubicBezTo>
                  <a:cubicBezTo>
                    <a:pt x="3165" y="3289"/>
                    <a:pt x="3133" y="3253"/>
                    <a:pt x="3095" y="3220"/>
                  </a:cubicBezTo>
                  <a:cubicBezTo>
                    <a:pt x="2765" y="2877"/>
                    <a:pt x="2375" y="2610"/>
                    <a:pt x="1986" y="2339"/>
                  </a:cubicBezTo>
                  <a:cubicBezTo>
                    <a:pt x="1931" y="2299"/>
                    <a:pt x="1871" y="2257"/>
                    <a:pt x="1812" y="2212"/>
                  </a:cubicBezTo>
                  <a:cubicBezTo>
                    <a:pt x="1018" y="1643"/>
                    <a:pt x="220" y="955"/>
                    <a:pt x="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Google Shape;3421;p43"/>
            <p:cNvSpPr/>
            <p:nvPr/>
          </p:nvSpPr>
          <p:spPr>
            <a:xfrm>
              <a:off x="6588600" y="1841825"/>
              <a:ext cx="156175" cy="120400"/>
            </a:xfrm>
            <a:custGeom>
              <a:rect b="b" l="l" r="r" t="t"/>
              <a:pathLst>
                <a:path extrusionOk="0" h="4816" w="6247">
                  <a:moveTo>
                    <a:pt x="1" y="0"/>
                  </a:moveTo>
                  <a:lnTo>
                    <a:pt x="1" y="0"/>
                  </a:lnTo>
                  <a:cubicBezTo>
                    <a:pt x="240" y="1046"/>
                    <a:pt x="794" y="2032"/>
                    <a:pt x="1574" y="2757"/>
                  </a:cubicBezTo>
                  <a:cubicBezTo>
                    <a:pt x="1899" y="3060"/>
                    <a:pt x="2266" y="3312"/>
                    <a:pt x="2661" y="3509"/>
                  </a:cubicBezTo>
                  <a:lnTo>
                    <a:pt x="2661" y="3513"/>
                  </a:lnTo>
                  <a:cubicBezTo>
                    <a:pt x="2761" y="3559"/>
                    <a:pt x="2867" y="3605"/>
                    <a:pt x="2968" y="3646"/>
                  </a:cubicBezTo>
                  <a:cubicBezTo>
                    <a:pt x="3968" y="4050"/>
                    <a:pt x="5128" y="4091"/>
                    <a:pt x="6022" y="4660"/>
                  </a:cubicBezTo>
                  <a:cubicBezTo>
                    <a:pt x="6101" y="4705"/>
                    <a:pt x="6173" y="4756"/>
                    <a:pt x="6247" y="4815"/>
                  </a:cubicBezTo>
                  <a:cubicBezTo>
                    <a:pt x="6160" y="4678"/>
                    <a:pt x="6069" y="4540"/>
                    <a:pt x="5972" y="4403"/>
                  </a:cubicBezTo>
                  <a:lnTo>
                    <a:pt x="5967" y="4398"/>
                  </a:lnTo>
                  <a:cubicBezTo>
                    <a:pt x="5390" y="3564"/>
                    <a:pt x="4647" y="2711"/>
                    <a:pt x="3802" y="2234"/>
                  </a:cubicBezTo>
                  <a:cubicBezTo>
                    <a:pt x="3477" y="2046"/>
                    <a:pt x="3119" y="1913"/>
                    <a:pt x="2761" y="1794"/>
                  </a:cubicBezTo>
                  <a:cubicBezTo>
                    <a:pt x="2674" y="1761"/>
                    <a:pt x="2583" y="1729"/>
                    <a:pt x="2492" y="1702"/>
                  </a:cubicBezTo>
                  <a:cubicBezTo>
                    <a:pt x="2234" y="1615"/>
                    <a:pt x="1969" y="1523"/>
                    <a:pt x="1707" y="1413"/>
                  </a:cubicBezTo>
                  <a:cubicBezTo>
                    <a:pt x="987" y="1111"/>
                    <a:pt x="318" y="69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43"/>
            <p:cNvSpPr/>
            <p:nvPr/>
          </p:nvSpPr>
          <p:spPr>
            <a:xfrm>
              <a:off x="6582775" y="1973550"/>
              <a:ext cx="189875" cy="56775"/>
            </a:xfrm>
            <a:custGeom>
              <a:rect b="b" l="l" r="r" t="t"/>
              <a:pathLst>
                <a:path extrusionOk="0" h="2271" w="7595">
                  <a:moveTo>
                    <a:pt x="1" y="1"/>
                  </a:moveTo>
                  <a:lnTo>
                    <a:pt x="1" y="1"/>
                  </a:lnTo>
                  <a:cubicBezTo>
                    <a:pt x="490" y="707"/>
                    <a:pt x="1151" y="1298"/>
                    <a:pt x="1912" y="1702"/>
                  </a:cubicBezTo>
                  <a:cubicBezTo>
                    <a:pt x="2495" y="2014"/>
                    <a:pt x="3137" y="2211"/>
                    <a:pt x="3798" y="2257"/>
                  </a:cubicBezTo>
                  <a:cubicBezTo>
                    <a:pt x="3902" y="2266"/>
                    <a:pt x="4008" y="2270"/>
                    <a:pt x="4118" y="2270"/>
                  </a:cubicBezTo>
                  <a:cubicBezTo>
                    <a:pt x="4982" y="2266"/>
                    <a:pt x="5859" y="2008"/>
                    <a:pt x="6713" y="2008"/>
                  </a:cubicBezTo>
                  <a:cubicBezTo>
                    <a:pt x="6826" y="2008"/>
                    <a:pt x="6938" y="2013"/>
                    <a:pt x="7049" y="2023"/>
                  </a:cubicBezTo>
                  <a:cubicBezTo>
                    <a:pt x="7227" y="2041"/>
                    <a:pt x="7411" y="2073"/>
                    <a:pt x="7595" y="2124"/>
                  </a:cubicBezTo>
                  <a:cubicBezTo>
                    <a:pt x="7379" y="1973"/>
                    <a:pt x="7149" y="1817"/>
                    <a:pt x="6911" y="1670"/>
                  </a:cubicBezTo>
                  <a:cubicBezTo>
                    <a:pt x="6122" y="1184"/>
                    <a:pt x="5219" y="757"/>
                    <a:pt x="4361" y="642"/>
                  </a:cubicBezTo>
                  <a:cubicBezTo>
                    <a:pt x="4178" y="620"/>
                    <a:pt x="3991" y="611"/>
                    <a:pt x="3804" y="611"/>
                  </a:cubicBezTo>
                  <a:cubicBezTo>
                    <a:pt x="3692" y="611"/>
                    <a:pt x="3579" y="614"/>
                    <a:pt x="3468" y="619"/>
                  </a:cubicBezTo>
                  <a:cubicBezTo>
                    <a:pt x="3293" y="625"/>
                    <a:pt x="3119" y="634"/>
                    <a:pt x="2945" y="647"/>
                  </a:cubicBezTo>
                  <a:cubicBezTo>
                    <a:pt x="2706" y="662"/>
                    <a:pt x="2460" y="673"/>
                    <a:pt x="2213" y="673"/>
                  </a:cubicBezTo>
                  <a:cubicBezTo>
                    <a:pt x="2076" y="673"/>
                    <a:pt x="1939" y="669"/>
                    <a:pt x="1802" y="661"/>
                  </a:cubicBezTo>
                  <a:cubicBezTo>
                    <a:pt x="1129" y="619"/>
                    <a:pt x="482" y="454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43"/>
            <p:cNvSpPr/>
            <p:nvPr/>
          </p:nvSpPr>
          <p:spPr>
            <a:xfrm>
              <a:off x="6725725" y="1719025"/>
              <a:ext cx="123400" cy="416500"/>
            </a:xfrm>
            <a:custGeom>
              <a:rect b="b" l="l" r="r" t="t"/>
              <a:pathLst>
                <a:path extrusionOk="0" h="16660" w="4936">
                  <a:moveTo>
                    <a:pt x="400" y="1"/>
                  </a:moveTo>
                  <a:cubicBezTo>
                    <a:pt x="348" y="1"/>
                    <a:pt x="303" y="36"/>
                    <a:pt x="294" y="84"/>
                  </a:cubicBezTo>
                  <a:cubicBezTo>
                    <a:pt x="83" y="1514"/>
                    <a:pt x="0" y="2954"/>
                    <a:pt x="6" y="4399"/>
                  </a:cubicBezTo>
                  <a:cubicBezTo>
                    <a:pt x="15" y="5843"/>
                    <a:pt x="120" y="7293"/>
                    <a:pt x="372" y="8723"/>
                  </a:cubicBezTo>
                  <a:cubicBezTo>
                    <a:pt x="620" y="10154"/>
                    <a:pt x="1018" y="11571"/>
                    <a:pt x="1624" y="12915"/>
                  </a:cubicBezTo>
                  <a:cubicBezTo>
                    <a:pt x="1936" y="13579"/>
                    <a:pt x="2294" y="14231"/>
                    <a:pt x="2711" y="14845"/>
                  </a:cubicBezTo>
                  <a:cubicBezTo>
                    <a:pt x="3143" y="15451"/>
                    <a:pt x="3628" y="16020"/>
                    <a:pt x="4170" y="16542"/>
                  </a:cubicBezTo>
                  <a:cubicBezTo>
                    <a:pt x="4170" y="16542"/>
                    <a:pt x="4174" y="16547"/>
                    <a:pt x="4178" y="16551"/>
                  </a:cubicBezTo>
                  <a:cubicBezTo>
                    <a:pt x="4259" y="16624"/>
                    <a:pt x="4361" y="16660"/>
                    <a:pt x="4462" y="16660"/>
                  </a:cubicBezTo>
                  <a:cubicBezTo>
                    <a:pt x="4579" y="16660"/>
                    <a:pt x="4695" y="16611"/>
                    <a:pt x="4779" y="16515"/>
                  </a:cubicBezTo>
                  <a:cubicBezTo>
                    <a:pt x="4936" y="16341"/>
                    <a:pt x="4921" y="16075"/>
                    <a:pt x="4747" y="15914"/>
                  </a:cubicBezTo>
                  <a:lnTo>
                    <a:pt x="4739" y="15910"/>
                  </a:lnTo>
                  <a:cubicBezTo>
                    <a:pt x="4225" y="15451"/>
                    <a:pt x="3757" y="14946"/>
                    <a:pt x="3335" y="14396"/>
                  </a:cubicBezTo>
                  <a:cubicBezTo>
                    <a:pt x="2923" y="13837"/>
                    <a:pt x="2565" y="13240"/>
                    <a:pt x="2243" y="12616"/>
                  </a:cubicBezTo>
                  <a:cubicBezTo>
                    <a:pt x="1619" y="11365"/>
                    <a:pt x="1184" y="10012"/>
                    <a:pt x="886" y="8622"/>
                  </a:cubicBezTo>
                  <a:cubicBezTo>
                    <a:pt x="588" y="7238"/>
                    <a:pt x="427" y="5816"/>
                    <a:pt x="364" y="4395"/>
                  </a:cubicBezTo>
                  <a:cubicBezTo>
                    <a:pt x="303" y="2968"/>
                    <a:pt x="331" y="1533"/>
                    <a:pt x="487" y="115"/>
                  </a:cubicBezTo>
                  <a:lnTo>
                    <a:pt x="491" y="111"/>
                  </a:lnTo>
                  <a:cubicBezTo>
                    <a:pt x="496" y="56"/>
                    <a:pt x="459" y="10"/>
                    <a:pt x="409" y="1"/>
                  </a:cubicBezTo>
                  <a:cubicBezTo>
                    <a:pt x="406" y="1"/>
                    <a:pt x="403" y="1"/>
                    <a:pt x="4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43"/>
            <p:cNvSpPr/>
            <p:nvPr/>
          </p:nvSpPr>
          <p:spPr>
            <a:xfrm>
              <a:off x="6728025" y="1593150"/>
              <a:ext cx="45325" cy="152275"/>
            </a:xfrm>
            <a:custGeom>
              <a:rect b="b" l="l" r="r" t="t"/>
              <a:pathLst>
                <a:path extrusionOk="0" h="6091" w="1813">
                  <a:moveTo>
                    <a:pt x="1083" y="1"/>
                  </a:moveTo>
                  <a:cubicBezTo>
                    <a:pt x="1358" y="762"/>
                    <a:pt x="991" y="1588"/>
                    <a:pt x="624" y="2308"/>
                  </a:cubicBezTo>
                  <a:cubicBezTo>
                    <a:pt x="532" y="2477"/>
                    <a:pt x="445" y="2651"/>
                    <a:pt x="367" y="2826"/>
                  </a:cubicBezTo>
                  <a:cubicBezTo>
                    <a:pt x="294" y="2986"/>
                    <a:pt x="230" y="3151"/>
                    <a:pt x="179" y="3321"/>
                  </a:cubicBezTo>
                  <a:cubicBezTo>
                    <a:pt x="138" y="3459"/>
                    <a:pt x="106" y="3610"/>
                    <a:pt x="88" y="3756"/>
                  </a:cubicBezTo>
                  <a:cubicBezTo>
                    <a:pt x="1" y="4348"/>
                    <a:pt x="42" y="5000"/>
                    <a:pt x="138" y="5600"/>
                  </a:cubicBezTo>
                  <a:cubicBezTo>
                    <a:pt x="166" y="5770"/>
                    <a:pt x="193" y="5935"/>
                    <a:pt x="230" y="6090"/>
                  </a:cubicBezTo>
                  <a:cubicBezTo>
                    <a:pt x="248" y="5921"/>
                    <a:pt x="294" y="5760"/>
                    <a:pt x="349" y="5600"/>
                  </a:cubicBezTo>
                  <a:lnTo>
                    <a:pt x="354" y="5595"/>
                  </a:lnTo>
                  <a:cubicBezTo>
                    <a:pt x="564" y="5013"/>
                    <a:pt x="981" y="4490"/>
                    <a:pt x="1284" y="3927"/>
                  </a:cubicBezTo>
                  <a:cubicBezTo>
                    <a:pt x="1330" y="3834"/>
                    <a:pt x="1377" y="3743"/>
                    <a:pt x="1417" y="3651"/>
                  </a:cubicBezTo>
                  <a:cubicBezTo>
                    <a:pt x="1542" y="3366"/>
                    <a:pt x="1629" y="3068"/>
                    <a:pt x="1669" y="2765"/>
                  </a:cubicBezTo>
                  <a:cubicBezTo>
                    <a:pt x="1812" y="1825"/>
                    <a:pt x="1587" y="822"/>
                    <a:pt x="10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43"/>
            <p:cNvSpPr/>
            <p:nvPr/>
          </p:nvSpPr>
          <p:spPr>
            <a:xfrm>
              <a:off x="6677125" y="1704225"/>
              <a:ext cx="3675" cy="1775"/>
            </a:xfrm>
            <a:custGeom>
              <a:rect b="b" l="l" r="r" t="t"/>
              <a:pathLst>
                <a:path extrusionOk="0" h="71" w="147">
                  <a:moveTo>
                    <a:pt x="147" y="1"/>
                  </a:moveTo>
                  <a:lnTo>
                    <a:pt x="147" y="1"/>
                  </a:lnTo>
                  <a:cubicBezTo>
                    <a:pt x="96" y="15"/>
                    <a:pt x="46" y="38"/>
                    <a:pt x="1" y="7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43"/>
            <p:cNvSpPr/>
            <p:nvPr/>
          </p:nvSpPr>
          <p:spPr>
            <a:xfrm>
              <a:off x="6680800" y="1703425"/>
              <a:ext cx="1600" cy="825"/>
            </a:xfrm>
            <a:custGeom>
              <a:rect b="b" l="l" r="r" t="t"/>
              <a:pathLst>
                <a:path extrusionOk="0" h="33" w="64">
                  <a:moveTo>
                    <a:pt x="64" y="1"/>
                  </a:moveTo>
                  <a:lnTo>
                    <a:pt x="0" y="33"/>
                  </a:lnTo>
                  <a:cubicBezTo>
                    <a:pt x="19" y="28"/>
                    <a:pt x="36" y="24"/>
                    <a:pt x="55" y="20"/>
                  </a:cubicBezTo>
                  <a:cubicBezTo>
                    <a:pt x="59" y="15"/>
                    <a:pt x="59" y="11"/>
                    <a:pt x="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p43"/>
            <p:cNvSpPr/>
            <p:nvPr/>
          </p:nvSpPr>
          <p:spPr>
            <a:xfrm>
              <a:off x="6627825" y="1989025"/>
              <a:ext cx="49900" cy="40975"/>
            </a:xfrm>
            <a:custGeom>
              <a:rect b="b" l="l" r="r" t="t"/>
              <a:pathLst>
                <a:path extrusionOk="0" h="1639" w="1996">
                  <a:moveTo>
                    <a:pt x="1666" y="0"/>
                  </a:moveTo>
                  <a:cubicBezTo>
                    <a:pt x="1491" y="6"/>
                    <a:pt x="1317" y="15"/>
                    <a:pt x="1143" y="28"/>
                  </a:cubicBezTo>
                  <a:cubicBezTo>
                    <a:pt x="904" y="43"/>
                    <a:pt x="658" y="54"/>
                    <a:pt x="411" y="54"/>
                  </a:cubicBezTo>
                  <a:cubicBezTo>
                    <a:pt x="274" y="54"/>
                    <a:pt x="137" y="50"/>
                    <a:pt x="0" y="42"/>
                  </a:cubicBezTo>
                  <a:lnTo>
                    <a:pt x="0" y="42"/>
                  </a:lnTo>
                  <a:cubicBezTo>
                    <a:pt x="19" y="258"/>
                    <a:pt x="32" y="474"/>
                    <a:pt x="55" y="684"/>
                  </a:cubicBezTo>
                  <a:cubicBezTo>
                    <a:pt x="70" y="817"/>
                    <a:pt x="83" y="950"/>
                    <a:pt x="110" y="1083"/>
                  </a:cubicBezTo>
                  <a:cubicBezTo>
                    <a:pt x="693" y="1395"/>
                    <a:pt x="1335" y="1592"/>
                    <a:pt x="1996" y="1638"/>
                  </a:cubicBezTo>
                  <a:cubicBezTo>
                    <a:pt x="1954" y="1088"/>
                    <a:pt x="1821" y="542"/>
                    <a:pt x="16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p43"/>
            <p:cNvSpPr/>
            <p:nvPr/>
          </p:nvSpPr>
          <p:spPr>
            <a:xfrm>
              <a:off x="6627925" y="1877150"/>
              <a:ext cx="29725" cy="52400"/>
            </a:xfrm>
            <a:custGeom>
              <a:rect b="b" l="l" r="r" t="t"/>
              <a:pathLst>
                <a:path extrusionOk="0" h="2096" w="1189">
                  <a:moveTo>
                    <a:pt x="134" y="0"/>
                  </a:moveTo>
                  <a:cubicBezTo>
                    <a:pt x="79" y="449"/>
                    <a:pt x="33" y="894"/>
                    <a:pt x="1" y="1344"/>
                  </a:cubicBezTo>
                  <a:cubicBezTo>
                    <a:pt x="326" y="1647"/>
                    <a:pt x="693" y="1899"/>
                    <a:pt x="1088" y="2096"/>
                  </a:cubicBezTo>
                  <a:cubicBezTo>
                    <a:pt x="1069" y="1944"/>
                    <a:pt x="1061" y="1793"/>
                    <a:pt x="1061" y="1637"/>
                  </a:cubicBezTo>
                  <a:cubicBezTo>
                    <a:pt x="1051" y="1211"/>
                    <a:pt x="1101" y="794"/>
                    <a:pt x="1188" y="381"/>
                  </a:cubicBezTo>
                  <a:cubicBezTo>
                    <a:pt x="1101" y="348"/>
                    <a:pt x="1010" y="316"/>
                    <a:pt x="919" y="289"/>
                  </a:cubicBezTo>
                  <a:cubicBezTo>
                    <a:pt x="661" y="202"/>
                    <a:pt x="396" y="11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43"/>
            <p:cNvSpPr/>
            <p:nvPr/>
          </p:nvSpPr>
          <p:spPr>
            <a:xfrm>
              <a:off x="6650300" y="1748500"/>
              <a:ext cx="47600" cy="65700"/>
            </a:xfrm>
            <a:custGeom>
              <a:rect b="b" l="l" r="r" t="t"/>
              <a:pathLst>
                <a:path extrusionOk="0" h="2628" w="1904">
                  <a:moveTo>
                    <a:pt x="519" y="1"/>
                  </a:moveTo>
                  <a:cubicBezTo>
                    <a:pt x="326" y="514"/>
                    <a:pt x="151" y="1028"/>
                    <a:pt x="1" y="1550"/>
                  </a:cubicBezTo>
                  <a:cubicBezTo>
                    <a:pt x="179" y="1762"/>
                    <a:pt x="381" y="1954"/>
                    <a:pt x="601" y="2128"/>
                  </a:cubicBezTo>
                  <a:cubicBezTo>
                    <a:pt x="835" y="2312"/>
                    <a:pt x="1091" y="2477"/>
                    <a:pt x="1349" y="2628"/>
                  </a:cubicBezTo>
                  <a:cubicBezTo>
                    <a:pt x="1559" y="2128"/>
                    <a:pt x="1757" y="1629"/>
                    <a:pt x="1904" y="1119"/>
                  </a:cubicBezTo>
                  <a:cubicBezTo>
                    <a:pt x="1872" y="1078"/>
                    <a:pt x="1840" y="1042"/>
                    <a:pt x="1802" y="1009"/>
                  </a:cubicBezTo>
                  <a:cubicBezTo>
                    <a:pt x="1472" y="666"/>
                    <a:pt x="1082" y="399"/>
                    <a:pt x="693" y="128"/>
                  </a:cubicBezTo>
                  <a:cubicBezTo>
                    <a:pt x="638" y="88"/>
                    <a:pt x="578" y="46"/>
                    <a:pt x="5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43"/>
            <p:cNvSpPr/>
            <p:nvPr/>
          </p:nvSpPr>
          <p:spPr>
            <a:xfrm>
              <a:off x="6774225" y="1732900"/>
              <a:ext cx="46800" cy="81300"/>
            </a:xfrm>
            <a:custGeom>
              <a:rect b="b" l="l" r="r" t="t"/>
              <a:pathLst>
                <a:path extrusionOk="0" h="3252" w="1872">
                  <a:moveTo>
                    <a:pt x="1863" y="1"/>
                  </a:moveTo>
                  <a:lnTo>
                    <a:pt x="1863" y="1"/>
                  </a:lnTo>
                  <a:cubicBezTo>
                    <a:pt x="1565" y="276"/>
                    <a:pt x="1230" y="524"/>
                    <a:pt x="904" y="752"/>
                  </a:cubicBezTo>
                  <a:cubicBezTo>
                    <a:pt x="597" y="968"/>
                    <a:pt x="285" y="1184"/>
                    <a:pt x="1" y="1436"/>
                  </a:cubicBezTo>
                  <a:cubicBezTo>
                    <a:pt x="47" y="2041"/>
                    <a:pt x="138" y="2642"/>
                    <a:pt x="253" y="3252"/>
                  </a:cubicBezTo>
                  <a:cubicBezTo>
                    <a:pt x="515" y="3097"/>
                    <a:pt x="767" y="2936"/>
                    <a:pt x="1000" y="2752"/>
                  </a:cubicBezTo>
                  <a:cubicBezTo>
                    <a:pt x="1335" y="2486"/>
                    <a:pt x="1624" y="2174"/>
                    <a:pt x="1872" y="1831"/>
                  </a:cubicBezTo>
                  <a:cubicBezTo>
                    <a:pt x="1849" y="1220"/>
                    <a:pt x="1844" y="615"/>
                    <a:pt x="18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43"/>
            <p:cNvSpPr/>
            <p:nvPr/>
          </p:nvSpPr>
          <p:spPr>
            <a:xfrm>
              <a:off x="6793600" y="1851000"/>
              <a:ext cx="36950" cy="68925"/>
            </a:xfrm>
            <a:custGeom>
              <a:rect b="b" l="l" r="r" t="t"/>
              <a:pathLst>
                <a:path extrusionOk="0" h="2757" w="1478">
                  <a:moveTo>
                    <a:pt x="1298" y="1"/>
                  </a:moveTo>
                  <a:cubicBezTo>
                    <a:pt x="1120" y="143"/>
                    <a:pt x="941" y="271"/>
                    <a:pt x="758" y="395"/>
                  </a:cubicBezTo>
                  <a:cubicBezTo>
                    <a:pt x="500" y="578"/>
                    <a:pt x="244" y="757"/>
                    <a:pt x="1" y="954"/>
                  </a:cubicBezTo>
                  <a:cubicBezTo>
                    <a:pt x="134" y="1555"/>
                    <a:pt x="253" y="2156"/>
                    <a:pt x="335" y="2757"/>
                  </a:cubicBezTo>
                  <a:cubicBezTo>
                    <a:pt x="515" y="2647"/>
                    <a:pt x="688" y="2528"/>
                    <a:pt x="854" y="2399"/>
                  </a:cubicBezTo>
                  <a:cubicBezTo>
                    <a:pt x="1083" y="2215"/>
                    <a:pt x="1289" y="2014"/>
                    <a:pt x="1478" y="1794"/>
                  </a:cubicBezTo>
                  <a:cubicBezTo>
                    <a:pt x="1450" y="1578"/>
                    <a:pt x="1431" y="1362"/>
                    <a:pt x="1408" y="1142"/>
                  </a:cubicBezTo>
                  <a:cubicBezTo>
                    <a:pt x="1372" y="761"/>
                    <a:pt x="1336" y="381"/>
                    <a:pt x="12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43"/>
            <p:cNvSpPr/>
            <p:nvPr/>
          </p:nvSpPr>
          <p:spPr>
            <a:xfrm>
              <a:off x="6806200" y="1961275"/>
              <a:ext cx="55525" cy="54950"/>
            </a:xfrm>
            <a:custGeom>
              <a:rect b="b" l="l" r="r" t="t"/>
              <a:pathLst>
                <a:path extrusionOk="0" h="2198" w="2221">
                  <a:moveTo>
                    <a:pt x="1734" y="1"/>
                  </a:moveTo>
                  <a:cubicBezTo>
                    <a:pt x="1431" y="107"/>
                    <a:pt x="1139" y="225"/>
                    <a:pt x="859" y="386"/>
                  </a:cubicBezTo>
                  <a:cubicBezTo>
                    <a:pt x="561" y="556"/>
                    <a:pt x="271" y="776"/>
                    <a:pt x="1" y="1023"/>
                  </a:cubicBezTo>
                  <a:cubicBezTo>
                    <a:pt x="24" y="1258"/>
                    <a:pt x="61" y="1487"/>
                    <a:pt x="125" y="1711"/>
                  </a:cubicBezTo>
                  <a:cubicBezTo>
                    <a:pt x="171" y="1881"/>
                    <a:pt x="235" y="2042"/>
                    <a:pt x="318" y="2198"/>
                  </a:cubicBezTo>
                  <a:cubicBezTo>
                    <a:pt x="785" y="2083"/>
                    <a:pt x="1258" y="1973"/>
                    <a:pt x="1698" y="1798"/>
                  </a:cubicBezTo>
                  <a:cubicBezTo>
                    <a:pt x="1877" y="1726"/>
                    <a:pt x="2051" y="1643"/>
                    <a:pt x="2221" y="1546"/>
                  </a:cubicBezTo>
                  <a:cubicBezTo>
                    <a:pt x="2180" y="1271"/>
                    <a:pt x="2111" y="1000"/>
                    <a:pt x="2019" y="739"/>
                  </a:cubicBezTo>
                  <a:cubicBezTo>
                    <a:pt x="1937" y="487"/>
                    <a:pt x="1835" y="244"/>
                    <a:pt x="17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p43"/>
            <p:cNvSpPr/>
            <p:nvPr/>
          </p:nvSpPr>
          <p:spPr>
            <a:xfrm>
              <a:off x="6730200" y="1662275"/>
              <a:ext cx="39575" cy="29050"/>
            </a:xfrm>
            <a:custGeom>
              <a:rect b="b" l="l" r="r" t="t"/>
              <a:pathLst>
                <a:path extrusionOk="0" h="1162" w="1583">
                  <a:moveTo>
                    <a:pt x="1582" y="0"/>
                  </a:moveTo>
                  <a:lnTo>
                    <a:pt x="1582" y="0"/>
                  </a:lnTo>
                  <a:cubicBezTo>
                    <a:pt x="1211" y="6"/>
                    <a:pt x="845" y="24"/>
                    <a:pt x="473" y="55"/>
                  </a:cubicBezTo>
                  <a:cubicBezTo>
                    <a:pt x="429" y="59"/>
                    <a:pt x="384" y="65"/>
                    <a:pt x="339" y="65"/>
                  </a:cubicBezTo>
                  <a:cubicBezTo>
                    <a:pt x="319" y="65"/>
                    <a:pt x="300" y="64"/>
                    <a:pt x="280" y="61"/>
                  </a:cubicBezTo>
                  <a:cubicBezTo>
                    <a:pt x="207" y="221"/>
                    <a:pt x="143" y="386"/>
                    <a:pt x="92" y="556"/>
                  </a:cubicBezTo>
                  <a:cubicBezTo>
                    <a:pt x="51" y="694"/>
                    <a:pt x="19" y="845"/>
                    <a:pt x="1" y="991"/>
                  </a:cubicBezTo>
                  <a:cubicBezTo>
                    <a:pt x="358" y="1001"/>
                    <a:pt x="712" y="1046"/>
                    <a:pt x="1060" y="1129"/>
                  </a:cubicBezTo>
                  <a:cubicBezTo>
                    <a:pt x="1106" y="1138"/>
                    <a:pt x="1152" y="1147"/>
                    <a:pt x="1197" y="1162"/>
                  </a:cubicBezTo>
                  <a:cubicBezTo>
                    <a:pt x="1243" y="1069"/>
                    <a:pt x="1290" y="978"/>
                    <a:pt x="1330" y="886"/>
                  </a:cubicBezTo>
                  <a:cubicBezTo>
                    <a:pt x="1455" y="601"/>
                    <a:pt x="1542" y="303"/>
                    <a:pt x="15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34" name="Google Shape;3434;p43"/>
          <p:cNvGrpSpPr/>
          <p:nvPr/>
        </p:nvGrpSpPr>
        <p:grpSpPr>
          <a:xfrm>
            <a:off x="-936589" y="-1004082"/>
            <a:ext cx="2960971" cy="2812491"/>
            <a:chOff x="-1088989" y="-1308882"/>
            <a:chExt cx="2960971" cy="2812491"/>
          </a:xfrm>
        </p:grpSpPr>
        <p:sp>
          <p:nvSpPr>
            <p:cNvPr id="3435" name="Google Shape;3435;p43"/>
            <p:cNvSpPr/>
            <p:nvPr/>
          </p:nvSpPr>
          <p:spPr>
            <a:xfrm rot="7171194">
              <a:off x="-569193" y="-1060010"/>
              <a:ext cx="1921380" cy="2314747"/>
            </a:xfrm>
            <a:custGeom>
              <a:rect b="b" l="l" r="r" t="t"/>
              <a:pathLst>
                <a:path extrusionOk="0" h="19554" w="16231">
                  <a:moveTo>
                    <a:pt x="9843" y="1"/>
                  </a:moveTo>
                  <a:cubicBezTo>
                    <a:pt x="9843" y="1"/>
                    <a:pt x="7586" y="803"/>
                    <a:pt x="6843" y="2742"/>
                  </a:cubicBezTo>
                  <a:cubicBezTo>
                    <a:pt x="6747" y="2986"/>
                    <a:pt x="6678" y="3252"/>
                    <a:pt x="6636" y="3532"/>
                  </a:cubicBezTo>
                  <a:cubicBezTo>
                    <a:pt x="6613" y="3710"/>
                    <a:pt x="6641" y="3912"/>
                    <a:pt x="6696" y="4132"/>
                  </a:cubicBezTo>
                  <a:cubicBezTo>
                    <a:pt x="6843" y="4733"/>
                    <a:pt x="7229" y="5443"/>
                    <a:pt x="7430" y="5980"/>
                  </a:cubicBezTo>
                  <a:cubicBezTo>
                    <a:pt x="7568" y="6347"/>
                    <a:pt x="7623" y="6636"/>
                    <a:pt x="7462" y="6751"/>
                  </a:cubicBezTo>
                  <a:cubicBezTo>
                    <a:pt x="7390" y="6802"/>
                    <a:pt x="7326" y="6826"/>
                    <a:pt x="7269" y="6826"/>
                  </a:cubicBezTo>
                  <a:cubicBezTo>
                    <a:pt x="7054" y="6826"/>
                    <a:pt x="6929" y="6493"/>
                    <a:pt x="6788" y="6040"/>
                  </a:cubicBezTo>
                  <a:cubicBezTo>
                    <a:pt x="6613" y="5476"/>
                    <a:pt x="6412" y="4723"/>
                    <a:pt x="5972" y="4183"/>
                  </a:cubicBezTo>
                  <a:cubicBezTo>
                    <a:pt x="5870" y="4050"/>
                    <a:pt x="5747" y="3930"/>
                    <a:pt x="5610" y="3830"/>
                  </a:cubicBezTo>
                  <a:cubicBezTo>
                    <a:pt x="5206" y="3536"/>
                    <a:pt x="4665" y="3320"/>
                    <a:pt x="4109" y="3165"/>
                  </a:cubicBezTo>
                  <a:cubicBezTo>
                    <a:pt x="2913" y="2835"/>
                    <a:pt x="1671" y="2780"/>
                    <a:pt x="1670" y="2780"/>
                  </a:cubicBezTo>
                  <a:lnTo>
                    <a:pt x="1670" y="2780"/>
                  </a:lnTo>
                  <a:cubicBezTo>
                    <a:pt x="1670" y="2780"/>
                    <a:pt x="1556" y="4123"/>
                    <a:pt x="1831" y="5371"/>
                  </a:cubicBezTo>
                  <a:cubicBezTo>
                    <a:pt x="1973" y="6031"/>
                    <a:pt x="2225" y="6659"/>
                    <a:pt x="2657" y="7054"/>
                  </a:cubicBezTo>
                  <a:cubicBezTo>
                    <a:pt x="2748" y="7136"/>
                    <a:pt x="2849" y="7214"/>
                    <a:pt x="2949" y="7278"/>
                  </a:cubicBezTo>
                  <a:cubicBezTo>
                    <a:pt x="3597" y="7714"/>
                    <a:pt x="4390" y="7851"/>
                    <a:pt x="5000" y="7953"/>
                  </a:cubicBezTo>
                  <a:cubicBezTo>
                    <a:pt x="5591" y="8053"/>
                    <a:pt x="6018" y="8118"/>
                    <a:pt x="5972" y="8397"/>
                  </a:cubicBezTo>
                  <a:cubicBezTo>
                    <a:pt x="5941" y="8590"/>
                    <a:pt x="5831" y="8665"/>
                    <a:pt x="5667" y="8665"/>
                  </a:cubicBezTo>
                  <a:cubicBezTo>
                    <a:pt x="5491" y="8665"/>
                    <a:pt x="5251" y="8579"/>
                    <a:pt x="4977" y="8461"/>
                  </a:cubicBezTo>
                  <a:cubicBezTo>
                    <a:pt x="4367" y="8195"/>
                    <a:pt x="3587" y="7769"/>
                    <a:pt x="2932" y="7741"/>
                  </a:cubicBezTo>
                  <a:cubicBezTo>
                    <a:pt x="2900" y="7740"/>
                    <a:pt x="2867" y="7739"/>
                    <a:pt x="2836" y="7739"/>
                  </a:cubicBezTo>
                  <a:cubicBezTo>
                    <a:pt x="2781" y="7739"/>
                    <a:pt x="2727" y="7742"/>
                    <a:pt x="2674" y="7750"/>
                  </a:cubicBezTo>
                  <a:cubicBezTo>
                    <a:pt x="2096" y="7828"/>
                    <a:pt x="1611" y="8053"/>
                    <a:pt x="1220" y="8319"/>
                  </a:cubicBezTo>
                  <a:cubicBezTo>
                    <a:pt x="414" y="8865"/>
                    <a:pt x="1" y="9589"/>
                    <a:pt x="1" y="9589"/>
                  </a:cubicBezTo>
                  <a:cubicBezTo>
                    <a:pt x="285" y="10007"/>
                    <a:pt x="813" y="10580"/>
                    <a:pt x="1459" y="11007"/>
                  </a:cubicBezTo>
                  <a:cubicBezTo>
                    <a:pt x="1985" y="11354"/>
                    <a:pt x="2585" y="11608"/>
                    <a:pt x="3198" y="11608"/>
                  </a:cubicBezTo>
                  <a:cubicBezTo>
                    <a:pt x="3248" y="11608"/>
                    <a:pt x="3298" y="11606"/>
                    <a:pt x="3349" y="11602"/>
                  </a:cubicBezTo>
                  <a:cubicBezTo>
                    <a:pt x="3372" y="11602"/>
                    <a:pt x="3390" y="11602"/>
                    <a:pt x="3408" y="11598"/>
                  </a:cubicBezTo>
                  <a:cubicBezTo>
                    <a:pt x="4027" y="11543"/>
                    <a:pt x="4596" y="10869"/>
                    <a:pt x="5220" y="10457"/>
                  </a:cubicBezTo>
                  <a:cubicBezTo>
                    <a:pt x="5497" y="10273"/>
                    <a:pt x="5785" y="10141"/>
                    <a:pt x="6092" y="10141"/>
                  </a:cubicBezTo>
                  <a:cubicBezTo>
                    <a:pt x="6268" y="10141"/>
                    <a:pt x="6450" y="10184"/>
                    <a:pt x="6641" y="10286"/>
                  </a:cubicBezTo>
                  <a:cubicBezTo>
                    <a:pt x="6655" y="10296"/>
                    <a:pt x="6674" y="10300"/>
                    <a:pt x="6687" y="10309"/>
                  </a:cubicBezTo>
                  <a:cubicBezTo>
                    <a:pt x="6380" y="10741"/>
                    <a:pt x="6050" y="11162"/>
                    <a:pt x="5715" y="11571"/>
                  </a:cubicBezTo>
                  <a:cubicBezTo>
                    <a:pt x="5628" y="11685"/>
                    <a:pt x="5536" y="11791"/>
                    <a:pt x="5444" y="11901"/>
                  </a:cubicBezTo>
                  <a:cubicBezTo>
                    <a:pt x="4835" y="12635"/>
                    <a:pt x="4219" y="13363"/>
                    <a:pt x="3675" y="14148"/>
                  </a:cubicBezTo>
                  <a:cubicBezTo>
                    <a:pt x="3422" y="14515"/>
                    <a:pt x="3184" y="14887"/>
                    <a:pt x="2964" y="15272"/>
                  </a:cubicBezTo>
                  <a:cubicBezTo>
                    <a:pt x="2739" y="15666"/>
                    <a:pt x="2547" y="16079"/>
                    <a:pt x="2363" y="16491"/>
                  </a:cubicBezTo>
                  <a:cubicBezTo>
                    <a:pt x="2166" y="16955"/>
                    <a:pt x="1986" y="17427"/>
                    <a:pt x="1844" y="17904"/>
                  </a:cubicBezTo>
                  <a:cubicBezTo>
                    <a:pt x="1771" y="18142"/>
                    <a:pt x="1711" y="18376"/>
                    <a:pt x="1656" y="18615"/>
                  </a:cubicBezTo>
                  <a:cubicBezTo>
                    <a:pt x="1629" y="18739"/>
                    <a:pt x="1592" y="18871"/>
                    <a:pt x="1578" y="19000"/>
                  </a:cubicBezTo>
                  <a:cubicBezTo>
                    <a:pt x="1565" y="19129"/>
                    <a:pt x="1565" y="19262"/>
                    <a:pt x="1565" y="19389"/>
                  </a:cubicBezTo>
                  <a:cubicBezTo>
                    <a:pt x="1560" y="19497"/>
                    <a:pt x="1634" y="19554"/>
                    <a:pt x="1714" y="19554"/>
                  </a:cubicBezTo>
                  <a:cubicBezTo>
                    <a:pt x="1780" y="19554"/>
                    <a:pt x="1850" y="19514"/>
                    <a:pt x="1881" y="19431"/>
                  </a:cubicBezTo>
                  <a:cubicBezTo>
                    <a:pt x="1922" y="19330"/>
                    <a:pt x="1963" y="19229"/>
                    <a:pt x="2005" y="19129"/>
                  </a:cubicBezTo>
                  <a:cubicBezTo>
                    <a:pt x="2046" y="19023"/>
                    <a:pt x="2069" y="18917"/>
                    <a:pt x="2101" y="18812"/>
                  </a:cubicBezTo>
                  <a:cubicBezTo>
                    <a:pt x="2166" y="18596"/>
                    <a:pt x="2230" y="18381"/>
                    <a:pt x="2299" y="18165"/>
                  </a:cubicBezTo>
                  <a:cubicBezTo>
                    <a:pt x="2431" y="17738"/>
                    <a:pt x="2583" y="17317"/>
                    <a:pt x="2748" y="16904"/>
                  </a:cubicBezTo>
                  <a:cubicBezTo>
                    <a:pt x="2913" y="16505"/>
                    <a:pt x="3097" y="16119"/>
                    <a:pt x="3294" y="15740"/>
                  </a:cubicBezTo>
                  <a:cubicBezTo>
                    <a:pt x="3500" y="15349"/>
                    <a:pt x="3711" y="14959"/>
                    <a:pt x="3944" y="14584"/>
                  </a:cubicBezTo>
                  <a:cubicBezTo>
                    <a:pt x="4577" y="13588"/>
                    <a:pt x="5334" y="12685"/>
                    <a:pt x="6063" y="11763"/>
                  </a:cubicBezTo>
                  <a:cubicBezTo>
                    <a:pt x="6380" y="11359"/>
                    <a:pt x="6696" y="10952"/>
                    <a:pt x="6990" y="10534"/>
                  </a:cubicBezTo>
                  <a:lnTo>
                    <a:pt x="6990" y="10534"/>
                  </a:lnTo>
                  <a:cubicBezTo>
                    <a:pt x="7394" y="10933"/>
                    <a:pt x="7233" y="11437"/>
                    <a:pt x="6981" y="12038"/>
                  </a:cubicBezTo>
                  <a:cubicBezTo>
                    <a:pt x="6778" y="12502"/>
                    <a:pt x="6522" y="13029"/>
                    <a:pt x="6426" y="13607"/>
                  </a:cubicBezTo>
                  <a:cubicBezTo>
                    <a:pt x="6376" y="13909"/>
                    <a:pt x="6444" y="14208"/>
                    <a:pt x="6581" y="14496"/>
                  </a:cubicBezTo>
                  <a:cubicBezTo>
                    <a:pt x="6719" y="14790"/>
                    <a:pt x="6935" y="15074"/>
                    <a:pt x="7174" y="15327"/>
                  </a:cubicBezTo>
                  <a:cubicBezTo>
                    <a:pt x="7847" y="16042"/>
                    <a:pt x="8719" y="16542"/>
                    <a:pt x="8719" y="16542"/>
                  </a:cubicBezTo>
                  <a:cubicBezTo>
                    <a:pt x="8719" y="16542"/>
                    <a:pt x="10031" y="15537"/>
                    <a:pt x="10200" y="14051"/>
                  </a:cubicBezTo>
                  <a:cubicBezTo>
                    <a:pt x="10228" y="13799"/>
                    <a:pt x="10223" y="13529"/>
                    <a:pt x="10173" y="13249"/>
                  </a:cubicBezTo>
                  <a:cubicBezTo>
                    <a:pt x="10163" y="13213"/>
                    <a:pt x="10158" y="13175"/>
                    <a:pt x="10145" y="13134"/>
                  </a:cubicBezTo>
                  <a:cubicBezTo>
                    <a:pt x="10012" y="12597"/>
                    <a:pt x="9622" y="12112"/>
                    <a:pt x="9361" y="11736"/>
                  </a:cubicBezTo>
                  <a:cubicBezTo>
                    <a:pt x="9127" y="11405"/>
                    <a:pt x="8985" y="11162"/>
                    <a:pt x="9187" y="11034"/>
                  </a:cubicBezTo>
                  <a:cubicBezTo>
                    <a:pt x="9219" y="11014"/>
                    <a:pt x="9251" y="11004"/>
                    <a:pt x="9283" y="11004"/>
                  </a:cubicBezTo>
                  <a:cubicBezTo>
                    <a:pt x="9433" y="11004"/>
                    <a:pt x="9572" y="11227"/>
                    <a:pt x="9723" y="11557"/>
                  </a:cubicBezTo>
                  <a:cubicBezTo>
                    <a:pt x="9906" y="11956"/>
                    <a:pt x="10099" y="12510"/>
                    <a:pt x="10338" y="13010"/>
                  </a:cubicBezTo>
                  <a:cubicBezTo>
                    <a:pt x="10503" y="13350"/>
                    <a:pt x="10686" y="13666"/>
                    <a:pt x="10906" y="13886"/>
                  </a:cubicBezTo>
                  <a:cubicBezTo>
                    <a:pt x="10998" y="13983"/>
                    <a:pt x="11098" y="14061"/>
                    <a:pt x="11208" y="14116"/>
                  </a:cubicBezTo>
                  <a:cubicBezTo>
                    <a:pt x="11784" y="14404"/>
                    <a:pt x="12377" y="14508"/>
                    <a:pt x="12936" y="14508"/>
                  </a:cubicBezTo>
                  <a:cubicBezTo>
                    <a:pt x="14445" y="14508"/>
                    <a:pt x="15708" y="13744"/>
                    <a:pt x="15708" y="13744"/>
                  </a:cubicBezTo>
                  <a:cubicBezTo>
                    <a:pt x="15708" y="13744"/>
                    <a:pt x="15350" y="11557"/>
                    <a:pt x="14226" y="10451"/>
                  </a:cubicBezTo>
                  <a:cubicBezTo>
                    <a:pt x="14034" y="10259"/>
                    <a:pt x="13818" y="10103"/>
                    <a:pt x="13580" y="9989"/>
                  </a:cubicBezTo>
                  <a:cubicBezTo>
                    <a:pt x="13327" y="9873"/>
                    <a:pt x="13062" y="9796"/>
                    <a:pt x="12791" y="9746"/>
                  </a:cubicBezTo>
                  <a:cubicBezTo>
                    <a:pt x="12486" y="9690"/>
                    <a:pt x="12180" y="9672"/>
                    <a:pt x="11890" y="9672"/>
                  </a:cubicBezTo>
                  <a:cubicBezTo>
                    <a:pt x="11534" y="9672"/>
                    <a:pt x="11202" y="9699"/>
                    <a:pt x="10925" y="9714"/>
                  </a:cubicBezTo>
                  <a:cubicBezTo>
                    <a:pt x="10793" y="9722"/>
                    <a:pt x="10673" y="9728"/>
                    <a:pt x="10567" y="9728"/>
                  </a:cubicBezTo>
                  <a:cubicBezTo>
                    <a:pt x="10213" y="9728"/>
                    <a:pt x="10023" y="9661"/>
                    <a:pt x="10108" y="9392"/>
                  </a:cubicBezTo>
                  <a:cubicBezTo>
                    <a:pt x="10173" y="9178"/>
                    <a:pt x="10363" y="9107"/>
                    <a:pt x="10632" y="9107"/>
                  </a:cubicBezTo>
                  <a:cubicBezTo>
                    <a:pt x="10727" y="9107"/>
                    <a:pt x="10831" y="9116"/>
                    <a:pt x="10943" y="9130"/>
                  </a:cubicBezTo>
                  <a:cubicBezTo>
                    <a:pt x="11475" y="9200"/>
                    <a:pt x="12190" y="9401"/>
                    <a:pt x="12874" y="9401"/>
                  </a:cubicBezTo>
                  <a:cubicBezTo>
                    <a:pt x="13140" y="9397"/>
                    <a:pt x="13392" y="9369"/>
                    <a:pt x="13635" y="9287"/>
                  </a:cubicBezTo>
                  <a:cubicBezTo>
                    <a:pt x="14070" y="9140"/>
                    <a:pt x="14497" y="8681"/>
                    <a:pt x="14868" y="8122"/>
                  </a:cubicBezTo>
                  <a:cubicBezTo>
                    <a:pt x="15666" y="6935"/>
                    <a:pt x="16231" y="5293"/>
                    <a:pt x="16231" y="5293"/>
                  </a:cubicBezTo>
                  <a:cubicBezTo>
                    <a:pt x="16231" y="5293"/>
                    <a:pt x="14786" y="4742"/>
                    <a:pt x="13443" y="4609"/>
                  </a:cubicBezTo>
                  <a:cubicBezTo>
                    <a:pt x="13247" y="4588"/>
                    <a:pt x="13054" y="4576"/>
                    <a:pt x="12868" y="4576"/>
                  </a:cubicBezTo>
                  <a:cubicBezTo>
                    <a:pt x="12287" y="4576"/>
                    <a:pt x="11772" y="4692"/>
                    <a:pt x="11470" y="5009"/>
                  </a:cubicBezTo>
                  <a:cubicBezTo>
                    <a:pt x="11452" y="5022"/>
                    <a:pt x="11443" y="5036"/>
                    <a:pt x="11429" y="5054"/>
                  </a:cubicBezTo>
                  <a:cubicBezTo>
                    <a:pt x="10916" y="5655"/>
                    <a:pt x="10586" y="6274"/>
                    <a:pt x="10306" y="6709"/>
                  </a:cubicBezTo>
                  <a:cubicBezTo>
                    <a:pt x="10078" y="7058"/>
                    <a:pt x="9886" y="7286"/>
                    <a:pt x="9663" y="7286"/>
                  </a:cubicBezTo>
                  <a:cubicBezTo>
                    <a:pt x="9607" y="7286"/>
                    <a:pt x="9550" y="7272"/>
                    <a:pt x="9489" y="7242"/>
                  </a:cubicBezTo>
                  <a:cubicBezTo>
                    <a:pt x="9310" y="7149"/>
                    <a:pt x="9544" y="6833"/>
                    <a:pt x="9893" y="6393"/>
                  </a:cubicBezTo>
                  <a:cubicBezTo>
                    <a:pt x="10237" y="5948"/>
                    <a:pt x="10696" y="5375"/>
                    <a:pt x="10975" y="4774"/>
                  </a:cubicBezTo>
                  <a:cubicBezTo>
                    <a:pt x="11062" y="4577"/>
                    <a:pt x="11136" y="4380"/>
                    <a:pt x="11177" y="4183"/>
                  </a:cubicBezTo>
                  <a:cubicBezTo>
                    <a:pt x="11269" y="3760"/>
                    <a:pt x="11269" y="3348"/>
                    <a:pt x="11218" y="2954"/>
                  </a:cubicBezTo>
                  <a:cubicBezTo>
                    <a:pt x="11007" y="1312"/>
                    <a:pt x="9843" y="1"/>
                    <a:pt x="98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43"/>
            <p:cNvSpPr/>
            <p:nvPr/>
          </p:nvSpPr>
          <p:spPr>
            <a:xfrm rot="7171194">
              <a:off x="123873" y="-237323"/>
              <a:ext cx="706475" cy="723995"/>
            </a:xfrm>
            <a:custGeom>
              <a:rect b="b" l="l" r="r" t="t"/>
              <a:pathLst>
                <a:path extrusionOk="0" h="6116" w="5968">
                  <a:moveTo>
                    <a:pt x="2656" y="1"/>
                  </a:moveTo>
                  <a:cubicBezTo>
                    <a:pt x="2588" y="1"/>
                    <a:pt x="2521" y="2"/>
                    <a:pt x="2454" y="4"/>
                  </a:cubicBezTo>
                  <a:cubicBezTo>
                    <a:pt x="2592" y="371"/>
                    <a:pt x="2647" y="660"/>
                    <a:pt x="2486" y="775"/>
                  </a:cubicBezTo>
                  <a:cubicBezTo>
                    <a:pt x="2414" y="826"/>
                    <a:pt x="2350" y="850"/>
                    <a:pt x="2293" y="850"/>
                  </a:cubicBezTo>
                  <a:cubicBezTo>
                    <a:pt x="2078" y="850"/>
                    <a:pt x="1953" y="517"/>
                    <a:pt x="1812" y="64"/>
                  </a:cubicBezTo>
                  <a:cubicBezTo>
                    <a:pt x="1358" y="142"/>
                    <a:pt x="941" y="311"/>
                    <a:pt x="615" y="633"/>
                  </a:cubicBezTo>
                  <a:cubicBezTo>
                    <a:pt x="257" y="986"/>
                    <a:pt x="83" y="1467"/>
                    <a:pt x="24" y="1977"/>
                  </a:cubicBezTo>
                  <a:cubicBezTo>
                    <a:pt x="615" y="2077"/>
                    <a:pt x="1042" y="2142"/>
                    <a:pt x="996" y="2421"/>
                  </a:cubicBezTo>
                  <a:cubicBezTo>
                    <a:pt x="965" y="2614"/>
                    <a:pt x="855" y="2689"/>
                    <a:pt x="691" y="2689"/>
                  </a:cubicBezTo>
                  <a:cubicBezTo>
                    <a:pt x="515" y="2689"/>
                    <a:pt x="275" y="2603"/>
                    <a:pt x="1" y="2485"/>
                  </a:cubicBezTo>
                  <a:lnTo>
                    <a:pt x="1" y="2485"/>
                  </a:lnTo>
                  <a:cubicBezTo>
                    <a:pt x="1" y="2586"/>
                    <a:pt x="5" y="2687"/>
                    <a:pt x="10" y="2783"/>
                  </a:cubicBezTo>
                  <a:cubicBezTo>
                    <a:pt x="56" y="3353"/>
                    <a:pt x="185" y="3912"/>
                    <a:pt x="244" y="4481"/>
                  </a:cubicBezTo>
                  <a:cubicBezTo>
                    <a:pt x="521" y="4297"/>
                    <a:pt x="809" y="4165"/>
                    <a:pt x="1116" y="4165"/>
                  </a:cubicBezTo>
                  <a:cubicBezTo>
                    <a:pt x="1292" y="4165"/>
                    <a:pt x="1474" y="4208"/>
                    <a:pt x="1665" y="4310"/>
                  </a:cubicBezTo>
                  <a:cubicBezTo>
                    <a:pt x="1679" y="4320"/>
                    <a:pt x="1698" y="4324"/>
                    <a:pt x="1711" y="4333"/>
                  </a:cubicBezTo>
                  <a:cubicBezTo>
                    <a:pt x="1404" y="4765"/>
                    <a:pt x="1074" y="5186"/>
                    <a:pt x="739" y="5595"/>
                  </a:cubicBezTo>
                  <a:cubicBezTo>
                    <a:pt x="849" y="5668"/>
                    <a:pt x="964" y="5732"/>
                    <a:pt x="1087" y="5787"/>
                  </a:cubicBezTo>
                  <a:cubicBezTo>
                    <a:pt x="1404" y="5383"/>
                    <a:pt x="1720" y="4976"/>
                    <a:pt x="2014" y="4558"/>
                  </a:cubicBezTo>
                  <a:lnTo>
                    <a:pt x="2014" y="4558"/>
                  </a:lnTo>
                  <a:cubicBezTo>
                    <a:pt x="2418" y="4957"/>
                    <a:pt x="2257" y="5461"/>
                    <a:pt x="2005" y="6062"/>
                  </a:cubicBezTo>
                  <a:cubicBezTo>
                    <a:pt x="2226" y="6098"/>
                    <a:pt x="2450" y="6116"/>
                    <a:pt x="2675" y="6116"/>
                  </a:cubicBezTo>
                  <a:cubicBezTo>
                    <a:pt x="3260" y="6116"/>
                    <a:pt x="3847" y="5995"/>
                    <a:pt x="4385" y="5760"/>
                  </a:cubicBezTo>
                  <a:cubicBezTo>
                    <a:pt x="4151" y="5429"/>
                    <a:pt x="4009" y="5186"/>
                    <a:pt x="4211" y="5058"/>
                  </a:cubicBezTo>
                  <a:cubicBezTo>
                    <a:pt x="4243" y="5038"/>
                    <a:pt x="4275" y="5028"/>
                    <a:pt x="4307" y="5028"/>
                  </a:cubicBezTo>
                  <a:cubicBezTo>
                    <a:pt x="4457" y="5028"/>
                    <a:pt x="4596" y="5251"/>
                    <a:pt x="4747" y="5581"/>
                  </a:cubicBezTo>
                  <a:cubicBezTo>
                    <a:pt x="4770" y="5567"/>
                    <a:pt x="4793" y="5554"/>
                    <a:pt x="4816" y="5539"/>
                  </a:cubicBezTo>
                  <a:cubicBezTo>
                    <a:pt x="5146" y="5342"/>
                    <a:pt x="5458" y="5095"/>
                    <a:pt x="5655" y="4765"/>
                  </a:cubicBezTo>
                  <a:cubicBezTo>
                    <a:pt x="5843" y="4458"/>
                    <a:pt x="5921" y="4104"/>
                    <a:pt x="5949" y="3738"/>
                  </a:cubicBezTo>
                  <a:lnTo>
                    <a:pt x="5949" y="3738"/>
                  </a:lnTo>
                  <a:cubicBezTo>
                    <a:pt x="5817" y="3746"/>
                    <a:pt x="5697" y="3752"/>
                    <a:pt x="5591" y="3752"/>
                  </a:cubicBezTo>
                  <a:cubicBezTo>
                    <a:pt x="5237" y="3752"/>
                    <a:pt x="5047" y="3685"/>
                    <a:pt x="5132" y="3416"/>
                  </a:cubicBezTo>
                  <a:cubicBezTo>
                    <a:pt x="5197" y="3202"/>
                    <a:pt x="5387" y="3131"/>
                    <a:pt x="5656" y="3131"/>
                  </a:cubicBezTo>
                  <a:cubicBezTo>
                    <a:pt x="5751" y="3131"/>
                    <a:pt x="5855" y="3140"/>
                    <a:pt x="5967" y="3154"/>
                  </a:cubicBezTo>
                  <a:lnTo>
                    <a:pt x="5967" y="3091"/>
                  </a:lnTo>
                  <a:cubicBezTo>
                    <a:pt x="5963" y="2256"/>
                    <a:pt x="5908" y="1330"/>
                    <a:pt x="5330" y="733"/>
                  </a:cubicBezTo>
                  <a:cubicBezTo>
                    <a:pt x="5102" y="1082"/>
                    <a:pt x="4910" y="1310"/>
                    <a:pt x="4687" y="1310"/>
                  </a:cubicBezTo>
                  <a:cubicBezTo>
                    <a:pt x="4631" y="1310"/>
                    <a:pt x="4574" y="1296"/>
                    <a:pt x="4513" y="1266"/>
                  </a:cubicBezTo>
                  <a:cubicBezTo>
                    <a:pt x="4334" y="1173"/>
                    <a:pt x="4568" y="857"/>
                    <a:pt x="4917" y="417"/>
                  </a:cubicBezTo>
                  <a:cubicBezTo>
                    <a:pt x="4416" y="133"/>
                    <a:pt x="3798" y="59"/>
                    <a:pt x="3211" y="23"/>
                  </a:cubicBezTo>
                  <a:cubicBezTo>
                    <a:pt x="3029" y="9"/>
                    <a:pt x="2842" y="1"/>
                    <a:pt x="26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43"/>
            <p:cNvSpPr/>
            <p:nvPr/>
          </p:nvSpPr>
          <p:spPr>
            <a:xfrm rot="7171194">
              <a:off x="-299958" y="-262442"/>
              <a:ext cx="431722" cy="259601"/>
            </a:xfrm>
            <a:custGeom>
              <a:rect b="b" l="l" r="r" t="t"/>
              <a:pathLst>
                <a:path extrusionOk="0" h="2193" w="3647">
                  <a:moveTo>
                    <a:pt x="3564" y="0"/>
                  </a:moveTo>
                  <a:cubicBezTo>
                    <a:pt x="2491" y="688"/>
                    <a:pt x="1253" y="1101"/>
                    <a:pt x="0" y="1362"/>
                  </a:cubicBezTo>
                  <a:cubicBezTo>
                    <a:pt x="138" y="1656"/>
                    <a:pt x="354" y="1940"/>
                    <a:pt x="593" y="2193"/>
                  </a:cubicBezTo>
                  <a:cubicBezTo>
                    <a:pt x="610" y="2179"/>
                    <a:pt x="629" y="2170"/>
                    <a:pt x="648" y="2156"/>
                  </a:cubicBezTo>
                  <a:cubicBezTo>
                    <a:pt x="1486" y="1615"/>
                    <a:pt x="2417" y="1211"/>
                    <a:pt x="3389" y="972"/>
                  </a:cubicBezTo>
                  <a:cubicBezTo>
                    <a:pt x="3463" y="955"/>
                    <a:pt x="3541" y="936"/>
                    <a:pt x="3619" y="917"/>
                  </a:cubicBezTo>
                  <a:cubicBezTo>
                    <a:pt x="3647" y="665"/>
                    <a:pt x="3642" y="395"/>
                    <a:pt x="3592" y="115"/>
                  </a:cubicBezTo>
                  <a:cubicBezTo>
                    <a:pt x="3582" y="79"/>
                    <a:pt x="3577" y="41"/>
                    <a:pt x="3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8" name="Google Shape;3438;p43"/>
            <p:cNvSpPr/>
            <p:nvPr/>
          </p:nvSpPr>
          <p:spPr>
            <a:xfrm rot="7171194">
              <a:off x="616046" y="-726749"/>
              <a:ext cx="253090" cy="458120"/>
            </a:xfrm>
            <a:custGeom>
              <a:rect b="b" l="l" r="r" t="t"/>
              <a:pathLst>
                <a:path extrusionOk="0" h="3870" w="2138">
                  <a:moveTo>
                    <a:pt x="1625" y="1"/>
                  </a:moveTo>
                  <a:cubicBezTo>
                    <a:pt x="1570" y="1"/>
                    <a:pt x="1516" y="4"/>
                    <a:pt x="1463" y="12"/>
                  </a:cubicBezTo>
                  <a:cubicBezTo>
                    <a:pt x="885" y="90"/>
                    <a:pt x="400" y="315"/>
                    <a:pt x="9" y="581"/>
                  </a:cubicBezTo>
                  <a:cubicBezTo>
                    <a:pt x="0" y="1223"/>
                    <a:pt x="56" y="1870"/>
                    <a:pt x="129" y="2512"/>
                  </a:cubicBezTo>
                  <a:cubicBezTo>
                    <a:pt x="161" y="2764"/>
                    <a:pt x="193" y="3021"/>
                    <a:pt x="248" y="3269"/>
                  </a:cubicBezTo>
                  <a:cubicBezTo>
                    <a:pt x="774" y="3616"/>
                    <a:pt x="1374" y="3870"/>
                    <a:pt x="1987" y="3870"/>
                  </a:cubicBezTo>
                  <a:cubicBezTo>
                    <a:pt x="2037" y="3870"/>
                    <a:pt x="2087" y="3868"/>
                    <a:pt x="2138" y="3864"/>
                  </a:cubicBezTo>
                  <a:cubicBezTo>
                    <a:pt x="1825" y="2603"/>
                    <a:pt x="1683" y="1301"/>
                    <a:pt x="1721" y="3"/>
                  </a:cubicBezTo>
                  <a:cubicBezTo>
                    <a:pt x="1689" y="2"/>
                    <a:pt x="1656" y="1"/>
                    <a:pt x="16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9" name="Google Shape;3439;p43"/>
            <p:cNvSpPr/>
            <p:nvPr/>
          </p:nvSpPr>
          <p:spPr>
            <a:xfrm rot="7171194">
              <a:off x="861455" y="-314574"/>
              <a:ext cx="490200" cy="487122"/>
            </a:xfrm>
            <a:custGeom>
              <a:rect b="b" l="l" r="r" t="t"/>
              <a:pathLst>
                <a:path extrusionOk="0" h="4115" w="4141">
                  <a:moveTo>
                    <a:pt x="2278" y="1"/>
                  </a:moveTo>
                  <a:cubicBezTo>
                    <a:pt x="2215" y="23"/>
                    <a:pt x="2151" y="51"/>
                    <a:pt x="2091" y="78"/>
                  </a:cubicBezTo>
                  <a:cubicBezTo>
                    <a:pt x="1150" y="482"/>
                    <a:pt x="440" y="1280"/>
                    <a:pt x="0" y="2207"/>
                  </a:cubicBezTo>
                  <a:cubicBezTo>
                    <a:pt x="142" y="2867"/>
                    <a:pt x="394" y="3495"/>
                    <a:pt x="826" y="3890"/>
                  </a:cubicBezTo>
                  <a:cubicBezTo>
                    <a:pt x="917" y="3972"/>
                    <a:pt x="1018" y="4050"/>
                    <a:pt x="1118" y="4114"/>
                  </a:cubicBezTo>
                  <a:lnTo>
                    <a:pt x="1118" y="4068"/>
                  </a:lnTo>
                  <a:cubicBezTo>
                    <a:pt x="1156" y="3551"/>
                    <a:pt x="1220" y="3018"/>
                    <a:pt x="1453" y="2554"/>
                  </a:cubicBezTo>
                  <a:cubicBezTo>
                    <a:pt x="1948" y="1587"/>
                    <a:pt x="3027" y="1161"/>
                    <a:pt x="4141" y="1019"/>
                  </a:cubicBezTo>
                  <a:cubicBezTo>
                    <a:pt x="4039" y="886"/>
                    <a:pt x="3916" y="766"/>
                    <a:pt x="3779" y="666"/>
                  </a:cubicBezTo>
                  <a:cubicBezTo>
                    <a:pt x="3375" y="372"/>
                    <a:pt x="2834" y="156"/>
                    <a:pt x="22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0" name="Google Shape;3440;p43"/>
            <p:cNvSpPr/>
            <p:nvPr/>
          </p:nvSpPr>
          <p:spPr>
            <a:xfrm rot="7171194">
              <a:off x="707886" y="401354"/>
              <a:ext cx="551283" cy="287183"/>
            </a:xfrm>
            <a:custGeom>
              <a:rect b="b" l="l" r="r" t="t"/>
              <a:pathLst>
                <a:path extrusionOk="0" h="2426" w="4657">
                  <a:moveTo>
                    <a:pt x="2711" y="1"/>
                  </a:moveTo>
                  <a:cubicBezTo>
                    <a:pt x="2058" y="1"/>
                    <a:pt x="1414" y="207"/>
                    <a:pt x="766" y="321"/>
                  </a:cubicBezTo>
                  <a:cubicBezTo>
                    <a:pt x="588" y="353"/>
                    <a:pt x="409" y="376"/>
                    <a:pt x="230" y="393"/>
                  </a:cubicBezTo>
                  <a:cubicBezTo>
                    <a:pt x="134" y="637"/>
                    <a:pt x="65" y="903"/>
                    <a:pt x="23" y="1183"/>
                  </a:cubicBezTo>
                  <a:cubicBezTo>
                    <a:pt x="0" y="1361"/>
                    <a:pt x="28" y="1563"/>
                    <a:pt x="83" y="1783"/>
                  </a:cubicBezTo>
                  <a:cubicBezTo>
                    <a:pt x="180" y="1779"/>
                    <a:pt x="276" y="1779"/>
                    <a:pt x="368" y="1779"/>
                  </a:cubicBezTo>
                  <a:cubicBezTo>
                    <a:pt x="1372" y="1788"/>
                    <a:pt x="2372" y="1907"/>
                    <a:pt x="3353" y="2127"/>
                  </a:cubicBezTo>
                  <a:cubicBezTo>
                    <a:pt x="3693" y="2201"/>
                    <a:pt x="4032" y="2296"/>
                    <a:pt x="4362" y="2425"/>
                  </a:cubicBezTo>
                  <a:cubicBezTo>
                    <a:pt x="4449" y="2228"/>
                    <a:pt x="4523" y="2031"/>
                    <a:pt x="4564" y="1834"/>
                  </a:cubicBezTo>
                  <a:cubicBezTo>
                    <a:pt x="4656" y="1411"/>
                    <a:pt x="4656" y="999"/>
                    <a:pt x="4605" y="605"/>
                  </a:cubicBezTo>
                  <a:cubicBezTo>
                    <a:pt x="4096" y="311"/>
                    <a:pt x="3555" y="63"/>
                    <a:pt x="2972" y="13"/>
                  </a:cubicBezTo>
                  <a:cubicBezTo>
                    <a:pt x="2885" y="5"/>
                    <a:pt x="2798" y="1"/>
                    <a:pt x="27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1" name="Google Shape;3441;p43"/>
            <p:cNvSpPr/>
            <p:nvPr/>
          </p:nvSpPr>
          <p:spPr>
            <a:xfrm rot="7171194">
              <a:off x="-291794" y="162448"/>
              <a:ext cx="460487" cy="490318"/>
            </a:xfrm>
            <a:custGeom>
              <a:rect b="b" l="l" r="r" t="t"/>
              <a:pathLst>
                <a:path extrusionOk="0" h="4142" w="3890">
                  <a:moveTo>
                    <a:pt x="2454" y="1"/>
                  </a:moveTo>
                  <a:cubicBezTo>
                    <a:pt x="2101" y="1294"/>
                    <a:pt x="1202" y="2418"/>
                    <a:pt x="101" y="3197"/>
                  </a:cubicBezTo>
                  <a:cubicBezTo>
                    <a:pt x="69" y="3220"/>
                    <a:pt x="33" y="3243"/>
                    <a:pt x="1" y="3265"/>
                  </a:cubicBezTo>
                  <a:cubicBezTo>
                    <a:pt x="166" y="3605"/>
                    <a:pt x="349" y="3921"/>
                    <a:pt x="569" y="4141"/>
                  </a:cubicBezTo>
                  <a:cubicBezTo>
                    <a:pt x="822" y="4073"/>
                    <a:pt x="1070" y="3986"/>
                    <a:pt x="1303" y="3866"/>
                  </a:cubicBezTo>
                  <a:cubicBezTo>
                    <a:pt x="1862" y="3578"/>
                    <a:pt x="2302" y="3091"/>
                    <a:pt x="2693" y="2596"/>
                  </a:cubicBezTo>
                  <a:cubicBezTo>
                    <a:pt x="3146" y="2023"/>
                    <a:pt x="3568" y="1381"/>
                    <a:pt x="3889" y="706"/>
                  </a:cubicBezTo>
                  <a:cubicBezTo>
                    <a:pt x="3697" y="514"/>
                    <a:pt x="3481" y="358"/>
                    <a:pt x="3243" y="244"/>
                  </a:cubicBezTo>
                  <a:cubicBezTo>
                    <a:pt x="2990" y="128"/>
                    <a:pt x="2725" y="51"/>
                    <a:pt x="24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2" name="Google Shape;3442;p43"/>
            <p:cNvSpPr/>
            <p:nvPr/>
          </p:nvSpPr>
          <p:spPr>
            <a:xfrm rot="7171194">
              <a:off x="179859" y="496600"/>
              <a:ext cx="406270" cy="571407"/>
            </a:xfrm>
            <a:custGeom>
              <a:rect b="b" l="l" r="r" t="t"/>
              <a:pathLst>
                <a:path extrusionOk="0" h="4827" w="3432">
                  <a:moveTo>
                    <a:pt x="1398" y="1"/>
                  </a:moveTo>
                  <a:cubicBezTo>
                    <a:pt x="817" y="1"/>
                    <a:pt x="302" y="117"/>
                    <a:pt x="0" y="434"/>
                  </a:cubicBezTo>
                  <a:cubicBezTo>
                    <a:pt x="294" y="599"/>
                    <a:pt x="555" y="809"/>
                    <a:pt x="766" y="1080"/>
                  </a:cubicBezTo>
                  <a:cubicBezTo>
                    <a:pt x="1101" y="1507"/>
                    <a:pt x="1266" y="2038"/>
                    <a:pt x="1372" y="2574"/>
                  </a:cubicBezTo>
                  <a:cubicBezTo>
                    <a:pt x="1514" y="3313"/>
                    <a:pt x="1550" y="4083"/>
                    <a:pt x="1404" y="4826"/>
                  </a:cubicBezTo>
                  <a:cubicBezTo>
                    <a:pt x="1670" y="4822"/>
                    <a:pt x="1922" y="4794"/>
                    <a:pt x="2165" y="4712"/>
                  </a:cubicBezTo>
                  <a:cubicBezTo>
                    <a:pt x="2600" y="4565"/>
                    <a:pt x="3027" y="4106"/>
                    <a:pt x="3398" y="3547"/>
                  </a:cubicBezTo>
                  <a:cubicBezTo>
                    <a:pt x="3431" y="3042"/>
                    <a:pt x="3380" y="2538"/>
                    <a:pt x="3229" y="2043"/>
                  </a:cubicBezTo>
                  <a:cubicBezTo>
                    <a:pt x="2991" y="1272"/>
                    <a:pt x="2541" y="607"/>
                    <a:pt x="1973" y="34"/>
                  </a:cubicBezTo>
                  <a:cubicBezTo>
                    <a:pt x="1777" y="13"/>
                    <a:pt x="1584" y="1"/>
                    <a:pt x="13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43" name="Google Shape;3443;p43"/>
          <p:cNvGrpSpPr/>
          <p:nvPr/>
        </p:nvGrpSpPr>
        <p:grpSpPr>
          <a:xfrm rot="-1800046">
            <a:off x="8186406" y="-590295"/>
            <a:ext cx="1105234" cy="1763871"/>
            <a:chOff x="6582775" y="1593150"/>
            <a:chExt cx="339850" cy="542375"/>
          </a:xfrm>
        </p:grpSpPr>
        <p:sp>
          <p:nvSpPr>
            <p:cNvPr id="3444" name="Google Shape;3444;p43"/>
            <p:cNvSpPr/>
            <p:nvPr/>
          </p:nvSpPr>
          <p:spPr>
            <a:xfrm>
              <a:off x="6729050" y="1693225"/>
              <a:ext cx="117325" cy="159750"/>
            </a:xfrm>
            <a:custGeom>
              <a:rect b="b" l="l" r="r" t="t"/>
              <a:pathLst>
                <a:path extrusionOk="0" h="6390" w="4693">
                  <a:moveTo>
                    <a:pt x="4614" y="1"/>
                  </a:moveTo>
                  <a:lnTo>
                    <a:pt x="4614" y="1"/>
                  </a:lnTo>
                  <a:cubicBezTo>
                    <a:pt x="4527" y="633"/>
                    <a:pt x="4147" y="1147"/>
                    <a:pt x="3670" y="1588"/>
                  </a:cubicBezTo>
                  <a:cubicBezTo>
                    <a:pt x="3372" y="1863"/>
                    <a:pt x="3037" y="2111"/>
                    <a:pt x="2711" y="2339"/>
                  </a:cubicBezTo>
                  <a:cubicBezTo>
                    <a:pt x="2404" y="2555"/>
                    <a:pt x="2092" y="2771"/>
                    <a:pt x="1808" y="3023"/>
                  </a:cubicBezTo>
                  <a:cubicBezTo>
                    <a:pt x="1738" y="3082"/>
                    <a:pt x="1670" y="3152"/>
                    <a:pt x="1606" y="3220"/>
                  </a:cubicBezTo>
                  <a:cubicBezTo>
                    <a:pt x="995" y="3848"/>
                    <a:pt x="555" y="4752"/>
                    <a:pt x="239" y="5637"/>
                  </a:cubicBezTo>
                  <a:cubicBezTo>
                    <a:pt x="203" y="5747"/>
                    <a:pt x="166" y="5853"/>
                    <a:pt x="129" y="5963"/>
                  </a:cubicBezTo>
                  <a:cubicBezTo>
                    <a:pt x="111" y="6027"/>
                    <a:pt x="87" y="6087"/>
                    <a:pt x="70" y="6151"/>
                  </a:cubicBezTo>
                  <a:cubicBezTo>
                    <a:pt x="47" y="6233"/>
                    <a:pt x="24" y="6312"/>
                    <a:pt x="1" y="6390"/>
                  </a:cubicBezTo>
                  <a:cubicBezTo>
                    <a:pt x="42" y="6329"/>
                    <a:pt x="83" y="6274"/>
                    <a:pt x="129" y="6219"/>
                  </a:cubicBezTo>
                  <a:cubicBezTo>
                    <a:pt x="148" y="6197"/>
                    <a:pt x="170" y="6174"/>
                    <a:pt x="189" y="6151"/>
                  </a:cubicBezTo>
                  <a:cubicBezTo>
                    <a:pt x="216" y="6123"/>
                    <a:pt x="239" y="6096"/>
                    <a:pt x="267" y="6068"/>
                  </a:cubicBezTo>
                  <a:cubicBezTo>
                    <a:pt x="762" y="5554"/>
                    <a:pt x="1431" y="5215"/>
                    <a:pt x="2060" y="4839"/>
                  </a:cubicBezTo>
                  <a:cubicBezTo>
                    <a:pt x="2322" y="4684"/>
                    <a:pt x="2574" y="4523"/>
                    <a:pt x="2807" y="4339"/>
                  </a:cubicBezTo>
                  <a:cubicBezTo>
                    <a:pt x="3142" y="4073"/>
                    <a:pt x="3431" y="3761"/>
                    <a:pt x="3679" y="3418"/>
                  </a:cubicBezTo>
                  <a:cubicBezTo>
                    <a:pt x="4367" y="2445"/>
                    <a:pt x="4692" y="1202"/>
                    <a:pt x="46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p43"/>
            <p:cNvSpPr/>
            <p:nvPr/>
          </p:nvSpPr>
          <p:spPr>
            <a:xfrm>
              <a:off x="6744750" y="1802500"/>
              <a:ext cx="117550" cy="159725"/>
            </a:xfrm>
            <a:custGeom>
              <a:rect b="b" l="l" r="r" t="t"/>
              <a:pathLst>
                <a:path extrusionOk="0" h="6389" w="4702">
                  <a:moveTo>
                    <a:pt x="4619" y="0"/>
                  </a:moveTo>
                  <a:lnTo>
                    <a:pt x="4619" y="0"/>
                  </a:lnTo>
                  <a:cubicBezTo>
                    <a:pt x="4505" y="808"/>
                    <a:pt x="3913" y="1427"/>
                    <a:pt x="3252" y="1941"/>
                  </a:cubicBezTo>
                  <a:cubicBezTo>
                    <a:pt x="3074" y="2083"/>
                    <a:pt x="2895" y="2211"/>
                    <a:pt x="2712" y="2335"/>
                  </a:cubicBezTo>
                  <a:cubicBezTo>
                    <a:pt x="2454" y="2518"/>
                    <a:pt x="2198" y="2697"/>
                    <a:pt x="1955" y="2894"/>
                  </a:cubicBezTo>
                  <a:cubicBezTo>
                    <a:pt x="1836" y="2995"/>
                    <a:pt x="1716" y="3105"/>
                    <a:pt x="1606" y="3220"/>
                  </a:cubicBezTo>
                  <a:cubicBezTo>
                    <a:pt x="983" y="3862"/>
                    <a:pt x="533" y="4798"/>
                    <a:pt x="217" y="5696"/>
                  </a:cubicBezTo>
                  <a:lnTo>
                    <a:pt x="217" y="5700"/>
                  </a:lnTo>
                  <a:cubicBezTo>
                    <a:pt x="134" y="5935"/>
                    <a:pt x="65" y="6164"/>
                    <a:pt x="1" y="6388"/>
                  </a:cubicBezTo>
                  <a:cubicBezTo>
                    <a:pt x="92" y="6261"/>
                    <a:pt x="189" y="6141"/>
                    <a:pt x="299" y="6036"/>
                  </a:cubicBezTo>
                  <a:cubicBezTo>
                    <a:pt x="854" y="5476"/>
                    <a:pt x="1606" y="5128"/>
                    <a:pt x="2289" y="4701"/>
                  </a:cubicBezTo>
                  <a:lnTo>
                    <a:pt x="2289" y="4697"/>
                  </a:lnTo>
                  <a:cubicBezTo>
                    <a:pt x="2469" y="4587"/>
                    <a:pt x="2642" y="4468"/>
                    <a:pt x="2808" y="4339"/>
                  </a:cubicBezTo>
                  <a:cubicBezTo>
                    <a:pt x="3037" y="4155"/>
                    <a:pt x="3243" y="3954"/>
                    <a:pt x="3432" y="3734"/>
                  </a:cubicBezTo>
                  <a:cubicBezTo>
                    <a:pt x="4289" y="2720"/>
                    <a:pt x="4702" y="1335"/>
                    <a:pt x="46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43"/>
            <p:cNvSpPr/>
            <p:nvPr/>
          </p:nvSpPr>
          <p:spPr>
            <a:xfrm>
              <a:off x="6766875" y="1914875"/>
              <a:ext cx="155750" cy="120725"/>
            </a:xfrm>
            <a:custGeom>
              <a:rect b="b" l="l" r="r" t="t"/>
              <a:pathLst>
                <a:path extrusionOk="0" h="4829" w="6230">
                  <a:moveTo>
                    <a:pt x="6229" y="0"/>
                  </a:moveTo>
                  <a:lnTo>
                    <a:pt x="6229" y="0"/>
                  </a:lnTo>
                  <a:cubicBezTo>
                    <a:pt x="5802" y="940"/>
                    <a:pt x="4725" y="1380"/>
                    <a:pt x="3743" y="1706"/>
                  </a:cubicBezTo>
                  <a:cubicBezTo>
                    <a:pt x="3601" y="1756"/>
                    <a:pt x="3450" y="1806"/>
                    <a:pt x="3307" y="1857"/>
                  </a:cubicBezTo>
                  <a:cubicBezTo>
                    <a:pt x="3004" y="1963"/>
                    <a:pt x="2712" y="2081"/>
                    <a:pt x="2432" y="2242"/>
                  </a:cubicBezTo>
                  <a:cubicBezTo>
                    <a:pt x="2134" y="2412"/>
                    <a:pt x="1844" y="2632"/>
                    <a:pt x="1574" y="2879"/>
                  </a:cubicBezTo>
                  <a:cubicBezTo>
                    <a:pt x="1125" y="3297"/>
                    <a:pt x="716" y="3792"/>
                    <a:pt x="363" y="4287"/>
                  </a:cubicBezTo>
                  <a:cubicBezTo>
                    <a:pt x="235" y="4467"/>
                    <a:pt x="111" y="4650"/>
                    <a:pt x="1" y="4829"/>
                  </a:cubicBezTo>
                  <a:cubicBezTo>
                    <a:pt x="148" y="4714"/>
                    <a:pt x="308" y="4613"/>
                    <a:pt x="473" y="4526"/>
                  </a:cubicBezTo>
                  <a:cubicBezTo>
                    <a:pt x="913" y="4306"/>
                    <a:pt x="1400" y="4177"/>
                    <a:pt x="1891" y="4054"/>
                  </a:cubicBezTo>
                  <a:cubicBezTo>
                    <a:pt x="2358" y="3939"/>
                    <a:pt x="2831" y="3829"/>
                    <a:pt x="3271" y="3654"/>
                  </a:cubicBezTo>
                  <a:cubicBezTo>
                    <a:pt x="3450" y="3582"/>
                    <a:pt x="3624" y="3499"/>
                    <a:pt x="3794" y="3402"/>
                  </a:cubicBezTo>
                  <a:cubicBezTo>
                    <a:pt x="5032" y="2697"/>
                    <a:pt x="5912" y="1398"/>
                    <a:pt x="62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43"/>
            <p:cNvSpPr/>
            <p:nvPr/>
          </p:nvSpPr>
          <p:spPr>
            <a:xfrm>
              <a:off x="6617975" y="1693225"/>
              <a:ext cx="117550" cy="159750"/>
            </a:xfrm>
            <a:custGeom>
              <a:rect b="b" l="l" r="r" t="t"/>
              <a:pathLst>
                <a:path extrusionOk="0" h="6390" w="4702">
                  <a:moveTo>
                    <a:pt x="83" y="1"/>
                  </a:moveTo>
                  <a:lnTo>
                    <a:pt x="83" y="1"/>
                  </a:lnTo>
                  <a:cubicBezTo>
                    <a:pt x="0" y="1349"/>
                    <a:pt x="417" y="2748"/>
                    <a:pt x="1294" y="3761"/>
                  </a:cubicBezTo>
                  <a:cubicBezTo>
                    <a:pt x="1472" y="3973"/>
                    <a:pt x="1674" y="4165"/>
                    <a:pt x="1894" y="4339"/>
                  </a:cubicBezTo>
                  <a:cubicBezTo>
                    <a:pt x="2128" y="4523"/>
                    <a:pt x="2384" y="4688"/>
                    <a:pt x="2642" y="4839"/>
                  </a:cubicBezTo>
                  <a:cubicBezTo>
                    <a:pt x="3228" y="5192"/>
                    <a:pt x="3843" y="5504"/>
                    <a:pt x="4325" y="5954"/>
                  </a:cubicBezTo>
                  <a:cubicBezTo>
                    <a:pt x="4388" y="6018"/>
                    <a:pt x="4453" y="6082"/>
                    <a:pt x="4513" y="6151"/>
                  </a:cubicBezTo>
                  <a:cubicBezTo>
                    <a:pt x="4536" y="6174"/>
                    <a:pt x="4554" y="6197"/>
                    <a:pt x="4572" y="6219"/>
                  </a:cubicBezTo>
                  <a:cubicBezTo>
                    <a:pt x="4619" y="6274"/>
                    <a:pt x="4659" y="6329"/>
                    <a:pt x="4701" y="6390"/>
                  </a:cubicBezTo>
                  <a:cubicBezTo>
                    <a:pt x="4682" y="6312"/>
                    <a:pt x="4655" y="6233"/>
                    <a:pt x="4632" y="6151"/>
                  </a:cubicBezTo>
                  <a:cubicBezTo>
                    <a:pt x="4613" y="6087"/>
                    <a:pt x="4595" y="6027"/>
                    <a:pt x="4572" y="5963"/>
                  </a:cubicBezTo>
                  <a:cubicBezTo>
                    <a:pt x="4499" y="5729"/>
                    <a:pt x="4412" y="5486"/>
                    <a:pt x="4316" y="5247"/>
                  </a:cubicBezTo>
                  <a:cubicBezTo>
                    <a:pt x="4035" y="4546"/>
                    <a:pt x="3669" y="3853"/>
                    <a:pt x="3197" y="3330"/>
                  </a:cubicBezTo>
                  <a:cubicBezTo>
                    <a:pt x="3165" y="3289"/>
                    <a:pt x="3133" y="3253"/>
                    <a:pt x="3095" y="3220"/>
                  </a:cubicBezTo>
                  <a:cubicBezTo>
                    <a:pt x="2765" y="2877"/>
                    <a:pt x="2375" y="2610"/>
                    <a:pt x="1986" y="2339"/>
                  </a:cubicBezTo>
                  <a:cubicBezTo>
                    <a:pt x="1931" y="2299"/>
                    <a:pt x="1871" y="2257"/>
                    <a:pt x="1812" y="2212"/>
                  </a:cubicBezTo>
                  <a:cubicBezTo>
                    <a:pt x="1018" y="1643"/>
                    <a:pt x="220" y="955"/>
                    <a:pt x="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43"/>
            <p:cNvSpPr/>
            <p:nvPr/>
          </p:nvSpPr>
          <p:spPr>
            <a:xfrm>
              <a:off x="6588600" y="1841825"/>
              <a:ext cx="156175" cy="120400"/>
            </a:xfrm>
            <a:custGeom>
              <a:rect b="b" l="l" r="r" t="t"/>
              <a:pathLst>
                <a:path extrusionOk="0" h="4816" w="6247">
                  <a:moveTo>
                    <a:pt x="1" y="0"/>
                  </a:moveTo>
                  <a:lnTo>
                    <a:pt x="1" y="0"/>
                  </a:lnTo>
                  <a:cubicBezTo>
                    <a:pt x="240" y="1046"/>
                    <a:pt x="794" y="2032"/>
                    <a:pt x="1574" y="2757"/>
                  </a:cubicBezTo>
                  <a:cubicBezTo>
                    <a:pt x="1899" y="3060"/>
                    <a:pt x="2266" y="3312"/>
                    <a:pt x="2661" y="3509"/>
                  </a:cubicBezTo>
                  <a:lnTo>
                    <a:pt x="2661" y="3513"/>
                  </a:lnTo>
                  <a:cubicBezTo>
                    <a:pt x="2761" y="3559"/>
                    <a:pt x="2867" y="3605"/>
                    <a:pt x="2968" y="3646"/>
                  </a:cubicBezTo>
                  <a:cubicBezTo>
                    <a:pt x="3968" y="4050"/>
                    <a:pt x="5128" y="4091"/>
                    <a:pt x="6022" y="4660"/>
                  </a:cubicBezTo>
                  <a:cubicBezTo>
                    <a:pt x="6101" y="4705"/>
                    <a:pt x="6173" y="4756"/>
                    <a:pt x="6247" y="4815"/>
                  </a:cubicBezTo>
                  <a:cubicBezTo>
                    <a:pt x="6160" y="4678"/>
                    <a:pt x="6069" y="4540"/>
                    <a:pt x="5972" y="4403"/>
                  </a:cubicBezTo>
                  <a:lnTo>
                    <a:pt x="5967" y="4398"/>
                  </a:lnTo>
                  <a:cubicBezTo>
                    <a:pt x="5390" y="3564"/>
                    <a:pt x="4647" y="2711"/>
                    <a:pt x="3802" y="2234"/>
                  </a:cubicBezTo>
                  <a:cubicBezTo>
                    <a:pt x="3477" y="2046"/>
                    <a:pt x="3119" y="1913"/>
                    <a:pt x="2761" y="1794"/>
                  </a:cubicBezTo>
                  <a:cubicBezTo>
                    <a:pt x="2674" y="1761"/>
                    <a:pt x="2583" y="1729"/>
                    <a:pt x="2492" y="1702"/>
                  </a:cubicBezTo>
                  <a:cubicBezTo>
                    <a:pt x="2234" y="1615"/>
                    <a:pt x="1969" y="1523"/>
                    <a:pt x="1707" y="1413"/>
                  </a:cubicBezTo>
                  <a:cubicBezTo>
                    <a:pt x="987" y="1111"/>
                    <a:pt x="318" y="69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43"/>
            <p:cNvSpPr/>
            <p:nvPr/>
          </p:nvSpPr>
          <p:spPr>
            <a:xfrm>
              <a:off x="6582775" y="1973550"/>
              <a:ext cx="189875" cy="56775"/>
            </a:xfrm>
            <a:custGeom>
              <a:rect b="b" l="l" r="r" t="t"/>
              <a:pathLst>
                <a:path extrusionOk="0" h="2271" w="7595">
                  <a:moveTo>
                    <a:pt x="1" y="1"/>
                  </a:moveTo>
                  <a:lnTo>
                    <a:pt x="1" y="1"/>
                  </a:lnTo>
                  <a:cubicBezTo>
                    <a:pt x="490" y="707"/>
                    <a:pt x="1151" y="1298"/>
                    <a:pt x="1912" y="1702"/>
                  </a:cubicBezTo>
                  <a:cubicBezTo>
                    <a:pt x="2495" y="2014"/>
                    <a:pt x="3137" y="2211"/>
                    <a:pt x="3798" y="2257"/>
                  </a:cubicBezTo>
                  <a:cubicBezTo>
                    <a:pt x="3902" y="2266"/>
                    <a:pt x="4008" y="2270"/>
                    <a:pt x="4118" y="2270"/>
                  </a:cubicBezTo>
                  <a:cubicBezTo>
                    <a:pt x="4982" y="2266"/>
                    <a:pt x="5859" y="2008"/>
                    <a:pt x="6713" y="2008"/>
                  </a:cubicBezTo>
                  <a:cubicBezTo>
                    <a:pt x="6826" y="2008"/>
                    <a:pt x="6938" y="2013"/>
                    <a:pt x="7049" y="2023"/>
                  </a:cubicBezTo>
                  <a:cubicBezTo>
                    <a:pt x="7227" y="2041"/>
                    <a:pt x="7411" y="2073"/>
                    <a:pt x="7595" y="2124"/>
                  </a:cubicBezTo>
                  <a:cubicBezTo>
                    <a:pt x="7379" y="1973"/>
                    <a:pt x="7149" y="1817"/>
                    <a:pt x="6911" y="1670"/>
                  </a:cubicBezTo>
                  <a:cubicBezTo>
                    <a:pt x="6122" y="1184"/>
                    <a:pt x="5219" y="757"/>
                    <a:pt x="4361" y="642"/>
                  </a:cubicBezTo>
                  <a:cubicBezTo>
                    <a:pt x="4178" y="620"/>
                    <a:pt x="3991" y="611"/>
                    <a:pt x="3804" y="611"/>
                  </a:cubicBezTo>
                  <a:cubicBezTo>
                    <a:pt x="3692" y="611"/>
                    <a:pt x="3579" y="614"/>
                    <a:pt x="3468" y="619"/>
                  </a:cubicBezTo>
                  <a:cubicBezTo>
                    <a:pt x="3293" y="625"/>
                    <a:pt x="3119" y="634"/>
                    <a:pt x="2945" y="647"/>
                  </a:cubicBezTo>
                  <a:cubicBezTo>
                    <a:pt x="2706" y="662"/>
                    <a:pt x="2460" y="673"/>
                    <a:pt x="2213" y="673"/>
                  </a:cubicBezTo>
                  <a:cubicBezTo>
                    <a:pt x="2076" y="673"/>
                    <a:pt x="1939" y="669"/>
                    <a:pt x="1802" y="661"/>
                  </a:cubicBezTo>
                  <a:cubicBezTo>
                    <a:pt x="1129" y="619"/>
                    <a:pt x="482" y="454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43"/>
            <p:cNvSpPr/>
            <p:nvPr/>
          </p:nvSpPr>
          <p:spPr>
            <a:xfrm>
              <a:off x="6725725" y="1719025"/>
              <a:ext cx="123400" cy="416500"/>
            </a:xfrm>
            <a:custGeom>
              <a:rect b="b" l="l" r="r" t="t"/>
              <a:pathLst>
                <a:path extrusionOk="0" h="16660" w="4936">
                  <a:moveTo>
                    <a:pt x="400" y="1"/>
                  </a:moveTo>
                  <a:cubicBezTo>
                    <a:pt x="348" y="1"/>
                    <a:pt x="303" y="36"/>
                    <a:pt x="294" y="84"/>
                  </a:cubicBezTo>
                  <a:cubicBezTo>
                    <a:pt x="83" y="1514"/>
                    <a:pt x="0" y="2954"/>
                    <a:pt x="6" y="4399"/>
                  </a:cubicBezTo>
                  <a:cubicBezTo>
                    <a:pt x="15" y="5843"/>
                    <a:pt x="120" y="7293"/>
                    <a:pt x="372" y="8723"/>
                  </a:cubicBezTo>
                  <a:cubicBezTo>
                    <a:pt x="620" y="10154"/>
                    <a:pt x="1018" y="11571"/>
                    <a:pt x="1624" y="12915"/>
                  </a:cubicBezTo>
                  <a:cubicBezTo>
                    <a:pt x="1936" y="13579"/>
                    <a:pt x="2294" y="14231"/>
                    <a:pt x="2711" y="14845"/>
                  </a:cubicBezTo>
                  <a:cubicBezTo>
                    <a:pt x="3143" y="15451"/>
                    <a:pt x="3628" y="16020"/>
                    <a:pt x="4170" y="16542"/>
                  </a:cubicBezTo>
                  <a:cubicBezTo>
                    <a:pt x="4170" y="16542"/>
                    <a:pt x="4174" y="16547"/>
                    <a:pt x="4178" y="16551"/>
                  </a:cubicBezTo>
                  <a:cubicBezTo>
                    <a:pt x="4259" y="16624"/>
                    <a:pt x="4361" y="16660"/>
                    <a:pt x="4462" y="16660"/>
                  </a:cubicBezTo>
                  <a:cubicBezTo>
                    <a:pt x="4579" y="16660"/>
                    <a:pt x="4695" y="16611"/>
                    <a:pt x="4779" y="16515"/>
                  </a:cubicBezTo>
                  <a:cubicBezTo>
                    <a:pt x="4936" y="16341"/>
                    <a:pt x="4921" y="16075"/>
                    <a:pt x="4747" y="15914"/>
                  </a:cubicBezTo>
                  <a:lnTo>
                    <a:pt x="4739" y="15910"/>
                  </a:lnTo>
                  <a:cubicBezTo>
                    <a:pt x="4225" y="15451"/>
                    <a:pt x="3757" y="14946"/>
                    <a:pt x="3335" y="14396"/>
                  </a:cubicBezTo>
                  <a:cubicBezTo>
                    <a:pt x="2923" y="13837"/>
                    <a:pt x="2565" y="13240"/>
                    <a:pt x="2243" y="12616"/>
                  </a:cubicBezTo>
                  <a:cubicBezTo>
                    <a:pt x="1619" y="11365"/>
                    <a:pt x="1184" y="10012"/>
                    <a:pt x="886" y="8622"/>
                  </a:cubicBezTo>
                  <a:cubicBezTo>
                    <a:pt x="588" y="7238"/>
                    <a:pt x="427" y="5816"/>
                    <a:pt x="364" y="4395"/>
                  </a:cubicBezTo>
                  <a:cubicBezTo>
                    <a:pt x="303" y="2968"/>
                    <a:pt x="331" y="1533"/>
                    <a:pt x="487" y="115"/>
                  </a:cubicBezTo>
                  <a:lnTo>
                    <a:pt x="491" y="111"/>
                  </a:lnTo>
                  <a:cubicBezTo>
                    <a:pt x="496" y="56"/>
                    <a:pt x="459" y="10"/>
                    <a:pt x="409" y="1"/>
                  </a:cubicBezTo>
                  <a:cubicBezTo>
                    <a:pt x="406" y="1"/>
                    <a:pt x="403" y="1"/>
                    <a:pt x="4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43"/>
            <p:cNvSpPr/>
            <p:nvPr/>
          </p:nvSpPr>
          <p:spPr>
            <a:xfrm>
              <a:off x="6728025" y="1593150"/>
              <a:ext cx="45325" cy="152275"/>
            </a:xfrm>
            <a:custGeom>
              <a:rect b="b" l="l" r="r" t="t"/>
              <a:pathLst>
                <a:path extrusionOk="0" h="6091" w="1813">
                  <a:moveTo>
                    <a:pt x="1083" y="1"/>
                  </a:moveTo>
                  <a:cubicBezTo>
                    <a:pt x="1358" y="762"/>
                    <a:pt x="991" y="1588"/>
                    <a:pt x="624" y="2308"/>
                  </a:cubicBezTo>
                  <a:cubicBezTo>
                    <a:pt x="532" y="2477"/>
                    <a:pt x="445" y="2651"/>
                    <a:pt x="367" y="2826"/>
                  </a:cubicBezTo>
                  <a:cubicBezTo>
                    <a:pt x="294" y="2986"/>
                    <a:pt x="230" y="3151"/>
                    <a:pt x="179" y="3321"/>
                  </a:cubicBezTo>
                  <a:cubicBezTo>
                    <a:pt x="138" y="3459"/>
                    <a:pt x="106" y="3610"/>
                    <a:pt x="88" y="3756"/>
                  </a:cubicBezTo>
                  <a:cubicBezTo>
                    <a:pt x="1" y="4348"/>
                    <a:pt x="42" y="5000"/>
                    <a:pt x="138" y="5600"/>
                  </a:cubicBezTo>
                  <a:cubicBezTo>
                    <a:pt x="166" y="5770"/>
                    <a:pt x="193" y="5935"/>
                    <a:pt x="230" y="6090"/>
                  </a:cubicBezTo>
                  <a:cubicBezTo>
                    <a:pt x="248" y="5921"/>
                    <a:pt x="294" y="5760"/>
                    <a:pt x="349" y="5600"/>
                  </a:cubicBezTo>
                  <a:lnTo>
                    <a:pt x="354" y="5595"/>
                  </a:lnTo>
                  <a:cubicBezTo>
                    <a:pt x="564" y="5013"/>
                    <a:pt x="981" y="4490"/>
                    <a:pt x="1284" y="3927"/>
                  </a:cubicBezTo>
                  <a:cubicBezTo>
                    <a:pt x="1330" y="3834"/>
                    <a:pt x="1377" y="3743"/>
                    <a:pt x="1417" y="3651"/>
                  </a:cubicBezTo>
                  <a:cubicBezTo>
                    <a:pt x="1542" y="3366"/>
                    <a:pt x="1629" y="3068"/>
                    <a:pt x="1669" y="2765"/>
                  </a:cubicBezTo>
                  <a:cubicBezTo>
                    <a:pt x="1812" y="1825"/>
                    <a:pt x="1587" y="822"/>
                    <a:pt x="10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43"/>
            <p:cNvSpPr/>
            <p:nvPr/>
          </p:nvSpPr>
          <p:spPr>
            <a:xfrm>
              <a:off x="6677125" y="1704225"/>
              <a:ext cx="3675" cy="1775"/>
            </a:xfrm>
            <a:custGeom>
              <a:rect b="b" l="l" r="r" t="t"/>
              <a:pathLst>
                <a:path extrusionOk="0" h="71" w="147">
                  <a:moveTo>
                    <a:pt x="147" y="1"/>
                  </a:moveTo>
                  <a:lnTo>
                    <a:pt x="147" y="1"/>
                  </a:lnTo>
                  <a:cubicBezTo>
                    <a:pt x="96" y="15"/>
                    <a:pt x="46" y="38"/>
                    <a:pt x="1" y="7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43"/>
            <p:cNvSpPr/>
            <p:nvPr/>
          </p:nvSpPr>
          <p:spPr>
            <a:xfrm>
              <a:off x="6680800" y="1703425"/>
              <a:ext cx="1600" cy="825"/>
            </a:xfrm>
            <a:custGeom>
              <a:rect b="b" l="l" r="r" t="t"/>
              <a:pathLst>
                <a:path extrusionOk="0" h="33" w="64">
                  <a:moveTo>
                    <a:pt x="64" y="1"/>
                  </a:moveTo>
                  <a:lnTo>
                    <a:pt x="0" y="33"/>
                  </a:lnTo>
                  <a:cubicBezTo>
                    <a:pt x="19" y="28"/>
                    <a:pt x="36" y="24"/>
                    <a:pt x="55" y="20"/>
                  </a:cubicBezTo>
                  <a:cubicBezTo>
                    <a:pt x="59" y="15"/>
                    <a:pt x="59" y="11"/>
                    <a:pt x="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p43"/>
            <p:cNvSpPr/>
            <p:nvPr/>
          </p:nvSpPr>
          <p:spPr>
            <a:xfrm>
              <a:off x="6627825" y="1989025"/>
              <a:ext cx="49900" cy="40975"/>
            </a:xfrm>
            <a:custGeom>
              <a:rect b="b" l="l" r="r" t="t"/>
              <a:pathLst>
                <a:path extrusionOk="0" h="1639" w="1996">
                  <a:moveTo>
                    <a:pt x="1666" y="0"/>
                  </a:moveTo>
                  <a:cubicBezTo>
                    <a:pt x="1491" y="6"/>
                    <a:pt x="1317" y="15"/>
                    <a:pt x="1143" y="28"/>
                  </a:cubicBezTo>
                  <a:cubicBezTo>
                    <a:pt x="904" y="43"/>
                    <a:pt x="658" y="54"/>
                    <a:pt x="411" y="54"/>
                  </a:cubicBezTo>
                  <a:cubicBezTo>
                    <a:pt x="274" y="54"/>
                    <a:pt x="137" y="50"/>
                    <a:pt x="0" y="42"/>
                  </a:cubicBezTo>
                  <a:lnTo>
                    <a:pt x="0" y="42"/>
                  </a:lnTo>
                  <a:cubicBezTo>
                    <a:pt x="19" y="258"/>
                    <a:pt x="32" y="474"/>
                    <a:pt x="55" y="684"/>
                  </a:cubicBezTo>
                  <a:cubicBezTo>
                    <a:pt x="70" y="817"/>
                    <a:pt x="83" y="950"/>
                    <a:pt x="110" y="1083"/>
                  </a:cubicBezTo>
                  <a:cubicBezTo>
                    <a:pt x="693" y="1395"/>
                    <a:pt x="1335" y="1592"/>
                    <a:pt x="1996" y="1638"/>
                  </a:cubicBezTo>
                  <a:cubicBezTo>
                    <a:pt x="1954" y="1088"/>
                    <a:pt x="1821" y="542"/>
                    <a:pt x="16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p43"/>
            <p:cNvSpPr/>
            <p:nvPr/>
          </p:nvSpPr>
          <p:spPr>
            <a:xfrm>
              <a:off x="6627925" y="1877150"/>
              <a:ext cx="29725" cy="52400"/>
            </a:xfrm>
            <a:custGeom>
              <a:rect b="b" l="l" r="r" t="t"/>
              <a:pathLst>
                <a:path extrusionOk="0" h="2096" w="1189">
                  <a:moveTo>
                    <a:pt x="134" y="0"/>
                  </a:moveTo>
                  <a:cubicBezTo>
                    <a:pt x="79" y="449"/>
                    <a:pt x="33" y="894"/>
                    <a:pt x="1" y="1344"/>
                  </a:cubicBezTo>
                  <a:cubicBezTo>
                    <a:pt x="326" y="1647"/>
                    <a:pt x="693" y="1899"/>
                    <a:pt x="1088" y="2096"/>
                  </a:cubicBezTo>
                  <a:cubicBezTo>
                    <a:pt x="1069" y="1944"/>
                    <a:pt x="1061" y="1793"/>
                    <a:pt x="1061" y="1637"/>
                  </a:cubicBezTo>
                  <a:cubicBezTo>
                    <a:pt x="1051" y="1211"/>
                    <a:pt x="1101" y="794"/>
                    <a:pt x="1188" y="381"/>
                  </a:cubicBezTo>
                  <a:cubicBezTo>
                    <a:pt x="1101" y="348"/>
                    <a:pt x="1010" y="316"/>
                    <a:pt x="919" y="289"/>
                  </a:cubicBezTo>
                  <a:cubicBezTo>
                    <a:pt x="661" y="202"/>
                    <a:pt x="396" y="11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43"/>
            <p:cNvSpPr/>
            <p:nvPr/>
          </p:nvSpPr>
          <p:spPr>
            <a:xfrm>
              <a:off x="6650300" y="1748500"/>
              <a:ext cx="47600" cy="65700"/>
            </a:xfrm>
            <a:custGeom>
              <a:rect b="b" l="l" r="r" t="t"/>
              <a:pathLst>
                <a:path extrusionOk="0" h="2628" w="1904">
                  <a:moveTo>
                    <a:pt x="519" y="1"/>
                  </a:moveTo>
                  <a:cubicBezTo>
                    <a:pt x="326" y="514"/>
                    <a:pt x="151" y="1028"/>
                    <a:pt x="1" y="1550"/>
                  </a:cubicBezTo>
                  <a:cubicBezTo>
                    <a:pt x="179" y="1762"/>
                    <a:pt x="381" y="1954"/>
                    <a:pt x="601" y="2128"/>
                  </a:cubicBezTo>
                  <a:cubicBezTo>
                    <a:pt x="835" y="2312"/>
                    <a:pt x="1091" y="2477"/>
                    <a:pt x="1349" y="2628"/>
                  </a:cubicBezTo>
                  <a:cubicBezTo>
                    <a:pt x="1559" y="2128"/>
                    <a:pt x="1757" y="1629"/>
                    <a:pt x="1904" y="1119"/>
                  </a:cubicBezTo>
                  <a:cubicBezTo>
                    <a:pt x="1872" y="1078"/>
                    <a:pt x="1840" y="1042"/>
                    <a:pt x="1802" y="1009"/>
                  </a:cubicBezTo>
                  <a:cubicBezTo>
                    <a:pt x="1472" y="666"/>
                    <a:pt x="1082" y="399"/>
                    <a:pt x="693" y="128"/>
                  </a:cubicBezTo>
                  <a:cubicBezTo>
                    <a:pt x="638" y="88"/>
                    <a:pt x="578" y="46"/>
                    <a:pt x="5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43"/>
            <p:cNvSpPr/>
            <p:nvPr/>
          </p:nvSpPr>
          <p:spPr>
            <a:xfrm>
              <a:off x="6774225" y="1732900"/>
              <a:ext cx="46800" cy="81300"/>
            </a:xfrm>
            <a:custGeom>
              <a:rect b="b" l="l" r="r" t="t"/>
              <a:pathLst>
                <a:path extrusionOk="0" h="3252" w="1872">
                  <a:moveTo>
                    <a:pt x="1863" y="1"/>
                  </a:moveTo>
                  <a:lnTo>
                    <a:pt x="1863" y="1"/>
                  </a:lnTo>
                  <a:cubicBezTo>
                    <a:pt x="1565" y="276"/>
                    <a:pt x="1230" y="524"/>
                    <a:pt x="904" y="752"/>
                  </a:cubicBezTo>
                  <a:cubicBezTo>
                    <a:pt x="597" y="968"/>
                    <a:pt x="285" y="1184"/>
                    <a:pt x="1" y="1436"/>
                  </a:cubicBezTo>
                  <a:cubicBezTo>
                    <a:pt x="47" y="2041"/>
                    <a:pt x="138" y="2642"/>
                    <a:pt x="253" y="3252"/>
                  </a:cubicBezTo>
                  <a:cubicBezTo>
                    <a:pt x="515" y="3097"/>
                    <a:pt x="767" y="2936"/>
                    <a:pt x="1000" y="2752"/>
                  </a:cubicBezTo>
                  <a:cubicBezTo>
                    <a:pt x="1335" y="2486"/>
                    <a:pt x="1624" y="2174"/>
                    <a:pt x="1872" y="1831"/>
                  </a:cubicBezTo>
                  <a:cubicBezTo>
                    <a:pt x="1849" y="1220"/>
                    <a:pt x="1844" y="615"/>
                    <a:pt x="18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43"/>
            <p:cNvSpPr/>
            <p:nvPr/>
          </p:nvSpPr>
          <p:spPr>
            <a:xfrm>
              <a:off x="6793600" y="1851000"/>
              <a:ext cx="36950" cy="68925"/>
            </a:xfrm>
            <a:custGeom>
              <a:rect b="b" l="l" r="r" t="t"/>
              <a:pathLst>
                <a:path extrusionOk="0" h="2757" w="1478">
                  <a:moveTo>
                    <a:pt x="1298" y="1"/>
                  </a:moveTo>
                  <a:cubicBezTo>
                    <a:pt x="1120" y="143"/>
                    <a:pt x="941" y="271"/>
                    <a:pt x="758" y="395"/>
                  </a:cubicBezTo>
                  <a:cubicBezTo>
                    <a:pt x="500" y="578"/>
                    <a:pt x="244" y="757"/>
                    <a:pt x="1" y="954"/>
                  </a:cubicBezTo>
                  <a:cubicBezTo>
                    <a:pt x="134" y="1555"/>
                    <a:pt x="253" y="2156"/>
                    <a:pt x="335" y="2757"/>
                  </a:cubicBezTo>
                  <a:cubicBezTo>
                    <a:pt x="515" y="2647"/>
                    <a:pt x="688" y="2528"/>
                    <a:pt x="854" y="2399"/>
                  </a:cubicBezTo>
                  <a:cubicBezTo>
                    <a:pt x="1083" y="2215"/>
                    <a:pt x="1289" y="2014"/>
                    <a:pt x="1478" y="1794"/>
                  </a:cubicBezTo>
                  <a:cubicBezTo>
                    <a:pt x="1450" y="1578"/>
                    <a:pt x="1431" y="1362"/>
                    <a:pt x="1408" y="1142"/>
                  </a:cubicBezTo>
                  <a:cubicBezTo>
                    <a:pt x="1372" y="761"/>
                    <a:pt x="1336" y="381"/>
                    <a:pt x="12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43"/>
            <p:cNvSpPr/>
            <p:nvPr/>
          </p:nvSpPr>
          <p:spPr>
            <a:xfrm>
              <a:off x="6806200" y="1961275"/>
              <a:ext cx="55525" cy="54950"/>
            </a:xfrm>
            <a:custGeom>
              <a:rect b="b" l="l" r="r" t="t"/>
              <a:pathLst>
                <a:path extrusionOk="0" h="2198" w="2221">
                  <a:moveTo>
                    <a:pt x="1734" y="1"/>
                  </a:moveTo>
                  <a:cubicBezTo>
                    <a:pt x="1431" y="107"/>
                    <a:pt x="1139" y="225"/>
                    <a:pt x="859" y="386"/>
                  </a:cubicBezTo>
                  <a:cubicBezTo>
                    <a:pt x="561" y="556"/>
                    <a:pt x="271" y="776"/>
                    <a:pt x="1" y="1023"/>
                  </a:cubicBezTo>
                  <a:cubicBezTo>
                    <a:pt x="24" y="1258"/>
                    <a:pt x="61" y="1487"/>
                    <a:pt x="125" y="1711"/>
                  </a:cubicBezTo>
                  <a:cubicBezTo>
                    <a:pt x="171" y="1881"/>
                    <a:pt x="235" y="2042"/>
                    <a:pt x="318" y="2198"/>
                  </a:cubicBezTo>
                  <a:cubicBezTo>
                    <a:pt x="785" y="2083"/>
                    <a:pt x="1258" y="1973"/>
                    <a:pt x="1698" y="1798"/>
                  </a:cubicBezTo>
                  <a:cubicBezTo>
                    <a:pt x="1877" y="1726"/>
                    <a:pt x="2051" y="1643"/>
                    <a:pt x="2221" y="1546"/>
                  </a:cubicBezTo>
                  <a:cubicBezTo>
                    <a:pt x="2180" y="1271"/>
                    <a:pt x="2111" y="1000"/>
                    <a:pt x="2019" y="739"/>
                  </a:cubicBezTo>
                  <a:cubicBezTo>
                    <a:pt x="1937" y="487"/>
                    <a:pt x="1835" y="244"/>
                    <a:pt x="17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43"/>
            <p:cNvSpPr/>
            <p:nvPr/>
          </p:nvSpPr>
          <p:spPr>
            <a:xfrm>
              <a:off x="6730200" y="1662275"/>
              <a:ext cx="39575" cy="29050"/>
            </a:xfrm>
            <a:custGeom>
              <a:rect b="b" l="l" r="r" t="t"/>
              <a:pathLst>
                <a:path extrusionOk="0" h="1162" w="1583">
                  <a:moveTo>
                    <a:pt x="1582" y="0"/>
                  </a:moveTo>
                  <a:lnTo>
                    <a:pt x="1582" y="0"/>
                  </a:lnTo>
                  <a:cubicBezTo>
                    <a:pt x="1211" y="6"/>
                    <a:pt x="845" y="24"/>
                    <a:pt x="473" y="55"/>
                  </a:cubicBezTo>
                  <a:cubicBezTo>
                    <a:pt x="429" y="59"/>
                    <a:pt x="384" y="65"/>
                    <a:pt x="339" y="65"/>
                  </a:cubicBezTo>
                  <a:cubicBezTo>
                    <a:pt x="319" y="65"/>
                    <a:pt x="300" y="64"/>
                    <a:pt x="280" y="61"/>
                  </a:cubicBezTo>
                  <a:cubicBezTo>
                    <a:pt x="207" y="221"/>
                    <a:pt x="143" y="386"/>
                    <a:pt x="92" y="556"/>
                  </a:cubicBezTo>
                  <a:cubicBezTo>
                    <a:pt x="51" y="694"/>
                    <a:pt x="19" y="845"/>
                    <a:pt x="1" y="991"/>
                  </a:cubicBezTo>
                  <a:cubicBezTo>
                    <a:pt x="358" y="1001"/>
                    <a:pt x="712" y="1046"/>
                    <a:pt x="1060" y="1129"/>
                  </a:cubicBezTo>
                  <a:cubicBezTo>
                    <a:pt x="1106" y="1138"/>
                    <a:pt x="1152" y="1147"/>
                    <a:pt x="1197" y="1162"/>
                  </a:cubicBezTo>
                  <a:cubicBezTo>
                    <a:pt x="1243" y="1069"/>
                    <a:pt x="1290" y="978"/>
                    <a:pt x="1330" y="886"/>
                  </a:cubicBezTo>
                  <a:cubicBezTo>
                    <a:pt x="1455" y="601"/>
                    <a:pt x="1542" y="303"/>
                    <a:pt x="15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61" name="Google Shape;3461;p43"/>
          <p:cNvSpPr txBox="1"/>
          <p:nvPr>
            <p:ph type="title"/>
          </p:nvPr>
        </p:nvSpPr>
        <p:spPr>
          <a:xfrm>
            <a:off x="1863875" y="519400"/>
            <a:ext cx="541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pic>
        <p:nvPicPr>
          <p:cNvPr id="3462" name="Google Shape;3462;p43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1767449" y="-1731832"/>
            <a:ext cx="3852000" cy="3445953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3" name="Google Shape;3463;p43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2232874" y="4271543"/>
            <a:ext cx="3852000" cy="3445953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4" name="Google Shape;3464;p43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7990976" y="-1731832"/>
            <a:ext cx="3852000" cy="3445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CUSTOM_7_1_1_1_1_1_1">
    <p:spTree>
      <p:nvGrpSpPr>
        <p:cNvPr id="3465" name="Shape 3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66" name="Google Shape;3466;p44"/>
          <p:cNvGrpSpPr/>
          <p:nvPr/>
        </p:nvGrpSpPr>
        <p:grpSpPr>
          <a:xfrm rot="-7322690">
            <a:off x="8116424" y="-454909"/>
            <a:ext cx="1367770" cy="1997382"/>
            <a:chOff x="3119675" y="94875"/>
            <a:chExt cx="1481052" cy="2162809"/>
          </a:xfrm>
        </p:grpSpPr>
        <p:sp>
          <p:nvSpPr>
            <p:cNvPr id="3467" name="Google Shape;3467;p44"/>
            <p:cNvSpPr/>
            <p:nvPr/>
          </p:nvSpPr>
          <p:spPr>
            <a:xfrm>
              <a:off x="3842381" y="389263"/>
              <a:ext cx="465425" cy="1559057"/>
            </a:xfrm>
            <a:custGeom>
              <a:rect b="b" l="l" r="r" t="t"/>
              <a:pathLst>
                <a:path extrusionOk="0" h="25505" w="7614">
                  <a:moveTo>
                    <a:pt x="5609" y="1131"/>
                  </a:moveTo>
                  <a:lnTo>
                    <a:pt x="5609" y="1131"/>
                  </a:lnTo>
                  <a:cubicBezTo>
                    <a:pt x="5563" y="1172"/>
                    <a:pt x="5512" y="1214"/>
                    <a:pt x="5467" y="1241"/>
                  </a:cubicBezTo>
                  <a:lnTo>
                    <a:pt x="5467" y="1236"/>
                  </a:lnTo>
                  <a:cubicBezTo>
                    <a:pt x="5508" y="1195"/>
                    <a:pt x="5554" y="1159"/>
                    <a:pt x="5609" y="1131"/>
                  </a:cubicBezTo>
                  <a:close/>
                  <a:moveTo>
                    <a:pt x="4884" y="1"/>
                  </a:moveTo>
                  <a:cubicBezTo>
                    <a:pt x="4824" y="1"/>
                    <a:pt x="4765" y="30"/>
                    <a:pt x="4729" y="94"/>
                  </a:cubicBezTo>
                  <a:cubicBezTo>
                    <a:pt x="4509" y="479"/>
                    <a:pt x="4532" y="966"/>
                    <a:pt x="4807" y="1324"/>
                  </a:cubicBezTo>
                  <a:cubicBezTo>
                    <a:pt x="4811" y="1324"/>
                    <a:pt x="4811" y="1328"/>
                    <a:pt x="4811" y="1328"/>
                  </a:cubicBezTo>
                  <a:cubicBezTo>
                    <a:pt x="4824" y="1456"/>
                    <a:pt x="4875" y="1593"/>
                    <a:pt x="4962" y="1681"/>
                  </a:cubicBezTo>
                  <a:cubicBezTo>
                    <a:pt x="4761" y="2359"/>
                    <a:pt x="4651" y="3070"/>
                    <a:pt x="4646" y="3781"/>
                  </a:cubicBezTo>
                  <a:cubicBezTo>
                    <a:pt x="4636" y="4726"/>
                    <a:pt x="4834" y="5652"/>
                    <a:pt x="4944" y="6584"/>
                  </a:cubicBezTo>
                  <a:cubicBezTo>
                    <a:pt x="5137" y="8239"/>
                    <a:pt x="5104" y="9949"/>
                    <a:pt x="4587" y="11545"/>
                  </a:cubicBezTo>
                  <a:cubicBezTo>
                    <a:pt x="4058" y="13160"/>
                    <a:pt x="2968" y="14462"/>
                    <a:pt x="2018" y="15838"/>
                  </a:cubicBezTo>
                  <a:cubicBezTo>
                    <a:pt x="1078" y="17209"/>
                    <a:pt x="399" y="18699"/>
                    <a:pt x="151" y="20350"/>
                  </a:cubicBezTo>
                  <a:cubicBezTo>
                    <a:pt x="24" y="21240"/>
                    <a:pt x="0" y="22143"/>
                    <a:pt x="110" y="23038"/>
                  </a:cubicBezTo>
                  <a:cubicBezTo>
                    <a:pt x="216" y="23895"/>
                    <a:pt x="377" y="24881"/>
                    <a:pt x="1074" y="25464"/>
                  </a:cubicBezTo>
                  <a:cubicBezTo>
                    <a:pt x="1108" y="25492"/>
                    <a:pt x="1152" y="25505"/>
                    <a:pt x="1195" y="25505"/>
                  </a:cubicBezTo>
                  <a:cubicBezTo>
                    <a:pt x="1314" y="25505"/>
                    <a:pt x="1435" y="25410"/>
                    <a:pt x="1381" y="25276"/>
                  </a:cubicBezTo>
                  <a:cubicBezTo>
                    <a:pt x="1367" y="25248"/>
                    <a:pt x="1358" y="25216"/>
                    <a:pt x="1349" y="25189"/>
                  </a:cubicBezTo>
                  <a:lnTo>
                    <a:pt x="1349" y="25189"/>
                  </a:lnTo>
                  <a:cubicBezTo>
                    <a:pt x="1378" y="25205"/>
                    <a:pt x="1408" y="25212"/>
                    <a:pt x="1437" y="25212"/>
                  </a:cubicBezTo>
                  <a:cubicBezTo>
                    <a:pt x="1562" y="25212"/>
                    <a:pt x="1667" y="25074"/>
                    <a:pt x="1596" y="24932"/>
                  </a:cubicBezTo>
                  <a:cubicBezTo>
                    <a:pt x="702" y="23065"/>
                    <a:pt x="629" y="20869"/>
                    <a:pt x="1279" y="18915"/>
                  </a:cubicBezTo>
                  <a:cubicBezTo>
                    <a:pt x="1463" y="18360"/>
                    <a:pt x="1702" y="17828"/>
                    <a:pt x="1990" y="17323"/>
                  </a:cubicBezTo>
                  <a:cubicBezTo>
                    <a:pt x="2669" y="16333"/>
                    <a:pt x="3531" y="15439"/>
                    <a:pt x="4389" y="14673"/>
                  </a:cubicBezTo>
                  <a:cubicBezTo>
                    <a:pt x="4733" y="14366"/>
                    <a:pt x="5086" y="14072"/>
                    <a:pt x="5467" y="13820"/>
                  </a:cubicBezTo>
                  <a:cubicBezTo>
                    <a:pt x="5641" y="13706"/>
                    <a:pt x="5819" y="13596"/>
                    <a:pt x="6003" y="13499"/>
                  </a:cubicBezTo>
                  <a:cubicBezTo>
                    <a:pt x="6045" y="13476"/>
                    <a:pt x="6090" y="13453"/>
                    <a:pt x="6132" y="13435"/>
                  </a:cubicBezTo>
                  <a:cubicBezTo>
                    <a:pt x="6293" y="13518"/>
                    <a:pt x="6488" y="13548"/>
                    <a:pt x="6671" y="13548"/>
                  </a:cubicBezTo>
                  <a:cubicBezTo>
                    <a:pt x="6707" y="13548"/>
                    <a:pt x="6743" y="13547"/>
                    <a:pt x="6778" y="13545"/>
                  </a:cubicBezTo>
                  <a:cubicBezTo>
                    <a:pt x="6843" y="13541"/>
                    <a:pt x="6911" y="13508"/>
                    <a:pt x="6939" y="13448"/>
                  </a:cubicBezTo>
                  <a:cubicBezTo>
                    <a:pt x="7085" y="13162"/>
                    <a:pt x="6845" y="12896"/>
                    <a:pt x="6553" y="12896"/>
                  </a:cubicBezTo>
                  <a:cubicBezTo>
                    <a:pt x="6541" y="12896"/>
                    <a:pt x="6529" y="12897"/>
                    <a:pt x="6517" y="12898"/>
                  </a:cubicBezTo>
                  <a:cubicBezTo>
                    <a:pt x="6462" y="12902"/>
                    <a:pt x="6407" y="12912"/>
                    <a:pt x="6352" y="12930"/>
                  </a:cubicBezTo>
                  <a:cubicBezTo>
                    <a:pt x="6420" y="12806"/>
                    <a:pt x="6444" y="12660"/>
                    <a:pt x="6416" y="12508"/>
                  </a:cubicBezTo>
                  <a:cubicBezTo>
                    <a:pt x="6397" y="12426"/>
                    <a:pt x="6315" y="12379"/>
                    <a:pt x="6238" y="12379"/>
                  </a:cubicBezTo>
                  <a:cubicBezTo>
                    <a:pt x="6255" y="12201"/>
                    <a:pt x="6242" y="12009"/>
                    <a:pt x="6187" y="11807"/>
                  </a:cubicBezTo>
                  <a:cubicBezTo>
                    <a:pt x="6162" y="11722"/>
                    <a:pt x="6086" y="11677"/>
                    <a:pt x="6009" y="11677"/>
                  </a:cubicBezTo>
                  <a:cubicBezTo>
                    <a:pt x="5946" y="11677"/>
                    <a:pt x="5882" y="11707"/>
                    <a:pt x="5847" y="11770"/>
                  </a:cubicBezTo>
                  <a:cubicBezTo>
                    <a:pt x="5646" y="12114"/>
                    <a:pt x="5586" y="12508"/>
                    <a:pt x="5677" y="12889"/>
                  </a:cubicBezTo>
                  <a:cubicBezTo>
                    <a:pt x="5334" y="13448"/>
                    <a:pt x="4619" y="13871"/>
                    <a:pt x="4164" y="14237"/>
                  </a:cubicBezTo>
                  <a:cubicBezTo>
                    <a:pt x="4045" y="14333"/>
                    <a:pt x="3931" y="14430"/>
                    <a:pt x="3816" y="14526"/>
                  </a:cubicBezTo>
                  <a:cubicBezTo>
                    <a:pt x="3981" y="14274"/>
                    <a:pt x="4141" y="14017"/>
                    <a:pt x="4284" y="13746"/>
                  </a:cubicBezTo>
                  <a:cubicBezTo>
                    <a:pt x="4302" y="13710"/>
                    <a:pt x="4320" y="13668"/>
                    <a:pt x="4344" y="13632"/>
                  </a:cubicBezTo>
                  <a:cubicBezTo>
                    <a:pt x="4549" y="13287"/>
                    <a:pt x="4738" y="12930"/>
                    <a:pt x="4889" y="12554"/>
                  </a:cubicBezTo>
                  <a:cubicBezTo>
                    <a:pt x="5141" y="11939"/>
                    <a:pt x="5252" y="11306"/>
                    <a:pt x="5334" y="10651"/>
                  </a:cubicBezTo>
                  <a:cubicBezTo>
                    <a:pt x="5385" y="10385"/>
                    <a:pt x="5425" y="10114"/>
                    <a:pt x="5472" y="9844"/>
                  </a:cubicBezTo>
                  <a:cubicBezTo>
                    <a:pt x="5508" y="9628"/>
                    <a:pt x="5550" y="9408"/>
                    <a:pt x="5605" y="9198"/>
                  </a:cubicBezTo>
                  <a:cubicBezTo>
                    <a:pt x="5701" y="8867"/>
                    <a:pt x="5825" y="8546"/>
                    <a:pt x="5990" y="8239"/>
                  </a:cubicBezTo>
                  <a:cubicBezTo>
                    <a:pt x="6352" y="7570"/>
                    <a:pt x="6856" y="6982"/>
                    <a:pt x="7466" y="6528"/>
                  </a:cubicBezTo>
                  <a:cubicBezTo>
                    <a:pt x="7613" y="6418"/>
                    <a:pt x="7553" y="6194"/>
                    <a:pt x="7366" y="6184"/>
                  </a:cubicBezTo>
                  <a:cubicBezTo>
                    <a:pt x="7352" y="6183"/>
                    <a:pt x="7339" y="6182"/>
                    <a:pt x="7326" y="6182"/>
                  </a:cubicBezTo>
                  <a:cubicBezTo>
                    <a:pt x="7286" y="6182"/>
                    <a:pt x="7249" y="6188"/>
                    <a:pt x="7214" y="6198"/>
                  </a:cubicBezTo>
                  <a:cubicBezTo>
                    <a:pt x="7214" y="6129"/>
                    <a:pt x="7214" y="6065"/>
                    <a:pt x="7218" y="5996"/>
                  </a:cubicBezTo>
                  <a:cubicBezTo>
                    <a:pt x="7222" y="5885"/>
                    <a:pt x="7126" y="5819"/>
                    <a:pt x="7030" y="5819"/>
                  </a:cubicBezTo>
                  <a:cubicBezTo>
                    <a:pt x="7012" y="5819"/>
                    <a:pt x="6993" y="5821"/>
                    <a:pt x="6975" y="5826"/>
                  </a:cubicBezTo>
                  <a:cubicBezTo>
                    <a:pt x="6958" y="5699"/>
                    <a:pt x="6920" y="5574"/>
                    <a:pt x="6875" y="5451"/>
                  </a:cubicBezTo>
                  <a:cubicBezTo>
                    <a:pt x="6840" y="5366"/>
                    <a:pt x="6762" y="5324"/>
                    <a:pt x="6687" y="5324"/>
                  </a:cubicBezTo>
                  <a:cubicBezTo>
                    <a:pt x="6597" y="5324"/>
                    <a:pt x="6510" y="5385"/>
                    <a:pt x="6507" y="5506"/>
                  </a:cubicBezTo>
                  <a:cubicBezTo>
                    <a:pt x="6499" y="6239"/>
                    <a:pt x="6283" y="6918"/>
                    <a:pt x="5925" y="7555"/>
                  </a:cubicBezTo>
                  <a:cubicBezTo>
                    <a:pt x="5764" y="7835"/>
                    <a:pt x="5622" y="8110"/>
                    <a:pt x="5504" y="8395"/>
                  </a:cubicBezTo>
                  <a:cubicBezTo>
                    <a:pt x="5472" y="8455"/>
                    <a:pt x="5449" y="8518"/>
                    <a:pt x="5421" y="8578"/>
                  </a:cubicBezTo>
                  <a:cubicBezTo>
                    <a:pt x="5425" y="8114"/>
                    <a:pt x="5412" y="7657"/>
                    <a:pt x="5375" y="7198"/>
                  </a:cubicBezTo>
                  <a:cubicBezTo>
                    <a:pt x="5297" y="6203"/>
                    <a:pt x="5077" y="5225"/>
                    <a:pt x="5027" y="4230"/>
                  </a:cubicBezTo>
                  <a:cubicBezTo>
                    <a:pt x="4981" y="3377"/>
                    <a:pt x="5091" y="2534"/>
                    <a:pt x="5338" y="1726"/>
                  </a:cubicBezTo>
                  <a:cubicBezTo>
                    <a:pt x="5379" y="1699"/>
                    <a:pt x="5417" y="1663"/>
                    <a:pt x="5440" y="1621"/>
                  </a:cubicBezTo>
                  <a:cubicBezTo>
                    <a:pt x="5472" y="1616"/>
                    <a:pt x="5499" y="1612"/>
                    <a:pt x="5527" y="1608"/>
                  </a:cubicBezTo>
                  <a:cubicBezTo>
                    <a:pt x="5866" y="1525"/>
                    <a:pt x="6058" y="1214"/>
                    <a:pt x="6215" y="928"/>
                  </a:cubicBezTo>
                  <a:cubicBezTo>
                    <a:pt x="6287" y="801"/>
                    <a:pt x="6187" y="663"/>
                    <a:pt x="6049" y="653"/>
                  </a:cubicBezTo>
                  <a:cubicBezTo>
                    <a:pt x="6035" y="653"/>
                    <a:pt x="6021" y="653"/>
                    <a:pt x="6006" y="653"/>
                  </a:cubicBezTo>
                  <a:cubicBezTo>
                    <a:pt x="5901" y="653"/>
                    <a:pt x="5797" y="667"/>
                    <a:pt x="5701" y="691"/>
                  </a:cubicBezTo>
                  <a:cubicBezTo>
                    <a:pt x="5715" y="663"/>
                    <a:pt x="5728" y="630"/>
                    <a:pt x="5747" y="598"/>
                  </a:cubicBezTo>
                  <a:cubicBezTo>
                    <a:pt x="5807" y="477"/>
                    <a:pt x="5718" y="324"/>
                    <a:pt x="5587" y="324"/>
                  </a:cubicBezTo>
                  <a:cubicBezTo>
                    <a:pt x="5569" y="324"/>
                    <a:pt x="5550" y="327"/>
                    <a:pt x="5531" y="333"/>
                  </a:cubicBezTo>
                  <a:cubicBezTo>
                    <a:pt x="5402" y="374"/>
                    <a:pt x="5292" y="443"/>
                    <a:pt x="5197" y="530"/>
                  </a:cubicBezTo>
                  <a:cubicBezTo>
                    <a:pt x="5165" y="397"/>
                    <a:pt x="5118" y="264"/>
                    <a:pt x="5068" y="131"/>
                  </a:cubicBezTo>
                  <a:cubicBezTo>
                    <a:pt x="5037" y="48"/>
                    <a:pt x="4960" y="1"/>
                    <a:pt x="48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p44"/>
            <p:cNvSpPr/>
            <p:nvPr/>
          </p:nvSpPr>
          <p:spPr>
            <a:xfrm>
              <a:off x="3119675" y="788851"/>
              <a:ext cx="852790" cy="951266"/>
            </a:xfrm>
            <a:custGeom>
              <a:rect b="b" l="l" r="r" t="t"/>
              <a:pathLst>
                <a:path extrusionOk="0" h="15562" w="13951">
                  <a:moveTo>
                    <a:pt x="4840" y="0"/>
                  </a:moveTo>
                  <a:cubicBezTo>
                    <a:pt x="4496" y="0"/>
                    <a:pt x="4151" y="128"/>
                    <a:pt x="4060" y="500"/>
                  </a:cubicBezTo>
                  <a:cubicBezTo>
                    <a:pt x="3945" y="972"/>
                    <a:pt x="4252" y="1537"/>
                    <a:pt x="4449" y="1945"/>
                  </a:cubicBezTo>
                  <a:cubicBezTo>
                    <a:pt x="4678" y="2426"/>
                    <a:pt x="4958" y="2885"/>
                    <a:pt x="5243" y="3339"/>
                  </a:cubicBezTo>
                  <a:cubicBezTo>
                    <a:pt x="6333" y="5068"/>
                    <a:pt x="7664" y="6655"/>
                    <a:pt x="9173" y="8039"/>
                  </a:cubicBezTo>
                  <a:cubicBezTo>
                    <a:pt x="8155" y="7493"/>
                    <a:pt x="7214" y="6894"/>
                    <a:pt x="6380" y="6068"/>
                  </a:cubicBezTo>
                  <a:cubicBezTo>
                    <a:pt x="5536" y="5233"/>
                    <a:pt x="4830" y="4261"/>
                    <a:pt x="4261" y="3215"/>
                  </a:cubicBezTo>
                  <a:cubicBezTo>
                    <a:pt x="3977" y="2688"/>
                    <a:pt x="3766" y="2123"/>
                    <a:pt x="3491" y="1596"/>
                  </a:cubicBezTo>
                  <a:cubicBezTo>
                    <a:pt x="3353" y="1338"/>
                    <a:pt x="2958" y="849"/>
                    <a:pt x="2612" y="849"/>
                  </a:cubicBezTo>
                  <a:cubicBezTo>
                    <a:pt x="2485" y="849"/>
                    <a:pt x="2365" y="915"/>
                    <a:pt x="2267" y="1082"/>
                  </a:cubicBezTo>
                  <a:cubicBezTo>
                    <a:pt x="2138" y="1294"/>
                    <a:pt x="2147" y="1611"/>
                    <a:pt x="2170" y="1848"/>
                  </a:cubicBezTo>
                  <a:cubicBezTo>
                    <a:pt x="2206" y="2161"/>
                    <a:pt x="2303" y="2458"/>
                    <a:pt x="2436" y="2743"/>
                  </a:cubicBezTo>
                  <a:cubicBezTo>
                    <a:pt x="2697" y="3311"/>
                    <a:pt x="3087" y="3816"/>
                    <a:pt x="3482" y="4297"/>
                  </a:cubicBezTo>
                  <a:cubicBezTo>
                    <a:pt x="4233" y="5210"/>
                    <a:pt x="5123" y="5986"/>
                    <a:pt x="6073" y="6687"/>
                  </a:cubicBezTo>
                  <a:cubicBezTo>
                    <a:pt x="4958" y="6210"/>
                    <a:pt x="3894" y="5595"/>
                    <a:pt x="2931" y="4875"/>
                  </a:cubicBezTo>
                  <a:cubicBezTo>
                    <a:pt x="2349" y="4439"/>
                    <a:pt x="1789" y="3931"/>
                    <a:pt x="1069" y="3751"/>
                  </a:cubicBezTo>
                  <a:cubicBezTo>
                    <a:pt x="964" y="3723"/>
                    <a:pt x="850" y="3705"/>
                    <a:pt x="737" y="3705"/>
                  </a:cubicBezTo>
                  <a:cubicBezTo>
                    <a:pt x="518" y="3705"/>
                    <a:pt x="304" y="3773"/>
                    <a:pt x="170" y="3967"/>
                  </a:cubicBezTo>
                  <a:cubicBezTo>
                    <a:pt x="0" y="4219"/>
                    <a:pt x="42" y="4559"/>
                    <a:pt x="203" y="4802"/>
                  </a:cubicBezTo>
                  <a:cubicBezTo>
                    <a:pt x="409" y="5105"/>
                    <a:pt x="771" y="5298"/>
                    <a:pt x="1083" y="5472"/>
                  </a:cubicBezTo>
                  <a:cubicBezTo>
                    <a:pt x="1436" y="5669"/>
                    <a:pt x="1799" y="5852"/>
                    <a:pt x="2170" y="6017"/>
                  </a:cubicBezTo>
                  <a:cubicBezTo>
                    <a:pt x="2876" y="6343"/>
                    <a:pt x="3605" y="6618"/>
                    <a:pt x="4339" y="6879"/>
                  </a:cubicBezTo>
                  <a:cubicBezTo>
                    <a:pt x="5825" y="7406"/>
                    <a:pt x="7334" y="7861"/>
                    <a:pt x="8774" y="8507"/>
                  </a:cubicBezTo>
                  <a:cubicBezTo>
                    <a:pt x="8981" y="8600"/>
                    <a:pt x="9186" y="8700"/>
                    <a:pt x="9393" y="8801"/>
                  </a:cubicBezTo>
                  <a:cubicBezTo>
                    <a:pt x="9874" y="9076"/>
                    <a:pt x="10356" y="9351"/>
                    <a:pt x="10833" y="9640"/>
                  </a:cubicBezTo>
                  <a:cubicBezTo>
                    <a:pt x="11007" y="9745"/>
                    <a:pt x="11176" y="9855"/>
                    <a:pt x="11347" y="9975"/>
                  </a:cubicBezTo>
                  <a:cubicBezTo>
                    <a:pt x="11438" y="10048"/>
                    <a:pt x="11530" y="10122"/>
                    <a:pt x="11622" y="10204"/>
                  </a:cubicBezTo>
                  <a:cubicBezTo>
                    <a:pt x="11952" y="10498"/>
                    <a:pt x="12255" y="10823"/>
                    <a:pt x="12520" y="11180"/>
                  </a:cubicBezTo>
                  <a:cubicBezTo>
                    <a:pt x="13282" y="12433"/>
                    <a:pt x="13267" y="13960"/>
                    <a:pt x="13383" y="15382"/>
                  </a:cubicBezTo>
                  <a:cubicBezTo>
                    <a:pt x="13394" y="15502"/>
                    <a:pt x="13484" y="15561"/>
                    <a:pt x="13575" y="15561"/>
                  </a:cubicBezTo>
                  <a:cubicBezTo>
                    <a:pt x="13668" y="15561"/>
                    <a:pt x="13761" y="15498"/>
                    <a:pt x="13768" y="15373"/>
                  </a:cubicBezTo>
                  <a:cubicBezTo>
                    <a:pt x="13796" y="14895"/>
                    <a:pt x="13805" y="14410"/>
                    <a:pt x="13781" y="13928"/>
                  </a:cubicBezTo>
                  <a:cubicBezTo>
                    <a:pt x="13878" y="13905"/>
                    <a:pt x="13951" y="13822"/>
                    <a:pt x="13951" y="13684"/>
                  </a:cubicBezTo>
                  <a:cubicBezTo>
                    <a:pt x="13933" y="12864"/>
                    <a:pt x="13676" y="12080"/>
                    <a:pt x="13267" y="11383"/>
                  </a:cubicBezTo>
                  <a:cubicBezTo>
                    <a:pt x="13259" y="11360"/>
                    <a:pt x="13250" y="11341"/>
                    <a:pt x="13240" y="11318"/>
                  </a:cubicBezTo>
                  <a:cubicBezTo>
                    <a:pt x="13254" y="11263"/>
                    <a:pt x="13250" y="11204"/>
                    <a:pt x="13218" y="11135"/>
                  </a:cubicBezTo>
                  <a:cubicBezTo>
                    <a:pt x="12763" y="10186"/>
                    <a:pt x="11878" y="9585"/>
                    <a:pt x="11140" y="8875"/>
                  </a:cubicBezTo>
                  <a:cubicBezTo>
                    <a:pt x="10365" y="8132"/>
                    <a:pt x="9714" y="7269"/>
                    <a:pt x="9150" y="6356"/>
                  </a:cubicBezTo>
                  <a:cubicBezTo>
                    <a:pt x="8590" y="5448"/>
                    <a:pt x="8118" y="4485"/>
                    <a:pt x="7696" y="3509"/>
                  </a:cubicBezTo>
                  <a:cubicBezTo>
                    <a:pt x="7283" y="2555"/>
                    <a:pt x="6972" y="1486"/>
                    <a:pt x="6251" y="707"/>
                  </a:cubicBezTo>
                  <a:cubicBezTo>
                    <a:pt x="5958" y="390"/>
                    <a:pt x="5573" y="119"/>
                    <a:pt x="5146" y="32"/>
                  </a:cubicBezTo>
                  <a:cubicBezTo>
                    <a:pt x="5049" y="12"/>
                    <a:pt x="4944" y="0"/>
                    <a:pt x="48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9" name="Google Shape;3469;p44"/>
            <p:cNvSpPr/>
            <p:nvPr/>
          </p:nvSpPr>
          <p:spPr>
            <a:xfrm>
              <a:off x="3803260" y="785489"/>
              <a:ext cx="209851" cy="1472195"/>
            </a:xfrm>
            <a:custGeom>
              <a:rect b="b" l="l" r="r" t="t"/>
              <a:pathLst>
                <a:path extrusionOk="0" h="24084" w="3433">
                  <a:moveTo>
                    <a:pt x="358" y="0"/>
                  </a:moveTo>
                  <a:cubicBezTo>
                    <a:pt x="181" y="0"/>
                    <a:pt x="1" y="193"/>
                    <a:pt x="118" y="394"/>
                  </a:cubicBezTo>
                  <a:cubicBezTo>
                    <a:pt x="361" y="813"/>
                    <a:pt x="585" y="1238"/>
                    <a:pt x="797" y="1670"/>
                  </a:cubicBezTo>
                  <a:cubicBezTo>
                    <a:pt x="1255" y="2871"/>
                    <a:pt x="1682" y="4087"/>
                    <a:pt x="2012" y="5330"/>
                  </a:cubicBezTo>
                  <a:cubicBezTo>
                    <a:pt x="2442" y="6971"/>
                    <a:pt x="2668" y="8640"/>
                    <a:pt x="2672" y="10333"/>
                  </a:cubicBezTo>
                  <a:cubicBezTo>
                    <a:pt x="2681" y="13671"/>
                    <a:pt x="1929" y="16941"/>
                    <a:pt x="1136" y="20160"/>
                  </a:cubicBezTo>
                  <a:cubicBezTo>
                    <a:pt x="929" y="20982"/>
                    <a:pt x="723" y="21802"/>
                    <a:pt x="526" y="22623"/>
                  </a:cubicBezTo>
                  <a:cubicBezTo>
                    <a:pt x="448" y="22944"/>
                    <a:pt x="287" y="23325"/>
                    <a:pt x="338" y="23659"/>
                  </a:cubicBezTo>
                  <a:cubicBezTo>
                    <a:pt x="371" y="23886"/>
                    <a:pt x="531" y="24083"/>
                    <a:pt x="748" y="24083"/>
                  </a:cubicBezTo>
                  <a:cubicBezTo>
                    <a:pt x="798" y="24083"/>
                    <a:pt x="851" y="24073"/>
                    <a:pt x="907" y="24049"/>
                  </a:cubicBezTo>
                  <a:cubicBezTo>
                    <a:pt x="1200" y="23920"/>
                    <a:pt x="1383" y="23476"/>
                    <a:pt x="1521" y="23205"/>
                  </a:cubicBezTo>
                  <a:cubicBezTo>
                    <a:pt x="1699" y="22866"/>
                    <a:pt x="1847" y="22513"/>
                    <a:pt x="1989" y="22155"/>
                  </a:cubicBezTo>
                  <a:cubicBezTo>
                    <a:pt x="2259" y="21463"/>
                    <a:pt x="2484" y="20747"/>
                    <a:pt x="2668" y="20023"/>
                  </a:cubicBezTo>
                  <a:cubicBezTo>
                    <a:pt x="3401" y="17047"/>
                    <a:pt x="3433" y="13938"/>
                    <a:pt x="3383" y="10892"/>
                  </a:cubicBezTo>
                  <a:cubicBezTo>
                    <a:pt x="3356" y="9209"/>
                    <a:pt x="3218" y="7544"/>
                    <a:pt x="2846" y="5903"/>
                  </a:cubicBezTo>
                  <a:cubicBezTo>
                    <a:pt x="2493" y="4357"/>
                    <a:pt x="1957" y="2853"/>
                    <a:pt x="1259" y="1431"/>
                  </a:cubicBezTo>
                  <a:lnTo>
                    <a:pt x="1259" y="1427"/>
                  </a:lnTo>
                  <a:cubicBezTo>
                    <a:pt x="1113" y="1046"/>
                    <a:pt x="962" y="665"/>
                    <a:pt x="810" y="284"/>
                  </a:cubicBezTo>
                  <a:cubicBezTo>
                    <a:pt x="764" y="161"/>
                    <a:pt x="654" y="110"/>
                    <a:pt x="553" y="110"/>
                  </a:cubicBezTo>
                  <a:cubicBezTo>
                    <a:pt x="503" y="33"/>
                    <a:pt x="430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0" name="Google Shape;3470;p44"/>
            <p:cNvSpPr/>
            <p:nvPr/>
          </p:nvSpPr>
          <p:spPr>
            <a:xfrm>
              <a:off x="3909132" y="1999535"/>
              <a:ext cx="200498" cy="160399"/>
            </a:xfrm>
            <a:custGeom>
              <a:rect b="b" l="l" r="r" t="t"/>
              <a:pathLst>
                <a:path extrusionOk="0" h="2624" w="3280">
                  <a:moveTo>
                    <a:pt x="2153" y="1"/>
                  </a:moveTo>
                  <a:cubicBezTo>
                    <a:pt x="1775" y="1"/>
                    <a:pt x="1372" y="211"/>
                    <a:pt x="1114" y="460"/>
                  </a:cubicBezTo>
                  <a:cubicBezTo>
                    <a:pt x="600" y="955"/>
                    <a:pt x="275" y="1684"/>
                    <a:pt x="28" y="2340"/>
                  </a:cubicBezTo>
                  <a:cubicBezTo>
                    <a:pt x="0" y="2399"/>
                    <a:pt x="28" y="2459"/>
                    <a:pt x="73" y="2496"/>
                  </a:cubicBezTo>
                  <a:cubicBezTo>
                    <a:pt x="90" y="2566"/>
                    <a:pt x="150" y="2624"/>
                    <a:pt x="220" y="2624"/>
                  </a:cubicBezTo>
                  <a:cubicBezTo>
                    <a:pt x="247" y="2624"/>
                    <a:pt x="275" y="2616"/>
                    <a:pt x="303" y="2597"/>
                  </a:cubicBezTo>
                  <a:cubicBezTo>
                    <a:pt x="573" y="2414"/>
                    <a:pt x="803" y="2207"/>
                    <a:pt x="1105" y="2065"/>
                  </a:cubicBezTo>
                  <a:cubicBezTo>
                    <a:pt x="1408" y="1923"/>
                    <a:pt x="1728" y="1826"/>
                    <a:pt x="2036" y="1684"/>
                  </a:cubicBezTo>
                  <a:cubicBezTo>
                    <a:pt x="2513" y="1460"/>
                    <a:pt x="3279" y="886"/>
                    <a:pt x="2797" y="299"/>
                  </a:cubicBezTo>
                  <a:cubicBezTo>
                    <a:pt x="2622" y="86"/>
                    <a:pt x="2393" y="1"/>
                    <a:pt x="21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1" name="Google Shape;3471;p44"/>
            <p:cNvSpPr/>
            <p:nvPr/>
          </p:nvSpPr>
          <p:spPr>
            <a:xfrm>
              <a:off x="3807172" y="1181776"/>
              <a:ext cx="170118" cy="242371"/>
            </a:xfrm>
            <a:custGeom>
              <a:rect b="b" l="l" r="r" t="t"/>
              <a:pathLst>
                <a:path extrusionOk="0" h="3965" w="2783">
                  <a:moveTo>
                    <a:pt x="810" y="0"/>
                  </a:moveTo>
                  <a:cubicBezTo>
                    <a:pt x="328" y="0"/>
                    <a:pt x="0" y="506"/>
                    <a:pt x="12" y="974"/>
                  </a:cubicBezTo>
                  <a:cubicBezTo>
                    <a:pt x="26" y="1594"/>
                    <a:pt x="388" y="2208"/>
                    <a:pt x="769" y="2676"/>
                  </a:cubicBezTo>
                  <a:cubicBezTo>
                    <a:pt x="1218" y="3230"/>
                    <a:pt x="1806" y="3685"/>
                    <a:pt x="2466" y="3950"/>
                  </a:cubicBezTo>
                  <a:cubicBezTo>
                    <a:pt x="2488" y="3960"/>
                    <a:pt x="2509" y="3965"/>
                    <a:pt x="2529" y="3965"/>
                  </a:cubicBezTo>
                  <a:cubicBezTo>
                    <a:pt x="2563" y="3965"/>
                    <a:pt x="2594" y="3951"/>
                    <a:pt x="2617" y="3927"/>
                  </a:cubicBezTo>
                  <a:cubicBezTo>
                    <a:pt x="2708" y="3909"/>
                    <a:pt x="2782" y="3827"/>
                    <a:pt x="2750" y="3707"/>
                  </a:cubicBezTo>
                  <a:cubicBezTo>
                    <a:pt x="2645" y="3327"/>
                    <a:pt x="2558" y="2955"/>
                    <a:pt x="2424" y="2579"/>
                  </a:cubicBezTo>
                  <a:cubicBezTo>
                    <a:pt x="2296" y="2217"/>
                    <a:pt x="2154" y="1859"/>
                    <a:pt x="2026" y="1497"/>
                  </a:cubicBezTo>
                  <a:cubicBezTo>
                    <a:pt x="1855" y="997"/>
                    <a:pt x="1580" y="176"/>
                    <a:pt x="998" y="25"/>
                  </a:cubicBezTo>
                  <a:cubicBezTo>
                    <a:pt x="933" y="8"/>
                    <a:pt x="870" y="0"/>
                    <a:pt x="8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44"/>
            <p:cNvSpPr/>
            <p:nvPr/>
          </p:nvSpPr>
          <p:spPr>
            <a:xfrm>
              <a:off x="3681189" y="1658996"/>
              <a:ext cx="242493" cy="260831"/>
            </a:xfrm>
            <a:custGeom>
              <a:rect b="b" l="l" r="r" t="t"/>
              <a:pathLst>
                <a:path extrusionOk="0" h="4267" w="3967">
                  <a:moveTo>
                    <a:pt x="1454" y="1"/>
                  </a:moveTo>
                  <a:cubicBezTo>
                    <a:pt x="1376" y="1"/>
                    <a:pt x="1298" y="8"/>
                    <a:pt x="1220" y="23"/>
                  </a:cubicBezTo>
                  <a:cubicBezTo>
                    <a:pt x="491" y="160"/>
                    <a:pt x="0" y="982"/>
                    <a:pt x="290" y="1678"/>
                  </a:cubicBezTo>
                  <a:cubicBezTo>
                    <a:pt x="587" y="2399"/>
                    <a:pt x="1308" y="2867"/>
                    <a:pt x="1954" y="3252"/>
                  </a:cubicBezTo>
                  <a:cubicBezTo>
                    <a:pt x="2320" y="3467"/>
                    <a:pt x="2701" y="3674"/>
                    <a:pt x="3046" y="3926"/>
                  </a:cubicBezTo>
                  <a:cubicBezTo>
                    <a:pt x="3201" y="4037"/>
                    <a:pt x="3450" y="4267"/>
                    <a:pt x="3651" y="4267"/>
                  </a:cubicBezTo>
                  <a:cubicBezTo>
                    <a:pt x="3747" y="4267"/>
                    <a:pt x="3831" y="4214"/>
                    <a:pt x="3889" y="4072"/>
                  </a:cubicBezTo>
                  <a:cubicBezTo>
                    <a:pt x="3935" y="4045"/>
                    <a:pt x="3967" y="3995"/>
                    <a:pt x="3967" y="3926"/>
                  </a:cubicBezTo>
                  <a:cubicBezTo>
                    <a:pt x="3931" y="2949"/>
                    <a:pt x="3527" y="2041"/>
                    <a:pt x="3086" y="1179"/>
                  </a:cubicBezTo>
                  <a:cubicBezTo>
                    <a:pt x="2894" y="803"/>
                    <a:pt x="2678" y="463"/>
                    <a:pt x="2298" y="247"/>
                  </a:cubicBezTo>
                  <a:cubicBezTo>
                    <a:pt x="2040" y="103"/>
                    <a:pt x="1751" y="1"/>
                    <a:pt x="14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p44"/>
            <p:cNvSpPr/>
            <p:nvPr/>
          </p:nvSpPr>
          <p:spPr>
            <a:xfrm>
              <a:off x="3710286" y="1897331"/>
              <a:ext cx="196097" cy="146706"/>
            </a:xfrm>
            <a:custGeom>
              <a:rect b="b" l="l" r="r" t="t"/>
              <a:pathLst>
                <a:path extrusionOk="0" h="2400" w="3208">
                  <a:moveTo>
                    <a:pt x="968" y="0"/>
                  </a:moveTo>
                  <a:cubicBezTo>
                    <a:pt x="760" y="0"/>
                    <a:pt x="557" y="46"/>
                    <a:pt x="377" y="155"/>
                  </a:cubicBezTo>
                  <a:cubicBezTo>
                    <a:pt x="148" y="297"/>
                    <a:pt x="1" y="573"/>
                    <a:pt x="75" y="843"/>
                  </a:cubicBezTo>
                  <a:cubicBezTo>
                    <a:pt x="157" y="1132"/>
                    <a:pt x="441" y="1284"/>
                    <a:pt x="703" y="1384"/>
                  </a:cubicBezTo>
                  <a:cubicBezTo>
                    <a:pt x="1355" y="1637"/>
                    <a:pt x="2083" y="1847"/>
                    <a:pt x="2597" y="2347"/>
                  </a:cubicBezTo>
                  <a:cubicBezTo>
                    <a:pt x="2636" y="2383"/>
                    <a:pt x="2678" y="2399"/>
                    <a:pt x="2718" y="2399"/>
                  </a:cubicBezTo>
                  <a:cubicBezTo>
                    <a:pt x="2763" y="2399"/>
                    <a:pt x="2806" y="2379"/>
                    <a:pt x="2841" y="2347"/>
                  </a:cubicBezTo>
                  <a:cubicBezTo>
                    <a:pt x="2861" y="2352"/>
                    <a:pt x="2881" y="2354"/>
                    <a:pt x="2901" y="2354"/>
                  </a:cubicBezTo>
                  <a:cubicBezTo>
                    <a:pt x="2991" y="2354"/>
                    <a:pt x="3074" y="2303"/>
                    <a:pt x="3093" y="2187"/>
                  </a:cubicBezTo>
                  <a:cubicBezTo>
                    <a:pt x="3207" y="1489"/>
                    <a:pt x="2854" y="866"/>
                    <a:pt x="2295" y="476"/>
                  </a:cubicBezTo>
                  <a:cubicBezTo>
                    <a:pt x="1941" y="232"/>
                    <a:pt x="1439" y="0"/>
                    <a:pt x="9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4" name="Google Shape;3474;p44"/>
            <p:cNvSpPr/>
            <p:nvPr/>
          </p:nvSpPr>
          <p:spPr>
            <a:xfrm>
              <a:off x="4147039" y="882620"/>
              <a:ext cx="194936" cy="197197"/>
            </a:xfrm>
            <a:custGeom>
              <a:rect b="b" l="l" r="r" t="t"/>
              <a:pathLst>
                <a:path extrusionOk="0" h="3226" w="3189">
                  <a:moveTo>
                    <a:pt x="2183" y="1"/>
                  </a:moveTo>
                  <a:cubicBezTo>
                    <a:pt x="1705" y="1"/>
                    <a:pt x="1212" y="500"/>
                    <a:pt x="964" y="841"/>
                  </a:cubicBezTo>
                  <a:cubicBezTo>
                    <a:pt x="511" y="1470"/>
                    <a:pt x="346" y="2213"/>
                    <a:pt x="130" y="2943"/>
                  </a:cubicBezTo>
                  <a:cubicBezTo>
                    <a:pt x="126" y="2947"/>
                    <a:pt x="120" y="2951"/>
                    <a:pt x="116" y="2956"/>
                  </a:cubicBezTo>
                  <a:cubicBezTo>
                    <a:pt x="0" y="3071"/>
                    <a:pt x="111" y="3226"/>
                    <a:pt x="243" y="3226"/>
                  </a:cubicBezTo>
                  <a:cubicBezTo>
                    <a:pt x="268" y="3226"/>
                    <a:pt x="293" y="3220"/>
                    <a:pt x="318" y="3208"/>
                  </a:cubicBezTo>
                  <a:cubicBezTo>
                    <a:pt x="698" y="3015"/>
                    <a:pt x="1070" y="2736"/>
                    <a:pt x="1423" y="2492"/>
                  </a:cubicBezTo>
                  <a:cubicBezTo>
                    <a:pt x="1703" y="2305"/>
                    <a:pt x="1978" y="2098"/>
                    <a:pt x="2221" y="1865"/>
                  </a:cubicBezTo>
                  <a:cubicBezTo>
                    <a:pt x="2620" y="1484"/>
                    <a:pt x="3189" y="659"/>
                    <a:pt x="2624" y="172"/>
                  </a:cubicBezTo>
                  <a:cubicBezTo>
                    <a:pt x="2484" y="51"/>
                    <a:pt x="2334" y="1"/>
                    <a:pt x="2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5" name="Google Shape;3475;p44"/>
            <p:cNvSpPr/>
            <p:nvPr/>
          </p:nvSpPr>
          <p:spPr>
            <a:xfrm>
              <a:off x="3972705" y="1776115"/>
              <a:ext cx="210279" cy="145789"/>
            </a:xfrm>
            <a:custGeom>
              <a:rect b="b" l="l" r="r" t="t"/>
              <a:pathLst>
                <a:path extrusionOk="0" h="2385" w="3440">
                  <a:moveTo>
                    <a:pt x="2340" y="0"/>
                  </a:moveTo>
                  <a:cubicBezTo>
                    <a:pt x="1950" y="0"/>
                    <a:pt x="1525" y="207"/>
                    <a:pt x="1253" y="423"/>
                  </a:cubicBezTo>
                  <a:cubicBezTo>
                    <a:pt x="694" y="863"/>
                    <a:pt x="313" y="1427"/>
                    <a:pt x="28" y="2074"/>
                  </a:cubicBezTo>
                  <a:cubicBezTo>
                    <a:pt x="0" y="2138"/>
                    <a:pt x="10" y="2202"/>
                    <a:pt x="42" y="2249"/>
                  </a:cubicBezTo>
                  <a:cubicBezTo>
                    <a:pt x="62" y="2322"/>
                    <a:pt x="132" y="2384"/>
                    <a:pt x="212" y="2384"/>
                  </a:cubicBezTo>
                  <a:cubicBezTo>
                    <a:pt x="240" y="2384"/>
                    <a:pt x="270" y="2376"/>
                    <a:pt x="299" y="2359"/>
                  </a:cubicBezTo>
                  <a:cubicBezTo>
                    <a:pt x="895" y="2001"/>
                    <a:pt x="1587" y="1941"/>
                    <a:pt x="2220" y="1675"/>
                  </a:cubicBezTo>
                  <a:cubicBezTo>
                    <a:pt x="2707" y="1468"/>
                    <a:pt x="3440" y="890"/>
                    <a:pt x="2991" y="304"/>
                  </a:cubicBezTo>
                  <a:cubicBezTo>
                    <a:pt x="2821" y="84"/>
                    <a:pt x="2588" y="0"/>
                    <a:pt x="2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6" name="Google Shape;3476;p44"/>
            <p:cNvSpPr/>
            <p:nvPr/>
          </p:nvSpPr>
          <p:spPr>
            <a:xfrm>
              <a:off x="3992693" y="1465101"/>
              <a:ext cx="261565" cy="274218"/>
            </a:xfrm>
            <a:custGeom>
              <a:rect b="b" l="l" r="r" t="t"/>
              <a:pathLst>
                <a:path extrusionOk="0" h="4486" w="4279">
                  <a:moveTo>
                    <a:pt x="3170" y="0"/>
                  </a:moveTo>
                  <a:cubicBezTo>
                    <a:pt x="3046" y="0"/>
                    <a:pt x="2919" y="17"/>
                    <a:pt x="2793" y="45"/>
                  </a:cubicBezTo>
                  <a:cubicBezTo>
                    <a:pt x="1957" y="228"/>
                    <a:pt x="1334" y="953"/>
                    <a:pt x="926" y="1658"/>
                  </a:cubicBezTo>
                  <a:cubicBezTo>
                    <a:pt x="454" y="2466"/>
                    <a:pt x="141" y="3337"/>
                    <a:pt x="18" y="4264"/>
                  </a:cubicBezTo>
                  <a:cubicBezTo>
                    <a:pt x="1" y="4398"/>
                    <a:pt x="114" y="4485"/>
                    <a:pt x="219" y="4485"/>
                  </a:cubicBezTo>
                  <a:cubicBezTo>
                    <a:pt x="282" y="4485"/>
                    <a:pt x="342" y="4453"/>
                    <a:pt x="367" y="4378"/>
                  </a:cubicBezTo>
                  <a:cubicBezTo>
                    <a:pt x="1210" y="3929"/>
                    <a:pt x="2100" y="3557"/>
                    <a:pt x="2920" y="3057"/>
                  </a:cubicBezTo>
                  <a:cubicBezTo>
                    <a:pt x="3590" y="2645"/>
                    <a:pt x="4278" y="2003"/>
                    <a:pt x="4268" y="1150"/>
                  </a:cubicBezTo>
                  <a:cubicBezTo>
                    <a:pt x="4264" y="788"/>
                    <a:pt x="4126" y="458"/>
                    <a:pt x="3847" y="228"/>
                  </a:cubicBezTo>
                  <a:cubicBezTo>
                    <a:pt x="3644" y="64"/>
                    <a:pt x="3412" y="0"/>
                    <a:pt x="31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7" name="Google Shape;3477;p44"/>
            <p:cNvSpPr/>
            <p:nvPr/>
          </p:nvSpPr>
          <p:spPr>
            <a:xfrm>
              <a:off x="3991226" y="1267599"/>
              <a:ext cx="190962" cy="242615"/>
            </a:xfrm>
            <a:custGeom>
              <a:rect b="b" l="l" r="r" t="t"/>
              <a:pathLst>
                <a:path extrusionOk="0" h="3969" w="3124">
                  <a:moveTo>
                    <a:pt x="2035" y="0"/>
                  </a:moveTo>
                  <a:cubicBezTo>
                    <a:pt x="1924" y="0"/>
                    <a:pt x="1811" y="15"/>
                    <a:pt x="1702" y="47"/>
                  </a:cubicBezTo>
                  <a:cubicBezTo>
                    <a:pt x="1064" y="230"/>
                    <a:pt x="588" y="795"/>
                    <a:pt x="336" y="1386"/>
                  </a:cubicBezTo>
                  <a:cubicBezTo>
                    <a:pt x="14" y="2161"/>
                    <a:pt x="0" y="2954"/>
                    <a:pt x="37" y="3780"/>
                  </a:cubicBezTo>
                  <a:cubicBezTo>
                    <a:pt x="43" y="3906"/>
                    <a:pt x="140" y="3968"/>
                    <a:pt x="236" y="3968"/>
                  </a:cubicBezTo>
                  <a:cubicBezTo>
                    <a:pt x="283" y="3968"/>
                    <a:pt x="331" y="3953"/>
                    <a:pt x="368" y="3922"/>
                  </a:cubicBezTo>
                  <a:cubicBezTo>
                    <a:pt x="418" y="3918"/>
                    <a:pt x="468" y="3890"/>
                    <a:pt x="495" y="3822"/>
                  </a:cubicBezTo>
                  <a:cubicBezTo>
                    <a:pt x="776" y="3138"/>
                    <a:pt x="1386" y="2844"/>
                    <a:pt x="1977" y="2473"/>
                  </a:cubicBezTo>
                  <a:cubicBezTo>
                    <a:pt x="2527" y="2125"/>
                    <a:pt x="3124" y="1629"/>
                    <a:pt x="3082" y="909"/>
                  </a:cubicBezTo>
                  <a:cubicBezTo>
                    <a:pt x="3048" y="334"/>
                    <a:pt x="2556" y="0"/>
                    <a:pt x="20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Google Shape;3478;p44"/>
            <p:cNvSpPr/>
            <p:nvPr/>
          </p:nvSpPr>
          <p:spPr>
            <a:xfrm>
              <a:off x="3973010" y="1097360"/>
              <a:ext cx="126778" cy="180448"/>
            </a:xfrm>
            <a:custGeom>
              <a:rect b="b" l="l" r="r" t="t"/>
              <a:pathLst>
                <a:path extrusionOk="0" h="2952" w="2074">
                  <a:moveTo>
                    <a:pt x="1347" y="0"/>
                  </a:moveTo>
                  <a:cubicBezTo>
                    <a:pt x="811" y="0"/>
                    <a:pt x="412" y="594"/>
                    <a:pt x="239" y="1034"/>
                  </a:cubicBezTo>
                  <a:cubicBezTo>
                    <a:pt x="28" y="1585"/>
                    <a:pt x="1" y="2149"/>
                    <a:pt x="88" y="2727"/>
                  </a:cubicBezTo>
                  <a:cubicBezTo>
                    <a:pt x="108" y="2876"/>
                    <a:pt x="235" y="2951"/>
                    <a:pt x="354" y="2951"/>
                  </a:cubicBezTo>
                  <a:cubicBezTo>
                    <a:pt x="425" y="2951"/>
                    <a:pt x="493" y="2924"/>
                    <a:pt x="532" y="2869"/>
                  </a:cubicBezTo>
                  <a:cubicBezTo>
                    <a:pt x="551" y="2855"/>
                    <a:pt x="564" y="2837"/>
                    <a:pt x="573" y="2810"/>
                  </a:cubicBezTo>
                  <a:cubicBezTo>
                    <a:pt x="821" y="2217"/>
                    <a:pt x="1358" y="1855"/>
                    <a:pt x="1674" y="1314"/>
                  </a:cubicBezTo>
                  <a:cubicBezTo>
                    <a:pt x="1890" y="943"/>
                    <a:pt x="2073" y="94"/>
                    <a:pt x="1449" y="7"/>
                  </a:cubicBezTo>
                  <a:cubicBezTo>
                    <a:pt x="1415" y="3"/>
                    <a:pt x="1380" y="0"/>
                    <a:pt x="1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9" name="Google Shape;3479;p44"/>
            <p:cNvSpPr/>
            <p:nvPr/>
          </p:nvSpPr>
          <p:spPr>
            <a:xfrm>
              <a:off x="3977778" y="1515653"/>
              <a:ext cx="196831" cy="230817"/>
            </a:xfrm>
            <a:custGeom>
              <a:rect b="b" l="l" r="r" t="t"/>
              <a:pathLst>
                <a:path extrusionOk="0" h="3776" w="3220">
                  <a:moveTo>
                    <a:pt x="3122" y="1"/>
                  </a:moveTo>
                  <a:cubicBezTo>
                    <a:pt x="3098" y="1"/>
                    <a:pt x="3074" y="10"/>
                    <a:pt x="3054" y="25"/>
                  </a:cubicBezTo>
                  <a:cubicBezTo>
                    <a:pt x="2802" y="240"/>
                    <a:pt x="2550" y="446"/>
                    <a:pt x="2302" y="662"/>
                  </a:cubicBezTo>
                  <a:cubicBezTo>
                    <a:pt x="2059" y="873"/>
                    <a:pt x="1807" y="1079"/>
                    <a:pt x="1578" y="1309"/>
                  </a:cubicBezTo>
                  <a:cubicBezTo>
                    <a:pt x="1151" y="1739"/>
                    <a:pt x="757" y="2213"/>
                    <a:pt x="440" y="2730"/>
                  </a:cubicBezTo>
                  <a:cubicBezTo>
                    <a:pt x="358" y="2873"/>
                    <a:pt x="281" y="3011"/>
                    <a:pt x="207" y="3157"/>
                  </a:cubicBezTo>
                  <a:cubicBezTo>
                    <a:pt x="170" y="3231"/>
                    <a:pt x="133" y="3303"/>
                    <a:pt x="101" y="3382"/>
                  </a:cubicBezTo>
                  <a:cubicBezTo>
                    <a:pt x="65" y="3460"/>
                    <a:pt x="23" y="3547"/>
                    <a:pt x="10" y="3634"/>
                  </a:cubicBezTo>
                  <a:cubicBezTo>
                    <a:pt x="1" y="3719"/>
                    <a:pt x="59" y="3776"/>
                    <a:pt x="123" y="3776"/>
                  </a:cubicBezTo>
                  <a:cubicBezTo>
                    <a:pt x="160" y="3776"/>
                    <a:pt x="197" y="3757"/>
                    <a:pt x="226" y="3716"/>
                  </a:cubicBezTo>
                  <a:cubicBezTo>
                    <a:pt x="271" y="3657"/>
                    <a:pt x="294" y="3588"/>
                    <a:pt x="321" y="3524"/>
                  </a:cubicBezTo>
                  <a:cubicBezTo>
                    <a:pt x="349" y="3455"/>
                    <a:pt x="381" y="3390"/>
                    <a:pt x="413" y="3327"/>
                  </a:cubicBezTo>
                  <a:cubicBezTo>
                    <a:pt x="473" y="3193"/>
                    <a:pt x="541" y="3066"/>
                    <a:pt x="620" y="2941"/>
                  </a:cubicBezTo>
                  <a:cubicBezTo>
                    <a:pt x="762" y="2694"/>
                    <a:pt x="927" y="2460"/>
                    <a:pt x="1101" y="2235"/>
                  </a:cubicBezTo>
                  <a:cubicBezTo>
                    <a:pt x="1289" y="1997"/>
                    <a:pt x="1491" y="1777"/>
                    <a:pt x="1697" y="1557"/>
                  </a:cubicBezTo>
                  <a:cubicBezTo>
                    <a:pt x="1917" y="1327"/>
                    <a:pt x="2137" y="1098"/>
                    <a:pt x="2372" y="878"/>
                  </a:cubicBezTo>
                  <a:cubicBezTo>
                    <a:pt x="2637" y="630"/>
                    <a:pt x="2908" y="387"/>
                    <a:pt x="3183" y="149"/>
                  </a:cubicBezTo>
                  <a:cubicBezTo>
                    <a:pt x="3219" y="116"/>
                    <a:pt x="3215" y="52"/>
                    <a:pt x="3183" y="25"/>
                  </a:cubicBezTo>
                  <a:cubicBezTo>
                    <a:pt x="3164" y="8"/>
                    <a:pt x="3143" y="1"/>
                    <a:pt x="3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0" name="Google Shape;3480;p44"/>
            <p:cNvSpPr/>
            <p:nvPr/>
          </p:nvSpPr>
          <p:spPr>
            <a:xfrm>
              <a:off x="3951982" y="1802828"/>
              <a:ext cx="165533" cy="143711"/>
            </a:xfrm>
            <a:custGeom>
              <a:rect b="b" l="l" r="r" t="t"/>
              <a:pathLst>
                <a:path extrusionOk="0" h="2351" w="2708">
                  <a:moveTo>
                    <a:pt x="2605" y="1"/>
                  </a:moveTo>
                  <a:cubicBezTo>
                    <a:pt x="2598" y="1"/>
                    <a:pt x="2590" y="2"/>
                    <a:pt x="2582" y="4"/>
                  </a:cubicBezTo>
                  <a:cubicBezTo>
                    <a:pt x="2371" y="68"/>
                    <a:pt x="2151" y="133"/>
                    <a:pt x="1950" y="216"/>
                  </a:cubicBezTo>
                  <a:cubicBezTo>
                    <a:pt x="1738" y="303"/>
                    <a:pt x="1541" y="431"/>
                    <a:pt x="1353" y="569"/>
                  </a:cubicBezTo>
                  <a:cubicBezTo>
                    <a:pt x="982" y="839"/>
                    <a:pt x="656" y="1164"/>
                    <a:pt x="381" y="1541"/>
                  </a:cubicBezTo>
                  <a:cubicBezTo>
                    <a:pt x="312" y="1637"/>
                    <a:pt x="244" y="1742"/>
                    <a:pt x="180" y="1848"/>
                  </a:cubicBezTo>
                  <a:cubicBezTo>
                    <a:pt x="147" y="1898"/>
                    <a:pt x="115" y="1954"/>
                    <a:pt x="87" y="2009"/>
                  </a:cubicBezTo>
                  <a:cubicBezTo>
                    <a:pt x="55" y="2072"/>
                    <a:pt x="15" y="2137"/>
                    <a:pt x="5" y="2206"/>
                  </a:cubicBezTo>
                  <a:cubicBezTo>
                    <a:pt x="0" y="2261"/>
                    <a:pt x="15" y="2311"/>
                    <a:pt x="60" y="2334"/>
                  </a:cubicBezTo>
                  <a:cubicBezTo>
                    <a:pt x="78" y="2345"/>
                    <a:pt x="98" y="2350"/>
                    <a:pt x="117" y="2350"/>
                  </a:cubicBezTo>
                  <a:cubicBezTo>
                    <a:pt x="148" y="2350"/>
                    <a:pt x="178" y="2338"/>
                    <a:pt x="197" y="2316"/>
                  </a:cubicBezTo>
                  <a:cubicBezTo>
                    <a:pt x="280" y="2233"/>
                    <a:pt x="322" y="2119"/>
                    <a:pt x="377" y="2022"/>
                  </a:cubicBezTo>
                  <a:cubicBezTo>
                    <a:pt x="432" y="1926"/>
                    <a:pt x="491" y="1835"/>
                    <a:pt x="551" y="1747"/>
                  </a:cubicBezTo>
                  <a:cubicBezTo>
                    <a:pt x="670" y="1573"/>
                    <a:pt x="807" y="1412"/>
                    <a:pt x="955" y="1257"/>
                  </a:cubicBezTo>
                  <a:cubicBezTo>
                    <a:pt x="1253" y="944"/>
                    <a:pt x="1596" y="692"/>
                    <a:pt x="1973" y="476"/>
                  </a:cubicBezTo>
                  <a:cubicBezTo>
                    <a:pt x="2078" y="417"/>
                    <a:pt x="2179" y="349"/>
                    <a:pt x="2289" y="288"/>
                  </a:cubicBezTo>
                  <a:cubicBezTo>
                    <a:pt x="2399" y="229"/>
                    <a:pt x="2509" y="184"/>
                    <a:pt x="2623" y="146"/>
                  </a:cubicBezTo>
                  <a:cubicBezTo>
                    <a:pt x="2708" y="121"/>
                    <a:pt x="2680" y="1"/>
                    <a:pt x="26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1" name="Google Shape;3481;p44"/>
            <p:cNvSpPr/>
            <p:nvPr/>
          </p:nvSpPr>
          <p:spPr>
            <a:xfrm>
              <a:off x="3893117" y="2032422"/>
              <a:ext cx="153552" cy="135336"/>
            </a:xfrm>
            <a:custGeom>
              <a:rect b="b" l="l" r="r" t="t"/>
              <a:pathLst>
                <a:path extrusionOk="0" h="2214" w="2512">
                  <a:moveTo>
                    <a:pt x="2406" y="0"/>
                  </a:moveTo>
                  <a:cubicBezTo>
                    <a:pt x="2394" y="0"/>
                    <a:pt x="2383" y="3"/>
                    <a:pt x="2371" y="9"/>
                  </a:cubicBezTo>
                  <a:cubicBezTo>
                    <a:pt x="2013" y="187"/>
                    <a:pt x="1642" y="357"/>
                    <a:pt x="1325" y="610"/>
                  </a:cubicBezTo>
                  <a:cubicBezTo>
                    <a:pt x="1010" y="862"/>
                    <a:pt x="716" y="1146"/>
                    <a:pt x="455" y="1458"/>
                  </a:cubicBezTo>
                  <a:cubicBezTo>
                    <a:pt x="303" y="1637"/>
                    <a:pt x="165" y="1825"/>
                    <a:pt x="37" y="2022"/>
                  </a:cubicBezTo>
                  <a:cubicBezTo>
                    <a:pt x="0" y="2077"/>
                    <a:pt x="28" y="2164"/>
                    <a:pt x="87" y="2196"/>
                  </a:cubicBezTo>
                  <a:cubicBezTo>
                    <a:pt x="108" y="2208"/>
                    <a:pt x="129" y="2213"/>
                    <a:pt x="149" y="2213"/>
                  </a:cubicBezTo>
                  <a:cubicBezTo>
                    <a:pt x="194" y="2213"/>
                    <a:pt x="237" y="2187"/>
                    <a:pt x="262" y="2145"/>
                  </a:cubicBezTo>
                  <a:cubicBezTo>
                    <a:pt x="693" y="1491"/>
                    <a:pt x="1266" y="962"/>
                    <a:pt x="1886" y="486"/>
                  </a:cubicBezTo>
                  <a:cubicBezTo>
                    <a:pt x="2060" y="348"/>
                    <a:pt x="2248" y="225"/>
                    <a:pt x="2445" y="124"/>
                  </a:cubicBezTo>
                  <a:cubicBezTo>
                    <a:pt x="2511" y="88"/>
                    <a:pt x="2468" y="0"/>
                    <a:pt x="24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2" name="Google Shape;3482;p44"/>
            <p:cNvSpPr/>
            <p:nvPr/>
          </p:nvSpPr>
          <p:spPr>
            <a:xfrm>
              <a:off x="3984196" y="1320596"/>
              <a:ext cx="125434" cy="213946"/>
            </a:xfrm>
            <a:custGeom>
              <a:rect b="b" l="l" r="r" t="t"/>
              <a:pathLst>
                <a:path extrusionOk="0" h="3500" w="2052">
                  <a:moveTo>
                    <a:pt x="1957" y="1"/>
                  </a:moveTo>
                  <a:cubicBezTo>
                    <a:pt x="1944" y="1"/>
                    <a:pt x="1931" y="5"/>
                    <a:pt x="1918" y="15"/>
                  </a:cubicBezTo>
                  <a:cubicBezTo>
                    <a:pt x="1721" y="157"/>
                    <a:pt x="1541" y="326"/>
                    <a:pt x="1372" y="500"/>
                  </a:cubicBezTo>
                  <a:cubicBezTo>
                    <a:pt x="1202" y="675"/>
                    <a:pt x="1042" y="868"/>
                    <a:pt x="904" y="1074"/>
                  </a:cubicBezTo>
                  <a:cubicBezTo>
                    <a:pt x="610" y="1505"/>
                    <a:pt x="413" y="2009"/>
                    <a:pt x="248" y="2500"/>
                  </a:cubicBezTo>
                  <a:cubicBezTo>
                    <a:pt x="203" y="2642"/>
                    <a:pt x="157" y="2784"/>
                    <a:pt x="115" y="2927"/>
                  </a:cubicBezTo>
                  <a:cubicBezTo>
                    <a:pt x="93" y="3000"/>
                    <a:pt x="74" y="3078"/>
                    <a:pt x="51" y="3152"/>
                  </a:cubicBezTo>
                  <a:cubicBezTo>
                    <a:pt x="28" y="3230"/>
                    <a:pt x="1" y="3307"/>
                    <a:pt x="1" y="3390"/>
                  </a:cubicBezTo>
                  <a:cubicBezTo>
                    <a:pt x="3" y="3461"/>
                    <a:pt x="58" y="3500"/>
                    <a:pt x="116" y="3500"/>
                  </a:cubicBezTo>
                  <a:cubicBezTo>
                    <a:pt x="155" y="3500"/>
                    <a:pt x="195" y="3482"/>
                    <a:pt x="221" y="3445"/>
                  </a:cubicBezTo>
                  <a:cubicBezTo>
                    <a:pt x="258" y="3385"/>
                    <a:pt x="271" y="3321"/>
                    <a:pt x="290" y="3257"/>
                  </a:cubicBezTo>
                  <a:cubicBezTo>
                    <a:pt x="308" y="3192"/>
                    <a:pt x="326" y="3124"/>
                    <a:pt x="345" y="3059"/>
                  </a:cubicBezTo>
                  <a:cubicBezTo>
                    <a:pt x="381" y="2936"/>
                    <a:pt x="423" y="2812"/>
                    <a:pt x="464" y="2684"/>
                  </a:cubicBezTo>
                  <a:cubicBezTo>
                    <a:pt x="542" y="2441"/>
                    <a:pt x="629" y="2198"/>
                    <a:pt x="730" y="1959"/>
                  </a:cubicBezTo>
                  <a:cubicBezTo>
                    <a:pt x="822" y="1734"/>
                    <a:pt x="932" y="1514"/>
                    <a:pt x="1051" y="1298"/>
                  </a:cubicBezTo>
                  <a:cubicBezTo>
                    <a:pt x="1166" y="1097"/>
                    <a:pt x="1281" y="891"/>
                    <a:pt x="1423" y="703"/>
                  </a:cubicBezTo>
                  <a:cubicBezTo>
                    <a:pt x="1583" y="487"/>
                    <a:pt x="1776" y="295"/>
                    <a:pt x="1992" y="134"/>
                  </a:cubicBezTo>
                  <a:cubicBezTo>
                    <a:pt x="2051" y="89"/>
                    <a:pt x="2013" y="1"/>
                    <a:pt x="19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3" name="Google Shape;3483;p44"/>
            <p:cNvSpPr/>
            <p:nvPr/>
          </p:nvSpPr>
          <p:spPr>
            <a:xfrm>
              <a:off x="3976067" y="1125906"/>
              <a:ext cx="67607" cy="183994"/>
            </a:xfrm>
            <a:custGeom>
              <a:rect b="b" l="l" r="r" t="t"/>
              <a:pathLst>
                <a:path extrusionOk="0" h="3010" w="1106">
                  <a:moveTo>
                    <a:pt x="1019" y="0"/>
                  </a:moveTo>
                  <a:cubicBezTo>
                    <a:pt x="999" y="0"/>
                    <a:pt x="978" y="9"/>
                    <a:pt x="963" y="31"/>
                  </a:cubicBezTo>
                  <a:cubicBezTo>
                    <a:pt x="849" y="196"/>
                    <a:pt x="743" y="366"/>
                    <a:pt x="639" y="535"/>
                  </a:cubicBezTo>
                  <a:cubicBezTo>
                    <a:pt x="529" y="705"/>
                    <a:pt x="432" y="879"/>
                    <a:pt x="358" y="1063"/>
                  </a:cubicBezTo>
                  <a:cubicBezTo>
                    <a:pt x="207" y="1439"/>
                    <a:pt x="110" y="1837"/>
                    <a:pt x="55" y="2237"/>
                  </a:cubicBezTo>
                  <a:cubicBezTo>
                    <a:pt x="28" y="2470"/>
                    <a:pt x="0" y="2705"/>
                    <a:pt x="38" y="2934"/>
                  </a:cubicBezTo>
                  <a:cubicBezTo>
                    <a:pt x="46" y="2985"/>
                    <a:pt x="91" y="3009"/>
                    <a:pt x="136" y="3009"/>
                  </a:cubicBezTo>
                  <a:cubicBezTo>
                    <a:pt x="185" y="3009"/>
                    <a:pt x="235" y="2981"/>
                    <a:pt x="244" y="2929"/>
                  </a:cubicBezTo>
                  <a:cubicBezTo>
                    <a:pt x="276" y="2737"/>
                    <a:pt x="281" y="2540"/>
                    <a:pt x="303" y="2343"/>
                  </a:cubicBezTo>
                  <a:cubicBezTo>
                    <a:pt x="326" y="2150"/>
                    <a:pt x="358" y="1962"/>
                    <a:pt x="404" y="1774"/>
                  </a:cubicBezTo>
                  <a:cubicBezTo>
                    <a:pt x="451" y="1585"/>
                    <a:pt x="506" y="1397"/>
                    <a:pt x="569" y="1219"/>
                  </a:cubicBezTo>
                  <a:cubicBezTo>
                    <a:pt x="629" y="1035"/>
                    <a:pt x="694" y="857"/>
                    <a:pt x="762" y="677"/>
                  </a:cubicBezTo>
                  <a:cubicBezTo>
                    <a:pt x="845" y="472"/>
                    <a:pt x="950" y="279"/>
                    <a:pt x="1073" y="91"/>
                  </a:cubicBezTo>
                  <a:cubicBezTo>
                    <a:pt x="1105" y="43"/>
                    <a:pt x="1063" y="0"/>
                    <a:pt x="10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4" name="Google Shape;3484;p44"/>
            <p:cNvSpPr/>
            <p:nvPr/>
          </p:nvSpPr>
          <p:spPr>
            <a:xfrm>
              <a:off x="4138359" y="918624"/>
              <a:ext cx="125189" cy="168651"/>
            </a:xfrm>
            <a:custGeom>
              <a:rect b="b" l="l" r="r" t="t"/>
              <a:pathLst>
                <a:path extrusionOk="0" h="2759" w="2048">
                  <a:moveTo>
                    <a:pt x="1952" y="1"/>
                  </a:moveTo>
                  <a:cubicBezTo>
                    <a:pt x="1940" y="1"/>
                    <a:pt x="1926" y="5"/>
                    <a:pt x="1913" y="15"/>
                  </a:cubicBezTo>
                  <a:cubicBezTo>
                    <a:pt x="1743" y="134"/>
                    <a:pt x="1597" y="276"/>
                    <a:pt x="1460" y="432"/>
                  </a:cubicBezTo>
                  <a:cubicBezTo>
                    <a:pt x="1390" y="510"/>
                    <a:pt x="1326" y="593"/>
                    <a:pt x="1258" y="671"/>
                  </a:cubicBezTo>
                  <a:cubicBezTo>
                    <a:pt x="1193" y="753"/>
                    <a:pt x="1121" y="821"/>
                    <a:pt x="1056" y="900"/>
                  </a:cubicBezTo>
                  <a:cubicBezTo>
                    <a:pt x="795" y="1230"/>
                    <a:pt x="556" y="1588"/>
                    <a:pt x="340" y="1950"/>
                  </a:cubicBezTo>
                  <a:cubicBezTo>
                    <a:pt x="281" y="2055"/>
                    <a:pt x="226" y="2161"/>
                    <a:pt x="171" y="2271"/>
                  </a:cubicBezTo>
                  <a:cubicBezTo>
                    <a:pt x="116" y="2381"/>
                    <a:pt x="56" y="2491"/>
                    <a:pt x="24" y="2610"/>
                  </a:cubicBezTo>
                  <a:cubicBezTo>
                    <a:pt x="0" y="2698"/>
                    <a:pt x="71" y="2759"/>
                    <a:pt x="143" y="2759"/>
                  </a:cubicBezTo>
                  <a:cubicBezTo>
                    <a:pt x="183" y="2759"/>
                    <a:pt x="224" y="2740"/>
                    <a:pt x="249" y="2697"/>
                  </a:cubicBezTo>
                  <a:cubicBezTo>
                    <a:pt x="304" y="2610"/>
                    <a:pt x="340" y="2514"/>
                    <a:pt x="386" y="2422"/>
                  </a:cubicBezTo>
                  <a:cubicBezTo>
                    <a:pt x="427" y="2330"/>
                    <a:pt x="473" y="2243"/>
                    <a:pt x="524" y="2157"/>
                  </a:cubicBezTo>
                  <a:cubicBezTo>
                    <a:pt x="625" y="1982"/>
                    <a:pt x="730" y="1808"/>
                    <a:pt x="840" y="1638"/>
                  </a:cubicBezTo>
                  <a:cubicBezTo>
                    <a:pt x="955" y="1469"/>
                    <a:pt x="1079" y="1298"/>
                    <a:pt x="1193" y="1129"/>
                  </a:cubicBezTo>
                  <a:cubicBezTo>
                    <a:pt x="1248" y="1046"/>
                    <a:pt x="1303" y="963"/>
                    <a:pt x="1354" y="877"/>
                  </a:cubicBezTo>
                  <a:cubicBezTo>
                    <a:pt x="1405" y="790"/>
                    <a:pt x="1464" y="707"/>
                    <a:pt x="1523" y="624"/>
                  </a:cubicBezTo>
                  <a:cubicBezTo>
                    <a:pt x="1657" y="445"/>
                    <a:pt x="1808" y="267"/>
                    <a:pt x="1987" y="134"/>
                  </a:cubicBezTo>
                  <a:cubicBezTo>
                    <a:pt x="2047" y="88"/>
                    <a:pt x="2009" y="1"/>
                    <a:pt x="19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5" name="Google Shape;3485;p44"/>
            <p:cNvSpPr/>
            <p:nvPr/>
          </p:nvSpPr>
          <p:spPr>
            <a:xfrm>
              <a:off x="3356543" y="316828"/>
              <a:ext cx="806883" cy="859392"/>
            </a:xfrm>
            <a:custGeom>
              <a:rect b="b" l="l" r="r" t="t"/>
              <a:pathLst>
                <a:path extrusionOk="0" h="14059" w="13200">
                  <a:moveTo>
                    <a:pt x="5577" y="1"/>
                  </a:moveTo>
                  <a:cubicBezTo>
                    <a:pt x="5273" y="1"/>
                    <a:pt x="4971" y="55"/>
                    <a:pt x="4687" y="174"/>
                  </a:cubicBezTo>
                  <a:cubicBezTo>
                    <a:pt x="4261" y="357"/>
                    <a:pt x="3927" y="683"/>
                    <a:pt x="3779" y="1133"/>
                  </a:cubicBezTo>
                  <a:cubicBezTo>
                    <a:pt x="3637" y="1554"/>
                    <a:pt x="3683" y="2018"/>
                    <a:pt x="3775" y="2448"/>
                  </a:cubicBezTo>
                  <a:cubicBezTo>
                    <a:pt x="3959" y="3288"/>
                    <a:pt x="4302" y="4095"/>
                    <a:pt x="4765" y="4814"/>
                  </a:cubicBezTo>
                  <a:cubicBezTo>
                    <a:pt x="4660" y="4751"/>
                    <a:pt x="4555" y="4682"/>
                    <a:pt x="4450" y="4622"/>
                  </a:cubicBezTo>
                  <a:cubicBezTo>
                    <a:pt x="3995" y="4347"/>
                    <a:pt x="3510" y="4077"/>
                    <a:pt x="2991" y="3934"/>
                  </a:cubicBezTo>
                  <a:cubicBezTo>
                    <a:pt x="2797" y="3880"/>
                    <a:pt x="2600" y="3850"/>
                    <a:pt x="2404" y="3850"/>
                  </a:cubicBezTo>
                  <a:cubicBezTo>
                    <a:pt x="2122" y="3850"/>
                    <a:pt x="1845" y="3911"/>
                    <a:pt x="1588" y="4049"/>
                  </a:cubicBezTo>
                  <a:cubicBezTo>
                    <a:pt x="1165" y="4278"/>
                    <a:pt x="858" y="4687"/>
                    <a:pt x="648" y="5108"/>
                  </a:cubicBezTo>
                  <a:cubicBezTo>
                    <a:pt x="409" y="5585"/>
                    <a:pt x="248" y="6118"/>
                    <a:pt x="153" y="6640"/>
                  </a:cubicBezTo>
                  <a:cubicBezTo>
                    <a:pt x="56" y="7181"/>
                    <a:pt x="1" y="7754"/>
                    <a:pt x="111" y="8291"/>
                  </a:cubicBezTo>
                  <a:cubicBezTo>
                    <a:pt x="302" y="9219"/>
                    <a:pt x="1125" y="9670"/>
                    <a:pt x="1994" y="9670"/>
                  </a:cubicBezTo>
                  <a:cubicBezTo>
                    <a:pt x="2105" y="9670"/>
                    <a:pt x="2216" y="9663"/>
                    <a:pt x="2326" y="9648"/>
                  </a:cubicBezTo>
                  <a:cubicBezTo>
                    <a:pt x="2968" y="9561"/>
                    <a:pt x="3587" y="9309"/>
                    <a:pt x="4179" y="9062"/>
                  </a:cubicBezTo>
                  <a:cubicBezTo>
                    <a:pt x="4243" y="9034"/>
                    <a:pt x="4312" y="9007"/>
                    <a:pt x="4376" y="8975"/>
                  </a:cubicBezTo>
                  <a:lnTo>
                    <a:pt x="4376" y="8975"/>
                  </a:lnTo>
                  <a:cubicBezTo>
                    <a:pt x="4014" y="9437"/>
                    <a:pt x="3697" y="9924"/>
                    <a:pt x="3449" y="10455"/>
                  </a:cubicBezTo>
                  <a:cubicBezTo>
                    <a:pt x="3028" y="11363"/>
                    <a:pt x="2886" y="12501"/>
                    <a:pt x="3559" y="13331"/>
                  </a:cubicBezTo>
                  <a:cubicBezTo>
                    <a:pt x="3968" y="13833"/>
                    <a:pt x="4606" y="14059"/>
                    <a:pt x="5245" y="14059"/>
                  </a:cubicBezTo>
                  <a:cubicBezTo>
                    <a:pt x="5582" y="14059"/>
                    <a:pt x="5920" y="13996"/>
                    <a:pt x="6224" y="13877"/>
                  </a:cubicBezTo>
                  <a:cubicBezTo>
                    <a:pt x="7159" y="13509"/>
                    <a:pt x="7775" y="12703"/>
                    <a:pt x="7967" y="11726"/>
                  </a:cubicBezTo>
                  <a:cubicBezTo>
                    <a:pt x="8017" y="11488"/>
                    <a:pt x="8040" y="11249"/>
                    <a:pt x="8044" y="11011"/>
                  </a:cubicBezTo>
                  <a:cubicBezTo>
                    <a:pt x="8090" y="11088"/>
                    <a:pt x="8137" y="11166"/>
                    <a:pt x="8187" y="11244"/>
                  </a:cubicBezTo>
                  <a:cubicBezTo>
                    <a:pt x="8698" y="12050"/>
                    <a:pt x="9389" y="12881"/>
                    <a:pt x="10410" y="12881"/>
                  </a:cubicBezTo>
                  <a:cubicBezTo>
                    <a:pt x="10452" y="12881"/>
                    <a:pt x="10496" y="12879"/>
                    <a:pt x="10539" y="12877"/>
                  </a:cubicBezTo>
                  <a:cubicBezTo>
                    <a:pt x="11475" y="12813"/>
                    <a:pt x="12236" y="12084"/>
                    <a:pt x="12347" y="11153"/>
                  </a:cubicBezTo>
                  <a:cubicBezTo>
                    <a:pt x="12465" y="10112"/>
                    <a:pt x="12048" y="8997"/>
                    <a:pt x="11291" y="8277"/>
                  </a:cubicBezTo>
                  <a:cubicBezTo>
                    <a:pt x="11071" y="8071"/>
                    <a:pt x="10823" y="7887"/>
                    <a:pt x="10567" y="7731"/>
                  </a:cubicBezTo>
                  <a:cubicBezTo>
                    <a:pt x="10713" y="7727"/>
                    <a:pt x="10861" y="7713"/>
                    <a:pt x="11007" y="7695"/>
                  </a:cubicBezTo>
                  <a:cubicBezTo>
                    <a:pt x="11896" y="7576"/>
                    <a:pt x="12782" y="7131"/>
                    <a:pt x="12988" y="6186"/>
                  </a:cubicBezTo>
                  <a:cubicBezTo>
                    <a:pt x="13200" y="5218"/>
                    <a:pt x="12681" y="4191"/>
                    <a:pt x="12048" y="3480"/>
                  </a:cubicBezTo>
                  <a:cubicBezTo>
                    <a:pt x="11764" y="3163"/>
                    <a:pt x="11392" y="2916"/>
                    <a:pt x="10961" y="2871"/>
                  </a:cubicBezTo>
                  <a:cubicBezTo>
                    <a:pt x="10907" y="2865"/>
                    <a:pt x="10853" y="2862"/>
                    <a:pt x="10798" y="2862"/>
                  </a:cubicBezTo>
                  <a:cubicBezTo>
                    <a:pt x="10368" y="2862"/>
                    <a:pt x="9945" y="3032"/>
                    <a:pt x="9563" y="3219"/>
                  </a:cubicBezTo>
                  <a:cubicBezTo>
                    <a:pt x="9113" y="3439"/>
                    <a:pt x="8696" y="3733"/>
                    <a:pt x="8334" y="4081"/>
                  </a:cubicBezTo>
                  <a:cubicBezTo>
                    <a:pt x="8439" y="3664"/>
                    <a:pt x="8494" y="3233"/>
                    <a:pt x="8471" y="2801"/>
                  </a:cubicBezTo>
                  <a:cubicBezTo>
                    <a:pt x="8421" y="1870"/>
                    <a:pt x="7962" y="1050"/>
                    <a:pt x="7201" y="518"/>
                  </a:cubicBezTo>
                  <a:cubicBezTo>
                    <a:pt x="6733" y="196"/>
                    <a:pt x="6152" y="1"/>
                    <a:pt x="55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p44"/>
            <p:cNvSpPr/>
            <p:nvPr/>
          </p:nvSpPr>
          <p:spPr>
            <a:xfrm>
              <a:off x="3621162" y="529795"/>
              <a:ext cx="359491" cy="442380"/>
            </a:xfrm>
            <a:custGeom>
              <a:rect b="b" l="l" r="r" t="t"/>
              <a:pathLst>
                <a:path extrusionOk="0" h="7237" w="5881">
                  <a:moveTo>
                    <a:pt x="1149" y="0"/>
                  </a:moveTo>
                  <a:cubicBezTo>
                    <a:pt x="1003" y="0"/>
                    <a:pt x="860" y="67"/>
                    <a:pt x="735" y="235"/>
                  </a:cubicBezTo>
                  <a:cubicBezTo>
                    <a:pt x="451" y="615"/>
                    <a:pt x="515" y="1129"/>
                    <a:pt x="680" y="1542"/>
                  </a:cubicBezTo>
                  <a:cubicBezTo>
                    <a:pt x="813" y="1868"/>
                    <a:pt x="1789" y="2679"/>
                    <a:pt x="2009" y="2954"/>
                  </a:cubicBezTo>
                  <a:cubicBezTo>
                    <a:pt x="1784" y="2950"/>
                    <a:pt x="1027" y="2663"/>
                    <a:pt x="654" y="2663"/>
                  </a:cubicBezTo>
                  <a:cubicBezTo>
                    <a:pt x="564" y="2663"/>
                    <a:pt x="497" y="2680"/>
                    <a:pt x="464" y="2721"/>
                  </a:cubicBezTo>
                  <a:cubicBezTo>
                    <a:pt x="207" y="3036"/>
                    <a:pt x="533" y="3385"/>
                    <a:pt x="781" y="3578"/>
                  </a:cubicBezTo>
                  <a:cubicBezTo>
                    <a:pt x="804" y="3597"/>
                    <a:pt x="832" y="3620"/>
                    <a:pt x="859" y="3637"/>
                  </a:cubicBezTo>
                  <a:cubicBezTo>
                    <a:pt x="688" y="3660"/>
                    <a:pt x="529" y="3702"/>
                    <a:pt x="381" y="3771"/>
                  </a:cubicBezTo>
                  <a:cubicBezTo>
                    <a:pt x="212" y="3853"/>
                    <a:pt x="24" y="3995"/>
                    <a:pt x="10" y="4198"/>
                  </a:cubicBezTo>
                  <a:cubicBezTo>
                    <a:pt x="1" y="4390"/>
                    <a:pt x="166" y="4550"/>
                    <a:pt x="313" y="4651"/>
                  </a:cubicBezTo>
                  <a:cubicBezTo>
                    <a:pt x="549" y="4812"/>
                    <a:pt x="761" y="4873"/>
                    <a:pt x="993" y="4873"/>
                  </a:cubicBezTo>
                  <a:cubicBezTo>
                    <a:pt x="1091" y="4873"/>
                    <a:pt x="1192" y="4863"/>
                    <a:pt x="1299" y="4844"/>
                  </a:cubicBezTo>
                  <a:lnTo>
                    <a:pt x="1299" y="4844"/>
                  </a:lnTo>
                  <a:cubicBezTo>
                    <a:pt x="1273" y="4867"/>
                    <a:pt x="1267" y="4874"/>
                    <a:pt x="1270" y="4874"/>
                  </a:cubicBezTo>
                  <a:cubicBezTo>
                    <a:pt x="1277" y="4874"/>
                    <a:pt x="1316" y="4849"/>
                    <a:pt x="1329" y="4849"/>
                  </a:cubicBezTo>
                  <a:cubicBezTo>
                    <a:pt x="1337" y="4849"/>
                    <a:pt x="1335" y="4858"/>
                    <a:pt x="1313" y="4885"/>
                  </a:cubicBezTo>
                  <a:cubicBezTo>
                    <a:pt x="1184" y="5036"/>
                    <a:pt x="804" y="5440"/>
                    <a:pt x="777" y="5642"/>
                  </a:cubicBezTo>
                  <a:cubicBezTo>
                    <a:pt x="732" y="6014"/>
                    <a:pt x="1095" y="6173"/>
                    <a:pt x="1421" y="6173"/>
                  </a:cubicBezTo>
                  <a:cubicBezTo>
                    <a:pt x="1464" y="6173"/>
                    <a:pt x="1506" y="6170"/>
                    <a:pt x="1547" y="6164"/>
                  </a:cubicBezTo>
                  <a:cubicBezTo>
                    <a:pt x="1661" y="6151"/>
                    <a:pt x="1776" y="6124"/>
                    <a:pt x="1882" y="6082"/>
                  </a:cubicBezTo>
                  <a:lnTo>
                    <a:pt x="1882" y="6082"/>
                  </a:lnTo>
                  <a:cubicBezTo>
                    <a:pt x="1863" y="6192"/>
                    <a:pt x="1858" y="6306"/>
                    <a:pt x="1877" y="6421"/>
                  </a:cubicBezTo>
                  <a:cubicBezTo>
                    <a:pt x="1925" y="6702"/>
                    <a:pt x="2148" y="6950"/>
                    <a:pt x="2427" y="6950"/>
                  </a:cubicBezTo>
                  <a:cubicBezTo>
                    <a:pt x="2494" y="6950"/>
                    <a:pt x="2565" y="6935"/>
                    <a:pt x="2638" y="6903"/>
                  </a:cubicBezTo>
                  <a:cubicBezTo>
                    <a:pt x="2945" y="6765"/>
                    <a:pt x="3160" y="5436"/>
                    <a:pt x="3271" y="5119"/>
                  </a:cubicBezTo>
                  <a:cubicBezTo>
                    <a:pt x="3395" y="5481"/>
                    <a:pt x="3523" y="6861"/>
                    <a:pt x="3816" y="7100"/>
                  </a:cubicBezTo>
                  <a:cubicBezTo>
                    <a:pt x="3930" y="7193"/>
                    <a:pt x="4057" y="7236"/>
                    <a:pt x="4181" y="7236"/>
                  </a:cubicBezTo>
                  <a:cubicBezTo>
                    <a:pt x="4393" y="7236"/>
                    <a:pt x="4596" y="7111"/>
                    <a:pt x="4706" y="6894"/>
                  </a:cubicBezTo>
                  <a:cubicBezTo>
                    <a:pt x="4752" y="6797"/>
                    <a:pt x="4784" y="6702"/>
                    <a:pt x="4803" y="6596"/>
                  </a:cubicBezTo>
                  <a:cubicBezTo>
                    <a:pt x="4898" y="6719"/>
                    <a:pt x="5008" y="6839"/>
                    <a:pt x="5152" y="6880"/>
                  </a:cubicBezTo>
                  <a:cubicBezTo>
                    <a:pt x="5199" y="6895"/>
                    <a:pt x="5243" y="6902"/>
                    <a:pt x="5284" y="6902"/>
                  </a:cubicBezTo>
                  <a:cubicBezTo>
                    <a:pt x="5643" y="6902"/>
                    <a:pt x="5800" y="6378"/>
                    <a:pt x="5784" y="6086"/>
                  </a:cubicBezTo>
                  <a:cubicBezTo>
                    <a:pt x="5757" y="5614"/>
                    <a:pt x="5467" y="5233"/>
                    <a:pt x="5152" y="4907"/>
                  </a:cubicBezTo>
                  <a:cubicBezTo>
                    <a:pt x="5050" y="4803"/>
                    <a:pt x="4394" y="4619"/>
                    <a:pt x="4289" y="4522"/>
                  </a:cubicBezTo>
                  <a:cubicBezTo>
                    <a:pt x="4629" y="4518"/>
                    <a:pt x="5499" y="4486"/>
                    <a:pt x="5688" y="4206"/>
                  </a:cubicBezTo>
                  <a:cubicBezTo>
                    <a:pt x="5880" y="3931"/>
                    <a:pt x="5774" y="3597"/>
                    <a:pt x="5527" y="3400"/>
                  </a:cubicBezTo>
                  <a:cubicBezTo>
                    <a:pt x="5444" y="3330"/>
                    <a:pt x="5349" y="3275"/>
                    <a:pt x="5247" y="3239"/>
                  </a:cubicBezTo>
                  <a:cubicBezTo>
                    <a:pt x="5385" y="3142"/>
                    <a:pt x="5509" y="3028"/>
                    <a:pt x="5605" y="2886"/>
                  </a:cubicBezTo>
                  <a:cubicBezTo>
                    <a:pt x="5848" y="2514"/>
                    <a:pt x="5761" y="2046"/>
                    <a:pt x="5325" y="1881"/>
                  </a:cubicBezTo>
                  <a:cubicBezTo>
                    <a:pt x="5205" y="1835"/>
                    <a:pt x="5082" y="1815"/>
                    <a:pt x="4958" y="1815"/>
                  </a:cubicBezTo>
                  <a:cubicBezTo>
                    <a:pt x="4637" y="1815"/>
                    <a:pt x="4313" y="1947"/>
                    <a:pt x="4032" y="2092"/>
                  </a:cubicBezTo>
                  <a:cubicBezTo>
                    <a:pt x="3863" y="2179"/>
                    <a:pt x="3564" y="2634"/>
                    <a:pt x="3413" y="2744"/>
                  </a:cubicBezTo>
                  <a:cubicBezTo>
                    <a:pt x="3463" y="2514"/>
                    <a:pt x="3633" y="1923"/>
                    <a:pt x="3633" y="1684"/>
                  </a:cubicBezTo>
                  <a:cubicBezTo>
                    <a:pt x="3628" y="1216"/>
                    <a:pt x="3560" y="588"/>
                    <a:pt x="3239" y="217"/>
                  </a:cubicBezTo>
                  <a:cubicBezTo>
                    <a:pt x="3137" y="96"/>
                    <a:pt x="2997" y="31"/>
                    <a:pt x="2853" y="31"/>
                  </a:cubicBezTo>
                  <a:cubicBezTo>
                    <a:pt x="2757" y="31"/>
                    <a:pt x="2659" y="59"/>
                    <a:pt x="2569" y="120"/>
                  </a:cubicBezTo>
                  <a:cubicBezTo>
                    <a:pt x="2354" y="263"/>
                    <a:pt x="2239" y="524"/>
                    <a:pt x="2174" y="758"/>
                  </a:cubicBezTo>
                  <a:cubicBezTo>
                    <a:pt x="2152" y="826"/>
                    <a:pt x="2138" y="896"/>
                    <a:pt x="2129" y="964"/>
                  </a:cubicBezTo>
                  <a:cubicBezTo>
                    <a:pt x="2055" y="813"/>
                    <a:pt x="1977" y="666"/>
                    <a:pt x="1890" y="528"/>
                  </a:cubicBezTo>
                  <a:cubicBezTo>
                    <a:pt x="1729" y="263"/>
                    <a:pt x="1436" y="0"/>
                    <a:pt x="11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p44"/>
            <p:cNvSpPr/>
            <p:nvPr/>
          </p:nvSpPr>
          <p:spPr>
            <a:xfrm>
              <a:off x="3750385" y="653821"/>
              <a:ext cx="64856" cy="53242"/>
            </a:xfrm>
            <a:custGeom>
              <a:rect b="b" l="l" r="r" t="t"/>
              <a:pathLst>
                <a:path extrusionOk="0" h="871" w="1061">
                  <a:moveTo>
                    <a:pt x="605" y="253"/>
                  </a:moveTo>
                  <a:cubicBezTo>
                    <a:pt x="633" y="253"/>
                    <a:pt x="660" y="263"/>
                    <a:pt x="684" y="288"/>
                  </a:cubicBezTo>
                  <a:cubicBezTo>
                    <a:pt x="754" y="347"/>
                    <a:pt x="721" y="444"/>
                    <a:pt x="657" y="490"/>
                  </a:cubicBezTo>
                  <a:cubicBezTo>
                    <a:pt x="610" y="519"/>
                    <a:pt x="530" y="545"/>
                    <a:pt x="465" y="545"/>
                  </a:cubicBezTo>
                  <a:cubicBezTo>
                    <a:pt x="448" y="545"/>
                    <a:pt x="432" y="543"/>
                    <a:pt x="418" y="540"/>
                  </a:cubicBezTo>
                  <a:cubicBezTo>
                    <a:pt x="405" y="540"/>
                    <a:pt x="331" y="485"/>
                    <a:pt x="359" y="476"/>
                  </a:cubicBezTo>
                  <a:cubicBezTo>
                    <a:pt x="424" y="448"/>
                    <a:pt x="455" y="393"/>
                    <a:pt x="455" y="338"/>
                  </a:cubicBezTo>
                  <a:cubicBezTo>
                    <a:pt x="460" y="334"/>
                    <a:pt x="464" y="329"/>
                    <a:pt x="469" y="325"/>
                  </a:cubicBezTo>
                  <a:cubicBezTo>
                    <a:pt x="504" y="286"/>
                    <a:pt x="555" y="253"/>
                    <a:pt x="605" y="253"/>
                  </a:cubicBezTo>
                  <a:close/>
                  <a:moveTo>
                    <a:pt x="612" y="1"/>
                  </a:moveTo>
                  <a:cubicBezTo>
                    <a:pt x="481" y="1"/>
                    <a:pt x="351" y="66"/>
                    <a:pt x="272" y="182"/>
                  </a:cubicBezTo>
                  <a:cubicBezTo>
                    <a:pt x="272" y="187"/>
                    <a:pt x="267" y="192"/>
                    <a:pt x="267" y="196"/>
                  </a:cubicBezTo>
                  <a:cubicBezTo>
                    <a:pt x="66" y="279"/>
                    <a:pt x="1" y="540"/>
                    <a:pt x="134" y="715"/>
                  </a:cubicBezTo>
                  <a:cubicBezTo>
                    <a:pt x="217" y="824"/>
                    <a:pt x="339" y="870"/>
                    <a:pt x="464" y="870"/>
                  </a:cubicBezTo>
                  <a:cubicBezTo>
                    <a:pt x="596" y="870"/>
                    <a:pt x="732" y="819"/>
                    <a:pt x="831" y="738"/>
                  </a:cubicBezTo>
                  <a:cubicBezTo>
                    <a:pt x="1023" y="577"/>
                    <a:pt x="1061" y="298"/>
                    <a:pt x="877" y="109"/>
                  </a:cubicBezTo>
                  <a:cubicBezTo>
                    <a:pt x="802" y="35"/>
                    <a:pt x="707" y="1"/>
                    <a:pt x="6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8" name="Google Shape;3488;p44"/>
            <p:cNvSpPr/>
            <p:nvPr/>
          </p:nvSpPr>
          <p:spPr>
            <a:xfrm>
              <a:off x="3728257" y="739216"/>
              <a:ext cx="65406" cy="62228"/>
            </a:xfrm>
            <a:custGeom>
              <a:rect b="b" l="l" r="r" t="t"/>
              <a:pathLst>
                <a:path extrusionOk="0" h="1018" w="1070">
                  <a:moveTo>
                    <a:pt x="506" y="291"/>
                  </a:moveTo>
                  <a:cubicBezTo>
                    <a:pt x="661" y="291"/>
                    <a:pt x="820" y="510"/>
                    <a:pt x="675" y="647"/>
                  </a:cubicBezTo>
                  <a:cubicBezTo>
                    <a:pt x="634" y="685"/>
                    <a:pt x="574" y="716"/>
                    <a:pt x="517" y="716"/>
                  </a:cubicBezTo>
                  <a:cubicBezTo>
                    <a:pt x="490" y="716"/>
                    <a:pt x="464" y="709"/>
                    <a:pt x="441" y="693"/>
                  </a:cubicBezTo>
                  <a:cubicBezTo>
                    <a:pt x="377" y="652"/>
                    <a:pt x="335" y="533"/>
                    <a:pt x="386" y="463"/>
                  </a:cubicBezTo>
                  <a:cubicBezTo>
                    <a:pt x="422" y="414"/>
                    <a:pt x="428" y="363"/>
                    <a:pt x="414" y="321"/>
                  </a:cubicBezTo>
                  <a:cubicBezTo>
                    <a:pt x="442" y="300"/>
                    <a:pt x="474" y="291"/>
                    <a:pt x="506" y="291"/>
                  </a:cubicBezTo>
                  <a:close/>
                  <a:moveTo>
                    <a:pt x="456" y="1"/>
                  </a:moveTo>
                  <a:cubicBezTo>
                    <a:pt x="333" y="1"/>
                    <a:pt x="220" y="52"/>
                    <a:pt x="166" y="184"/>
                  </a:cubicBezTo>
                  <a:cubicBezTo>
                    <a:pt x="153" y="216"/>
                    <a:pt x="153" y="243"/>
                    <a:pt x="157" y="271"/>
                  </a:cubicBezTo>
                  <a:cubicBezTo>
                    <a:pt x="153" y="276"/>
                    <a:pt x="147" y="281"/>
                    <a:pt x="143" y="289"/>
                  </a:cubicBezTo>
                  <a:cubicBezTo>
                    <a:pt x="1" y="482"/>
                    <a:pt x="65" y="780"/>
                    <a:pt x="248" y="922"/>
                  </a:cubicBezTo>
                  <a:cubicBezTo>
                    <a:pt x="330" y="988"/>
                    <a:pt x="426" y="1018"/>
                    <a:pt x="521" y="1018"/>
                  </a:cubicBezTo>
                  <a:cubicBezTo>
                    <a:pt x="666" y="1018"/>
                    <a:pt x="810" y="948"/>
                    <a:pt x="904" y="827"/>
                  </a:cubicBezTo>
                  <a:cubicBezTo>
                    <a:pt x="1069" y="615"/>
                    <a:pt x="1023" y="331"/>
                    <a:pt x="835" y="152"/>
                  </a:cubicBezTo>
                  <a:cubicBezTo>
                    <a:pt x="743" y="65"/>
                    <a:pt x="594" y="1"/>
                    <a:pt x="4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p44"/>
            <p:cNvSpPr/>
            <p:nvPr/>
          </p:nvSpPr>
          <p:spPr>
            <a:xfrm>
              <a:off x="3810718" y="773325"/>
              <a:ext cx="64795" cy="55687"/>
            </a:xfrm>
            <a:custGeom>
              <a:rect b="b" l="l" r="r" t="t"/>
              <a:pathLst>
                <a:path extrusionOk="0" h="911" w="1060">
                  <a:moveTo>
                    <a:pt x="487" y="286"/>
                  </a:moveTo>
                  <a:cubicBezTo>
                    <a:pt x="569" y="286"/>
                    <a:pt x="652" y="305"/>
                    <a:pt x="688" y="392"/>
                  </a:cubicBezTo>
                  <a:cubicBezTo>
                    <a:pt x="720" y="474"/>
                    <a:pt x="656" y="548"/>
                    <a:pt x="582" y="576"/>
                  </a:cubicBezTo>
                  <a:cubicBezTo>
                    <a:pt x="562" y="584"/>
                    <a:pt x="541" y="589"/>
                    <a:pt x="521" y="589"/>
                  </a:cubicBezTo>
                  <a:cubicBezTo>
                    <a:pt x="478" y="589"/>
                    <a:pt x="439" y="568"/>
                    <a:pt x="417" y="525"/>
                  </a:cubicBezTo>
                  <a:cubicBezTo>
                    <a:pt x="394" y="470"/>
                    <a:pt x="400" y="369"/>
                    <a:pt x="445" y="328"/>
                  </a:cubicBezTo>
                  <a:cubicBezTo>
                    <a:pt x="463" y="318"/>
                    <a:pt x="477" y="305"/>
                    <a:pt x="487" y="286"/>
                  </a:cubicBezTo>
                  <a:close/>
                  <a:moveTo>
                    <a:pt x="536" y="1"/>
                  </a:moveTo>
                  <a:cubicBezTo>
                    <a:pt x="496" y="1"/>
                    <a:pt x="456" y="7"/>
                    <a:pt x="417" y="21"/>
                  </a:cubicBezTo>
                  <a:cubicBezTo>
                    <a:pt x="394" y="10"/>
                    <a:pt x="369" y="5"/>
                    <a:pt x="344" y="5"/>
                  </a:cubicBezTo>
                  <a:cubicBezTo>
                    <a:pt x="315" y="5"/>
                    <a:pt x="286" y="13"/>
                    <a:pt x="262" y="30"/>
                  </a:cubicBezTo>
                  <a:cubicBezTo>
                    <a:pt x="59" y="190"/>
                    <a:pt x="0" y="447"/>
                    <a:pt x="119" y="676"/>
                  </a:cubicBezTo>
                  <a:cubicBezTo>
                    <a:pt x="202" y="832"/>
                    <a:pt x="359" y="911"/>
                    <a:pt x="520" y="911"/>
                  </a:cubicBezTo>
                  <a:cubicBezTo>
                    <a:pt x="591" y="911"/>
                    <a:pt x="663" y="895"/>
                    <a:pt x="730" y="864"/>
                  </a:cubicBezTo>
                  <a:cubicBezTo>
                    <a:pt x="954" y="758"/>
                    <a:pt x="1060" y="502"/>
                    <a:pt x="954" y="277"/>
                  </a:cubicBezTo>
                  <a:cubicBezTo>
                    <a:pt x="879" y="121"/>
                    <a:pt x="708" y="1"/>
                    <a:pt x="5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0" name="Google Shape;3490;p44"/>
            <p:cNvSpPr/>
            <p:nvPr/>
          </p:nvSpPr>
          <p:spPr>
            <a:xfrm>
              <a:off x="3829728" y="709997"/>
              <a:ext cx="61494" cy="50614"/>
            </a:xfrm>
            <a:custGeom>
              <a:rect b="b" l="l" r="r" t="t"/>
              <a:pathLst>
                <a:path extrusionOk="0" h="828" w="1006">
                  <a:moveTo>
                    <a:pt x="545" y="316"/>
                  </a:moveTo>
                  <a:cubicBezTo>
                    <a:pt x="572" y="316"/>
                    <a:pt x="598" y="324"/>
                    <a:pt x="620" y="350"/>
                  </a:cubicBezTo>
                  <a:cubicBezTo>
                    <a:pt x="648" y="387"/>
                    <a:pt x="643" y="446"/>
                    <a:pt x="611" y="479"/>
                  </a:cubicBezTo>
                  <a:cubicBezTo>
                    <a:pt x="590" y="505"/>
                    <a:pt x="554" y="516"/>
                    <a:pt x="518" y="516"/>
                  </a:cubicBezTo>
                  <a:cubicBezTo>
                    <a:pt x="493" y="516"/>
                    <a:pt x="467" y="511"/>
                    <a:pt x="446" y="501"/>
                  </a:cubicBezTo>
                  <a:cubicBezTo>
                    <a:pt x="419" y="488"/>
                    <a:pt x="368" y="446"/>
                    <a:pt x="396" y="433"/>
                  </a:cubicBezTo>
                  <a:cubicBezTo>
                    <a:pt x="436" y="405"/>
                    <a:pt x="459" y="369"/>
                    <a:pt x="468" y="327"/>
                  </a:cubicBezTo>
                  <a:cubicBezTo>
                    <a:pt x="493" y="323"/>
                    <a:pt x="519" y="316"/>
                    <a:pt x="545" y="316"/>
                  </a:cubicBezTo>
                  <a:close/>
                  <a:moveTo>
                    <a:pt x="544" y="0"/>
                  </a:moveTo>
                  <a:cubicBezTo>
                    <a:pt x="460" y="0"/>
                    <a:pt x="377" y="27"/>
                    <a:pt x="309" y="84"/>
                  </a:cubicBezTo>
                  <a:cubicBezTo>
                    <a:pt x="299" y="88"/>
                    <a:pt x="294" y="98"/>
                    <a:pt x="286" y="107"/>
                  </a:cubicBezTo>
                  <a:cubicBezTo>
                    <a:pt x="262" y="107"/>
                    <a:pt x="239" y="116"/>
                    <a:pt x="212" y="135"/>
                  </a:cubicBezTo>
                  <a:cubicBezTo>
                    <a:pt x="28" y="268"/>
                    <a:pt x="1" y="529"/>
                    <a:pt x="166" y="694"/>
                  </a:cubicBezTo>
                  <a:cubicBezTo>
                    <a:pt x="254" y="782"/>
                    <a:pt x="382" y="828"/>
                    <a:pt x="508" y="828"/>
                  </a:cubicBezTo>
                  <a:cubicBezTo>
                    <a:pt x="611" y="828"/>
                    <a:pt x="714" y="797"/>
                    <a:pt x="794" y="736"/>
                  </a:cubicBezTo>
                  <a:cubicBezTo>
                    <a:pt x="959" y="607"/>
                    <a:pt x="1005" y="350"/>
                    <a:pt x="887" y="176"/>
                  </a:cubicBezTo>
                  <a:cubicBezTo>
                    <a:pt x="808" y="65"/>
                    <a:pt x="675" y="0"/>
                    <a:pt x="5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1" name="Google Shape;3491;p44"/>
            <p:cNvSpPr/>
            <p:nvPr/>
          </p:nvSpPr>
          <p:spPr>
            <a:xfrm>
              <a:off x="3253971" y="1086174"/>
              <a:ext cx="548130" cy="697587"/>
            </a:xfrm>
            <a:custGeom>
              <a:rect b="b" l="l" r="r" t="t"/>
              <a:pathLst>
                <a:path extrusionOk="0" h="11412" w="8967">
                  <a:moveTo>
                    <a:pt x="3166" y="1"/>
                  </a:moveTo>
                  <a:cubicBezTo>
                    <a:pt x="3118" y="1"/>
                    <a:pt x="3071" y="3"/>
                    <a:pt x="3023" y="7"/>
                  </a:cubicBezTo>
                  <a:cubicBezTo>
                    <a:pt x="2339" y="62"/>
                    <a:pt x="1702" y="489"/>
                    <a:pt x="1404" y="1107"/>
                  </a:cubicBezTo>
                  <a:cubicBezTo>
                    <a:pt x="1120" y="1708"/>
                    <a:pt x="1156" y="2392"/>
                    <a:pt x="1321" y="3020"/>
                  </a:cubicBezTo>
                  <a:cubicBezTo>
                    <a:pt x="1454" y="3524"/>
                    <a:pt x="1666" y="4111"/>
                    <a:pt x="1996" y="4570"/>
                  </a:cubicBezTo>
                  <a:cubicBezTo>
                    <a:pt x="1950" y="4569"/>
                    <a:pt x="1905" y="4568"/>
                    <a:pt x="1859" y="4568"/>
                  </a:cubicBezTo>
                  <a:cubicBezTo>
                    <a:pt x="1398" y="4568"/>
                    <a:pt x="935" y="4642"/>
                    <a:pt x="601" y="4964"/>
                  </a:cubicBezTo>
                  <a:cubicBezTo>
                    <a:pt x="161" y="5386"/>
                    <a:pt x="0" y="6111"/>
                    <a:pt x="47" y="6702"/>
                  </a:cubicBezTo>
                  <a:cubicBezTo>
                    <a:pt x="134" y="7793"/>
                    <a:pt x="964" y="8852"/>
                    <a:pt x="2061" y="8852"/>
                  </a:cubicBezTo>
                  <a:cubicBezTo>
                    <a:pt x="2223" y="8852"/>
                    <a:pt x="2391" y="8829"/>
                    <a:pt x="2564" y="8780"/>
                  </a:cubicBezTo>
                  <a:cubicBezTo>
                    <a:pt x="2803" y="8710"/>
                    <a:pt x="3027" y="8587"/>
                    <a:pt x="3234" y="8431"/>
                  </a:cubicBezTo>
                  <a:lnTo>
                    <a:pt x="3234" y="8431"/>
                  </a:lnTo>
                  <a:cubicBezTo>
                    <a:pt x="3091" y="9316"/>
                    <a:pt x="3311" y="10251"/>
                    <a:pt x="4013" y="10871"/>
                  </a:cubicBezTo>
                  <a:cubicBezTo>
                    <a:pt x="4406" y="11216"/>
                    <a:pt x="4919" y="11412"/>
                    <a:pt x="5437" y="11412"/>
                  </a:cubicBezTo>
                  <a:cubicBezTo>
                    <a:pt x="5572" y="11412"/>
                    <a:pt x="5708" y="11398"/>
                    <a:pt x="5842" y="11371"/>
                  </a:cubicBezTo>
                  <a:cubicBezTo>
                    <a:pt x="6151" y="11307"/>
                    <a:pt x="6462" y="11150"/>
                    <a:pt x="6659" y="10903"/>
                  </a:cubicBezTo>
                  <a:cubicBezTo>
                    <a:pt x="6875" y="10636"/>
                    <a:pt x="6907" y="10297"/>
                    <a:pt x="6902" y="9967"/>
                  </a:cubicBezTo>
                  <a:cubicBezTo>
                    <a:pt x="6902" y="9807"/>
                    <a:pt x="6888" y="9646"/>
                    <a:pt x="6870" y="9491"/>
                  </a:cubicBezTo>
                  <a:lnTo>
                    <a:pt x="6870" y="9491"/>
                  </a:lnTo>
                  <a:cubicBezTo>
                    <a:pt x="7044" y="9651"/>
                    <a:pt x="7251" y="9761"/>
                    <a:pt x="7503" y="9775"/>
                  </a:cubicBezTo>
                  <a:cubicBezTo>
                    <a:pt x="7523" y="9776"/>
                    <a:pt x="7543" y="9776"/>
                    <a:pt x="7563" y="9776"/>
                  </a:cubicBezTo>
                  <a:cubicBezTo>
                    <a:pt x="8429" y="9776"/>
                    <a:pt x="8920" y="8795"/>
                    <a:pt x="8947" y="8041"/>
                  </a:cubicBezTo>
                  <a:cubicBezTo>
                    <a:pt x="8966" y="7523"/>
                    <a:pt x="8723" y="7097"/>
                    <a:pt x="8631" y="6606"/>
                  </a:cubicBezTo>
                  <a:cubicBezTo>
                    <a:pt x="8581" y="6354"/>
                    <a:pt x="8645" y="6115"/>
                    <a:pt x="8682" y="5872"/>
                  </a:cubicBezTo>
                  <a:cubicBezTo>
                    <a:pt x="8718" y="5620"/>
                    <a:pt x="8737" y="5368"/>
                    <a:pt x="8718" y="5116"/>
                  </a:cubicBezTo>
                  <a:cubicBezTo>
                    <a:pt x="8645" y="4185"/>
                    <a:pt x="8181" y="3332"/>
                    <a:pt x="7430" y="2786"/>
                  </a:cubicBezTo>
                  <a:cubicBezTo>
                    <a:pt x="7053" y="2511"/>
                    <a:pt x="6591" y="2282"/>
                    <a:pt x="6118" y="2231"/>
                  </a:cubicBezTo>
                  <a:cubicBezTo>
                    <a:pt x="6081" y="2226"/>
                    <a:pt x="6044" y="2224"/>
                    <a:pt x="6006" y="2224"/>
                  </a:cubicBezTo>
                  <a:cubicBezTo>
                    <a:pt x="5853" y="2224"/>
                    <a:pt x="5695" y="2262"/>
                    <a:pt x="5559" y="2337"/>
                  </a:cubicBezTo>
                  <a:cubicBezTo>
                    <a:pt x="5219" y="1220"/>
                    <a:pt x="4369" y="1"/>
                    <a:pt x="31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2" name="Google Shape;3492;p44"/>
            <p:cNvSpPr/>
            <p:nvPr/>
          </p:nvSpPr>
          <p:spPr>
            <a:xfrm>
              <a:off x="3395236" y="1235752"/>
              <a:ext cx="266088" cy="413039"/>
            </a:xfrm>
            <a:custGeom>
              <a:rect b="b" l="l" r="r" t="t"/>
              <a:pathLst>
                <a:path extrusionOk="0" h="6757" w="4353">
                  <a:moveTo>
                    <a:pt x="1596" y="0"/>
                  </a:moveTo>
                  <a:cubicBezTo>
                    <a:pt x="1228" y="0"/>
                    <a:pt x="1095" y="471"/>
                    <a:pt x="1116" y="806"/>
                  </a:cubicBezTo>
                  <a:cubicBezTo>
                    <a:pt x="1120" y="903"/>
                    <a:pt x="1138" y="999"/>
                    <a:pt x="1156" y="1090"/>
                  </a:cubicBezTo>
                  <a:cubicBezTo>
                    <a:pt x="1083" y="1022"/>
                    <a:pt x="1006" y="963"/>
                    <a:pt x="917" y="925"/>
                  </a:cubicBezTo>
                  <a:cubicBezTo>
                    <a:pt x="847" y="892"/>
                    <a:pt x="778" y="877"/>
                    <a:pt x="713" y="877"/>
                  </a:cubicBezTo>
                  <a:cubicBezTo>
                    <a:pt x="412" y="877"/>
                    <a:pt x="182" y="1195"/>
                    <a:pt x="189" y="1503"/>
                  </a:cubicBezTo>
                  <a:cubicBezTo>
                    <a:pt x="202" y="2031"/>
                    <a:pt x="528" y="2472"/>
                    <a:pt x="923" y="2838"/>
                  </a:cubicBezTo>
                  <a:cubicBezTo>
                    <a:pt x="845" y="2831"/>
                    <a:pt x="759" y="2824"/>
                    <a:pt x="671" y="2824"/>
                  </a:cubicBezTo>
                  <a:cubicBezTo>
                    <a:pt x="422" y="2824"/>
                    <a:pt x="167" y="2880"/>
                    <a:pt x="92" y="3141"/>
                  </a:cubicBezTo>
                  <a:cubicBezTo>
                    <a:pt x="1" y="3467"/>
                    <a:pt x="312" y="3732"/>
                    <a:pt x="542" y="3907"/>
                  </a:cubicBezTo>
                  <a:cubicBezTo>
                    <a:pt x="648" y="3985"/>
                    <a:pt x="758" y="4053"/>
                    <a:pt x="872" y="4108"/>
                  </a:cubicBezTo>
                  <a:lnTo>
                    <a:pt x="868" y="4113"/>
                  </a:lnTo>
                  <a:cubicBezTo>
                    <a:pt x="689" y="4186"/>
                    <a:pt x="460" y="4255"/>
                    <a:pt x="322" y="4392"/>
                  </a:cubicBezTo>
                  <a:cubicBezTo>
                    <a:pt x="79" y="4631"/>
                    <a:pt x="202" y="4998"/>
                    <a:pt x="483" y="5141"/>
                  </a:cubicBezTo>
                  <a:cubicBezTo>
                    <a:pt x="598" y="5200"/>
                    <a:pt x="729" y="5224"/>
                    <a:pt x="864" y="5224"/>
                  </a:cubicBezTo>
                  <a:cubicBezTo>
                    <a:pt x="1105" y="5224"/>
                    <a:pt x="1358" y="5148"/>
                    <a:pt x="1556" y="5063"/>
                  </a:cubicBezTo>
                  <a:cubicBezTo>
                    <a:pt x="1679" y="5012"/>
                    <a:pt x="1794" y="4953"/>
                    <a:pt x="1908" y="4883"/>
                  </a:cubicBezTo>
                  <a:lnTo>
                    <a:pt x="1908" y="4883"/>
                  </a:lnTo>
                  <a:cubicBezTo>
                    <a:pt x="1867" y="4989"/>
                    <a:pt x="1831" y="5090"/>
                    <a:pt x="1794" y="5196"/>
                  </a:cubicBezTo>
                  <a:cubicBezTo>
                    <a:pt x="1679" y="5530"/>
                    <a:pt x="1583" y="5888"/>
                    <a:pt x="1670" y="6241"/>
                  </a:cubicBezTo>
                  <a:cubicBezTo>
                    <a:pt x="1719" y="6432"/>
                    <a:pt x="1884" y="6730"/>
                    <a:pt x="2101" y="6730"/>
                  </a:cubicBezTo>
                  <a:cubicBezTo>
                    <a:pt x="2149" y="6730"/>
                    <a:pt x="2200" y="6716"/>
                    <a:pt x="2253" y="6682"/>
                  </a:cubicBezTo>
                  <a:cubicBezTo>
                    <a:pt x="2335" y="6631"/>
                    <a:pt x="2381" y="6539"/>
                    <a:pt x="2418" y="6447"/>
                  </a:cubicBezTo>
                  <a:cubicBezTo>
                    <a:pt x="2422" y="6456"/>
                    <a:pt x="2431" y="6466"/>
                    <a:pt x="2436" y="6475"/>
                  </a:cubicBezTo>
                  <a:cubicBezTo>
                    <a:pt x="2520" y="6616"/>
                    <a:pt x="2658" y="6757"/>
                    <a:pt x="2809" y="6757"/>
                  </a:cubicBezTo>
                  <a:cubicBezTo>
                    <a:pt x="2873" y="6757"/>
                    <a:pt x="2939" y="6732"/>
                    <a:pt x="3004" y="6672"/>
                  </a:cubicBezTo>
                  <a:cubicBezTo>
                    <a:pt x="3101" y="6585"/>
                    <a:pt x="3137" y="6452"/>
                    <a:pt x="3156" y="6328"/>
                  </a:cubicBezTo>
                  <a:cubicBezTo>
                    <a:pt x="3184" y="6131"/>
                    <a:pt x="3211" y="5933"/>
                    <a:pt x="3239" y="5736"/>
                  </a:cubicBezTo>
                  <a:cubicBezTo>
                    <a:pt x="3271" y="5512"/>
                    <a:pt x="3303" y="5292"/>
                    <a:pt x="3334" y="5067"/>
                  </a:cubicBezTo>
                  <a:cubicBezTo>
                    <a:pt x="3372" y="5103"/>
                    <a:pt x="3413" y="5131"/>
                    <a:pt x="3459" y="5154"/>
                  </a:cubicBezTo>
                  <a:cubicBezTo>
                    <a:pt x="3514" y="5181"/>
                    <a:pt x="3567" y="5193"/>
                    <a:pt x="3618" y="5193"/>
                  </a:cubicBezTo>
                  <a:cubicBezTo>
                    <a:pt x="3808" y="5193"/>
                    <a:pt x="3964" y="5028"/>
                    <a:pt x="4069" y="4866"/>
                  </a:cubicBezTo>
                  <a:cubicBezTo>
                    <a:pt x="4353" y="4415"/>
                    <a:pt x="4307" y="3838"/>
                    <a:pt x="4215" y="3338"/>
                  </a:cubicBezTo>
                  <a:cubicBezTo>
                    <a:pt x="4115" y="2788"/>
                    <a:pt x="3940" y="2081"/>
                    <a:pt x="3482" y="1710"/>
                  </a:cubicBezTo>
                  <a:cubicBezTo>
                    <a:pt x="3387" y="1635"/>
                    <a:pt x="3299" y="1603"/>
                    <a:pt x="3218" y="1603"/>
                  </a:cubicBezTo>
                  <a:cubicBezTo>
                    <a:pt x="3052" y="1603"/>
                    <a:pt x="2914" y="1739"/>
                    <a:pt x="2803" y="1921"/>
                  </a:cubicBezTo>
                  <a:cubicBezTo>
                    <a:pt x="2743" y="1636"/>
                    <a:pt x="2656" y="1361"/>
                    <a:pt x="2546" y="1090"/>
                  </a:cubicBezTo>
                  <a:cubicBezTo>
                    <a:pt x="2386" y="715"/>
                    <a:pt x="2183" y="160"/>
                    <a:pt x="1757" y="27"/>
                  </a:cubicBezTo>
                  <a:cubicBezTo>
                    <a:pt x="1699" y="9"/>
                    <a:pt x="1645" y="0"/>
                    <a:pt x="15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3" name="Google Shape;3493;p44"/>
            <p:cNvSpPr/>
            <p:nvPr/>
          </p:nvSpPr>
          <p:spPr>
            <a:xfrm>
              <a:off x="3498969" y="1345230"/>
              <a:ext cx="50552" cy="51103"/>
            </a:xfrm>
            <a:custGeom>
              <a:rect b="b" l="l" r="r" t="t"/>
              <a:pathLst>
                <a:path extrusionOk="0" h="836" w="827">
                  <a:moveTo>
                    <a:pt x="349" y="281"/>
                  </a:moveTo>
                  <a:cubicBezTo>
                    <a:pt x="386" y="286"/>
                    <a:pt x="422" y="300"/>
                    <a:pt x="454" y="327"/>
                  </a:cubicBezTo>
                  <a:cubicBezTo>
                    <a:pt x="501" y="368"/>
                    <a:pt x="524" y="461"/>
                    <a:pt x="477" y="510"/>
                  </a:cubicBezTo>
                  <a:cubicBezTo>
                    <a:pt x="460" y="531"/>
                    <a:pt x="429" y="544"/>
                    <a:pt x="398" y="544"/>
                  </a:cubicBezTo>
                  <a:cubicBezTo>
                    <a:pt x="380" y="544"/>
                    <a:pt x="363" y="539"/>
                    <a:pt x="349" y="529"/>
                  </a:cubicBezTo>
                  <a:cubicBezTo>
                    <a:pt x="289" y="483"/>
                    <a:pt x="321" y="359"/>
                    <a:pt x="349" y="281"/>
                  </a:cubicBezTo>
                  <a:close/>
                  <a:moveTo>
                    <a:pt x="329" y="0"/>
                  </a:moveTo>
                  <a:cubicBezTo>
                    <a:pt x="256" y="0"/>
                    <a:pt x="182" y="17"/>
                    <a:pt x="115" y="52"/>
                  </a:cubicBezTo>
                  <a:cubicBezTo>
                    <a:pt x="42" y="89"/>
                    <a:pt x="37" y="158"/>
                    <a:pt x="69" y="213"/>
                  </a:cubicBezTo>
                  <a:cubicBezTo>
                    <a:pt x="14" y="414"/>
                    <a:pt x="1" y="653"/>
                    <a:pt x="198" y="776"/>
                  </a:cubicBezTo>
                  <a:cubicBezTo>
                    <a:pt x="260" y="816"/>
                    <a:pt x="331" y="835"/>
                    <a:pt x="401" y="835"/>
                  </a:cubicBezTo>
                  <a:cubicBezTo>
                    <a:pt x="517" y="835"/>
                    <a:pt x="632" y="783"/>
                    <a:pt x="706" y="689"/>
                  </a:cubicBezTo>
                  <a:cubicBezTo>
                    <a:pt x="826" y="533"/>
                    <a:pt x="803" y="300"/>
                    <a:pt x="674" y="152"/>
                  </a:cubicBezTo>
                  <a:cubicBezTo>
                    <a:pt x="589" y="53"/>
                    <a:pt x="460" y="0"/>
                    <a:pt x="3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Google Shape;3494;p44"/>
            <p:cNvSpPr/>
            <p:nvPr/>
          </p:nvSpPr>
          <p:spPr>
            <a:xfrm>
              <a:off x="3463638" y="1417666"/>
              <a:ext cx="53059" cy="50675"/>
            </a:xfrm>
            <a:custGeom>
              <a:rect b="b" l="l" r="r" t="t"/>
              <a:pathLst>
                <a:path extrusionOk="0" h="829" w="868">
                  <a:moveTo>
                    <a:pt x="399" y="298"/>
                  </a:moveTo>
                  <a:cubicBezTo>
                    <a:pt x="441" y="302"/>
                    <a:pt x="478" y="316"/>
                    <a:pt x="505" y="349"/>
                  </a:cubicBezTo>
                  <a:cubicBezTo>
                    <a:pt x="541" y="394"/>
                    <a:pt x="537" y="468"/>
                    <a:pt x="496" y="508"/>
                  </a:cubicBezTo>
                  <a:cubicBezTo>
                    <a:pt x="478" y="525"/>
                    <a:pt x="453" y="533"/>
                    <a:pt x="428" y="533"/>
                  </a:cubicBezTo>
                  <a:cubicBezTo>
                    <a:pt x="397" y="533"/>
                    <a:pt x="367" y="521"/>
                    <a:pt x="349" y="495"/>
                  </a:cubicBezTo>
                  <a:cubicBezTo>
                    <a:pt x="312" y="436"/>
                    <a:pt x="367" y="353"/>
                    <a:pt x="399" y="298"/>
                  </a:cubicBezTo>
                  <a:close/>
                  <a:moveTo>
                    <a:pt x="397" y="0"/>
                  </a:moveTo>
                  <a:cubicBezTo>
                    <a:pt x="356" y="0"/>
                    <a:pt x="315" y="7"/>
                    <a:pt x="276" y="23"/>
                  </a:cubicBezTo>
                  <a:cubicBezTo>
                    <a:pt x="234" y="41"/>
                    <a:pt x="207" y="74"/>
                    <a:pt x="194" y="105"/>
                  </a:cubicBezTo>
                  <a:cubicBezTo>
                    <a:pt x="179" y="119"/>
                    <a:pt x="166" y="133"/>
                    <a:pt x="156" y="151"/>
                  </a:cubicBezTo>
                  <a:cubicBezTo>
                    <a:pt x="60" y="326"/>
                    <a:pt x="1" y="531"/>
                    <a:pt x="147" y="696"/>
                  </a:cubicBezTo>
                  <a:cubicBezTo>
                    <a:pt x="225" y="782"/>
                    <a:pt x="332" y="828"/>
                    <a:pt x="439" y="828"/>
                  </a:cubicBezTo>
                  <a:cubicBezTo>
                    <a:pt x="522" y="828"/>
                    <a:pt x="605" y="801"/>
                    <a:pt x="675" y="743"/>
                  </a:cubicBezTo>
                  <a:cubicBezTo>
                    <a:pt x="822" y="624"/>
                    <a:pt x="867" y="404"/>
                    <a:pt x="776" y="233"/>
                  </a:cubicBezTo>
                  <a:cubicBezTo>
                    <a:pt x="707" y="100"/>
                    <a:pt x="550" y="0"/>
                    <a:pt x="3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5" name="Google Shape;3495;p44"/>
            <p:cNvSpPr/>
            <p:nvPr/>
          </p:nvSpPr>
          <p:spPr>
            <a:xfrm>
              <a:off x="3516085" y="1466384"/>
              <a:ext cx="51897" cy="58316"/>
            </a:xfrm>
            <a:custGeom>
              <a:rect b="b" l="l" r="r" t="t"/>
              <a:pathLst>
                <a:path extrusionOk="0" h="954" w="849">
                  <a:moveTo>
                    <a:pt x="377" y="267"/>
                  </a:moveTo>
                  <a:lnTo>
                    <a:pt x="377" y="267"/>
                  </a:lnTo>
                  <a:cubicBezTo>
                    <a:pt x="477" y="280"/>
                    <a:pt x="624" y="615"/>
                    <a:pt x="441" y="652"/>
                  </a:cubicBezTo>
                  <a:cubicBezTo>
                    <a:pt x="431" y="654"/>
                    <a:pt x="422" y="655"/>
                    <a:pt x="414" y="655"/>
                  </a:cubicBezTo>
                  <a:cubicBezTo>
                    <a:pt x="258" y="655"/>
                    <a:pt x="351" y="345"/>
                    <a:pt x="377" y="267"/>
                  </a:cubicBezTo>
                  <a:close/>
                  <a:moveTo>
                    <a:pt x="356" y="0"/>
                  </a:moveTo>
                  <a:cubicBezTo>
                    <a:pt x="298" y="0"/>
                    <a:pt x="240" y="23"/>
                    <a:pt x="189" y="79"/>
                  </a:cubicBezTo>
                  <a:cubicBezTo>
                    <a:pt x="174" y="92"/>
                    <a:pt x="170" y="106"/>
                    <a:pt x="161" y="120"/>
                  </a:cubicBezTo>
                  <a:cubicBezTo>
                    <a:pt x="138" y="134"/>
                    <a:pt x="115" y="161"/>
                    <a:pt x="102" y="198"/>
                  </a:cubicBezTo>
                  <a:cubicBezTo>
                    <a:pt x="32" y="409"/>
                    <a:pt x="0" y="638"/>
                    <a:pt x="151" y="822"/>
                  </a:cubicBezTo>
                  <a:cubicBezTo>
                    <a:pt x="224" y="910"/>
                    <a:pt x="323" y="954"/>
                    <a:pt x="422" y="954"/>
                  </a:cubicBezTo>
                  <a:cubicBezTo>
                    <a:pt x="518" y="954"/>
                    <a:pt x="614" y="914"/>
                    <a:pt x="688" y="835"/>
                  </a:cubicBezTo>
                  <a:cubicBezTo>
                    <a:pt x="849" y="670"/>
                    <a:pt x="826" y="427"/>
                    <a:pt x="707" y="244"/>
                  </a:cubicBezTo>
                  <a:cubicBezTo>
                    <a:pt x="636" y="128"/>
                    <a:pt x="494" y="0"/>
                    <a:pt x="3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6" name="Google Shape;3496;p44"/>
            <p:cNvSpPr/>
            <p:nvPr/>
          </p:nvSpPr>
          <p:spPr>
            <a:xfrm>
              <a:off x="3544937" y="1399206"/>
              <a:ext cx="48046" cy="53303"/>
            </a:xfrm>
            <a:custGeom>
              <a:rect b="b" l="l" r="r" t="t"/>
              <a:pathLst>
                <a:path extrusionOk="0" h="872" w="786">
                  <a:moveTo>
                    <a:pt x="345" y="283"/>
                  </a:moveTo>
                  <a:cubicBezTo>
                    <a:pt x="377" y="287"/>
                    <a:pt x="404" y="297"/>
                    <a:pt x="432" y="325"/>
                  </a:cubicBezTo>
                  <a:cubicBezTo>
                    <a:pt x="487" y="376"/>
                    <a:pt x="500" y="448"/>
                    <a:pt x="477" y="518"/>
                  </a:cubicBezTo>
                  <a:cubicBezTo>
                    <a:pt x="460" y="561"/>
                    <a:pt x="427" y="596"/>
                    <a:pt x="394" y="596"/>
                  </a:cubicBezTo>
                  <a:cubicBezTo>
                    <a:pt x="375" y="596"/>
                    <a:pt x="356" y="585"/>
                    <a:pt x="340" y="558"/>
                  </a:cubicBezTo>
                  <a:cubicBezTo>
                    <a:pt x="290" y="486"/>
                    <a:pt x="326" y="370"/>
                    <a:pt x="345" y="293"/>
                  </a:cubicBezTo>
                  <a:lnTo>
                    <a:pt x="345" y="283"/>
                  </a:lnTo>
                  <a:close/>
                  <a:moveTo>
                    <a:pt x="306" y="1"/>
                  </a:moveTo>
                  <a:cubicBezTo>
                    <a:pt x="267" y="1"/>
                    <a:pt x="229" y="8"/>
                    <a:pt x="193" y="22"/>
                  </a:cubicBezTo>
                  <a:cubicBezTo>
                    <a:pt x="134" y="45"/>
                    <a:pt x="106" y="100"/>
                    <a:pt x="102" y="150"/>
                  </a:cubicBezTo>
                  <a:cubicBezTo>
                    <a:pt x="83" y="169"/>
                    <a:pt x="70" y="192"/>
                    <a:pt x="60" y="219"/>
                  </a:cubicBezTo>
                  <a:cubicBezTo>
                    <a:pt x="9" y="416"/>
                    <a:pt x="1" y="641"/>
                    <a:pt x="166" y="783"/>
                  </a:cubicBezTo>
                  <a:cubicBezTo>
                    <a:pt x="233" y="843"/>
                    <a:pt x="312" y="871"/>
                    <a:pt x="390" y="871"/>
                  </a:cubicBezTo>
                  <a:cubicBezTo>
                    <a:pt x="497" y="871"/>
                    <a:pt x="603" y="817"/>
                    <a:pt x="675" y="719"/>
                  </a:cubicBezTo>
                  <a:cubicBezTo>
                    <a:pt x="780" y="573"/>
                    <a:pt x="785" y="361"/>
                    <a:pt x="684" y="210"/>
                  </a:cubicBezTo>
                  <a:cubicBezTo>
                    <a:pt x="608" y="94"/>
                    <a:pt x="452" y="1"/>
                    <a:pt x="3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7" name="Google Shape;3497;p44"/>
            <p:cNvSpPr/>
            <p:nvPr/>
          </p:nvSpPr>
          <p:spPr>
            <a:xfrm>
              <a:off x="4075887" y="101477"/>
              <a:ext cx="322142" cy="364442"/>
            </a:xfrm>
            <a:custGeom>
              <a:rect b="b" l="l" r="r" t="t"/>
              <a:pathLst>
                <a:path extrusionOk="0" h="5962" w="5270">
                  <a:moveTo>
                    <a:pt x="2218" y="1"/>
                  </a:moveTo>
                  <a:cubicBezTo>
                    <a:pt x="2028" y="1"/>
                    <a:pt x="1840" y="23"/>
                    <a:pt x="1665" y="65"/>
                  </a:cubicBezTo>
                  <a:cubicBezTo>
                    <a:pt x="1083" y="203"/>
                    <a:pt x="560" y="606"/>
                    <a:pt x="299" y="1143"/>
                  </a:cubicBezTo>
                  <a:cubicBezTo>
                    <a:pt x="1" y="1752"/>
                    <a:pt x="56" y="2449"/>
                    <a:pt x="280" y="3069"/>
                  </a:cubicBezTo>
                  <a:cubicBezTo>
                    <a:pt x="422" y="3463"/>
                    <a:pt x="624" y="3825"/>
                    <a:pt x="816" y="4192"/>
                  </a:cubicBezTo>
                  <a:cubicBezTo>
                    <a:pt x="1004" y="4550"/>
                    <a:pt x="1193" y="4958"/>
                    <a:pt x="1110" y="5371"/>
                  </a:cubicBezTo>
                  <a:cubicBezTo>
                    <a:pt x="1087" y="5486"/>
                    <a:pt x="1133" y="5573"/>
                    <a:pt x="1207" y="5623"/>
                  </a:cubicBezTo>
                  <a:cubicBezTo>
                    <a:pt x="1207" y="5687"/>
                    <a:pt x="1216" y="5751"/>
                    <a:pt x="1257" y="5816"/>
                  </a:cubicBezTo>
                  <a:cubicBezTo>
                    <a:pt x="1333" y="5924"/>
                    <a:pt x="1436" y="5961"/>
                    <a:pt x="1551" y="5961"/>
                  </a:cubicBezTo>
                  <a:cubicBezTo>
                    <a:pt x="1582" y="5961"/>
                    <a:pt x="1614" y="5958"/>
                    <a:pt x="1647" y="5953"/>
                  </a:cubicBezTo>
                  <a:cubicBezTo>
                    <a:pt x="2014" y="5894"/>
                    <a:pt x="2385" y="5802"/>
                    <a:pt x="2748" y="5719"/>
                  </a:cubicBezTo>
                  <a:cubicBezTo>
                    <a:pt x="3106" y="5636"/>
                    <a:pt x="3472" y="5531"/>
                    <a:pt x="3788" y="5334"/>
                  </a:cubicBezTo>
                  <a:cubicBezTo>
                    <a:pt x="4077" y="5156"/>
                    <a:pt x="4302" y="4903"/>
                    <a:pt x="4495" y="4618"/>
                  </a:cubicBezTo>
                  <a:cubicBezTo>
                    <a:pt x="4839" y="4114"/>
                    <a:pt x="5269" y="3445"/>
                    <a:pt x="5136" y="2802"/>
                  </a:cubicBezTo>
                  <a:cubicBezTo>
                    <a:pt x="5053" y="2387"/>
                    <a:pt x="4678" y="1997"/>
                    <a:pt x="4270" y="1997"/>
                  </a:cubicBezTo>
                  <a:cubicBezTo>
                    <a:pt x="4251" y="1997"/>
                    <a:pt x="4231" y="1998"/>
                    <a:pt x="4211" y="2000"/>
                  </a:cubicBezTo>
                  <a:cubicBezTo>
                    <a:pt x="4096" y="1436"/>
                    <a:pt x="3871" y="849"/>
                    <a:pt x="3472" y="455"/>
                  </a:cubicBezTo>
                  <a:cubicBezTo>
                    <a:pt x="3148" y="133"/>
                    <a:pt x="2677" y="1"/>
                    <a:pt x="22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8" name="Google Shape;3498;p44"/>
            <p:cNvSpPr/>
            <p:nvPr/>
          </p:nvSpPr>
          <p:spPr>
            <a:xfrm>
              <a:off x="4104739" y="94875"/>
              <a:ext cx="300503" cy="296652"/>
            </a:xfrm>
            <a:custGeom>
              <a:rect b="b" l="l" r="r" t="t"/>
              <a:pathLst>
                <a:path extrusionOk="0" h="4853" w="4916">
                  <a:moveTo>
                    <a:pt x="1794" y="2126"/>
                  </a:moveTo>
                  <a:cubicBezTo>
                    <a:pt x="1895" y="2126"/>
                    <a:pt x="1999" y="2149"/>
                    <a:pt x="2092" y="2191"/>
                  </a:cubicBezTo>
                  <a:cubicBezTo>
                    <a:pt x="2766" y="2493"/>
                    <a:pt x="2807" y="3566"/>
                    <a:pt x="2528" y="4140"/>
                  </a:cubicBezTo>
                  <a:cubicBezTo>
                    <a:pt x="2514" y="4163"/>
                    <a:pt x="2509" y="4186"/>
                    <a:pt x="2505" y="4208"/>
                  </a:cubicBezTo>
                  <a:cubicBezTo>
                    <a:pt x="2050" y="4021"/>
                    <a:pt x="1661" y="3649"/>
                    <a:pt x="1423" y="3241"/>
                  </a:cubicBezTo>
                  <a:cubicBezTo>
                    <a:pt x="1267" y="2975"/>
                    <a:pt x="1180" y="2612"/>
                    <a:pt x="1368" y="2337"/>
                  </a:cubicBezTo>
                  <a:cubicBezTo>
                    <a:pt x="1467" y="2189"/>
                    <a:pt x="1628" y="2126"/>
                    <a:pt x="1794" y="2126"/>
                  </a:cubicBezTo>
                  <a:close/>
                  <a:moveTo>
                    <a:pt x="3848" y="2532"/>
                  </a:moveTo>
                  <a:cubicBezTo>
                    <a:pt x="3942" y="2532"/>
                    <a:pt x="4042" y="2565"/>
                    <a:pt x="4096" y="2612"/>
                  </a:cubicBezTo>
                  <a:cubicBezTo>
                    <a:pt x="4307" y="2787"/>
                    <a:pt x="4357" y="3113"/>
                    <a:pt x="4316" y="3369"/>
                  </a:cubicBezTo>
                  <a:cubicBezTo>
                    <a:pt x="4217" y="3975"/>
                    <a:pt x="3693" y="4336"/>
                    <a:pt x="3113" y="4336"/>
                  </a:cubicBezTo>
                  <a:cubicBezTo>
                    <a:pt x="3079" y="4336"/>
                    <a:pt x="3044" y="4335"/>
                    <a:pt x="3009" y="4332"/>
                  </a:cubicBezTo>
                  <a:cubicBezTo>
                    <a:pt x="3197" y="3911"/>
                    <a:pt x="3257" y="3365"/>
                    <a:pt x="3156" y="2870"/>
                  </a:cubicBezTo>
                  <a:lnTo>
                    <a:pt x="3156" y="2870"/>
                  </a:lnTo>
                  <a:cubicBezTo>
                    <a:pt x="3206" y="2927"/>
                    <a:pt x="3286" y="2957"/>
                    <a:pt x="3366" y="2957"/>
                  </a:cubicBezTo>
                  <a:cubicBezTo>
                    <a:pt x="3478" y="2957"/>
                    <a:pt x="3589" y="2897"/>
                    <a:pt x="3610" y="2768"/>
                  </a:cubicBezTo>
                  <a:cubicBezTo>
                    <a:pt x="3619" y="2732"/>
                    <a:pt x="3624" y="2690"/>
                    <a:pt x="3629" y="2654"/>
                  </a:cubicBezTo>
                  <a:cubicBezTo>
                    <a:pt x="3661" y="2566"/>
                    <a:pt x="3752" y="2532"/>
                    <a:pt x="3848" y="2532"/>
                  </a:cubicBezTo>
                  <a:close/>
                  <a:moveTo>
                    <a:pt x="1653" y="0"/>
                  </a:moveTo>
                  <a:cubicBezTo>
                    <a:pt x="1133" y="0"/>
                    <a:pt x="635" y="237"/>
                    <a:pt x="340" y="682"/>
                  </a:cubicBezTo>
                  <a:cubicBezTo>
                    <a:pt x="37" y="1136"/>
                    <a:pt x="1" y="1732"/>
                    <a:pt x="249" y="2218"/>
                  </a:cubicBezTo>
                  <a:cubicBezTo>
                    <a:pt x="286" y="2294"/>
                    <a:pt x="347" y="2326"/>
                    <a:pt x="410" y="2326"/>
                  </a:cubicBezTo>
                  <a:cubicBezTo>
                    <a:pt x="551" y="2326"/>
                    <a:pt x="701" y="2165"/>
                    <a:pt x="615" y="1994"/>
                  </a:cubicBezTo>
                  <a:cubicBezTo>
                    <a:pt x="432" y="1627"/>
                    <a:pt x="551" y="1200"/>
                    <a:pt x="803" y="902"/>
                  </a:cubicBezTo>
                  <a:cubicBezTo>
                    <a:pt x="1021" y="645"/>
                    <a:pt x="1330" y="517"/>
                    <a:pt x="1652" y="517"/>
                  </a:cubicBezTo>
                  <a:cubicBezTo>
                    <a:pt x="1731" y="517"/>
                    <a:pt x="1811" y="524"/>
                    <a:pt x="1891" y="540"/>
                  </a:cubicBezTo>
                  <a:cubicBezTo>
                    <a:pt x="2863" y="719"/>
                    <a:pt x="3275" y="1746"/>
                    <a:pt x="3110" y="2640"/>
                  </a:cubicBezTo>
                  <a:cubicBezTo>
                    <a:pt x="3110" y="2654"/>
                    <a:pt x="3106" y="2667"/>
                    <a:pt x="3106" y="2681"/>
                  </a:cubicBezTo>
                  <a:cubicBezTo>
                    <a:pt x="2986" y="2287"/>
                    <a:pt x="2748" y="1943"/>
                    <a:pt x="2372" y="1750"/>
                  </a:cubicBezTo>
                  <a:cubicBezTo>
                    <a:pt x="2194" y="1658"/>
                    <a:pt x="1993" y="1608"/>
                    <a:pt x="1793" y="1608"/>
                  </a:cubicBezTo>
                  <a:cubicBezTo>
                    <a:pt x="1567" y="1608"/>
                    <a:pt x="1342" y="1673"/>
                    <a:pt x="1157" y="1814"/>
                  </a:cubicBezTo>
                  <a:cubicBezTo>
                    <a:pt x="763" y="2117"/>
                    <a:pt x="666" y="2667"/>
                    <a:pt x="808" y="3126"/>
                  </a:cubicBezTo>
                  <a:cubicBezTo>
                    <a:pt x="1093" y="4048"/>
                    <a:pt x="2105" y="4813"/>
                    <a:pt x="3060" y="4851"/>
                  </a:cubicBezTo>
                  <a:cubicBezTo>
                    <a:pt x="3084" y="4852"/>
                    <a:pt x="3108" y="4852"/>
                    <a:pt x="3132" y="4852"/>
                  </a:cubicBezTo>
                  <a:cubicBezTo>
                    <a:pt x="4075" y="4852"/>
                    <a:pt x="4916" y="4083"/>
                    <a:pt x="4844" y="3103"/>
                  </a:cubicBezTo>
                  <a:cubicBezTo>
                    <a:pt x="4807" y="2631"/>
                    <a:pt x="4532" y="2108"/>
                    <a:pt x="4027" y="2017"/>
                  </a:cubicBezTo>
                  <a:cubicBezTo>
                    <a:pt x="3982" y="2009"/>
                    <a:pt x="3938" y="2005"/>
                    <a:pt x="3894" y="2005"/>
                  </a:cubicBezTo>
                  <a:cubicBezTo>
                    <a:pt x="3809" y="2005"/>
                    <a:pt x="3726" y="2019"/>
                    <a:pt x="3646" y="2044"/>
                  </a:cubicBezTo>
                  <a:cubicBezTo>
                    <a:pt x="3559" y="1035"/>
                    <a:pt x="2922" y="114"/>
                    <a:pt x="1817" y="8"/>
                  </a:cubicBezTo>
                  <a:cubicBezTo>
                    <a:pt x="1762" y="3"/>
                    <a:pt x="1708" y="0"/>
                    <a:pt x="16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9" name="Google Shape;3499;p44"/>
            <p:cNvSpPr/>
            <p:nvPr/>
          </p:nvSpPr>
          <p:spPr>
            <a:xfrm>
              <a:off x="4071914" y="147689"/>
              <a:ext cx="270061" cy="323609"/>
            </a:xfrm>
            <a:custGeom>
              <a:rect b="b" l="l" r="r" t="t"/>
              <a:pathLst>
                <a:path extrusionOk="0" h="5294" w="4418">
                  <a:moveTo>
                    <a:pt x="754" y="417"/>
                  </a:moveTo>
                  <a:cubicBezTo>
                    <a:pt x="772" y="417"/>
                    <a:pt x="792" y="420"/>
                    <a:pt x="813" y="427"/>
                  </a:cubicBezTo>
                  <a:cubicBezTo>
                    <a:pt x="936" y="469"/>
                    <a:pt x="1001" y="671"/>
                    <a:pt x="1052" y="776"/>
                  </a:cubicBezTo>
                  <a:cubicBezTo>
                    <a:pt x="1327" y="1341"/>
                    <a:pt x="1501" y="1936"/>
                    <a:pt x="1524" y="2560"/>
                  </a:cubicBezTo>
                  <a:cubicBezTo>
                    <a:pt x="1520" y="2588"/>
                    <a:pt x="1524" y="2620"/>
                    <a:pt x="1524" y="2652"/>
                  </a:cubicBezTo>
                  <a:lnTo>
                    <a:pt x="1524" y="2656"/>
                  </a:lnTo>
                  <a:cubicBezTo>
                    <a:pt x="1528" y="2670"/>
                    <a:pt x="1528" y="2689"/>
                    <a:pt x="1533" y="2707"/>
                  </a:cubicBezTo>
                  <a:cubicBezTo>
                    <a:pt x="1551" y="2801"/>
                    <a:pt x="1628" y="2843"/>
                    <a:pt x="1708" y="2843"/>
                  </a:cubicBezTo>
                  <a:cubicBezTo>
                    <a:pt x="1812" y="2843"/>
                    <a:pt x="1921" y="2772"/>
                    <a:pt x="1914" y="2647"/>
                  </a:cubicBezTo>
                  <a:cubicBezTo>
                    <a:pt x="1895" y="2519"/>
                    <a:pt x="1964" y="2414"/>
                    <a:pt x="2092" y="2377"/>
                  </a:cubicBezTo>
                  <a:cubicBezTo>
                    <a:pt x="2117" y="2369"/>
                    <a:pt x="2141" y="2366"/>
                    <a:pt x="2164" y="2366"/>
                  </a:cubicBezTo>
                  <a:cubicBezTo>
                    <a:pt x="2284" y="2366"/>
                    <a:pt x="2384" y="2455"/>
                    <a:pt x="2445" y="2556"/>
                  </a:cubicBezTo>
                  <a:cubicBezTo>
                    <a:pt x="2638" y="2854"/>
                    <a:pt x="2523" y="3253"/>
                    <a:pt x="2445" y="3570"/>
                  </a:cubicBezTo>
                  <a:cubicBezTo>
                    <a:pt x="2409" y="3710"/>
                    <a:pt x="2544" y="3846"/>
                    <a:pt x="2674" y="3846"/>
                  </a:cubicBezTo>
                  <a:cubicBezTo>
                    <a:pt x="2726" y="3846"/>
                    <a:pt x="2778" y="3824"/>
                    <a:pt x="2817" y="3771"/>
                  </a:cubicBezTo>
                  <a:cubicBezTo>
                    <a:pt x="2946" y="3603"/>
                    <a:pt x="3143" y="3508"/>
                    <a:pt x="3350" y="3508"/>
                  </a:cubicBezTo>
                  <a:cubicBezTo>
                    <a:pt x="3409" y="3508"/>
                    <a:pt x="3469" y="3516"/>
                    <a:pt x="3528" y="3532"/>
                  </a:cubicBezTo>
                  <a:cubicBezTo>
                    <a:pt x="3660" y="3574"/>
                    <a:pt x="3835" y="3674"/>
                    <a:pt x="3867" y="3826"/>
                  </a:cubicBezTo>
                  <a:cubicBezTo>
                    <a:pt x="3899" y="3977"/>
                    <a:pt x="3789" y="4083"/>
                    <a:pt x="3683" y="4169"/>
                  </a:cubicBezTo>
                  <a:cubicBezTo>
                    <a:pt x="3413" y="4395"/>
                    <a:pt x="3028" y="4518"/>
                    <a:pt x="2693" y="4620"/>
                  </a:cubicBezTo>
                  <a:cubicBezTo>
                    <a:pt x="2308" y="4730"/>
                    <a:pt x="1922" y="4766"/>
                    <a:pt x="1524" y="4789"/>
                  </a:cubicBezTo>
                  <a:cubicBezTo>
                    <a:pt x="1459" y="4527"/>
                    <a:pt x="1450" y="4262"/>
                    <a:pt x="1404" y="3996"/>
                  </a:cubicBezTo>
                  <a:cubicBezTo>
                    <a:pt x="1359" y="3702"/>
                    <a:pt x="1262" y="3418"/>
                    <a:pt x="1156" y="3143"/>
                  </a:cubicBezTo>
                  <a:cubicBezTo>
                    <a:pt x="955" y="2607"/>
                    <a:pt x="671" y="2101"/>
                    <a:pt x="542" y="1538"/>
                  </a:cubicBezTo>
                  <a:cubicBezTo>
                    <a:pt x="478" y="1272"/>
                    <a:pt x="441" y="969"/>
                    <a:pt x="515" y="702"/>
                  </a:cubicBezTo>
                  <a:cubicBezTo>
                    <a:pt x="547" y="587"/>
                    <a:pt x="622" y="417"/>
                    <a:pt x="754" y="417"/>
                  </a:cubicBezTo>
                  <a:close/>
                  <a:moveTo>
                    <a:pt x="785" y="0"/>
                  </a:moveTo>
                  <a:cubicBezTo>
                    <a:pt x="740" y="0"/>
                    <a:pt x="693" y="6"/>
                    <a:pt x="644" y="20"/>
                  </a:cubicBezTo>
                  <a:cubicBezTo>
                    <a:pt x="322" y="103"/>
                    <a:pt x="161" y="405"/>
                    <a:pt x="116" y="708"/>
                  </a:cubicBezTo>
                  <a:cubicBezTo>
                    <a:pt x="1" y="1428"/>
                    <a:pt x="286" y="2106"/>
                    <a:pt x="570" y="2753"/>
                  </a:cubicBezTo>
                  <a:cubicBezTo>
                    <a:pt x="726" y="3102"/>
                    <a:pt x="891" y="3450"/>
                    <a:pt x="983" y="3822"/>
                  </a:cubicBezTo>
                  <a:cubicBezTo>
                    <a:pt x="1079" y="4230"/>
                    <a:pt x="1079" y="4660"/>
                    <a:pt x="1235" y="5055"/>
                  </a:cubicBezTo>
                  <a:cubicBezTo>
                    <a:pt x="1244" y="5077"/>
                    <a:pt x="1253" y="5096"/>
                    <a:pt x="1267" y="5111"/>
                  </a:cubicBezTo>
                  <a:cubicBezTo>
                    <a:pt x="1294" y="5202"/>
                    <a:pt x="1372" y="5280"/>
                    <a:pt x="1501" y="5289"/>
                  </a:cubicBezTo>
                  <a:cubicBezTo>
                    <a:pt x="1559" y="5292"/>
                    <a:pt x="1617" y="5293"/>
                    <a:pt x="1675" y="5293"/>
                  </a:cubicBezTo>
                  <a:cubicBezTo>
                    <a:pt x="2222" y="5293"/>
                    <a:pt x="2783" y="5162"/>
                    <a:pt x="3281" y="4959"/>
                  </a:cubicBezTo>
                  <a:cubicBezTo>
                    <a:pt x="3698" y="4785"/>
                    <a:pt x="4202" y="4546"/>
                    <a:pt x="4312" y="4065"/>
                  </a:cubicBezTo>
                  <a:cubicBezTo>
                    <a:pt x="4418" y="3615"/>
                    <a:pt x="4037" y="3221"/>
                    <a:pt x="3633" y="3115"/>
                  </a:cubicBezTo>
                  <a:cubicBezTo>
                    <a:pt x="3540" y="3090"/>
                    <a:pt x="3444" y="3078"/>
                    <a:pt x="3348" y="3078"/>
                  </a:cubicBezTo>
                  <a:cubicBezTo>
                    <a:pt x="3219" y="3078"/>
                    <a:pt x="3090" y="3100"/>
                    <a:pt x="2968" y="3143"/>
                  </a:cubicBezTo>
                  <a:cubicBezTo>
                    <a:pt x="3010" y="2707"/>
                    <a:pt x="2917" y="2271"/>
                    <a:pt x="2483" y="2051"/>
                  </a:cubicBezTo>
                  <a:cubicBezTo>
                    <a:pt x="2385" y="1999"/>
                    <a:pt x="2282" y="1976"/>
                    <a:pt x="2181" y="1976"/>
                  </a:cubicBezTo>
                  <a:cubicBezTo>
                    <a:pt x="2067" y="1976"/>
                    <a:pt x="1956" y="2005"/>
                    <a:pt x="1859" y="2056"/>
                  </a:cubicBezTo>
                  <a:cubicBezTo>
                    <a:pt x="1776" y="1478"/>
                    <a:pt x="1620" y="909"/>
                    <a:pt x="1336" y="405"/>
                  </a:cubicBezTo>
                  <a:cubicBezTo>
                    <a:pt x="1212" y="188"/>
                    <a:pt x="1029" y="0"/>
                    <a:pt x="7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0" name="Google Shape;3500;p44"/>
            <p:cNvSpPr/>
            <p:nvPr/>
          </p:nvSpPr>
          <p:spPr>
            <a:xfrm>
              <a:off x="4091841" y="167372"/>
              <a:ext cx="225988" cy="281003"/>
            </a:xfrm>
            <a:custGeom>
              <a:rect b="b" l="l" r="r" t="t"/>
              <a:pathLst>
                <a:path extrusionOk="0" h="4597" w="3697">
                  <a:moveTo>
                    <a:pt x="445" y="647"/>
                  </a:moveTo>
                  <a:lnTo>
                    <a:pt x="574" y="1349"/>
                  </a:lnTo>
                  <a:cubicBezTo>
                    <a:pt x="500" y="1115"/>
                    <a:pt x="455" y="890"/>
                    <a:pt x="445" y="647"/>
                  </a:cubicBezTo>
                  <a:close/>
                  <a:moveTo>
                    <a:pt x="371" y="0"/>
                  </a:moveTo>
                  <a:cubicBezTo>
                    <a:pt x="365" y="0"/>
                    <a:pt x="360" y="0"/>
                    <a:pt x="354" y="1"/>
                  </a:cubicBezTo>
                  <a:cubicBezTo>
                    <a:pt x="47" y="14"/>
                    <a:pt x="1" y="353"/>
                    <a:pt x="1" y="592"/>
                  </a:cubicBezTo>
                  <a:cubicBezTo>
                    <a:pt x="1" y="1225"/>
                    <a:pt x="212" y="1853"/>
                    <a:pt x="441" y="2431"/>
                  </a:cubicBezTo>
                  <a:cubicBezTo>
                    <a:pt x="688" y="3045"/>
                    <a:pt x="991" y="3688"/>
                    <a:pt x="1005" y="4357"/>
                  </a:cubicBezTo>
                  <a:cubicBezTo>
                    <a:pt x="1005" y="4408"/>
                    <a:pt x="1019" y="4444"/>
                    <a:pt x="1042" y="4476"/>
                  </a:cubicBezTo>
                  <a:cubicBezTo>
                    <a:pt x="1075" y="4548"/>
                    <a:pt x="1137" y="4597"/>
                    <a:pt x="1222" y="4597"/>
                  </a:cubicBezTo>
                  <a:cubicBezTo>
                    <a:pt x="1229" y="4597"/>
                    <a:pt x="1236" y="4597"/>
                    <a:pt x="1243" y="4596"/>
                  </a:cubicBezTo>
                  <a:cubicBezTo>
                    <a:pt x="1716" y="4535"/>
                    <a:pt x="2184" y="4448"/>
                    <a:pt x="2652" y="4334"/>
                  </a:cubicBezTo>
                  <a:cubicBezTo>
                    <a:pt x="3014" y="4243"/>
                    <a:pt x="3495" y="4146"/>
                    <a:pt x="3592" y="3715"/>
                  </a:cubicBezTo>
                  <a:cubicBezTo>
                    <a:pt x="3697" y="3226"/>
                    <a:pt x="3280" y="3040"/>
                    <a:pt x="2816" y="3040"/>
                  </a:cubicBezTo>
                  <a:cubicBezTo>
                    <a:pt x="2671" y="3040"/>
                    <a:pt x="2521" y="3059"/>
                    <a:pt x="2381" y="3091"/>
                  </a:cubicBezTo>
                  <a:cubicBezTo>
                    <a:pt x="2404" y="2967"/>
                    <a:pt x="2413" y="2835"/>
                    <a:pt x="2409" y="2711"/>
                  </a:cubicBezTo>
                  <a:cubicBezTo>
                    <a:pt x="2394" y="2477"/>
                    <a:pt x="2322" y="2243"/>
                    <a:pt x="2147" y="2082"/>
                  </a:cubicBezTo>
                  <a:cubicBezTo>
                    <a:pt x="2023" y="1969"/>
                    <a:pt x="1897" y="1922"/>
                    <a:pt x="1777" y="1922"/>
                  </a:cubicBezTo>
                  <a:cubicBezTo>
                    <a:pt x="1648" y="1922"/>
                    <a:pt x="1527" y="1976"/>
                    <a:pt x="1423" y="2064"/>
                  </a:cubicBezTo>
                  <a:cubicBezTo>
                    <a:pt x="1281" y="1532"/>
                    <a:pt x="1129" y="1009"/>
                    <a:pt x="863" y="514"/>
                  </a:cubicBezTo>
                  <a:cubicBezTo>
                    <a:pt x="760" y="321"/>
                    <a:pt x="634" y="0"/>
                    <a:pt x="37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1" name="Google Shape;3501;p44"/>
            <p:cNvSpPr/>
            <p:nvPr/>
          </p:nvSpPr>
          <p:spPr>
            <a:xfrm>
              <a:off x="4246065" y="476064"/>
              <a:ext cx="343414" cy="377829"/>
            </a:xfrm>
            <a:custGeom>
              <a:rect b="b" l="l" r="r" t="t"/>
              <a:pathLst>
                <a:path extrusionOk="0" h="6181" w="5618">
                  <a:moveTo>
                    <a:pt x="2771" y="1"/>
                  </a:moveTo>
                  <a:cubicBezTo>
                    <a:pt x="2299" y="1"/>
                    <a:pt x="1819" y="219"/>
                    <a:pt x="1450" y="490"/>
                  </a:cubicBezTo>
                  <a:cubicBezTo>
                    <a:pt x="899" y="899"/>
                    <a:pt x="491" y="1490"/>
                    <a:pt x="257" y="2132"/>
                  </a:cubicBezTo>
                  <a:cubicBezTo>
                    <a:pt x="0" y="2838"/>
                    <a:pt x="19" y="3553"/>
                    <a:pt x="142" y="4279"/>
                  </a:cubicBezTo>
                  <a:cubicBezTo>
                    <a:pt x="151" y="4319"/>
                    <a:pt x="165" y="4347"/>
                    <a:pt x="188" y="4366"/>
                  </a:cubicBezTo>
                  <a:cubicBezTo>
                    <a:pt x="225" y="4609"/>
                    <a:pt x="330" y="4838"/>
                    <a:pt x="536" y="4989"/>
                  </a:cubicBezTo>
                  <a:cubicBezTo>
                    <a:pt x="688" y="5104"/>
                    <a:pt x="876" y="5159"/>
                    <a:pt x="1037" y="5259"/>
                  </a:cubicBezTo>
                  <a:cubicBezTo>
                    <a:pt x="1211" y="5369"/>
                    <a:pt x="1372" y="5503"/>
                    <a:pt x="1545" y="5613"/>
                  </a:cubicBezTo>
                  <a:cubicBezTo>
                    <a:pt x="2065" y="5929"/>
                    <a:pt x="2713" y="6180"/>
                    <a:pt x="3343" y="6180"/>
                  </a:cubicBezTo>
                  <a:cubicBezTo>
                    <a:pt x="3542" y="6180"/>
                    <a:pt x="3740" y="6155"/>
                    <a:pt x="3931" y="6099"/>
                  </a:cubicBezTo>
                  <a:cubicBezTo>
                    <a:pt x="4669" y="5879"/>
                    <a:pt x="5402" y="5278"/>
                    <a:pt x="5531" y="4480"/>
                  </a:cubicBezTo>
                  <a:cubicBezTo>
                    <a:pt x="5618" y="3934"/>
                    <a:pt x="5375" y="3388"/>
                    <a:pt x="4926" y="3132"/>
                  </a:cubicBezTo>
                  <a:cubicBezTo>
                    <a:pt x="5214" y="2838"/>
                    <a:pt x="5379" y="2467"/>
                    <a:pt x="5169" y="2027"/>
                  </a:cubicBezTo>
                  <a:cubicBezTo>
                    <a:pt x="4982" y="1637"/>
                    <a:pt x="4606" y="1434"/>
                    <a:pt x="4213" y="1434"/>
                  </a:cubicBezTo>
                  <a:cubicBezTo>
                    <a:pt x="4161" y="1434"/>
                    <a:pt x="4110" y="1437"/>
                    <a:pt x="4058" y="1444"/>
                  </a:cubicBezTo>
                  <a:cubicBezTo>
                    <a:pt x="4058" y="894"/>
                    <a:pt x="3861" y="348"/>
                    <a:pt x="3311" y="109"/>
                  </a:cubicBezTo>
                  <a:cubicBezTo>
                    <a:pt x="3137" y="34"/>
                    <a:pt x="2954" y="1"/>
                    <a:pt x="27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2" name="Google Shape;3502;p44"/>
            <p:cNvSpPr/>
            <p:nvPr/>
          </p:nvSpPr>
          <p:spPr>
            <a:xfrm>
              <a:off x="4280480" y="465672"/>
              <a:ext cx="320247" cy="380641"/>
            </a:xfrm>
            <a:custGeom>
              <a:rect b="b" l="l" r="r" t="t"/>
              <a:pathLst>
                <a:path extrusionOk="0" h="6227" w="5239">
                  <a:moveTo>
                    <a:pt x="2361" y="0"/>
                  </a:moveTo>
                  <a:cubicBezTo>
                    <a:pt x="2182" y="0"/>
                    <a:pt x="2002" y="32"/>
                    <a:pt x="1835" y="91"/>
                  </a:cubicBezTo>
                  <a:cubicBezTo>
                    <a:pt x="872" y="440"/>
                    <a:pt x="1" y="1536"/>
                    <a:pt x="331" y="2595"/>
                  </a:cubicBezTo>
                  <a:cubicBezTo>
                    <a:pt x="363" y="2700"/>
                    <a:pt x="446" y="2745"/>
                    <a:pt x="529" y="2745"/>
                  </a:cubicBezTo>
                  <a:cubicBezTo>
                    <a:pt x="659" y="2745"/>
                    <a:pt x="791" y="2636"/>
                    <a:pt x="744" y="2472"/>
                  </a:cubicBezTo>
                  <a:cubicBezTo>
                    <a:pt x="542" y="1747"/>
                    <a:pt x="1211" y="982"/>
                    <a:pt x="1812" y="665"/>
                  </a:cubicBezTo>
                  <a:cubicBezTo>
                    <a:pt x="1979" y="577"/>
                    <a:pt x="2185" y="515"/>
                    <a:pt x="2384" y="515"/>
                  </a:cubicBezTo>
                  <a:cubicBezTo>
                    <a:pt x="2579" y="515"/>
                    <a:pt x="2768" y="574"/>
                    <a:pt x="2909" y="728"/>
                  </a:cubicBezTo>
                  <a:cubicBezTo>
                    <a:pt x="3179" y="1022"/>
                    <a:pt x="3097" y="1490"/>
                    <a:pt x="2991" y="1835"/>
                  </a:cubicBezTo>
                  <a:cubicBezTo>
                    <a:pt x="2938" y="2003"/>
                    <a:pt x="3092" y="2155"/>
                    <a:pt x="3250" y="2155"/>
                  </a:cubicBezTo>
                  <a:cubicBezTo>
                    <a:pt x="3294" y="2155"/>
                    <a:pt x="3337" y="2144"/>
                    <a:pt x="3376" y="2119"/>
                  </a:cubicBezTo>
                  <a:cubicBezTo>
                    <a:pt x="3474" y="2055"/>
                    <a:pt x="3591" y="2023"/>
                    <a:pt x="3709" y="2023"/>
                  </a:cubicBezTo>
                  <a:cubicBezTo>
                    <a:pt x="3912" y="2023"/>
                    <a:pt x="4116" y="2118"/>
                    <a:pt x="4221" y="2307"/>
                  </a:cubicBezTo>
                  <a:cubicBezTo>
                    <a:pt x="4386" y="2614"/>
                    <a:pt x="4174" y="3022"/>
                    <a:pt x="3853" y="3122"/>
                  </a:cubicBezTo>
                  <a:cubicBezTo>
                    <a:pt x="3565" y="3210"/>
                    <a:pt x="3647" y="3604"/>
                    <a:pt x="3931" y="3628"/>
                  </a:cubicBezTo>
                  <a:cubicBezTo>
                    <a:pt x="4505" y="3678"/>
                    <a:pt x="4670" y="4426"/>
                    <a:pt x="4449" y="4856"/>
                  </a:cubicBezTo>
                  <a:cubicBezTo>
                    <a:pt x="4194" y="5358"/>
                    <a:pt x="3580" y="5722"/>
                    <a:pt x="3005" y="5722"/>
                  </a:cubicBezTo>
                  <a:cubicBezTo>
                    <a:pt x="2918" y="5722"/>
                    <a:pt x="2832" y="5713"/>
                    <a:pt x="2748" y="5696"/>
                  </a:cubicBezTo>
                  <a:cubicBezTo>
                    <a:pt x="2037" y="5554"/>
                    <a:pt x="1579" y="4925"/>
                    <a:pt x="1418" y="4251"/>
                  </a:cubicBezTo>
                  <a:cubicBezTo>
                    <a:pt x="1336" y="3907"/>
                    <a:pt x="1327" y="3535"/>
                    <a:pt x="1432" y="3196"/>
                  </a:cubicBezTo>
                  <a:cubicBezTo>
                    <a:pt x="1515" y="2928"/>
                    <a:pt x="1723" y="2550"/>
                    <a:pt x="2042" y="2550"/>
                  </a:cubicBezTo>
                  <a:cubicBezTo>
                    <a:pt x="2062" y="2550"/>
                    <a:pt x="2082" y="2552"/>
                    <a:pt x="2102" y="2554"/>
                  </a:cubicBezTo>
                  <a:cubicBezTo>
                    <a:pt x="2523" y="2614"/>
                    <a:pt x="2707" y="3141"/>
                    <a:pt x="2775" y="3503"/>
                  </a:cubicBezTo>
                  <a:cubicBezTo>
                    <a:pt x="2849" y="3880"/>
                    <a:pt x="2771" y="4361"/>
                    <a:pt x="2367" y="4512"/>
                  </a:cubicBezTo>
                  <a:cubicBezTo>
                    <a:pt x="2094" y="4612"/>
                    <a:pt x="2172" y="5014"/>
                    <a:pt x="2423" y="5014"/>
                  </a:cubicBezTo>
                  <a:cubicBezTo>
                    <a:pt x="2450" y="5014"/>
                    <a:pt x="2479" y="5009"/>
                    <a:pt x="2510" y="4999"/>
                  </a:cubicBezTo>
                  <a:cubicBezTo>
                    <a:pt x="3588" y="4646"/>
                    <a:pt x="3468" y="3114"/>
                    <a:pt x="2830" y="2407"/>
                  </a:cubicBezTo>
                  <a:cubicBezTo>
                    <a:pt x="2621" y="2174"/>
                    <a:pt x="2330" y="2036"/>
                    <a:pt x="2036" y="2036"/>
                  </a:cubicBezTo>
                  <a:cubicBezTo>
                    <a:pt x="1866" y="2036"/>
                    <a:pt x="1695" y="2082"/>
                    <a:pt x="1537" y="2182"/>
                  </a:cubicBezTo>
                  <a:cubicBezTo>
                    <a:pt x="1116" y="2453"/>
                    <a:pt x="909" y="2972"/>
                    <a:pt x="854" y="3453"/>
                  </a:cubicBezTo>
                  <a:cubicBezTo>
                    <a:pt x="744" y="4457"/>
                    <a:pt x="1230" y="5604"/>
                    <a:pt x="2174" y="6049"/>
                  </a:cubicBezTo>
                  <a:cubicBezTo>
                    <a:pt x="2437" y="6170"/>
                    <a:pt x="2717" y="6227"/>
                    <a:pt x="2996" y="6227"/>
                  </a:cubicBezTo>
                  <a:cubicBezTo>
                    <a:pt x="3698" y="6227"/>
                    <a:pt x="4396" y="5869"/>
                    <a:pt x="4803" y="5278"/>
                  </a:cubicBezTo>
                  <a:cubicBezTo>
                    <a:pt x="5239" y="4636"/>
                    <a:pt x="5097" y="3706"/>
                    <a:pt x="4486" y="3302"/>
                  </a:cubicBezTo>
                  <a:cubicBezTo>
                    <a:pt x="4780" y="2980"/>
                    <a:pt x="4894" y="2499"/>
                    <a:pt x="4688" y="2087"/>
                  </a:cubicBezTo>
                  <a:cubicBezTo>
                    <a:pt x="4499" y="1713"/>
                    <a:pt x="4099" y="1508"/>
                    <a:pt x="3699" y="1508"/>
                  </a:cubicBezTo>
                  <a:cubicBezTo>
                    <a:pt x="3662" y="1508"/>
                    <a:pt x="3625" y="1510"/>
                    <a:pt x="3588" y="1513"/>
                  </a:cubicBezTo>
                  <a:cubicBezTo>
                    <a:pt x="3633" y="1119"/>
                    <a:pt x="3573" y="715"/>
                    <a:pt x="3313" y="408"/>
                  </a:cubicBezTo>
                  <a:cubicBezTo>
                    <a:pt x="3074" y="126"/>
                    <a:pt x="2719" y="0"/>
                    <a:pt x="23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3" name="Google Shape;3503;p44"/>
            <p:cNvSpPr/>
            <p:nvPr/>
          </p:nvSpPr>
          <p:spPr>
            <a:xfrm>
              <a:off x="4241786" y="490551"/>
              <a:ext cx="232223" cy="360591"/>
            </a:xfrm>
            <a:custGeom>
              <a:rect b="b" l="l" r="r" t="t"/>
              <a:pathLst>
                <a:path extrusionOk="0" h="5899" w="3799">
                  <a:moveTo>
                    <a:pt x="1330" y="472"/>
                  </a:moveTo>
                  <a:cubicBezTo>
                    <a:pt x="1333" y="472"/>
                    <a:pt x="1337" y="473"/>
                    <a:pt x="1340" y="473"/>
                  </a:cubicBezTo>
                  <a:cubicBezTo>
                    <a:pt x="1395" y="482"/>
                    <a:pt x="1349" y="492"/>
                    <a:pt x="1336" y="542"/>
                  </a:cubicBezTo>
                  <a:cubicBezTo>
                    <a:pt x="1327" y="611"/>
                    <a:pt x="1300" y="675"/>
                    <a:pt x="1281" y="740"/>
                  </a:cubicBezTo>
                  <a:cubicBezTo>
                    <a:pt x="1143" y="1198"/>
                    <a:pt x="946" y="1625"/>
                    <a:pt x="763" y="2065"/>
                  </a:cubicBezTo>
                  <a:cubicBezTo>
                    <a:pt x="731" y="2147"/>
                    <a:pt x="754" y="2216"/>
                    <a:pt x="794" y="2257"/>
                  </a:cubicBezTo>
                  <a:cubicBezTo>
                    <a:pt x="833" y="2328"/>
                    <a:pt x="911" y="2369"/>
                    <a:pt x="983" y="2369"/>
                  </a:cubicBezTo>
                  <a:cubicBezTo>
                    <a:pt x="1057" y="2369"/>
                    <a:pt x="1125" y="2325"/>
                    <a:pt x="1139" y="2226"/>
                  </a:cubicBezTo>
                  <a:cubicBezTo>
                    <a:pt x="1182" y="1962"/>
                    <a:pt x="1396" y="1803"/>
                    <a:pt x="1643" y="1803"/>
                  </a:cubicBezTo>
                  <a:cubicBezTo>
                    <a:pt x="1686" y="1803"/>
                    <a:pt x="1728" y="1808"/>
                    <a:pt x="1772" y="1817"/>
                  </a:cubicBezTo>
                  <a:cubicBezTo>
                    <a:pt x="2134" y="1895"/>
                    <a:pt x="2345" y="2243"/>
                    <a:pt x="2386" y="2588"/>
                  </a:cubicBezTo>
                  <a:cubicBezTo>
                    <a:pt x="2445" y="3060"/>
                    <a:pt x="2212" y="3743"/>
                    <a:pt x="1781" y="4069"/>
                  </a:cubicBezTo>
                  <a:cubicBezTo>
                    <a:pt x="1607" y="4124"/>
                    <a:pt x="1437" y="4201"/>
                    <a:pt x="1267" y="4275"/>
                  </a:cubicBezTo>
                  <a:cubicBezTo>
                    <a:pt x="1058" y="4371"/>
                    <a:pt x="1212" y="4635"/>
                    <a:pt x="1397" y="4635"/>
                  </a:cubicBezTo>
                  <a:cubicBezTo>
                    <a:pt x="1407" y="4635"/>
                    <a:pt x="1417" y="4634"/>
                    <a:pt x="1427" y="4633"/>
                  </a:cubicBezTo>
                  <a:cubicBezTo>
                    <a:pt x="1639" y="4601"/>
                    <a:pt x="1831" y="4523"/>
                    <a:pt x="2005" y="4417"/>
                  </a:cubicBezTo>
                  <a:cubicBezTo>
                    <a:pt x="2157" y="4376"/>
                    <a:pt x="2310" y="4347"/>
                    <a:pt x="2467" y="4347"/>
                  </a:cubicBezTo>
                  <a:cubicBezTo>
                    <a:pt x="2519" y="4347"/>
                    <a:pt x="2572" y="4351"/>
                    <a:pt x="2625" y="4357"/>
                  </a:cubicBezTo>
                  <a:cubicBezTo>
                    <a:pt x="2932" y="4399"/>
                    <a:pt x="3285" y="4592"/>
                    <a:pt x="3313" y="4935"/>
                  </a:cubicBezTo>
                  <a:cubicBezTo>
                    <a:pt x="3340" y="5283"/>
                    <a:pt x="3159" y="5400"/>
                    <a:pt x="2903" y="5400"/>
                  </a:cubicBezTo>
                  <a:cubicBezTo>
                    <a:pt x="2480" y="5400"/>
                    <a:pt x="1852" y="5081"/>
                    <a:pt x="1620" y="4958"/>
                  </a:cubicBezTo>
                  <a:cubicBezTo>
                    <a:pt x="1300" y="4793"/>
                    <a:pt x="891" y="4582"/>
                    <a:pt x="657" y="4294"/>
                  </a:cubicBezTo>
                  <a:cubicBezTo>
                    <a:pt x="529" y="4133"/>
                    <a:pt x="534" y="3922"/>
                    <a:pt x="529" y="3720"/>
                  </a:cubicBezTo>
                  <a:cubicBezTo>
                    <a:pt x="519" y="3532"/>
                    <a:pt x="515" y="3348"/>
                    <a:pt x="515" y="3161"/>
                  </a:cubicBezTo>
                  <a:cubicBezTo>
                    <a:pt x="510" y="2491"/>
                    <a:pt x="565" y="1780"/>
                    <a:pt x="841" y="1161"/>
                  </a:cubicBezTo>
                  <a:cubicBezTo>
                    <a:pt x="923" y="987"/>
                    <a:pt x="1015" y="812"/>
                    <a:pt x="1129" y="662"/>
                  </a:cubicBezTo>
                  <a:cubicBezTo>
                    <a:pt x="1169" y="609"/>
                    <a:pt x="1254" y="472"/>
                    <a:pt x="1330" y="472"/>
                  </a:cubicBezTo>
                  <a:close/>
                  <a:moveTo>
                    <a:pt x="1346" y="1"/>
                  </a:moveTo>
                  <a:cubicBezTo>
                    <a:pt x="1215" y="1"/>
                    <a:pt x="1077" y="47"/>
                    <a:pt x="955" y="148"/>
                  </a:cubicBezTo>
                  <a:cubicBezTo>
                    <a:pt x="217" y="762"/>
                    <a:pt x="34" y="1917"/>
                    <a:pt x="6" y="2817"/>
                  </a:cubicBezTo>
                  <a:cubicBezTo>
                    <a:pt x="1" y="3064"/>
                    <a:pt x="6" y="3307"/>
                    <a:pt x="15" y="3555"/>
                  </a:cubicBezTo>
                  <a:cubicBezTo>
                    <a:pt x="28" y="3830"/>
                    <a:pt x="20" y="4124"/>
                    <a:pt x="134" y="4381"/>
                  </a:cubicBezTo>
                  <a:cubicBezTo>
                    <a:pt x="337" y="4844"/>
                    <a:pt x="914" y="5164"/>
                    <a:pt x="1336" y="5394"/>
                  </a:cubicBezTo>
                  <a:cubicBezTo>
                    <a:pt x="1795" y="5638"/>
                    <a:pt x="2354" y="5890"/>
                    <a:pt x="2881" y="5898"/>
                  </a:cubicBezTo>
                  <a:cubicBezTo>
                    <a:pt x="2891" y="5899"/>
                    <a:pt x="2900" y="5899"/>
                    <a:pt x="2910" y="5899"/>
                  </a:cubicBezTo>
                  <a:cubicBezTo>
                    <a:pt x="3367" y="5899"/>
                    <a:pt x="3708" y="5559"/>
                    <a:pt x="3753" y="5105"/>
                  </a:cubicBezTo>
                  <a:cubicBezTo>
                    <a:pt x="3798" y="4592"/>
                    <a:pt x="3440" y="4184"/>
                    <a:pt x="2978" y="4019"/>
                  </a:cubicBezTo>
                  <a:cubicBezTo>
                    <a:pt x="2822" y="3963"/>
                    <a:pt x="2665" y="3940"/>
                    <a:pt x="2510" y="3936"/>
                  </a:cubicBezTo>
                  <a:cubicBezTo>
                    <a:pt x="2868" y="3436"/>
                    <a:pt x="2991" y="2762"/>
                    <a:pt x="2771" y="2175"/>
                  </a:cubicBezTo>
                  <a:cubicBezTo>
                    <a:pt x="2612" y="1742"/>
                    <a:pt x="2190" y="1345"/>
                    <a:pt x="1708" y="1345"/>
                  </a:cubicBezTo>
                  <a:cubicBezTo>
                    <a:pt x="1705" y="1345"/>
                    <a:pt x="1701" y="1345"/>
                    <a:pt x="1698" y="1345"/>
                  </a:cubicBezTo>
                  <a:cubicBezTo>
                    <a:pt x="1639" y="1345"/>
                    <a:pt x="1584" y="1349"/>
                    <a:pt x="1533" y="1363"/>
                  </a:cubicBezTo>
                  <a:cubicBezTo>
                    <a:pt x="1639" y="1125"/>
                    <a:pt x="1753" y="872"/>
                    <a:pt x="1813" y="620"/>
                  </a:cubicBezTo>
                  <a:cubicBezTo>
                    <a:pt x="1896" y="240"/>
                    <a:pt x="1642" y="1"/>
                    <a:pt x="13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4" name="Google Shape;3504;p44"/>
            <p:cNvSpPr/>
            <p:nvPr/>
          </p:nvSpPr>
          <p:spPr>
            <a:xfrm>
              <a:off x="4256701" y="511028"/>
              <a:ext cx="208628" cy="323853"/>
            </a:xfrm>
            <a:custGeom>
              <a:rect b="b" l="l" r="r" t="t"/>
              <a:pathLst>
                <a:path extrusionOk="0" h="5298" w="3413">
                  <a:moveTo>
                    <a:pt x="1096" y="0"/>
                  </a:moveTo>
                  <a:cubicBezTo>
                    <a:pt x="1040" y="0"/>
                    <a:pt x="982" y="18"/>
                    <a:pt x="936" y="56"/>
                  </a:cubicBezTo>
                  <a:cubicBezTo>
                    <a:pt x="450" y="450"/>
                    <a:pt x="243" y="1239"/>
                    <a:pt x="129" y="1830"/>
                  </a:cubicBezTo>
                  <a:cubicBezTo>
                    <a:pt x="0" y="2496"/>
                    <a:pt x="19" y="3174"/>
                    <a:pt x="142" y="3839"/>
                  </a:cubicBezTo>
                  <a:cubicBezTo>
                    <a:pt x="148" y="3885"/>
                    <a:pt x="170" y="3917"/>
                    <a:pt x="193" y="3940"/>
                  </a:cubicBezTo>
                  <a:cubicBezTo>
                    <a:pt x="207" y="3963"/>
                    <a:pt x="225" y="3982"/>
                    <a:pt x="243" y="3995"/>
                  </a:cubicBezTo>
                  <a:cubicBezTo>
                    <a:pt x="707" y="4353"/>
                    <a:pt x="1170" y="4719"/>
                    <a:pt x="1688" y="4990"/>
                  </a:cubicBezTo>
                  <a:cubicBezTo>
                    <a:pt x="1933" y="5120"/>
                    <a:pt x="2291" y="5298"/>
                    <a:pt x="2606" y="5298"/>
                  </a:cubicBezTo>
                  <a:cubicBezTo>
                    <a:pt x="2803" y="5298"/>
                    <a:pt x="2984" y="5228"/>
                    <a:pt x="3109" y="5032"/>
                  </a:cubicBezTo>
                  <a:cubicBezTo>
                    <a:pt x="3412" y="4568"/>
                    <a:pt x="2825" y="4141"/>
                    <a:pt x="2463" y="3949"/>
                  </a:cubicBezTo>
                  <a:cubicBezTo>
                    <a:pt x="2224" y="3821"/>
                    <a:pt x="1972" y="3739"/>
                    <a:pt x="1706" y="3707"/>
                  </a:cubicBezTo>
                  <a:cubicBezTo>
                    <a:pt x="1862" y="3550"/>
                    <a:pt x="1996" y="3381"/>
                    <a:pt x="2096" y="3184"/>
                  </a:cubicBezTo>
                  <a:cubicBezTo>
                    <a:pt x="2288" y="2803"/>
                    <a:pt x="2358" y="2353"/>
                    <a:pt x="2174" y="1959"/>
                  </a:cubicBezTo>
                  <a:cubicBezTo>
                    <a:pt x="2006" y="1595"/>
                    <a:pt x="1653" y="1344"/>
                    <a:pt x="1250" y="1344"/>
                  </a:cubicBezTo>
                  <a:cubicBezTo>
                    <a:pt x="1235" y="1344"/>
                    <a:pt x="1221" y="1344"/>
                    <a:pt x="1206" y="1345"/>
                  </a:cubicBezTo>
                  <a:cubicBezTo>
                    <a:pt x="1111" y="1349"/>
                    <a:pt x="1018" y="1368"/>
                    <a:pt x="927" y="1400"/>
                  </a:cubicBezTo>
                  <a:cubicBezTo>
                    <a:pt x="1050" y="1014"/>
                    <a:pt x="1188" y="634"/>
                    <a:pt x="1298" y="253"/>
                  </a:cubicBezTo>
                  <a:cubicBezTo>
                    <a:pt x="1346" y="93"/>
                    <a:pt x="1225" y="0"/>
                    <a:pt x="109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5" name="Google Shape;3505;p44"/>
            <p:cNvSpPr/>
            <p:nvPr/>
          </p:nvSpPr>
          <p:spPr>
            <a:xfrm>
              <a:off x="4212384" y="916851"/>
              <a:ext cx="346043" cy="341030"/>
            </a:xfrm>
            <a:custGeom>
              <a:rect b="b" l="l" r="r" t="t"/>
              <a:pathLst>
                <a:path extrusionOk="0" h="5579" w="5661">
                  <a:moveTo>
                    <a:pt x="1688" y="0"/>
                  </a:moveTo>
                  <a:cubicBezTo>
                    <a:pt x="1258" y="0"/>
                    <a:pt x="885" y="260"/>
                    <a:pt x="647" y="603"/>
                  </a:cubicBezTo>
                  <a:cubicBezTo>
                    <a:pt x="367" y="1016"/>
                    <a:pt x="249" y="1543"/>
                    <a:pt x="157" y="2025"/>
                  </a:cubicBezTo>
                  <a:cubicBezTo>
                    <a:pt x="42" y="2593"/>
                    <a:pt x="14" y="3176"/>
                    <a:pt x="1" y="3758"/>
                  </a:cubicBezTo>
                  <a:cubicBezTo>
                    <a:pt x="1" y="3795"/>
                    <a:pt x="10" y="3831"/>
                    <a:pt x="28" y="3858"/>
                  </a:cubicBezTo>
                  <a:cubicBezTo>
                    <a:pt x="24" y="4015"/>
                    <a:pt x="83" y="4167"/>
                    <a:pt x="202" y="4304"/>
                  </a:cubicBezTo>
                  <a:cubicBezTo>
                    <a:pt x="382" y="4510"/>
                    <a:pt x="643" y="4579"/>
                    <a:pt x="890" y="4675"/>
                  </a:cubicBezTo>
                  <a:cubicBezTo>
                    <a:pt x="1468" y="4891"/>
                    <a:pt x="1950" y="5304"/>
                    <a:pt x="2541" y="5487"/>
                  </a:cubicBezTo>
                  <a:cubicBezTo>
                    <a:pt x="2724" y="5546"/>
                    <a:pt x="2920" y="5579"/>
                    <a:pt x="3114" y="5579"/>
                  </a:cubicBezTo>
                  <a:cubicBezTo>
                    <a:pt x="3466" y="5579"/>
                    <a:pt x="3815" y="5472"/>
                    <a:pt x="4078" y="5221"/>
                  </a:cubicBezTo>
                  <a:cubicBezTo>
                    <a:pt x="4348" y="4959"/>
                    <a:pt x="4467" y="4514"/>
                    <a:pt x="4316" y="4189"/>
                  </a:cubicBezTo>
                  <a:cubicBezTo>
                    <a:pt x="4977" y="3923"/>
                    <a:pt x="5660" y="3528"/>
                    <a:pt x="5605" y="2736"/>
                  </a:cubicBezTo>
                  <a:cubicBezTo>
                    <a:pt x="5563" y="2131"/>
                    <a:pt x="5059" y="1685"/>
                    <a:pt x="4499" y="1653"/>
                  </a:cubicBezTo>
                  <a:cubicBezTo>
                    <a:pt x="4545" y="1492"/>
                    <a:pt x="4560" y="1323"/>
                    <a:pt x="4518" y="1140"/>
                  </a:cubicBezTo>
                  <a:cubicBezTo>
                    <a:pt x="4450" y="850"/>
                    <a:pt x="4261" y="598"/>
                    <a:pt x="4018" y="433"/>
                  </a:cubicBezTo>
                  <a:cubicBezTo>
                    <a:pt x="3818" y="299"/>
                    <a:pt x="3594" y="238"/>
                    <a:pt x="3370" y="238"/>
                  </a:cubicBezTo>
                  <a:cubicBezTo>
                    <a:pt x="3075" y="238"/>
                    <a:pt x="2780" y="342"/>
                    <a:pt x="2532" y="516"/>
                  </a:cubicBezTo>
                  <a:cubicBezTo>
                    <a:pt x="2363" y="232"/>
                    <a:pt x="2120" y="21"/>
                    <a:pt x="1743" y="2"/>
                  </a:cubicBezTo>
                  <a:cubicBezTo>
                    <a:pt x="1725" y="1"/>
                    <a:pt x="1707" y="0"/>
                    <a:pt x="16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6" name="Google Shape;3506;p44"/>
            <p:cNvSpPr/>
            <p:nvPr/>
          </p:nvSpPr>
          <p:spPr>
            <a:xfrm>
              <a:off x="4257557" y="909944"/>
              <a:ext cx="310956" cy="339258"/>
            </a:xfrm>
            <a:custGeom>
              <a:rect b="b" l="l" r="r" t="t"/>
              <a:pathLst>
                <a:path extrusionOk="0" h="5550" w="5087">
                  <a:moveTo>
                    <a:pt x="1204" y="0"/>
                  </a:moveTo>
                  <a:cubicBezTo>
                    <a:pt x="1087" y="0"/>
                    <a:pt x="966" y="28"/>
                    <a:pt x="849" y="83"/>
                  </a:cubicBezTo>
                  <a:cubicBezTo>
                    <a:pt x="252" y="367"/>
                    <a:pt x="0" y="1092"/>
                    <a:pt x="189" y="1706"/>
                  </a:cubicBezTo>
                  <a:cubicBezTo>
                    <a:pt x="221" y="1813"/>
                    <a:pt x="306" y="1859"/>
                    <a:pt x="393" y="1859"/>
                  </a:cubicBezTo>
                  <a:cubicBezTo>
                    <a:pt x="526" y="1859"/>
                    <a:pt x="662" y="1750"/>
                    <a:pt x="615" y="1583"/>
                  </a:cubicBezTo>
                  <a:cubicBezTo>
                    <a:pt x="519" y="1234"/>
                    <a:pt x="651" y="849"/>
                    <a:pt x="936" y="624"/>
                  </a:cubicBezTo>
                  <a:cubicBezTo>
                    <a:pt x="1019" y="560"/>
                    <a:pt x="1109" y="517"/>
                    <a:pt x="1194" y="517"/>
                  </a:cubicBezTo>
                  <a:cubicBezTo>
                    <a:pt x="1273" y="517"/>
                    <a:pt x="1348" y="555"/>
                    <a:pt x="1408" y="648"/>
                  </a:cubicBezTo>
                  <a:cubicBezTo>
                    <a:pt x="1531" y="835"/>
                    <a:pt x="1499" y="1092"/>
                    <a:pt x="1491" y="1298"/>
                  </a:cubicBezTo>
                  <a:cubicBezTo>
                    <a:pt x="1481" y="1463"/>
                    <a:pt x="1601" y="1544"/>
                    <a:pt x="1727" y="1544"/>
                  </a:cubicBezTo>
                  <a:cubicBezTo>
                    <a:pt x="1856" y="1544"/>
                    <a:pt x="1993" y="1459"/>
                    <a:pt x="2005" y="1294"/>
                  </a:cubicBezTo>
                  <a:cubicBezTo>
                    <a:pt x="2029" y="936"/>
                    <a:pt x="2316" y="807"/>
                    <a:pt x="2621" y="807"/>
                  </a:cubicBezTo>
                  <a:cubicBezTo>
                    <a:pt x="2820" y="807"/>
                    <a:pt x="3027" y="862"/>
                    <a:pt x="3174" y="945"/>
                  </a:cubicBezTo>
                  <a:cubicBezTo>
                    <a:pt x="3371" y="1055"/>
                    <a:pt x="3614" y="1234"/>
                    <a:pt x="3554" y="1491"/>
                  </a:cubicBezTo>
                  <a:cubicBezTo>
                    <a:pt x="3499" y="1711"/>
                    <a:pt x="3307" y="1890"/>
                    <a:pt x="3150" y="2041"/>
                  </a:cubicBezTo>
                  <a:cubicBezTo>
                    <a:pt x="2960" y="2228"/>
                    <a:pt x="3149" y="2465"/>
                    <a:pt x="3362" y="2465"/>
                  </a:cubicBezTo>
                  <a:cubicBezTo>
                    <a:pt x="3400" y="2465"/>
                    <a:pt x="3439" y="2457"/>
                    <a:pt x="3476" y="2441"/>
                  </a:cubicBezTo>
                  <a:cubicBezTo>
                    <a:pt x="3617" y="2376"/>
                    <a:pt x="3774" y="2340"/>
                    <a:pt x="3922" y="2340"/>
                  </a:cubicBezTo>
                  <a:cubicBezTo>
                    <a:pt x="4240" y="2340"/>
                    <a:pt x="4518" y="2507"/>
                    <a:pt x="4509" y="2917"/>
                  </a:cubicBezTo>
                  <a:cubicBezTo>
                    <a:pt x="4495" y="3445"/>
                    <a:pt x="3973" y="3673"/>
                    <a:pt x="3513" y="3673"/>
                  </a:cubicBezTo>
                  <a:cubicBezTo>
                    <a:pt x="3478" y="3673"/>
                    <a:pt x="3442" y="3672"/>
                    <a:pt x="3408" y="3669"/>
                  </a:cubicBezTo>
                  <a:cubicBezTo>
                    <a:pt x="3400" y="3668"/>
                    <a:pt x="3393" y="3668"/>
                    <a:pt x="3385" y="3668"/>
                  </a:cubicBezTo>
                  <a:cubicBezTo>
                    <a:pt x="3087" y="3668"/>
                    <a:pt x="3102" y="4089"/>
                    <a:pt x="3347" y="4178"/>
                  </a:cubicBezTo>
                  <a:cubicBezTo>
                    <a:pt x="3563" y="4261"/>
                    <a:pt x="3472" y="4627"/>
                    <a:pt x="3366" y="4756"/>
                  </a:cubicBezTo>
                  <a:cubicBezTo>
                    <a:pt x="3212" y="4952"/>
                    <a:pt x="2944" y="5036"/>
                    <a:pt x="2694" y="5036"/>
                  </a:cubicBezTo>
                  <a:cubicBezTo>
                    <a:pt x="2647" y="5036"/>
                    <a:pt x="2600" y="5033"/>
                    <a:pt x="2555" y="5027"/>
                  </a:cubicBezTo>
                  <a:cubicBezTo>
                    <a:pt x="1903" y="4940"/>
                    <a:pt x="1404" y="4280"/>
                    <a:pt x="1169" y="3715"/>
                  </a:cubicBezTo>
                  <a:cubicBezTo>
                    <a:pt x="1050" y="3427"/>
                    <a:pt x="995" y="3073"/>
                    <a:pt x="1169" y="2798"/>
                  </a:cubicBezTo>
                  <a:cubicBezTo>
                    <a:pt x="1275" y="2630"/>
                    <a:pt x="1449" y="2552"/>
                    <a:pt x="1633" y="2552"/>
                  </a:cubicBezTo>
                  <a:cubicBezTo>
                    <a:pt x="1695" y="2552"/>
                    <a:pt x="1758" y="2561"/>
                    <a:pt x="1821" y="2578"/>
                  </a:cubicBezTo>
                  <a:cubicBezTo>
                    <a:pt x="2412" y="2743"/>
                    <a:pt x="2384" y="3482"/>
                    <a:pt x="2005" y="3848"/>
                  </a:cubicBezTo>
                  <a:cubicBezTo>
                    <a:pt x="1821" y="4025"/>
                    <a:pt x="2002" y="4277"/>
                    <a:pt x="2204" y="4277"/>
                  </a:cubicBezTo>
                  <a:cubicBezTo>
                    <a:pt x="2264" y="4277"/>
                    <a:pt x="2325" y="4255"/>
                    <a:pt x="2380" y="4202"/>
                  </a:cubicBezTo>
                  <a:cubicBezTo>
                    <a:pt x="2875" y="3724"/>
                    <a:pt x="2981" y="2843"/>
                    <a:pt x="2449" y="2348"/>
                  </a:cubicBezTo>
                  <a:cubicBezTo>
                    <a:pt x="2227" y="2142"/>
                    <a:pt x="1936" y="2039"/>
                    <a:pt x="1650" y="2039"/>
                  </a:cubicBezTo>
                  <a:cubicBezTo>
                    <a:pt x="1273" y="2039"/>
                    <a:pt x="902" y="2217"/>
                    <a:pt x="702" y="2574"/>
                  </a:cubicBezTo>
                  <a:cubicBezTo>
                    <a:pt x="280" y="3321"/>
                    <a:pt x="752" y="4215"/>
                    <a:pt x="1243" y="4797"/>
                  </a:cubicBezTo>
                  <a:cubicBezTo>
                    <a:pt x="1616" y="5235"/>
                    <a:pt x="2153" y="5550"/>
                    <a:pt x="2713" y="5550"/>
                  </a:cubicBezTo>
                  <a:cubicBezTo>
                    <a:pt x="2910" y="5550"/>
                    <a:pt x="3110" y="5511"/>
                    <a:pt x="3307" y="5425"/>
                  </a:cubicBezTo>
                  <a:cubicBezTo>
                    <a:pt x="3664" y="5265"/>
                    <a:pt x="3940" y="4958"/>
                    <a:pt x="3986" y="4559"/>
                  </a:cubicBezTo>
                  <a:cubicBezTo>
                    <a:pt x="3999" y="4407"/>
                    <a:pt x="3986" y="4270"/>
                    <a:pt x="3940" y="4142"/>
                  </a:cubicBezTo>
                  <a:cubicBezTo>
                    <a:pt x="4564" y="3990"/>
                    <a:pt x="5086" y="3495"/>
                    <a:pt x="5017" y="2788"/>
                  </a:cubicBezTo>
                  <a:cubicBezTo>
                    <a:pt x="4981" y="2417"/>
                    <a:pt x="4774" y="2064"/>
                    <a:pt x="4426" y="1908"/>
                  </a:cubicBezTo>
                  <a:cubicBezTo>
                    <a:pt x="4279" y="1844"/>
                    <a:pt x="4132" y="1812"/>
                    <a:pt x="3980" y="1812"/>
                  </a:cubicBezTo>
                  <a:cubicBezTo>
                    <a:pt x="4041" y="1693"/>
                    <a:pt x="4077" y="1569"/>
                    <a:pt x="4082" y="1436"/>
                  </a:cubicBezTo>
                  <a:cubicBezTo>
                    <a:pt x="4096" y="982"/>
                    <a:pt x="3733" y="648"/>
                    <a:pt x="3362" y="459"/>
                  </a:cubicBezTo>
                  <a:cubicBezTo>
                    <a:pt x="3136" y="344"/>
                    <a:pt x="2885" y="273"/>
                    <a:pt x="2635" y="273"/>
                  </a:cubicBezTo>
                  <a:cubicBezTo>
                    <a:pt x="2467" y="273"/>
                    <a:pt x="2300" y="305"/>
                    <a:pt x="2142" y="377"/>
                  </a:cubicBezTo>
                  <a:cubicBezTo>
                    <a:pt x="2060" y="413"/>
                    <a:pt x="1986" y="459"/>
                    <a:pt x="1917" y="510"/>
                  </a:cubicBezTo>
                  <a:cubicBezTo>
                    <a:pt x="1876" y="413"/>
                    <a:pt x="1825" y="326"/>
                    <a:pt x="1752" y="248"/>
                  </a:cubicBezTo>
                  <a:cubicBezTo>
                    <a:pt x="1601" y="83"/>
                    <a:pt x="1407" y="0"/>
                    <a:pt x="12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7" name="Google Shape;3507;p44"/>
            <p:cNvSpPr/>
            <p:nvPr/>
          </p:nvSpPr>
          <p:spPr>
            <a:xfrm>
              <a:off x="4204010" y="915568"/>
              <a:ext cx="229350" cy="353317"/>
            </a:xfrm>
            <a:custGeom>
              <a:rect b="b" l="l" r="r" t="t"/>
              <a:pathLst>
                <a:path extrusionOk="0" h="5780" w="3752">
                  <a:moveTo>
                    <a:pt x="1733" y="504"/>
                  </a:moveTo>
                  <a:cubicBezTo>
                    <a:pt x="1787" y="504"/>
                    <a:pt x="1799" y="551"/>
                    <a:pt x="1802" y="660"/>
                  </a:cubicBezTo>
                  <a:cubicBezTo>
                    <a:pt x="1802" y="789"/>
                    <a:pt x="1798" y="918"/>
                    <a:pt x="1793" y="1045"/>
                  </a:cubicBezTo>
                  <a:cubicBezTo>
                    <a:pt x="1757" y="1578"/>
                    <a:pt x="1637" y="2188"/>
                    <a:pt x="1399" y="2669"/>
                  </a:cubicBezTo>
                  <a:cubicBezTo>
                    <a:pt x="1311" y="2845"/>
                    <a:pt x="1456" y="3024"/>
                    <a:pt x="1615" y="3024"/>
                  </a:cubicBezTo>
                  <a:cubicBezTo>
                    <a:pt x="1672" y="3024"/>
                    <a:pt x="1730" y="3002"/>
                    <a:pt x="1780" y="2949"/>
                  </a:cubicBezTo>
                  <a:cubicBezTo>
                    <a:pt x="1824" y="2903"/>
                    <a:pt x="1886" y="2882"/>
                    <a:pt x="1949" y="2882"/>
                  </a:cubicBezTo>
                  <a:cubicBezTo>
                    <a:pt x="2036" y="2882"/>
                    <a:pt x="2126" y="2922"/>
                    <a:pt x="2178" y="2990"/>
                  </a:cubicBezTo>
                  <a:cubicBezTo>
                    <a:pt x="2307" y="3160"/>
                    <a:pt x="2174" y="3435"/>
                    <a:pt x="2022" y="3541"/>
                  </a:cubicBezTo>
                  <a:cubicBezTo>
                    <a:pt x="1802" y="3692"/>
                    <a:pt x="1912" y="3985"/>
                    <a:pt x="2160" y="4013"/>
                  </a:cubicBezTo>
                  <a:cubicBezTo>
                    <a:pt x="2500" y="4050"/>
                    <a:pt x="2816" y="4256"/>
                    <a:pt x="2968" y="4567"/>
                  </a:cubicBezTo>
                  <a:cubicBezTo>
                    <a:pt x="3046" y="4724"/>
                    <a:pt x="3133" y="5003"/>
                    <a:pt x="3063" y="5178"/>
                  </a:cubicBezTo>
                  <a:cubicBezTo>
                    <a:pt x="3042" y="5234"/>
                    <a:pt x="3041" y="5250"/>
                    <a:pt x="3010" y="5250"/>
                  </a:cubicBezTo>
                  <a:cubicBezTo>
                    <a:pt x="2996" y="5250"/>
                    <a:pt x="2974" y="5246"/>
                    <a:pt x="2940" y="5242"/>
                  </a:cubicBezTo>
                  <a:cubicBezTo>
                    <a:pt x="2843" y="5228"/>
                    <a:pt x="2733" y="5168"/>
                    <a:pt x="2642" y="5132"/>
                  </a:cubicBezTo>
                  <a:cubicBezTo>
                    <a:pt x="2270" y="4986"/>
                    <a:pt x="1912" y="4806"/>
                    <a:pt x="1569" y="4609"/>
                  </a:cubicBezTo>
                  <a:cubicBezTo>
                    <a:pt x="1279" y="4440"/>
                    <a:pt x="807" y="4228"/>
                    <a:pt x="674" y="3898"/>
                  </a:cubicBezTo>
                  <a:cubicBezTo>
                    <a:pt x="638" y="3811"/>
                    <a:pt x="559" y="3761"/>
                    <a:pt x="472" y="3747"/>
                  </a:cubicBezTo>
                  <a:cubicBezTo>
                    <a:pt x="454" y="3293"/>
                    <a:pt x="491" y="2821"/>
                    <a:pt x="574" y="2380"/>
                  </a:cubicBezTo>
                  <a:cubicBezTo>
                    <a:pt x="669" y="1885"/>
                    <a:pt x="794" y="1362"/>
                    <a:pt x="1110" y="963"/>
                  </a:cubicBezTo>
                  <a:cubicBezTo>
                    <a:pt x="1247" y="789"/>
                    <a:pt x="1427" y="619"/>
                    <a:pt x="1628" y="532"/>
                  </a:cubicBezTo>
                  <a:cubicBezTo>
                    <a:pt x="1674" y="514"/>
                    <a:pt x="1708" y="504"/>
                    <a:pt x="1733" y="504"/>
                  </a:cubicBezTo>
                  <a:close/>
                  <a:moveTo>
                    <a:pt x="1753" y="0"/>
                  </a:moveTo>
                  <a:cubicBezTo>
                    <a:pt x="1519" y="0"/>
                    <a:pt x="1288" y="122"/>
                    <a:pt x="1105" y="262"/>
                  </a:cubicBezTo>
                  <a:cubicBezTo>
                    <a:pt x="591" y="651"/>
                    <a:pt x="322" y="1299"/>
                    <a:pt x="179" y="1904"/>
                  </a:cubicBezTo>
                  <a:cubicBezTo>
                    <a:pt x="0" y="2651"/>
                    <a:pt x="28" y="3390"/>
                    <a:pt x="147" y="4141"/>
                  </a:cubicBezTo>
                  <a:cubicBezTo>
                    <a:pt x="161" y="4228"/>
                    <a:pt x="234" y="4270"/>
                    <a:pt x="312" y="4270"/>
                  </a:cubicBezTo>
                  <a:cubicBezTo>
                    <a:pt x="390" y="4412"/>
                    <a:pt x="509" y="4522"/>
                    <a:pt x="656" y="4632"/>
                  </a:cubicBezTo>
                  <a:cubicBezTo>
                    <a:pt x="913" y="4821"/>
                    <a:pt x="1183" y="4986"/>
                    <a:pt x="1459" y="5141"/>
                  </a:cubicBezTo>
                  <a:cubicBezTo>
                    <a:pt x="1725" y="5288"/>
                    <a:pt x="2000" y="5420"/>
                    <a:pt x="2280" y="5540"/>
                  </a:cubicBezTo>
                  <a:cubicBezTo>
                    <a:pt x="2507" y="5636"/>
                    <a:pt x="2775" y="5779"/>
                    <a:pt x="3034" y="5779"/>
                  </a:cubicBezTo>
                  <a:cubicBezTo>
                    <a:pt x="3062" y="5779"/>
                    <a:pt x="3090" y="5777"/>
                    <a:pt x="3118" y="5774"/>
                  </a:cubicBezTo>
                  <a:cubicBezTo>
                    <a:pt x="3751" y="5687"/>
                    <a:pt x="3632" y="4766"/>
                    <a:pt x="3444" y="4362"/>
                  </a:cubicBezTo>
                  <a:cubicBezTo>
                    <a:pt x="3275" y="3999"/>
                    <a:pt x="2972" y="3742"/>
                    <a:pt x="2614" y="3604"/>
                  </a:cubicBezTo>
                  <a:cubicBezTo>
                    <a:pt x="2775" y="3316"/>
                    <a:pt x="2811" y="2967"/>
                    <a:pt x="2582" y="2679"/>
                  </a:cubicBezTo>
                  <a:cubicBezTo>
                    <a:pt x="2449" y="2504"/>
                    <a:pt x="2242" y="2404"/>
                    <a:pt x="2032" y="2385"/>
                  </a:cubicBezTo>
                  <a:cubicBezTo>
                    <a:pt x="2092" y="2229"/>
                    <a:pt x="2147" y="2073"/>
                    <a:pt x="2183" y="1904"/>
                  </a:cubicBezTo>
                  <a:cubicBezTo>
                    <a:pt x="2265" y="1559"/>
                    <a:pt x="2307" y="1202"/>
                    <a:pt x="2312" y="844"/>
                  </a:cubicBezTo>
                  <a:cubicBezTo>
                    <a:pt x="2320" y="532"/>
                    <a:pt x="2307" y="152"/>
                    <a:pt x="1954" y="33"/>
                  </a:cubicBezTo>
                  <a:cubicBezTo>
                    <a:pt x="1887" y="10"/>
                    <a:pt x="1820" y="0"/>
                    <a:pt x="17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8" name="Google Shape;3508;p44"/>
            <p:cNvSpPr/>
            <p:nvPr/>
          </p:nvSpPr>
          <p:spPr>
            <a:xfrm>
              <a:off x="4222226" y="938246"/>
              <a:ext cx="184177" cy="302275"/>
            </a:xfrm>
            <a:custGeom>
              <a:rect b="b" l="l" r="r" t="t"/>
              <a:pathLst>
                <a:path extrusionOk="0" h="4945" w="3013">
                  <a:moveTo>
                    <a:pt x="1254" y="0"/>
                  </a:moveTo>
                  <a:cubicBezTo>
                    <a:pt x="1125" y="0"/>
                    <a:pt x="994" y="65"/>
                    <a:pt x="899" y="170"/>
                  </a:cubicBezTo>
                  <a:cubicBezTo>
                    <a:pt x="551" y="551"/>
                    <a:pt x="340" y="1165"/>
                    <a:pt x="211" y="1656"/>
                  </a:cubicBezTo>
                  <a:cubicBezTo>
                    <a:pt x="73" y="2188"/>
                    <a:pt x="1" y="2775"/>
                    <a:pt x="69" y="3321"/>
                  </a:cubicBezTo>
                  <a:cubicBezTo>
                    <a:pt x="24" y="3398"/>
                    <a:pt x="28" y="3495"/>
                    <a:pt x="115" y="3573"/>
                  </a:cubicBezTo>
                  <a:cubicBezTo>
                    <a:pt x="482" y="3899"/>
                    <a:pt x="885" y="4211"/>
                    <a:pt x="1307" y="4454"/>
                  </a:cubicBezTo>
                  <a:cubicBezTo>
                    <a:pt x="1523" y="4582"/>
                    <a:pt x="1757" y="4683"/>
                    <a:pt x="1982" y="4789"/>
                  </a:cubicBezTo>
                  <a:cubicBezTo>
                    <a:pt x="2146" y="4868"/>
                    <a:pt x="2320" y="4944"/>
                    <a:pt x="2505" y="4944"/>
                  </a:cubicBezTo>
                  <a:cubicBezTo>
                    <a:pt x="2532" y="4944"/>
                    <a:pt x="2559" y="4943"/>
                    <a:pt x="2587" y="4939"/>
                  </a:cubicBezTo>
                  <a:cubicBezTo>
                    <a:pt x="2765" y="4912"/>
                    <a:pt x="2930" y="4797"/>
                    <a:pt x="2972" y="4609"/>
                  </a:cubicBezTo>
                  <a:cubicBezTo>
                    <a:pt x="3013" y="4399"/>
                    <a:pt x="2885" y="4215"/>
                    <a:pt x="2752" y="4064"/>
                  </a:cubicBezTo>
                  <a:cubicBezTo>
                    <a:pt x="2518" y="3798"/>
                    <a:pt x="2215" y="3614"/>
                    <a:pt x="1904" y="3459"/>
                  </a:cubicBezTo>
                  <a:cubicBezTo>
                    <a:pt x="2050" y="3243"/>
                    <a:pt x="2105" y="2977"/>
                    <a:pt x="2005" y="2725"/>
                  </a:cubicBezTo>
                  <a:cubicBezTo>
                    <a:pt x="1912" y="2496"/>
                    <a:pt x="1707" y="2340"/>
                    <a:pt x="1477" y="2298"/>
                  </a:cubicBezTo>
                  <a:cubicBezTo>
                    <a:pt x="1582" y="1808"/>
                    <a:pt x="1647" y="1303"/>
                    <a:pt x="1665" y="803"/>
                  </a:cubicBezTo>
                  <a:cubicBezTo>
                    <a:pt x="1675" y="574"/>
                    <a:pt x="1697" y="295"/>
                    <a:pt x="1523" y="115"/>
                  </a:cubicBezTo>
                  <a:cubicBezTo>
                    <a:pt x="1445" y="35"/>
                    <a:pt x="1350" y="0"/>
                    <a:pt x="12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09" name="Google Shape;3509;p44"/>
          <p:cNvGrpSpPr/>
          <p:nvPr/>
        </p:nvGrpSpPr>
        <p:grpSpPr>
          <a:xfrm flipH="1" rot="6918043">
            <a:off x="-198508" y="-658852"/>
            <a:ext cx="1170254" cy="1844219"/>
            <a:chOff x="2046800" y="1535850"/>
            <a:chExt cx="488075" cy="769150"/>
          </a:xfrm>
        </p:grpSpPr>
        <p:sp>
          <p:nvSpPr>
            <p:cNvPr id="3510" name="Google Shape;3510;p44"/>
            <p:cNvSpPr/>
            <p:nvPr/>
          </p:nvSpPr>
          <p:spPr>
            <a:xfrm>
              <a:off x="2133600" y="1857875"/>
              <a:ext cx="46225" cy="46250"/>
            </a:xfrm>
            <a:custGeom>
              <a:rect b="b" l="l" r="r" t="t"/>
              <a:pathLst>
                <a:path extrusionOk="0" h="1850" w="1849">
                  <a:moveTo>
                    <a:pt x="614" y="1"/>
                  </a:moveTo>
                  <a:cubicBezTo>
                    <a:pt x="601" y="1"/>
                    <a:pt x="587" y="2"/>
                    <a:pt x="574" y="5"/>
                  </a:cubicBezTo>
                  <a:cubicBezTo>
                    <a:pt x="252" y="73"/>
                    <a:pt x="0" y="399"/>
                    <a:pt x="161" y="725"/>
                  </a:cubicBezTo>
                  <a:cubicBezTo>
                    <a:pt x="229" y="858"/>
                    <a:pt x="348" y="964"/>
                    <a:pt x="496" y="1009"/>
                  </a:cubicBezTo>
                  <a:cubicBezTo>
                    <a:pt x="540" y="1020"/>
                    <a:pt x="585" y="1026"/>
                    <a:pt x="630" y="1026"/>
                  </a:cubicBezTo>
                  <a:cubicBezTo>
                    <a:pt x="658" y="1026"/>
                    <a:pt x="687" y="1024"/>
                    <a:pt x="716" y="1019"/>
                  </a:cubicBezTo>
                  <a:cubicBezTo>
                    <a:pt x="729" y="1019"/>
                    <a:pt x="743" y="1019"/>
                    <a:pt x="756" y="1014"/>
                  </a:cubicBezTo>
                  <a:lnTo>
                    <a:pt x="756" y="1014"/>
                  </a:lnTo>
                  <a:cubicBezTo>
                    <a:pt x="748" y="1138"/>
                    <a:pt x="693" y="1284"/>
                    <a:pt x="716" y="1394"/>
                  </a:cubicBezTo>
                  <a:cubicBezTo>
                    <a:pt x="748" y="1574"/>
                    <a:pt x="885" y="1720"/>
                    <a:pt x="1046" y="1794"/>
                  </a:cubicBezTo>
                  <a:cubicBezTo>
                    <a:pt x="1132" y="1832"/>
                    <a:pt x="1215" y="1850"/>
                    <a:pt x="1293" y="1850"/>
                  </a:cubicBezTo>
                  <a:cubicBezTo>
                    <a:pt x="1545" y="1850"/>
                    <a:pt x="1743" y="1663"/>
                    <a:pt x="1789" y="1358"/>
                  </a:cubicBezTo>
                  <a:cubicBezTo>
                    <a:pt x="1806" y="1239"/>
                    <a:pt x="1766" y="1097"/>
                    <a:pt x="1609" y="968"/>
                  </a:cubicBezTo>
                  <a:cubicBezTo>
                    <a:pt x="1577" y="941"/>
                    <a:pt x="1514" y="826"/>
                    <a:pt x="1624" y="822"/>
                  </a:cubicBezTo>
                  <a:cubicBezTo>
                    <a:pt x="1719" y="816"/>
                    <a:pt x="1784" y="761"/>
                    <a:pt x="1798" y="721"/>
                  </a:cubicBezTo>
                  <a:cubicBezTo>
                    <a:pt x="1821" y="638"/>
                    <a:pt x="1848" y="560"/>
                    <a:pt x="1812" y="486"/>
                  </a:cubicBezTo>
                  <a:cubicBezTo>
                    <a:pt x="1743" y="344"/>
                    <a:pt x="1577" y="299"/>
                    <a:pt x="1421" y="294"/>
                  </a:cubicBezTo>
                  <a:cubicBezTo>
                    <a:pt x="1371" y="294"/>
                    <a:pt x="1298" y="331"/>
                    <a:pt x="1193" y="331"/>
                  </a:cubicBezTo>
                  <a:cubicBezTo>
                    <a:pt x="1138" y="331"/>
                    <a:pt x="1074" y="321"/>
                    <a:pt x="1000" y="289"/>
                  </a:cubicBezTo>
                  <a:cubicBezTo>
                    <a:pt x="885" y="242"/>
                    <a:pt x="786" y="1"/>
                    <a:pt x="6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44"/>
            <p:cNvSpPr/>
            <p:nvPr/>
          </p:nvSpPr>
          <p:spPr>
            <a:xfrm>
              <a:off x="2160750" y="1875875"/>
              <a:ext cx="3350" cy="2550"/>
            </a:xfrm>
            <a:custGeom>
              <a:rect b="b" l="l" r="r" t="t"/>
              <a:pathLst>
                <a:path extrusionOk="0" h="102" w="134">
                  <a:moveTo>
                    <a:pt x="65" y="1"/>
                  </a:moveTo>
                  <a:cubicBezTo>
                    <a:pt x="1" y="1"/>
                    <a:pt x="1" y="102"/>
                    <a:pt x="65" y="102"/>
                  </a:cubicBezTo>
                  <a:cubicBezTo>
                    <a:pt x="134" y="102"/>
                    <a:pt x="134" y="1"/>
                    <a:pt x="65" y="1"/>
                  </a:cubicBezTo>
                  <a:close/>
                </a:path>
              </a:pathLst>
            </a:custGeom>
            <a:solidFill>
              <a:srgbClr val="2B8D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44"/>
            <p:cNvSpPr/>
            <p:nvPr/>
          </p:nvSpPr>
          <p:spPr>
            <a:xfrm>
              <a:off x="2217000" y="1813125"/>
              <a:ext cx="5100" cy="8525"/>
            </a:xfrm>
            <a:custGeom>
              <a:rect b="b" l="l" r="r" t="t"/>
              <a:pathLst>
                <a:path extrusionOk="0" h="341" w="204">
                  <a:moveTo>
                    <a:pt x="100" y="1"/>
                  </a:moveTo>
                  <a:cubicBezTo>
                    <a:pt x="55" y="1"/>
                    <a:pt x="11" y="37"/>
                    <a:pt x="30" y="89"/>
                  </a:cubicBezTo>
                  <a:cubicBezTo>
                    <a:pt x="53" y="144"/>
                    <a:pt x="44" y="199"/>
                    <a:pt x="21" y="250"/>
                  </a:cubicBezTo>
                  <a:cubicBezTo>
                    <a:pt x="1" y="294"/>
                    <a:pt x="36" y="341"/>
                    <a:pt x="76" y="341"/>
                  </a:cubicBezTo>
                  <a:cubicBezTo>
                    <a:pt x="90" y="341"/>
                    <a:pt x="104" y="335"/>
                    <a:pt x="117" y="323"/>
                  </a:cubicBezTo>
                  <a:cubicBezTo>
                    <a:pt x="191" y="254"/>
                    <a:pt x="204" y="144"/>
                    <a:pt x="172" y="53"/>
                  </a:cubicBezTo>
                  <a:cubicBezTo>
                    <a:pt x="159" y="16"/>
                    <a:pt x="129" y="1"/>
                    <a:pt x="100" y="1"/>
                  </a:cubicBezTo>
                  <a:close/>
                </a:path>
              </a:pathLst>
            </a:custGeom>
            <a:solidFill>
              <a:srgbClr val="2B8D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3" name="Google Shape;3513;p44"/>
            <p:cNvSpPr/>
            <p:nvPr/>
          </p:nvSpPr>
          <p:spPr>
            <a:xfrm>
              <a:off x="2187575" y="1753275"/>
              <a:ext cx="36150" cy="69625"/>
            </a:xfrm>
            <a:custGeom>
              <a:rect b="b" l="l" r="r" t="t"/>
              <a:pathLst>
                <a:path extrusionOk="0" h="2785" w="1446">
                  <a:moveTo>
                    <a:pt x="352" y="0"/>
                  </a:moveTo>
                  <a:cubicBezTo>
                    <a:pt x="336" y="0"/>
                    <a:pt x="320" y="1"/>
                    <a:pt x="303" y="2"/>
                  </a:cubicBezTo>
                  <a:cubicBezTo>
                    <a:pt x="161" y="11"/>
                    <a:pt x="1" y="149"/>
                    <a:pt x="66" y="314"/>
                  </a:cubicBezTo>
                  <a:cubicBezTo>
                    <a:pt x="98" y="396"/>
                    <a:pt x="129" y="483"/>
                    <a:pt x="193" y="548"/>
                  </a:cubicBezTo>
                  <a:cubicBezTo>
                    <a:pt x="271" y="631"/>
                    <a:pt x="363" y="644"/>
                    <a:pt x="418" y="741"/>
                  </a:cubicBezTo>
                  <a:cubicBezTo>
                    <a:pt x="510" y="910"/>
                    <a:pt x="593" y="1084"/>
                    <a:pt x="657" y="1268"/>
                  </a:cubicBezTo>
                  <a:cubicBezTo>
                    <a:pt x="817" y="1713"/>
                    <a:pt x="1065" y="2181"/>
                    <a:pt x="1116" y="2657"/>
                  </a:cubicBezTo>
                  <a:cubicBezTo>
                    <a:pt x="1125" y="2741"/>
                    <a:pt x="1195" y="2785"/>
                    <a:pt x="1262" y="2785"/>
                  </a:cubicBezTo>
                  <a:cubicBezTo>
                    <a:pt x="1327" y="2785"/>
                    <a:pt x="1389" y="2743"/>
                    <a:pt x="1386" y="2657"/>
                  </a:cubicBezTo>
                  <a:cubicBezTo>
                    <a:pt x="1359" y="2089"/>
                    <a:pt x="1446" y="1543"/>
                    <a:pt x="1239" y="997"/>
                  </a:cubicBezTo>
                  <a:cubicBezTo>
                    <a:pt x="1152" y="773"/>
                    <a:pt x="1056" y="557"/>
                    <a:pt x="886" y="383"/>
                  </a:cubicBezTo>
                  <a:cubicBezTo>
                    <a:pt x="713" y="210"/>
                    <a:pt x="613" y="0"/>
                    <a:pt x="3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p44"/>
            <p:cNvSpPr/>
            <p:nvPr/>
          </p:nvSpPr>
          <p:spPr>
            <a:xfrm>
              <a:off x="2272550" y="1683125"/>
              <a:ext cx="46100" cy="162325"/>
            </a:xfrm>
            <a:custGeom>
              <a:rect b="b" l="l" r="r" t="t"/>
              <a:pathLst>
                <a:path extrusionOk="0" h="6493" w="1844">
                  <a:moveTo>
                    <a:pt x="1385" y="1"/>
                  </a:moveTo>
                  <a:cubicBezTo>
                    <a:pt x="1375" y="1"/>
                    <a:pt x="1364" y="1"/>
                    <a:pt x="1353" y="2"/>
                  </a:cubicBezTo>
                  <a:cubicBezTo>
                    <a:pt x="972" y="34"/>
                    <a:pt x="701" y="497"/>
                    <a:pt x="541" y="800"/>
                  </a:cubicBezTo>
                  <a:cubicBezTo>
                    <a:pt x="147" y="1556"/>
                    <a:pt x="37" y="2446"/>
                    <a:pt x="14" y="3289"/>
                  </a:cubicBezTo>
                  <a:cubicBezTo>
                    <a:pt x="0" y="3812"/>
                    <a:pt x="24" y="4335"/>
                    <a:pt x="101" y="4853"/>
                  </a:cubicBezTo>
                  <a:cubicBezTo>
                    <a:pt x="179" y="5372"/>
                    <a:pt x="312" y="5876"/>
                    <a:pt x="403" y="6394"/>
                  </a:cubicBezTo>
                  <a:cubicBezTo>
                    <a:pt x="416" y="6463"/>
                    <a:pt x="463" y="6493"/>
                    <a:pt x="513" y="6493"/>
                  </a:cubicBezTo>
                  <a:cubicBezTo>
                    <a:pt x="590" y="6493"/>
                    <a:pt x="675" y="6424"/>
                    <a:pt x="661" y="6320"/>
                  </a:cubicBezTo>
                  <a:cubicBezTo>
                    <a:pt x="646" y="6225"/>
                    <a:pt x="638" y="6123"/>
                    <a:pt x="629" y="6023"/>
                  </a:cubicBezTo>
                  <a:cubicBezTo>
                    <a:pt x="633" y="5564"/>
                    <a:pt x="646" y="5124"/>
                    <a:pt x="752" y="4670"/>
                  </a:cubicBezTo>
                  <a:cubicBezTo>
                    <a:pt x="853" y="4235"/>
                    <a:pt x="991" y="3812"/>
                    <a:pt x="1129" y="3391"/>
                  </a:cubicBezTo>
                  <a:cubicBezTo>
                    <a:pt x="1408" y="2542"/>
                    <a:pt x="1706" y="1725"/>
                    <a:pt x="1789" y="832"/>
                  </a:cubicBezTo>
                  <a:cubicBezTo>
                    <a:pt x="1807" y="658"/>
                    <a:pt x="1844" y="474"/>
                    <a:pt x="1789" y="300"/>
                  </a:cubicBezTo>
                  <a:cubicBezTo>
                    <a:pt x="1733" y="118"/>
                    <a:pt x="1573" y="1"/>
                    <a:pt x="1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Google Shape;3515;p44"/>
            <p:cNvSpPr/>
            <p:nvPr/>
          </p:nvSpPr>
          <p:spPr>
            <a:xfrm>
              <a:off x="2214225" y="1580050"/>
              <a:ext cx="293025" cy="508000"/>
            </a:xfrm>
            <a:custGeom>
              <a:rect b="b" l="l" r="r" t="t"/>
              <a:pathLst>
                <a:path extrusionOk="0" h="20320" w="11721">
                  <a:moveTo>
                    <a:pt x="11443" y="0"/>
                  </a:moveTo>
                  <a:cubicBezTo>
                    <a:pt x="11402" y="0"/>
                    <a:pt x="11359" y="11"/>
                    <a:pt x="11317" y="34"/>
                  </a:cubicBezTo>
                  <a:cubicBezTo>
                    <a:pt x="10927" y="241"/>
                    <a:pt x="9661" y="992"/>
                    <a:pt x="9340" y="1213"/>
                  </a:cubicBezTo>
                  <a:cubicBezTo>
                    <a:pt x="8726" y="1638"/>
                    <a:pt x="7621" y="1992"/>
                    <a:pt x="7011" y="2414"/>
                  </a:cubicBezTo>
                  <a:cubicBezTo>
                    <a:pt x="4539" y="4120"/>
                    <a:pt x="4971" y="6220"/>
                    <a:pt x="4924" y="6275"/>
                  </a:cubicBezTo>
                  <a:cubicBezTo>
                    <a:pt x="2975" y="8642"/>
                    <a:pt x="2213" y="11774"/>
                    <a:pt x="1494" y="14686"/>
                  </a:cubicBezTo>
                  <a:cubicBezTo>
                    <a:pt x="1273" y="15585"/>
                    <a:pt x="1053" y="16484"/>
                    <a:pt x="806" y="17373"/>
                  </a:cubicBezTo>
                  <a:cubicBezTo>
                    <a:pt x="549" y="18295"/>
                    <a:pt x="393" y="19231"/>
                    <a:pt x="45" y="20125"/>
                  </a:cubicBezTo>
                  <a:cubicBezTo>
                    <a:pt x="1" y="20243"/>
                    <a:pt x="96" y="20319"/>
                    <a:pt x="196" y="20319"/>
                  </a:cubicBezTo>
                  <a:cubicBezTo>
                    <a:pt x="262" y="20319"/>
                    <a:pt x="330" y="20286"/>
                    <a:pt x="361" y="20212"/>
                  </a:cubicBezTo>
                  <a:cubicBezTo>
                    <a:pt x="682" y="19437"/>
                    <a:pt x="1049" y="18671"/>
                    <a:pt x="1315" y="17873"/>
                  </a:cubicBezTo>
                  <a:cubicBezTo>
                    <a:pt x="1576" y="17080"/>
                    <a:pt x="1764" y="16259"/>
                    <a:pt x="1966" y="15447"/>
                  </a:cubicBezTo>
                  <a:cubicBezTo>
                    <a:pt x="2347" y="13902"/>
                    <a:pt x="2732" y="12540"/>
                    <a:pt x="3168" y="11008"/>
                  </a:cubicBezTo>
                  <a:cubicBezTo>
                    <a:pt x="3589" y="9531"/>
                    <a:pt x="4442" y="7715"/>
                    <a:pt x="5383" y="6597"/>
                  </a:cubicBezTo>
                  <a:cubicBezTo>
                    <a:pt x="6148" y="5698"/>
                    <a:pt x="8620" y="3922"/>
                    <a:pt x="8946" y="3748"/>
                  </a:cubicBezTo>
                  <a:cubicBezTo>
                    <a:pt x="10235" y="3060"/>
                    <a:pt x="11404" y="1969"/>
                    <a:pt x="11689" y="318"/>
                  </a:cubicBezTo>
                  <a:cubicBezTo>
                    <a:pt x="11721" y="148"/>
                    <a:pt x="11596" y="0"/>
                    <a:pt x="114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6" name="Google Shape;3516;p44"/>
            <p:cNvSpPr/>
            <p:nvPr/>
          </p:nvSpPr>
          <p:spPr>
            <a:xfrm>
              <a:off x="2267800" y="1712125"/>
              <a:ext cx="182475" cy="212000"/>
            </a:xfrm>
            <a:custGeom>
              <a:rect b="b" l="l" r="r" t="t"/>
              <a:pathLst>
                <a:path extrusionOk="0" h="8480" w="7299">
                  <a:moveTo>
                    <a:pt x="6556" y="1"/>
                  </a:moveTo>
                  <a:cubicBezTo>
                    <a:pt x="6412" y="1"/>
                    <a:pt x="6270" y="72"/>
                    <a:pt x="6175" y="222"/>
                  </a:cubicBezTo>
                  <a:cubicBezTo>
                    <a:pt x="4574" y="2804"/>
                    <a:pt x="2749" y="3258"/>
                    <a:pt x="1461" y="6381"/>
                  </a:cubicBezTo>
                  <a:cubicBezTo>
                    <a:pt x="1094" y="7275"/>
                    <a:pt x="373" y="7601"/>
                    <a:pt x="373" y="7601"/>
                  </a:cubicBezTo>
                  <a:cubicBezTo>
                    <a:pt x="373" y="7601"/>
                    <a:pt x="80" y="7812"/>
                    <a:pt x="21" y="8225"/>
                  </a:cubicBezTo>
                  <a:cubicBezTo>
                    <a:pt x="0" y="8358"/>
                    <a:pt x="95" y="8480"/>
                    <a:pt x="198" y="8480"/>
                  </a:cubicBezTo>
                  <a:cubicBezTo>
                    <a:pt x="233" y="8480"/>
                    <a:pt x="268" y="8466"/>
                    <a:pt x="300" y="8435"/>
                  </a:cubicBezTo>
                  <a:cubicBezTo>
                    <a:pt x="571" y="8170"/>
                    <a:pt x="1094" y="7757"/>
                    <a:pt x="1162" y="7715"/>
                  </a:cubicBezTo>
                  <a:lnTo>
                    <a:pt x="1199" y="7692"/>
                  </a:lnTo>
                  <a:cubicBezTo>
                    <a:pt x="1281" y="7619"/>
                    <a:pt x="1369" y="7550"/>
                    <a:pt x="1452" y="7482"/>
                  </a:cubicBezTo>
                  <a:cubicBezTo>
                    <a:pt x="2098" y="6959"/>
                    <a:pt x="2832" y="6559"/>
                    <a:pt x="3478" y="6032"/>
                  </a:cubicBezTo>
                  <a:cubicBezTo>
                    <a:pt x="4121" y="5509"/>
                    <a:pt x="4735" y="4950"/>
                    <a:pt x="5308" y="4349"/>
                  </a:cubicBezTo>
                  <a:cubicBezTo>
                    <a:pt x="5821" y="3808"/>
                    <a:pt x="6312" y="3217"/>
                    <a:pt x="6652" y="2546"/>
                  </a:cubicBezTo>
                  <a:cubicBezTo>
                    <a:pt x="6964" y="1941"/>
                    <a:pt x="7298" y="1079"/>
                    <a:pt x="7055" y="396"/>
                  </a:cubicBezTo>
                  <a:cubicBezTo>
                    <a:pt x="6967" y="141"/>
                    <a:pt x="6759" y="1"/>
                    <a:pt x="6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7" name="Google Shape;3517;p44"/>
            <p:cNvSpPr/>
            <p:nvPr/>
          </p:nvSpPr>
          <p:spPr>
            <a:xfrm>
              <a:off x="2147350" y="1696650"/>
              <a:ext cx="107325" cy="67650"/>
            </a:xfrm>
            <a:custGeom>
              <a:rect b="b" l="l" r="r" t="t"/>
              <a:pathLst>
                <a:path extrusionOk="0" h="2706" w="4293">
                  <a:moveTo>
                    <a:pt x="3599" y="0"/>
                  </a:moveTo>
                  <a:cubicBezTo>
                    <a:pt x="3423" y="0"/>
                    <a:pt x="3239" y="69"/>
                    <a:pt x="3091" y="185"/>
                  </a:cubicBezTo>
                  <a:cubicBezTo>
                    <a:pt x="2881" y="346"/>
                    <a:pt x="2676" y="750"/>
                    <a:pt x="2385" y="750"/>
                  </a:cubicBezTo>
                  <a:cubicBezTo>
                    <a:pt x="2378" y="750"/>
                    <a:pt x="2370" y="750"/>
                    <a:pt x="2362" y="750"/>
                  </a:cubicBezTo>
                  <a:cubicBezTo>
                    <a:pt x="2119" y="735"/>
                    <a:pt x="1899" y="621"/>
                    <a:pt x="1651" y="621"/>
                  </a:cubicBezTo>
                  <a:cubicBezTo>
                    <a:pt x="1431" y="621"/>
                    <a:pt x="1211" y="676"/>
                    <a:pt x="1009" y="767"/>
                  </a:cubicBezTo>
                  <a:cubicBezTo>
                    <a:pt x="812" y="864"/>
                    <a:pt x="532" y="1080"/>
                    <a:pt x="418" y="1318"/>
                  </a:cubicBezTo>
                  <a:cubicBezTo>
                    <a:pt x="1" y="1859"/>
                    <a:pt x="757" y="2666"/>
                    <a:pt x="1381" y="2703"/>
                  </a:cubicBezTo>
                  <a:cubicBezTo>
                    <a:pt x="1399" y="2705"/>
                    <a:pt x="1418" y="2705"/>
                    <a:pt x="1436" y="2705"/>
                  </a:cubicBezTo>
                  <a:cubicBezTo>
                    <a:pt x="1604" y="2705"/>
                    <a:pt x="1762" y="2651"/>
                    <a:pt x="1899" y="2556"/>
                  </a:cubicBezTo>
                  <a:cubicBezTo>
                    <a:pt x="2005" y="2488"/>
                    <a:pt x="2128" y="2299"/>
                    <a:pt x="2252" y="2281"/>
                  </a:cubicBezTo>
                  <a:cubicBezTo>
                    <a:pt x="2258" y="2280"/>
                    <a:pt x="2264" y="2280"/>
                    <a:pt x="2269" y="2280"/>
                  </a:cubicBezTo>
                  <a:cubicBezTo>
                    <a:pt x="2354" y="2280"/>
                    <a:pt x="2459" y="2337"/>
                    <a:pt x="2532" y="2363"/>
                  </a:cubicBezTo>
                  <a:cubicBezTo>
                    <a:pt x="2632" y="2395"/>
                    <a:pt x="2729" y="2418"/>
                    <a:pt x="2835" y="2428"/>
                  </a:cubicBezTo>
                  <a:cubicBezTo>
                    <a:pt x="2857" y="2430"/>
                    <a:pt x="2880" y="2430"/>
                    <a:pt x="2903" y="2430"/>
                  </a:cubicBezTo>
                  <a:cubicBezTo>
                    <a:pt x="3080" y="2430"/>
                    <a:pt x="3253" y="2385"/>
                    <a:pt x="3412" y="2308"/>
                  </a:cubicBezTo>
                  <a:cubicBezTo>
                    <a:pt x="3783" y="2134"/>
                    <a:pt x="4031" y="1781"/>
                    <a:pt x="4141" y="1391"/>
                  </a:cubicBezTo>
                  <a:cubicBezTo>
                    <a:pt x="4234" y="1061"/>
                    <a:pt x="4293" y="589"/>
                    <a:pt x="4100" y="282"/>
                  </a:cubicBezTo>
                  <a:cubicBezTo>
                    <a:pt x="3980" y="84"/>
                    <a:pt x="3794" y="0"/>
                    <a:pt x="35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44"/>
            <p:cNvSpPr/>
            <p:nvPr/>
          </p:nvSpPr>
          <p:spPr>
            <a:xfrm>
              <a:off x="2182775" y="1748200"/>
              <a:ext cx="55400" cy="450100"/>
            </a:xfrm>
            <a:custGeom>
              <a:rect b="b" l="l" r="r" t="t"/>
              <a:pathLst>
                <a:path extrusionOk="0" h="18004" w="2216">
                  <a:moveTo>
                    <a:pt x="1000" y="1"/>
                  </a:moveTo>
                  <a:cubicBezTo>
                    <a:pt x="807" y="1"/>
                    <a:pt x="614" y="155"/>
                    <a:pt x="688" y="394"/>
                  </a:cubicBezTo>
                  <a:cubicBezTo>
                    <a:pt x="1380" y="2581"/>
                    <a:pt x="1500" y="4883"/>
                    <a:pt x="1468" y="7162"/>
                  </a:cubicBezTo>
                  <a:cubicBezTo>
                    <a:pt x="1450" y="8308"/>
                    <a:pt x="1408" y="9459"/>
                    <a:pt x="1353" y="10606"/>
                  </a:cubicBezTo>
                  <a:cubicBezTo>
                    <a:pt x="1298" y="11775"/>
                    <a:pt x="1188" y="12945"/>
                    <a:pt x="967" y="14096"/>
                  </a:cubicBezTo>
                  <a:cubicBezTo>
                    <a:pt x="844" y="14724"/>
                    <a:pt x="707" y="15339"/>
                    <a:pt x="550" y="15958"/>
                  </a:cubicBezTo>
                  <a:cubicBezTo>
                    <a:pt x="395" y="16582"/>
                    <a:pt x="266" y="17233"/>
                    <a:pt x="42" y="17833"/>
                  </a:cubicBezTo>
                  <a:cubicBezTo>
                    <a:pt x="0" y="17938"/>
                    <a:pt x="82" y="18004"/>
                    <a:pt x="168" y="18004"/>
                  </a:cubicBezTo>
                  <a:cubicBezTo>
                    <a:pt x="226" y="18004"/>
                    <a:pt x="285" y="17975"/>
                    <a:pt x="313" y="17911"/>
                  </a:cubicBezTo>
                  <a:cubicBezTo>
                    <a:pt x="537" y="17371"/>
                    <a:pt x="808" y="16861"/>
                    <a:pt x="1009" y="16311"/>
                  </a:cubicBezTo>
                  <a:cubicBezTo>
                    <a:pt x="1211" y="15765"/>
                    <a:pt x="1348" y="15206"/>
                    <a:pt x="1490" y="14647"/>
                  </a:cubicBezTo>
                  <a:cubicBezTo>
                    <a:pt x="1784" y="13495"/>
                    <a:pt x="1894" y="12285"/>
                    <a:pt x="1964" y="11106"/>
                  </a:cubicBezTo>
                  <a:cubicBezTo>
                    <a:pt x="2101" y="8763"/>
                    <a:pt x="2216" y="6378"/>
                    <a:pt x="2023" y="4034"/>
                  </a:cubicBezTo>
                  <a:cubicBezTo>
                    <a:pt x="1913" y="2741"/>
                    <a:pt x="1697" y="1461"/>
                    <a:pt x="1303" y="223"/>
                  </a:cubicBezTo>
                  <a:cubicBezTo>
                    <a:pt x="1254" y="68"/>
                    <a:pt x="1127" y="1"/>
                    <a:pt x="10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44"/>
            <p:cNvSpPr/>
            <p:nvPr/>
          </p:nvSpPr>
          <p:spPr>
            <a:xfrm>
              <a:off x="2154850" y="1864100"/>
              <a:ext cx="75975" cy="149300"/>
            </a:xfrm>
            <a:custGeom>
              <a:rect b="b" l="l" r="r" t="t"/>
              <a:pathLst>
                <a:path extrusionOk="0" h="5972" w="3039">
                  <a:moveTo>
                    <a:pt x="800" y="1"/>
                  </a:moveTo>
                  <a:cubicBezTo>
                    <a:pt x="652" y="1"/>
                    <a:pt x="503" y="22"/>
                    <a:pt x="357" y="68"/>
                  </a:cubicBezTo>
                  <a:cubicBezTo>
                    <a:pt x="1" y="181"/>
                    <a:pt x="110" y="703"/>
                    <a:pt x="430" y="703"/>
                  </a:cubicBezTo>
                  <a:cubicBezTo>
                    <a:pt x="461" y="703"/>
                    <a:pt x="495" y="698"/>
                    <a:pt x="530" y="687"/>
                  </a:cubicBezTo>
                  <a:cubicBezTo>
                    <a:pt x="645" y="651"/>
                    <a:pt x="753" y="634"/>
                    <a:pt x="854" y="634"/>
                  </a:cubicBezTo>
                  <a:cubicBezTo>
                    <a:pt x="1703" y="634"/>
                    <a:pt x="2120" y="1804"/>
                    <a:pt x="2264" y="2512"/>
                  </a:cubicBezTo>
                  <a:cubicBezTo>
                    <a:pt x="2370" y="3049"/>
                    <a:pt x="2378" y="3590"/>
                    <a:pt x="2401" y="4136"/>
                  </a:cubicBezTo>
                  <a:cubicBezTo>
                    <a:pt x="2410" y="4429"/>
                    <a:pt x="2484" y="4709"/>
                    <a:pt x="2525" y="4997"/>
                  </a:cubicBezTo>
                  <a:cubicBezTo>
                    <a:pt x="2567" y="5287"/>
                    <a:pt x="2585" y="5575"/>
                    <a:pt x="2622" y="5865"/>
                  </a:cubicBezTo>
                  <a:cubicBezTo>
                    <a:pt x="2631" y="5935"/>
                    <a:pt x="2687" y="5971"/>
                    <a:pt x="2740" y="5971"/>
                  </a:cubicBezTo>
                  <a:cubicBezTo>
                    <a:pt x="2792" y="5971"/>
                    <a:pt x="2842" y="5937"/>
                    <a:pt x="2846" y="5865"/>
                  </a:cubicBezTo>
                  <a:cubicBezTo>
                    <a:pt x="2865" y="5530"/>
                    <a:pt x="2874" y="5172"/>
                    <a:pt x="2947" y="4847"/>
                  </a:cubicBezTo>
                  <a:cubicBezTo>
                    <a:pt x="3016" y="4521"/>
                    <a:pt x="3039" y="4205"/>
                    <a:pt x="3030" y="3875"/>
                  </a:cubicBezTo>
                  <a:cubicBezTo>
                    <a:pt x="3016" y="3219"/>
                    <a:pt x="2956" y="2558"/>
                    <a:pt x="2778" y="1926"/>
                  </a:cubicBezTo>
                  <a:cubicBezTo>
                    <a:pt x="2626" y="1384"/>
                    <a:pt x="2383" y="829"/>
                    <a:pt x="1947" y="453"/>
                  </a:cubicBezTo>
                  <a:cubicBezTo>
                    <a:pt x="1629" y="172"/>
                    <a:pt x="1218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44"/>
            <p:cNvSpPr/>
            <p:nvPr/>
          </p:nvSpPr>
          <p:spPr>
            <a:xfrm>
              <a:off x="2209950" y="1747625"/>
              <a:ext cx="21550" cy="64650"/>
            </a:xfrm>
            <a:custGeom>
              <a:rect b="b" l="l" r="r" t="t"/>
              <a:pathLst>
                <a:path extrusionOk="0" h="2586" w="862">
                  <a:moveTo>
                    <a:pt x="515" y="0"/>
                  </a:moveTo>
                  <a:cubicBezTo>
                    <a:pt x="467" y="0"/>
                    <a:pt x="418" y="14"/>
                    <a:pt x="371" y="45"/>
                  </a:cubicBezTo>
                  <a:cubicBezTo>
                    <a:pt x="46" y="265"/>
                    <a:pt x="0" y="719"/>
                    <a:pt x="9" y="1086"/>
                  </a:cubicBezTo>
                  <a:cubicBezTo>
                    <a:pt x="14" y="1310"/>
                    <a:pt x="32" y="1545"/>
                    <a:pt x="83" y="1765"/>
                  </a:cubicBezTo>
                  <a:cubicBezTo>
                    <a:pt x="134" y="1994"/>
                    <a:pt x="238" y="2205"/>
                    <a:pt x="299" y="2434"/>
                  </a:cubicBezTo>
                  <a:cubicBezTo>
                    <a:pt x="326" y="2540"/>
                    <a:pt x="404" y="2585"/>
                    <a:pt x="485" y="2585"/>
                  </a:cubicBezTo>
                  <a:cubicBezTo>
                    <a:pt x="609" y="2585"/>
                    <a:pt x="739" y="2480"/>
                    <a:pt x="706" y="2320"/>
                  </a:cubicBezTo>
                  <a:cubicBezTo>
                    <a:pt x="670" y="2136"/>
                    <a:pt x="688" y="1952"/>
                    <a:pt x="688" y="1769"/>
                  </a:cubicBezTo>
                  <a:cubicBezTo>
                    <a:pt x="684" y="1581"/>
                    <a:pt x="661" y="1388"/>
                    <a:pt x="656" y="1200"/>
                  </a:cubicBezTo>
                  <a:cubicBezTo>
                    <a:pt x="647" y="1058"/>
                    <a:pt x="642" y="916"/>
                    <a:pt x="661" y="779"/>
                  </a:cubicBezTo>
                  <a:cubicBezTo>
                    <a:pt x="684" y="631"/>
                    <a:pt x="767" y="521"/>
                    <a:pt x="807" y="379"/>
                  </a:cubicBezTo>
                  <a:cubicBezTo>
                    <a:pt x="862" y="191"/>
                    <a:pt x="696" y="0"/>
                    <a:pt x="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44"/>
            <p:cNvSpPr/>
            <p:nvPr/>
          </p:nvSpPr>
          <p:spPr>
            <a:xfrm>
              <a:off x="2131850" y="1842850"/>
              <a:ext cx="367450" cy="462150"/>
            </a:xfrm>
            <a:custGeom>
              <a:rect b="b" l="l" r="r" t="t"/>
              <a:pathLst>
                <a:path extrusionOk="0" h="18486" w="14698">
                  <a:moveTo>
                    <a:pt x="14612" y="1"/>
                  </a:moveTo>
                  <a:cubicBezTo>
                    <a:pt x="14610" y="1"/>
                    <a:pt x="14609" y="1"/>
                    <a:pt x="14607" y="1"/>
                  </a:cubicBezTo>
                  <a:cubicBezTo>
                    <a:pt x="13983" y="10"/>
                    <a:pt x="13397" y="344"/>
                    <a:pt x="12846" y="606"/>
                  </a:cubicBezTo>
                  <a:cubicBezTo>
                    <a:pt x="12552" y="744"/>
                    <a:pt x="12264" y="858"/>
                    <a:pt x="11985" y="1023"/>
                  </a:cubicBezTo>
                  <a:cubicBezTo>
                    <a:pt x="11691" y="1203"/>
                    <a:pt x="11407" y="1400"/>
                    <a:pt x="11127" y="1606"/>
                  </a:cubicBezTo>
                  <a:cubicBezTo>
                    <a:pt x="10127" y="2340"/>
                    <a:pt x="9150" y="3138"/>
                    <a:pt x="8266" y="4004"/>
                  </a:cubicBezTo>
                  <a:cubicBezTo>
                    <a:pt x="7366" y="4884"/>
                    <a:pt x="6554" y="5862"/>
                    <a:pt x="5784" y="6857"/>
                  </a:cubicBezTo>
                  <a:cubicBezTo>
                    <a:pt x="5027" y="7843"/>
                    <a:pt x="4331" y="8861"/>
                    <a:pt x="3739" y="9953"/>
                  </a:cubicBezTo>
                  <a:cubicBezTo>
                    <a:pt x="3665" y="10090"/>
                    <a:pt x="3592" y="10232"/>
                    <a:pt x="3523" y="10370"/>
                  </a:cubicBezTo>
                  <a:cubicBezTo>
                    <a:pt x="3789" y="9049"/>
                    <a:pt x="3931" y="7714"/>
                    <a:pt x="3904" y="6366"/>
                  </a:cubicBezTo>
                  <a:cubicBezTo>
                    <a:pt x="3891" y="5779"/>
                    <a:pt x="3840" y="5197"/>
                    <a:pt x="3766" y="4615"/>
                  </a:cubicBezTo>
                  <a:cubicBezTo>
                    <a:pt x="3692" y="4027"/>
                    <a:pt x="3533" y="3468"/>
                    <a:pt x="3381" y="2894"/>
                  </a:cubicBezTo>
                  <a:cubicBezTo>
                    <a:pt x="3363" y="2823"/>
                    <a:pt x="3311" y="2793"/>
                    <a:pt x="3257" y="2793"/>
                  </a:cubicBezTo>
                  <a:cubicBezTo>
                    <a:pt x="3176" y="2793"/>
                    <a:pt x="3091" y="2863"/>
                    <a:pt x="3110" y="2968"/>
                  </a:cubicBezTo>
                  <a:cubicBezTo>
                    <a:pt x="3203" y="3481"/>
                    <a:pt x="3220" y="4009"/>
                    <a:pt x="3262" y="4532"/>
                  </a:cubicBezTo>
                  <a:cubicBezTo>
                    <a:pt x="3303" y="5041"/>
                    <a:pt x="3317" y="5545"/>
                    <a:pt x="3313" y="6059"/>
                  </a:cubicBezTo>
                  <a:cubicBezTo>
                    <a:pt x="3307" y="7068"/>
                    <a:pt x="3230" y="8082"/>
                    <a:pt x="3083" y="9077"/>
                  </a:cubicBezTo>
                  <a:cubicBezTo>
                    <a:pt x="2784" y="11075"/>
                    <a:pt x="2202" y="13016"/>
                    <a:pt x="1474" y="14891"/>
                  </a:cubicBezTo>
                  <a:cubicBezTo>
                    <a:pt x="1061" y="15946"/>
                    <a:pt x="602" y="16978"/>
                    <a:pt x="121" y="18001"/>
                  </a:cubicBezTo>
                  <a:cubicBezTo>
                    <a:pt x="0" y="18253"/>
                    <a:pt x="223" y="18486"/>
                    <a:pt x="431" y="18486"/>
                  </a:cubicBezTo>
                  <a:cubicBezTo>
                    <a:pt x="525" y="18486"/>
                    <a:pt x="617" y="18438"/>
                    <a:pt x="671" y="18322"/>
                  </a:cubicBezTo>
                  <a:cubicBezTo>
                    <a:pt x="1501" y="16570"/>
                    <a:pt x="2285" y="14740"/>
                    <a:pt x="2877" y="12855"/>
                  </a:cubicBezTo>
                  <a:cubicBezTo>
                    <a:pt x="2977" y="12654"/>
                    <a:pt x="3078" y="12457"/>
                    <a:pt x="3179" y="12254"/>
                  </a:cubicBezTo>
                  <a:cubicBezTo>
                    <a:pt x="3445" y="11708"/>
                    <a:pt x="3720" y="11172"/>
                    <a:pt x="4014" y="10641"/>
                  </a:cubicBezTo>
                  <a:cubicBezTo>
                    <a:pt x="4606" y="9585"/>
                    <a:pt x="5243" y="8549"/>
                    <a:pt x="5940" y="7559"/>
                  </a:cubicBezTo>
                  <a:cubicBezTo>
                    <a:pt x="6642" y="6568"/>
                    <a:pt x="7430" y="5642"/>
                    <a:pt x="8279" y="4765"/>
                  </a:cubicBezTo>
                  <a:cubicBezTo>
                    <a:pt x="9123" y="3894"/>
                    <a:pt x="9985" y="3032"/>
                    <a:pt x="10943" y="2280"/>
                  </a:cubicBezTo>
                  <a:cubicBezTo>
                    <a:pt x="11517" y="1830"/>
                    <a:pt x="12122" y="1436"/>
                    <a:pt x="12718" y="1019"/>
                  </a:cubicBezTo>
                  <a:cubicBezTo>
                    <a:pt x="13310" y="606"/>
                    <a:pt x="14016" y="464"/>
                    <a:pt x="14639" y="124"/>
                  </a:cubicBezTo>
                  <a:cubicBezTo>
                    <a:pt x="14697" y="93"/>
                    <a:pt x="14672" y="1"/>
                    <a:pt x="146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44"/>
            <p:cNvSpPr/>
            <p:nvPr/>
          </p:nvSpPr>
          <p:spPr>
            <a:xfrm>
              <a:off x="2396500" y="1813650"/>
              <a:ext cx="66075" cy="83275"/>
            </a:xfrm>
            <a:custGeom>
              <a:rect b="b" l="l" r="r" t="t"/>
              <a:pathLst>
                <a:path extrusionOk="0" h="3331" w="2643">
                  <a:moveTo>
                    <a:pt x="2557" y="0"/>
                  </a:moveTo>
                  <a:cubicBezTo>
                    <a:pt x="2535" y="0"/>
                    <a:pt x="2513" y="11"/>
                    <a:pt x="2499" y="36"/>
                  </a:cubicBezTo>
                  <a:cubicBezTo>
                    <a:pt x="2173" y="582"/>
                    <a:pt x="1816" y="1095"/>
                    <a:pt x="1422" y="1595"/>
                  </a:cubicBezTo>
                  <a:cubicBezTo>
                    <a:pt x="1233" y="1834"/>
                    <a:pt x="1003" y="2031"/>
                    <a:pt x="811" y="2265"/>
                  </a:cubicBezTo>
                  <a:cubicBezTo>
                    <a:pt x="609" y="2513"/>
                    <a:pt x="398" y="2788"/>
                    <a:pt x="160" y="2998"/>
                  </a:cubicBezTo>
                  <a:cubicBezTo>
                    <a:pt x="1" y="3136"/>
                    <a:pt x="144" y="3330"/>
                    <a:pt x="310" y="3330"/>
                  </a:cubicBezTo>
                  <a:cubicBezTo>
                    <a:pt x="355" y="3330"/>
                    <a:pt x="402" y="3316"/>
                    <a:pt x="444" y="3283"/>
                  </a:cubicBezTo>
                  <a:cubicBezTo>
                    <a:pt x="706" y="3076"/>
                    <a:pt x="976" y="2907"/>
                    <a:pt x="1224" y="2678"/>
                  </a:cubicBezTo>
                  <a:cubicBezTo>
                    <a:pt x="1467" y="2453"/>
                    <a:pt x="1659" y="2151"/>
                    <a:pt x="1843" y="1875"/>
                  </a:cubicBezTo>
                  <a:cubicBezTo>
                    <a:pt x="2205" y="1343"/>
                    <a:pt x="2476" y="714"/>
                    <a:pt x="2627" y="91"/>
                  </a:cubicBezTo>
                  <a:cubicBezTo>
                    <a:pt x="2642" y="40"/>
                    <a:pt x="2600" y="0"/>
                    <a:pt x="25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44"/>
            <p:cNvSpPr/>
            <p:nvPr/>
          </p:nvSpPr>
          <p:spPr>
            <a:xfrm>
              <a:off x="2399375" y="1872075"/>
              <a:ext cx="108200" cy="23675"/>
            </a:xfrm>
            <a:custGeom>
              <a:rect b="b" l="l" r="r" t="t"/>
              <a:pathLst>
                <a:path extrusionOk="0" h="947" w="4328">
                  <a:moveTo>
                    <a:pt x="2674" y="1"/>
                  </a:moveTo>
                  <a:cubicBezTo>
                    <a:pt x="2540" y="1"/>
                    <a:pt x="2406" y="6"/>
                    <a:pt x="2274" y="15"/>
                  </a:cubicBezTo>
                  <a:cubicBezTo>
                    <a:pt x="1563" y="61"/>
                    <a:pt x="903" y="271"/>
                    <a:pt x="247" y="538"/>
                  </a:cubicBezTo>
                  <a:cubicBezTo>
                    <a:pt x="0" y="637"/>
                    <a:pt x="89" y="947"/>
                    <a:pt x="302" y="947"/>
                  </a:cubicBezTo>
                  <a:cubicBezTo>
                    <a:pt x="334" y="947"/>
                    <a:pt x="370" y="939"/>
                    <a:pt x="407" y="923"/>
                  </a:cubicBezTo>
                  <a:cubicBezTo>
                    <a:pt x="1008" y="667"/>
                    <a:pt x="1669" y="547"/>
                    <a:pt x="2310" y="474"/>
                  </a:cubicBezTo>
                  <a:cubicBezTo>
                    <a:pt x="2642" y="438"/>
                    <a:pt x="2973" y="429"/>
                    <a:pt x="3303" y="429"/>
                  </a:cubicBezTo>
                  <a:cubicBezTo>
                    <a:pt x="3608" y="429"/>
                    <a:pt x="3912" y="437"/>
                    <a:pt x="4218" y="437"/>
                  </a:cubicBezTo>
                  <a:cubicBezTo>
                    <a:pt x="4287" y="437"/>
                    <a:pt x="4328" y="326"/>
                    <a:pt x="4255" y="299"/>
                  </a:cubicBezTo>
                  <a:cubicBezTo>
                    <a:pt x="3762" y="82"/>
                    <a:pt x="3214" y="1"/>
                    <a:pt x="2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44"/>
            <p:cNvSpPr/>
            <p:nvPr/>
          </p:nvSpPr>
          <p:spPr>
            <a:xfrm>
              <a:off x="2289725" y="1919275"/>
              <a:ext cx="42450" cy="85375"/>
            </a:xfrm>
            <a:custGeom>
              <a:rect b="b" l="l" r="r" t="t"/>
              <a:pathLst>
                <a:path extrusionOk="0" h="3415" w="1698">
                  <a:moveTo>
                    <a:pt x="1598" y="0"/>
                  </a:moveTo>
                  <a:cubicBezTo>
                    <a:pt x="1556" y="0"/>
                    <a:pt x="1512" y="24"/>
                    <a:pt x="1496" y="72"/>
                  </a:cubicBezTo>
                  <a:cubicBezTo>
                    <a:pt x="1303" y="589"/>
                    <a:pt x="1134" y="1103"/>
                    <a:pt x="882" y="1598"/>
                  </a:cubicBezTo>
                  <a:cubicBezTo>
                    <a:pt x="634" y="2075"/>
                    <a:pt x="387" y="2566"/>
                    <a:pt x="107" y="3029"/>
                  </a:cubicBezTo>
                  <a:cubicBezTo>
                    <a:pt x="0" y="3204"/>
                    <a:pt x="172" y="3414"/>
                    <a:pt x="341" y="3414"/>
                  </a:cubicBezTo>
                  <a:cubicBezTo>
                    <a:pt x="399" y="3414"/>
                    <a:pt x="455" y="3390"/>
                    <a:pt x="501" y="3332"/>
                  </a:cubicBezTo>
                  <a:cubicBezTo>
                    <a:pt x="679" y="3107"/>
                    <a:pt x="850" y="2878"/>
                    <a:pt x="1005" y="2635"/>
                  </a:cubicBezTo>
                  <a:cubicBezTo>
                    <a:pt x="1170" y="2378"/>
                    <a:pt x="1271" y="2089"/>
                    <a:pt x="1367" y="1805"/>
                  </a:cubicBezTo>
                  <a:cubicBezTo>
                    <a:pt x="1551" y="1268"/>
                    <a:pt x="1697" y="667"/>
                    <a:pt x="1697" y="99"/>
                  </a:cubicBezTo>
                  <a:cubicBezTo>
                    <a:pt x="1697" y="34"/>
                    <a:pt x="1648" y="0"/>
                    <a:pt x="15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44"/>
            <p:cNvSpPr/>
            <p:nvPr/>
          </p:nvSpPr>
          <p:spPr>
            <a:xfrm>
              <a:off x="2271125" y="1971900"/>
              <a:ext cx="99125" cy="52725"/>
            </a:xfrm>
            <a:custGeom>
              <a:rect b="b" l="l" r="r" t="t"/>
              <a:pathLst>
                <a:path extrusionOk="0" h="2109" w="3965">
                  <a:moveTo>
                    <a:pt x="3693" y="0"/>
                  </a:moveTo>
                  <a:cubicBezTo>
                    <a:pt x="3588" y="0"/>
                    <a:pt x="3482" y="30"/>
                    <a:pt x="3377" y="48"/>
                  </a:cubicBezTo>
                  <a:cubicBezTo>
                    <a:pt x="3199" y="80"/>
                    <a:pt x="3019" y="122"/>
                    <a:pt x="2845" y="168"/>
                  </a:cubicBezTo>
                  <a:cubicBezTo>
                    <a:pt x="2492" y="259"/>
                    <a:pt x="2144" y="378"/>
                    <a:pt x="1814" y="535"/>
                  </a:cubicBezTo>
                  <a:cubicBezTo>
                    <a:pt x="1144" y="850"/>
                    <a:pt x="644" y="1373"/>
                    <a:pt x="112" y="1869"/>
                  </a:cubicBezTo>
                  <a:cubicBezTo>
                    <a:pt x="0" y="1970"/>
                    <a:pt x="102" y="2109"/>
                    <a:pt x="222" y="2109"/>
                  </a:cubicBezTo>
                  <a:cubicBezTo>
                    <a:pt x="254" y="2109"/>
                    <a:pt x="287" y="2099"/>
                    <a:pt x="318" y="2075"/>
                  </a:cubicBezTo>
                  <a:cubicBezTo>
                    <a:pt x="860" y="1648"/>
                    <a:pt x="1525" y="1392"/>
                    <a:pt x="2130" y="1076"/>
                  </a:cubicBezTo>
                  <a:cubicBezTo>
                    <a:pt x="2428" y="920"/>
                    <a:pt x="2726" y="759"/>
                    <a:pt x="3033" y="622"/>
                  </a:cubicBezTo>
                  <a:cubicBezTo>
                    <a:pt x="3184" y="558"/>
                    <a:pt x="3332" y="493"/>
                    <a:pt x="3487" y="438"/>
                  </a:cubicBezTo>
                  <a:cubicBezTo>
                    <a:pt x="3634" y="378"/>
                    <a:pt x="3785" y="351"/>
                    <a:pt x="3900" y="232"/>
                  </a:cubicBezTo>
                  <a:cubicBezTo>
                    <a:pt x="3965" y="163"/>
                    <a:pt x="3933" y="58"/>
                    <a:pt x="3845" y="25"/>
                  </a:cubicBezTo>
                  <a:cubicBezTo>
                    <a:pt x="3794" y="7"/>
                    <a:pt x="3744" y="0"/>
                    <a:pt x="36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44"/>
            <p:cNvSpPr/>
            <p:nvPr/>
          </p:nvSpPr>
          <p:spPr>
            <a:xfrm>
              <a:off x="2156650" y="2017250"/>
              <a:ext cx="250975" cy="249375"/>
            </a:xfrm>
            <a:custGeom>
              <a:rect b="b" l="l" r="r" t="t"/>
              <a:pathLst>
                <a:path extrusionOk="0" h="9975" w="10039">
                  <a:moveTo>
                    <a:pt x="8932" y="0"/>
                  </a:moveTo>
                  <a:cubicBezTo>
                    <a:pt x="8492" y="0"/>
                    <a:pt x="7980" y="239"/>
                    <a:pt x="7636" y="399"/>
                  </a:cubicBezTo>
                  <a:cubicBezTo>
                    <a:pt x="6067" y="1128"/>
                    <a:pt x="4668" y="2219"/>
                    <a:pt x="3641" y="3614"/>
                  </a:cubicBezTo>
                  <a:cubicBezTo>
                    <a:pt x="2967" y="4535"/>
                    <a:pt x="2435" y="5568"/>
                    <a:pt x="1875" y="6558"/>
                  </a:cubicBezTo>
                  <a:cubicBezTo>
                    <a:pt x="1413" y="7379"/>
                    <a:pt x="990" y="8218"/>
                    <a:pt x="545" y="9048"/>
                  </a:cubicBezTo>
                  <a:cubicBezTo>
                    <a:pt x="371" y="9223"/>
                    <a:pt x="215" y="9424"/>
                    <a:pt x="92" y="9653"/>
                  </a:cubicBezTo>
                  <a:cubicBezTo>
                    <a:pt x="0" y="9827"/>
                    <a:pt x="139" y="9975"/>
                    <a:pt x="286" y="9975"/>
                  </a:cubicBezTo>
                  <a:cubicBezTo>
                    <a:pt x="352" y="9975"/>
                    <a:pt x="419" y="9945"/>
                    <a:pt x="467" y="9873"/>
                  </a:cubicBezTo>
                  <a:cubicBezTo>
                    <a:pt x="954" y="9168"/>
                    <a:pt x="1784" y="8750"/>
                    <a:pt x="2486" y="8292"/>
                  </a:cubicBezTo>
                  <a:cubicBezTo>
                    <a:pt x="3274" y="7773"/>
                    <a:pt x="4044" y="7223"/>
                    <a:pt x="4792" y="6645"/>
                  </a:cubicBezTo>
                  <a:cubicBezTo>
                    <a:pt x="6283" y="5485"/>
                    <a:pt x="7714" y="4209"/>
                    <a:pt x="8979" y="2806"/>
                  </a:cubicBezTo>
                  <a:cubicBezTo>
                    <a:pt x="9520" y="2206"/>
                    <a:pt x="10038" y="1307"/>
                    <a:pt x="9681" y="482"/>
                  </a:cubicBezTo>
                  <a:cubicBezTo>
                    <a:pt x="9526" y="122"/>
                    <a:pt x="9247" y="0"/>
                    <a:pt x="89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44"/>
            <p:cNvSpPr/>
            <p:nvPr/>
          </p:nvSpPr>
          <p:spPr>
            <a:xfrm>
              <a:off x="2271250" y="1932800"/>
              <a:ext cx="33875" cy="95775"/>
            </a:xfrm>
            <a:custGeom>
              <a:rect b="b" l="l" r="r" t="t"/>
              <a:pathLst>
                <a:path extrusionOk="0" h="3831" w="1355">
                  <a:moveTo>
                    <a:pt x="1152" y="1"/>
                  </a:moveTo>
                  <a:cubicBezTo>
                    <a:pt x="1100" y="1"/>
                    <a:pt x="1047" y="31"/>
                    <a:pt x="1029" y="90"/>
                  </a:cubicBezTo>
                  <a:cubicBezTo>
                    <a:pt x="946" y="374"/>
                    <a:pt x="956" y="681"/>
                    <a:pt x="887" y="970"/>
                  </a:cubicBezTo>
                  <a:cubicBezTo>
                    <a:pt x="823" y="1254"/>
                    <a:pt x="698" y="1512"/>
                    <a:pt x="630" y="1792"/>
                  </a:cubicBezTo>
                  <a:cubicBezTo>
                    <a:pt x="561" y="2071"/>
                    <a:pt x="474" y="2346"/>
                    <a:pt x="378" y="2621"/>
                  </a:cubicBezTo>
                  <a:cubicBezTo>
                    <a:pt x="281" y="2901"/>
                    <a:pt x="222" y="3227"/>
                    <a:pt x="89" y="3493"/>
                  </a:cubicBezTo>
                  <a:cubicBezTo>
                    <a:pt x="0" y="3670"/>
                    <a:pt x="151" y="3831"/>
                    <a:pt x="299" y="3831"/>
                  </a:cubicBezTo>
                  <a:cubicBezTo>
                    <a:pt x="367" y="3831"/>
                    <a:pt x="434" y="3798"/>
                    <a:pt x="478" y="3718"/>
                  </a:cubicBezTo>
                  <a:cubicBezTo>
                    <a:pt x="639" y="3428"/>
                    <a:pt x="832" y="3176"/>
                    <a:pt x="960" y="2865"/>
                  </a:cubicBezTo>
                  <a:cubicBezTo>
                    <a:pt x="1079" y="2575"/>
                    <a:pt x="1171" y="2268"/>
                    <a:pt x="1244" y="1961"/>
                  </a:cubicBezTo>
                  <a:cubicBezTo>
                    <a:pt x="1318" y="1654"/>
                    <a:pt x="1299" y="1341"/>
                    <a:pt x="1308" y="1030"/>
                  </a:cubicBezTo>
                  <a:cubicBezTo>
                    <a:pt x="1314" y="727"/>
                    <a:pt x="1354" y="384"/>
                    <a:pt x="1272" y="90"/>
                  </a:cubicBezTo>
                  <a:cubicBezTo>
                    <a:pt x="1256" y="31"/>
                    <a:pt x="1204" y="1"/>
                    <a:pt x="1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44"/>
            <p:cNvSpPr/>
            <p:nvPr/>
          </p:nvSpPr>
          <p:spPr>
            <a:xfrm>
              <a:off x="2149225" y="2068575"/>
              <a:ext cx="196325" cy="208700"/>
            </a:xfrm>
            <a:custGeom>
              <a:rect b="b" l="l" r="r" t="t"/>
              <a:pathLst>
                <a:path extrusionOk="0" h="8348" w="7853">
                  <a:moveTo>
                    <a:pt x="7736" y="1"/>
                  </a:moveTo>
                  <a:cubicBezTo>
                    <a:pt x="7703" y="1"/>
                    <a:pt x="7661" y="15"/>
                    <a:pt x="7616" y="48"/>
                  </a:cubicBezTo>
                  <a:cubicBezTo>
                    <a:pt x="7332" y="263"/>
                    <a:pt x="6456" y="704"/>
                    <a:pt x="4296" y="2859"/>
                  </a:cubicBezTo>
                  <a:cubicBezTo>
                    <a:pt x="3264" y="3881"/>
                    <a:pt x="2309" y="4959"/>
                    <a:pt x="1407" y="6101"/>
                  </a:cubicBezTo>
                  <a:cubicBezTo>
                    <a:pt x="893" y="6747"/>
                    <a:pt x="480" y="7431"/>
                    <a:pt x="59" y="8142"/>
                  </a:cubicBezTo>
                  <a:cubicBezTo>
                    <a:pt x="1" y="8237"/>
                    <a:pt x="89" y="8347"/>
                    <a:pt x="178" y="8347"/>
                  </a:cubicBezTo>
                  <a:cubicBezTo>
                    <a:pt x="209" y="8347"/>
                    <a:pt x="240" y="8334"/>
                    <a:pt x="265" y="8302"/>
                  </a:cubicBezTo>
                  <a:cubicBezTo>
                    <a:pt x="705" y="7748"/>
                    <a:pt x="1141" y="7082"/>
                    <a:pt x="1581" y="6518"/>
                  </a:cubicBezTo>
                  <a:cubicBezTo>
                    <a:pt x="2021" y="5954"/>
                    <a:pt x="3172" y="4615"/>
                    <a:pt x="3653" y="4083"/>
                  </a:cubicBezTo>
                  <a:cubicBezTo>
                    <a:pt x="5598" y="1942"/>
                    <a:pt x="6502" y="1180"/>
                    <a:pt x="7740" y="190"/>
                  </a:cubicBezTo>
                  <a:cubicBezTo>
                    <a:pt x="7852" y="96"/>
                    <a:pt x="7823" y="1"/>
                    <a:pt x="77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44"/>
            <p:cNvSpPr/>
            <p:nvPr/>
          </p:nvSpPr>
          <p:spPr>
            <a:xfrm>
              <a:off x="2322775" y="1886800"/>
              <a:ext cx="32350" cy="40650"/>
            </a:xfrm>
            <a:custGeom>
              <a:rect b="b" l="l" r="r" t="t"/>
              <a:pathLst>
                <a:path extrusionOk="0" h="1626" w="1294">
                  <a:moveTo>
                    <a:pt x="699" y="1"/>
                  </a:moveTo>
                  <a:cubicBezTo>
                    <a:pt x="680" y="1"/>
                    <a:pt x="661" y="2"/>
                    <a:pt x="642" y="4"/>
                  </a:cubicBezTo>
                  <a:cubicBezTo>
                    <a:pt x="371" y="36"/>
                    <a:pt x="161" y="237"/>
                    <a:pt x="68" y="485"/>
                  </a:cubicBezTo>
                  <a:cubicBezTo>
                    <a:pt x="13" y="632"/>
                    <a:pt x="0" y="797"/>
                    <a:pt x="13" y="953"/>
                  </a:cubicBezTo>
                  <a:cubicBezTo>
                    <a:pt x="28" y="1128"/>
                    <a:pt x="78" y="1288"/>
                    <a:pt x="133" y="1458"/>
                  </a:cubicBezTo>
                  <a:cubicBezTo>
                    <a:pt x="138" y="1471"/>
                    <a:pt x="142" y="1481"/>
                    <a:pt x="151" y="1494"/>
                  </a:cubicBezTo>
                  <a:cubicBezTo>
                    <a:pt x="143" y="1560"/>
                    <a:pt x="190" y="1626"/>
                    <a:pt x="266" y="1626"/>
                  </a:cubicBezTo>
                  <a:cubicBezTo>
                    <a:pt x="274" y="1626"/>
                    <a:pt x="283" y="1625"/>
                    <a:pt x="293" y="1623"/>
                  </a:cubicBezTo>
                  <a:cubicBezTo>
                    <a:pt x="362" y="1609"/>
                    <a:pt x="417" y="1563"/>
                    <a:pt x="472" y="1526"/>
                  </a:cubicBezTo>
                  <a:cubicBezTo>
                    <a:pt x="532" y="1485"/>
                    <a:pt x="591" y="1443"/>
                    <a:pt x="646" y="1398"/>
                  </a:cubicBezTo>
                  <a:cubicBezTo>
                    <a:pt x="747" y="1320"/>
                    <a:pt x="839" y="1233"/>
                    <a:pt x="921" y="1136"/>
                  </a:cubicBezTo>
                  <a:cubicBezTo>
                    <a:pt x="1096" y="935"/>
                    <a:pt x="1293" y="650"/>
                    <a:pt x="1211" y="370"/>
                  </a:cubicBezTo>
                  <a:cubicBezTo>
                    <a:pt x="1147" y="146"/>
                    <a:pt x="924" y="1"/>
                    <a:pt x="69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44"/>
            <p:cNvSpPr/>
            <p:nvPr/>
          </p:nvSpPr>
          <p:spPr>
            <a:xfrm>
              <a:off x="2360700" y="1953775"/>
              <a:ext cx="50725" cy="36450"/>
            </a:xfrm>
            <a:custGeom>
              <a:rect b="b" l="l" r="r" t="t"/>
              <a:pathLst>
                <a:path extrusionOk="0" h="1458" w="2029">
                  <a:moveTo>
                    <a:pt x="1203" y="1"/>
                  </a:moveTo>
                  <a:cubicBezTo>
                    <a:pt x="1129" y="1"/>
                    <a:pt x="1055" y="10"/>
                    <a:pt x="983" y="26"/>
                  </a:cubicBezTo>
                  <a:cubicBezTo>
                    <a:pt x="597" y="113"/>
                    <a:pt x="317" y="415"/>
                    <a:pt x="65" y="705"/>
                  </a:cubicBezTo>
                  <a:cubicBezTo>
                    <a:pt x="37" y="737"/>
                    <a:pt x="24" y="778"/>
                    <a:pt x="28" y="815"/>
                  </a:cubicBezTo>
                  <a:cubicBezTo>
                    <a:pt x="20" y="833"/>
                    <a:pt x="10" y="856"/>
                    <a:pt x="10" y="883"/>
                  </a:cubicBezTo>
                  <a:cubicBezTo>
                    <a:pt x="1" y="1067"/>
                    <a:pt x="162" y="1186"/>
                    <a:pt x="303" y="1268"/>
                  </a:cubicBezTo>
                  <a:cubicBezTo>
                    <a:pt x="441" y="1347"/>
                    <a:pt x="587" y="1406"/>
                    <a:pt x="744" y="1433"/>
                  </a:cubicBezTo>
                  <a:cubicBezTo>
                    <a:pt x="829" y="1449"/>
                    <a:pt x="917" y="1457"/>
                    <a:pt x="1005" y="1457"/>
                  </a:cubicBezTo>
                  <a:cubicBezTo>
                    <a:pt x="1232" y="1457"/>
                    <a:pt x="1460" y="1402"/>
                    <a:pt x="1652" y="1273"/>
                  </a:cubicBezTo>
                  <a:cubicBezTo>
                    <a:pt x="1794" y="1181"/>
                    <a:pt x="1918" y="1053"/>
                    <a:pt x="1973" y="888"/>
                  </a:cubicBezTo>
                  <a:cubicBezTo>
                    <a:pt x="2028" y="714"/>
                    <a:pt x="1968" y="525"/>
                    <a:pt x="1872" y="375"/>
                  </a:cubicBezTo>
                  <a:cubicBezTo>
                    <a:pt x="1781" y="223"/>
                    <a:pt x="1647" y="108"/>
                    <a:pt x="1482" y="49"/>
                  </a:cubicBezTo>
                  <a:cubicBezTo>
                    <a:pt x="1392" y="16"/>
                    <a:pt x="1298" y="1"/>
                    <a:pt x="12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44"/>
            <p:cNvSpPr/>
            <p:nvPr/>
          </p:nvSpPr>
          <p:spPr>
            <a:xfrm>
              <a:off x="2287575" y="1900150"/>
              <a:ext cx="29250" cy="45125"/>
            </a:xfrm>
            <a:custGeom>
              <a:rect b="b" l="l" r="r" t="t"/>
              <a:pathLst>
                <a:path extrusionOk="0" h="1805" w="1170">
                  <a:moveTo>
                    <a:pt x="740" y="1"/>
                  </a:moveTo>
                  <a:cubicBezTo>
                    <a:pt x="651" y="1"/>
                    <a:pt x="561" y="29"/>
                    <a:pt x="481" y="66"/>
                  </a:cubicBezTo>
                  <a:cubicBezTo>
                    <a:pt x="211" y="194"/>
                    <a:pt x="64" y="484"/>
                    <a:pt x="32" y="776"/>
                  </a:cubicBezTo>
                  <a:cubicBezTo>
                    <a:pt x="0" y="1106"/>
                    <a:pt x="119" y="1437"/>
                    <a:pt x="325" y="1694"/>
                  </a:cubicBezTo>
                  <a:cubicBezTo>
                    <a:pt x="325" y="1707"/>
                    <a:pt x="331" y="1722"/>
                    <a:pt x="339" y="1739"/>
                  </a:cubicBezTo>
                  <a:cubicBezTo>
                    <a:pt x="361" y="1777"/>
                    <a:pt x="411" y="1804"/>
                    <a:pt x="458" y="1804"/>
                  </a:cubicBezTo>
                  <a:cubicBezTo>
                    <a:pt x="479" y="1804"/>
                    <a:pt x="500" y="1799"/>
                    <a:pt x="518" y="1786"/>
                  </a:cubicBezTo>
                  <a:cubicBezTo>
                    <a:pt x="743" y="1616"/>
                    <a:pt x="913" y="1396"/>
                    <a:pt x="1018" y="1139"/>
                  </a:cubicBezTo>
                  <a:cubicBezTo>
                    <a:pt x="1119" y="901"/>
                    <a:pt x="1169" y="617"/>
                    <a:pt x="1119" y="364"/>
                  </a:cubicBezTo>
                  <a:cubicBezTo>
                    <a:pt x="1095" y="240"/>
                    <a:pt x="1032" y="121"/>
                    <a:pt x="926" y="52"/>
                  </a:cubicBezTo>
                  <a:cubicBezTo>
                    <a:pt x="868" y="16"/>
                    <a:pt x="805" y="1"/>
                    <a:pt x="7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44"/>
            <p:cNvSpPr/>
            <p:nvPr/>
          </p:nvSpPr>
          <p:spPr>
            <a:xfrm>
              <a:off x="2296150" y="1903125"/>
              <a:ext cx="16200" cy="13050"/>
            </a:xfrm>
            <a:custGeom>
              <a:rect b="b" l="l" r="r" t="t"/>
              <a:pathLst>
                <a:path extrusionOk="0" h="522" w="648">
                  <a:moveTo>
                    <a:pt x="382" y="168"/>
                  </a:moveTo>
                  <a:cubicBezTo>
                    <a:pt x="386" y="172"/>
                    <a:pt x="390" y="172"/>
                    <a:pt x="395" y="172"/>
                  </a:cubicBezTo>
                  <a:cubicBezTo>
                    <a:pt x="395" y="172"/>
                    <a:pt x="395" y="176"/>
                    <a:pt x="400" y="176"/>
                  </a:cubicBezTo>
                  <a:cubicBezTo>
                    <a:pt x="405" y="176"/>
                    <a:pt x="409" y="181"/>
                    <a:pt x="409" y="181"/>
                  </a:cubicBezTo>
                  <a:cubicBezTo>
                    <a:pt x="418" y="185"/>
                    <a:pt x="428" y="190"/>
                    <a:pt x="432" y="195"/>
                  </a:cubicBezTo>
                  <a:lnTo>
                    <a:pt x="437" y="199"/>
                  </a:lnTo>
                  <a:cubicBezTo>
                    <a:pt x="445" y="204"/>
                    <a:pt x="450" y="213"/>
                    <a:pt x="455" y="217"/>
                  </a:cubicBezTo>
                  <a:cubicBezTo>
                    <a:pt x="460" y="217"/>
                    <a:pt x="460" y="223"/>
                    <a:pt x="460" y="223"/>
                  </a:cubicBezTo>
                  <a:cubicBezTo>
                    <a:pt x="464" y="227"/>
                    <a:pt x="464" y="231"/>
                    <a:pt x="469" y="236"/>
                  </a:cubicBezTo>
                  <a:lnTo>
                    <a:pt x="469" y="240"/>
                  </a:lnTo>
                  <a:cubicBezTo>
                    <a:pt x="469" y="240"/>
                    <a:pt x="469" y="239"/>
                    <a:pt x="469" y="239"/>
                  </a:cubicBezTo>
                  <a:cubicBezTo>
                    <a:pt x="470" y="239"/>
                    <a:pt x="473" y="251"/>
                    <a:pt x="473" y="254"/>
                  </a:cubicBezTo>
                  <a:cubicBezTo>
                    <a:pt x="473" y="254"/>
                    <a:pt x="477" y="259"/>
                    <a:pt x="477" y="263"/>
                  </a:cubicBezTo>
                  <a:lnTo>
                    <a:pt x="477" y="278"/>
                  </a:lnTo>
                  <a:lnTo>
                    <a:pt x="477" y="282"/>
                  </a:lnTo>
                  <a:cubicBezTo>
                    <a:pt x="477" y="282"/>
                    <a:pt x="473" y="282"/>
                    <a:pt x="473" y="286"/>
                  </a:cubicBezTo>
                  <a:cubicBezTo>
                    <a:pt x="473" y="286"/>
                    <a:pt x="469" y="300"/>
                    <a:pt x="464" y="300"/>
                  </a:cubicBezTo>
                  <a:cubicBezTo>
                    <a:pt x="464" y="305"/>
                    <a:pt x="464" y="305"/>
                    <a:pt x="460" y="309"/>
                  </a:cubicBezTo>
                  <a:lnTo>
                    <a:pt x="460" y="314"/>
                  </a:lnTo>
                  <a:cubicBezTo>
                    <a:pt x="450" y="318"/>
                    <a:pt x="445" y="323"/>
                    <a:pt x="441" y="333"/>
                  </a:cubicBezTo>
                  <a:lnTo>
                    <a:pt x="437" y="333"/>
                  </a:lnTo>
                  <a:cubicBezTo>
                    <a:pt x="432" y="333"/>
                    <a:pt x="428" y="337"/>
                    <a:pt x="422" y="341"/>
                  </a:cubicBezTo>
                  <a:cubicBezTo>
                    <a:pt x="418" y="346"/>
                    <a:pt x="409" y="350"/>
                    <a:pt x="400" y="350"/>
                  </a:cubicBezTo>
                  <a:cubicBezTo>
                    <a:pt x="400" y="355"/>
                    <a:pt x="400" y="355"/>
                    <a:pt x="395" y="355"/>
                  </a:cubicBezTo>
                  <a:lnTo>
                    <a:pt x="390" y="355"/>
                  </a:lnTo>
                  <a:cubicBezTo>
                    <a:pt x="382" y="360"/>
                    <a:pt x="373" y="365"/>
                    <a:pt x="358" y="365"/>
                  </a:cubicBezTo>
                  <a:cubicBezTo>
                    <a:pt x="354" y="369"/>
                    <a:pt x="350" y="369"/>
                    <a:pt x="345" y="369"/>
                  </a:cubicBezTo>
                  <a:cubicBezTo>
                    <a:pt x="345" y="369"/>
                    <a:pt x="335" y="373"/>
                    <a:pt x="331" y="373"/>
                  </a:cubicBezTo>
                  <a:lnTo>
                    <a:pt x="280" y="373"/>
                  </a:lnTo>
                  <a:cubicBezTo>
                    <a:pt x="276" y="369"/>
                    <a:pt x="271" y="369"/>
                    <a:pt x="267" y="369"/>
                  </a:cubicBezTo>
                  <a:lnTo>
                    <a:pt x="263" y="365"/>
                  </a:lnTo>
                  <a:cubicBezTo>
                    <a:pt x="257" y="365"/>
                    <a:pt x="257" y="360"/>
                    <a:pt x="253" y="360"/>
                  </a:cubicBezTo>
                  <a:lnTo>
                    <a:pt x="248" y="355"/>
                  </a:lnTo>
                  <a:lnTo>
                    <a:pt x="244" y="350"/>
                  </a:lnTo>
                  <a:cubicBezTo>
                    <a:pt x="244" y="341"/>
                    <a:pt x="240" y="333"/>
                    <a:pt x="240" y="327"/>
                  </a:cubicBezTo>
                  <a:lnTo>
                    <a:pt x="240" y="314"/>
                  </a:lnTo>
                  <a:lnTo>
                    <a:pt x="240" y="286"/>
                  </a:lnTo>
                  <a:cubicBezTo>
                    <a:pt x="240" y="268"/>
                    <a:pt x="230" y="250"/>
                    <a:pt x="221" y="231"/>
                  </a:cubicBezTo>
                  <a:lnTo>
                    <a:pt x="225" y="227"/>
                  </a:lnTo>
                  <a:cubicBezTo>
                    <a:pt x="230" y="223"/>
                    <a:pt x="235" y="217"/>
                    <a:pt x="244" y="208"/>
                  </a:cubicBezTo>
                  <a:cubicBezTo>
                    <a:pt x="248" y="208"/>
                    <a:pt x="253" y="204"/>
                    <a:pt x="253" y="204"/>
                  </a:cubicBezTo>
                  <a:cubicBezTo>
                    <a:pt x="267" y="195"/>
                    <a:pt x="280" y="185"/>
                    <a:pt x="295" y="181"/>
                  </a:cubicBezTo>
                  <a:cubicBezTo>
                    <a:pt x="299" y="176"/>
                    <a:pt x="308" y="176"/>
                    <a:pt x="312" y="176"/>
                  </a:cubicBezTo>
                  <a:cubicBezTo>
                    <a:pt x="322" y="172"/>
                    <a:pt x="327" y="172"/>
                    <a:pt x="335" y="168"/>
                  </a:cubicBezTo>
                  <a:close/>
                  <a:moveTo>
                    <a:pt x="356" y="0"/>
                  </a:moveTo>
                  <a:cubicBezTo>
                    <a:pt x="336" y="0"/>
                    <a:pt x="316" y="3"/>
                    <a:pt x="295" y="7"/>
                  </a:cubicBezTo>
                  <a:cubicBezTo>
                    <a:pt x="180" y="30"/>
                    <a:pt x="83" y="121"/>
                    <a:pt x="24" y="223"/>
                  </a:cubicBezTo>
                  <a:cubicBezTo>
                    <a:pt x="1" y="259"/>
                    <a:pt x="15" y="314"/>
                    <a:pt x="56" y="333"/>
                  </a:cubicBezTo>
                  <a:cubicBezTo>
                    <a:pt x="60" y="337"/>
                    <a:pt x="65" y="337"/>
                    <a:pt x="70" y="337"/>
                  </a:cubicBezTo>
                  <a:cubicBezTo>
                    <a:pt x="83" y="424"/>
                    <a:pt x="175" y="498"/>
                    <a:pt x="253" y="515"/>
                  </a:cubicBezTo>
                  <a:cubicBezTo>
                    <a:pt x="273" y="520"/>
                    <a:pt x="294" y="522"/>
                    <a:pt x="316" y="522"/>
                  </a:cubicBezTo>
                  <a:cubicBezTo>
                    <a:pt x="410" y="522"/>
                    <a:pt x="510" y="481"/>
                    <a:pt x="570" y="410"/>
                  </a:cubicBezTo>
                  <a:cubicBezTo>
                    <a:pt x="642" y="327"/>
                    <a:pt x="648" y="213"/>
                    <a:pt x="583" y="121"/>
                  </a:cubicBezTo>
                  <a:cubicBezTo>
                    <a:pt x="527" y="42"/>
                    <a:pt x="447" y="0"/>
                    <a:pt x="3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44"/>
            <p:cNvSpPr/>
            <p:nvPr/>
          </p:nvSpPr>
          <p:spPr>
            <a:xfrm>
              <a:off x="2332400" y="1891825"/>
              <a:ext cx="15950" cy="12725"/>
            </a:xfrm>
            <a:custGeom>
              <a:rect b="b" l="l" r="r" t="t"/>
              <a:pathLst>
                <a:path extrusionOk="0" h="509" w="638">
                  <a:moveTo>
                    <a:pt x="362" y="174"/>
                  </a:moveTo>
                  <a:cubicBezTo>
                    <a:pt x="376" y="179"/>
                    <a:pt x="390" y="179"/>
                    <a:pt x="403" y="184"/>
                  </a:cubicBezTo>
                  <a:lnTo>
                    <a:pt x="409" y="188"/>
                  </a:lnTo>
                  <a:cubicBezTo>
                    <a:pt x="417" y="192"/>
                    <a:pt x="422" y="192"/>
                    <a:pt x="426" y="197"/>
                  </a:cubicBezTo>
                  <a:lnTo>
                    <a:pt x="431" y="201"/>
                  </a:lnTo>
                  <a:cubicBezTo>
                    <a:pt x="436" y="201"/>
                    <a:pt x="436" y="207"/>
                    <a:pt x="436" y="207"/>
                  </a:cubicBezTo>
                  <a:cubicBezTo>
                    <a:pt x="441" y="207"/>
                    <a:pt x="441" y="211"/>
                    <a:pt x="441" y="211"/>
                  </a:cubicBezTo>
                  <a:cubicBezTo>
                    <a:pt x="445" y="216"/>
                    <a:pt x="445" y="216"/>
                    <a:pt x="445" y="220"/>
                  </a:cubicBezTo>
                  <a:cubicBezTo>
                    <a:pt x="449" y="224"/>
                    <a:pt x="449" y="224"/>
                    <a:pt x="449" y="229"/>
                  </a:cubicBezTo>
                  <a:lnTo>
                    <a:pt x="449" y="234"/>
                  </a:lnTo>
                  <a:lnTo>
                    <a:pt x="449" y="239"/>
                  </a:lnTo>
                  <a:lnTo>
                    <a:pt x="449" y="243"/>
                  </a:lnTo>
                  <a:lnTo>
                    <a:pt x="449" y="247"/>
                  </a:lnTo>
                  <a:cubicBezTo>
                    <a:pt x="449" y="252"/>
                    <a:pt x="445" y="262"/>
                    <a:pt x="445" y="266"/>
                  </a:cubicBezTo>
                  <a:lnTo>
                    <a:pt x="445" y="271"/>
                  </a:lnTo>
                  <a:cubicBezTo>
                    <a:pt x="445" y="271"/>
                    <a:pt x="441" y="271"/>
                    <a:pt x="441" y="275"/>
                  </a:cubicBezTo>
                  <a:cubicBezTo>
                    <a:pt x="441" y="279"/>
                    <a:pt x="436" y="289"/>
                    <a:pt x="431" y="294"/>
                  </a:cubicBezTo>
                  <a:lnTo>
                    <a:pt x="422" y="303"/>
                  </a:lnTo>
                  <a:cubicBezTo>
                    <a:pt x="417" y="307"/>
                    <a:pt x="413" y="311"/>
                    <a:pt x="413" y="317"/>
                  </a:cubicBezTo>
                  <a:lnTo>
                    <a:pt x="409" y="317"/>
                  </a:lnTo>
                  <a:cubicBezTo>
                    <a:pt x="403" y="317"/>
                    <a:pt x="399" y="321"/>
                    <a:pt x="399" y="321"/>
                  </a:cubicBezTo>
                  <a:cubicBezTo>
                    <a:pt x="394" y="326"/>
                    <a:pt x="390" y="326"/>
                    <a:pt x="385" y="326"/>
                  </a:cubicBezTo>
                  <a:cubicBezTo>
                    <a:pt x="376" y="330"/>
                    <a:pt x="367" y="334"/>
                    <a:pt x="358" y="334"/>
                  </a:cubicBezTo>
                  <a:lnTo>
                    <a:pt x="354" y="334"/>
                  </a:lnTo>
                  <a:cubicBezTo>
                    <a:pt x="352" y="336"/>
                    <a:pt x="350" y="336"/>
                    <a:pt x="347" y="336"/>
                  </a:cubicBezTo>
                  <a:cubicBezTo>
                    <a:pt x="343" y="336"/>
                    <a:pt x="339" y="334"/>
                    <a:pt x="339" y="334"/>
                  </a:cubicBezTo>
                  <a:cubicBezTo>
                    <a:pt x="338" y="336"/>
                    <a:pt x="336" y="336"/>
                    <a:pt x="335" y="336"/>
                  </a:cubicBezTo>
                  <a:cubicBezTo>
                    <a:pt x="332" y="336"/>
                    <a:pt x="329" y="334"/>
                    <a:pt x="326" y="334"/>
                  </a:cubicBezTo>
                  <a:lnTo>
                    <a:pt x="312" y="334"/>
                  </a:lnTo>
                  <a:cubicBezTo>
                    <a:pt x="303" y="334"/>
                    <a:pt x="299" y="334"/>
                    <a:pt x="293" y="330"/>
                  </a:cubicBezTo>
                  <a:cubicBezTo>
                    <a:pt x="280" y="330"/>
                    <a:pt x="271" y="326"/>
                    <a:pt x="261" y="321"/>
                  </a:cubicBezTo>
                  <a:lnTo>
                    <a:pt x="257" y="321"/>
                  </a:lnTo>
                  <a:cubicBezTo>
                    <a:pt x="252" y="317"/>
                    <a:pt x="248" y="317"/>
                    <a:pt x="244" y="311"/>
                  </a:cubicBezTo>
                  <a:cubicBezTo>
                    <a:pt x="238" y="311"/>
                    <a:pt x="229" y="307"/>
                    <a:pt x="225" y="303"/>
                  </a:cubicBezTo>
                  <a:cubicBezTo>
                    <a:pt x="225" y="284"/>
                    <a:pt x="216" y="271"/>
                    <a:pt x="206" y="256"/>
                  </a:cubicBezTo>
                  <a:cubicBezTo>
                    <a:pt x="202" y="247"/>
                    <a:pt x="193" y="243"/>
                    <a:pt x="183" y="239"/>
                  </a:cubicBezTo>
                  <a:cubicBezTo>
                    <a:pt x="183" y="234"/>
                    <a:pt x="188" y="234"/>
                    <a:pt x="188" y="229"/>
                  </a:cubicBezTo>
                  <a:cubicBezTo>
                    <a:pt x="193" y="224"/>
                    <a:pt x="197" y="220"/>
                    <a:pt x="202" y="216"/>
                  </a:cubicBezTo>
                  <a:lnTo>
                    <a:pt x="206" y="211"/>
                  </a:lnTo>
                  <a:cubicBezTo>
                    <a:pt x="216" y="207"/>
                    <a:pt x="220" y="201"/>
                    <a:pt x="225" y="197"/>
                  </a:cubicBezTo>
                  <a:cubicBezTo>
                    <a:pt x="229" y="192"/>
                    <a:pt x="244" y="192"/>
                    <a:pt x="248" y="188"/>
                  </a:cubicBezTo>
                  <a:cubicBezTo>
                    <a:pt x="252" y="184"/>
                    <a:pt x="257" y="184"/>
                    <a:pt x="261" y="184"/>
                  </a:cubicBezTo>
                  <a:cubicBezTo>
                    <a:pt x="271" y="179"/>
                    <a:pt x="284" y="174"/>
                    <a:pt x="299" y="174"/>
                  </a:cubicBezTo>
                  <a:close/>
                  <a:moveTo>
                    <a:pt x="333" y="1"/>
                  </a:moveTo>
                  <a:cubicBezTo>
                    <a:pt x="304" y="1"/>
                    <a:pt x="276" y="4"/>
                    <a:pt x="248" y="9"/>
                  </a:cubicBezTo>
                  <a:cubicBezTo>
                    <a:pt x="133" y="27"/>
                    <a:pt x="0" y="124"/>
                    <a:pt x="9" y="256"/>
                  </a:cubicBezTo>
                  <a:cubicBezTo>
                    <a:pt x="9" y="284"/>
                    <a:pt x="23" y="311"/>
                    <a:pt x="45" y="326"/>
                  </a:cubicBezTo>
                  <a:lnTo>
                    <a:pt x="45" y="330"/>
                  </a:lnTo>
                  <a:cubicBezTo>
                    <a:pt x="45" y="376"/>
                    <a:pt x="78" y="417"/>
                    <a:pt x="115" y="440"/>
                  </a:cubicBezTo>
                  <a:cubicBezTo>
                    <a:pt x="161" y="472"/>
                    <a:pt x="216" y="495"/>
                    <a:pt x="271" y="504"/>
                  </a:cubicBezTo>
                  <a:cubicBezTo>
                    <a:pt x="290" y="507"/>
                    <a:pt x="309" y="508"/>
                    <a:pt x="328" y="508"/>
                  </a:cubicBezTo>
                  <a:cubicBezTo>
                    <a:pt x="432" y="508"/>
                    <a:pt x="532" y="464"/>
                    <a:pt x="582" y="366"/>
                  </a:cubicBezTo>
                  <a:cubicBezTo>
                    <a:pt x="638" y="271"/>
                    <a:pt x="619" y="146"/>
                    <a:pt x="536" y="74"/>
                  </a:cubicBezTo>
                  <a:cubicBezTo>
                    <a:pt x="480" y="20"/>
                    <a:pt x="407" y="1"/>
                    <a:pt x="3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44"/>
            <p:cNvSpPr/>
            <p:nvPr/>
          </p:nvSpPr>
          <p:spPr>
            <a:xfrm>
              <a:off x="2395225" y="1974250"/>
              <a:ext cx="125" cy="25"/>
            </a:xfrm>
            <a:custGeom>
              <a:rect b="b" l="l" r="r" t="t"/>
              <a:pathLst>
                <a:path extrusionOk="0" h="1" w="5">
                  <a:moveTo>
                    <a:pt x="0" y="0"/>
                  </a:moveTo>
                  <a:lnTo>
                    <a:pt x="0" y="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44"/>
            <p:cNvSpPr/>
            <p:nvPr/>
          </p:nvSpPr>
          <p:spPr>
            <a:xfrm>
              <a:off x="2389025" y="1961600"/>
              <a:ext cx="14675" cy="18125"/>
            </a:xfrm>
            <a:custGeom>
              <a:rect b="b" l="l" r="r" t="t"/>
              <a:pathLst>
                <a:path extrusionOk="0" h="725" w="587">
                  <a:moveTo>
                    <a:pt x="294" y="181"/>
                  </a:moveTo>
                  <a:cubicBezTo>
                    <a:pt x="307" y="185"/>
                    <a:pt x="317" y="185"/>
                    <a:pt x="326" y="189"/>
                  </a:cubicBezTo>
                  <a:cubicBezTo>
                    <a:pt x="326" y="189"/>
                    <a:pt x="331" y="195"/>
                    <a:pt x="335" y="195"/>
                  </a:cubicBezTo>
                  <a:cubicBezTo>
                    <a:pt x="335" y="199"/>
                    <a:pt x="339" y="199"/>
                    <a:pt x="345" y="204"/>
                  </a:cubicBezTo>
                  <a:lnTo>
                    <a:pt x="358" y="217"/>
                  </a:lnTo>
                  <a:cubicBezTo>
                    <a:pt x="362" y="222"/>
                    <a:pt x="362" y="222"/>
                    <a:pt x="367" y="227"/>
                  </a:cubicBezTo>
                  <a:cubicBezTo>
                    <a:pt x="367" y="231"/>
                    <a:pt x="367" y="231"/>
                    <a:pt x="372" y="236"/>
                  </a:cubicBezTo>
                  <a:cubicBezTo>
                    <a:pt x="377" y="240"/>
                    <a:pt x="381" y="259"/>
                    <a:pt x="381" y="268"/>
                  </a:cubicBezTo>
                  <a:cubicBezTo>
                    <a:pt x="386" y="282"/>
                    <a:pt x="386" y="291"/>
                    <a:pt x="390" y="305"/>
                  </a:cubicBezTo>
                  <a:cubicBezTo>
                    <a:pt x="390" y="309"/>
                    <a:pt x="390" y="314"/>
                    <a:pt x="394" y="318"/>
                  </a:cubicBezTo>
                  <a:lnTo>
                    <a:pt x="394" y="323"/>
                  </a:lnTo>
                  <a:cubicBezTo>
                    <a:pt x="400" y="327"/>
                    <a:pt x="394" y="354"/>
                    <a:pt x="394" y="364"/>
                  </a:cubicBezTo>
                  <a:cubicBezTo>
                    <a:pt x="400" y="369"/>
                    <a:pt x="400" y="424"/>
                    <a:pt x="394" y="428"/>
                  </a:cubicBezTo>
                  <a:cubicBezTo>
                    <a:pt x="394" y="428"/>
                    <a:pt x="397" y="415"/>
                    <a:pt x="397" y="415"/>
                  </a:cubicBezTo>
                  <a:lnTo>
                    <a:pt x="397" y="415"/>
                  </a:lnTo>
                  <a:cubicBezTo>
                    <a:pt x="397" y="415"/>
                    <a:pt x="396" y="417"/>
                    <a:pt x="394" y="424"/>
                  </a:cubicBezTo>
                  <a:cubicBezTo>
                    <a:pt x="394" y="428"/>
                    <a:pt x="394" y="433"/>
                    <a:pt x="390" y="443"/>
                  </a:cubicBezTo>
                  <a:cubicBezTo>
                    <a:pt x="390" y="451"/>
                    <a:pt x="386" y="465"/>
                    <a:pt x="381" y="474"/>
                  </a:cubicBezTo>
                  <a:lnTo>
                    <a:pt x="386" y="470"/>
                  </a:lnTo>
                  <a:lnTo>
                    <a:pt x="386" y="470"/>
                  </a:lnTo>
                  <a:cubicBezTo>
                    <a:pt x="381" y="474"/>
                    <a:pt x="381" y="479"/>
                    <a:pt x="377" y="483"/>
                  </a:cubicBezTo>
                  <a:cubicBezTo>
                    <a:pt x="372" y="492"/>
                    <a:pt x="367" y="498"/>
                    <a:pt x="362" y="506"/>
                  </a:cubicBezTo>
                  <a:cubicBezTo>
                    <a:pt x="362" y="511"/>
                    <a:pt x="358" y="515"/>
                    <a:pt x="354" y="515"/>
                  </a:cubicBezTo>
                  <a:cubicBezTo>
                    <a:pt x="349" y="520"/>
                    <a:pt x="345" y="520"/>
                    <a:pt x="339" y="525"/>
                  </a:cubicBezTo>
                  <a:cubicBezTo>
                    <a:pt x="339" y="525"/>
                    <a:pt x="336" y="525"/>
                    <a:pt x="332" y="528"/>
                  </a:cubicBezTo>
                  <a:lnTo>
                    <a:pt x="332" y="528"/>
                  </a:lnTo>
                  <a:cubicBezTo>
                    <a:pt x="332" y="528"/>
                    <a:pt x="331" y="527"/>
                    <a:pt x="331" y="527"/>
                  </a:cubicBezTo>
                  <a:cubicBezTo>
                    <a:pt x="328" y="527"/>
                    <a:pt x="326" y="529"/>
                    <a:pt x="326" y="529"/>
                  </a:cubicBezTo>
                  <a:lnTo>
                    <a:pt x="299" y="529"/>
                  </a:lnTo>
                  <a:cubicBezTo>
                    <a:pt x="294" y="525"/>
                    <a:pt x="290" y="525"/>
                    <a:pt x="280" y="525"/>
                  </a:cubicBezTo>
                  <a:lnTo>
                    <a:pt x="276" y="520"/>
                  </a:lnTo>
                  <a:lnTo>
                    <a:pt x="271" y="520"/>
                  </a:lnTo>
                  <a:cubicBezTo>
                    <a:pt x="271" y="520"/>
                    <a:pt x="257" y="511"/>
                    <a:pt x="252" y="506"/>
                  </a:cubicBezTo>
                  <a:lnTo>
                    <a:pt x="252" y="506"/>
                  </a:lnTo>
                  <a:cubicBezTo>
                    <a:pt x="252" y="509"/>
                    <a:pt x="254" y="510"/>
                    <a:pt x="254" y="510"/>
                  </a:cubicBezTo>
                  <a:cubicBezTo>
                    <a:pt x="254" y="510"/>
                    <a:pt x="252" y="509"/>
                    <a:pt x="248" y="506"/>
                  </a:cubicBezTo>
                  <a:cubicBezTo>
                    <a:pt x="244" y="502"/>
                    <a:pt x="239" y="498"/>
                    <a:pt x="239" y="498"/>
                  </a:cubicBezTo>
                  <a:cubicBezTo>
                    <a:pt x="235" y="492"/>
                    <a:pt x="229" y="488"/>
                    <a:pt x="225" y="483"/>
                  </a:cubicBezTo>
                  <a:cubicBezTo>
                    <a:pt x="220" y="474"/>
                    <a:pt x="212" y="465"/>
                    <a:pt x="207" y="456"/>
                  </a:cubicBezTo>
                  <a:lnTo>
                    <a:pt x="207" y="451"/>
                  </a:lnTo>
                  <a:cubicBezTo>
                    <a:pt x="207" y="443"/>
                    <a:pt x="202" y="433"/>
                    <a:pt x="202" y="424"/>
                  </a:cubicBezTo>
                  <a:cubicBezTo>
                    <a:pt x="197" y="419"/>
                    <a:pt x="197" y="415"/>
                    <a:pt x="197" y="405"/>
                  </a:cubicBezTo>
                  <a:lnTo>
                    <a:pt x="197" y="401"/>
                  </a:lnTo>
                  <a:cubicBezTo>
                    <a:pt x="197" y="387"/>
                    <a:pt x="193" y="369"/>
                    <a:pt x="197" y="354"/>
                  </a:cubicBezTo>
                  <a:lnTo>
                    <a:pt x="197" y="341"/>
                  </a:lnTo>
                  <a:lnTo>
                    <a:pt x="197" y="327"/>
                  </a:lnTo>
                  <a:cubicBezTo>
                    <a:pt x="202" y="309"/>
                    <a:pt x="207" y="295"/>
                    <a:pt x="207" y="282"/>
                  </a:cubicBezTo>
                  <a:cubicBezTo>
                    <a:pt x="216" y="250"/>
                    <a:pt x="220" y="222"/>
                    <a:pt x="225" y="189"/>
                  </a:cubicBezTo>
                  <a:cubicBezTo>
                    <a:pt x="229" y="189"/>
                    <a:pt x="235" y="185"/>
                    <a:pt x="244" y="185"/>
                  </a:cubicBezTo>
                  <a:cubicBezTo>
                    <a:pt x="244" y="185"/>
                    <a:pt x="248" y="185"/>
                    <a:pt x="252" y="181"/>
                  </a:cubicBezTo>
                  <a:close/>
                  <a:moveTo>
                    <a:pt x="283" y="0"/>
                  </a:moveTo>
                  <a:cubicBezTo>
                    <a:pt x="192" y="0"/>
                    <a:pt x="98" y="40"/>
                    <a:pt x="42" y="107"/>
                  </a:cubicBezTo>
                  <a:cubicBezTo>
                    <a:pt x="23" y="134"/>
                    <a:pt x="15" y="167"/>
                    <a:pt x="19" y="199"/>
                  </a:cubicBezTo>
                  <a:cubicBezTo>
                    <a:pt x="5" y="244"/>
                    <a:pt x="0" y="291"/>
                    <a:pt x="0" y="341"/>
                  </a:cubicBezTo>
                  <a:cubicBezTo>
                    <a:pt x="0" y="415"/>
                    <a:pt x="15" y="492"/>
                    <a:pt x="51" y="557"/>
                  </a:cubicBezTo>
                  <a:cubicBezTo>
                    <a:pt x="105" y="654"/>
                    <a:pt x="215" y="725"/>
                    <a:pt x="326" y="725"/>
                  </a:cubicBezTo>
                  <a:cubicBezTo>
                    <a:pt x="346" y="725"/>
                    <a:pt x="366" y="723"/>
                    <a:pt x="386" y="718"/>
                  </a:cubicBezTo>
                  <a:cubicBezTo>
                    <a:pt x="449" y="703"/>
                    <a:pt x="510" y="653"/>
                    <a:pt x="546" y="593"/>
                  </a:cubicBezTo>
                  <a:cubicBezTo>
                    <a:pt x="578" y="534"/>
                    <a:pt x="587" y="465"/>
                    <a:pt x="587" y="396"/>
                  </a:cubicBezTo>
                  <a:cubicBezTo>
                    <a:pt x="583" y="263"/>
                    <a:pt x="551" y="112"/>
                    <a:pt x="427" y="39"/>
                  </a:cubicBezTo>
                  <a:cubicBezTo>
                    <a:pt x="385" y="12"/>
                    <a:pt x="334" y="0"/>
                    <a:pt x="2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44"/>
            <p:cNvSpPr/>
            <p:nvPr/>
          </p:nvSpPr>
          <p:spPr>
            <a:xfrm>
              <a:off x="2398425" y="1973450"/>
              <a:ext cx="150" cy="225"/>
            </a:xfrm>
            <a:custGeom>
              <a:rect b="b" l="l" r="r" t="t"/>
              <a:pathLst>
                <a:path extrusionOk="0" h="9" w="6">
                  <a:moveTo>
                    <a:pt x="5" y="0"/>
                  </a:moveTo>
                  <a:cubicBezTo>
                    <a:pt x="1" y="6"/>
                    <a:pt x="1" y="9"/>
                    <a:pt x="2" y="9"/>
                  </a:cubicBezTo>
                  <a:cubicBezTo>
                    <a:pt x="3" y="9"/>
                    <a:pt x="5" y="5"/>
                    <a:pt x="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44"/>
            <p:cNvSpPr/>
            <p:nvPr/>
          </p:nvSpPr>
          <p:spPr>
            <a:xfrm>
              <a:off x="2396975" y="1974775"/>
              <a:ext cx="325" cy="75"/>
            </a:xfrm>
            <a:custGeom>
              <a:rect b="b" l="l" r="r" t="t"/>
              <a:pathLst>
                <a:path extrusionOk="0" h="3" w="13">
                  <a:moveTo>
                    <a:pt x="2" y="0"/>
                  </a:moveTo>
                  <a:cubicBezTo>
                    <a:pt x="0" y="0"/>
                    <a:pt x="7" y="2"/>
                    <a:pt x="13" y="2"/>
                  </a:cubicBezTo>
                  <a:cubicBezTo>
                    <a:pt x="6" y="1"/>
                    <a:pt x="3" y="0"/>
                    <a:pt x="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44"/>
            <p:cNvSpPr/>
            <p:nvPr/>
          </p:nvSpPr>
          <p:spPr>
            <a:xfrm>
              <a:off x="2395325" y="1966100"/>
              <a:ext cx="275" cy="100"/>
            </a:xfrm>
            <a:custGeom>
              <a:rect b="b" l="l" r="r" t="t"/>
              <a:pathLst>
                <a:path extrusionOk="0" h="4" w="11">
                  <a:moveTo>
                    <a:pt x="0" y="1"/>
                  </a:moveTo>
                  <a:cubicBezTo>
                    <a:pt x="3" y="3"/>
                    <a:pt x="4" y="4"/>
                    <a:pt x="5" y="4"/>
                  </a:cubicBezTo>
                  <a:cubicBezTo>
                    <a:pt x="6" y="4"/>
                    <a:pt x="8" y="3"/>
                    <a:pt x="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44"/>
            <p:cNvSpPr/>
            <p:nvPr/>
          </p:nvSpPr>
          <p:spPr>
            <a:xfrm>
              <a:off x="2454850" y="1781850"/>
              <a:ext cx="25000" cy="35725"/>
            </a:xfrm>
            <a:custGeom>
              <a:rect b="b" l="l" r="r" t="t"/>
              <a:pathLst>
                <a:path extrusionOk="0" h="1429" w="1000">
                  <a:moveTo>
                    <a:pt x="538" y="1"/>
                  </a:moveTo>
                  <a:cubicBezTo>
                    <a:pt x="536" y="1"/>
                    <a:pt x="534" y="1"/>
                    <a:pt x="532" y="1"/>
                  </a:cubicBezTo>
                  <a:cubicBezTo>
                    <a:pt x="275" y="5"/>
                    <a:pt x="133" y="244"/>
                    <a:pt x="59" y="460"/>
                  </a:cubicBezTo>
                  <a:cubicBezTo>
                    <a:pt x="18" y="588"/>
                    <a:pt x="0" y="721"/>
                    <a:pt x="0" y="858"/>
                  </a:cubicBezTo>
                  <a:cubicBezTo>
                    <a:pt x="0" y="996"/>
                    <a:pt x="36" y="1133"/>
                    <a:pt x="78" y="1262"/>
                  </a:cubicBezTo>
                  <a:cubicBezTo>
                    <a:pt x="83" y="1276"/>
                    <a:pt x="87" y="1285"/>
                    <a:pt x="91" y="1294"/>
                  </a:cubicBezTo>
                  <a:cubicBezTo>
                    <a:pt x="91" y="1308"/>
                    <a:pt x="96" y="1317"/>
                    <a:pt x="96" y="1331"/>
                  </a:cubicBezTo>
                  <a:cubicBezTo>
                    <a:pt x="111" y="1384"/>
                    <a:pt x="168" y="1428"/>
                    <a:pt x="223" y="1428"/>
                  </a:cubicBezTo>
                  <a:cubicBezTo>
                    <a:pt x="235" y="1428"/>
                    <a:pt x="246" y="1427"/>
                    <a:pt x="257" y="1423"/>
                  </a:cubicBezTo>
                  <a:cubicBezTo>
                    <a:pt x="454" y="1349"/>
                    <a:pt x="623" y="1230"/>
                    <a:pt x="752" y="1065"/>
                  </a:cubicBezTo>
                  <a:cubicBezTo>
                    <a:pt x="889" y="891"/>
                    <a:pt x="999" y="657"/>
                    <a:pt x="963" y="428"/>
                  </a:cubicBezTo>
                  <a:cubicBezTo>
                    <a:pt x="926" y="223"/>
                    <a:pt x="759" y="1"/>
                    <a:pt x="5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44"/>
            <p:cNvSpPr/>
            <p:nvPr/>
          </p:nvSpPr>
          <p:spPr>
            <a:xfrm>
              <a:off x="2492675" y="1830125"/>
              <a:ext cx="29725" cy="21975"/>
            </a:xfrm>
            <a:custGeom>
              <a:rect b="b" l="l" r="r" t="t"/>
              <a:pathLst>
                <a:path extrusionOk="0" h="879" w="1189">
                  <a:moveTo>
                    <a:pt x="811" y="1"/>
                  </a:moveTo>
                  <a:cubicBezTo>
                    <a:pt x="691" y="1"/>
                    <a:pt x="563" y="46"/>
                    <a:pt x="464" y="93"/>
                  </a:cubicBezTo>
                  <a:cubicBezTo>
                    <a:pt x="376" y="129"/>
                    <a:pt x="299" y="180"/>
                    <a:pt x="225" y="239"/>
                  </a:cubicBezTo>
                  <a:cubicBezTo>
                    <a:pt x="147" y="303"/>
                    <a:pt x="87" y="381"/>
                    <a:pt x="28" y="459"/>
                  </a:cubicBezTo>
                  <a:cubicBezTo>
                    <a:pt x="0" y="496"/>
                    <a:pt x="9" y="537"/>
                    <a:pt x="32" y="569"/>
                  </a:cubicBezTo>
                  <a:cubicBezTo>
                    <a:pt x="24" y="611"/>
                    <a:pt x="37" y="652"/>
                    <a:pt x="69" y="684"/>
                  </a:cubicBezTo>
                  <a:cubicBezTo>
                    <a:pt x="182" y="809"/>
                    <a:pt x="349" y="878"/>
                    <a:pt x="517" y="878"/>
                  </a:cubicBezTo>
                  <a:cubicBezTo>
                    <a:pt x="532" y="878"/>
                    <a:pt x="548" y="878"/>
                    <a:pt x="564" y="876"/>
                  </a:cubicBezTo>
                  <a:cubicBezTo>
                    <a:pt x="670" y="868"/>
                    <a:pt x="766" y="840"/>
                    <a:pt x="862" y="794"/>
                  </a:cubicBezTo>
                  <a:cubicBezTo>
                    <a:pt x="945" y="753"/>
                    <a:pt x="1027" y="694"/>
                    <a:pt x="1069" y="611"/>
                  </a:cubicBezTo>
                  <a:cubicBezTo>
                    <a:pt x="1160" y="436"/>
                    <a:pt x="1188" y="171"/>
                    <a:pt x="1000" y="51"/>
                  </a:cubicBezTo>
                  <a:cubicBezTo>
                    <a:pt x="944" y="15"/>
                    <a:pt x="878" y="1"/>
                    <a:pt x="8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44"/>
            <p:cNvSpPr/>
            <p:nvPr/>
          </p:nvSpPr>
          <p:spPr>
            <a:xfrm>
              <a:off x="2500000" y="1872725"/>
              <a:ext cx="34875" cy="24300"/>
            </a:xfrm>
            <a:custGeom>
              <a:rect b="b" l="l" r="r" t="t"/>
              <a:pathLst>
                <a:path extrusionOk="0" h="972" w="1395">
                  <a:moveTo>
                    <a:pt x="680" y="1"/>
                  </a:moveTo>
                  <a:cubicBezTo>
                    <a:pt x="501" y="1"/>
                    <a:pt x="324" y="61"/>
                    <a:pt x="165" y="150"/>
                  </a:cubicBezTo>
                  <a:cubicBezTo>
                    <a:pt x="133" y="167"/>
                    <a:pt x="116" y="195"/>
                    <a:pt x="110" y="228"/>
                  </a:cubicBezTo>
                  <a:cubicBezTo>
                    <a:pt x="42" y="264"/>
                    <a:pt x="0" y="360"/>
                    <a:pt x="70" y="434"/>
                  </a:cubicBezTo>
                  <a:cubicBezTo>
                    <a:pt x="207" y="586"/>
                    <a:pt x="336" y="755"/>
                    <a:pt x="510" y="865"/>
                  </a:cubicBezTo>
                  <a:cubicBezTo>
                    <a:pt x="616" y="931"/>
                    <a:pt x="741" y="972"/>
                    <a:pt x="864" y="972"/>
                  </a:cubicBezTo>
                  <a:cubicBezTo>
                    <a:pt x="948" y="972"/>
                    <a:pt x="1030" y="953"/>
                    <a:pt x="1106" y="910"/>
                  </a:cubicBezTo>
                  <a:cubicBezTo>
                    <a:pt x="1289" y="814"/>
                    <a:pt x="1395" y="599"/>
                    <a:pt x="1321" y="402"/>
                  </a:cubicBezTo>
                  <a:cubicBezTo>
                    <a:pt x="1248" y="209"/>
                    <a:pt x="1069" y="76"/>
                    <a:pt x="872" y="25"/>
                  </a:cubicBezTo>
                  <a:cubicBezTo>
                    <a:pt x="808" y="9"/>
                    <a:pt x="744" y="1"/>
                    <a:pt x="6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44"/>
            <p:cNvSpPr/>
            <p:nvPr/>
          </p:nvSpPr>
          <p:spPr>
            <a:xfrm>
              <a:off x="2522375" y="1882650"/>
              <a:ext cx="7700" cy="10025"/>
            </a:xfrm>
            <a:custGeom>
              <a:rect b="b" l="l" r="r" t="t"/>
              <a:pathLst>
                <a:path extrusionOk="0" h="401" w="308">
                  <a:moveTo>
                    <a:pt x="184" y="0"/>
                  </a:moveTo>
                  <a:cubicBezTo>
                    <a:pt x="162" y="0"/>
                    <a:pt x="142" y="6"/>
                    <a:pt x="123" y="18"/>
                  </a:cubicBezTo>
                  <a:cubicBezTo>
                    <a:pt x="96" y="32"/>
                    <a:pt x="74" y="60"/>
                    <a:pt x="64" y="92"/>
                  </a:cubicBezTo>
                  <a:cubicBezTo>
                    <a:pt x="59" y="110"/>
                    <a:pt x="55" y="134"/>
                    <a:pt x="46" y="156"/>
                  </a:cubicBezTo>
                  <a:cubicBezTo>
                    <a:pt x="41" y="161"/>
                    <a:pt x="41" y="170"/>
                    <a:pt x="36" y="179"/>
                  </a:cubicBezTo>
                  <a:cubicBezTo>
                    <a:pt x="32" y="183"/>
                    <a:pt x="32" y="189"/>
                    <a:pt x="28" y="197"/>
                  </a:cubicBezTo>
                  <a:cubicBezTo>
                    <a:pt x="19" y="220"/>
                    <a:pt x="0" y="248"/>
                    <a:pt x="4" y="276"/>
                  </a:cubicBezTo>
                  <a:cubicBezTo>
                    <a:pt x="4" y="299"/>
                    <a:pt x="9" y="321"/>
                    <a:pt x="23" y="339"/>
                  </a:cubicBezTo>
                  <a:cubicBezTo>
                    <a:pt x="32" y="358"/>
                    <a:pt x="46" y="371"/>
                    <a:pt x="68" y="386"/>
                  </a:cubicBezTo>
                  <a:cubicBezTo>
                    <a:pt x="86" y="396"/>
                    <a:pt x="106" y="401"/>
                    <a:pt x="126" y="401"/>
                  </a:cubicBezTo>
                  <a:cubicBezTo>
                    <a:pt x="150" y="401"/>
                    <a:pt x="173" y="395"/>
                    <a:pt x="193" y="386"/>
                  </a:cubicBezTo>
                  <a:cubicBezTo>
                    <a:pt x="233" y="362"/>
                    <a:pt x="252" y="321"/>
                    <a:pt x="266" y="280"/>
                  </a:cubicBezTo>
                  <a:cubicBezTo>
                    <a:pt x="275" y="266"/>
                    <a:pt x="280" y="252"/>
                    <a:pt x="280" y="238"/>
                  </a:cubicBezTo>
                  <a:cubicBezTo>
                    <a:pt x="288" y="211"/>
                    <a:pt x="298" y="183"/>
                    <a:pt x="303" y="156"/>
                  </a:cubicBezTo>
                  <a:cubicBezTo>
                    <a:pt x="307" y="138"/>
                    <a:pt x="307" y="124"/>
                    <a:pt x="303" y="106"/>
                  </a:cubicBezTo>
                  <a:cubicBezTo>
                    <a:pt x="303" y="92"/>
                    <a:pt x="298" y="73"/>
                    <a:pt x="288" y="60"/>
                  </a:cubicBezTo>
                  <a:cubicBezTo>
                    <a:pt x="284" y="45"/>
                    <a:pt x="271" y="37"/>
                    <a:pt x="256" y="28"/>
                  </a:cubicBezTo>
                  <a:cubicBezTo>
                    <a:pt x="248" y="14"/>
                    <a:pt x="233" y="9"/>
                    <a:pt x="216" y="5"/>
                  </a:cubicBezTo>
                  <a:cubicBezTo>
                    <a:pt x="205" y="2"/>
                    <a:pt x="194" y="0"/>
                    <a:pt x="1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44"/>
            <p:cNvSpPr/>
            <p:nvPr/>
          </p:nvSpPr>
          <p:spPr>
            <a:xfrm>
              <a:off x="2512375" y="1834200"/>
              <a:ext cx="6575" cy="7650"/>
            </a:xfrm>
            <a:custGeom>
              <a:rect b="b" l="l" r="r" t="t"/>
              <a:pathLst>
                <a:path extrusionOk="0" h="306" w="263">
                  <a:moveTo>
                    <a:pt x="124" y="1"/>
                  </a:moveTo>
                  <a:cubicBezTo>
                    <a:pt x="112" y="1"/>
                    <a:pt x="101" y="4"/>
                    <a:pt x="89" y="8"/>
                  </a:cubicBezTo>
                  <a:cubicBezTo>
                    <a:pt x="79" y="8"/>
                    <a:pt x="70" y="12"/>
                    <a:pt x="61" y="17"/>
                  </a:cubicBezTo>
                  <a:cubicBezTo>
                    <a:pt x="42" y="25"/>
                    <a:pt x="28" y="44"/>
                    <a:pt x="19" y="57"/>
                  </a:cubicBezTo>
                  <a:cubicBezTo>
                    <a:pt x="15" y="67"/>
                    <a:pt x="10" y="80"/>
                    <a:pt x="6" y="90"/>
                  </a:cubicBezTo>
                  <a:cubicBezTo>
                    <a:pt x="0" y="108"/>
                    <a:pt x="0" y="131"/>
                    <a:pt x="6" y="150"/>
                  </a:cubicBezTo>
                  <a:cubicBezTo>
                    <a:pt x="15" y="177"/>
                    <a:pt x="24" y="200"/>
                    <a:pt x="38" y="222"/>
                  </a:cubicBezTo>
                  <a:cubicBezTo>
                    <a:pt x="42" y="232"/>
                    <a:pt x="47" y="237"/>
                    <a:pt x="51" y="241"/>
                  </a:cubicBezTo>
                  <a:cubicBezTo>
                    <a:pt x="51" y="246"/>
                    <a:pt x="51" y="246"/>
                    <a:pt x="56" y="250"/>
                  </a:cubicBezTo>
                  <a:lnTo>
                    <a:pt x="74" y="273"/>
                  </a:lnTo>
                  <a:cubicBezTo>
                    <a:pt x="89" y="287"/>
                    <a:pt x="106" y="301"/>
                    <a:pt x="129" y="301"/>
                  </a:cubicBezTo>
                  <a:cubicBezTo>
                    <a:pt x="138" y="305"/>
                    <a:pt x="148" y="305"/>
                    <a:pt x="152" y="305"/>
                  </a:cubicBezTo>
                  <a:cubicBezTo>
                    <a:pt x="171" y="305"/>
                    <a:pt x="180" y="305"/>
                    <a:pt x="193" y="296"/>
                  </a:cubicBezTo>
                  <a:cubicBezTo>
                    <a:pt x="203" y="296"/>
                    <a:pt x="207" y="292"/>
                    <a:pt x="216" y="287"/>
                  </a:cubicBezTo>
                  <a:cubicBezTo>
                    <a:pt x="226" y="277"/>
                    <a:pt x="235" y="269"/>
                    <a:pt x="239" y="255"/>
                  </a:cubicBezTo>
                  <a:lnTo>
                    <a:pt x="244" y="255"/>
                  </a:lnTo>
                  <a:lnTo>
                    <a:pt x="244" y="250"/>
                  </a:lnTo>
                  <a:cubicBezTo>
                    <a:pt x="248" y="241"/>
                    <a:pt x="254" y="232"/>
                    <a:pt x="258" y="228"/>
                  </a:cubicBezTo>
                  <a:cubicBezTo>
                    <a:pt x="262" y="209"/>
                    <a:pt x="262" y="200"/>
                    <a:pt x="258" y="186"/>
                  </a:cubicBezTo>
                  <a:cubicBezTo>
                    <a:pt x="258" y="167"/>
                    <a:pt x="254" y="150"/>
                    <a:pt x="248" y="136"/>
                  </a:cubicBezTo>
                  <a:lnTo>
                    <a:pt x="248" y="122"/>
                  </a:lnTo>
                  <a:cubicBezTo>
                    <a:pt x="248" y="118"/>
                    <a:pt x="244" y="112"/>
                    <a:pt x="244" y="112"/>
                  </a:cubicBezTo>
                  <a:cubicBezTo>
                    <a:pt x="239" y="104"/>
                    <a:pt x="239" y="95"/>
                    <a:pt x="235" y="90"/>
                  </a:cubicBezTo>
                  <a:cubicBezTo>
                    <a:pt x="231" y="72"/>
                    <a:pt x="226" y="57"/>
                    <a:pt x="212" y="49"/>
                  </a:cubicBezTo>
                  <a:cubicBezTo>
                    <a:pt x="207" y="35"/>
                    <a:pt x="193" y="25"/>
                    <a:pt x="180" y="17"/>
                  </a:cubicBezTo>
                  <a:cubicBezTo>
                    <a:pt x="166" y="8"/>
                    <a:pt x="152" y="2"/>
                    <a:pt x="138" y="2"/>
                  </a:cubicBezTo>
                  <a:cubicBezTo>
                    <a:pt x="133" y="1"/>
                    <a:pt x="128" y="1"/>
                    <a:pt x="1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44"/>
            <p:cNvSpPr/>
            <p:nvPr/>
          </p:nvSpPr>
          <p:spPr>
            <a:xfrm>
              <a:off x="2467100" y="1785900"/>
              <a:ext cx="9300" cy="8250"/>
            </a:xfrm>
            <a:custGeom>
              <a:rect b="b" l="l" r="r" t="t"/>
              <a:pathLst>
                <a:path extrusionOk="0" h="330" w="372">
                  <a:moveTo>
                    <a:pt x="136" y="1"/>
                  </a:moveTo>
                  <a:cubicBezTo>
                    <a:pt x="128" y="1"/>
                    <a:pt x="120" y="2"/>
                    <a:pt x="111" y="4"/>
                  </a:cubicBezTo>
                  <a:cubicBezTo>
                    <a:pt x="92" y="4"/>
                    <a:pt x="78" y="8"/>
                    <a:pt x="60" y="18"/>
                  </a:cubicBezTo>
                  <a:cubicBezTo>
                    <a:pt x="46" y="27"/>
                    <a:pt x="37" y="36"/>
                    <a:pt x="28" y="50"/>
                  </a:cubicBezTo>
                  <a:cubicBezTo>
                    <a:pt x="14" y="63"/>
                    <a:pt x="5" y="78"/>
                    <a:pt x="5" y="96"/>
                  </a:cubicBezTo>
                  <a:lnTo>
                    <a:pt x="1" y="128"/>
                  </a:lnTo>
                  <a:cubicBezTo>
                    <a:pt x="1" y="151"/>
                    <a:pt x="5" y="173"/>
                    <a:pt x="14" y="196"/>
                  </a:cubicBezTo>
                  <a:cubicBezTo>
                    <a:pt x="33" y="224"/>
                    <a:pt x="60" y="247"/>
                    <a:pt x="92" y="256"/>
                  </a:cubicBezTo>
                  <a:cubicBezTo>
                    <a:pt x="101" y="256"/>
                    <a:pt x="106" y="256"/>
                    <a:pt x="111" y="261"/>
                  </a:cubicBezTo>
                  <a:cubicBezTo>
                    <a:pt x="120" y="266"/>
                    <a:pt x="129" y="270"/>
                    <a:pt x="139" y="275"/>
                  </a:cubicBezTo>
                  <a:cubicBezTo>
                    <a:pt x="139" y="279"/>
                    <a:pt x="143" y="279"/>
                    <a:pt x="143" y="279"/>
                  </a:cubicBezTo>
                  <a:cubicBezTo>
                    <a:pt x="147" y="283"/>
                    <a:pt x="147" y="289"/>
                    <a:pt x="152" y="289"/>
                  </a:cubicBezTo>
                  <a:cubicBezTo>
                    <a:pt x="170" y="307"/>
                    <a:pt x="188" y="316"/>
                    <a:pt x="211" y="325"/>
                  </a:cubicBezTo>
                  <a:cubicBezTo>
                    <a:pt x="221" y="325"/>
                    <a:pt x="234" y="325"/>
                    <a:pt x="243" y="330"/>
                  </a:cubicBezTo>
                  <a:cubicBezTo>
                    <a:pt x="253" y="330"/>
                    <a:pt x="266" y="325"/>
                    <a:pt x="281" y="321"/>
                  </a:cubicBezTo>
                  <a:lnTo>
                    <a:pt x="289" y="321"/>
                  </a:lnTo>
                  <a:cubicBezTo>
                    <a:pt x="289" y="321"/>
                    <a:pt x="294" y="316"/>
                    <a:pt x="298" y="316"/>
                  </a:cubicBezTo>
                  <a:cubicBezTo>
                    <a:pt x="308" y="311"/>
                    <a:pt x="317" y="307"/>
                    <a:pt x="321" y="302"/>
                  </a:cubicBezTo>
                  <a:cubicBezTo>
                    <a:pt x="331" y="293"/>
                    <a:pt x="340" y="289"/>
                    <a:pt x="344" y="279"/>
                  </a:cubicBezTo>
                  <a:cubicBezTo>
                    <a:pt x="349" y="275"/>
                    <a:pt x="349" y="270"/>
                    <a:pt x="353" y="266"/>
                  </a:cubicBezTo>
                  <a:cubicBezTo>
                    <a:pt x="359" y="256"/>
                    <a:pt x="363" y="247"/>
                    <a:pt x="367" y="238"/>
                  </a:cubicBezTo>
                  <a:lnTo>
                    <a:pt x="367" y="234"/>
                  </a:lnTo>
                  <a:cubicBezTo>
                    <a:pt x="367" y="220"/>
                    <a:pt x="372" y="211"/>
                    <a:pt x="372" y="196"/>
                  </a:cubicBezTo>
                  <a:cubicBezTo>
                    <a:pt x="372" y="188"/>
                    <a:pt x="367" y="173"/>
                    <a:pt x="367" y="165"/>
                  </a:cubicBezTo>
                  <a:cubicBezTo>
                    <a:pt x="363" y="146"/>
                    <a:pt x="359" y="133"/>
                    <a:pt x="344" y="118"/>
                  </a:cubicBezTo>
                  <a:cubicBezTo>
                    <a:pt x="340" y="114"/>
                    <a:pt x="336" y="109"/>
                    <a:pt x="331" y="105"/>
                  </a:cubicBezTo>
                  <a:cubicBezTo>
                    <a:pt x="326" y="101"/>
                    <a:pt x="321" y="96"/>
                    <a:pt x="317" y="91"/>
                  </a:cubicBezTo>
                  <a:cubicBezTo>
                    <a:pt x="308" y="82"/>
                    <a:pt x="294" y="69"/>
                    <a:pt x="281" y="59"/>
                  </a:cubicBezTo>
                  <a:cubicBezTo>
                    <a:pt x="276" y="54"/>
                    <a:pt x="266" y="50"/>
                    <a:pt x="262" y="50"/>
                  </a:cubicBezTo>
                  <a:cubicBezTo>
                    <a:pt x="253" y="41"/>
                    <a:pt x="239" y="36"/>
                    <a:pt x="230" y="31"/>
                  </a:cubicBezTo>
                  <a:cubicBezTo>
                    <a:pt x="207" y="23"/>
                    <a:pt x="184" y="8"/>
                    <a:pt x="161" y="4"/>
                  </a:cubicBezTo>
                  <a:cubicBezTo>
                    <a:pt x="152" y="2"/>
                    <a:pt x="144" y="1"/>
                    <a:pt x="1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44"/>
            <p:cNvSpPr/>
            <p:nvPr/>
          </p:nvSpPr>
          <p:spPr>
            <a:xfrm>
              <a:off x="2065825" y="1851475"/>
              <a:ext cx="114200" cy="138650"/>
            </a:xfrm>
            <a:custGeom>
              <a:rect b="b" l="l" r="r" t="t"/>
              <a:pathLst>
                <a:path extrusionOk="0" h="5546" w="4568">
                  <a:moveTo>
                    <a:pt x="1405" y="1"/>
                  </a:moveTo>
                  <a:cubicBezTo>
                    <a:pt x="1264" y="1"/>
                    <a:pt x="1124" y="15"/>
                    <a:pt x="987" y="45"/>
                  </a:cubicBezTo>
                  <a:cubicBezTo>
                    <a:pt x="872" y="73"/>
                    <a:pt x="762" y="115"/>
                    <a:pt x="671" y="192"/>
                  </a:cubicBezTo>
                  <a:cubicBezTo>
                    <a:pt x="578" y="266"/>
                    <a:pt x="519" y="380"/>
                    <a:pt x="496" y="500"/>
                  </a:cubicBezTo>
                  <a:cubicBezTo>
                    <a:pt x="455" y="733"/>
                    <a:pt x="519" y="981"/>
                    <a:pt x="656" y="1174"/>
                  </a:cubicBezTo>
                  <a:cubicBezTo>
                    <a:pt x="808" y="1389"/>
                    <a:pt x="1028" y="1546"/>
                    <a:pt x="1262" y="1660"/>
                  </a:cubicBezTo>
                  <a:cubicBezTo>
                    <a:pt x="1372" y="1715"/>
                    <a:pt x="1482" y="1760"/>
                    <a:pt x="1596" y="1793"/>
                  </a:cubicBezTo>
                  <a:cubicBezTo>
                    <a:pt x="1046" y="2109"/>
                    <a:pt x="542" y="2536"/>
                    <a:pt x="207" y="3072"/>
                  </a:cubicBezTo>
                  <a:cubicBezTo>
                    <a:pt x="97" y="3256"/>
                    <a:pt x="0" y="3457"/>
                    <a:pt x="0" y="3673"/>
                  </a:cubicBezTo>
                  <a:cubicBezTo>
                    <a:pt x="5" y="3884"/>
                    <a:pt x="97" y="4081"/>
                    <a:pt x="276" y="4196"/>
                  </a:cubicBezTo>
                  <a:cubicBezTo>
                    <a:pt x="389" y="4267"/>
                    <a:pt x="509" y="4296"/>
                    <a:pt x="630" y="4296"/>
                  </a:cubicBezTo>
                  <a:cubicBezTo>
                    <a:pt x="918" y="4296"/>
                    <a:pt x="1216" y="4134"/>
                    <a:pt x="1454" y="3989"/>
                  </a:cubicBezTo>
                  <a:cubicBezTo>
                    <a:pt x="1518" y="3953"/>
                    <a:pt x="1583" y="3912"/>
                    <a:pt x="1643" y="3870"/>
                  </a:cubicBezTo>
                  <a:lnTo>
                    <a:pt x="1643" y="3870"/>
                  </a:lnTo>
                  <a:cubicBezTo>
                    <a:pt x="1469" y="4205"/>
                    <a:pt x="1335" y="4600"/>
                    <a:pt x="1353" y="4985"/>
                  </a:cubicBezTo>
                  <a:cubicBezTo>
                    <a:pt x="1363" y="5163"/>
                    <a:pt x="1418" y="5347"/>
                    <a:pt x="1569" y="5462"/>
                  </a:cubicBezTo>
                  <a:cubicBezTo>
                    <a:pt x="1650" y="5522"/>
                    <a:pt x="1750" y="5546"/>
                    <a:pt x="1852" y="5546"/>
                  </a:cubicBezTo>
                  <a:cubicBezTo>
                    <a:pt x="1951" y="5546"/>
                    <a:pt x="2052" y="5523"/>
                    <a:pt x="2138" y="5489"/>
                  </a:cubicBezTo>
                  <a:cubicBezTo>
                    <a:pt x="2495" y="5343"/>
                    <a:pt x="2720" y="4994"/>
                    <a:pt x="2881" y="4659"/>
                  </a:cubicBezTo>
                  <a:cubicBezTo>
                    <a:pt x="2908" y="4600"/>
                    <a:pt x="2936" y="4535"/>
                    <a:pt x="2963" y="4475"/>
                  </a:cubicBezTo>
                  <a:lnTo>
                    <a:pt x="2963" y="4545"/>
                  </a:lnTo>
                  <a:cubicBezTo>
                    <a:pt x="2972" y="4673"/>
                    <a:pt x="2972" y="4801"/>
                    <a:pt x="3000" y="4925"/>
                  </a:cubicBezTo>
                  <a:cubicBezTo>
                    <a:pt x="3023" y="5040"/>
                    <a:pt x="3101" y="5145"/>
                    <a:pt x="3220" y="5168"/>
                  </a:cubicBezTo>
                  <a:cubicBezTo>
                    <a:pt x="3241" y="5173"/>
                    <a:pt x="3262" y="5175"/>
                    <a:pt x="3283" y="5175"/>
                  </a:cubicBezTo>
                  <a:cubicBezTo>
                    <a:pt x="3393" y="5175"/>
                    <a:pt x="3497" y="5110"/>
                    <a:pt x="3577" y="5040"/>
                  </a:cubicBezTo>
                  <a:cubicBezTo>
                    <a:pt x="3747" y="4888"/>
                    <a:pt x="3862" y="4659"/>
                    <a:pt x="3912" y="4444"/>
                  </a:cubicBezTo>
                  <a:cubicBezTo>
                    <a:pt x="3926" y="4384"/>
                    <a:pt x="3940" y="4325"/>
                    <a:pt x="3945" y="4264"/>
                  </a:cubicBezTo>
                  <a:cubicBezTo>
                    <a:pt x="3949" y="4270"/>
                    <a:pt x="3954" y="4278"/>
                    <a:pt x="3958" y="4283"/>
                  </a:cubicBezTo>
                  <a:cubicBezTo>
                    <a:pt x="4013" y="4384"/>
                    <a:pt x="4091" y="4499"/>
                    <a:pt x="4225" y="4499"/>
                  </a:cubicBezTo>
                  <a:cubicBezTo>
                    <a:pt x="4348" y="4499"/>
                    <a:pt x="4435" y="4397"/>
                    <a:pt x="4481" y="4292"/>
                  </a:cubicBezTo>
                  <a:cubicBezTo>
                    <a:pt x="4532" y="4173"/>
                    <a:pt x="4540" y="4035"/>
                    <a:pt x="4555" y="3906"/>
                  </a:cubicBezTo>
                  <a:cubicBezTo>
                    <a:pt x="4568" y="3779"/>
                    <a:pt x="4568" y="3650"/>
                    <a:pt x="4564" y="3517"/>
                  </a:cubicBezTo>
                  <a:cubicBezTo>
                    <a:pt x="4559" y="3246"/>
                    <a:pt x="4517" y="2976"/>
                    <a:pt x="4458" y="2714"/>
                  </a:cubicBezTo>
                  <a:cubicBezTo>
                    <a:pt x="4394" y="2412"/>
                    <a:pt x="4284" y="2123"/>
                    <a:pt x="4187" y="1834"/>
                  </a:cubicBezTo>
                  <a:cubicBezTo>
                    <a:pt x="4183" y="1811"/>
                    <a:pt x="4174" y="1798"/>
                    <a:pt x="4155" y="1788"/>
                  </a:cubicBezTo>
                  <a:cubicBezTo>
                    <a:pt x="3880" y="1023"/>
                    <a:pt x="3133" y="513"/>
                    <a:pt x="2413" y="215"/>
                  </a:cubicBezTo>
                  <a:cubicBezTo>
                    <a:pt x="2094" y="85"/>
                    <a:pt x="1749" y="1"/>
                    <a:pt x="14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44"/>
            <p:cNvSpPr/>
            <p:nvPr/>
          </p:nvSpPr>
          <p:spPr>
            <a:xfrm>
              <a:off x="2091625" y="1860100"/>
              <a:ext cx="86700" cy="89825"/>
            </a:xfrm>
            <a:custGeom>
              <a:rect b="b" l="l" r="r" t="t"/>
              <a:pathLst>
                <a:path extrusionOk="0" h="3593" w="3468">
                  <a:moveTo>
                    <a:pt x="725" y="235"/>
                  </a:moveTo>
                  <a:cubicBezTo>
                    <a:pt x="931" y="235"/>
                    <a:pt x="1142" y="290"/>
                    <a:pt x="1335" y="352"/>
                  </a:cubicBezTo>
                  <a:cubicBezTo>
                    <a:pt x="1853" y="513"/>
                    <a:pt x="2308" y="847"/>
                    <a:pt x="2638" y="1269"/>
                  </a:cubicBezTo>
                  <a:cubicBezTo>
                    <a:pt x="2803" y="1489"/>
                    <a:pt x="2935" y="1732"/>
                    <a:pt x="3032" y="1993"/>
                  </a:cubicBezTo>
                  <a:cubicBezTo>
                    <a:pt x="3119" y="2241"/>
                    <a:pt x="3188" y="2511"/>
                    <a:pt x="3188" y="2778"/>
                  </a:cubicBezTo>
                  <a:cubicBezTo>
                    <a:pt x="3193" y="2915"/>
                    <a:pt x="3174" y="3057"/>
                    <a:pt x="3110" y="3176"/>
                  </a:cubicBezTo>
                  <a:cubicBezTo>
                    <a:pt x="3078" y="3231"/>
                    <a:pt x="3045" y="3286"/>
                    <a:pt x="2990" y="3319"/>
                  </a:cubicBezTo>
                  <a:cubicBezTo>
                    <a:pt x="2968" y="3333"/>
                    <a:pt x="2946" y="3338"/>
                    <a:pt x="2925" y="3338"/>
                  </a:cubicBezTo>
                  <a:cubicBezTo>
                    <a:pt x="2903" y="3338"/>
                    <a:pt x="2881" y="3333"/>
                    <a:pt x="2858" y="3324"/>
                  </a:cubicBezTo>
                  <a:cubicBezTo>
                    <a:pt x="2742" y="3278"/>
                    <a:pt x="2679" y="3159"/>
                    <a:pt x="2651" y="3044"/>
                  </a:cubicBezTo>
                  <a:cubicBezTo>
                    <a:pt x="2600" y="2874"/>
                    <a:pt x="2596" y="2700"/>
                    <a:pt x="2537" y="2535"/>
                  </a:cubicBezTo>
                  <a:cubicBezTo>
                    <a:pt x="2518" y="2481"/>
                    <a:pt x="2470" y="2452"/>
                    <a:pt x="2422" y="2452"/>
                  </a:cubicBezTo>
                  <a:cubicBezTo>
                    <a:pt x="2377" y="2452"/>
                    <a:pt x="2332" y="2478"/>
                    <a:pt x="2316" y="2535"/>
                  </a:cubicBezTo>
                  <a:cubicBezTo>
                    <a:pt x="2230" y="2810"/>
                    <a:pt x="2000" y="3039"/>
                    <a:pt x="1730" y="3136"/>
                  </a:cubicBezTo>
                  <a:cubicBezTo>
                    <a:pt x="1660" y="3161"/>
                    <a:pt x="1567" y="3189"/>
                    <a:pt x="1481" y="3189"/>
                  </a:cubicBezTo>
                  <a:cubicBezTo>
                    <a:pt x="1431" y="3189"/>
                    <a:pt x="1383" y="3179"/>
                    <a:pt x="1345" y="3154"/>
                  </a:cubicBezTo>
                  <a:cubicBezTo>
                    <a:pt x="1220" y="3076"/>
                    <a:pt x="1400" y="2888"/>
                    <a:pt x="1459" y="2810"/>
                  </a:cubicBezTo>
                  <a:cubicBezTo>
                    <a:pt x="1597" y="2649"/>
                    <a:pt x="1743" y="2488"/>
                    <a:pt x="1904" y="2351"/>
                  </a:cubicBezTo>
                  <a:cubicBezTo>
                    <a:pt x="1972" y="2294"/>
                    <a:pt x="1908" y="2190"/>
                    <a:pt x="1835" y="2190"/>
                  </a:cubicBezTo>
                  <a:cubicBezTo>
                    <a:pt x="1820" y="2190"/>
                    <a:pt x="1804" y="2194"/>
                    <a:pt x="1789" y="2204"/>
                  </a:cubicBezTo>
                  <a:cubicBezTo>
                    <a:pt x="1605" y="2319"/>
                    <a:pt x="1408" y="2401"/>
                    <a:pt x="1202" y="2461"/>
                  </a:cubicBezTo>
                  <a:cubicBezTo>
                    <a:pt x="1090" y="2490"/>
                    <a:pt x="969" y="2526"/>
                    <a:pt x="849" y="2526"/>
                  </a:cubicBezTo>
                  <a:cubicBezTo>
                    <a:pt x="798" y="2526"/>
                    <a:pt x="747" y="2519"/>
                    <a:pt x="697" y="2503"/>
                  </a:cubicBezTo>
                  <a:cubicBezTo>
                    <a:pt x="647" y="2484"/>
                    <a:pt x="596" y="2452"/>
                    <a:pt x="587" y="2393"/>
                  </a:cubicBezTo>
                  <a:cubicBezTo>
                    <a:pt x="574" y="2319"/>
                    <a:pt x="638" y="2251"/>
                    <a:pt x="689" y="2204"/>
                  </a:cubicBezTo>
                  <a:cubicBezTo>
                    <a:pt x="839" y="2071"/>
                    <a:pt x="1019" y="1961"/>
                    <a:pt x="1193" y="1855"/>
                  </a:cubicBezTo>
                  <a:cubicBezTo>
                    <a:pt x="1394" y="1737"/>
                    <a:pt x="1610" y="1631"/>
                    <a:pt x="1830" y="1544"/>
                  </a:cubicBezTo>
                  <a:cubicBezTo>
                    <a:pt x="1926" y="1502"/>
                    <a:pt x="1905" y="1361"/>
                    <a:pt x="1810" y="1361"/>
                  </a:cubicBezTo>
                  <a:cubicBezTo>
                    <a:pt x="1800" y="1361"/>
                    <a:pt x="1790" y="1363"/>
                    <a:pt x="1779" y="1366"/>
                  </a:cubicBezTo>
                  <a:cubicBezTo>
                    <a:pt x="1771" y="1366"/>
                    <a:pt x="1762" y="1370"/>
                    <a:pt x="1752" y="1370"/>
                  </a:cubicBezTo>
                  <a:cubicBezTo>
                    <a:pt x="1740" y="1370"/>
                    <a:pt x="1729" y="1370"/>
                    <a:pt x="1717" y="1370"/>
                  </a:cubicBezTo>
                  <a:cubicBezTo>
                    <a:pt x="1459" y="1370"/>
                    <a:pt x="1205" y="1324"/>
                    <a:pt x="964" y="1223"/>
                  </a:cubicBezTo>
                  <a:cubicBezTo>
                    <a:pt x="839" y="1173"/>
                    <a:pt x="721" y="1108"/>
                    <a:pt x="606" y="1030"/>
                  </a:cubicBezTo>
                  <a:cubicBezTo>
                    <a:pt x="496" y="957"/>
                    <a:pt x="386" y="875"/>
                    <a:pt x="308" y="765"/>
                  </a:cubicBezTo>
                  <a:cubicBezTo>
                    <a:pt x="244" y="672"/>
                    <a:pt x="207" y="562"/>
                    <a:pt x="253" y="452"/>
                  </a:cubicBezTo>
                  <a:cubicBezTo>
                    <a:pt x="303" y="342"/>
                    <a:pt x="409" y="283"/>
                    <a:pt x="524" y="255"/>
                  </a:cubicBezTo>
                  <a:cubicBezTo>
                    <a:pt x="590" y="241"/>
                    <a:pt x="657" y="235"/>
                    <a:pt x="725" y="235"/>
                  </a:cubicBezTo>
                  <a:close/>
                  <a:moveTo>
                    <a:pt x="690" y="0"/>
                  </a:moveTo>
                  <a:cubicBezTo>
                    <a:pt x="663" y="0"/>
                    <a:pt x="637" y="1"/>
                    <a:pt x="611" y="3"/>
                  </a:cubicBezTo>
                  <a:cubicBezTo>
                    <a:pt x="321" y="31"/>
                    <a:pt x="1" y="278"/>
                    <a:pt x="37" y="600"/>
                  </a:cubicBezTo>
                  <a:cubicBezTo>
                    <a:pt x="56" y="774"/>
                    <a:pt x="166" y="920"/>
                    <a:pt x="294" y="1036"/>
                  </a:cubicBezTo>
                  <a:cubicBezTo>
                    <a:pt x="427" y="1154"/>
                    <a:pt x="579" y="1256"/>
                    <a:pt x="744" y="1333"/>
                  </a:cubicBezTo>
                  <a:cubicBezTo>
                    <a:pt x="932" y="1421"/>
                    <a:pt x="1129" y="1485"/>
                    <a:pt x="1335" y="1516"/>
                  </a:cubicBezTo>
                  <a:cubicBezTo>
                    <a:pt x="1248" y="1553"/>
                    <a:pt x="1165" y="1590"/>
                    <a:pt x="1087" y="1635"/>
                  </a:cubicBezTo>
                  <a:cubicBezTo>
                    <a:pt x="977" y="1696"/>
                    <a:pt x="871" y="1760"/>
                    <a:pt x="771" y="1828"/>
                  </a:cubicBezTo>
                  <a:cubicBezTo>
                    <a:pt x="670" y="1897"/>
                    <a:pt x="569" y="1971"/>
                    <a:pt x="496" y="2067"/>
                  </a:cubicBezTo>
                  <a:cubicBezTo>
                    <a:pt x="422" y="2158"/>
                    <a:pt x="367" y="2264"/>
                    <a:pt x="382" y="2388"/>
                  </a:cubicBezTo>
                  <a:cubicBezTo>
                    <a:pt x="390" y="2484"/>
                    <a:pt x="445" y="2566"/>
                    <a:pt x="532" y="2622"/>
                  </a:cubicBezTo>
                  <a:cubicBezTo>
                    <a:pt x="614" y="2673"/>
                    <a:pt x="713" y="2690"/>
                    <a:pt x="813" y="2690"/>
                  </a:cubicBezTo>
                  <a:cubicBezTo>
                    <a:pt x="909" y="2690"/>
                    <a:pt x="1006" y="2675"/>
                    <a:pt x="1091" y="2659"/>
                  </a:cubicBezTo>
                  <a:cubicBezTo>
                    <a:pt x="1174" y="2640"/>
                    <a:pt x="1248" y="2622"/>
                    <a:pt x="1326" y="2598"/>
                  </a:cubicBezTo>
                  <a:lnTo>
                    <a:pt x="1326" y="2598"/>
                  </a:lnTo>
                  <a:cubicBezTo>
                    <a:pt x="1307" y="2617"/>
                    <a:pt x="1294" y="2636"/>
                    <a:pt x="1275" y="2659"/>
                  </a:cubicBezTo>
                  <a:cubicBezTo>
                    <a:pt x="1147" y="2819"/>
                    <a:pt x="977" y="3053"/>
                    <a:pt x="1129" y="3259"/>
                  </a:cubicBezTo>
                  <a:cubicBezTo>
                    <a:pt x="1211" y="3373"/>
                    <a:pt x="1349" y="3411"/>
                    <a:pt x="1485" y="3411"/>
                  </a:cubicBezTo>
                  <a:cubicBezTo>
                    <a:pt x="1546" y="3411"/>
                    <a:pt x="1606" y="3403"/>
                    <a:pt x="1661" y="3392"/>
                  </a:cubicBezTo>
                  <a:cubicBezTo>
                    <a:pt x="1853" y="3351"/>
                    <a:pt x="2027" y="3259"/>
                    <a:pt x="2175" y="3136"/>
                  </a:cubicBezTo>
                  <a:cubicBezTo>
                    <a:pt x="2253" y="3072"/>
                    <a:pt x="2316" y="2994"/>
                    <a:pt x="2376" y="2915"/>
                  </a:cubicBezTo>
                  <a:cubicBezTo>
                    <a:pt x="2385" y="2979"/>
                    <a:pt x="2395" y="3044"/>
                    <a:pt x="2408" y="3108"/>
                  </a:cubicBezTo>
                  <a:cubicBezTo>
                    <a:pt x="2445" y="3269"/>
                    <a:pt x="2528" y="3406"/>
                    <a:pt x="2655" y="3502"/>
                  </a:cubicBezTo>
                  <a:cubicBezTo>
                    <a:pt x="2735" y="3560"/>
                    <a:pt x="2827" y="3593"/>
                    <a:pt x="2919" y="3593"/>
                  </a:cubicBezTo>
                  <a:cubicBezTo>
                    <a:pt x="2982" y="3593"/>
                    <a:pt x="3046" y="3577"/>
                    <a:pt x="3106" y="3544"/>
                  </a:cubicBezTo>
                  <a:cubicBezTo>
                    <a:pt x="3238" y="3466"/>
                    <a:pt x="3326" y="3314"/>
                    <a:pt x="3371" y="3172"/>
                  </a:cubicBezTo>
                  <a:cubicBezTo>
                    <a:pt x="3468" y="2874"/>
                    <a:pt x="3417" y="2539"/>
                    <a:pt x="3343" y="2241"/>
                  </a:cubicBezTo>
                  <a:cubicBezTo>
                    <a:pt x="3265" y="1934"/>
                    <a:pt x="3138" y="1645"/>
                    <a:pt x="2968" y="1375"/>
                  </a:cubicBezTo>
                  <a:cubicBezTo>
                    <a:pt x="2638" y="843"/>
                    <a:pt x="2137" y="435"/>
                    <a:pt x="1555" y="200"/>
                  </a:cubicBezTo>
                  <a:cubicBezTo>
                    <a:pt x="1408" y="141"/>
                    <a:pt x="1257" y="90"/>
                    <a:pt x="1106" y="54"/>
                  </a:cubicBezTo>
                  <a:cubicBezTo>
                    <a:pt x="971" y="27"/>
                    <a:pt x="829" y="0"/>
                    <a:pt x="6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44"/>
            <p:cNvSpPr/>
            <p:nvPr/>
          </p:nvSpPr>
          <p:spPr>
            <a:xfrm>
              <a:off x="2046800" y="1535850"/>
              <a:ext cx="201000" cy="209175"/>
            </a:xfrm>
            <a:custGeom>
              <a:rect b="b" l="l" r="r" t="t"/>
              <a:pathLst>
                <a:path extrusionOk="0" h="8367" w="8040">
                  <a:moveTo>
                    <a:pt x="4752" y="1"/>
                  </a:moveTo>
                  <a:cubicBezTo>
                    <a:pt x="4378" y="1"/>
                    <a:pt x="4062" y="268"/>
                    <a:pt x="3972" y="660"/>
                  </a:cubicBezTo>
                  <a:cubicBezTo>
                    <a:pt x="3903" y="963"/>
                    <a:pt x="3930" y="1279"/>
                    <a:pt x="3991" y="1586"/>
                  </a:cubicBezTo>
                  <a:cubicBezTo>
                    <a:pt x="3798" y="1251"/>
                    <a:pt x="3591" y="917"/>
                    <a:pt x="3288" y="678"/>
                  </a:cubicBezTo>
                  <a:cubicBezTo>
                    <a:pt x="3092" y="520"/>
                    <a:pt x="2826" y="416"/>
                    <a:pt x="2569" y="416"/>
                  </a:cubicBezTo>
                  <a:cubicBezTo>
                    <a:pt x="2341" y="416"/>
                    <a:pt x="2121" y="498"/>
                    <a:pt x="1963" y="697"/>
                  </a:cubicBezTo>
                  <a:cubicBezTo>
                    <a:pt x="1807" y="889"/>
                    <a:pt x="1729" y="1192"/>
                    <a:pt x="1679" y="1435"/>
                  </a:cubicBezTo>
                  <a:cubicBezTo>
                    <a:pt x="1661" y="1531"/>
                    <a:pt x="1652" y="1623"/>
                    <a:pt x="1656" y="1715"/>
                  </a:cubicBezTo>
                  <a:cubicBezTo>
                    <a:pt x="1562" y="1682"/>
                    <a:pt x="1464" y="1664"/>
                    <a:pt x="1366" y="1664"/>
                  </a:cubicBezTo>
                  <a:cubicBezTo>
                    <a:pt x="1192" y="1664"/>
                    <a:pt x="1020" y="1721"/>
                    <a:pt x="876" y="1857"/>
                  </a:cubicBezTo>
                  <a:cubicBezTo>
                    <a:pt x="573" y="2141"/>
                    <a:pt x="454" y="2687"/>
                    <a:pt x="477" y="3095"/>
                  </a:cubicBezTo>
                  <a:cubicBezTo>
                    <a:pt x="514" y="3654"/>
                    <a:pt x="780" y="4187"/>
                    <a:pt x="1106" y="4640"/>
                  </a:cubicBezTo>
                  <a:cubicBezTo>
                    <a:pt x="1202" y="4778"/>
                    <a:pt x="1312" y="4915"/>
                    <a:pt x="1422" y="5044"/>
                  </a:cubicBezTo>
                  <a:cubicBezTo>
                    <a:pt x="1417" y="5044"/>
                    <a:pt x="1417" y="5044"/>
                    <a:pt x="1413" y="5040"/>
                  </a:cubicBezTo>
                  <a:cubicBezTo>
                    <a:pt x="1214" y="4904"/>
                    <a:pt x="930" y="4589"/>
                    <a:pt x="662" y="4589"/>
                  </a:cubicBezTo>
                  <a:cubicBezTo>
                    <a:pt x="659" y="4589"/>
                    <a:pt x="655" y="4590"/>
                    <a:pt x="651" y="4590"/>
                  </a:cubicBezTo>
                  <a:cubicBezTo>
                    <a:pt x="1" y="4613"/>
                    <a:pt x="761" y="5760"/>
                    <a:pt x="922" y="5938"/>
                  </a:cubicBezTo>
                  <a:cubicBezTo>
                    <a:pt x="1362" y="6429"/>
                    <a:pt x="1890" y="6865"/>
                    <a:pt x="2422" y="7254"/>
                  </a:cubicBezTo>
                  <a:cubicBezTo>
                    <a:pt x="3000" y="7681"/>
                    <a:pt x="3627" y="8057"/>
                    <a:pt x="4311" y="8282"/>
                  </a:cubicBezTo>
                  <a:cubicBezTo>
                    <a:pt x="4328" y="8288"/>
                    <a:pt x="4344" y="8290"/>
                    <a:pt x="4360" y="8290"/>
                  </a:cubicBezTo>
                  <a:cubicBezTo>
                    <a:pt x="4395" y="8290"/>
                    <a:pt x="4428" y="8277"/>
                    <a:pt x="4453" y="8255"/>
                  </a:cubicBezTo>
                  <a:cubicBezTo>
                    <a:pt x="4678" y="8335"/>
                    <a:pt x="4924" y="8367"/>
                    <a:pt x="5170" y="8367"/>
                  </a:cubicBezTo>
                  <a:cubicBezTo>
                    <a:pt x="5447" y="8367"/>
                    <a:pt x="5724" y="8326"/>
                    <a:pt x="5972" y="8268"/>
                  </a:cubicBezTo>
                  <a:cubicBezTo>
                    <a:pt x="6802" y="8067"/>
                    <a:pt x="7388" y="7438"/>
                    <a:pt x="7700" y="6659"/>
                  </a:cubicBezTo>
                  <a:cubicBezTo>
                    <a:pt x="8040" y="5787"/>
                    <a:pt x="7953" y="4778"/>
                    <a:pt x="7755" y="3884"/>
                  </a:cubicBezTo>
                  <a:cubicBezTo>
                    <a:pt x="7650" y="3412"/>
                    <a:pt x="7507" y="2944"/>
                    <a:pt x="7342" y="2485"/>
                  </a:cubicBezTo>
                  <a:cubicBezTo>
                    <a:pt x="7200" y="2081"/>
                    <a:pt x="7045" y="1669"/>
                    <a:pt x="6810" y="1306"/>
                  </a:cubicBezTo>
                  <a:cubicBezTo>
                    <a:pt x="6599" y="981"/>
                    <a:pt x="6237" y="490"/>
                    <a:pt x="5834" y="394"/>
                  </a:cubicBezTo>
                  <a:cubicBezTo>
                    <a:pt x="5796" y="386"/>
                    <a:pt x="5760" y="382"/>
                    <a:pt x="5724" y="382"/>
                  </a:cubicBezTo>
                  <a:cubicBezTo>
                    <a:pt x="5642" y="382"/>
                    <a:pt x="5566" y="403"/>
                    <a:pt x="5498" y="445"/>
                  </a:cubicBezTo>
                  <a:cubicBezTo>
                    <a:pt x="5403" y="248"/>
                    <a:pt x="5215" y="105"/>
                    <a:pt x="5003" y="41"/>
                  </a:cubicBezTo>
                  <a:cubicBezTo>
                    <a:pt x="4918" y="14"/>
                    <a:pt x="4833" y="1"/>
                    <a:pt x="47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44"/>
            <p:cNvSpPr/>
            <p:nvPr/>
          </p:nvSpPr>
          <p:spPr>
            <a:xfrm>
              <a:off x="2062050" y="1548375"/>
              <a:ext cx="173125" cy="187250"/>
            </a:xfrm>
            <a:custGeom>
              <a:rect b="b" l="l" r="r" t="t"/>
              <a:pathLst>
                <a:path extrusionOk="0" h="7490" w="6925">
                  <a:moveTo>
                    <a:pt x="4100" y="1"/>
                  </a:moveTo>
                  <a:cubicBezTo>
                    <a:pt x="3970" y="1"/>
                    <a:pt x="3832" y="53"/>
                    <a:pt x="3779" y="149"/>
                  </a:cubicBezTo>
                  <a:cubicBezTo>
                    <a:pt x="3623" y="411"/>
                    <a:pt x="3641" y="765"/>
                    <a:pt x="3692" y="1057"/>
                  </a:cubicBezTo>
                  <a:cubicBezTo>
                    <a:pt x="3788" y="1608"/>
                    <a:pt x="3857" y="2090"/>
                    <a:pt x="3775" y="2158"/>
                  </a:cubicBezTo>
                  <a:cubicBezTo>
                    <a:pt x="3765" y="2167"/>
                    <a:pt x="3755" y="2173"/>
                    <a:pt x="3744" y="2173"/>
                  </a:cubicBezTo>
                  <a:cubicBezTo>
                    <a:pt x="3691" y="2173"/>
                    <a:pt x="3586" y="2045"/>
                    <a:pt x="3114" y="1398"/>
                  </a:cubicBezTo>
                  <a:cubicBezTo>
                    <a:pt x="2935" y="1150"/>
                    <a:pt x="2761" y="865"/>
                    <a:pt x="2528" y="663"/>
                  </a:cubicBezTo>
                  <a:cubicBezTo>
                    <a:pt x="2349" y="512"/>
                    <a:pt x="2128" y="434"/>
                    <a:pt x="1918" y="434"/>
                  </a:cubicBezTo>
                  <a:cubicBezTo>
                    <a:pt x="1588" y="434"/>
                    <a:pt x="1284" y="626"/>
                    <a:pt x="1211" y="1030"/>
                  </a:cubicBezTo>
                  <a:cubicBezTo>
                    <a:pt x="1174" y="1227"/>
                    <a:pt x="1184" y="1443"/>
                    <a:pt x="1224" y="1654"/>
                  </a:cubicBezTo>
                  <a:cubicBezTo>
                    <a:pt x="1233" y="1677"/>
                    <a:pt x="1215" y="1697"/>
                    <a:pt x="1193" y="1697"/>
                  </a:cubicBezTo>
                  <a:cubicBezTo>
                    <a:pt x="1188" y="1697"/>
                    <a:pt x="1184" y="1696"/>
                    <a:pt x="1179" y="1695"/>
                  </a:cubicBezTo>
                  <a:cubicBezTo>
                    <a:pt x="1052" y="1649"/>
                    <a:pt x="920" y="1617"/>
                    <a:pt x="791" y="1617"/>
                  </a:cubicBezTo>
                  <a:cubicBezTo>
                    <a:pt x="781" y="1617"/>
                    <a:pt x="771" y="1617"/>
                    <a:pt x="761" y="1618"/>
                  </a:cubicBezTo>
                  <a:cubicBezTo>
                    <a:pt x="115" y="1640"/>
                    <a:pt x="1" y="2333"/>
                    <a:pt x="111" y="2833"/>
                  </a:cubicBezTo>
                  <a:cubicBezTo>
                    <a:pt x="257" y="3474"/>
                    <a:pt x="816" y="4291"/>
                    <a:pt x="1298" y="4924"/>
                  </a:cubicBezTo>
                  <a:cubicBezTo>
                    <a:pt x="1320" y="4953"/>
                    <a:pt x="1298" y="4986"/>
                    <a:pt x="1269" y="4986"/>
                  </a:cubicBezTo>
                  <a:cubicBezTo>
                    <a:pt x="1262" y="4986"/>
                    <a:pt x="1255" y="4984"/>
                    <a:pt x="1248" y="4979"/>
                  </a:cubicBezTo>
                  <a:cubicBezTo>
                    <a:pt x="1046" y="4841"/>
                    <a:pt x="839" y="4681"/>
                    <a:pt x="706" y="4594"/>
                  </a:cubicBezTo>
                  <a:cubicBezTo>
                    <a:pt x="595" y="4521"/>
                    <a:pt x="422" y="4450"/>
                    <a:pt x="299" y="4450"/>
                  </a:cubicBezTo>
                  <a:cubicBezTo>
                    <a:pt x="138" y="4450"/>
                    <a:pt x="67" y="4573"/>
                    <a:pt x="348" y="4975"/>
                  </a:cubicBezTo>
                  <a:cubicBezTo>
                    <a:pt x="1311" y="6345"/>
                    <a:pt x="2418" y="6978"/>
                    <a:pt x="4027" y="7405"/>
                  </a:cubicBezTo>
                  <a:cubicBezTo>
                    <a:pt x="4077" y="7418"/>
                    <a:pt x="4341" y="7489"/>
                    <a:pt x="4678" y="7489"/>
                  </a:cubicBezTo>
                  <a:cubicBezTo>
                    <a:pt x="5044" y="7489"/>
                    <a:pt x="5496" y="7406"/>
                    <a:pt x="5861" y="7075"/>
                  </a:cubicBezTo>
                  <a:cubicBezTo>
                    <a:pt x="6480" y="6520"/>
                    <a:pt x="6787" y="5786"/>
                    <a:pt x="6856" y="4983"/>
                  </a:cubicBezTo>
                  <a:cubicBezTo>
                    <a:pt x="6925" y="4158"/>
                    <a:pt x="6746" y="3324"/>
                    <a:pt x="6467" y="2548"/>
                  </a:cubicBezTo>
                  <a:cubicBezTo>
                    <a:pt x="6319" y="2145"/>
                    <a:pt x="6145" y="1750"/>
                    <a:pt x="5962" y="1360"/>
                  </a:cubicBezTo>
                  <a:cubicBezTo>
                    <a:pt x="5788" y="998"/>
                    <a:pt x="5618" y="640"/>
                    <a:pt x="5329" y="352"/>
                  </a:cubicBezTo>
                  <a:cubicBezTo>
                    <a:pt x="5273" y="293"/>
                    <a:pt x="5193" y="261"/>
                    <a:pt x="5113" y="261"/>
                  </a:cubicBezTo>
                  <a:cubicBezTo>
                    <a:pt x="5062" y="261"/>
                    <a:pt x="5011" y="274"/>
                    <a:pt x="4967" y="301"/>
                  </a:cubicBezTo>
                  <a:cubicBezTo>
                    <a:pt x="4866" y="361"/>
                    <a:pt x="4806" y="443"/>
                    <a:pt x="4778" y="535"/>
                  </a:cubicBezTo>
                  <a:cubicBezTo>
                    <a:pt x="4776" y="554"/>
                    <a:pt x="4761" y="563"/>
                    <a:pt x="4745" y="563"/>
                  </a:cubicBezTo>
                  <a:cubicBezTo>
                    <a:pt x="4734" y="563"/>
                    <a:pt x="4722" y="558"/>
                    <a:pt x="4715" y="549"/>
                  </a:cubicBezTo>
                  <a:cubicBezTo>
                    <a:pt x="4600" y="388"/>
                    <a:pt x="4476" y="232"/>
                    <a:pt x="4338" y="86"/>
                  </a:cubicBezTo>
                  <a:cubicBezTo>
                    <a:pt x="4285" y="28"/>
                    <a:pt x="4194" y="1"/>
                    <a:pt x="41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44"/>
            <p:cNvSpPr/>
            <p:nvPr/>
          </p:nvSpPr>
          <p:spPr>
            <a:xfrm>
              <a:off x="2074300" y="1542650"/>
              <a:ext cx="182900" cy="202350"/>
            </a:xfrm>
            <a:custGeom>
              <a:rect b="b" l="l" r="r" t="t"/>
              <a:pathLst>
                <a:path extrusionOk="0" h="8094" w="7316">
                  <a:moveTo>
                    <a:pt x="5508" y="0"/>
                  </a:moveTo>
                  <a:cubicBezTo>
                    <a:pt x="5473" y="0"/>
                    <a:pt x="5438" y="6"/>
                    <a:pt x="5403" y="16"/>
                  </a:cubicBezTo>
                  <a:cubicBezTo>
                    <a:pt x="4991" y="150"/>
                    <a:pt x="5202" y="796"/>
                    <a:pt x="5261" y="1081"/>
                  </a:cubicBezTo>
                  <a:cubicBezTo>
                    <a:pt x="5371" y="1617"/>
                    <a:pt x="5537" y="2144"/>
                    <a:pt x="5683" y="2672"/>
                  </a:cubicBezTo>
                  <a:cubicBezTo>
                    <a:pt x="5835" y="3204"/>
                    <a:pt x="5962" y="3767"/>
                    <a:pt x="6004" y="4323"/>
                  </a:cubicBezTo>
                  <a:cubicBezTo>
                    <a:pt x="6041" y="4749"/>
                    <a:pt x="6022" y="5244"/>
                    <a:pt x="5852" y="5662"/>
                  </a:cubicBezTo>
                  <a:cubicBezTo>
                    <a:pt x="5789" y="4956"/>
                    <a:pt x="5619" y="4258"/>
                    <a:pt x="5376" y="3593"/>
                  </a:cubicBezTo>
                  <a:cubicBezTo>
                    <a:pt x="5119" y="2897"/>
                    <a:pt x="4821" y="2084"/>
                    <a:pt x="4165" y="1667"/>
                  </a:cubicBezTo>
                  <a:cubicBezTo>
                    <a:pt x="3918" y="1509"/>
                    <a:pt x="3644" y="1431"/>
                    <a:pt x="3378" y="1431"/>
                  </a:cubicBezTo>
                  <a:cubicBezTo>
                    <a:pt x="2932" y="1431"/>
                    <a:pt x="2505" y="1650"/>
                    <a:pt x="2252" y="2080"/>
                  </a:cubicBezTo>
                  <a:cubicBezTo>
                    <a:pt x="2051" y="2425"/>
                    <a:pt x="1964" y="2842"/>
                    <a:pt x="1964" y="3259"/>
                  </a:cubicBezTo>
                  <a:cubicBezTo>
                    <a:pt x="1941" y="3240"/>
                    <a:pt x="1922" y="3223"/>
                    <a:pt x="1900" y="3204"/>
                  </a:cubicBezTo>
                  <a:cubicBezTo>
                    <a:pt x="1629" y="2984"/>
                    <a:pt x="1280" y="2722"/>
                    <a:pt x="927" y="2667"/>
                  </a:cubicBezTo>
                  <a:cubicBezTo>
                    <a:pt x="876" y="2658"/>
                    <a:pt x="828" y="2654"/>
                    <a:pt x="784" y="2654"/>
                  </a:cubicBezTo>
                  <a:cubicBezTo>
                    <a:pt x="0" y="2654"/>
                    <a:pt x="319" y="3936"/>
                    <a:pt x="510" y="4391"/>
                  </a:cubicBezTo>
                  <a:cubicBezTo>
                    <a:pt x="859" y="5226"/>
                    <a:pt x="1409" y="5947"/>
                    <a:pt x="1991" y="6629"/>
                  </a:cubicBezTo>
                  <a:cubicBezTo>
                    <a:pt x="2588" y="7322"/>
                    <a:pt x="3266" y="7890"/>
                    <a:pt x="4193" y="8055"/>
                  </a:cubicBezTo>
                  <a:cubicBezTo>
                    <a:pt x="4329" y="8081"/>
                    <a:pt x="4470" y="8094"/>
                    <a:pt x="4611" y="8094"/>
                  </a:cubicBezTo>
                  <a:cubicBezTo>
                    <a:pt x="5138" y="8094"/>
                    <a:pt x="5671" y="7915"/>
                    <a:pt x="6022" y="7542"/>
                  </a:cubicBezTo>
                  <a:cubicBezTo>
                    <a:pt x="6025" y="7544"/>
                    <a:pt x="6028" y="7544"/>
                    <a:pt x="6031" y="7544"/>
                  </a:cubicBezTo>
                  <a:cubicBezTo>
                    <a:pt x="6111" y="7544"/>
                    <a:pt x="6332" y="7250"/>
                    <a:pt x="6380" y="7175"/>
                  </a:cubicBezTo>
                  <a:cubicBezTo>
                    <a:pt x="6885" y="6359"/>
                    <a:pt x="7086" y="5776"/>
                    <a:pt x="7201" y="4823"/>
                  </a:cubicBezTo>
                  <a:cubicBezTo>
                    <a:pt x="7315" y="3877"/>
                    <a:pt x="7215" y="2887"/>
                    <a:pt x="6912" y="1989"/>
                  </a:cubicBezTo>
                  <a:cubicBezTo>
                    <a:pt x="6765" y="1557"/>
                    <a:pt x="6582" y="1126"/>
                    <a:pt x="6339" y="741"/>
                  </a:cubicBezTo>
                  <a:cubicBezTo>
                    <a:pt x="6185" y="500"/>
                    <a:pt x="5853" y="0"/>
                    <a:pt x="550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44"/>
            <p:cNvSpPr/>
            <p:nvPr/>
          </p:nvSpPr>
          <p:spPr>
            <a:xfrm>
              <a:off x="2088875" y="1553600"/>
              <a:ext cx="155925" cy="182450"/>
            </a:xfrm>
            <a:custGeom>
              <a:rect b="b" l="l" r="r" t="t"/>
              <a:pathLst>
                <a:path extrusionOk="0" h="7298" w="6237">
                  <a:moveTo>
                    <a:pt x="5114" y="1"/>
                  </a:moveTo>
                  <a:cubicBezTo>
                    <a:pt x="4990" y="1"/>
                    <a:pt x="4872" y="132"/>
                    <a:pt x="4944" y="281"/>
                  </a:cubicBezTo>
                  <a:cubicBezTo>
                    <a:pt x="5146" y="725"/>
                    <a:pt x="5320" y="1174"/>
                    <a:pt x="5462" y="1629"/>
                  </a:cubicBezTo>
                  <a:cubicBezTo>
                    <a:pt x="5618" y="2165"/>
                    <a:pt x="5720" y="2711"/>
                    <a:pt x="5769" y="3252"/>
                  </a:cubicBezTo>
                  <a:cubicBezTo>
                    <a:pt x="5843" y="4045"/>
                    <a:pt x="5852" y="5151"/>
                    <a:pt x="5132" y="5651"/>
                  </a:cubicBezTo>
                  <a:cubicBezTo>
                    <a:pt x="5068" y="4940"/>
                    <a:pt x="4843" y="4265"/>
                    <a:pt x="4591" y="3596"/>
                  </a:cubicBezTo>
                  <a:cubicBezTo>
                    <a:pt x="4348" y="2950"/>
                    <a:pt x="4063" y="2279"/>
                    <a:pt x="3550" y="1794"/>
                  </a:cubicBezTo>
                  <a:cubicBezTo>
                    <a:pt x="3346" y="1597"/>
                    <a:pt x="3080" y="1395"/>
                    <a:pt x="2784" y="1395"/>
                  </a:cubicBezTo>
                  <a:cubicBezTo>
                    <a:pt x="2740" y="1395"/>
                    <a:pt x="2696" y="1399"/>
                    <a:pt x="2651" y="1409"/>
                  </a:cubicBezTo>
                  <a:cubicBezTo>
                    <a:pt x="2312" y="1477"/>
                    <a:pt x="2133" y="1757"/>
                    <a:pt x="2060" y="2073"/>
                  </a:cubicBezTo>
                  <a:cubicBezTo>
                    <a:pt x="1922" y="2637"/>
                    <a:pt x="1917" y="3229"/>
                    <a:pt x="1940" y="3811"/>
                  </a:cubicBezTo>
                  <a:cubicBezTo>
                    <a:pt x="1762" y="3600"/>
                    <a:pt x="1573" y="3390"/>
                    <a:pt x="1381" y="3187"/>
                  </a:cubicBezTo>
                  <a:cubicBezTo>
                    <a:pt x="1060" y="2840"/>
                    <a:pt x="729" y="2472"/>
                    <a:pt x="238" y="2412"/>
                  </a:cubicBezTo>
                  <a:cubicBezTo>
                    <a:pt x="233" y="2412"/>
                    <a:pt x="227" y="2412"/>
                    <a:pt x="221" y="2412"/>
                  </a:cubicBezTo>
                  <a:cubicBezTo>
                    <a:pt x="105" y="2412"/>
                    <a:pt x="1" y="2537"/>
                    <a:pt x="5" y="2647"/>
                  </a:cubicBezTo>
                  <a:cubicBezTo>
                    <a:pt x="33" y="3426"/>
                    <a:pt x="395" y="4133"/>
                    <a:pt x="831" y="4766"/>
                  </a:cubicBezTo>
                  <a:cubicBezTo>
                    <a:pt x="1239" y="5361"/>
                    <a:pt x="1715" y="5911"/>
                    <a:pt x="2253" y="6393"/>
                  </a:cubicBezTo>
                  <a:cubicBezTo>
                    <a:pt x="2770" y="6851"/>
                    <a:pt x="3348" y="7287"/>
                    <a:pt x="4073" y="7297"/>
                  </a:cubicBezTo>
                  <a:cubicBezTo>
                    <a:pt x="4083" y="7297"/>
                    <a:pt x="4092" y="7297"/>
                    <a:pt x="4102" y="7297"/>
                  </a:cubicBezTo>
                  <a:cubicBezTo>
                    <a:pt x="4614" y="7297"/>
                    <a:pt x="5101" y="7069"/>
                    <a:pt x="5379" y="6654"/>
                  </a:cubicBezTo>
                  <a:cubicBezTo>
                    <a:pt x="5381" y="6655"/>
                    <a:pt x="5383" y="6655"/>
                    <a:pt x="5385" y="6655"/>
                  </a:cubicBezTo>
                  <a:cubicBezTo>
                    <a:pt x="5430" y="6655"/>
                    <a:pt x="5578" y="6455"/>
                    <a:pt x="5610" y="6411"/>
                  </a:cubicBezTo>
                  <a:cubicBezTo>
                    <a:pt x="5912" y="5939"/>
                    <a:pt x="5999" y="5623"/>
                    <a:pt x="6114" y="5077"/>
                  </a:cubicBezTo>
                  <a:cubicBezTo>
                    <a:pt x="6237" y="4504"/>
                    <a:pt x="6196" y="3958"/>
                    <a:pt x="6182" y="3376"/>
                  </a:cubicBezTo>
                  <a:cubicBezTo>
                    <a:pt x="6154" y="2247"/>
                    <a:pt x="5885" y="1051"/>
                    <a:pt x="5269" y="92"/>
                  </a:cubicBezTo>
                  <a:cubicBezTo>
                    <a:pt x="5228" y="28"/>
                    <a:pt x="5170" y="1"/>
                    <a:pt x="51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51" name="Google Shape;3551;p44"/>
          <p:cNvSpPr txBox="1"/>
          <p:nvPr>
            <p:ph type="title"/>
          </p:nvPr>
        </p:nvSpPr>
        <p:spPr>
          <a:xfrm>
            <a:off x="1393075" y="519400"/>
            <a:ext cx="6357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pic>
        <p:nvPicPr>
          <p:cNvPr id="3552" name="Google Shape;3552;p44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1767449" y="-1731832"/>
            <a:ext cx="3852000" cy="3445953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3" name="Google Shape;3553;p44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7722776" y="-1731832"/>
            <a:ext cx="3852000" cy="3445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8">
  <p:cSld name="CUSTOM_7_1_1_1_1_1_1_1">
    <p:spTree>
      <p:nvGrpSpPr>
        <p:cNvPr id="3554" name="Shape 3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55" name="Google Shape;3555;p45"/>
          <p:cNvGrpSpPr/>
          <p:nvPr/>
        </p:nvGrpSpPr>
        <p:grpSpPr>
          <a:xfrm rot="6300024">
            <a:off x="-306618" y="-1488761"/>
            <a:ext cx="1538935" cy="2748876"/>
            <a:chOff x="4594400" y="3206375"/>
            <a:chExt cx="328725" cy="587175"/>
          </a:xfrm>
        </p:grpSpPr>
        <p:sp>
          <p:nvSpPr>
            <p:cNvPr id="3556" name="Google Shape;3556;p45"/>
            <p:cNvSpPr/>
            <p:nvPr/>
          </p:nvSpPr>
          <p:spPr>
            <a:xfrm>
              <a:off x="4594400" y="3206375"/>
              <a:ext cx="328725" cy="394600"/>
            </a:xfrm>
            <a:custGeom>
              <a:rect b="b" l="l" r="r" t="t"/>
              <a:pathLst>
                <a:path extrusionOk="0" h="15784" w="13149">
                  <a:moveTo>
                    <a:pt x="7136" y="0"/>
                  </a:moveTo>
                  <a:cubicBezTo>
                    <a:pt x="7136" y="0"/>
                    <a:pt x="6179" y="1376"/>
                    <a:pt x="5059" y="2289"/>
                  </a:cubicBezTo>
                  <a:cubicBezTo>
                    <a:pt x="4922" y="2399"/>
                    <a:pt x="4780" y="2504"/>
                    <a:pt x="4638" y="2610"/>
                  </a:cubicBezTo>
                  <a:cubicBezTo>
                    <a:pt x="3904" y="3133"/>
                    <a:pt x="3051" y="3619"/>
                    <a:pt x="2289" y="4472"/>
                  </a:cubicBezTo>
                  <a:cubicBezTo>
                    <a:pt x="1629" y="5210"/>
                    <a:pt x="1033" y="6219"/>
                    <a:pt x="629" y="7764"/>
                  </a:cubicBezTo>
                  <a:cubicBezTo>
                    <a:pt x="1" y="10177"/>
                    <a:pt x="267" y="12213"/>
                    <a:pt x="1138" y="13515"/>
                  </a:cubicBezTo>
                  <a:cubicBezTo>
                    <a:pt x="1661" y="14300"/>
                    <a:pt x="2403" y="14823"/>
                    <a:pt x="3298" y="15001"/>
                  </a:cubicBezTo>
                  <a:cubicBezTo>
                    <a:pt x="3367" y="15015"/>
                    <a:pt x="3431" y="15024"/>
                    <a:pt x="3495" y="15033"/>
                  </a:cubicBezTo>
                  <a:cubicBezTo>
                    <a:pt x="3596" y="15047"/>
                    <a:pt x="3694" y="15054"/>
                    <a:pt x="3789" y="15054"/>
                  </a:cubicBezTo>
                  <a:cubicBezTo>
                    <a:pt x="5086" y="15054"/>
                    <a:pt x="5839" y="13800"/>
                    <a:pt x="5839" y="13800"/>
                  </a:cubicBezTo>
                  <a:cubicBezTo>
                    <a:pt x="5839" y="13800"/>
                    <a:pt x="5963" y="14478"/>
                    <a:pt x="6756" y="15235"/>
                  </a:cubicBezTo>
                  <a:cubicBezTo>
                    <a:pt x="7017" y="15487"/>
                    <a:pt x="7398" y="15644"/>
                    <a:pt x="7834" y="15726"/>
                  </a:cubicBezTo>
                  <a:cubicBezTo>
                    <a:pt x="8050" y="15765"/>
                    <a:pt x="8279" y="15784"/>
                    <a:pt x="8514" y="15784"/>
                  </a:cubicBezTo>
                  <a:cubicBezTo>
                    <a:pt x="9281" y="15784"/>
                    <a:pt x="10106" y="15584"/>
                    <a:pt x="10713" y="15225"/>
                  </a:cubicBezTo>
                  <a:cubicBezTo>
                    <a:pt x="10846" y="15148"/>
                    <a:pt x="10966" y="15066"/>
                    <a:pt x="11076" y="14973"/>
                  </a:cubicBezTo>
                  <a:cubicBezTo>
                    <a:pt x="13113" y="13263"/>
                    <a:pt x="13149" y="10351"/>
                    <a:pt x="12594" y="7383"/>
                  </a:cubicBezTo>
                  <a:cubicBezTo>
                    <a:pt x="12415" y="6420"/>
                    <a:pt x="12076" y="5545"/>
                    <a:pt x="11649" y="4756"/>
                  </a:cubicBezTo>
                  <a:cubicBezTo>
                    <a:pt x="11049" y="3637"/>
                    <a:pt x="10273" y="2697"/>
                    <a:pt x="9540" y="1954"/>
                  </a:cubicBezTo>
                  <a:cubicBezTo>
                    <a:pt x="8283" y="688"/>
                    <a:pt x="7136" y="0"/>
                    <a:pt x="7136" y="0"/>
                  </a:cubicBezTo>
                  <a:close/>
                </a:path>
              </a:pathLst>
            </a:custGeom>
            <a:solidFill>
              <a:schemeClr val="accent1">
                <a:alpha val="656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45"/>
            <p:cNvSpPr/>
            <p:nvPr/>
          </p:nvSpPr>
          <p:spPr>
            <a:xfrm>
              <a:off x="4622825" y="3271625"/>
              <a:ext cx="87525" cy="309775"/>
            </a:xfrm>
            <a:custGeom>
              <a:rect b="b" l="l" r="r" t="t"/>
              <a:pathLst>
                <a:path extrusionOk="0" h="12391" w="3501">
                  <a:moveTo>
                    <a:pt x="3501" y="0"/>
                  </a:moveTo>
                  <a:lnTo>
                    <a:pt x="3501" y="0"/>
                  </a:lnTo>
                  <a:cubicBezTo>
                    <a:pt x="2767" y="523"/>
                    <a:pt x="1914" y="1009"/>
                    <a:pt x="1152" y="1862"/>
                  </a:cubicBezTo>
                  <a:cubicBezTo>
                    <a:pt x="951" y="4917"/>
                    <a:pt x="809" y="7993"/>
                    <a:pt x="1" y="10905"/>
                  </a:cubicBezTo>
                  <a:cubicBezTo>
                    <a:pt x="524" y="11690"/>
                    <a:pt x="1266" y="12213"/>
                    <a:pt x="2161" y="12391"/>
                  </a:cubicBezTo>
                  <a:cubicBezTo>
                    <a:pt x="2216" y="12185"/>
                    <a:pt x="2257" y="11978"/>
                    <a:pt x="2299" y="11768"/>
                  </a:cubicBezTo>
                  <a:cubicBezTo>
                    <a:pt x="2468" y="10869"/>
                    <a:pt x="2597" y="9952"/>
                    <a:pt x="2515" y="9038"/>
                  </a:cubicBezTo>
                  <a:cubicBezTo>
                    <a:pt x="2405" y="7883"/>
                    <a:pt x="1954" y="6765"/>
                    <a:pt x="1964" y="5599"/>
                  </a:cubicBezTo>
                  <a:cubicBezTo>
                    <a:pt x="1977" y="3664"/>
                    <a:pt x="3248" y="1884"/>
                    <a:pt x="3501" y="0"/>
                  </a:cubicBezTo>
                  <a:close/>
                </a:path>
              </a:pathLst>
            </a:custGeom>
            <a:solidFill>
              <a:schemeClr val="accent1">
                <a:alpha val="656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8" name="Google Shape;3558;p45"/>
            <p:cNvSpPr/>
            <p:nvPr/>
          </p:nvSpPr>
          <p:spPr>
            <a:xfrm>
              <a:off x="4790225" y="3255225"/>
              <a:ext cx="95400" cy="345750"/>
            </a:xfrm>
            <a:custGeom>
              <a:rect b="b" l="l" r="r" t="t"/>
              <a:pathLst>
                <a:path extrusionOk="0" h="13830" w="3816">
                  <a:moveTo>
                    <a:pt x="1707" y="0"/>
                  </a:moveTo>
                  <a:lnTo>
                    <a:pt x="1707" y="0"/>
                  </a:lnTo>
                  <a:cubicBezTo>
                    <a:pt x="1725" y="197"/>
                    <a:pt x="1758" y="390"/>
                    <a:pt x="1785" y="582"/>
                  </a:cubicBezTo>
                  <a:cubicBezTo>
                    <a:pt x="2459" y="5031"/>
                    <a:pt x="1821" y="9662"/>
                    <a:pt x="1" y="13772"/>
                  </a:cubicBezTo>
                  <a:cubicBezTo>
                    <a:pt x="217" y="13811"/>
                    <a:pt x="446" y="13830"/>
                    <a:pt x="681" y="13830"/>
                  </a:cubicBezTo>
                  <a:cubicBezTo>
                    <a:pt x="1448" y="13830"/>
                    <a:pt x="2273" y="13630"/>
                    <a:pt x="2880" y="13271"/>
                  </a:cubicBezTo>
                  <a:cubicBezTo>
                    <a:pt x="3353" y="12075"/>
                    <a:pt x="3568" y="10777"/>
                    <a:pt x="3491" y="9497"/>
                  </a:cubicBezTo>
                  <a:cubicBezTo>
                    <a:pt x="3413" y="8145"/>
                    <a:pt x="3023" y="6805"/>
                    <a:pt x="3151" y="5453"/>
                  </a:cubicBezTo>
                  <a:cubicBezTo>
                    <a:pt x="3234" y="4545"/>
                    <a:pt x="3551" y="3678"/>
                    <a:pt x="3816" y="2802"/>
                  </a:cubicBezTo>
                  <a:cubicBezTo>
                    <a:pt x="3216" y="1683"/>
                    <a:pt x="2440" y="743"/>
                    <a:pt x="1707" y="0"/>
                  </a:cubicBezTo>
                  <a:close/>
                </a:path>
              </a:pathLst>
            </a:custGeom>
            <a:solidFill>
              <a:schemeClr val="accent1">
                <a:alpha val="656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9" name="Google Shape;3559;p45"/>
            <p:cNvSpPr/>
            <p:nvPr/>
          </p:nvSpPr>
          <p:spPr>
            <a:xfrm>
              <a:off x="4601750" y="3206475"/>
              <a:ext cx="314975" cy="587075"/>
            </a:xfrm>
            <a:custGeom>
              <a:rect b="b" l="l" r="r" t="t"/>
              <a:pathLst>
                <a:path extrusionOk="0" h="23483" w="12599">
                  <a:moveTo>
                    <a:pt x="6852" y="1"/>
                  </a:moveTo>
                  <a:cubicBezTo>
                    <a:pt x="6852" y="1"/>
                    <a:pt x="6838" y="20"/>
                    <a:pt x="6810" y="60"/>
                  </a:cubicBezTo>
                  <a:cubicBezTo>
                    <a:pt x="6797" y="107"/>
                    <a:pt x="6783" y="153"/>
                    <a:pt x="6774" y="198"/>
                  </a:cubicBezTo>
                  <a:cubicBezTo>
                    <a:pt x="6677" y="565"/>
                    <a:pt x="6586" y="936"/>
                    <a:pt x="6508" y="1313"/>
                  </a:cubicBezTo>
                  <a:cubicBezTo>
                    <a:pt x="6457" y="1560"/>
                    <a:pt x="6407" y="1808"/>
                    <a:pt x="6361" y="2056"/>
                  </a:cubicBezTo>
                  <a:cubicBezTo>
                    <a:pt x="6283" y="1804"/>
                    <a:pt x="6177" y="1560"/>
                    <a:pt x="6044" y="1326"/>
                  </a:cubicBezTo>
                  <a:cubicBezTo>
                    <a:pt x="6012" y="1262"/>
                    <a:pt x="5976" y="1203"/>
                    <a:pt x="5940" y="1143"/>
                  </a:cubicBezTo>
                  <a:cubicBezTo>
                    <a:pt x="5902" y="1180"/>
                    <a:pt x="5870" y="1221"/>
                    <a:pt x="5834" y="1258"/>
                  </a:cubicBezTo>
                  <a:cubicBezTo>
                    <a:pt x="5866" y="1308"/>
                    <a:pt x="5893" y="1354"/>
                    <a:pt x="5921" y="1404"/>
                  </a:cubicBezTo>
                  <a:cubicBezTo>
                    <a:pt x="6072" y="1666"/>
                    <a:pt x="6209" y="1941"/>
                    <a:pt x="6334" y="2221"/>
                  </a:cubicBezTo>
                  <a:cubicBezTo>
                    <a:pt x="6251" y="2661"/>
                    <a:pt x="6182" y="3097"/>
                    <a:pt x="6114" y="3537"/>
                  </a:cubicBezTo>
                  <a:cubicBezTo>
                    <a:pt x="6072" y="3817"/>
                    <a:pt x="6035" y="4096"/>
                    <a:pt x="6003" y="4380"/>
                  </a:cubicBezTo>
                  <a:cubicBezTo>
                    <a:pt x="5934" y="4257"/>
                    <a:pt x="5862" y="4133"/>
                    <a:pt x="5779" y="4018"/>
                  </a:cubicBezTo>
                  <a:cubicBezTo>
                    <a:pt x="5572" y="3730"/>
                    <a:pt x="5334" y="3455"/>
                    <a:pt x="5072" y="3211"/>
                  </a:cubicBezTo>
                  <a:cubicBezTo>
                    <a:pt x="4843" y="2996"/>
                    <a:pt x="4586" y="2799"/>
                    <a:pt x="4321" y="2629"/>
                  </a:cubicBezTo>
                  <a:cubicBezTo>
                    <a:pt x="4266" y="2665"/>
                    <a:pt x="4211" y="2707"/>
                    <a:pt x="4151" y="2748"/>
                  </a:cubicBezTo>
                  <a:cubicBezTo>
                    <a:pt x="4435" y="2918"/>
                    <a:pt x="4706" y="3120"/>
                    <a:pt x="4953" y="3345"/>
                  </a:cubicBezTo>
                  <a:cubicBezTo>
                    <a:pt x="5206" y="3578"/>
                    <a:pt x="5434" y="3835"/>
                    <a:pt x="5631" y="4111"/>
                  </a:cubicBezTo>
                  <a:cubicBezTo>
                    <a:pt x="5733" y="4253"/>
                    <a:pt x="5830" y="4395"/>
                    <a:pt x="5921" y="4541"/>
                  </a:cubicBezTo>
                  <a:cubicBezTo>
                    <a:pt x="5934" y="4568"/>
                    <a:pt x="5953" y="4600"/>
                    <a:pt x="5972" y="4633"/>
                  </a:cubicBezTo>
                  <a:cubicBezTo>
                    <a:pt x="5893" y="5288"/>
                    <a:pt x="5830" y="5949"/>
                    <a:pt x="5775" y="6609"/>
                  </a:cubicBezTo>
                  <a:cubicBezTo>
                    <a:pt x="5329" y="5944"/>
                    <a:pt x="4687" y="5404"/>
                    <a:pt x="4045" y="4954"/>
                  </a:cubicBezTo>
                  <a:cubicBezTo>
                    <a:pt x="3665" y="4683"/>
                    <a:pt x="3265" y="4450"/>
                    <a:pt x="2848" y="4248"/>
                  </a:cubicBezTo>
                  <a:cubicBezTo>
                    <a:pt x="2702" y="4179"/>
                    <a:pt x="2560" y="4115"/>
                    <a:pt x="2408" y="4050"/>
                  </a:cubicBezTo>
                  <a:cubicBezTo>
                    <a:pt x="2357" y="4101"/>
                    <a:pt x="2308" y="4147"/>
                    <a:pt x="2257" y="4198"/>
                  </a:cubicBezTo>
                  <a:cubicBezTo>
                    <a:pt x="2426" y="4266"/>
                    <a:pt x="2592" y="4340"/>
                    <a:pt x="2757" y="4418"/>
                  </a:cubicBezTo>
                  <a:cubicBezTo>
                    <a:pt x="3169" y="4615"/>
                    <a:pt x="3563" y="4844"/>
                    <a:pt x="3940" y="5106"/>
                  </a:cubicBezTo>
                  <a:cubicBezTo>
                    <a:pt x="4619" y="5578"/>
                    <a:pt x="5178" y="6169"/>
                    <a:pt x="5760" y="6752"/>
                  </a:cubicBezTo>
                  <a:cubicBezTo>
                    <a:pt x="5724" y="7206"/>
                    <a:pt x="5687" y="7660"/>
                    <a:pt x="5650" y="8109"/>
                  </a:cubicBezTo>
                  <a:cubicBezTo>
                    <a:pt x="5623" y="8448"/>
                    <a:pt x="5600" y="8793"/>
                    <a:pt x="5576" y="9132"/>
                  </a:cubicBezTo>
                  <a:cubicBezTo>
                    <a:pt x="5490" y="9026"/>
                    <a:pt x="5394" y="8930"/>
                    <a:pt x="5297" y="8838"/>
                  </a:cubicBezTo>
                  <a:cubicBezTo>
                    <a:pt x="5132" y="8683"/>
                    <a:pt x="4958" y="8531"/>
                    <a:pt x="4778" y="8393"/>
                  </a:cubicBezTo>
                  <a:cubicBezTo>
                    <a:pt x="4421" y="8118"/>
                    <a:pt x="4045" y="7875"/>
                    <a:pt x="3650" y="7669"/>
                  </a:cubicBezTo>
                  <a:cubicBezTo>
                    <a:pt x="2858" y="7252"/>
                    <a:pt x="1995" y="6981"/>
                    <a:pt x="1119" y="6871"/>
                  </a:cubicBezTo>
                  <a:cubicBezTo>
                    <a:pt x="959" y="6852"/>
                    <a:pt x="794" y="6839"/>
                    <a:pt x="634" y="6825"/>
                  </a:cubicBezTo>
                  <a:cubicBezTo>
                    <a:pt x="615" y="6884"/>
                    <a:pt x="592" y="6945"/>
                    <a:pt x="574" y="7004"/>
                  </a:cubicBezTo>
                  <a:cubicBezTo>
                    <a:pt x="684" y="7009"/>
                    <a:pt x="799" y="7013"/>
                    <a:pt x="913" y="7022"/>
                  </a:cubicBezTo>
                  <a:cubicBezTo>
                    <a:pt x="1353" y="7068"/>
                    <a:pt x="1794" y="7151"/>
                    <a:pt x="2220" y="7279"/>
                  </a:cubicBezTo>
                  <a:cubicBezTo>
                    <a:pt x="3055" y="7523"/>
                    <a:pt x="3848" y="7917"/>
                    <a:pt x="4554" y="8439"/>
                  </a:cubicBezTo>
                  <a:cubicBezTo>
                    <a:pt x="4751" y="8590"/>
                    <a:pt x="4944" y="8746"/>
                    <a:pt x="5127" y="8916"/>
                  </a:cubicBezTo>
                  <a:cubicBezTo>
                    <a:pt x="5274" y="9045"/>
                    <a:pt x="5407" y="9196"/>
                    <a:pt x="5563" y="9315"/>
                  </a:cubicBezTo>
                  <a:cubicBezTo>
                    <a:pt x="5527" y="9828"/>
                    <a:pt x="5499" y="10342"/>
                    <a:pt x="5472" y="10861"/>
                  </a:cubicBezTo>
                  <a:cubicBezTo>
                    <a:pt x="5356" y="10764"/>
                    <a:pt x="5206" y="10696"/>
                    <a:pt x="5095" y="10636"/>
                  </a:cubicBezTo>
                  <a:cubicBezTo>
                    <a:pt x="4898" y="10539"/>
                    <a:pt x="4701" y="10457"/>
                    <a:pt x="4499" y="10379"/>
                  </a:cubicBezTo>
                  <a:cubicBezTo>
                    <a:pt x="4077" y="10223"/>
                    <a:pt x="3646" y="10109"/>
                    <a:pt x="3206" y="10026"/>
                  </a:cubicBezTo>
                  <a:cubicBezTo>
                    <a:pt x="2756" y="9945"/>
                    <a:pt x="2301" y="9905"/>
                    <a:pt x="1847" y="9905"/>
                  </a:cubicBezTo>
                  <a:cubicBezTo>
                    <a:pt x="1426" y="9905"/>
                    <a:pt x="1006" y="9940"/>
                    <a:pt x="592" y="10008"/>
                  </a:cubicBezTo>
                  <a:cubicBezTo>
                    <a:pt x="395" y="10040"/>
                    <a:pt x="198" y="10076"/>
                    <a:pt x="1" y="10127"/>
                  </a:cubicBezTo>
                  <a:lnTo>
                    <a:pt x="1" y="10342"/>
                  </a:lnTo>
                  <a:cubicBezTo>
                    <a:pt x="143" y="10306"/>
                    <a:pt x="285" y="10269"/>
                    <a:pt x="431" y="10241"/>
                  </a:cubicBezTo>
                  <a:cubicBezTo>
                    <a:pt x="858" y="10159"/>
                    <a:pt x="1294" y="10118"/>
                    <a:pt x="1730" y="10109"/>
                  </a:cubicBezTo>
                  <a:cubicBezTo>
                    <a:pt x="1759" y="10109"/>
                    <a:pt x="1788" y="10109"/>
                    <a:pt x="1818" y="10109"/>
                  </a:cubicBezTo>
                  <a:cubicBezTo>
                    <a:pt x="2636" y="10109"/>
                    <a:pt x="3458" y="10242"/>
                    <a:pt x="4238" y="10503"/>
                  </a:cubicBezTo>
                  <a:cubicBezTo>
                    <a:pt x="4476" y="10586"/>
                    <a:pt x="4710" y="10673"/>
                    <a:pt x="4935" y="10774"/>
                  </a:cubicBezTo>
                  <a:cubicBezTo>
                    <a:pt x="5091" y="10842"/>
                    <a:pt x="5284" y="10962"/>
                    <a:pt x="5462" y="10994"/>
                  </a:cubicBezTo>
                  <a:cubicBezTo>
                    <a:pt x="5430" y="11534"/>
                    <a:pt x="5407" y="12071"/>
                    <a:pt x="5379" y="12607"/>
                  </a:cubicBezTo>
                  <a:cubicBezTo>
                    <a:pt x="5307" y="12585"/>
                    <a:pt x="5229" y="12567"/>
                    <a:pt x="5159" y="12544"/>
                  </a:cubicBezTo>
                  <a:cubicBezTo>
                    <a:pt x="4953" y="12489"/>
                    <a:pt x="4747" y="12442"/>
                    <a:pt x="4536" y="12410"/>
                  </a:cubicBezTo>
                  <a:cubicBezTo>
                    <a:pt x="4205" y="12356"/>
                    <a:pt x="3870" y="12327"/>
                    <a:pt x="3535" y="12327"/>
                  </a:cubicBezTo>
                  <a:cubicBezTo>
                    <a:pt x="3453" y="12327"/>
                    <a:pt x="3370" y="12329"/>
                    <a:pt x="3288" y="12332"/>
                  </a:cubicBezTo>
                  <a:cubicBezTo>
                    <a:pt x="2440" y="12370"/>
                    <a:pt x="1610" y="12571"/>
                    <a:pt x="844" y="12933"/>
                  </a:cubicBezTo>
                  <a:cubicBezTo>
                    <a:pt x="761" y="12975"/>
                    <a:pt x="674" y="13016"/>
                    <a:pt x="592" y="13062"/>
                  </a:cubicBezTo>
                  <a:cubicBezTo>
                    <a:pt x="629" y="13136"/>
                    <a:pt x="665" y="13204"/>
                    <a:pt x="702" y="13273"/>
                  </a:cubicBezTo>
                  <a:cubicBezTo>
                    <a:pt x="844" y="13195"/>
                    <a:pt x="991" y="13121"/>
                    <a:pt x="1142" y="13058"/>
                  </a:cubicBezTo>
                  <a:cubicBezTo>
                    <a:pt x="1605" y="12855"/>
                    <a:pt x="2092" y="12713"/>
                    <a:pt x="2592" y="12631"/>
                  </a:cubicBezTo>
                  <a:cubicBezTo>
                    <a:pt x="2923" y="12576"/>
                    <a:pt x="3261" y="12550"/>
                    <a:pt x="3598" y="12550"/>
                  </a:cubicBezTo>
                  <a:cubicBezTo>
                    <a:pt x="3774" y="12550"/>
                    <a:pt x="3949" y="12557"/>
                    <a:pt x="4124" y="12571"/>
                  </a:cubicBezTo>
                  <a:cubicBezTo>
                    <a:pt x="4393" y="12599"/>
                    <a:pt x="4660" y="12640"/>
                    <a:pt x="4922" y="12700"/>
                  </a:cubicBezTo>
                  <a:cubicBezTo>
                    <a:pt x="5054" y="12732"/>
                    <a:pt x="5214" y="12800"/>
                    <a:pt x="5371" y="12828"/>
                  </a:cubicBezTo>
                  <a:cubicBezTo>
                    <a:pt x="5362" y="13020"/>
                    <a:pt x="5352" y="13218"/>
                    <a:pt x="5343" y="13411"/>
                  </a:cubicBezTo>
                  <a:cubicBezTo>
                    <a:pt x="5261" y="13420"/>
                    <a:pt x="5169" y="13452"/>
                    <a:pt x="5119" y="13460"/>
                  </a:cubicBezTo>
                  <a:cubicBezTo>
                    <a:pt x="4916" y="13511"/>
                    <a:pt x="4719" y="13571"/>
                    <a:pt x="4531" y="13649"/>
                  </a:cubicBezTo>
                  <a:cubicBezTo>
                    <a:pt x="4160" y="13796"/>
                    <a:pt x="3811" y="13983"/>
                    <a:pt x="3481" y="14209"/>
                  </a:cubicBezTo>
                  <a:cubicBezTo>
                    <a:pt x="3192" y="14415"/>
                    <a:pt x="2917" y="14649"/>
                    <a:pt x="2670" y="14910"/>
                  </a:cubicBezTo>
                  <a:cubicBezTo>
                    <a:pt x="2748" y="14933"/>
                    <a:pt x="2820" y="14956"/>
                    <a:pt x="2899" y="14974"/>
                  </a:cubicBezTo>
                  <a:cubicBezTo>
                    <a:pt x="3137" y="14736"/>
                    <a:pt x="3394" y="14520"/>
                    <a:pt x="3673" y="14337"/>
                  </a:cubicBezTo>
                  <a:cubicBezTo>
                    <a:pt x="4004" y="14116"/>
                    <a:pt x="4357" y="13943"/>
                    <a:pt x="4729" y="13805"/>
                  </a:cubicBezTo>
                  <a:cubicBezTo>
                    <a:pt x="4916" y="13741"/>
                    <a:pt x="5104" y="13686"/>
                    <a:pt x="5297" y="13635"/>
                  </a:cubicBezTo>
                  <a:cubicBezTo>
                    <a:pt x="5301" y="13631"/>
                    <a:pt x="5320" y="13631"/>
                    <a:pt x="5334" y="13626"/>
                  </a:cubicBezTo>
                  <a:lnTo>
                    <a:pt x="5334" y="13626"/>
                  </a:lnTo>
                  <a:cubicBezTo>
                    <a:pt x="5329" y="13750"/>
                    <a:pt x="5324" y="13879"/>
                    <a:pt x="5320" y="14002"/>
                  </a:cubicBezTo>
                  <a:cubicBezTo>
                    <a:pt x="5316" y="14038"/>
                    <a:pt x="5316" y="14076"/>
                    <a:pt x="5316" y="14112"/>
                  </a:cubicBezTo>
                  <a:cubicBezTo>
                    <a:pt x="5265" y="15318"/>
                    <a:pt x="5219" y="16525"/>
                    <a:pt x="5169" y="17731"/>
                  </a:cubicBezTo>
                  <a:cubicBezTo>
                    <a:pt x="5127" y="18680"/>
                    <a:pt x="5072" y="19629"/>
                    <a:pt x="5049" y="20578"/>
                  </a:cubicBezTo>
                  <a:cubicBezTo>
                    <a:pt x="5036" y="21050"/>
                    <a:pt x="5017" y="21528"/>
                    <a:pt x="5013" y="22000"/>
                  </a:cubicBezTo>
                  <a:cubicBezTo>
                    <a:pt x="5009" y="22225"/>
                    <a:pt x="5059" y="22449"/>
                    <a:pt x="5072" y="22674"/>
                  </a:cubicBezTo>
                  <a:cubicBezTo>
                    <a:pt x="5087" y="22917"/>
                    <a:pt x="5104" y="23146"/>
                    <a:pt x="5146" y="23385"/>
                  </a:cubicBezTo>
                  <a:cubicBezTo>
                    <a:pt x="5159" y="23454"/>
                    <a:pt x="5206" y="23483"/>
                    <a:pt x="5256" y="23483"/>
                  </a:cubicBezTo>
                  <a:cubicBezTo>
                    <a:pt x="5312" y="23483"/>
                    <a:pt x="5372" y="23446"/>
                    <a:pt x="5389" y="23385"/>
                  </a:cubicBezTo>
                  <a:cubicBezTo>
                    <a:pt x="5439" y="23197"/>
                    <a:pt x="5472" y="23008"/>
                    <a:pt x="5499" y="22811"/>
                  </a:cubicBezTo>
                  <a:cubicBezTo>
                    <a:pt x="5513" y="22716"/>
                    <a:pt x="5521" y="22619"/>
                    <a:pt x="5540" y="22523"/>
                  </a:cubicBezTo>
                  <a:cubicBezTo>
                    <a:pt x="5559" y="22399"/>
                    <a:pt x="5604" y="22289"/>
                    <a:pt x="5618" y="22165"/>
                  </a:cubicBezTo>
                  <a:cubicBezTo>
                    <a:pt x="5665" y="21757"/>
                    <a:pt x="5665" y="21335"/>
                    <a:pt x="5687" y="20917"/>
                  </a:cubicBezTo>
                  <a:cubicBezTo>
                    <a:pt x="5737" y="20083"/>
                    <a:pt x="5760" y="19249"/>
                    <a:pt x="5792" y="18409"/>
                  </a:cubicBezTo>
                  <a:cubicBezTo>
                    <a:pt x="5843" y="17198"/>
                    <a:pt x="5889" y="15987"/>
                    <a:pt x="5934" y="14777"/>
                  </a:cubicBezTo>
                  <a:cubicBezTo>
                    <a:pt x="5940" y="14726"/>
                    <a:pt x="5940" y="14671"/>
                    <a:pt x="5944" y="14622"/>
                  </a:cubicBezTo>
                  <a:cubicBezTo>
                    <a:pt x="5948" y="14429"/>
                    <a:pt x="5957" y="14236"/>
                    <a:pt x="5962" y="14044"/>
                  </a:cubicBezTo>
                  <a:cubicBezTo>
                    <a:pt x="5980" y="14053"/>
                    <a:pt x="5999" y="14066"/>
                    <a:pt x="6012" y="14080"/>
                  </a:cubicBezTo>
                  <a:cubicBezTo>
                    <a:pt x="6150" y="14176"/>
                    <a:pt x="6283" y="14277"/>
                    <a:pt x="6412" y="14387"/>
                  </a:cubicBezTo>
                  <a:cubicBezTo>
                    <a:pt x="6650" y="14594"/>
                    <a:pt x="6870" y="14827"/>
                    <a:pt x="7062" y="15084"/>
                  </a:cubicBezTo>
                  <a:cubicBezTo>
                    <a:pt x="7214" y="15276"/>
                    <a:pt x="7347" y="15488"/>
                    <a:pt x="7462" y="15704"/>
                  </a:cubicBezTo>
                  <a:cubicBezTo>
                    <a:pt x="7558" y="15727"/>
                    <a:pt x="7654" y="15740"/>
                    <a:pt x="7756" y="15750"/>
                  </a:cubicBezTo>
                  <a:cubicBezTo>
                    <a:pt x="7618" y="15465"/>
                    <a:pt x="7448" y="15190"/>
                    <a:pt x="7251" y="14937"/>
                  </a:cubicBezTo>
                  <a:cubicBezTo>
                    <a:pt x="7045" y="14677"/>
                    <a:pt x="6815" y="14433"/>
                    <a:pt x="6563" y="14222"/>
                  </a:cubicBezTo>
                  <a:cubicBezTo>
                    <a:pt x="6402" y="14093"/>
                    <a:pt x="6192" y="13906"/>
                    <a:pt x="5972" y="13818"/>
                  </a:cubicBezTo>
                  <a:cubicBezTo>
                    <a:pt x="5976" y="13690"/>
                    <a:pt x="5985" y="13562"/>
                    <a:pt x="5989" y="13429"/>
                  </a:cubicBezTo>
                  <a:cubicBezTo>
                    <a:pt x="5995" y="13240"/>
                    <a:pt x="6003" y="13048"/>
                    <a:pt x="6008" y="12861"/>
                  </a:cubicBezTo>
                  <a:cubicBezTo>
                    <a:pt x="6044" y="12861"/>
                    <a:pt x="6077" y="12865"/>
                    <a:pt x="6109" y="12865"/>
                  </a:cubicBezTo>
                  <a:cubicBezTo>
                    <a:pt x="6242" y="12874"/>
                    <a:pt x="6380" y="12878"/>
                    <a:pt x="6512" y="12888"/>
                  </a:cubicBezTo>
                  <a:cubicBezTo>
                    <a:pt x="6793" y="12910"/>
                    <a:pt x="7068" y="12956"/>
                    <a:pt x="7343" y="13020"/>
                  </a:cubicBezTo>
                  <a:cubicBezTo>
                    <a:pt x="7860" y="13145"/>
                    <a:pt x="8361" y="13342"/>
                    <a:pt x="8829" y="13612"/>
                  </a:cubicBezTo>
                  <a:cubicBezTo>
                    <a:pt x="9291" y="13883"/>
                    <a:pt x="9714" y="14222"/>
                    <a:pt x="10085" y="14622"/>
                  </a:cubicBezTo>
                  <a:cubicBezTo>
                    <a:pt x="10245" y="14791"/>
                    <a:pt x="10392" y="14974"/>
                    <a:pt x="10525" y="15166"/>
                  </a:cubicBezTo>
                  <a:cubicBezTo>
                    <a:pt x="10599" y="15117"/>
                    <a:pt x="10672" y="15066"/>
                    <a:pt x="10736" y="15016"/>
                  </a:cubicBezTo>
                  <a:cubicBezTo>
                    <a:pt x="10402" y="14557"/>
                    <a:pt x="9993" y="14154"/>
                    <a:pt x="9557" y="13824"/>
                  </a:cubicBezTo>
                  <a:cubicBezTo>
                    <a:pt x="8846" y="13287"/>
                    <a:pt x="8008" y="12920"/>
                    <a:pt x="7136" y="12778"/>
                  </a:cubicBezTo>
                  <a:cubicBezTo>
                    <a:pt x="6903" y="12741"/>
                    <a:pt x="6668" y="12718"/>
                    <a:pt x="6435" y="12709"/>
                  </a:cubicBezTo>
                  <a:cubicBezTo>
                    <a:pt x="6388" y="12707"/>
                    <a:pt x="6341" y="12706"/>
                    <a:pt x="6294" y="12706"/>
                  </a:cubicBezTo>
                  <a:cubicBezTo>
                    <a:pt x="6213" y="12706"/>
                    <a:pt x="6132" y="12709"/>
                    <a:pt x="6054" y="12718"/>
                  </a:cubicBezTo>
                  <a:cubicBezTo>
                    <a:pt x="6040" y="12723"/>
                    <a:pt x="6027" y="12723"/>
                    <a:pt x="6012" y="12723"/>
                  </a:cubicBezTo>
                  <a:cubicBezTo>
                    <a:pt x="6031" y="12200"/>
                    <a:pt x="6050" y="11672"/>
                    <a:pt x="6067" y="11149"/>
                  </a:cubicBezTo>
                  <a:cubicBezTo>
                    <a:pt x="6435" y="11072"/>
                    <a:pt x="6797" y="10990"/>
                    <a:pt x="7168" y="10948"/>
                  </a:cubicBezTo>
                  <a:cubicBezTo>
                    <a:pt x="7398" y="10924"/>
                    <a:pt x="7629" y="10912"/>
                    <a:pt x="7859" y="10912"/>
                  </a:cubicBezTo>
                  <a:cubicBezTo>
                    <a:pt x="8158" y="10912"/>
                    <a:pt x="8456" y="10932"/>
                    <a:pt x="8751" y="10971"/>
                  </a:cubicBezTo>
                  <a:cubicBezTo>
                    <a:pt x="9709" y="11104"/>
                    <a:pt x="10639" y="11452"/>
                    <a:pt x="11460" y="11980"/>
                  </a:cubicBezTo>
                  <a:cubicBezTo>
                    <a:pt x="11685" y="12126"/>
                    <a:pt x="11901" y="12283"/>
                    <a:pt x="12108" y="12452"/>
                  </a:cubicBezTo>
                  <a:cubicBezTo>
                    <a:pt x="12171" y="12512"/>
                    <a:pt x="12241" y="12567"/>
                    <a:pt x="12300" y="12626"/>
                  </a:cubicBezTo>
                  <a:cubicBezTo>
                    <a:pt x="12305" y="12617"/>
                    <a:pt x="12309" y="12607"/>
                    <a:pt x="12309" y="12599"/>
                  </a:cubicBezTo>
                  <a:cubicBezTo>
                    <a:pt x="12328" y="12548"/>
                    <a:pt x="12341" y="12497"/>
                    <a:pt x="12355" y="12442"/>
                  </a:cubicBezTo>
                  <a:cubicBezTo>
                    <a:pt x="12364" y="12415"/>
                    <a:pt x="12368" y="12383"/>
                    <a:pt x="12378" y="12355"/>
                  </a:cubicBezTo>
                  <a:cubicBezTo>
                    <a:pt x="12186" y="12195"/>
                    <a:pt x="11979" y="12048"/>
                    <a:pt x="11777" y="11911"/>
                  </a:cubicBezTo>
                  <a:cubicBezTo>
                    <a:pt x="11360" y="11627"/>
                    <a:pt x="10915" y="11392"/>
                    <a:pt x="10447" y="11204"/>
                  </a:cubicBezTo>
                  <a:cubicBezTo>
                    <a:pt x="9655" y="10886"/>
                    <a:pt x="8807" y="10725"/>
                    <a:pt x="7963" y="10725"/>
                  </a:cubicBezTo>
                  <a:cubicBezTo>
                    <a:pt x="7751" y="10725"/>
                    <a:pt x="7539" y="10735"/>
                    <a:pt x="7329" y="10755"/>
                  </a:cubicBezTo>
                  <a:cubicBezTo>
                    <a:pt x="6907" y="10797"/>
                    <a:pt x="6471" y="10861"/>
                    <a:pt x="6072" y="11012"/>
                  </a:cubicBezTo>
                  <a:cubicBezTo>
                    <a:pt x="6090" y="10471"/>
                    <a:pt x="6109" y="9934"/>
                    <a:pt x="6132" y="9398"/>
                  </a:cubicBezTo>
                  <a:cubicBezTo>
                    <a:pt x="6306" y="9366"/>
                    <a:pt x="6476" y="9297"/>
                    <a:pt x="6645" y="9242"/>
                  </a:cubicBezTo>
                  <a:cubicBezTo>
                    <a:pt x="6865" y="9173"/>
                    <a:pt x="7085" y="9109"/>
                    <a:pt x="7310" y="9058"/>
                  </a:cubicBezTo>
                  <a:cubicBezTo>
                    <a:pt x="7756" y="8958"/>
                    <a:pt x="8209" y="8893"/>
                    <a:pt x="8668" y="8871"/>
                  </a:cubicBezTo>
                  <a:cubicBezTo>
                    <a:pt x="8801" y="8864"/>
                    <a:pt x="8934" y="8861"/>
                    <a:pt x="9067" y="8861"/>
                  </a:cubicBezTo>
                  <a:cubicBezTo>
                    <a:pt x="9861" y="8861"/>
                    <a:pt x="10657" y="8979"/>
                    <a:pt x="11420" y="9219"/>
                  </a:cubicBezTo>
                  <a:cubicBezTo>
                    <a:pt x="11832" y="9352"/>
                    <a:pt x="12213" y="9526"/>
                    <a:pt x="12598" y="9714"/>
                  </a:cubicBezTo>
                  <a:cubicBezTo>
                    <a:pt x="12598" y="9678"/>
                    <a:pt x="12593" y="9641"/>
                    <a:pt x="12593" y="9604"/>
                  </a:cubicBezTo>
                  <a:cubicBezTo>
                    <a:pt x="12589" y="9549"/>
                    <a:pt x="12584" y="9489"/>
                    <a:pt x="12584" y="9434"/>
                  </a:cubicBezTo>
                  <a:cubicBezTo>
                    <a:pt x="12290" y="9292"/>
                    <a:pt x="11979" y="9178"/>
                    <a:pt x="11681" y="9077"/>
                  </a:cubicBezTo>
                  <a:cubicBezTo>
                    <a:pt x="11217" y="8920"/>
                    <a:pt x="10745" y="8806"/>
                    <a:pt x="10264" y="8742"/>
                  </a:cubicBezTo>
                  <a:cubicBezTo>
                    <a:pt x="9879" y="8687"/>
                    <a:pt x="9491" y="8660"/>
                    <a:pt x="9104" y="8660"/>
                  </a:cubicBezTo>
                  <a:cubicBezTo>
                    <a:pt x="8547" y="8660"/>
                    <a:pt x="7992" y="8717"/>
                    <a:pt x="7448" y="8833"/>
                  </a:cubicBezTo>
                  <a:cubicBezTo>
                    <a:pt x="7191" y="8888"/>
                    <a:pt x="6939" y="8962"/>
                    <a:pt x="6691" y="9045"/>
                  </a:cubicBezTo>
                  <a:cubicBezTo>
                    <a:pt x="6508" y="9104"/>
                    <a:pt x="6306" y="9173"/>
                    <a:pt x="6137" y="9278"/>
                  </a:cubicBezTo>
                  <a:cubicBezTo>
                    <a:pt x="6145" y="9118"/>
                    <a:pt x="6150" y="8958"/>
                    <a:pt x="6160" y="8797"/>
                  </a:cubicBezTo>
                  <a:cubicBezTo>
                    <a:pt x="6182" y="8210"/>
                    <a:pt x="6219" y="7623"/>
                    <a:pt x="6260" y="7040"/>
                  </a:cubicBezTo>
                  <a:cubicBezTo>
                    <a:pt x="6540" y="6848"/>
                    <a:pt x="6810" y="6646"/>
                    <a:pt x="7104" y="6471"/>
                  </a:cubicBezTo>
                  <a:cubicBezTo>
                    <a:pt x="7530" y="6219"/>
                    <a:pt x="7985" y="6018"/>
                    <a:pt x="8457" y="5872"/>
                  </a:cubicBezTo>
                  <a:cubicBezTo>
                    <a:pt x="9124" y="5659"/>
                    <a:pt x="9820" y="5554"/>
                    <a:pt x="10519" y="5554"/>
                  </a:cubicBezTo>
                  <a:cubicBezTo>
                    <a:pt x="10758" y="5554"/>
                    <a:pt x="10998" y="5567"/>
                    <a:pt x="11236" y="5591"/>
                  </a:cubicBezTo>
                  <a:cubicBezTo>
                    <a:pt x="11428" y="5614"/>
                    <a:pt x="11612" y="5642"/>
                    <a:pt x="11801" y="5673"/>
                  </a:cubicBezTo>
                  <a:cubicBezTo>
                    <a:pt x="11791" y="5646"/>
                    <a:pt x="11777" y="5624"/>
                    <a:pt x="11767" y="5596"/>
                  </a:cubicBezTo>
                  <a:cubicBezTo>
                    <a:pt x="11754" y="5569"/>
                    <a:pt x="11745" y="5541"/>
                    <a:pt x="11731" y="5514"/>
                  </a:cubicBezTo>
                  <a:cubicBezTo>
                    <a:pt x="11722" y="5486"/>
                    <a:pt x="11708" y="5463"/>
                    <a:pt x="11699" y="5436"/>
                  </a:cubicBezTo>
                  <a:cubicBezTo>
                    <a:pt x="11626" y="5421"/>
                    <a:pt x="11547" y="5413"/>
                    <a:pt x="11475" y="5404"/>
                  </a:cubicBezTo>
                  <a:cubicBezTo>
                    <a:pt x="11168" y="5363"/>
                    <a:pt x="10862" y="5342"/>
                    <a:pt x="10555" y="5342"/>
                  </a:cubicBezTo>
                  <a:cubicBezTo>
                    <a:pt x="10380" y="5342"/>
                    <a:pt x="10205" y="5349"/>
                    <a:pt x="10030" y="5362"/>
                  </a:cubicBezTo>
                  <a:cubicBezTo>
                    <a:pt x="9039" y="5445"/>
                    <a:pt x="8076" y="5738"/>
                    <a:pt x="7210" y="6215"/>
                  </a:cubicBezTo>
                  <a:cubicBezTo>
                    <a:pt x="6888" y="6389"/>
                    <a:pt x="6563" y="6587"/>
                    <a:pt x="6279" y="6829"/>
                  </a:cubicBezTo>
                  <a:cubicBezTo>
                    <a:pt x="6342" y="6031"/>
                    <a:pt x="6421" y="5239"/>
                    <a:pt x="6512" y="4445"/>
                  </a:cubicBezTo>
                  <a:cubicBezTo>
                    <a:pt x="6801" y="4243"/>
                    <a:pt x="7072" y="4005"/>
                    <a:pt x="7379" y="3826"/>
                  </a:cubicBezTo>
                  <a:cubicBezTo>
                    <a:pt x="7760" y="3597"/>
                    <a:pt x="8173" y="3417"/>
                    <a:pt x="8599" y="3294"/>
                  </a:cubicBezTo>
                  <a:cubicBezTo>
                    <a:pt x="9026" y="3165"/>
                    <a:pt x="9470" y="3097"/>
                    <a:pt x="9915" y="3078"/>
                  </a:cubicBezTo>
                  <a:cubicBezTo>
                    <a:pt x="9970" y="3076"/>
                    <a:pt x="10026" y="3075"/>
                    <a:pt x="10083" y="3075"/>
                  </a:cubicBezTo>
                  <a:cubicBezTo>
                    <a:pt x="10140" y="3075"/>
                    <a:pt x="10197" y="3076"/>
                    <a:pt x="10254" y="3078"/>
                  </a:cubicBezTo>
                  <a:cubicBezTo>
                    <a:pt x="10245" y="3069"/>
                    <a:pt x="10241" y="3065"/>
                    <a:pt x="10237" y="3055"/>
                  </a:cubicBezTo>
                  <a:cubicBezTo>
                    <a:pt x="10218" y="3037"/>
                    <a:pt x="10205" y="3019"/>
                    <a:pt x="10190" y="3000"/>
                  </a:cubicBezTo>
                  <a:cubicBezTo>
                    <a:pt x="10167" y="2968"/>
                    <a:pt x="10140" y="2941"/>
                    <a:pt x="10117" y="2909"/>
                  </a:cubicBezTo>
                  <a:cubicBezTo>
                    <a:pt x="10108" y="2894"/>
                    <a:pt x="10095" y="2886"/>
                    <a:pt x="10085" y="2872"/>
                  </a:cubicBezTo>
                  <a:cubicBezTo>
                    <a:pt x="10025" y="2872"/>
                    <a:pt x="9970" y="2872"/>
                    <a:pt x="9911" y="2877"/>
                  </a:cubicBezTo>
                  <a:cubicBezTo>
                    <a:pt x="9447" y="2894"/>
                    <a:pt x="8988" y="2973"/>
                    <a:pt x="8544" y="3106"/>
                  </a:cubicBezTo>
                  <a:cubicBezTo>
                    <a:pt x="8103" y="3239"/>
                    <a:pt x="7678" y="3427"/>
                    <a:pt x="7278" y="3665"/>
                  </a:cubicBezTo>
                  <a:cubicBezTo>
                    <a:pt x="7030" y="3812"/>
                    <a:pt x="6760" y="3982"/>
                    <a:pt x="6545" y="4193"/>
                  </a:cubicBezTo>
                  <a:cubicBezTo>
                    <a:pt x="6641" y="3385"/>
                    <a:pt x="6765" y="2579"/>
                    <a:pt x="6912" y="1776"/>
                  </a:cubicBezTo>
                  <a:cubicBezTo>
                    <a:pt x="6920" y="1734"/>
                    <a:pt x="6925" y="1694"/>
                    <a:pt x="6935" y="1652"/>
                  </a:cubicBezTo>
                  <a:cubicBezTo>
                    <a:pt x="7132" y="1414"/>
                    <a:pt x="7347" y="1198"/>
                    <a:pt x="7613" y="1029"/>
                  </a:cubicBezTo>
                  <a:cubicBezTo>
                    <a:pt x="7737" y="951"/>
                    <a:pt x="7866" y="881"/>
                    <a:pt x="7998" y="822"/>
                  </a:cubicBezTo>
                  <a:cubicBezTo>
                    <a:pt x="7980" y="813"/>
                    <a:pt x="7966" y="799"/>
                    <a:pt x="7953" y="790"/>
                  </a:cubicBezTo>
                  <a:cubicBezTo>
                    <a:pt x="7938" y="776"/>
                    <a:pt x="7930" y="767"/>
                    <a:pt x="7915" y="758"/>
                  </a:cubicBezTo>
                  <a:cubicBezTo>
                    <a:pt x="7898" y="744"/>
                    <a:pt x="7879" y="731"/>
                    <a:pt x="7860" y="716"/>
                  </a:cubicBezTo>
                  <a:lnTo>
                    <a:pt x="7856" y="712"/>
                  </a:lnTo>
                  <a:cubicBezTo>
                    <a:pt x="7750" y="762"/>
                    <a:pt x="7650" y="818"/>
                    <a:pt x="7549" y="881"/>
                  </a:cubicBezTo>
                  <a:cubicBezTo>
                    <a:pt x="7347" y="1015"/>
                    <a:pt x="7155" y="1171"/>
                    <a:pt x="6994" y="1354"/>
                  </a:cubicBezTo>
                  <a:cubicBezTo>
                    <a:pt x="7045" y="1074"/>
                    <a:pt x="7100" y="799"/>
                    <a:pt x="7159" y="519"/>
                  </a:cubicBezTo>
                  <a:cubicBezTo>
                    <a:pt x="7178" y="428"/>
                    <a:pt x="7200" y="335"/>
                    <a:pt x="7223" y="244"/>
                  </a:cubicBezTo>
                  <a:cubicBezTo>
                    <a:pt x="7219" y="244"/>
                    <a:pt x="7219" y="240"/>
                    <a:pt x="7214" y="240"/>
                  </a:cubicBezTo>
                  <a:cubicBezTo>
                    <a:pt x="7195" y="225"/>
                    <a:pt x="7172" y="212"/>
                    <a:pt x="7155" y="198"/>
                  </a:cubicBezTo>
                  <a:cubicBezTo>
                    <a:pt x="7150" y="193"/>
                    <a:pt x="7150" y="193"/>
                    <a:pt x="7145" y="189"/>
                  </a:cubicBezTo>
                  <a:cubicBezTo>
                    <a:pt x="7132" y="180"/>
                    <a:pt x="7117" y="170"/>
                    <a:pt x="7104" y="162"/>
                  </a:cubicBezTo>
                  <a:cubicBezTo>
                    <a:pt x="7095" y="157"/>
                    <a:pt x="7090" y="153"/>
                    <a:pt x="7081" y="148"/>
                  </a:cubicBezTo>
                  <a:cubicBezTo>
                    <a:pt x="7072" y="143"/>
                    <a:pt x="7062" y="134"/>
                    <a:pt x="7053" y="130"/>
                  </a:cubicBezTo>
                  <a:cubicBezTo>
                    <a:pt x="7049" y="125"/>
                    <a:pt x="7040" y="121"/>
                    <a:pt x="7035" y="115"/>
                  </a:cubicBezTo>
                  <a:cubicBezTo>
                    <a:pt x="7026" y="111"/>
                    <a:pt x="7017" y="107"/>
                    <a:pt x="7007" y="102"/>
                  </a:cubicBezTo>
                  <a:cubicBezTo>
                    <a:pt x="7003" y="98"/>
                    <a:pt x="6998" y="93"/>
                    <a:pt x="6994" y="88"/>
                  </a:cubicBezTo>
                  <a:cubicBezTo>
                    <a:pt x="6985" y="83"/>
                    <a:pt x="6975" y="79"/>
                    <a:pt x="6971" y="75"/>
                  </a:cubicBezTo>
                  <a:cubicBezTo>
                    <a:pt x="6967" y="70"/>
                    <a:pt x="6958" y="70"/>
                    <a:pt x="6952" y="66"/>
                  </a:cubicBezTo>
                  <a:cubicBezTo>
                    <a:pt x="6948" y="60"/>
                    <a:pt x="6943" y="56"/>
                    <a:pt x="6935" y="51"/>
                  </a:cubicBezTo>
                  <a:cubicBezTo>
                    <a:pt x="6930" y="51"/>
                    <a:pt x="6925" y="47"/>
                    <a:pt x="6920" y="43"/>
                  </a:cubicBezTo>
                  <a:cubicBezTo>
                    <a:pt x="6920" y="43"/>
                    <a:pt x="6916" y="43"/>
                    <a:pt x="6916" y="38"/>
                  </a:cubicBezTo>
                  <a:cubicBezTo>
                    <a:pt x="6875" y="15"/>
                    <a:pt x="6852" y="1"/>
                    <a:pt x="6852" y="1"/>
                  </a:cubicBezTo>
                  <a:close/>
                </a:path>
              </a:pathLst>
            </a:custGeom>
            <a:solidFill>
              <a:schemeClr val="accent1">
                <a:alpha val="656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60" name="Google Shape;3560;p45"/>
          <p:cNvGrpSpPr/>
          <p:nvPr/>
        </p:nvGrpSpPr>
        <p:grpSpPr>
          <a:xfrm rot="5400000">
            <a:off x="-754296" y="-240594"/>
            <a:ext cx="1773387" cy="1891783"/>
            <a:chOff x="376975" y="342850"/>
            <a:chExt cx="863676" cy="921338"/>
          </a:xfrm>
        </p:grpSpPr>
        <p:sp>
          <p:nvSpPr>
            <p:cNvPr id="3561" name="Google Shape;3561;p45"/>
            <p:cNvSpPr/>
            <p:nvPr/>
          </p:nvSpPr>
          <p:spPr>
            <a:xfrm>
              <a:off x="376975" y="342850"/>
              <a:ext cx="863676" cy="921338"/>
            </a:xfrm>
            <a:custGeom>
              <a:rect b="b" l="l" r="r" t="t"/>
              <a:pathLst>
                <a:path extrusionOk="0" h="24463" w="22932">
                  <a:moveTo>
                    <a:pt x="14511" y="1"/>
                  </a:moveTo>
                  <a:cubicBezTo>
                    <a:pt x="14474" y="56"/>
                    <a:pt x="13388" y="1588"/>
                    <a:pt x="12585" y="4303"/>
                  </a:cubicBezTo>
                  <a:cubicBezTo>
                    <a:pt x="12378" y="5000"/>
                    <a:pt x="12196" y="5770"/>
                    <a:pt x="12048" y="6615"/>
                  </a:cubicBezTo>
                  <a:cubicBezTo>
                    <a:pt x="12007" y="6844"/>
                    <a:pt x="11970" y="7078"/>
                    <a:pt x="11938" y="7320"/>
                  </a:cubicBezTo>
                  <a:cubicBezTo>
                    <a:pt x="11810" y="8228"/>
                    <a:pt x="11915" y="8788"/>
                    <a:pt x="11832" y="9720"/>
                  </a:cubicBezTo>
                  <a:cubicBezTo>
                    <a:pt x="11810" y="9980"/>
                    <a:pt x="11773" y="10274"/>
                    <a:pt x="11709" y="10613"/>
                  </a:cubicBezTo>
                  <a:cubicBezTo>
                    <a:pt x="11755" y="10205"/>
                    <a:pt x="11745" y="9940"/>
                    <a:pt x="11705" y="9720"/>
                  </a:cubicBezTo>
                  <a:cubicBezTo>
                    <a:pt x="11627" y="9274"/>
                    <a:pt x="11411" y="9004"/>
                    <a:pt x="11209" y="8091"/>
                  </a:cubicBezTo>
                  <a:cubicBezTo>
                    <a:pt x="11108" y="7633"/>
                    <a:pt x="11117" y="7155"/>
                    <a:pt x="11131" y="6687"/>
                  </a:cubicBezTo>
                  <a:cubicBezTo>
                    <a:pt x="11154" y="6037"/>
                    <a:pt x="11182" y="5400"/>
                    <a:pt x="10948" y="4839"/>
                  </a:cubicBezTo>
                  <a:cubicBezTo>
                    <a:pt x="10879" y="4674"/>
                    <a:pt x="10797" y="4519"/>
                    <a:pt x="10704" y="4372"/>
                  </a:cubicBezTo>
                  <a:cubicBezTo>
                    <a:pt x="9834" y="2945"/>
                    <a:pt x="8100" y="2290"/>
                    <a:pt x="8008" y="2263"/>
                  </a:cubicBezTo>
                  <a:lnTo>
                    <a:pt x="8008" y="2263"/>
                  </a:lnTo>
                  <a:cubicBezTo>
                    <a:pt x="8068" y="2318"/>
                    <a:pt x="8943" y="3152"/>
                    <a:pt x="9292" y="4547"/>
                  </a:cubicBezTo>
                  <a:cubicBezTo>
                    <a:pt x="9334" y="4706"/>
                    <a:pt x="9366" y="4877"/>
                    <a:pt x="9389" y="5051"/>
                  </a:cubicBezTo>
                  <a:cubicBezTo>
                    <a:pt x="9517" y="5986"/>
                    <a:pt x="9237" y="6390"/>
                    <a:pt x="9169" y="7106"/>
                  </a:cubicBezTo>
                  <a:cubicBezTo>
                    <a:pt x="9141" y="7381"/>
                    <a:pt x="9141" y="7697"/>
                    <a:pt x="9210" y="8114"/>
                  </a:cubicBezTo>
                  <a:cubicBezTo>
                    <a:pt x="9288" y="8591"/>
                    <a:pt x="9724" y="9521"/>
                    <a:pt x="10003" y="10325"/>
                  </a:cubicBezTo>
                  <a:cubicBezTo>
                    <a:pt x="10086" y="10567"/>
                    <a:pt x="10154" y="10801"/>
                    <a:pt x="10196" y="11003"/>
                  </a:cubicBezTo>
                  <a:cubicBezTo>
                    <a:pt x="10113" y="10793"/>
                    <a:pt x="10031" y="10581"/>
                    <a:pt x="9939" y="10370"/>
                  </a:cubicBezTo>
                  <a:cubicBezTo>
                    <a:pt x="9669" y="9742"/>
                    <a:pt x="9343" y="9119"/>
                    <a:pt x="8958" y="8558"/>
                  </a:cubicBezTo>
                  <a:cubicBezTo>
                    <a:pt x="8678" y="8156"/>
                    <a:pt x="8476" y="7815"/>
                    <a:pt x="8278" y="7495"/>
                  </a:cubicBezTo>
                  <a:cubicBezTo>
                    <a:pt x="8081" y="7174"/>
                    <a:pt x="7889" y="6871"/>
                    <a:pt x="7628" y="6541"/>
                  </a:cubicBezTo>
                  <a:cubicBezTo>
                    <a:pt x="7320" y="6160"/>
                    <a:pt x="7072" y="5789"/>
                    <a:pt x="6871" y="5445"/>
                  </a:cubicBezTo>
                  <a:cubicBezTo>
                    <a:pt x="6325" y="4509"/>
                    <a:pt x="6147" y="3812"/>
                    <a:pt x="6147" y="3812"/>
                  </a:cubicBezTo>
                  <a:cubicBezTo>
                    <a:pt x="6147" y="3812"/>
                    <a:pt x="5637" y="5170"/>
                    <a:pt x="5899" y="6312"/>
                  </a:cubicBezTo>
                  <a:cubicBezTo>
                    <a:pt x="5922" y="6431"/>
                    <a:pt x="5958" y="6545"/>
                    <a:pt x="6005" y="6660"/>
                  </a:cubicBezTo>
                  <a:cubicBezTo>
                    <a:pt x="6362" y="7559"/>
                    <a:pt x="6549" y="8114"/>
                    <a:pt x="6811" y="8664"/>
                  </a:cubicBezTo>
                  <a:cubicBezTo>
                    <a:pt x="6926" y="8898"/>
                    <a:pt x="7050" y="9127"/>
                    <a:pt x="7205" y="9384"/>
                  </a:cubicBezTo>
                  <a:cubicBezTo>
                    <a:pt x="7628" y="10059"/>
                    <a:pt x="8380" y="10842"/>
                    <a:pt x="9004" y="11750"/>
                  </a:cubicBezTo>
                  <a:cubicBezTo>
                    <a:pt x="9026" y="11783"/>
                    <a:pt x="9049" y="11815"/>
                    <a:pt x="9072" y="11847"/>
                  </a:cubicBezTo>
                  <a:cubicBezTo>
                    <a:pt x="9049" y="11824"/>
                    <a:pt x="9026" y="11801"/>
                    <a:pt x="8998" y="11778"/>
                  </a:cubicBezTo>
                  <a:cubicBezTo>
                    <a:pt x="8334" y="11117"/>
                    <a:pt x="7247" y="10035"/>
                    <a:pt x="6329" y="9394"/>
                  </a:cubicBezTo>
                  <a:cubicBezTo>
                    <a:pt x="6155" y="9269"/>
                    <a:pt x="5986" y="9164"/>
                    <a:pt x="5825" y="9081"/>
                  </a:cubicBezTo>
                  <a:cubicBezTo>
                    <a:pt x="5307" y="8806"/>
                    <a:pt x="4821" y="8609"/>
                    <a:pt x="4376" y="8467"/>
                  </a:cubicBezTo>
                  <a:cubicBezTo>
                    <a:pt x="3617" y="8229"/>
                    <a:pt x="2970" y="8155"/>
                    <a:pt x="2458" y="8155"/>
                  </a:cubicBezTo>
                  <a:cubicBezTo>
                    <a:pt x="1621" y="8155"/>
                    <a:pt x="1148" y="8353"/>
                    <a:pt x="1148" y="8353"/>
                  </a:cubicBezTo>
                  <a:cubicBezTo>
                    <a:pt x="1148" y="8353"/>
                    <a:pt x="2675" y="8687"/>
                    <a:pt x="3793" y="9720"/>
                  </a:cubicBezTo>
                  <a:cubicBezTo>
                    <a:pt x="3968" y="9879"/>
                    <a:pt x="4134" y="10059"/>
                    <a:pt x="4280" y="10256"/>
                  </a:cubicBezTo>
                  <a:cubicBezTo>
                    <a:pt x="4559" y="10636"/>
                    <a:pt x="5192" y="11140"/>
                    <a:pt x="5895" y="11631"/>
                  </a:cubicBezTo>
                  <a:cubicBezTo>
                    <a:pt x="6811" y="12269"/>
                    <a:pt x="7838" y="12874"/>
                    <a:pt x="8343" y="13126"/>
                  </a:cubicBezTo>
                  <a:cubicBezTo>
                    <a:pt x="7637" y="12806"/>
                    <a:pt x="6775" y="12416"/>
                    <a:pt x="5922" y="12177"/>
                  </a:cubicBezTo>
                  <a:cubicBezTo>
                    <a:pt x="5605" y="12090"/>
                    <a:pt x="5294" y="12021"/>
                    <a:pt x="4987" y="11985"/>
                  </a:cubicBezTo>
                  <a:cubicBezTo>
                    <a:pt x="4479" y="11926"/>
                    <a:pt x="4070" y="11902"/>
                    <a:pt x="3725" y="11902"/>
                  </a:cubicBezTo>
                  <a:cubicBezTo>
                    <a:pt x="3696" y="11902"/>
                    <a:pt x="3667" y="11902"/>
                    <a:pt x="3638" y="11902"/>
                  </a:cubicBezTo>
                  <a:cubicBezTo>
                    <a:pt x="2701" y="11905"/>
                    <a:pt x="2221" y="12065"/>
                    <a:pt x="1406" y="12065"/>
                  </a:cubicBezTo>
                  <a:cubicBezTo>
                    <a:pt x="1033" y="12065"/>
                    <a:pt x="590" y="12032"/>
                    <a:pt x="1" y="11934"/>
                  </a:cubicBezTo>
                  <a:lnTo>
                    <a:pt x="1" y="11934"/>
                  </a:lnTo>
                  <a:cubicBezTo>
                    <a:pt x="129" y="11980"/>
                    <a:pt x="2092" y="13291"/>
                    <a:pt x="3954" y="13906"/>
                  </a:cubicBezTo>
                  <a:cubicBezTo>
                    <a:pt x="4449" y="14071"/>
                    <a:pt x="4936" y="14186"/>
                    <a:pt x="5381" y="14218"/>
                  </a:cubicBezTo>
                  <a:cubicBezTo>
                    <a:pt x="5523" y="14227"/>
                    <a:pt x="5663" y="14231"/>
                    <a:pt x="5806" y="14231"/>
                  </a:cubicBezTo>
                  <a:cubicBezTo>
                    <a:pt x="5948" y="14231"/>
                    <a:pt x="6091" y="14227"/>
                    <a:pt x="6238" y="14222"/>
                  </a:cubicBezTo>
                  <a:cubicBezTo>
                    <a:pt x="6531" y="14216"/>
                    <a:pt x="6835" y="14204"/>
                    <a:pt x="7159" y="14204"/>
                  </a:cubicBezTo>
                  <a:cubicBezTo>
                    <a:pt x="7534" y="14204"/>
                    <a:pt x="7937" y="14220"/>
                    <a:pt x="8384" y="14282"/>
                  </a:cubicBezTo>
                  <a:cubicBezTo>
                    <a:pt x="8379" y="14282"/>
                    <a:pt x="8375" y="14282"/>
                    <a:pt x="8370" y="14282"/>
                  </a:cubicBezTo>
                  <a:cubicBezTo>
                    <a:pt x="7613" y="14282"/>
                    <a:pt x="7526" y="14993"/>
                    <a:pt x="6701" y="15075"/>
                  </a:cubicBezTo>
                  <a:cubicBezTo>
                    <a:pt x="6614" y="15080"/>
                    <a:pt x="6527" y="15094"/>
                    <a:pt x="6449" y="15103"/>
                  </a:cubicBezTo>
                  <a:cubicBezTo>
                    <a:pt x="5114" y="15300"/>
                    <a:pt x="4546" y="15924"/>
                    <a:pt x="4546" y="15924"/>
                  </a:cubicBezTo>
                  <a:cubicBezTo>
                    <a:pt x="4546" y="15924"/>
                    <a:pt x="5381" y="16123"/>
                    <a:pt x="6414" y="16123"/>
                  </a:cubicBezTo>
                  <a:cubicBezTo>
                    <a:pt x="6521" y="16123"/>
                    <a:pt x="6631" y="16121"/>
                    <a:pt x="6742" y="16116"/>
                  </a:cubicBezTo>
                  <a:cubicBezTo>
                    <a:pt x="7050" y="16103"/>
                    <a:pt x="7370" y="16070"/>
                    <a:pt x="7687" y="16011"/>
                  </a:cubicBezTo>
                  <a:cubicBezTo>
                    <a:pt x="8453" y="15860"/>
                    <a:pt x="9141" y="15617"/>
                    <a:pt x="9714" y="15360"/>
                  </a:cubicBezTo>
                  <a:cubicBezTo>
                    <a:pt x="10498" y="15016"/>
                    <a:pt x="11072" y="14649"/>
                    <a:pt x="11360" y="14465"/>
                  </a:cubicBezTo>
                  <a:lnTo>
                    <a:pt x="11360" y="14465"/>
                  </a:lnTo>
                  <a:cubicBezTo>
                    <a:pt x="11296" y="15039"/>
                    <a:pt x="11214" y="16053"/>
                    <a:pt x="11182" y="16406"/>
                  </a:cubicBezTo>
                  <a:cubicBezTo>
                    <a:pt x="11178" y="16423"/>
                    <a:pt x="11178" y="16442"/>
                    <a:pt x="11178" y="16455"/>
                  </a:cubicBezTo>
                  <a:cubicBezTo>
                    <a:pt x="11040" y="17795"/>
                    <a:pt x="10645" y="19111"/>
                    <a:pt x="10380" y="20436"/>
                  </a:cubicBezTo>
                  <a:cubicBezTo>
                    <a:pt x="10251" y="21097"/>
                    <a:pt x="10136" y="21757"/>
                    <a:pt x="10086" y="22422"/>
                  </a:cubicBezTo>
                  <a:cubicBezTo>
                    <a:pt x="10058" y="22756"/>
                    <a:pt x="10049" y="23092"/>
                    <a:pt x="10063" y="23427"/>
                  </a:cubicBezTo>
                  <a:cubicBezTo>
                    <a:pt x="10077" y="23753"/>
                    <a:pt x="10099" y="24083"/>
                    <a:pt x="10232" y="24399"/>
                  </a:cubicBezTo>
                  <a:cubicBezTo>
                    <a:pt x="10250" y="24444"/>
                    <a:pt x="10301" y="24463"/>
                    <a:pt x="10355" y="24463"/>
                  </a:cubicBezTo>
                  <a:cubicBezTo>
                    <a:pt x="10427" y="24463"/>
                    <a:pt x="10504" y="24428"/>
                    <a:pt x="10512" y="24376"/>
                  </a:cubicBezTo>
                  <a:cubicBezTo>
                    <a:pt x="10558" y="24000"/>
                    <a:pt x="10522" y="23624"/>
                    <a:pt x="10522" y="23247"/>
                  </a:cubicBezTo>
                  <a:cubicBezTo>
                    <a:pt x="10526" y="22876"/>
                    <a:pt x="10539" y="22500"/>
                    <a:pt x="10572" y="22129"/>
                  </a:cubicBezTo>
                  <a:cubicBezTo>
                    <a:pt x="10687" y="20803"/>
                    <a:pt x="10979" y="19488"/>
                    <a:pt x="11195" y="18171"/>
                  </a:cubicBezTo>
                  <a:cubicBezTo>
                    <a:pt x="11292" y="17579"/>
                    <a:pt x="11365" y="16988"/>
                    <a:pt x="11415" y="16396"/>
                  </a:cubicBezTo>
                  <a:cubicBezTo>
                    <a:pt x="11425" y="16332"/>
                    <a:pt x="11430" y="16268"/>
                    <a:pt x="11434" y="16203"/>
                  </a:cubicBezTo>
                  <a:cubicBezTo>
                    <a:pt x="11447" y="16006"/>
                    <a:pt x="11485" y="15121"/>
                    <a:pt x="11498" y="14378"/>
                  </a:cubicBezTo>
                  <a:cubicBezTo>
                    <a:pt x="11535" y="14355"/>
                    <a:pt x="11553" y="14342"/>
                    <a:pt x="11563" y="14342"/>
                  </a:cubicBezTo>
                  <a:cubicBezTo>
                    <a:pt x="11618" y="14347"/>
                    <a:pt x="11709" y="15094"/>
                    <a:pt x="12567" y="16006"/>
                  </a:cubicBezTo>
                  <a:cubicBezTo>
                    <a:pt x="12837" y="16296"/>
                    <a:pt x="13181" y="16593"/>
                    <a:pt x="13621" y="16896"/>
                  </a:cubicBezTo>
                  <a:cubicBezTo>
                    <a:pt x="13640" y="16910"/>
                    <a:pt x="13663" y="16923"/>
                    <a:pt x="13681" y="16937"/>
                  </a:cubicBezTo>
                  <a:cubicBezTo>
                    <a:pt x="14222" y="17281"/>
                    <a:pt x="14960" y="17488"/>
                    <a:pt x="15602" y="17607"/>
                  </a:cubicBezTo>
                  <a:cubicBezTo>
                    <a:pt x="16382" y="17754"/>
                    <a:pt x="17024" y="17776"/>
                    <a:pt x="17024" y="17776"/>
                  </a:cubicBezTo>
                  <a:cubicBezTo>
                    <a:pt x="17024" y="17776"/>
                    <a:pt x="16791" y="17308"/>
                    <a:pt x="15923" y="16580"/>
                  </a:cubicBezTo>
                  <a:cubicBezTo>
                    <a:pt x="15602" y="16313"/>
                    <a:pt x="15195" y="16006"/>
                    <a:pt x="14681" y="15676"/>
                  </a:cubicBezTo>
                  <a:cubicBezTo>
                    <a:pt x="14626" y="15640"/>
                    <a:pt x="14571" y="15598"/>
                    <a:pt x="14511" y="15547"/>
                  </a:cubicBezTo>
                  <a:cubicBezTo>
                    <a:pt x="14162" y="15263"/>
                    <a:pt x="13727" y="14759"/>
                    <a:pt x="13566" y="14562"/>
                  </a:cubicBezTo>
                  <a:lnTo>
                    <a:pt x="13566" y="14562"/>
                  </a:lnTo>
                  <a:cubicBezTo>
                    <a:pt x="13896" y="14741"/>
                    <a:pt x="14254" y="14993"/>
                    <a:pt x="14672" y="15255"/>
                  </a:cubicBezTo>
                  <a:cubicBezTo>
                    <a:pt x="15112" y="15530"/>
                    <a:pt x="15612" y="15814"/>
                    <a:pt x="16203" y="16021"/>
                  </a:cubicBezTo>
                  <a:cubicBezTo>
                    <a:pt x="16478" y="16121"/>
                    <a:pt x="16772" y="16203"/>
                    <a:pt x="17088" y="16263"/>
                  </a:cubicBezTo>
                  <a:cubicBezTo>
                    <a:pt x="17784" y="16390"/>
                    <a:pt x="18471" y="16439"/>
                    <a:pt x="19116" y="16439"/>
                  </a:cubicBezTo>
                  <a:cubicBezTo>
                    <a:pt x="21256" y="16439"/>
                    <a:pt x="22931" y="15901"/>
                    <a:pt x="22931" y="15901"/>
                  </a:cubicBezTo>
                  <a:cubicBezTo>
                    <a:pt x="22931" y="15901"/>
                    <a:pt x="21128" y="15305"/>
                    <a:pt x="19707" y="14952"/>
                  </a:cubicBezTo>
                  <a:cubicBezTo>
                    <a:pt x="18561" y="14662"/>
                    <a:pt x="18482" y="14360"/>
                    <a:pt x="17657" y="14144"/>
                  </a:cubicBezTo>
                  <a:cubicBezTo>
                    <a:pt x="17657" y="14144"/>
                    <a:pt x="17653" y="14144"/>
                    <a:pt x="17653" y="14140"/>
                  </a:cubicBezTo>
                  <a:cubicBezTo>
                    <a:pt x="17353" y="14062"/>
                    <a:pt x="17128" y="14038"/>
                    <a:pt x="16902" y="14038"/>
                  </a:cubicBezTo>
                  <a:cubicBezTo>
                    <a:pt x="16570" y="14038"/>
                    <a:pt x="16235" y="14088"/>
                    <a:pt x="15654" y="14088"/>
                  </a:cubicBezTo>
                  <a:cubicBezTo>
                    <a:pt x="15566" y="14088"/>
                    <a:pt x="15473" y="14087"/>
                    <a:pt x="15373" y="14085"/>
                  </a:cubicBezTo>
                  <a:cubicBezTo>
                    <a:pt x="16543" y="13888"/>
                    <a:pt x="16905" y="13892"/>
                    <a:pt x="18047" y="13264"/>
                  </a:cubicBezTo>
                  <a:cubicBezTo>
                    <a:pt x="18097" y="13236"/>
                    <a:pt x="18152" y="13204"/>
                    <a:pt x="18207" y="13172"/>
                  </a:cubicBezTo>
                  <a:cubicBezTo>
                    <a:pt x="19202" y="12613"/>
                    <a:pt x="19845" y="11866"/>
                    <a:pt x="20542" y="11113"/>
                  </a:cubicBezTo>
                  <a:cubicBezTo>
                    <a:pt x="21862" y="9692"/>
                    <a:pt x="22013" y="7739"/>
                    <a:pt x="22013" y="7738"/>
                  </a:cubicBezTo>
                  <a:lnTo>
                    <a:pt x="22013" y="7738"/>
                  </a:lnTo>
                  <a:cubicBezTo>
                    <a:pt x="22013" y="7739"/>
                    <a:pt x="20766" y="9142"/>
                    <a:pt x="19097" y="10022"/>
                  </a:cubicBezTo>
                  <a:cubicBezTo>
                    <a:pt x="18872" y="10141"/>
                    <a:pt x="18656" y="10242"/>
                    <a:pt x="18455" y="10325"/>
                  </a:cubicBezTo>
                  <a:cubicBezTo>
                    <a:pt x="17703" y="10641"/>
                    <a:pt x="17102" y="10760"/>
                    <a:pt x="16538" y="11045"/>
                  </a:cubicBezTo>
                  <a:cubicBezTo>
                    <a:pt x="16295" y="11164"/>
                    <a:pt x="16162" y="11233"/>
                    <a:pt x="16070" y="11282"/>
                  </a:cubicBezTo>
                  <a:cubicBezTo>
                    <a:pt x="15864" y="11392"/>
                    <a:pt x="15828" y="11434"/>
                    <a:pt x="15089" y="11838"/>
                  </a:cubicBezTo>
                  <a:cubicBezTo>
                    <a:pt x="15818" y="11195"/>
                    <a:pt x="15864" y="11260"/>
                    <a:pt x="16152" y="10793"/>
                  </a:cubicBezTo>
                  <a:cubicBezTo>
                    <a:pt x="16254" y="10632"/>
                    <a:pt x="16382" y="10412"/>
                    <a:pt x="16575" y="10082"/>
                  </a:cubicBezTo>
                  <a:cubicBezTo>
                    <a:pt x="17139" y="9114"/>
                    <a:pt x="17047" y="7646"/>
                    <a:pt x="17551" y="6820"/>
                  </a:cubicBezTo>
                  <a:cubicBezTo>
                    <a:pt x="17593" y="6752"/>
                    <a:pt x="17638" y="6678"/>
                    <a:pt x="17684" y="6610"/>
                  </a:cubicBezTo>
                  <a:cubicBezTo>
                    <a:pt x="18707" y="5000"/>
                    <a:pt x="19735" y="4138"/>
                    <a:pt x="19735" y="4138"/>
                  </a:cubicBezTo>
                  <a:lnTo>
                    <a:pt x="19735" y="4138"/>
                  </a:lnTo>
                  <a:cubicBezTo>
                    <a:pt x="19735" y="4138"/>
                    <a:pt x="17974" y="4312"/>
                    <a:pt x="16776" y="5372"/>
                  </a:cubicBezTo>
                  <a:cubicBezTo>
                    <a:pt x="16730" y="5413"/>
                    <a:pt x="16685" y="5455"/>
                    <a:pt x="16639" y="5500"/>
                  </a:cubicBezTo>
                  <a:cubicBezTo>
                    <a:pt x="16139" y="5995"/>
                    <a:pt x="15758" y="6651"/>
                    <a:pt x="15442" y="7288"/>
                  </a:cubicBezTo>
                  <a:cubicBezTo>
                    <a:pt x="15121" y="7921"/>
                    <a:pt x="14859" y="8536"/>
                    <a:pt x="14584" y="8953"/>
                  </a:cubicBezTo>
                  <a:cubicBezTo>
                    <a:pt x="14217" y="9517"/>
                    <a:pt x="13997" y="9944"/>
                    <a:pt x="13544" y="10705"/>
                  </a:cubicBezTo>
                  <a:cubicBezTo>
                    <a:pt x="13506" y="10765"/>
                    <a:pt x="13470" y="10825"/>
                    <a:pt x="13428" y="10888"/>
                  </a:cubicBezTo>
                  <a:cubicBezTo>
                    <a:pt x="13461" y="10820"/>
                    <a:pt x="13493" y="10746"/>
                    <a:pt x="13525" y="10677"/>
                  </a:cubicBezTo>
                  <a:cubicBezTo>
                    <a:pt x="14590" y="8329"/>
                    <a:pt x="14424" y="7436"/>
                    <a:pt x="14323" y="6665"/>
                  </a:cubicBezTo>
                  <a:cubicBezTo>
                    <a:pt x="14287" y="6390"/>
                    <a:pt x="14254" y="6133"/>
                    <a:pt x="14291" y="5830"/>
                  </a:cubicBezTo>
                  <a:cubicBezTo>
                    <a:pt x="14332" y="5449"/>
                    <a:pt x="14369" y="4991"/>
                    <a:pt x="14397" y="4505"/>
                  </a:cubicBezTo>
                  <a:cubicBezTo>
                    <a:pt x="14511" y="2538"/>
                    <a:pt x="14511" y="66"/>
                    <a:pt x="145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2" name="Google Shape;3562;p45"/>
            <p:cNvSpPr/>
            <p:nvPr/>
          </p:nvSpPr>
          <p:spPr>
            <a:xfrm>
              <a:off x="548188" y="911621"/>
              <a:ext cx="82745" cy="38491"/>
            </a:xfrm>
            <a:custGeom>
              <a:rect b="b" l="l" r="r" t="t"/>
              <a:pathLst>
                <a:path extrusionOk="0" h="1022" w="2197">
                  <a:moveTo>
                    <a:pt x="1903" y="1"/>
                  </a:moveTo>
                  <a:cubicBezTo>
                    <a:pt x="568" y="198"/>
                    <a:pt x="0" y="822"/>
                    <a:pt x="0" y="822"/>
                  </a:cubicBezTo>
                  <a:cubicBezTo>
                    <a:pt x="0" y="822"/>
                    <a:pt x="835" y="1021"/>
                    <a:pt x="1868" y="1021"/>
                  </a:cubicBezTo>
                  <a:cubicBezTo>
                    <a:pt x="1975" y="1021"/>
                    <a:pt x="2085" y="1019"/>
                    <a:pt x="2196" y="1014"/>
                  </a:cubicBezTo>
                  <a:cubicBezTo>
                    <a:pt x="2086" y="680"/>
                    <a:pt x="1990" y="341"/>
                    <a:pt x="1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3" name="Google Shape;3563;p45"/>
            <p:cNvSpPr/>
            <p:nvPr/>
          </p:nvSpPr>
          <p:spPr>
            <a:xfrm>
              <a:off x="513991" y="791065"/>
              <a:ext cx="97923" cy="87754"/>
            </a:xfrm>
            <a:custGeom>
              <a:rect b="b" l="l" r="r" t="t"/>
              <a:pathLst>
                <a:path extrusionOk="0" h="2330" w="2600">
                  <a:moveTo>
                    <a:pt x="87" y="1"/>
                  </a:moveTo>
                  <a:cubicBezTo>
                    <a:pt x="58" y="1"/>
                    <a:pt x="29" y="1"/>
                    <a:pt x="0" y="1"/>
                  </a:cubicBezTo>
                  <a:cubicBezTo>
                    <a:pt x="22" y="198"/>
                    <a:pt x="55" y="391"/>
                    <a:pt x="83" y="588"/>
                  </a:cubicBezTo>
                  <a:cubicBezTo>
                    <a:pt x="155" y="1055"/>
                    <a:pt x="229" y="1533"/>
                    <a:pt x="316" y="2005"/>
                  </a:cubicBezTo>
                  <a:cubicBezTo>
                    <a:pt x="811" y="2170"/>
                    <a:pt x="1298" y="2285"/>
                    <a:pt x="1743" y="2317"/>
                  </a:cubicBezTo>
                  <a:cubicBezTo>
                    <a:pt x="1885" y="2326"/>
                    <a:pt x="2025" y="2330"/>
                    <a:pt x="2168" y="2330"/>
                  </a:cubicBezTo>
                  <a:cubicBezTo>
                    <a:pt x="2310" y="2330"/>
                    <a:pt x="2453" y="2326"/>
                    <a:pt x="2600" y="2321"/>
                  </a:cubicBezTo>
                  <a:cubicBezTo>
                    <a:pt x="2504" y="1885"/>
                    <a:pt x="2426" y="1445"/>
                    <a:pt x="2367" y="1000"/>
                  </a:cubicBezTo>
                  <a:cubicBezTo>
                    <a:pt x="2329" y="763"/>
                    <a:pt x="2302" y="519"/>
                    <a:pt x="2284" y="276"/>
                  </a:cubicBezTo>
                  <a:cubicBezTo>
                    <a:pt x="1967" y="189"/>
                    <a:pt x="1656" y="120"/>
                    <a:pt x="1349" y="84"/>
                  </a:cubicBezTo>
                  <a:cubicBezTo>
                    <a:pt x="841" y="25"/>
                    <a:pt x="432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4" name="Google Shape;3564;p45"/>
            <p:cNvSpPr/>
            <p:nvPr/>
          </p:nvSpPr>
          <p:spPr>
            <a:xfrm>
              <a:off x="519829" y="661734"/>
              <a:ext cx="95550" cy="119202"/>
            </a:xfrm>
            <a:custGeom>
              <a:rect b="b" l="l" r="r" t="t"/>
              <a:pathLst>
                <a:path extrusionOk="0" h="3165" w="2537">
                  <a:moveTo>
                    <a:pt x="583" y="0"/>
                  </a:moveTo>
                  <a:cubicBezTo>
                    <a:pt x="349" y="404"/>
                    <a:pt x="142" y="821"/>
                    <a:pt x="0" y="1253"/>
                  </a:cubicBezTo>
                  <a:cubicBezTo>
                    <a:pt x="175" y="1412"/>
                    <a:pt x="341" y="1592"/>
                    <a:pt x="487" y="1789"/>
                  </a:cubicBezTo>
                  <a:cubicBezTo>
                    <a:pt x="766" y="2169"/>
                    <a:pt x="1399" y="2673"/>
                    <a:pt x="2102" y="3164"/>
                  </a:cubicBezTo>
                  <a:cubicBezTo>
                    <a:pt x="2087" y="2436"/>
                    <a:pt x="2179" y="1710"/>
                    <a:pt x="2477" y="1050"/>
                  </a:cubicBezTo>
                  <a:cubicBezTo>
                    <a:pt x="2496" y="1009"/>
                    <a:pt x="2519" y="967"/>
                    <a:pt x="2536" y="927"/>
                  </a:cubicBezTo>
                  <a:cubicBezTo>
                    <a:pt x="2362" y="802"/>
                    <a:pt x="2193" y="697"/>
                    <a:pt x="2032" y="614"/>
                  </a:cubicBezTo>
                  <a:cubicBezTo>
                    <a:pt x="1514" y="339"/>
                    <a:pt x="1028" y="142"/>
                    <a:pt x="5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5" name="Google Shape;3565;p45"/>
            <p:cNvSpPr/>
            <p:nvPr/>
          </p:nvSpPr>
          <p:spPr>
            <a:xfrm>
              <a:off x="599108" y="547882"/>
              <a:ext cx="89674" cy="121311"/>
            </a:xfrm>
            <a:custGeom>
              <a:rect b="b" l="l" r="r" t="t"/>
              <a:pathLst>
                <a:path extrusionOk="0" h="3221" w="2381">
                  <a:moveTo>
                    <a:pt x="973" y="1"/>
                  </a:moveTo>
                  <a:cubicBezTo>
                    <a:pt x="844" y="88"/>
                    <a:pt x="716" y="184"/>
                    <a:pt x="592" y="286"/>
                  </a:cubicBezTo>
                  <a:cubicBezTo>
                    <a:pt x="376" y="464"/>
                    <a:pt x="179" y="657"/>
                    <a:pt x="1" y="868"/>
                  </a:cubicBezTo>
                  <a:cubicBezTo>
                    <a:pt x="24" y="987"/>
                    <a:pt x="60" y="1101"/>
                    <a:pt x="107" y="1216"/>
                  </a:cubicBezTo>
                  <a:cubicBezTo>
                    <a:pt x="464" y="2115"/>
                    <a:pt x="651" y="2670"/>
                    <a:pt x="913" y="3220"/>
                  </a:cubicBezTo>
                  <a:cubicBezTo>
                    <a:pt x="1312" y="2739"/>
                    <a:pt x="1821" y="2349"/>
                    <a:pt x="2380" y="2051"/>
                  </a:cubicBezTo>
                  <a:cubicBezTo>
                    <a:pt x="2183" y="1730"/>
                    <a:pt x="1991" y="1427"/>
                    <a:pt x="1730" y="1097"/>
                  </a:cubicBezTo>
                  <a:cubicBezTo>
                    <a:pt x="1422" y="716"/>
                    <a:pt x="1174" y="345"/>
                    <a:pt x="9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6" name="Google Shape;3566;p45"/>
            <p:cNvSpPr/>
            <p:nvPr/>
          </p:nvSpPr>
          <p:spPr>
            <a:xfrm>
              <a:off x="722264" y="507471"/>
              <a:ext cx="75852" cy="103007"/>
            </a:xfrm>
            <a:custGeom>
              <a:rect b="b" l="l" r="r" t="t"/>
              <a:pathLst>
                <a:path extrusionOk="0" h="2735" w="2014">
                  <a:moveTo>
                    <a:pt x="1536" y="1"/>
                  </a:moveTo>
                  <a:cubicBezTo>
                    <a:pt x="1069" y="38"/>
                    <a:pt x="592" y="88"/>
                    <a:pt x="124" y="176"/>
                  </a:cubicBezTo>
                  <a:cubicBezTo>
                    <a:pt x="166" y="335"/>
                    <a:pt x="198" y="506"/>
                    <a:pt x="221" y="680"/>
                  </a:cubicBezTo>
                  <a:cubicBezTo>
                    <a:pt x="349" y="1615"/>
                    <a:pt x="69" y="2019"/>
                    <a:pt x="1" y="2735"/>
                  </a:cubicBezTo>
                  <a:cubicBezTo>
                    <a:pt x="634" y="2514"/>
                    <a:pt x="1294" y="2390"/>
                    <a:pt x="1963" y="2316"/>
                  </a:cubicBezTo>
                  <a:cubicBezTo>
                    <a:pt x="1986" y="1666"/>
                    <a:pt x="2014" y="1029"/>
                    <a:pt x="1780" y="468"/>
                  </a:cubicBezTo>
                  <a:cubicBezTo>
                    <a:pt x="1711" y="303"/>
                    <a:pt x="1629" y="148"/>
                    <a:pt x="15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7" name="Google Shape;3567;p45"/>
            <p:cNvSpPr/>
            <p:nvPr/>
          </p:nvSpPr>
          <p:spPr>
            <a:xfrm>
              <a:off x="830732" y="504909"/>
              <a:ext cx="88469" cy="88996"/>
            </a:xfrm>
            <a:custGeom>
              <a:rect b="b" l="l" r="r" t="t"/>
              <a:pathLst>
                <a:path extrusionOk="0" h="2363" w="2349">
                  <a:moveTo>
                    <a:pt x="537" y="0"/>
                  </a:moveTo>
                  <a:cubicBezTo>
                    <a:pt x="330" y="697"/>
                    <a:pt x="148" y="1467"/>
                    <a:pt x="0" y="2312"/>
                  </a:cubicBezTo>
                  <a:cubicBezTo>
                    <a:pt x="275" y="2293"/>
                    <a:pt x="555" y="2284"/>
                    <a:pt x="830" y="2274"/>
                  </a:cubicBezTo>
                  <a:cubicBezTo>
                    <a:pt x="967" y="2270"/>
                    <a:pt x="1106" y="2267"/>
                    <a:pt x="1245" y="2267"/>
                  </a:cubicBezTo>
                  <a:cubicBezTo>
                    <a:pt x="1594" y="2267"/>
                    <a:pt x="1944" y="2287"/>
                    <a:pt x="2275" y="2362"/>
                  </a:cubicBezTo>
                  <a:cubicBezTo>
                    <a:pt x="2239" y="2087"/>
                    <a:pt x="2206" y="1830"/>
                    <a:pt x="2243" y="1527"/>
                  </a:cubicBezTo>
                  <a:cubicBezTo>
                    <a:pt x="2284" y="1146"/>
                    <a:pt x="2321" y="688"/>
                    <a:pt x="2349" y="202"/>
                  </a:cubicBezTo>
                  <a:cubicBezTo>
                    <a:pt x="1757" y="69"/>
                    <a:pt x="1151" y="14"/>
                    <a:pt x="5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8" name="Google Shape;3568;p45"/>
            <p:cNvSpPr/>
            <p:nvPr/>
          </p:nvSpPr>
          <p:spPr>
            <a:xfrm>
              <a:off x="958558" y="549953"/>
              <a:ext cx="84477" cy="199385"/>
            </a:xfrm>
            <a:custGeom>
              <a:rect b="b" l="l" r="r" t="t"/>
              <a:pathLst>
                <a:path extrusionOk="0" h="5294" w="2243">
                  <a:moveTo>
                    <a:pt x="1197" y="1"/>
                  </a:moveTo>
                  <a:cubicBezTo>
                    <a:pt x="697" y="496"/>
                    <a:pt x="316" y="1152"/>
                    <a:pt x="0" y="1789"/>
                  </a:cubicBezTo>
                  <a:cubicBezTo>
                    <a:pt x="798" y="2629"/>
                    <a:pt x="899" y="4069"/>
                    <a:pt x="710" y="5294"/>
                  </a:cubicBezTo>
                  <a:cubicBezTo>
                    <a:pt x="812" y="5133"/>
                    <a:pt x="940" y="4913"/>
                    <a:pt x="1133" y="4583"/>
                  </a:cubicBezTo>
                  <a:cubicBezTo>
                    <a:pt x="1697" y="3615"/>
                    <a:pt x="1605" y="2147"/>
                    <a:pt x="2109" y="1321"/>
                  </a:cubicBezTo>
                  <a:cubicBezTo>
                    <a:pt x="2151" y="1253"/>
                    <a:pt x="2196" y="1179"/>
                    <a:pt x="2242" y="1111"/>
                  </a:cubicBezTo>
                  <a:cubicBezTo>
                    <a:pt x="1967" y="680"/>
                    <a:pt x="1605" y="308"/>
                    <a:pt x="1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9" name="Google Shape;3569;p45"/>
            <p:cNvSpPr/>
            <p:nvPr/>
          </p:nvSpPr>
          <p:spPr>
            <a:xfrm>
              <a:off x="892235" y="928381"/>
              <a:ext cx="84477" cy="77585"/>
            </a:xfrm>
            <a:custGeom>
              <a:rect b="b" l="l" r="r" t="t"/>
              <a:pathLst>
                <a:path extrusionOk="0" h="2060" w="2243">
                  <a:moveTo>
                    <a:pt x="830" y="0"/>
                  </a:moveTo>
                  <a:cubicBezTo>
                    <a:pt x="725" y="193"/>
                    <a:pt x="615" y="386"/>
                    <a:pt x="496" y="569"/>
                  </a:cubicBezTo>
                  <a:cubicBezTo>
                    <a:pt x="331" y="840"/>
                    <a:pt x="151" y="1111"/>
                    <a:pt x="0" y="1390"/>
                  </a:cubicBezTo>
                  <a:cubicBezTo>
                    <a:pt x="541" y="1734"/>
                    <a:pt x="1279" y="1941"/>
                    <a:pt x="1921" y="2060"/>
                  </a:cubicBezTo>
                  <a:cubicBezTo>
                    <a:pt x="2022" y="1716"/>
                    <a:pt x="2114" y="1363"/>
                    <a:pt x="2242" y="1033"/>
                  </a:cubicBezTo>
                  <a:cubicBezTo>
                    <a:pt x="1921" y="766"/>
                    <a:pt x="1514" y="459"/>
                    <a:pt x="1000" y="129"/>
                  </a:cubicBezTo>
                  <a:cubicBezTo>
                    <a:pt x="945" y="93"/>
                    <a:pt x="890" y="51"/>
                    <a:pt x="8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0" name="Google Shape;3570;p45"/>
            <p:cNvSpPr/>
            <p:nvPr/>
          </p:nvSpPr>
          <p:spPr>
            <a:xfrm>
              <a:off x="929558" y="731672"/>
              <a:ext cx="142477" cy="214563"/>
            </a:xfrm>
            <a:custGeom>
              <a:rect b="b" l="l" r="r" t="t"/>
              <a:pathLst>
                <a:path extrusionOk="0" h="5697" w="3783">
                  <a:moveTo>
                    <a:pt x="3783" y="1"/>
                  </a:moveTo>
                  <a:lnTo>
                    <a:pt x="3783" y="1"/>
                  </a:lnTo>
                  <a:cubicBezTo>
                    <a:pt x="3031" y="317"/>
                    <a:pt x="2430" y="436"/>
                    <a:pt x="1866" y="721"/>
                  </a:cubicBezTo>
                  <a:cubicBezTo>
                    <a:pt x="1623" y="840"/>
                    <a:pt x="1490" y="909"/>
                    <a:pt x="1398" y="958"/>
                  </a:cubicBezTo>
                  <a:cubicBezTo>
                    <a:pt x="1133" y="2344"/>
                    <a:pt x="660" y="3688"/>
                    <a:pt x="0" y="4931"/>
                  </a:cubicBezTo>
                  <a:cubicBezTo>
                    <a:pt x="440" y="5206"/>
                    <a:pt x="940" y="5490"/>
                    <a:pt x="1531" y="5697"/>
                  </a:cubicBezTo>
                  <a:cubicBezTo>
                    <a:pt x="1880" y="5151"/>
                    <a:pt x="2375" y="4706"/>
                    <a:pt x="2752" y="4173"/>
                  </a:cubicBezTo>
                  <a:cubicBezTo>
                    <a:pt x="2834" y="4059"/>
                    <a:pt x="2911" y="3940"/>
                    <a:pt x="2981" y="3816"/>
                  </a:cubicBezTo>
                  <a:cubicBezTo>
                    <a:pt x="2681" y="3738"/>
                    <a:pt x="2456" y="3714"/>
                    <a:pt x="2230" y="3714"/>
                  </a:cubicBezTo>
                  <a:cubicBezTo>
                    <a:pt x="1898" y="3714"/>
                    <a:pt x="1563" y="3764"/>
                    <a:pt x="982" y="3764"/>
                  </a:cubicBezTo>
                  <a:cubicBezTo>
                    <a:pt x="894" y="3764"/>
                    <a:pt x="801" y="3763"/>
                    <a:pt x="701" y="3761"/>
                  </a:cubicBezTo>
                  <a:cubicBezTo>
                    <a:pt x="1871" y="3564"/>
                    <a:pt x="2233" y="3568"/>
                    <a:pt x="3375" y="2940"/>
                  </a:cubicBezTo>
                  <a:cubicBezTo>
                    <a:pt x="3692" y="2014"/>
                    <a:pt x="3774" y="991"/>
                    <a:pt x="3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1" name="Google Shape;3571;p45"/>
            <p:cNvSpPr/>
            <p:nvPr/>
          </p:nvSpPr>
          <p:spPr>
            <a:xfrm>
              <a:off x="713978" y="708887"/>
              <a:ext cx="193472" cy="251849"/>
            </a:xfrm>
            <a:custGeom>
              <a:rect b="b" l="l" r="r" t="t"/>
              <a:pathLst>
                <a:path extrusionOk="0" h="6687" w="5137">
                  <a:moveTo>
                    <a:pt x="2757" y="1"/>
                  </a:moveTo>
                  <a:cubicBezTo>
                    <a:pt x="2156" y="14"/>
                    <a:pt x="1569" y="248"/>
                    <a:pt x="1074" y="592"/>
                  </a:cubicBezTo>
                  <a:cubicBezTo>
                    <a:pt x="1064" y="596"/>
                    <a:pt x="1060" y="600"/>
                    <a:pt x="1055" y="606"/>
                  </a:cubicBezTo>
                  <a:cubicBezTo>
                    <a:pt x="1138" y="848"/>
                    <a:pt x="1206" y="1082"/>
                    <a:pt x="1248" y="1284"/>
                  </a:cubicBezTo>
                  <a:cubicBezTo>
                    <a:pt x="1165" y="1074"/>
                    <a:pt x="1083" y="862"/>
                    <a:pt x="991" y="651"/>
                  </a:cubicBezTo>
                  <a:cubicBezTo>
                    <a:pt x="647" y="909"/>
                    <a:pt x="344" y="1224"/>
                    <a:pt x="179" y="1618"/>
                  </a:cubicBezTo>
                  <a:cubicBezTo>
                    <a:pt x="120" y="1752"/>
                    <a:pt x="83" y="1889"/>
                    <a:pt x="56" y="2031"/>
                  </a:cubicBezTo>
                  <a:cubicBezTo>
                    <a:pt x="78" y="2064"/>
                    <a:pt x="101" y="2096"/>
                    <a:pt x="124" y="2128"/>
                  </a:cubicBezTo>
                  <a:cubicBezTo>
                    <a:pt x="101" y="2105"/>
                    <a:pt x="78" y="2082"/>
                    <a:pt x="50" y="2059"/>
                  </a:cubicBezTo>
                  <a:cubicBezTo>
                    <a:pt x="10" y="2274"/>
                    <a:pt x="1" y="2499"/>
                    <a:pt x="1" y="2719"/>
                  </a:cubicBezTo>
                  <a:cubicBezTo>
                    <a:pt x="14" y="3737"/>
                    <a:pt x="280" y="4751"/>
                    <a:pt x="766" y="5641"/>
                  </a:cubicBezTo>
                  <a:cubicBezTo>
                    <a:pt x="1550" y="5297"/>
                    <a:pt x="2124" y="4930"/>
                    <a:pt x="2412" y="4746"/>
                  </a:cubicBezTo>
                  <a:lnTo>
                    <a:pt x="2412" y="4746"/>
                  </a:lnTo>
                  <a:cubicBezTo>
                    <a:pt x="2348" y="5320"/>
                    <a:pt x="2266" y="6334"/>
                    <a:pt x="2234" y="6687"/>
                  </a:cubicBezTo>
                  <a:cubicBezTo>
                    <a:pt x="2312" y="6687"/>
                    <a:pt x="2389" y="6681"/>
                    <a:pt x="2467" y="6677"/>
                  </a:cubicBezTo>
                  <a:cubicBezTo>
                    <a:pt x="2477" y="6613"/>
                    <a:pt x="2482" y="6549"/>
                    <a:pt x="2486" y="6484"/>
                  </a:cubicBezTo>
                  <a:cubicBezTo>
                    <a:pt x="2499" y="6287"/>
                    <a:pt x="2537" y="5402"/>
                    <a:pt x="2550" y="4659"/>
                  </a:cubicBezTo>
                  <a:cubicBezTo>
                    <a:pt x="2587" y="4636"/>
                    <a:pt x="2605" y="4623"/>
                    <a:pt x="2615" y="4623"/>
                  </a:cubicBezTo>
                  <a:cubicBezTo>
                    <a:pt x="2670" y="4628"/>
                    <a:pt x="2761" y="5375"/>
                    <a:pt x="3619" y="6287"/>
                  </a:cubicBezTo>
                  <a:cubicBezTo>
                    <a:pt x="3705" y="6177"/>
                    <a:pt x="3770" y="6048"/>
                    <a:pt x="3834" y="5921"/>
                  </a:cubicBezTo>
                  <a:cubicBezTo>
                    <a:pt x="4476" y="4613"/>
                    <a:pt x="5136" y="3182"/>
                    <a:pt x="4861" y="1752"/>
                  </a:cubicBezTo>
                  <a:cubicBezTo>
                    <a:pt x="4811" y="1486"/>
                    <a:pt x="4724" y="1220"/>
                    <a:pt x="4596" y="986"/>
                  </a:cubicBezTo>
                  <a:cubicBezTo>
                    <a:pt x="4558" y="1046"/>
                    <a:pt x="4522" y="1106"/>
                    <a:pt x="4480" y="1169"/>
                  </a:cubicBezTo>
                  <a:cubicBezTo>
                    <a:pt x="4513" y="1101"/>
                    <a:pt x="4545" y="1027"/>
                    <a:pt x="4577" y="958"/>
                  </a:cubicBezTo>
                  <a:cubicBezTo>
                    <a:pt x="4535" y="885"/>
                    <a:pt x="4490" y="812"/>
                    <a:pt x="4435" y="743"/>
                  </a:cubicBezTo>
                  <a:cubicBezTo>
                    <a:pt x="4068" y="280"/>
                    <a:pt x="3477" y="23"/>
                    <a:pt x="2884" y="1"/>
                  </a:cubicBezTo>
                  <a:cubicBezTo>
                    <a:pt x="2862" y="261"/>
                    <a:pt x="2825" y="555"/>
                    <a:pt x="2761" y="894"/>
                  </a:cubicBezTo>
                  <a:cubicBezTo>
                    <a:pt x="2807" y="486"/>
                    <a:pt x="2797" y="221"/>
                    <a:pt x="2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72" name="Google Shape;3572;p45"/>
          <p:cNvSpPr/>
          <p:nvPr/>
        </p:nvSpPr>
        <p:spPr>
          <a:xfrm flipH="1" rot="1346349">
            <a:off x="7606862" y="3529361"/>
            <a:ext cx="2193406" cy="2836839"/>
          </a:xfrm>
          <a:custGeom>
            <a:rect b="b" l="l" r="r" t="t"/>
            <a:pathLst>
              <a:path extrusionOk="0" h="64714" w="50036">
                <a:moveTo>
                  <a:pt x="22148" y="1"/>
                </a:moveTo>
                <a:cubicBezTo>
                  <a:pt x="18824" y="1"/>
                  <a:pt x="15275" y="2620"/>
                  <a:pt x="14010" y="7379"/>
                </a:cubicBezTo>
                <a:cubicBezTo>
                  <a:pt x="13176" y="10514"/>
                  <a:pt x="13910" y="13583"/>
                  <a:pt x="13843" y="16719"/>
                </a:cubicBezTo>
                <a:cubicBezTo>
                  <a:pt x="13743" y="21222"/>
                  <a:pt x="12042" y="25725"/>
                  <a:pt x="9974" y="29895"/>
                </a:cubicBezTo>
                <a:cubicBezTo>
                  <a:pt x="7839" y="34031"/>
                  <a:pt x="5337" y="38001"/>
                  <a:pt x="3369" y="42204"/>
                </a:cubicBezTo>
                <a:cubicBezTo>
                  <a:pt x="1401" y="46407"/>
                  <a:pt x="0" y="51077"/>
                  <a:pt x="334" y="55446"/>
                </a:cubicBezTo>
                <a:cubicBezTo>
                  <a:pt x="667" y="59850"/>
                  <a:pt x="3136" y="63852"/>
                  <a:pt x="6905" y="64586"/>
                </a:cubicBezTo>
                <a:cubicBezTo>
                  <a:pt x="7371" y="64674"/>
                  <a:pt x="7839" y="64714"/>
                  <a:pt x="8311" y="64714"/>
                </a:cubicBezTo>
                <a:cubicBezTo>
                  <a:pt x="12328" y="64714"/>
                  <a:pt x="16532" y="61823"/>
                  <a:pt x="20682" y="61017"/>
                </a:cubicBezTo>
                <a:cubicBezTo>
                  <a:pt x="21620" y="60825"/>
                  <a:pt x="22548" y="60745"/>
                  <a:pt x="23468" y="60745"/>
                </a:cubicBezTo>
                <a:cubicBezTo>
                  <a:pt x="26865" y="60745"/>
                  <a:pt x="30157" y="61834"/>
                  <a:pt x="33491" y="62385"/>
                </a:cubicBezTo>
                <a:cubicBezTo>
                  <a:pt x="34560" y="62562"/>
                  <a:pt x="35679" y="62668"/>
                  <a:pt x="36809" y="62668"/>
                </a:cubicBezTo>
                <a:cubicBezTo>
                  <a:pt x="40154" y="62668"/>
                  <a:pt x="43598" y="61733"/>
                  <a:pt x="46166" y="58916"/>
                </a:cubicBezTo>
                <a:cubicBezTo>
                  <a:pt x="49836" y="54879"/>
                  <a:pt x="50036" y="48408"/>
                  <a:pt x="48068" y="43938"/>
                </a:cubicBezTo>
                <a:cubicBezTo>
                  <a:pt x="46066" y="39502"/>
                  <a:pt x="42397" y="36500"/>
                  <a:pt x="38928" y="33497"/>
                </a:cubicBezTo>
                <a:cubicBezTo>
                  <a:pt x="35425" y="30495"/>
                  <a:pt x="31990" y="27159"/>
                  <a:pt x="30555" y="22289"/>
                </a:cubicBezTo>
                <a:cubicBezTo>
                  <a:pt x="29688" y="19354"/>
                  <a:pt x="29688" y="16018"/>
                  <a:pt x="29555" y="12749"/>
                </a:cubicBezTo>
                <a:cubicBezTo>
                  <a:pt x="29455" y="9547"/>
                  <a:pt x="29154" y="6211"/>
                  <a:pt x="27720" y="3576"/>
                </a:cubicBezTo>
                <a:cubicBezTo>
                  <a:pt x="26445" y="1146"/>
                  <a:pt x="24346" y="1"/>
                  <a:pt x="2214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grpSp>
        <p:nvGrpSpPr>
          <p:cNvPr id="3573" name="Google Shape;3573;p45"/>
          <p:cNvGrpSpPr/>
          <p:nvPr/>
        </p:nvGrpSpPr>
        <p:grpSpPr>
          <a:xfrm rot="8100000">
            <a:off x="1248212" y="-759211"/>
            <a:ext cx="1075373" cy="1508379"/>
            <a:chOff x="8255350" y="3499200"/>
            <a:chExt cx="701868" cy="984479"/>
          </a:xfrm>
        </p:grpSpPr>
        <p:sp>
          <p:nvSpPr>
            <p:cNvPr id="3574" name="Google Shape;3574;p45"/>
            <p:cNvSpPr/>
            <p:nvPr/>
          </p:nvSpPr>
          <p:spPr>
            <a:xfrm>
              <a:off x="8453601" y="3714131"/>
              <a:ext cx="121158" cy="235531"/>
            </a:xfrm>
            <a:custGeom>
              <a:rect b="b" l="l" r="r" t="t"/>
              <a:pathLst>
                <a:path extrusionOk="0" h="7498" w="3857">
                  <a:moveTo>
                    <a:pt x="714" y="0"/>
                  </a:moveTo>
                  <a:cubicBezTo>
                    <a:pt x="644" y="0"/>
                    <a:pt x="574" y="7"/>
                    <a:pt x="504" y="21"/>
                  </a:cubicBezTo>
                  <a:cubicBezTo>
                    <a:pt x="216" y="80"/>
                    <a:pt x="0" y="315"/>
                    <a:pt x="55" y="622"/>
                  </a:cubicBezTo>
                  <a:cubicBezTo>
                    <a:pt x="100" y="901"/>
                    <a:pt x="298" y="1158"/>
                    <a:pt x="481" y="1369"/>
                  </a:cubicBezTo>
                  <a:cubicBezTo>
                    <a:pt x="830" y="1754"/>
                    <a:pt x="1266" y="2057"/>
                    <a:pt x="1614" y="2451"/>
                  </a:cubicBezTo>
                  <a:cubicBezTo>
                    <a:pt x="1958" y="2851"/>
                    <a:pt x="2238" y="3310"/>
                    <a:pt x="2458" y="3791"/>
                  </a:cubicBezTo>
                  <a:cubicBezTo>
                    <a:pt x="2934" y="4836"/>
                    <a:pt x="3260" y="6043"/>
                    <a:pt x="2981" y="7175"/>
                  </a:cubicBezTo>
                  <a:cubicBezTo>
                    <a:pt x="2934" y="7371"/>
                    <a:pt x="3102" y="7497"/>
                    <a:pt x="3257" y="7497"/>
                  </a:cubicBezTo>
                  <a:cubicBezTo>
                    <a:pt x="3313" y="7497"/>
                    <a:pt x="3366" y="7481"/>
                    <a:pt x="3408" y="7446"/>
                  </a:cubicBezTo>
                  <a:cubicBezTo>
                    <a:pt x="3448" y="7418"/>
                    <a:pt x="3476" y="7372"/>
                    <a:pt x="3490" y="7308"/>
                  </a:cubicBezTo>
                  <a:cubicBezTo>
                    <a:pt x="3683" y="6089"/>
                    <a:pt x="3857" y="4804"/>
                    <a:pt x="3605" y="3579"/>
                  </a:cubicBezTo>
                  <a:cubicBezTo>
                    <a:pt x="3385" y="2502"/>
                    <a:pt x="2921" y="1378"/>
                    <a:pt x="2073" y="645"/>
                  </a:cubicBezTo>
                  <a:cubicBezTo>
                    <a:pt x="1714" y="335"/>
                    <a:pt x="1215" y="0"/>
                    <a:pt x="7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5" name="Google Shape;3575;p45"/>
            <p:cNvSpPr/>
            <p:nvPr/>
          </p:nvSpPr>
          <p:spPr>
            <a:xfrm>
              <a:off x="8718199" y="3656959"/>
              <a:ext cx="59432" cy="154455"/>
            </a:xfrm>
            <a:custGeom>
              <a:rect b="b" l="l" r="r" t="t"/>
              <a:pathLst>
                <a:path extrusionOk="0" h="4917" w="1892">
                  <a:moveTo>
                    <a:pt x="1040" y="0"/>
                  </a:moveTo>
                  <a:cubicBezTo>
                    <a:pt x="879" y="0"/>
                    <a:pt x="722" y="80"/>
                    <a:pt x="643" y="241"/>
                  </a:cubicBezTo>
                  <a:cubicBezTo>
                    <a:pt x="575" y="369"/>
                    <a:pt x="602" y="511"/>
                    <a:pt x="616" y="653"/>
                  </a:cubicBezTo>
                  <a:cubicBezTo>
                    <a:pt x="630" y="842"/>
                    <a:pt x="653" y="1030"/>
                    <a:pt x="662" y="1222"/>
                  </a:cubicBezTo>
                  <a:cubicBezTo>
                    <a:pt x="685" y="1566"/>
                    <a:pt x="685" y="1915"/>
                    <a:pt x="662" y="2258"/>
                  </a:cubicBezTo>
                  <a:cubicBezTo>
                    <a:pt x="620" y="3060"/>
                    <a:pt x="442" y="3850"/>
                    <a:pt x="88" y="4574"/>
                  </a:cubicBezTo>
                  <a:cubicBezTo>
                    <a:pt x="1" y="4753"/>
                    <a:pt x="160" y="4917"/>
                    <a:pt x="306" y="4917"/>
                  </a:cubicBezTo>
                  <a:cubicBezTo>
                    <a:pt x="336" y="4917"/>
                    <a:pt x="365" y="4910"/>
                    <a:pt x="391" y="4895"/>
                  </a:cubicBezTo>
                  <a:cubicBezTo>
                    <a:pt x="395" y="4896"/>
                    <a:pt x="400" y="4896"/>
                    <a:pt x="404" y="4896"/>
                  </a:cubicBezTo>
                  <a:cubicBezTo>
                    <a:pt x="464" y="4896"/>
                    <a:pt x="528" y="4867"/>
                    <a:pt x="575" y="4799"/>
                  </a:cubicBezTo>
                  <a:cubicBezTo>
                    <a:pt x="671" y="4662"/>
                    <a:pt x="717" y="4497"/>
                    <a:pt x="795" y="4345"/>
                  </a:cubicBezTo>
                  <a:cubicBezTo>
                    <a:pt x="873" y="4184"/>
                    <a:pt x="960" y="4029"/>
                    <a:pt x="1038" y="3864"/>
                  </a:cubicBezTo>
                  <a:cubicBezTo>
                    <a:pt x="1180" y="3556"/>
                    <a:pt x="1299" y="3240"/>
                    <a:pt x="1409" y="2919"/>
                  </a:cubicBezTo>
                  <a:cubicBezTo>
                    <a:pt x="1634" y="2268"/>
                    <a:pt x="1891" y="1640"/>
                    <a:pt x="1767" y="942"/>
                  </a:cubicBezTo>
                  <a:cubicBezTo>
                    <a:pt x="1716" y="649"/>
                    <a:pt x="1593" y="300"/>
                    <a:pt x="1354" y="112"/>
                  </a:cubicBezTo>
                  <a:cubicBezTo>
                    <a:pt x="1263" y="38"/>
                    <a:pt x="1150" y="0"/>
                    <a:pt x="10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6" name="Google Shape;3576;p45"/>
            <p:cNvSpPr/>
            <p:nvPr/>
          </p:nvSpPr>
          <p:spPr>
            <a:xfrm>
              <a:off x="8520418" y="3661419"/>
              <a:ext cx="333601" cy="754874"/>
            </a:xfrm>
            <a:custGeom>
              <a:rect b="b" l="l" r="r" t="t"/>
              <a:pathLst>
                <a:path extrusionOk="0" h="24031" w="10620">
                  <a:moveTo>
                    <a:pt x="10240" y="1"/>
                  </a:moveTo>
                  <a:cubicBezTo>
                    <a:pt x="10156" y="1"/>
                    <a:pt x="10073" y="41"/>
                    <a:pt x="10021" y="139"/>
                  </a:cubicBezTo>
                  <a:cubicBezTo>
                    <a:pt x="9627" y="888"/>
                    <a:pt x="9035" y="1557"/>
                    <a:pt x="8494" y="2203"/>
                  </a:cubicBezTo>
                  <a:cubicBezTo>
                    <a:pt x="7953" y="2855"/>
                    <a:pt x="7371" y="3474"/>
                    <a:pt x="6816" y="4116"/>
                  </a:cubicBezTo>
                  <a:cubicBezTo>
                    <a:pt x="5705" y="5405"/>
                    <a:pt x="4655" y="6753"/>
                    <a:pt x="3747" y="8193"/>
                  </a:cubicBezTo>
                  <a:cubicBezTo>
                    <a:pt x="1914" y="11109"/>
                    <a:pt x="418" y="14371"/>
                    <a:pt x="98" y="17832"/>
                  </a:cubicBezTo>
                  <a:cubicBezTo>
                    <a:pt x="5" y="18823"/>
                    <a:pt x="1" y="19819"/>
                    <a:pt x="65" y="20809"/>
                  </a:cubicBezTo>
                  <a:cubicBezTo>
                    <a:pt x="102" y="21313"/>
                    <a:pt x="153" y="21817"/>
                    <a:pt x="240" y="22317"/>
                  </a:cubicBezTo>
                  <a:cubicBezTo>
                    <a:pt x="322" y="22812"/>
                    <a:pt x="409" y="23318"/>
                    <a:pt x="597" y="23781"/>
                  </a:cubicBezTo>
                  <a:cubicBezTo>
                    <a:pt x="668" y="23954"/>
                    <a:pt x="807" y="24031"/>
                    <a:pt x="943" y="24031"/>
                  </a:cubicBezTo>
                  <a:cubicBezTo>
                    <a:pt x="1142" y="24031"/>
                    <a:pt x="1333" y="23865"/>
                    <a:pt x="1290" y="23593"/>
                  </a:cubicBezTo>
                  <a:cubicBezTo>
                    <a:pt x="1220" y="23161"/>
                    <a:pt x="1097" y="22744"/>
                    <a:pt x="1019" y="22323"/>
                  </a:cubicBezTo>
                  <a:cubicBezTo>
                    <a:pt x="936" y="21900"/>
                    <a:pt x="872" y="21478"/>
                    <a:pt x="826" y="21057"/>
                  </a:cubicBezTo>
                  <a:cubicBezTo>
                    <a:pt x="730" y="20194"/>
                    <a:pt x="735" y="19323"/>
                    <a:pt x="799" y="18460"/>
                  </a:cubicBezTo>
                  <a:cubicBezTo>
                    <a:pt x="932" y="16727"/>
                    <a:pt x="1313" y="14989"/>
                    <a:pt x="1876" y="13343"/>
                  </a:cubicBezTo>
                  <a:cubicBezTo>
                    <a:pt x="2959" y="10193"/>
                    <a:pt x="4907" y="7382"/>
                    <a:pt x="7054" y="4863"/>
                  </a:cubicBezTo>
                  <a:cubicBezTo>
                    <a:pt x="7655" y="4157"/>
                    <a:pt x="8287" y="3479"/>
                    <a:pt x="8897" y="2777"/>
                  </a:cubicBezTo>
                  <a:cubicBezTo>
                    <a:pt x="9210" y="2423"/>
                    <a:pt x="9517" y="2061"/>
                    <a:pt x="9778" y="1671"/>
                  </a:cubicBezTo>
                  <a:cubicBezTo>
                    <a:pt x="10048" y="1268"/>
                    <a:pt x="10273" y="842"/>
                    <a:pt x="10503" y="420"/>
                  </a:cubicBezTo>
                  <a:cubicBezTo>
                    <a:pt x="10620" y="201"/>
                    <a:pt x="10427" y="1"/>
                    <a:pt x="102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7" name="Google Shape;3577;p45"/>
            <p:cNvSpPr/>
            <p:nvPr/>
          </p:nvSpPr>
          <p:spPr>
            <a:xfrm>
              <a:off x="8500125" y="3670749"/>
              <a:ext cx="116258" cy="742309"/>
            </a:xfrm>
            <a:custGeom>
              <a:rect b="b" l="l" r="r" t="t"/>
              <a:pathLst>
                <a:path extrusionOk="0" h="23631" w="3701">
                  <a:moveTo>
                    <a:pt x="3377" y="0"/>
                  </a:moveTo>
                  <a:cubicBezTo>
                    <a:pt x="3257" y="0"/>
                    <a:pt x="3140" y="77"/>
                    <a:pt x="3142" y="233"/>
                  </a:cubicBezTo>
                  <a:cubicBezTo>
                    <a:pt x="3169" y="1819"/>
                    <a:pt x="2793" y="3337"/>
                    <a:pt x="2412" y="4860"/>
                  </a:cubicBezTo>
                  <a:cubicBezTo>
                    <a:pt x="2037" y="6378"/>
                    <a:pt x="1637" y="7887"/>
                    <a:pt x="1280" y="9405"/>
                  </a:cubicBezTo>
                  <a:cubicBezTo>
                    <a:pt x="573" y="12376"/>
                    <a:pt x="1" y="15412"/>
                    <a:pt x="88" y="18480"/>
                  </a:cubicBezTo>
                  <a:cubicBezTo>
                    <a:pt x="133" y="20177"/>
                    <a:pt x="376" y="21846"/>
                    <a:pt x="1000" y="23433"/>
                  </a:cubicBezTo>
                  <a:cubicBezTo>
                    <a:pt x="1054" y="23569"/>
                    <a:pt x="1171" y="23630"/>
                    <a:pt x="1284" y="23630"/>
                  </a:cubicBezTo>
                  <a:cubicBezTo>
                    <a:pt x="1450" y="23630"/>
                    <a:pt x="1609" y="23500"/>
                    <a:pt x="1555" y="23281"/>
                  </a:cubicBezTo>
                  <a:cubicBezTo>
                    <a:pt x="821" y="20392"/>
                    <a:pt x="702" y="17444"/>
                    <a:pt x="1083" y="14495"/>
                  </a:cubicBezTo>
                  <a:cubicBezTo>
                    <a:pt x="1477" y="11427"/>
                    <a:pt x="2353" y="8465"/>
                    <a:pt x="3041" y="5456"/>
                  </a:cubicBezTo>
                  <a:cubicBezTo>
                    <a:pt x="3430" y="3750"/>
                    <a:pt x="3701" y="1989"/>
                    <a:pt x="3627" y="233"/>
                  </a:cubicBezTo>
                  <a:cubicBezTo>
                    <a:pt x="3621" y="78"/>
                    <a:pt x="3497" y="0"/>
                    <a:pt x="33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8" name="Google Shape;3578;p45"/>
            <p:cNvSpPr/>
            <p:nvPr/>
          </p:nvSpPr>
          <p:spPr>
            <a:xfrm>
              <a:off x="8405350" y="3857817"/>
              <a:ext cx="165670" cy="625863"/>
            </a:xfrm>
            <a:custGeom>
              <a:rect b="b" l="l" r="r" t="t"/>
              <a:pathLst>
                <a:path extrusionOk="0" h="19924" w="5274">
                  <a:moveTo>
                    <a:pt x="413" y="1"/>
                  </a:moveTo>
                  <a:cubicBezTo>
                    <a:pt x="199" y="1"/>
                    <a:pt x="1" y="200"/>
                    <a:pt x="146" y="442"/>
                  </a:cubicBezTo>
                  <a:cubicBezTo>
                    <a:pt x="298" y="698"/>
                    <a:pt x="421" y="969"/>
                    <a:pt x="573" y="1225"/>
                  </a:cubicBezTo>
                  <a:cubicBezTo>
                    <a:pt x="734" y="1505"/>
                    <a:pt x="899" y="1780"/>
                    <a:pt x="1054" y="2065"/>
                  </a:cubicBezTo>
                  <a:cubicBezTo>
                    <a:pt x="1352" y="2610"/>
                    <a:pt x="1628" y="3166"/>
                    <a:pt x="1880" y="3729"/>
                  </a:cubicBezTo>
                  <a:cubicBezTo>
                    <a:pt x="2379" y="4862"/>
                    <a:pt x="2774" y="6041"/>
                    <a:pt x="3100" y="7233"/>
                  </a:cubicBezTo>
                  <a:cubicBezTo>
                    <a:pt x="3797" y="9815"/>
                    <a:pt x="4127" y="12475"/>
                    <a:pt x="4315" y="15135"/>
                  </a:cubicBezTo>
                  <a:cubicBezTo>
                    <a:pt x="4370" y="15919"/>
                    <a:pt x="4415" y="16703"/>
                    <a:pt x="4453" y="17487"/>
                  </a:cubicBezTo>
                  <a:cubicBezTo>
                    <a:pt x="4476" y="17877"/>
                    <a:pt x="4480" y="18272"/>
                    <a:pt x="4526" y="18661"/>
                  </a:cubicBezTo>
                  <a:cubicBezTo>
                    <a:pt x="4572" y="19055"/>
                    <a:pt x="4650" y="19413"/>
                    <a:pt x="4769" y="19794"/>
                  </a:cubicBezTo>
                  <a:cubicBezTo>
                    <a:pt x="4795" y="19877"/>
                    <a:pt x="4876" y="19923"/>
                    <a:pt x="4954" y="19923"/>
                  </a:cubicBezTo>
                  <a:cubicBezTo>
                    <a:pt x="5027" y="19923"/>
                    <a:pt x="5097" y="19883"/>
                    <a:pt x="5118" y="19794"/>
                  </a:cubicBezTo>
                  <a:cubicBezTo>
                    <a:pt x="5196" y="19445"/>
                    <a:pt x="5251" y="19111"/>
                    <a:pt x="5264" y="18753"/>
                  </a:cubicBezTo>
                  <a:cubicBezTo>
                    <a:pt x="5274" y="18391"/>
                    <a:pt x="5255" y="18029"/>
                    <a:pt x="5237" y="17667"/>
                  </a:cubicBezTo>
                  <a:cubicBezTo>
                    <a:pt x="5205" y="16973"/>
                    <a:pt x="5168" y="16281"/>
                    <a:pt x="5122" y="15589"/>
                  </a:cubicBezTo>
                  <a:cubicBezTo>
                    <a:pt x="5031" y="14172"/>
                    <a:pt x="4898" y="12754"/>
                    <a:pt x="4705" y="11347"/>
                  </a:cubicBezTo>
                  <a:cubicBezTo>
                    <a:pt x="4352" y="8797"/>
                    <a:pt x="3769" y="6261"/>
                    <a:pt x="2779" y="3881"/>
                  </a:cubicBezTo>
                  <a:cubicBezTo>
                    <a:pt x="2508" y="3225"/>
                    <a:pt x="2210" y="2582"/>
                    <a:pt x="1880" y="1959"/>
                  </a:cubicBezTo>
                  <a:cubicBezTo>
                    <a:pt x="1715" y="1652"/>
                    <a:pt x="1541" y="1344"/>
                    <a:pt x="1357" y="1047"/>
                  </a:cubicBezTo>
                  <a:cubicBezTo>
                    <a:pt x="1155" y="717"/>
                    <a:pt x="912" y="436"/>
                    <a:pt x="679" y="133"/>
                  </a:cubicBezTo>
                  <a:cubicBezTo>
                    <a:pt x="607" y="40"/>
                    <a:pt x="508" y="1"/>
                    <a:pt x="4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9" name="Google Shape;3579;p45"/>
            <p:cNvSpPr/>
            <p:nvPr/>
          </p:nvSpPr>
          <p:spPr>
            <a:xfrm>
              <a:off x="8255350" y="4147701"/>
              <a:ext cx="320345" cy="277027"/>
            </a:xfrm>
            <a:custGeom>
              <a:rect b="b" l="l" r="r" t="t"/>
              <a:pathLst>
                <a:path extrusionOk="0" h="8819" w="10198">
                  <a:moveTo>
                    <a:pt x="1763" y="1"/>
                  </a:moveTo>
                  <a:cubicBezTo>
                    <a:pt x="1611" y="1"/>
                    <a:pt x="1461" y="9"/>
                    <a:pt x="1312" y="27"/>
                  </a:cubicBezTo>
                  <a:cubicBezTo>
                    <a:pt x="904" y="74"/>
                    <a:pt x="418" y="178"/>
                    <a:pt x="207" y="573"/>
                  </a:cubicBezTo>
                  <a:cubicBezTo>
                    <a:pt x="0" y="963"/>
                    <a:pt x="171" y="1376"/>
                    <a:pt x="413" y="1697"/>
                  </a:cubicBezTo>
                  <a:cubicBezTo>
                    <a:pt x="688" y="2059"/>
                    <a:pt x="1083" y="2320"/>
                    <a:pt x="1454" y="2578"/>
                  </a:cubicBezTo>
                  <a:cubicBezTo>
                    <a:pt x="1835" y="2838"/>
                    <a:pt x="2229" y="3082"/>
                    <a:pt x="2624" y="3321"/>
                  </a:cubicBezTo>
                  <a:cubicBezTo>
                    <a:pt x="3463" y="3825"/>
                    <a:pt x="4303" y="4329"/>
                    <a:pt x="5141" y="4834"/>
                  </a:cubicBezTo>
                  <a:cubicBezTo>
                    <a:pt x="6059" y="5384"/>
                    <a:pt x="7008" y="5902"/>
                    <a:pt x="7880" y="6521"/>
                  </a:cubicBezTo>
                  <a:cubicBezTo>
                    <a:pt x="8618" y="7048"/>
                    <a:pt x="9347" y="7736"/>
                    <a:pt x="9626" y="8621"/>
                  </a:cubicBezTo>
                  <a:cubicBezTo>
                    <a:pt x="9669" y="8759"/>
                    <a:pt x="9773" y="8819"/>
                    <a:pt x="9878" y="8819"/>
                  </a:cubicBezTo>
                  <a:cubicBezTo>
                    <a:pt x="10036" y="8819"/>
                    <a:pt x="10197" y="8684"/>
                    <a:pt x="10159" y="8475"/>
                  </a:cubicBezTo>
                  <a:cubicBezTo>
                    <a:pt x="10140" y="8378"/>
                    <a:pt x="10117" y="8282"/>
                    <a:pt x="10090" y="8185"/>
                  </a:cubicBezTo>
                  <a:cubicBezTo>
                    <a:pt x="10154" y="8117"/>
                    <a:pt x="10191" y="8016"/>
                    <a:pt x="10149" y="7893"/>
                  </a:cubicBezTo>
                  <a:cubicBezTo>
                    <a:pt x="9878" y="7053"/>
                    <a:pt x="9609" y="6227"/>
                    <a:pt x="9205" y="5434"/>
                  </a:cubicBezTo>
                  <a:cubicBezTo>
                    <a:pt x="8815" y="4663"/>
                    <a:pt x="8343" y="3935"/>
                    <a:pt x="7797" y="3266"/>
                  </a:cubicBezTo>
                  <a:cubicBezTo>
                    <a:pt x="6756" y="1986"/>
                    <a:pt x="5384" y="954"/>
                    <a:pt x="3820" y="404"/>
                  </a:cubicBezTo>
                  <a:cubicBezTo>
                    <a:pt x="3181" y="178"/>
                    <a:pt x="2460" y="1"/>
                    <a:pt x="17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0" name="Google Shape;3580;p45"/>
            <p:cNvSpPr/>
            <p:nvPr/>
          </p:nvSpPr>
          <p:spPr>
            <a:xfrm>
              <a:off x="8267601" y="3883827"/>
              <a:ext cx="265593" cy="279634"/>
            </a:xfrm>
            <a:custGeom>
              <a:rect b="b" l="l" r="r" t="t"/>
              <a:pathLst>
                <a:path extrusionOk="0" h="8902" w="8455">
                  <a:moveTo>
                    <a:pt x="632" y="1"/>
                  </a:moveTo>
                  <a:cubicBezTo>
                    <a:pt x="446" y="1"/>
                    <a:pt x="264" y="108"/>
                    <a:pt x="166" y="287"/>
                  </a:cubicBezTo>
                  <a:cubicBezTo>
                    <a:pt x="1" y="577"/>
                    <a:pt x="133" y="956"/>
                    <a:pt x="221" y="1250"/>
                  </a:cubicBezTo>
                  <a:cubicBezTo>
                    <a:pt x="404" y="1892"/>
                    <a:pt x="721" y="2465"/>
                    <a:pt x="1124" y="2993"/>
                  </a:cubicBezTo>
                  <a:cubicBezTo>
                    <a:pt x="1977" y="4112"/>
                    <a:pt x="3073" y="4984"/>
                    <a:pt x="4220" y="5786"/>
                  </a:cubicBezTo>
                  <a:cubicBezTo>
                    <a:pt x="4903" y="6263"/>
                    <a:pt x="5604" y="6717"/>
                    <a:pt x="6292" y="7194"/>
                  </a:cubicBezTo>
                  <a:cubicBezTo>
                    <a:pt x="6902" y="7615"/>
                    <a:pt x="7678" y="7964"/>
                    <a:pt x="7920" y="8726"/>
                  </a:cubicBezTo>
                  <a:cubicBezTo>
                    <a:pt x="7959" y="8848"/>
                    <a:pt x="8057" y="8901"/>
                    <a:pt x="8155" y="8901"/>
                  </a:cubicBezTo>
                  <a:cubicBezTo>
                    <a:pt x="8304" y="8901"/>
                    <a:pt x="8454" y="8780"/>
                    <a:pt x="8402" y="8593"/>
                  </a:cubicBezTo>
                  <a:cubicBezTo>
                    <a:pt x="8241" y="8015"/>
                    <a:pt x="7801" y="7579"/>
                    <a:pt x="7375" y="7175"/>
                  </a:cubicBezTo>
                  <a:cubicBezTo>
                    <a:pt x="6857" y="6690"/>
                    <a:pt x="6279" y="6272"/>
                    <a:pt x="5697" y="5864"/>
                  </a:cubicBezTo>
                  <a:cubicBezTo>
                    <a:pt x="5343" y="5621"/>
                    <a:pt x="4990" y="5378"/>
                    <a:pt x="4641" y="5130"/>
                  </a:cubicBezTo>
                  <a:cubicBezTo>
                    <a:pt x="4091" y="4598"/>
                    <a:pt x="3578" y="4025"/>
                    <a:pt x="3092" y="3438"/>
                  </a:cubicBezTo>
                  <a:cubicBezTo>
                    <a:pt x="2670" y="2933"/>
                    <a:pt x="2247" y="2402"/>
                    <a:pt x="1913" y="1837"/>
                  </a:cubicBezTo>
                  <a:cubicBezTo>
                    <a:pt x="1743" y="1553"/>
                    <a:pt x="1578" y="1269"/>
                    <a:pt x="1441" y="971"/>
                  </a:cubicBezTo>
                  <a:cubicBezTo>
                    <a:pt x="1307" y="681"/>
                    <a:pt x="1189" y="296"/>
                    <a:pt x="922" y="99"/>
                  </a:cubicBezTo>
                  <a:cubicBezTo>
                    <a:pt x="833" y="32"/>
                    <a:pt x="732" y="1"/>
                    <a:pt x="6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1" name="Google Shape;3581;p45"/>
            <p:cNvSpPr/>
            <p:nvPr/>
          </p:nvSpPr>
          <p:spPr>
            <a:xfrm>
              <a:off x="8556136" y="4052518"/>
              <a:ext cx="95714" cy="236379"/>
            </a:xfrm>
            <a:custGeom>
              <a:rect b="b" l="l" r="r" t="t"/>
              <a:pathLst>
                <a:path extrusionOk="0" h="7525" w="3047">
                  <a:moveTo>
                    <a:pt x="2299" y="1"/>
                  </a:moveTo>
                  <a:cubicBezTo>
                    <a:pt x="1908" y="1"/>
                    <a:pt x="1535" y="447"/>
                    <a:pt x="1345" y="737"/>
                  </a:cubicBezTo>
                  <a:cubicBezTo>
                    <a:pt x="777" y="1599"/>
                    <a:pt x="428" y="2681"/>
                    <a:pt x="254" y="3695"/>
                  </a:cubicBezTo>
                  <a:cubicBezTo>
                    <a:pt x="47" y="4887"/>
                    <a:pt x="1" y="6084"/>
                    <a:pt x="15" y="7295"/>
                  </a:cubicBezTo>
                  <a:cubicBezTo>
                    <a:pt x="18" y="7448"/>
                    <a:pt x="136" y="7524"/>
                    <a:pt x="254" y="7524"/>
                  </a:cubicBezTo>
                  <a:cubicBezTo>
                    <a:pt x="327" y="7524"/>
                    <a:pt x="401" y="7495"/>
                    <a:pt x="446" y="7437"/>
                  </a:cubicBezTo>
                  <a:cubicBezTo>
                    <a:pt x="506" y="7401"/>
                    <a:pt x="551" y="7331"/>
                    <a:pt x="561" y="7244"/>
                  </a:cubicBezTo>
                  <a:cubicBezTo>
                    <a:pt x="661" y="6231"/>
                    <a:pt x="1033" y="5236"/>
                    <a:pt x="1465" y="4319"/>
                  </a:cubicBezTo>
                  <a:cubicBezTo>
                    <a:pt x="1909" y="3379"/>
                    <a:pt x="2326" y="2433"/>
                    <a:pt x="2648" y="1438"/>
                  </a:cubicBezTo>
                  <a:cubicBezTo>
                    <a:pt x="2775" y="1026"/>
                    <a:pt x="3046" y="380"/>
                    <a:pt x="2574" y="81"/>
                  </a:cubicBezTo>
                  <a:cubicBezTo>
                    <a:pt x="2483" y="25"/>
                    <a:pt x="2390" y="1"/>
                    <a:pt x="2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2" name="Google Shape;3582;p45"/>
            <p:cNvSpPr/>
            <p:nvPr/>
          </p:nvSpPr>
          <p:spPr>
            <a:xfrm>
              <a:off x="8637308" y="3748466"/>
              <a:ext cx="317486" cy="190548"/>
            </a:xfrm>
            <a:custGeom>
              <a:rect b="b" l="l" r="r" t="t"/>
              <a:pathLst>
                <a:path extrusionOk="0" h="6066" w="10107">
                  <a:moveTo>
                    <a:pt x="8603" y="1"/>
                  </a:moveTo>
                  <a:cubicBezTo>
                    <a:pt x="8246" y="1"/>
                    <a:pt x="7873" y="74"/>
                    <a:pt x="7534" y="181"/>
                  </a:cubicBezTo>
                  <a:cubicBezTo>
                    <a:pt x="6167" y="615"/>
                    <a:pt x="4924" y="1436"/>
                    <a:pt x="3751" y="2239"/>
                  </a:cubicBezTo>
                  <a:cubicBezTo>
                    <a:pt x="2434" y="3138"/>
                    <a:pt x="1256" y="4257"/>
                    <a:pt x="242" y="5486"/>
                  </a:cubicBezTo>
                  <a:cubicBezTo>
                    <a:pt x="206" y="5532"/>
                    <a:pt x="187" y="5582"/>
                    <a:pt x="187" y="5629"/>
                  </a:cubicBezTo>
                  <a:cubicBezTo>
                    <a:pt x="168" y="5651"/>
                    <a:pt x="151" y="5674"/>
                    <a:pt x="132" y="5697"/>
                  </a:cubicBezTo>
                  <a:cubicBezTo>
                    <a:pt x="1" y="5877"/>
                    <a:pt x="178" y="6065"/>
                    <a:pt x="359" y="6065"/>
                  </a:cubicBezTo>
                  <a:cubicBezTo>
                    <a:pt x="418" y="6065"/>
                    <a:pt x="477" y="6046"/>
                    <a:pt x="526" y="6000"/>
                  </a:cubicBezTo>
                  <a:cubicBezTo>
                    <a:pt x="1586" y="5009"/>
                    <a:pt x="2797" y="4175"/>
                    <a:pt x="4085" y="3504"/>
                  </a:cubicBezTo>
                  <a:cubicBezTo>
                    <a:pt x="5489" y="2776"/>
                    <a:pt x="6979" y="2285"/>
                    <a:pt x="8437" y="1694"/>
                  </a:cubicBezTo>
                  <a:cubicBezTo>
                    <a:pt x="8891" y="1510"/>
                    <a:pt x="10107" y="928"/>
                    <a:pt x="9519" y="285"/>
                  </a:cubicBezTo>
                  <a:cubicBezTo>
                    <a:pt x="9303" y="52"/>
                    <a:pt x="8937" y="1"/>
                    <a:pt x="8634" y="1"/>
                  </a:cubicBezTo>
                  <a:cubicBezTo>
                    <a:pt x="8624" y="1"/>
                    <a:pt x="8613" y="1"/>
                    <a:pt x="8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3" name="Google Shape;3583;p45"/>
            <p:cNvSpPr/>
            <p:nvPr/>
          </p:nvSpPr>
          <p:spPr>
            <a:xfrm>
              <a:off x="8542188" y="3659032"/>
              <a:ext cx="179397" cy="345726"/>
            </a:xfrm>
            <a:custGeom>
              <a:rect b="b" l="l" r="r" t="t"/>
              <a:pathLst>
                <a:path extrusionOk="0" h="11006" w="5711">
                  <a:moveTo>
                    <a:pt x="4990" y="0"/>
                  </a:moveTo>
                  <a:cubicBezTo>
                    <a:pt x="4706" y="0"/>
                    <a:pt x="4456" y="241"/>
                    <a:pt x="4348" y="524"/>
                  </a:cubicBezTo>
                  <a:cubicBezTo>
                    <a:pt x="4187" y="950"/>
                    <a:pt x="4104" y="1417"/>
                    <a:pt x="4004" y="1862"/>
                  </a:cubicBezTo>
                  <a:cubicBezTo>
                    <a:pt x="3670" y="3366"/>
                    <a:pt x="2990" y="4751"/>
                    <a:pt x="2184" y="6059"/>
                  </a:cubicBezTo>
                  <a:cubicBezTo>
                    <a:pt x="1729" y="6792"/>
                    <a:pt x="1298" y="7526"/>
                    <a:pt x="912" y="8296"/>
                  </a:cubicBezTo>
                  <a:cubicBezTo>
                    <a:pt x="747" y="8618"/>
                    <a:pt x="610" y="8943"/>
                    <a:pt x="482" y="9278"/>
                  </a:cubicBezTo>
                  <a:cubicBezTo>
                    <a:pt x="266" y="9686"/>
                    <a:pt x="120" y="10127"/>
                    <a:pt x="69" y="10608"/>
                  </a:cubicBezTo>
                  <a:cubicBezTo>
                    <a:pt x="59" y="10649"/>
                    <a:pt x="51" y="10686"/>
                    <a:pt x="42" y="10722"/>
                  </a:cubicBezTo>
                  <a:cubicBezTo>
                    <a:pt x="0" y="10894"/>
                    <a:pt x="140" y="11005"/>
                    <a:pt x="275" y="11005"/>
                  </a:cubicBezTo>
                  <a:cubicBezTo>
                    <a:pt x="363" y="11005"/>
                    <a:pt x="448" y="10957"/>
                    <a:pt x="478" y="10846"/>
                  </a:cubicBezTo>
                  <a:cubicBezTo>
                    <a:pt x="495" y="10791"/>
                    <a:pt x="510" y="10736"/>
                    <a:pt x="523" y="10686"/>
                  </a:cubicBezTo>
                  <a:cubicBezTo>
                    <a:pt x="849" y="9961"/>
                    <a:pt x="1253" y="9301"/>
                    <a:pt x="1803" y="8718"/>
                  </a:cubicBezTo>
                  <a:cubicBezTo>
                    <a:pt x="2371" y="8118"/>
                    <a:pt x="2912" y="7485"/>
                    <a:pt x="3416" y="6825"/>
                  </a:cubicBezTo>
                  <a:cubicBezTo>
                    <a:pt x="4375" y="5559"/>
                    <a:pt x="5177" y="4133"/>
                    <a:pt x="5535" y="2573"/>
                  </a:cubicBezTo>
                  <a:cubicBezTo>
                    <a:pt x="5628" y="2156"/>
                    <a:pt x="5710" y="1716"/>
                    <a:pt x="5700" y="1284"/>
                  </a:cubicBezTo>
                  <a:cubicBezTo>
                    <a:pt x="5696" y="913"/>
                    <a:pt x="5645" y="335"/>
                    <a:pt x="5306" y="105"/>
                  </a:cubicBezTo>
                  <a:cubicBezTo>
                    <a:pt x="5200" y="32"/>
                    <a:pt x="5093" y="0"/>
                    <a:pt x="4990" y="0"/>
                  </a:cubicBezTo>
                  <a:close/>
                </a:path>
              </a:pathLst>
            </a:custGeom>
            <a:solidFill>
              <a:srgbClr val="2773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4" name="Google Shape;3584;p45"/>
            <p:cNvSpPr/>
            <p:nvPr/>
          </p:nvSpPr>
          <p:spPr>
            <a:xfrm>
              <a:off x="8550104" y="4096183"/>
              <a:ext cx="71495" cy="240463"/>
            </a:xfrm>
            <a:custGeom>
              <a:rect b="b" l="l" r="r" t="t"/>
              <a:pathLst>
                <a:path extrusionOk="0" h="7655" w="2276">
                  <a:moveTo>
                    <a:pt x="2094" y="0"/>
                  </a:moveTo>
                  <a:cubicBezTo>
                    <a:pt x="2034" y="0"/>
                    <a:pt x="1972" y="30"/>
                    <a:pt x="1945" y="99"/>
                  </a:cubicBezTo>
                  <a:cubicBezTo>
                    <a:pt x="1830" y="402"/>
                    <a:pt x="1697" y="690"/>
                    <a:pt x="1583" y="993"/>
                  </a:cubicBezTo>
                  <a:cubicBezTo>
                    <a:pt x="1464" y="1305"/>
                    <a:pt x="1376" y="1631"/>
                    <a:pt x="1248" y="1938"/>
                  </a:cubicBezTo>
                  <a:cubicBezTo>
                    <a:pt x="1001" y="2534"/>
                    <a:pt x="826" y="3149"/>
                    <a:pt x="615" y="3759"/>
                  </a:cubicBezTo>
                  <a:cubicBezTo>
                    <a:pt x="404" y="4350"/>
                    <a:pt x="298" y="4997"/>
                    <a:pt x="211" y="5615"/>
                  </a:cubicBezTo>
                  <a:cubicBezTo>
                    <a:pt x="124" y="6216"/>
                    <a:pt x="0" y="6909"/>
                    <a:pt x="152" y="7510"/>
                  </a:cubicBezTo>
                  <a:cubicBezTo>
                    <a:pt x="175" y="7605"/>
                    <a:pt x="264" y="7654"/>
                    <a:pt x="352" y="7654"/>
                  </a:cubicBezTo>
                  <a:cubicBezTo>
                    <a:pt x="438" y="7654"/>
                    <a:pt x="524" y="7607"/>
                    <a:pt x="546" y="7510"/>
                  </a:cubicBezTo>
                  <a:cubicBezTo>
                    <a:pt x="611" y="7207"/>
                    <a:pt x="605" y="6895"/>
                    <a:pt x="629" y="6588"/>
                  </a:cubicBezTo>
                  <a:cubicBezTo>
                    <a:pt x="647" y="6267"/>
                    <a:pt x="679" y="5946"/>
                    <a:pt x="730" y="5625"/>
                  </a:cubicBezTo>
                  <a:cubicBezTo>
                    <a:pt x="821" y="5010"/>
                    <a:pt x="977" y="4410"/>
                    <a:pt x="1092" y="3799"/>
                  </a:cubicBezTo>
                  <a:cubicBezTo>
                    <a:pt x="1211" y="3190"/>
                    <a:pt x="1418" y="2584"/>
                    <a:pt x="1596" y="1993"/>
                  </a:cubicBezTo>
                  <a:cubicBezTo>
                    <a:pt x="1684" y="1686"/>
                    <a:pt x="1822" y="1388"/>
                    <a:pt x="1926" y="1090"/>
                  </a:cubicBezTo>
                  <a:cubicBezTo>
                    <a:pt x="2032" y="787"/>
                    <a:pt x="2129" y="480"/>
                    <a:pt x="2234" y="182"/>
                  </a:cubicBezTo>
                  <a:cubicBezTo>
                    <a:pt x="2276" y="71"/>
                    <a:pt x="2187" y="0"/>
                    <a:pt x="20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5" name="Google Shape;3585;p45"/>
            <p:cNvSpPr/>
            <p:nvPr/>
          </p:nvSpPr>
          <p:spPr>
            <a:xfrm>
              <a:off x="8626848" y="3782236"/>
              <a:ext cx="230348" cy="164350"/>
            </a:xfrm>
            <a:custGeom>
              <a:rect b="b" l="l" r="r" t="t"/>
              <a:pathLst>
                <a:path extrusionOk="0" h="5232" w="7333">
                  <a:moveTo>
                    <a:pt x="7163" y="0"/>
                  </a:moveTo>
                  <a:cubicBezTo>
                    <a:pt x="7149" y="0"/>
                    <a:pt x="7135" y="3"/>
                    <a:pt x="7119" y="8"/>
                  </a:cubicBezTo>
                  <a:cubicBezTo>
                    <a:pt x="5689" y="467"/>
                    <a:pt x="4395" y="1261"/>
                    <a:pt x="3161" y="2105"/>
                  </a:cubicBezTo>
                  <a:cubicBezTo>
                    <a:pt x="2588" y="2494"/>
                    <a:pt x="2010" y="2897"/>
                    <a:pt x="1487" y="3365"/>
                  </a:cubicBezTo>
                  <a:cubicBezTo>
                    <a:pt x="965" y="3833"/>
                    <a:pt x="414" y="4365"/>
                    <a:pt x="67" y="4984"/>
                  </a:cubicBezTo>
                  <a:cubicBezTo>
                    <a:pt x="1" y="5098"/>
                    <a:pt x="108" y="5232"/>
                    <a:pt x="218" y="5232"/>
                  </a:cubicBezTo>
                  <a:cubicBezTo>
                    <a:pt x="255" y="5232"/>
                    <a:pt x="292" y="5217"/>
                    <a:pt x="323" y="5181"/>
                  </a:cubicBezTo>
                  <a:cubicBezTo>
                    <a:pt x="763" y="4658"/>
                    <a:pt x="1185" y="4141"/>
                    <a:pt x="1699" y="3686"/>
                  </a:cubicBezTo>
                  <a:cubicBezTo>
                    <a:pt x="2226" y="3214"/>
                    <a:pt x="2785" y="2778"/>
                    <a:pt x="3368" y="2370"/>
                  </a:cubicBezTo>
                  <a:cubicBezTo>
                    <a:pt x="4565" y="1540"/>
                    <a:pt x="5790" y="710"/>
                    <a:pt x="7188" y="261"/>
                  </a:cubicBezTo>
                  <a:cubicBezTo>
                    <a:pt x="7333" y="215"/>
                    <a:pt x="7291" y="0"/>
                    <a:pt x="71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6" name="Google Shape;3586;p45"/>
            <p:cNvSpPr/>
            <p:nvPr/>
          </p:nvSpPr>
          <p:spPr>
            <a:xfrm>
              <a:off x="8534712" y="3708917"/>
              <a:ext cx="162340" cy="308408"/>
            </a:xfrm>
            <a:custGeom>
              <a:rect b="b" l="l" r="r" t="t"/>
              <a:pathLst>
                <a:path extrusionOk="0" h="9818" w="5168">
                  <a:moveTo>
                    <a:pt x="4987" y="1"/>
                  </a:moveTo>
                  <a:cubicBezTo>
                    <a:pt x="4928" y="1"/>
                    <a:pt x="4870" y="33"/>
                    <a:pt x="4852" y="109"/>
                  </a:cubicBezTo>
                  <a:cubicBezTo>
                    <a:pt x="4526" y="1476"/>
                    <a:pt x="3819" y="2727"/>
                    <a:pt x="3017" y="3870"/>
                  </a:cubicBezTo>
                  <a:cubicBezTo>
                    <a:pt x="2614" y="4443"/>
                    <a:pt x="2192" y="4998"/>
                    <a:pt x="1775" y="5553"/>
                  </a:cubicBezTo>
                  <a:cubicBezTo>
                    <a:pt x="1334" y="6139"/>
                    <a:pt x="890" y="6731"/>
                    <a:pt x="578" y="7392"/>
                  </a:cubicBezTo>
                  <a:cubicBezTo>
                    <a:pt x="238" y="8112"/>
                    <a:pt x="0" y="8869"/>
                    <a:pt x="37" y="9667"/>
                  </a:cubicBezTo>
                  <a:cubicBezTo>
                    <a:pt x="41" y="9768"/>
                    <a:pt x="110" y="9818"/>
                    <a:pt x="182" y="9818"/>
                  </a:cubicBezTo>
                  <a:cubicBezTo>
                    <a:pt x="256" y="9818"/>
                    <a:pt x="332" y="9766"/>
                    <a:pt x="344" y="9667"/>
                  </a:cubicBezTo>
                  <a:cubicBezTo>
                    <a:pt x="513" y="8222"/>
                    <a:pt x="1261" y="6960"/>
                    <a:pt x="2086" y="5787"/>
                  </a:cubicBezTo>
                  <a:cubicBezTo>
                    <a:pt x="2875" y="4659"/>
                    <a:pt x="3709" y="3548"/>
                    <a:pt x="4342" y="2315"/>
                  </a:cubicBezTo>
                  <a:cubicBezTo>
                    <a:pt x="4687" y="1641"/>
                    <a:pt x="4958" y="921"/>
                    <a:pt x="5140" y="187"/>
                  </a:cubicBezTo>
                  <a:cubicBezTo>
                    <a:pt x="5168" y="74"/>
                    <a:pt x="5075" y="1"/>
                    <a:pt x="49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7" name="Google Shape;3587;p45"/>
            <p:cNvSpPr/>
            <p:nvPr/>
          </p:nvSpPr>
          <p:spPr>
            <a:xfrm>
              <a:off x="8546931" y="4018214"/>
              <a:ext cx="280231" cy="442414"/>
            </a:xfrm>
            <a:custGeom>
              <a:rect b="b" l="l" r="r" t="t"/>
              <a:pathLst>
                <a:path extrusionOk="0" h="14084" w="8921">
                  <a:moveTo>
                    <a:pt x="8384" y="1"/>
                  </a:moveTo>
                  <a:cubicBezTo>
                    <a:pt x="8284" y="1"/>
                    <a:pt x="8183" y="49"/>
                    <a:pt x="8108" y="164"/>
                  </a:cubicBezTo>
                  <a:cubicBezTo>
                    <a:pt x="7522" y="1059"/>
                    <a:pt x="6696" y="1733"/>
                    <a:pt x="5889" y="2425"/>
                  </a:cubicBezTo>
                  <a:cubicBezTo>
                    <a:pt x="5032" y="3159"/>
                    <a:pt x="4183" y="3911"/>
                    <a:pt x="3381" y="4704"/>
                  </a:cubicBezTo>
                  <a:cubicBezTo>
                    <a:pt x="2615" y="5461"/>
                    <a:pt x="1895" y="6268"/>
                    <a:pt x="1345" y="7199"/>
                  </a:cubicBezTo>
                  <a:cubicBezTo>
                    <a:pt x="794" y="8125"/>
                    <a:pt x="414" y="9134"/>
                    <a:pt x="221" y="10194"/>
                  </a:cubicBezTo>
                  <a:cubicBezTo>
                    <a:pt x="1" y="11372"/>
                    <a:pt x="19" y="12597"/>
                    <a:pt x="276" y="13766"/>
                  </a:cubicBezTo>
                  <a:cubicBezTo>
                    <a:pt x="325" y="13984"/>
                    <a:pt x="507" y="14084"/>
                    <a:pt x="683" y="14084"/>
                  </a:cubicBezTo>
                  <a:cubicBezTo>
                    <a:pt x="900" y="14084"/>
                    <a:pt x="1107" y="13932"/>
                    <a:pt x="1047" y="13661"/>
                  </a:cubicBezTo>
                  <a:cubicBezTo>
                    <a:pt x="606" y="11661"/>
                    <a:pt x="909" y="9551"/>
                    <a:pt x="1908" y="7763"/>
                  </a:cubicBezTo>
                  <a:cubicBezTo>
                    <a:pt x="2418" y="6850"/>
                    <a:pt x="3123" y="6044"/>
                    <a:pt x="3862" y="5310"/>
                  </a:cubicBezTo>
                  <a:cubicBezTo>
                    <a:pt x="4628" y="4548"/>
                    <a:pt x="5445" y="3828"/>
                    <a:pt x="6260" y="3127"/>
                  </a:cubicBezTo>
                  <a:cubicBezTo>
                    <a:pt x="7145" y="2365"/>
                    <a:pt x="8076" y="1627"/>
                    <a:pt x="8723" y="641"/>
                  </a:cubicBezTo>
                  <a:cubicBezTo>
                    <a:pt x="8920" y="338"/>
                    <a:pt x="8652" y="1"/>
                    <a:pt x="8384" y="1"/>
                  </a:cubicBezTo>
                  <a:close/>
                </a:path>
              </a:pathLst>
            </a:custGeom>
            <a:solidFill>
              <a:srgbClr val="2862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8" name="Google Shape;3588;p45"/>
            <p:cNvSpPr/>
            <p:nvPr/>
          </p:nvSpPr>
          <p:spPr>
            <a:xfrm>
              <a:off x="8553403" y="4029272"/>
              <a:ext cx="259970" cy="441534"/>
            </a:xfrm>
            <a:custGeom>
              <a:rect b="b" l="l" r="r" t="t"/>
              <a:pathLst>
                <a:path extrusionOk="0" h="14056" w="8276">
                  <a:moveTo>
                    <a:pt x="7889" y="0"/>
                  </a:moveTo>
                  <a:cubicBezTo>
                    <a:pt x="7815" y="0"/>
                    <a:pt x="7743" y="31"/>
                    <a:pt x="7696" y="106"/>
                  </a:cubicBezTo>
                  <a:cubicBezTo>
                    <a:pt x="7159" y="982"/>
                    <a:pt x="6380" y="1702"/>
                    <a:pt x="5641" y="2407"/>
                  </a:cubicBezTo>
                  <a:cubicBezTo>
                    <a:pt x="4881" y="3142"/>
                    <a:pt x="4077" y="3829"/>
                    <a:pt x="3330" y="4577"/>
                  </a:cubicBezTo>
                  <a:cubicBezTo>
                    <a:pt x="1799" y="6118"/>
                    <a:pt x="689" y="7989"/>
                    <a:pt x="271" y="10139"/>
                  </a:cubicBezTo>
                  <a:cubicBezTo>
                    <a:pt x="47" y="11295"/>
                    <a:pt x="1" y="12575"/>
                    <a:pt x="295" y="13726"/>
                  </a:cubicBezTo>
                  <a:cubicBezTo>
                    <a:pt x="341" y="13908"/>
                    <a:pt x="477" y="14055"/>
                    <a:pt x="675" y="14055"/>
                  </a:cubicBezTo>
                  <a:cubicBezTo>
                    <a:pt x="692" y="14055"/>
                    <a:pt x="709" y="14054"/>
                    <a:pt x="726" y="14052"/>
                  </a:cubicBezTo>
                  <a:cubicBezTo>
                    <a:pt x="923" y="14025"/>
                    <a:pt x="1084" y="13822"/>
                    <a:pt x="1051" y="13621"/>
                  </a:cubicBezTo>
                  <a:cubicBezTo>
                    <a:pt x="877" y="12584"/>
                    <a:pt x="822" y="11584"/>
                    <a:pt x="987" y="10543"/>
                  </a:cubicBezTo>
                  <a:cubicBezTo>
                    <a:pt x="1152" y="9516"/>
                    <a:pt x="1501" y="8526"/>
                    <a:pt x="1986" y="7608"/>
                  </a:cubicBezTo>
                  <a:cubicBezTo>
                    <a:pt x="2964" y="5774"/>
                    <a:pt x="4583" y="4485"/>
                    <a:pt x="6054" y="3073"/>
                  </a:cubicBezTo>
                  <a:cubicBezTo>
                    <a:pt x="6471" y="2674"/>
                    <a:pt x="6871" y="2252"/>
                    <a:pt x="7229" y="1802"/>
                  </a:cubicBezTo>
                  <a:cubicBezTo>
                    <a:pt x="7582" y="1353"/>
                    <a:pt x="7875" y="876"/>
                    <a:pt x="8164" y="381"/>
                  </a:cubicBezTo>
                  <a:cubicBezTo>
                    <a:pt x="8276" y="194"/>
                    <a:pt x="8073" y="0"/>
                    <a:pt x="78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9" name="Google Shape;3589;p45"/>
            <p:cNvSpPr/>
            <p:nvPr/>
          </p:nvSpPr>
          <p:spPr>
            <a:xfrm>
              <a:off x="8620094" y="3826749"/>
              <a:ext cx="333538" cy="377201"/>
            </a:xfrm>
            <a:custGeom>
              <a:rect b="b" l="l" r="r" t="t"/>
              <a:pathLst>
                <a:path extrusionOk="0" h="12008" w="10618">
                  <a:moveTo>
                    <a:pt x="3574" y="0"/>
                  </a:moveTo>
                  <a:cubicBezTo>
                    <a:pt x="3441" y="0"/>
                    <a:pt x="3300" y="107"/>
                    <a:pt x="3313" y="252"/>
                  </a:cubicBezTo>
                  <a:cubicBezTo>
                    <a:pt x="3358" y="898"/>
                    <a:pt x="3440" y="1545"/>
                    <a:pt x="3565" y="2182"/>
                  </a:cubicBezTo>
                  <a:cubicBezTo>
                    <a:pt x="3184" y="1596"/>
                    <a:pt x="2730" y="1063"/>
                    <a:pt x="2147" y="637"/>
                  </a:cubicBezTo>
                  <a:cubicBezTo>
                    <a:pt x="2103" y="605"/>
                    <a:pt x="2059" y="592"/>
                    <a:pt x="2017" y="592"/>
                  </a:cubicBezTo>
                  <a:cubicBezTo>
                    <a:pt x="1847" y="592"/>
                    <a:pt x="1718" y="819"/>
                    <a:pt x="1799" y="980"/>
                  </a:cubicBezTo>
                  <a:cubicBezTo>
                    <a:pt x="2092" y="1577"/>
                    <a:pt x="2409" y="2155"/>
                    <a:pt x="2748" y="2718"/>
                  </a:cubicBezTo>
                  <a:cubicBezTo>
                    <a:pt x="2422" y="2384"/>
                    <a:pt x="2098" y="2054"/>
                    <a:pt x="1772" y="1719"/>
                  </a:cubicBezTo>
                  <a:cubicBezTo>
                    <a:pt x="1727" y="1674"/>
                    <a:pt x="1656" y="1645"/>
                    <a:pt x="1591" y="1645"/>
                  </a:cubicBezTo>
                  <a:cubicBezTo>
                    <a:pt x="1569" y="1645"/>
                    <a:pt x="1548" y="1648"/>
                    <a:pt x="1529" y="1655"/>
                  </a:cubicBezTo>
                  <a:cubicBezTo>
                    <a:pt x="629" y="1981"/>
                    <a:pt x="1808" y="3279"/>
                    <a:pt x="2125" y="3618"/>
                  </a:cubicBezTo>
                  <a:cubicBezTo>
                    <a:pt x="2129" y="3626"/>
                    <a:pt x="2134" y="3632"/>
                    <a:pt x="2143" y="3636"/>
                  </a:cubicBezTo>
                  <a:cubicBezTo>
                    <a:pt x="1730" y="3453"/>
                    <a:pt x="1317" y="3279"/>
                    <a:pt x="896" y="3118"/>
                  </a:cubicBezTo>
                  <a:cubicBezTo>
                    <a:pt x="876" y="3111"/>
                    <a:pt x="855" y="3108"/>
                    <a:pt x="833" y="3108"/>
                  </a:cubicBezTo>
                  <a:cubicBezTo>
                    <a:pt x="766" y="3108"/>
                    <a:pt x="694" y="3137"/>
                    <a:pt x="652" y="3182"/>
                  </a:cubicBezTo>
                  <a:cubicBezTo>
                    <a:pt x="368" y="3494"/>
                    <a:pt x="671" y="3791"/>
                    <a:pt x="928" y="3984"/>
                  </a:cubicBezTo>
                  <a:cubicBezTo>
                    <a:pt x="1242" y="4221"/>
                    <a:pt x="1575" y="4436"/>
                    <a:pt x="1916" y="4632"/>
                  </a:cubicBezTo>
                  <a:lnTo>
                    <a:pt x="1916" y="4632"/>
                  </a:lnTo>
                  <a:cubicBezTo>
                    <a:pt x="1914" y="4631"/>
                    <a:pt x="1911" y="4631"/>
                    <a:pt x="1909" y="4631"/>
                  </a:cubicBezTo>
                  <a:cubicBezTo>
                    <a:pt x="1777" y="4619"/>
                    <a:pt x="1640" y="4611"/>
                    <a:pt x="1504" y="4611"/>
                  </a:cubicBezTo>
                  <a:cubicBezTo>
                    <a:pt x="993" y="4611"/>
                    <a:pt x="478" y="4721"/>
                    <a:pt x="116" y="5108"/>
                  </a:cubicBezTo>
                  <a:cubicBezTo>
                    <a:pt x="1" y="5232"/>
                    <a:pt x="28" y="5503"/>
                    <a:pt x="226" y="5530"/>
                  </a:cubicBezTo>
                  <a:cubicBezTo>
                    <a:pt x="551" y="5580"/>
                    <a:pt x="877" y="5613"/>
                    <a:pt x="1198" y="5641"/>
                  </a:cubicBezTo>
                  <a:cubicBezTo>
                    <a:pt x="680" y="5768"/>
                    <a:pt x="56" y="6003"/>
                    <a:pt x="116" y="6594"/>
                  </a:cubicBezTo>
                  <a:cubicBezTo>
                    <a:pt x="132" y="6753"/>
                    <a:pt x="235" y="6846"/>
                    <a:pt x="379" y="6846"/>
                  </a:cubicBezTo>
                  <a:cubicBezTo>
                    <a:pt x="398" y="6846"/>
                    <a:pt x="417" y="6844"/>
                    <a:pt x="437" y="6841"/>
                  </a:cubicBezTo>
                  <a:cubicBezTo>
                    <a:pt x="758" y="6791"/>
                    <a:pt x="1079" y="6746"/>
                    <a:pt x="1400" y="6695"/>
                  </a:cubicBezTo>
                  <a:lnTo>
                    <a:pt x="1400" y="6695"/>
                  </a:lnTo>
                  <a:cubicBezTo>
                    <a:pt x="1061" y="6856"/>
                    <a:pt x="680" y="7016"/>
                    <a:pt x="428" y="7300"/>
                  </a:cubicBezTo>
                  <a:cubicBezTo>
                    <a:pt x="185" y="7571"/>
                    <a:pt x="79" y="7988"/>
                    <a:pt x="276" y="8314"/>
                  </a:cubicBezTo>
                  <a:cubicBezTo>
                    <a:pt x="457" y="8608"/>
                    <a:pt x="745" y="8714"/>
                    <a:pt x="1059" y="8714"/>
                  </a:cubicBezTo>
                  <a:cubicBezTo>
                    <a:pt x="1201" y="8714"/>
                    <a:pt x="1347" y="8693"/>
                    <a:pt x="1492" y="8657"/>
                  </a:cubicBezTo>
                  <a:lnTo>
                    <a:pt x="1492" y="8657"/>
                  </a:lnTo>
                  <a:cubicBezTo>
                    <a:pt x="1304" y="8896"/>
                    <a:pt x="1166" y="9157"/>
                    <a:pt x="1171" y="9470"/>
                  </a:cubicBezTo>
                  <a:cubicBezTo>
                    <a:pt x="1175" y="9620"/>
                    <a:pt x="1285" y="9717"/>
                    <a:pt x="1427" y="9730"/>
                  </a:cubicBezTo>
                  <a:cubicBezTo>
                    <a:pt x="1464" y="9734"/>
                    <a:pt x="1500" y="9736"/>
                    <a:pt x="1536" y="9736"/>
                  </a:cubicBezTo>
                  <a:cubicBezTo>
                    <a:pt x="2169" y="9736"/>
                    <a:pt x="2643" y="9206"/>
                    <a:pt x="3042" y="8772"/>
                  </a:cubicBezTo>
                  <a:lnTo>
                    <a:pt x="3358" y="8424"/>
                  </a:lnTo>
                  <a:lnTo>
                    <a:pt x="3358" y="8424"/>
                  </a:lnTo>
                  <a:cubicBezTo>
                    <a:pt x="3010" y="9163"/>
                    <a:pt x="2703" y="9919"/>
                    <a:pt x="2437" y="10689"/>
                  </a:cubicBezTo>
                  <a:cubicBezTo>
                    <a:pt x="2386" y="10822"/>
                    <a:pt x="2487" y="10969"/>
                    <a:pt x="2615" y="11006"/>
                  </a:cubicBezTo>
                  <a:cubicBezTo>
                    <a:pt x="2661" y="11019"/>
                    <a:pt x="2707" y="11024"/>
                    <a:pt x="2748" y="11024"/>
                  </a:cubicBezTo>
                  <a:cubicBezTo>
                    <a:pt x="2813" y="11066"/>
                    <a:pt x="2875" y="11085"/>
                    <a:pt x="2934" y="11085"/>
                  </a:cubicBezTo>
                  <a:cubicBezTo>
                    <a:pt x="3163" y="11085"/>
                    <a:pt x="3351" y="10812"/>
                    <a:pt x="3482" y="10593"/>
                  </a:cubicBezTo>
                  <a:lnTo>
                    <a:pt x="3482" y="10593"/>
                  </a:lnTo>
                  <a:cubicBezTo>
                    <a:pt x="3478" y="10877"/>
                    <a:pt x="3565" y="11157"/>
                    <a:pt x="3867" y="11258"/>
                  </a:cubicBezTo>
                  <a:cubicBezTo>
                    <a:pt x="3921" y="11276"/>
                    <a:pt x="3972" y="11285"/>
                    <a:pt x="4020" y="11285"/>
                  </a:cubicBezTo>
                  <a:cubicBezTo>
                    <a:pt x="4203" y="11285"/>
                    <a:pt x="4345" y="11165"/>
                    <a:pt x="4436" y="11006"/>
                  </a:cubicBezTo>
                  <a:cubicBezTo>
                    <a:pt x="4441" y="11066"/>
                    <a:pt x="4450" y="11121"/>
                    <a:pt x="4458" y="11176"/>
                  </a:cubicBezTo>
                  <a:cubicBezTo>
                    <a:pt x="4491" y="11409"/>
                    <a:pt x="4513" y="11684"/>
                    <a:pt x="4693" y="11864"/>
                  </a:cubicBezTo>
                  <a:cubicBezTo>
                    <a:pt x="4785" y="11956"/>
                    <a:pt x="4912" y="12008"/>
                    <a:pt x="5040" y="12008"/>
                  </a:cubicBezTo>
                  <a:cubicBezTo>
                    <a:pt x="5116" y="12008"/>
                    <a:pt x="5192" y="11990"/>
                    <a:pt x="5262" y="11950"/>
                  </a:cubicBezTo>
                  <a:cubicBezTo>
                    <a:pt x="5679" y="11712"/>
                    <a:pt x="5592" y="11056"/>
                    <a:pt x="5587" y="10662"/>
                  </a:cubicBezTo>
                  <a:cubicBezTo>
                    <a:pt x="5582" y="10511"/>
                    <a:pt x="5578" y="10355"/>
                    <a:pt x="5569" y="10198"/>
                  </a:cubicBezTo>
                  <a:lnTo>
                    <a:pt x="5569" y="10198"/>
                  </a:lnTo>
                  <a:cubicBezTo>
                    <a:pt x="5770" y="10579"/>
                    <a:pt x="5990" y="10946"/>
                    <a:pt x="6238" y="11299"/>
                  </a:cubicBezTo>
                  <a:cubicBezTo>
                    <a:pt x="6292" y="11378"/>
                    <a:pt x="6378" y="11419"/>
                    <a:pt x="6462" y="11419"/>
                  </a:cubicBezTo>
                  <a:cubicBezTo>
                    <a:pt x="6563" y="11419"/>
                    <a:pt x="6662" y="11360"/>
                    <a:pt x="6697" y="11239"/>
                  </a:cubicBezTo>
                  <a:cubicBezTo>
                    <a:pt x="6770" y="10964"/>
                    <a:pt x="6816" y="10685"/>
                    <a:pt x="6830" y="10401"/>
                  </a:cubicBezTo>
                  <a:cubicBezTo>
                    <a:pt x="6835" y="10414"/>
                    <a:pt x="6843" y="10423"/>
                    <a:pt x="6848" y="10433"/>
                  </a:cubicBezTo>
                  <a:cubicBezTo>
                    <a:pt x="7018" y="10690"/>
                    <a:pt x="7263" y="11134"/>
                    <a:pt x="7612" y="11134"/>
                  </a:cubicBezTo>
                  <a:cubicBezTo>
                    <a:pt x="7668" y="11134"/>
                    <a:pt x="7726" y="11123"/>
                    <a:pt x="7788" y="11097"/>
                  </a:cubicBezTo>
                  <a:cubicBezTo>
                    <a:pt x="8086" y="10979"/>
                    <a:pt x="8109" y="10611"/>
                    <a:pt x="8031" y="10336"/>
                  </a:cubicBezTo>
                  <a:lnTo>
                    <a:pt x="8031" y="10336"/>
                  </a:lnTo>
                  <a:cubicBezTo>
                    <a:pt x="8179" y="10418"/>
                    <a:pt x="8338" y="10478"/>
                    <a:pt x="8503" y="10478"/>
                  </a:cubicBezTo>
                  <a:cubicBezTo>
                    <a:pt x="8811" y="10469"/>
                    <a:pt x="9022" y="10221"/>
                    <a:pt x="9045" y="9928"/>
                  </a:cubicBezTo>
                  <a:cubicBezTo>
                    <a:pt x="9054" y="9790"/>
                    <a:pt x="9026" y="9652"/>
                    <a:pt x="8976" y="9525"/>
                  </a:cubicBezTo>
                  <a:lnTo>
                    <a:pt x="8971" y="9520"/>
                  </a:lnTo>
                  <a:lnTo>
                    <a:pt x="8971" y="9520"/>
                  </a:lnTo>
                  <a:cubicBezTo>
                    <a:pt x="9019" y="9530"/>
                    <a:pt x="9068" y="9535"/>
                    <a:pt x="9118" y="9535"/>
                  </a:cubicBezTo>
                  <a:cubicBezTo>
                    <a:pt x="9216" y="9535"/>
                    <a:pt x="9316" y="9515"/>
                    <a:pt x="9417" y="9470"/>
                  </a:cubicBezTo>
                  <a:cubicBezTo>
                    <a:pt x="9811" y="9281"/>
                    <a:pt x="9857" y="8869"/>
                    <a:pt x="9618" y="8539"/>
                  </a:cubicBezTo>
                  <a:cubicBezTo>
                    <a:pt x="9417" y="8255"/>
                    <a:pt x="9197" y="7984"/>
                    <a:pt x="8962" y="7722"/>
                  </a:cubicBezTo>
                  <a:lnTo>
                    <a:pt x="8962" y="7722"/>
                  </a:lnTo>
                  <a:cubicBezTo>
                    <a:pt x="9066" y="7748"/>
                    <a:pt x="9174" y="7765"/>
                    <a:pt x="9277" y="7765"/>
                  </a:cubicBezTo>
                  <a:cubicBezTo>
                    <a:pt x="9518" y="7765"/>
                    <a:pt x="9739" y="7675"/>
                    <a:pt x="9847" y="7406"/>
                  </a:cubicBezTo>
                  <a:cubicBezTo>
                    <a:pt x="9989" y="7071"/>
                    <a:pt x="9769" y="6796"/>
                    <a:pt x="9508" y="6585"/>
                  </a:cubicBezTo>
                  <a:cubicBezTo>
                    <a:pt x="9536" y="6580"/>
                    <a:pt x="9563" y="6580"/>
                    <a:pt x="9591" y="6576"/>
                  </a:cubicBezTo>
                  <a:cubicBezTo>
                    <a:pt x="10154" y="6507"/>
                    <a:pt x="10618" y="6030"/>
                    <a:pt x="10347" y="5442"/>
                  </a:cubicBezTo>
                  <a:cubicBezTo>
                    <a:pt x="10187" y="5095"/>
                    <a:pt x="9870" y="4925"/>
                    <a:pt x="9512" y="4847"/>
                  </a:cubicBezTo>
                  <a:cubicBezTo>
                    <a:pt x="9769" y="4705"/>
                    <a:pt x="10008" y="4540"/>
                    <a:pt x="10228" y="4333"/>
                  </a:cubicBezTo>
                  <a:cubicBezTo>
                    <a:pt x="10370" y="4200"/>
                    <a:pt x="10287" y="3971"/>
                    <a:pt x="10118" y="3916"/>
                  </a:cubicBezTo>
                  <a:cubicBezTo>
                    <a:pt x="9942" y="3858"/>
                    <a:pt x="9766" y="3833"/>
                    <a:pt x="9592" y="3833"/>
                  </a:cubicBezTo>
                  <a:cubicBezTo>
                    <a:pt x="9258" y="3833"/>
                    <a:pt x="8929" y="3924"/>
                    <a:pt x="8609" y="4045"/>
                  </a:cubicBezTo>
                  <a:cubicBezTo>
                    <a:pt x="8866" y="3847"/>
                    <a:pt x="9114" y="3641"/>
                    <a:pt x="9292" y="3370"/>
                  </a:cubicBezTo>
                  <a:cubicBezTo>
                    <a:pt x="9457" y="3122"/>
                    <a:pt x="9623" y="2710"/>
                    <a:pt x="9320" y="2494"/>
                  </a:cubicBezTo>
                  <a:cubicBezTo>
                    <a:pt x="9236" y="2434"/>
                    <a:pt x="9141" y="2410"/>
                    <a:pt x="9040" y="2410"/>
                  </a:cubicBezTo>
                  <a:cubicBezTo>
                    <a:pt x="8806" y="2410"/>
                    <a:pt x="8548" y="2541"/>
                    <a:pt x="8371" y="2641"/>
                  </a:cubicBezTo>
                  <a:cubicBezTo>
                    <a:pt x="8179" y="2751"/>
                    <a:pt x="8004" y="2879"/>
                    <a:pt x="7834" y="3017"/>
                  </a:cubicBezTo>
                  <a:cubicBezTo>
                    <a:pt x="7986" y="2811"/>
                    <a:pt x="8132" y="2600"/>
                    <a:pt x="8283" y="2394"/>
                  </a:cubicBezTo>
                  <a:cubicBezTo>
                    <a:pt x="8404" y="2221"/>
                    <a:pt x="8224" y="2017"/>
                    <a:pt x="8051" y="2017"/>
                  </a:cubicBezTo>
                  <a:cubicBezTo>
                    <a:pt x="7994" y="2017"/>
                    <a:pt x="7938" y="2039"/>
                    <a:pt x="7893" y="2091"/>
                  </a:cubicBezTo>
                  <a:cubicBezTo>
                    <a:pt x="7458" y="2614"/>
                    <a:pt x="7023" y="3131"/>
                    <a:pt x="6587" y="3650"/>
                  </a:cubicBezTo>
                  <a:cubicBezTo>
                    <a:pt x="6907" y="2824"/>
                    <a:pt x="7182" y="1981"/>
                    <a:pt x="7403" y="1122"/>
                  </a:cubicBezTo>
                  <a:cubicBezTo>
                    <a:pt x="7449" y="949"/>
                    <a:pt x="7286" y="804"/>
                    <a:pt x="7136" y="804"/>
                  </a:cubicBezTo>
                  <a:cubicBezTo>
                    <a:pt x="7061" y="804"/>
                    <a:pt x="6989" y="841"/>
                    <a:pt x="6949" y="930"/>
                  </a:cubicBezTo>
                  <a:cubicBezTo>
                    <a:pt x="6683" y="1531"/>
                    <a:pt x="6418" y="2127"/>
                    <a:pt x="6147" y="2724"/>
                  </a:cubicBezTo>
                  <a:cubicBezTo>
                    <a:pt x="6238" y="2064"/>
                    <a:pt x="6289" y="1393"/>
                    <a:pt x="6307" y="733"/>
                  </a:cubicBezTo>
                  <a:cubicBezTo>
                    <a:pt x="6312" y="581"/>
                    <a:pt x="6190" y="497"/>
                    <a:pt x="6067" y="497"/>
                  </a:cubicBezTo>
                  <a:cubicBezTo>
                    <a:pt x="5967" y="497"/>
                    <a:pt x="5867" y="552"/>
                    <a:pt x="5834" y="669"/>
                  </a:cubicBezTo>
                  <a:cubicBezTo>
                    <a:pt x="5651" y="1315"/>
                    <a:pt x="5495" y="1967"/>
                    <a:pt x="5366" y="2627"/>
                  </a:cubicBezTo>
                  <a:cubicBezTo>
                    <a:pt x="5256" y="1907"/>
                    <a:pt x="5106" y="1196"/>
                    <a:pt x="4922" y="495"/>
                  </a:cubicBezTo>
                  <a:cubicBezTo>
                    <a:pt x="4891" y="385"/>
                    <a:pt x="4797" y="334"/>
                    <a:pt x="4703" y="334"/>
                  </a:cubicBezTo>
                  <a:cubicBezTo>
                    <a:pt x="4585" y="334"/>
                    <a:pt x="4466" y="414"/>
                    <a:pt x="4468" y="559"/>
                  </a:cubicBezTo>
                  <a:cubicBezTo>
                    <a:pt x="4473" y="894"/>
                    <a:pt x="4486" y="1233"/>
                    <a:pt x="4505" y="1568"/>
                  </a:cubicBezTo>
                  <a:cubicBezTo>
                    <a:pt x="4321" y="1031"/>
                    <a:pt x="4106" y="508"/>
                    <a:pt x="3734" y="72"/>
                  </a:cubicBezTo>
                  <a:cubicBezTo>
                    <a:pt x="3693" y="22"/>
                    <a:pt x="3634" y="0"/>
                    <a:pt x="35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0" name="Google Shape;3590;p45"/>
            <p:cNvSpPr/>
            <p:nvPr/>
          </p:nvSpPr>
          <p:spPr>
            <a:xfrm>
              <a:off x="8658733" y="3866487"/>
              <a:ext cx="267980" cy="267854"/>
            </a:xfrm>
            <a:custGeom>
              <a:rect b="b" l="l" r="r" t="t"/>
              <a:pathLst>
                <a:path extrusionOk="0" h="8527" w="8531">
                  <a:moveTo>
                    <a:pt x="4788" y="1"/>
                  </a:moveTo>
                  <a:cubicBezTo>
                    <a:pt x="4697" y="1"/>
                    <a:pt x="4597" y="58"/>
                    <a:pt x="4559" y="138"/>
                  </a:cubicBezTo>
                  <a:cubicBezTo>
                    <a:pt x="4394" y="468"/>
                    <a:pt x="4274" y="816"/>
                    <a:pt x="4201" y="1174"/>
                  </a:cubicBezTo>
                  <a:cubicBezTo>
                    <a:pt x="4187" y="1129"/>
                    <a:pt x="4169" y="1082"/>
                    <a:pt x="4155" y="1036"/>
                  </a:cubicBezTo>
                  <a:cubicBezTo>
                    <a:pt x="4020" y="665"/>
                    <a:pt x="3864" y="124"/>
                    <a:pt x="3398" y="124"/>
                  </a:cubicBezTo>
                  <a:cubicBezTo>
                    <a:pt x="3375" y="124"/>
                    <a:pt x="3350" y="125"/>
                    <a:pt x="3325" y="128"/>
                  </a:cubicBezTo>
                  <a:cubicBezTo>
                    <a:pt x="3211" y="143"/>
                    <a:pt x="3146" y="266"/>
                    <a:pt x="3160" y="371"/>
                  </a:cubicBezTo>
                  <a:cubicBezTo>
                    <a:pt x="3206" y="761"/>
                    <a:pt x="3261" y="1146"/>
                    <a:pt x="3334" y="1532"/>
                  </a:cubicBezTo>
                  <a:cubicBezTo>
                    <a:pt x="3183" y="1239"/>
                    <a:pt x="3031" y="945"/>
                    <a:pt x="2881" y="651"/>
                  </a:cubicBezTo>
                  <a:cubicBezTo>
                    <a:pt x="2840" y="570"/>
                    <a:pt x="2773" y="536"/>
                    <a:pt x="2706" y="536"/>
                  </a:cubicBezTo>
                  <a:cubicBezTo>
                    <a:pt x="2577" y="536"/>
                    <a:pt x="2450" y="663"/>
                    <a:pt x="2513" y="826"/>
                  </a:cubicBezTo>
                  <a:cubicBezTo>
                    <a:pt x="2739" y="1408"/>
                    <a:pt x="2963" y="1995"/>
                    <a:pt x="3192" y="2577"/>
                  </a:cubicBezTo>
                  <a:cubicBezTo>
                    <a:pt x="2866" y="2219"/>
                    <a:pt x="2541" y="1857"/>
                    <a:pt x="2233" y="1481"/>
                  </a:cubicBezTo>
                  <a:cubicBezTo>
                    <a:pt x="2192" y="1430"/>
                    <a:pt x="2140" y="1409"/>
                    <a:pt x="2088" y="1409"/>
                  </a:cubicBezTo>
                  <a:cubicBezTo>
                    <a:pt x="1958" y="1409"/>
                    <a:pt x="1833" y="1545"/>
                    <a:pt x="1899" y="1692"/>
                  </a:cubicBezTo>
                  <a:cubicBezTo>
                    <a:pt x="2009" y="1944"/>
                    <a:pt x="2128" y="2192"/>
                    <a:pt x="2261" y="2435"/>
                  </a:cubicBezTo>
                  <a:cubicBezTo>
                    <a:pt x="1894" y="2211"/>
                    <a:pt x="1500" y="2037"/>
                    <a:pt x="1060" y="1954"/>
                  </a:cubicBezTo>
                  <a:cubicBezTo>
                    <a:pt x="1045" y="1951"/>
                    <a:pt x="1031" y="1950"/>
                    <a:pt x="1017" y="1950"/>
                  </a:cubicBezTo>
                  <a:cubicBezTo>
                    <a:pt x="839" y="1950"/>
                    <a:pt x="752" y="2163"/>
                    <a:pt x="807" y="2312"/>
                  </a:cubicBezTo>
                  <a:cubicBezTo>
                    <a:pt x="1060" y="2985"/>
                    <a:pt x="1693" y="3307"/>
                    <a:pt x="2225" y="3724"/>
                  </a:cubicBezTo>
                  <a:cubicBezTo>
                    <a:pt x="1760" y="3662"/>
                    <a:pt x="1292" y="3629"/>
                    <a:pt x="824" y="3629"/>
                  </a:cubicBezTo>
                  <a:cubicBezTo>
                    <a:pt x="738" y="3629"/>
                    <a:pt x="651" y="3630"/>
                    <a:pt x="565" y="3633"/>
                  </a:cubicBezTo>
                  <a:cubicBezTo>
                    <a:pt x="394" y="3637"/>
                    <a:pt x="275" y="3756"/>
                    <a:pt x="299" y="3930"/>
                  </a:cubicBezTo>
                  <a:cubicBezTo>
                    <a:pt x="339" y="4334"/>
                    <a:pt x="779" y="4416"/>
                    <a:pt x="1110" y="4448"/>
                  </a:cubicBezTo>
                  <a:cubicBezTo>
                    <a:pt x="1262" y="4467"/>
                    <a:pt x="1412" y="4480"/>
                    <a:pt x="1564" y="4499"/>
                  </a:cubicBezTo>
                  <a:cubicBezTo>
                    <a:pt x="1101" y="4673"/>
                    <a:pt x="647" y="4861"/>
                    <a:pt x="197" y="5068"/>
                  </a:cubicBezTo>
                  <a:cubicBezTo>
                    <a:pt x="9" y="5150"/>
                    <a:pt x="0" y="5471"/>
                    <a:pt x="216" y="5531"/>
                  </a:cubicBezTo>
                  <a:cubicBezTo>
                    <a:pt x="413" y="5586"/>
                    <a:pt x="620" y="5627"/>
                    <a:pt x="821" y="5654"/>
                  </a:cubicBezTo>
                  <a:cubicBezTo>
                    <a:pt x="739" y="5714"/>
                    <a:pt x="669" y="5792"/>
                    <a:pt x="614" y="5889"/>
                  </a:cubicBezTo>
                  <a:cubicBezTo>
                    <a:pt x="532" y="6031"/>
                    <a:pt x="601" y="6205"/>
                    <a:pt x="771" y="6228"/>
                  </a:cubicBezTo>
                  <a:cubicBezTo>
                    <a:pt x="1016" y="6260"/>
                    <a:pt x="1261" y="6276"/>
                    <a:pt x="1505" y="6276"/>
                  </a:cubicBezTo>
                  <a:cubicBezTo>
                    <a:pt x="1741" y="6276"/>
                    <a:pt x="1976" y="6262"/>
                    <a:pt x="2210" y="6232"/>
                  </a:cubicBezTo>
                  <a:lnTo>
                    <a:pt x="2210" y="6232"/>
                  </a:lnTo>
                  <a:cubicBezTo>
                    <a:pt x="1821" y="6664"/>
                    <a:pt x="1500" y="7149"/>
                    <a:pt x="1230" y="7682"/>
                  </a:cubicBezTo>
                  <a:cubicBezTo>
                    <a:pt x="1160" y="7818"/>
                    <a:pt x="1296" y="7927"/>
                    <a:pt x="1420" y="7927"/>
                  </a:cubicBezTo>
                  <a:cubicBezTo>
                    <a:pt x="1443" y="7927"/>
                    <a:pt x="1465" y="7923"/>
                    <a:pt x="1486" y="7915"/>
                  </a:cubicBezTo>
                  <a:cubicBezTo>
                    <a:pt x="2009" y="7718"/>
                    <a:pt x="2481" y="7411"/>
                    <a:pt x="2876" y="7021"/>
                  </a:cubicBezTo>
                  <a:lnTo>
                    <a:pt x="2876" y="7021"/>
                  </a:lnTo>
                  <a:cubicBezTo>
                    <a:pt x="2794" y="7269"/>
                    <a:pt x="2716" y="7517"/>
                    <a:pt x="2637" y="7769"/>
                  </a:cubicBezTo>
                  <a:cubicBezTo>
                    <a:pt x="2593" y="7910"/>
                    <a:pt x="2718" y="8074"/>
                    <a:pt x="2854" y="8074"/>
                  </a:cubicBezTo>
                  <a:cubicBezTo>
                    <a:pt x="2899" y="8074"/>
                    <a:pt x="2945" y="8056"/>
                    <a:pt x="2986" y="8012"/>
                  </a:cubicBezTo>
                  <a:cubicBezTo>
                    <a:pt x="3266" y="7727"/>
                    <a:pt x="3504" y="7424"/>
                    <a:pt x="3702" y="7090"/>
                  </a:cubicBezTo>
                  <a:lnTo>
                    <a:pt x="3702" y="7090"/>
                  </a:lnTo>
                  <a:cubicBezTo>
                    <a:pt x="3683" y="7471"/>
                    <a:pt x="3683" y="7851"/>
                    <a:pt x="3702" y="8237"/>
                  </a:cubicBezTo>
                  <a:cubicBezTo>
                    <a:pt x="3708" y="8363"/>
                    <a:pt x="3832" y="8438"/>
                    <a:pt x="3952" y="8438"/>
                  </a:cubicBezTo>
                  <a:cubicBezTo>
                    <a:pt x="4010" y="8438"/>
                    <a:pt x="4067" y="8420"/>
                    <a:pt x="4109" y="8383"/>
                  </a:cubicBezTo>
                  <a:cubicBezTo>
                    <a:pt x="4390" y="8131"/>
                    <a:pt x="4549" y="7801"/>
                    <a:pt x="4632" y="7447"/>
                  </a:cubicBezTo>
                  <a:cubicBezTo>
                    <a:pt x="4729" y="7764"/>
                    <a:pt x="4834" y="8076"/>
                    <a:pt x="4953" y="8383"/>
                  </a:cubicBezTo>
                  <a:cubicBezTo>
                    <a:pt x="4984" y="8465"/>
                    <a:pt x="5084" y="8527"/>
                    <a:pt x="5173" y="8527"/>
                  </a:cubicBezTo>
                  <a:cubicBezTo>
                    <a:pt x="5189" y="8527"/>
                    <a:pt x="5205" y="8525"/>
                    <a:pt x="5219" y="8521"/>
                  </a:cubicBezTo>
                  <a:cubicBezTo>
                    <a:pt x="5779" y="8374"/>
                    <a:pt x="5540" y="7699"/>
                    <a:pt x="5435" y="7314"/>
                  </a:cubicBezTo>
                  <a:cubicBezTo>
                    <a:pt x="5416" y="7242"/>
                    <a:pt x="5398" y="7172"/>
                    <a:pt x="5380" y="7104"/>
                  </a:cubicBezTo>
                  <a:lnTo>
                    <a:pt x="5380" y="7104"/>
                  </a:lnTo>
                  <a:cubicBezTo>
                    <a:pt x="5563" y="7282"/>
                    <a:pt x="5765" y="7443"/>
                    <a:pt x="5985" y="7589"/>
                  </a:cubicBezTo>
                  <a:cubicBezTo>
                    <a:pt x="6027" y="7617"/>
                    <a:pt x="6068" y="7629"/>
                    <a:pt x="6107" y="7629"/>
                  </a:cubicBezTo>
                  <a:cubicBezTo>
                    <a:pt x="6245" y="7629"/>
                    <a:pt x="6350" y="7479"/>
                    <a:pt x="6297" y="7329"/>
                  </a:cubicBezTo>
                  <a:cubicBezTo>
                    <a:pt x="6164" y="6939"/>
                    <a:pt x="5976" y="6571"/>
                    <a:pt x="5747" y="6232"/>
                  </a:cubicBezTo>
                  <a:lnTo>
                    <a:pt x="5747" y="6232"/>
                  </a:lnTo>
                  <a:cubicBezTo>
                    <a:pt x="5948" y="6315"/>
                    <a:pt x="6151" y="6393"/>
                    <a:pt x="6356" y="6467"/>
                  </a:cubicBezTo>
                  <a:cubicBezTo>
                    <a:pt x="6562" y="6541"/>
                    <a:pt x="6877" y="6695"/>
                    <a:pt x="7143" y="6695"/>
                  </a:cubicBezTo>
                  <a:cubicBezTo>
                    <a:pt x="7305" y="6695"/>
                    <a:pt x="7449" y="6638"/>
                    <a:pt x="7540" y="6471"/>
                  </a:cubicBezTo>
                  <a:cubicBezTo>
                    <a:pt x="7713" y="6154"/>
                    <a:pt x="7448" y="5847"/>
                    <a:pt x="7186" y="5627"/>
                  </a:cubicBezTo>
                  <a:lnTo>
                    <a:pt x="7186" y="5627"/>
                  </a:lnTo>
                  <a:cubicBezTo>
                    <a:pt x="7329" y="5636"/>
                    <a:pt x="7471" y="5641"/>
                    <a:pt x="7613" y="5641"/>
                  </a:cubicBezTo>
                  <a:cubicBezTo>
                    <a:pt x="7755" y="5641"/>
                    <a:pt x="7897" y="5636"/>
                    <a:pt x="8039" y="5627"/>
                  </a:cubicBezTo>
                  <a:cubicBezTo>
                    <a:pt x="8227" y="5618"/>
                    <a:pt x="8291" y="5311"/>
                    <a:pt x="8126" y="5219"/>
                  </a:cubicBezTo>
                  <a:cubicBezTo>
                    <a:pt x="7884" y="5081"/>
                    <a:pt x="7636" y="4958"/>
                    <a:pt x="7383" y="4852"/>
                  </a:cubicBezTo>
                  <a:cubicBezTo>
                    <a:pt x="7783" y="4810"/>
                    <a:pt x="8154" y="4687"/>
                    <a:pt x="8439" y="4315"/>
                  </a:cubicBezTo>
                  <a:cubicBezTo>
                    <a:pt x="8530" y="4201"/>
                    <a:pt x="8480" y="3972"/>
                    <a:pt x="8324" y="3935"/>
                  </a:cubicBezTo>
                  <a:cubicBezTo>
                    <a:pt x="7802" y="3815"/>
                    <a:pt x="7279" y="3733"/>
                    <a:pt x="6756" y="3692"/>
                  </a:cubicBezTo>
                  <a:cubicBezTo>
                    <a:pt x="7279" y="3563"/>
                    <a:pt x="7787" y="3403"/>
                    <a:pt x="8168" y="2958"/>
                  </a:cubicBezTo>
                  <a:cubicBezTo>
                    <a:pt x="8251" y="2857"/>
                    <a:pt x="8209" y="2678"/>
                    <a:pt x="8109" y="2609"/>
                  </a:cubicBezTo>
                  <a:cubicBezTo>
                    <a:pt x="7910" y="2477"/>
                    <a:pt x="7692" y="2421"/>
                    <a:pt x="7471" y="2421"/>
                  </a:cubicBezTo>
                  <a:cubicBezTo>
                    <a:pt x="7431" y="2421"/>
                    <a:pt x="7391" y="2423"/>
                    <a:pt x="7351" y="2426"/>
                  </a:cubicBezTo>
                  <a:cubicBezTo>
                    <a:pt x="7461" y="2329"/>
                    <a:pt x="7563" y="2229"/>
                    <a:pt x="7664" y="2124"/>
                  </a:cubicBezTo>
                  <a:cubicBezTo>
                    <a:pt x="7815" y="1959"/>
                    <a:pt x="7897" y="1743"/>
                    <a:pt x="7778" y="1532"/>
                  </a:cubicBezTo>
                  <a:cubicBezTo>
                    <a:pt x="7684" y="1364"/>
                    <a:pt x="7488" y="1266"/>
                    <a:pt x="7298" y="1266"/>
                  </a:cubicBezTo>
                  <a:cubicBezTo>
                    <a:pt x="7274" y="1266"/>
                    <a:pt x="7251" y="1268"/>
                    <a:pt x="7228" y="1271"/>
                  </a:cubicBezTo>
                  <a:cubicBezTo>
                    <a:pt x="6957" y="1303"/>
                    <a:pt x="6756" y="1508"/>
                    <a:pt x="6568" y="1679"/>
                  </a:cubicBezTo>
                  <a:cubicBezTo>
                    <a:pt x="6398" y="1830"/>
                    <a:pt x="6233" y="1982"/>
                    <a:pt x="6063" y="2132"/>
                  </a:cubicBezTo>
                  <a:cubicBezTo>
                    <a:pt x="6090" y="2041"/>
                    <a:pt x="6118" y="1944"/>
                    <a:pt x="6141" y="1849"/>
                  </a:cubicBezTo>
                  <a:cubicBezTo>
                    <a:pt x="6228" y="1491"/>
                    <a:pt x="6371" y="926"/>
                    <a:pt x="6041" y="638"/>
                  </a:cubicBezTo>
                  <a:cubicBezTo>
                    <a:pt x="5943" y="553"/>
                    <a:pt x="5843" y="517"/>
                    <a:pt x="5746" y="517"/>
                  </a:cubicBezTo>
                  <a:cubicBezTo>
                    <a:pt x="5503" y="517"/>
                    <a:pt x="5279" y="740"/>
                    <a:pt x="5164" y="972"/>
                  </a:cubicBezTo>
                  <a:cubicBezTo>
                    <a:pt x="5160" y="977"/>
                    <a:pt x="5160" y="981"/>
                    <a:pt x="5154" y="986"/>
                  </a:cubicBezTo>
                  <a:cubicBezTo>
                    <a:pt x="5114" y="693"/>
                    <a:pt x="5044" y="408"/>
                    <a:pt x="4949" y="119"/>
                  </a:cubicBezTo>
                  <a:cubicBezTo>
                    <a:pt x="4923" y="35"/>
                    <a:pt x="4858" y="1"/>
                    <a:pt x="47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1" name="Google Shape;3591;p45"/>
            <p:cNvSpPr/>
            <p:nvPr/>
          </p:nvSpPr>
          <p:spPr>
            <a:xfrm>
              <a:off x="8732649" y="3938141"/>
              <a:ext cx="121158" cy="124519"/>
            </a:xfrm>
            <a:custGeom>
              <a:rect b="b" l="l" r="r" t="t"/>
              <a:pathLst>
                <a:path extrusionOk="0" h="3964" w="3857">
                  <a:moveTo>
                    <a:pt x="1716" y="0"/>
                  </a:moveTo>
                  <a:cubicBezTo>
                    <a:pt x="1662" y="0"/>
                    <a:pt x="1614" y="30"/>
                    <a:pt x="1596" y="95"/>
                  </a:cubicBezTo>
                  <a:cubicBezTo>
                    <a:pt x="1536" y="287"/>
                    <a:pt x="1518" y="489"/>
                    <a:pt x="1536" y="696"/>
                  </a:cubicBezTo>
                  <a:cubicBezTo>
                    <a:pt x="1398" y="562"/>
                    <a:pt x="1247" y="438"/>
                    <a:pt x="1082" y="338"/>
                  </a:cubicBezTo>
                  <a:cubicBezTo>
                    <a:pt x="1054" y="320"/>
                    <a:pt x="1021" y="311"/>
                    <a:pt x="989" y="311"/>
                  </a:cubicBezTo>
                  <a:cubicBezTo>
                    <a:pt x="939" y="311"/>
                    <a:pt x="893" y="336"/>
                    <a:pt x="885" y="393"/>
                  </a:cubicBezTo>
                  <a:cubicBezTo>
                    <a:pt x="867" y="512"/>
                    <a:pt x="885" y="626"/>
                    <a:pt x="926" y="736"/>
                  </a:cubicBezTo>
                  <a:cubicBezTo>
                    <a:pt x="821" y="685"/>
                    <a:pt x="706" y="640"/>
                    <a:pt x="602" y="640"/>
                  </a:cubicBezTo>
                  <a:cubicBezTo>
                    <a:pt x="530" y="640"/>
                    <a:pt x="462" y="662"/>
                    <a:pt x="408" y="719"/>
                  </a:cubicBezTo>
                  <a:cubicBezTo>
                    <a:pt x="234" y="911"/>
                    <a:pt x="435" y="1159"/>
                    <a:pt x="600" y="1319"/>
                  </a:cubicBezTo>
                  <a:cubicBezTo>
                    <a:pt x="670" y="1388"/>
                    <a:pt x="743" y="1456"/>
                    <a:pt x="816" y="1521"/>
                  </a:cubicBezTo>
                  <a:lnTo>
                    <a:pt x="568" y="1479"/>
                  </a:lnTo>
                  <a:cubicBezTo>
                    <a:pt x="520" y="1474"/>
                    <a:pt x="473" y="1470"/>
                    <a:pt x="427" y="1470"/>
                  </a:cubicBezTo>
                  <a:cubicBezTo>
                    <a:pt x="250" y="1470"/>
                    <a:pt x="98" y="1522"/>
                    <a:pt x="32" y="1704"/>
                  </a:cubicBezTo>
                  <a:cubicBezTo>
                    <a:pt x="0" y="1792"/>
                    <a:pt x="73" y="1892"/>
                    <a:pt x="151" y="1929"/>
                  </a:cubicBezTo>
                  <a:cubicBezTo>
                    <a:pt x="335" y="2016"/>
                    <a:pt x="518" y="2067"/>
                    <a:pt x="706" y="2099"/>
                  </a:cubicBezTo>
                  <a:cubicBezTo>
                    <a:pt x="615" y="2154"/>
                    <a:pt x="523" y="2213"/>
                    <a:pt x="431" y="2277"/>
                  </a:cubicBezTo>
                  <a:cubicBezTo>
                    <a:pt x="325" y="2355"/>
                    <a:pt x="403" y="2516"/>
                    <a:pt x="513" y="2576"/>
                  </a:cubicBezTo>
                  <a:cubicBezTo>
                    <a:pt x="560" y="2599"/>
                    <a:pt x="606" y="2617"/>
                    <a:pt x="651" y="2631"/>
                  </a:cubicBezTo>
                  <a:cubicBezTo>
                    <a:pt x="578" y="2718"/>
                    <a:pt x="518" y="2810"/>
                    <a:pt x="468" y="2910"/>
                  </a:cubicBezTo>
                  <a:cubicBezTo>
                    <a:pt x="418" y="3007"/>
                    <a:pt x="477" y="3185"/>
                    <a:pt x="615" y="3185"/>
                  </a:cubicBezTo>
                  <a:cubicBezTo>
                    <a:pt x="630" y="3186"/>
                    <a:pt x="646" y="3186"/>
                    <a:pt x="661" y="3186"/>
                  </a:cubicBezTo>
                  <a:cubicBezTo>
                    <a:pt x="801" y="3186"/>
                    <a:pt x="936" y="3168"/>
                    <a:pt x="1064" y="3130"/>
                  </a:cubicBezTo>
                  <a:lnTo>
                    <a:pt x="1064" y="3130"/>
                  </a:lnTo>
                  <a:cubicBezTo>
                    <a:pt x="1050" y="3153"/>
                    <a:pt x="1036" y="3181"/>
                    <a:pt x="1023" y="3208"/>
                  </a:cubicBezTo>
                  <a:cubicBezTo>
                    <a:pt x="936" y="3433"/>
                    <a:pt x="949" y="3676"/>
                    <a:pt x="1110" y="3896"/>
                  </a:cubicBezTo>
                  <a:cubicBezTo>
                    <a:pt x="1138" y="3941"/>
                    <a:pt x="1197" y="3964"/>
                    <a:pt x="1250" y="3964"/>
                  </a:cubicBezTo>
                  <a:cubicBezTo>
                    <a:pt x="1272" y="3964"/>
                    <a:pt x="1293" y="3960"/>
                    <a:pt x="1311" y="3951"/>
                  </a:cubicBezTo>
                  <a:cubicBezTo>
                    <a:pt x="1459" y="3883"/>
                    <a:pt x="1578" y="3782"/>
                    <a:pt x="1679" y="3667"/>
                  </a:cubicBezTo>
                  <a:cubicBezTo>
                    <a:pt x="1699" y="3759"/>
                    <a:pt x="1785" y="3831"/>
                    <a:pt x="1867" y="3831"/>
                  </a:cubicBezTo>
                  <a:cubicBezTo>
                    <a:pt x="1899" y="3831"/>
                    <a:pt x="1931" y="3820"/>
                    <a:pt x="1958" y="3795"/>
                  </a:cubicBezTo>
                  <a:cubicBezTo>
                    <a:pt x="2022" y="3736"/>
                    <a:pt x="2077" y="3676"/>
                    <a:pt x="2128" y="3617"/>
                  </a:cubicBezTo>
                  <a:cubicBezTo>
                    <a:pt x="2132" y="3653"/>
                    <a:pt x="2137" y="3695"/>
                    <a:pt x="2147" y="3736"/>
                  </a:cubicBezTo>
                  <a:cubicBezTo>
                    <a:pt x="2160" y="3838"/>
                    <a:pt x="2237" y="3880"/>
                    <a:pt x="2314" y="3880"/>
                  </a:cubicBezTo>
                  <a:cubicBezTo>
                    <a:pt x="2369" y="3880"/>
                    <a:pt x="2423" y="3859"/>
                    <a:pt x="2454" y="3823"/>
                  </a:cubicBezTo>
                  <a:cubicBezTo>
                    <a:pt x="2591" y="3657"/>
                    <a:pt x="2687" y="3470"/>
                    <a:pt x="2746" y="3259"/>
                  </a:cubicBezTo>
                  <a:cubicBezTo>
                    <a:pt x="2797" y="3342"/>
                    <a:pt x="2857" y="3420"/>
                    <a:pt x="2921" y="3492"/>
                  </a:cubicBezTo>
                  <a:cubicBezTo>
                    <a:pt x="2957" y="3537"/>
                    <a:pt x="3007" y="3557"/>
                    <a:pt x="3055" y="3557"/>
                  </a:cubicBezTo>
                  <a:cubicBezTo>
                    <a:pt x="3131" y="3557"/>
                    <a:pt x="3202" y="3505"/>
                    <a:pt x="3197" y="3415"/>
                  </a:cubicBezTo>
                  <a:cubicBezTo>
                    <a:pt x="3192" y="3300"/>
                    <a:pt x="3169" y="3185"/>
                    <a:pt x="3137" y="3071"/>
                  </a:cubicBezTo>
                  <a:lnTo>
                    <a:pt x="3137" y="3071"/>
                  </a:lnTo>
                  <a:cubicBezTo>
                    <a:pt x="3252" y="3153"/>
                    <a:pt x="3362" y="3232"/>
                    <a:pt x="3476" y="3305"/>
                  </a:cubicBezTo>
                  <a:cubicBezTo>
                    <a:pt x="3509" y="3328"/>
                    <a:pt x="3542" y="3338"/>
                    <a:pt x="3573" y="3338"/>
                  </a:cubicBezTo>
                  <a:cubicBezTo>
                    <a:pt x="3661" y="3338"/>
                    <a:pt x="3730" y="3259"/>
                    <a:pt x="3710" y="3158"/>
                  </a:cubicBezTo>
                  <a:cubicBezTo>
                    <a:pt x="3682" y="3034"/>
                    <a:pt x="3641" y="2920"/>
                    <a:pt x="3582" y="2804"/>
                  </a:cubicBezTo>
                  <a:lnTo>
                    <a:pt x="3582" y="2804"/>
                  </a:lnTo>
                  <a:cubicBezTo>
                    <a:pt x="3591" y="2810"/>
                    <a:pt x="3599" y="2810"/>
                    <a:pt x="3605" y="2814"/>
                  </a:cubicBezTo>
                  <a:cubicBezTo>
                    <a:pt x="3628" y="2822"/>
                    <a:pt x="3649" y="2825"/>
                    <a:pt x="3669" y="2825"/>
                  </a:cubicBezTo>
                  <a:cubicBezTo>
                    <a:pt x="3800" y="2825"/>
                    <a:pt x="3856" y="2680"/>
                    <a:pt x="3765" y="2548"/>
                  </a:cubicBezTo>
                  <a:cubicBezTo>
                    <a:pt x="3614" y="2332"/>
                    <a:pt x="3421" y="2144"/>
                    <a:pt x="3205" y="1998"/>
                  </a:cubicBezTo>
                  <a:cubicBezTo>
                    <a:pt x="3229" y="1998"/>
                    <a:pt x="3252" y="1998"/>
                    <a:pt x="3269" y="1993"/>
                  </a:cubicBezTo>
                  <a:cubicBezTo>
                    <a:pt x="3508" y="1970"/>
                    <a:pt x="3743" y="1896"/>
                    <a:pt x="3765" y="1627"/>
                  </a:cubicBezTo>
                  <a:cubicBezTo>
                    <a:pt x="3770" y="1581"/>
                    <a:pt x="3733" y="1507"/>
                    <a:pt x="3692" y="1484"/>
                  </a:cubicBezTo>
                  <a:cubicBezTo>
                    <a:pt x="3544" y="1401"/>
                    <a:pt x="3394" y="1346"/>
                    <a:pt x="3242" y="1310"/>
                  </a:cubicBezTo>
                  <a:cubicBezTo>
                    <a:pt x="3315" y="1250"/>
                    <a:pt x="3385" y="1187"/>
                    <a:pt x="3449" y="1117"/>
                  </a:cubicBezTo>
                  <a:cubicBezTo>
                    <a:pt x="3513" y="1049"/>
                    <a:pt x="3508" y="933"/>
                    <a:pt x="3417" y="865"/>
                  </a:cubicBezTo>
                  <a:cubicBezTo>
                    <a:pt x="3330" y="806"/>
                    <a:pt x="3242" y="768"/>
                    <a:pt x="3150" y="751"/>
                  </a:cubicBezTo>
                  <a:cubicBezTo>
                    <a:pt x="3192" y="691"/>
                    <a:pt x="3224" y="626"/>
                    <a:pt x="3256" y="562"/>
                  </a:cubicBezTo>
                  <a:cubicBezTo>
                    <a:pt x="3307" y="461"/>
                    <a:pt x="3242" y="306"/>
                    <a:pt x="3110" y="292"/>
                  </a:cubicBezTo>
                  <a:cubicBezTo>
                    <a:pt x="3079" y="289"/>
                    <a:pt x="3049" y="287"/>
                    <a:pt x="3020" y="287"/>
                  </a:cubicBezTo>
                  <a:cubicBezTo>
                    <a:pt x="2794" y="287"/>
                    <a:pt x="2625" y="378"/>
                    <a:pt x="2490" y="512"/>
                  </a:cubicBezTo>
                  <a:lnTo>
                    <a:pt x="2490" y="379"/>
                  </a:lnTo>
                  <a:cubicBezTo>
                    <a:pt x="2490" y="279"/>
                    <a:pt x="2396" y="203"/>
                    <a:pt x="2310" y="203"/>
                  </a:cubicBezTo>
                  <a:cubicBezTo>
                    <a:pt x="2281" y="203"/>
                    <a:pt x="2252" y="212"/>
                    <a:pt x="2229" y="232"/>
                  </a:cubicBezTo>
                  <a:cubicBezTo>
                    <a:pt x="2155" y="296"/>
                    <a:pt x="2096" y="365"/>
                    <a:pt x="2050" y="444"/>
                  </a:cubicBezTo>
                  <a:cubicBezTo>
                    <a:pt x="2004" y="324"/>
                    <a:pt x="1944" y="209"/>
                    <a:pt x="1876" y="95"/>
                  </a:cubicBezTo>
                  <a:cubicBezTo>
                    <a:pt x="1836" y="34"/>
                    <a:pt x="1773" y="0"/>
                    <a:pt x="17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2" name="Google Shape;3592;p45"/>
            <p:cNvSpPr/>
            <p:nvPr/>
          </p:nvSpPr>
          <p:spPr>
            <a:xfrm>
              <a:off x="8754261" y="3542174"/>
              <a:ext cx="202956" cy="180465"/>
            </a:xfrm>
            <a:custGeom>
              <a:rect b="b" l="l" r="r" t="t"/>
              <a:pathLst>
                <a:path extrusionOk="0" h="5745" w="6461">
                  <a:moveTo>
                    <a:pt x="2695" y="1"/>
                  </a:moveTo>
                  <a:cubicBezTo>
                    <a:pt x="2615" y="1"/>
                    <a:pt x="2534" y="39"/>
                    <a:pt x="2486" y="116"/>
                  </a:cubicBezTo>
                  <a:cubicBezTo>
                    <a:pt x="2384" y="267"/>
                    <a:pt x="2312" y="432"/>
                    <a:pt x="2261" y="602"/>
                  </a:cubicBezTo>
                  <a:cubicBezTo>
                    <a:pt x="2257" y="593"/>
                    <a:pt x="2251" y="584"/>
                    <a:pt x="2242" y="574"/>
                  </a:cubicBezTo>
                  <a:cubicBezTo>
                    <a:pt x="2185" y="490"/>
                    <a:pt x="2107" y="453"/>
                    <a:pt x="2030" y="453"/>
                  </a:cubicBezTo>
                  <a:cubicBezTo>
                    <a:pt x="1906" y="453"/>
                    <a:pt x="1785" y="551"/>
                    <a:pt x="1766" y="707"/>
                  </a:cubicBezTo>
                  <a:cubicBezTo>
                    <a:pt x="1715" y="1079"/>
                    <a:pt x="1751" y="1455"/>
                    <a:pt x="1861" y="1803"/>
                  </a:cubicBezTo>
                  <a:cubicBezTo>
                    <a:pt x="1830" y="1785"/>
                    <a:pt x="1802" y="1767"/>
                    <a:pt x="1775" y="1748"/>
                  </a:cubicBezTo>
                  <a:cubicBezTo>
                    <a:pt x="1583" y="1629"/>
                    <a:pt x="1374" y="1533"/>
                    <a:pt x="1168" y="1533"/>
                  </a:cubicBezTo>
                  <a:cubicBezTo>
                    <a:pt x="1034" y="1533"/>
                    <a:pt x="901" y="1574"/>
                    <a:pt x="775" y="1675"/>
                  </a:cubicBezTo>
                  <a:cubicBezTo>
                    <a:pt x="720" y="1721"/>
                    <a:pt x="688" y="1831"/>
                    <a:pt x="716" y="1899"/>
                  </a:cubicBezTo>
                  <a:cubicBezTo>
                    <a:pt x="807" y="2119"/>
                    <a:pt x="930" y="2317"/>
                    <a:pt x="1073" y="2496"/>
                  </a:cubicBezTo>
                  <a:cubicBezTo>
                    <a:pt x="1036" y="2495"/>
                    <a:pt x="999" y="2494"/>
                    <a:pt x="961" y="2494"/>
                  </a:cubicBezTo>
                  <a:cubicBezTo>
                    <a:pt x="847" y="2494"/>
                    <a:pt x="732" y="2499"/>
                    <a:pt x="614" y="2510"/>
                  </a:cubicBezTo>
                  <a:cubicBezTo>
                    <a:pt x="468" y="2523"/>
                    <a:pt x="348" y="2648"/>
                    <a:pt x="390" y="2807"/>
                  </a:cubicBezTo>
                  <a:cubicBezTo>
                    <a:pt x="431" y="2950"/>
                    <a:pt x="496" y="3069"/>
                    <a:pt x="587" y="3170"/>
                  </a:cubicBezTo>
                  <a:cubicBezTo>
                    <a:pt x="477" y="3202"/>
                    <a:pt x="367" y="3234"/>
                    <a:pt x="261" y="3271"/>
                  </a:cubicBezTo>
                  <a:cubicBezTo>
                    <a:pt x="92" y="3330"/>
                    <a:pt x="0" y="3560"/>
                    <a:pt x="147" y="3698"/>
                  </a:cubicBezTo>
                  <a:cubicBezTo>
                    <a:pt x="423" y="3945"/>
                    <a:pt x="730" y="4039"/>
                    <a:pt x="1048" y="4039"/>
                  </a:cubicBezTo>
                  <a:cubicBezTo>
                    <a:pt x="1077" y="4039"/>
                    <a:pt x="1107" y="4038"/>
                    <a:pt x="1137" y="4037"/>
                  </a:cubicBezTo>
                  <a:lnTo>
                    <a:pt x="1137" y="4037"/>
                  </a:lnTo>
                  <a:cubicBezTo>
                    <a:pt x="1091" y="4078"/>
                    <a:pt x="1046" y="4124"/>
                    <a:pt x="1000" y="4170"/>
                  </a:cubicBezTo>
                  <a:cubicBezTo>
                    <a:pt x="853" y="4316"/>
                    <a:pt x="958" y="4568"/>
                    <a:pt x="1165" y="4574"/>
                  </a:cubicBezTo>
                  <a:cubicBezTo>
                    <a:pt x="1316" y="4574"/>
                    <a:pt x="1463" y="4555"/>
                    <a:pt x="1605" y="4519"/>
                  </a:cubicBezTo>
                  <a:lnTo>
                    <a:pt x="1605" y="4519"/>
                  </a:lnTo>
                  <a:cubicBezTo>
                    <a:pt x="1531" y="4684"/>
                    <a:pt x="1481" y="4858"/>
                    <a:pt x="1444" y="5046"/>
                  </a:cubicBezTo>
                  <a:cubicBezTo>
                    <a:pt x="1415" y="5199"/>
                    <a:pt x="1531" y="5337"/>
                    <a:pt x="1671" y="5337"/>
                  </a:cubicBezTo>
                  <a:cubicBezTo>
                    <a:pt x="1707" y="5337"/>
                    <a:pt x="1746" y="5328"/>
                    <a:pt x="1783" y="5307"/>
                  </a:cubicBezTo>
                  <a:cubicBezTo>
                    <a:pt x="2058" y="5156"/>
                    <a:pt x="2297" y="4959"/>
                    <a:pt x="2499" y="4725"/>
                  </a:cubicBezTo>
                  <a:cubicBezTo>
                    <a:pt x="2522" y="4995"/>
                    <a:pt x="2577" y="5262"/>
                    <a:pt x="2669" y="5527"/>
                  </a:cubicBezTo>
                  <a:cubicBezTo>
                    <a:pt x="2699" y="5607"/>
                    <a:pt x="2786" y="5679"/>
                    <a:pt x="2875" y="5679"/>
                  </a:cubicBezTo>
                  <a:cubicBezTo>
                    <a:pt x="2908" y="5679"/>
                    <a:pt x="2941" y="5669"/>
                    <a:pt x="2972" y="5647"/>
                  </a:cubicBezTo>
                  <a:cubicBezTo>
                    <a:pt x="3118" y="5537"/>
                    <a:pt x="3220" y="5404"/>
                    <a:pt x="3288" y="5247"/>
                  </a:cubicBezTo>
                  <a:cubicBezTo>
                    <a:pt x="3402" y="5493"/>
                    <a:pt x="3579" y="5744"/>
                    <a:pt x="3861" y="5744"/>
                  </a:cubicBezTo>
                  <a:cubicBezTo>
                    <a:pt x="3873" y="5744"/>
                    <a:pt x="3885" y="5744"/>
                    <a:pt x="3898" y="5743"/>
                  </a:cubicBezTo>
                  <a:cubicBezTo>
                    <a:pt x="4320" y="5706"/>
                    <a:pt x="4338" y="5256"/>
                    <a:pt x="4310" y="4936"/>
                  </a:cubicBezTo>
                  <a:cubicBezTo>
                    <a:pt x="4302" y="4798"/>
                    <a:pt x="4283" y="4661"/>
                    <a:pt x="4260" y="4523"/>
                  </a:cubicBezTo>
                  <a:lnTo>
                    <a:pt x="4260" y="4523"/>
                  </a:lnTo>
                  <a:cubicBezTo>
                    <a:pt x="4348" y="4614"/>
                    <a:pt x="4435" y="4701"/>
                    <a:pt x="4522" y="4788"/>
                  </a:cubicBezTo>
                  <a:cubicBezTo>
                    <a:pt x="4702" y="4973"/>
                    <a:pt x="4909" y="5115"/>
                    <a:pt x="5143" y="5115"/>
                  </a:cubicBezTo>
                  <a:cubicBezTo>
                    <a:pt x="5230" y="5115"/>
                    <a:pt x="5321" y="5095"/>
                    <a:pt x="5415" y="5050"/>
                  </a:cubicBezTo>
                  <a:cubicBezTo>
                    <a:pt x="5549" y="4991"/>
                    <a:pt x="5567" y="4816"/>
                    <a:pt x="5508" y="4701"/>
                  </a:cubicBezTo>
                  <a:cubicBezTo>
                    <a:pt x="5379" y="4445"/>
                    <a:pt x="5210" y="4216"/>
                    <a:pt x="5013" y="4014"/>
                  </a:cubicBezTo>
                  <a:lnTo>
                    <a:pt x="5013" y="4014"/>
                  </a:lnTo>
                  <a:cubicBezTo>
                    <a:pt x="5186" y="4041"/>
                    <a:pt x="5360" y="4064"/>
                    <a:pt x="5540" y="4078"/>
                  </a:cubicBezTo>
                  <a:cubicBezTo>
                    <a:pt x="5547" y="4079"/>
                    <a:pt x="5554" y="4079"/>
                    <a:pt x="5561" y="4079"/>
                  </a:cubicBezTo>
                  <a:cubicBezTo>
                    <a:pt x="5757" y="4079"/>
                    <a:pt x="5831" y="3847"/>
                    <a:pt x="5760" y="3693"/>
                  </a:cubicBezTo>
                  <a:cubicBezTo>
                    <a:pt x="5728" y="3624"/>
                    <a:pt x="5691" y="3560"/>
                    <a:pt x="5650" y="3501"/>
                  </a:cubicBezTo>
                  <a:cubicBezTo>
                    <a:pt x="5828" y="3478"/>
                    <a:pt x="6008" y="3436"/>
                    <a:pt x="6177" y="3376"/>
                  </a:cubicBezTo>
                  <a:cubicBezTo>
                    <a:pt x="6338" y="3321"/>
                    <a:pt x="6457" y="3078"/>
                    <a:pt x="6291" y="2950"/>
                  </a:cubicBezTo>
                  <a:cubicBezTo>
                    <a:pt x="6103" y="2803"/>
                    <a:pt x="5897" y="2684"/>
                    <a:pt x="5682" y="2597"/>
                  </a:cubicBezTo>
                  <a:cubicBezTo>
                    <a:pt x="5728" y="2583"/>
                    <a:pt x="5773" y="2565"/>
                    <a:pt x="5815" y="2546"/>
                  </a:cubicBezTo>
                  <a:cubicBezTo>
                    <a:pt x="6158" y="2395"/>
                    <a:pt x="6402" y="2125"/>
                    <a:pt x="6448" y="1744"/>
                  </a:cubicBezTo>
                  <a:cubicBezTo>
                    <a:pt x="6461" y="1638"/>
                    <a:pt x="6361" y="1524"/>
                    <a:pt x="6260" y="1501"/>
                  </a:cubicBezTo>
                  <a:cubicBezTo>
                    <a:pt x="6100" y="1460"/>
                    <a:pt x="5940" y="1443"/>
                    <a:pt x="5782" y="1443"/>
                  </a:cubicBezTo>
                  <a:cubicBezTo>
                    <a:pt x="5691" y="1443"/>
                    <a:pt x="5601" y="1449"/>
                    <a:pt x="5512" y="1459"/>
                  </a:cubicBezTo>
                  <a:cubicBezTo>
                    <a:pt x="5607" y="1301"/>
                    <a:pt x="5514" y="1065"/>
                    <a:pt x="5307" y="1065"/>
                  </a:cubicBezTo>
                  <a:cubicBezTo>
                    <a:pt x="5305" y="1065"/>
                    <a:pt x="5303" y="1065"/>
                    <a:pt x="5301" y="1065"/>
                  </a:cubicBezTo>
                  <a:cubicBezTo>
                    <a:pt x="5163" y="1069"/>
                    <a:pt x="5030" y="1079"/>
                    <a:pt x="4902" y="1097"/>
                  </a:cubicBezTo>
                  <a:cubicBezTo>
                    <a:pt x="4939" y="1052"/>
                    <a:pt x="4975" y="1001"/>
                    <a:pt x="5013" y="955"/>
                  </a:cubicBezTo>
                  <a:cubicBezTo>
                    <a:pt x="5154" y="762"/>
                    <a:pt x="4945" y="576"/>
                    <a:pt x="4760" y="576"/>
                  </a:cubicBezTo>
                  <a:cubicBezTo>
                    <a:pt x="4748" y="576"/>
                    <a:pt x="4735" y="577"/>
                    <a:pt x="4723" y="578"/>
                  </a:cubicBezTo>
                  <a:cubicBezTo>
                    <a:pt x="4384" y="625"/>
                    <a:pt x="4063" y="735"/>
                    <a:pt x="3770" y="900"/>
                  </a:cubicBezTo>
                  <a:cubicBezTo>
                    <a:pt x="3792" y="767"/>
                    <a:pt x="3806" y="629"/>
                    <a:pt x="3811" y="492"/>
                  </a:cubicBezTo>
                  <a:cubicBezTo>
                    <a:pt x="3814" y="350"/>
                    <a:pt x="3681" y="247"/>
                    <a:pt x="3551" y="247"/>
                  </a:cubicBezTo>
                  <a:cubicBezTo>
                    <a:pt x="3492" y="247"/>
                    <a:pt x="3434" y="269"/>
                    <a:pt x="3389" y="318"/>
                  </a:cubicBezTo>
                  <a:cubicBezTo>
                    <a:pt x="3269" y="451"/>
                    <a:pt x="3169" y="588"/>
                    <a:pt x="3086" y="739"/>
                  </a:cubicBezTo>
                  <a:cubicBezTo>
                    <a:pt x="3040" y="547"/>
                    <a:pt x="2985" y="364"/>
                    <a:pt x="2930" y="176"/>
                  </a:cubicBezTo>
                  <a:cubicBezTo>
                    <a:pt x="2895" y="60"/>
                    <a:pt x="2795" y="1"/>
                    <a:pt x="2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3" name="Google Shape;3593;p45"/>
            <p:cNvSpPr/>
            <p:nvPr/>
          </p:nvSpPr>
          <p:spPr>
            <a:xfrm>
              <a:off x="8802073" y="3578205"/>
              <a:ext cx="116352" cy="96908"/>
            </a:xfrm>
            <a:custGeom>
              <a:rect b="b" l="l" r="r" t="t"/>
              <a:pathLst>
                <a:path extrusionOk="0" h="3085" w="3704">
                  <a:moveTo>
                    <a:pt x="1570" y="0"/>
                  </a:moveTo>
                  <a:cubicBezTo>
                    <a:pt x="1441" y="0"/>
                    <a:pt x="1312" y="99"/>
                    <a:pt x="1312" y="244"/>
                  </a:cubicBezTo>
                  <a:cubicBezTo>
                    <a:pt x="1317" y="280"/>
                    <a:pt x="1317" y="312"/>
                    <a:pt x="1317" y="345"/>
                  </a:cubicBezTo>
                  <a:cubicBezTo>
                    <a:pt x="1285" y="312"/>
                    <a:pt x="1252" y="276"/>
                    <a:pt x="1220" y="239"/>
                  </a:cubicBezTo>
                  <a:cubicBezTo>
                    <a:pt x="1172" y="190"/>
                    <a:pt x="1115" y="169"/>
                    <a:pt x="1058" y="169"/>
                  </a:cubicBezTo>
                  <a:cubicBezTo>
                    <a:pt x="888" y="169"/>
                    <a:pt x="725" y="358"/>
                    <a:pt x="835" y="538"/>
                  </a:cubicBezTo>
                  <a:cubicBezTo>
                    <a:pt x="908" y="652"/>
                    <a:pt x="977" y="767"/>
                    <a:pt x="1046" y="881"/>
                  </a:cubicBezTo>
                  <a:cubicBezTo>
                    <a:pt x="968" y="853"/>
                    <a:pt x="890" y="830"/>
                    <a:pt x="807" y="817"/>
                  </a:cubicBezTo>
                  <a:cubicBezTo>
                    <a:pt x="790" y="814"/>
                    <a:pt x="773" y="812"/>
                    <a:pt x="757" y="812"/>
                  </a:cubicBezTo>
                  <a:cubicBezTo>
                    <a:pt x="517" y="812"/>
                    <a:pt x="349" y="1164"/>
                    <a:pt x="610" y="1281"/>
                  </a:cubicBezTo>
                  <a:cubicBezTo>
                    <a:pt x="680" y="1312"/>
                    <a:pt x="743" y="1340"/>
                    <a:pt x="812" y="1372"/>
                  </a:cubicBezTo>
                  <a:cubicBezTo>
                    <a:pt x="569" y="1404"/>
                    <a:pt x="339" y="1468"/>
                    <a:pt x="147" y="1651"/>
                  </a:cubicBezTo>
                  <a:cubicBezTo>
                    <a:pt x="0" y="1785"/>
                    <a:pt x="100" y="2079"/>
                    <a:pt x="304" y="2079"/>
                  </a:cubicBezTo>
                  <a:cubicBezTo>
                    <a:pt x="310" y="2079"/>
                    <a:pt x="316" y="2079"/>
                    <a:pt x="322" y="2078"/>
                  </a:cubicBezTo>
                  <a:cubicBezTo>
                    <a:pt x="500" y="2060"/>
                    <a:pt x="670" y="2041"/>
                    <a:pt x="845" y="2023"/>
                  </a:cubicBezTo>
                  <a:lnTo>
                    <a:pt x="845" y="2023"/>
                  </a:lnTo>
                  <a:cubicBezTo>
                    <a:pt x="702" y="2138"/>
                    <a:pt x="560" y="2252"/>
                    <a:pt x="422" y="2371"/>
                  </a:cubicBezTo>
                  <a:cubicBezTo>
                    <a:pt x="249" y="2517"/>
                    <a:pt x="413" y="2730"/>
                    <a:pt x="594" y="2730"/>
                  </a:cubicBezTo>
                  <a:cubicBezTo>
                    <a:pt x="624" y="2730"/>
                    <a:pt x="655" y="2724"/>
                    <a:pt x="684" y="2711"/>
                  </a:cubicBezTo>
                  <a:cubicBezTo>
                    <a:pt x="995" y="2574"/>
                    <a:pt x="1275" y="2362"/>
                    <a:pt x="1509" y="2110"/>
                  </a:cubicBezTo>
                  <a:cubicBezTo>
                    <a:pt x="1533" y="2386"/>
                    <a:pt x="1573" y="2661"/>
                    <a:pt x="1615" y="2936"/>
                  </a:cubicBezTo>
                  <a:cubicBezTo>
                    <a:pt x="1630" y="3040"/>
                    <a:pt x="1701" y="3084"/>
                    <a:pt x="1779" y="3084"/>
                  </a:cubicBezTo>
                  <a:cubicBezTo>
                    <a:pt x="1885" y="3084"/>
                    <a:pt x="2006" y="3002"/>
                    <a:pt x="2022" y="2881"/>
                  </a:cubicBezTo>
                  <a:cubicBezTo>
                    <a:pt x="2041" y="2693"/>
                    <a:pt x="2060" y="2509"/>
                    <a:pt x="2069" y="2331"/>
                  </a:cubicBezTo>
                  <a:cubicBezTo>
                    <a:pt x="2193" y="2468"/>
                    <a:pt x="2321" y="2606"/>
                    <a:pt x="2449" y="2743"/>
                  </a:cubicBezTo>
                  <a:cubicBezTo>
                    <a:pt x="2491" y="2789"/>
                    <a:pt x="2543" y="2808"/>
                    <a:pt x="2595" y="2808"/>
                  </a:cubicBezTo>
                  <a:cubicBezTo>
                    <a:pt x="2753" y="2808"/>
                    <a:pt x="2912" y="2631"/>
                    <a:pt x="2798" y="2473"/>
                  </a:cubicBezTo>
                  <a:cubicBezTo>
                    <a:pt x="2720" y="2358"/>
                    <a:pt x="2642" y="2248"/>
                    <a:pt x="2564" y="2134"/>
                  </a:cubicBezTo>
                  <a:lnTo>
                    <a:pt x="2564" y="2134"/>
                  </a:lnTo>
                  <a:cubicBezTo>
                    <a:pt x="2738" y="2138"/>
                    <a:pt x="2913" y="2147"/>
                    <a:pt x="3082" y="2165"/>
                  </a:cubicBezTo>
                  <a:cubicBezTo>
                    <a:pt x="3092" y="2167"/>
                    <a:pt x="3101" y="2167"/>
                    <a:pt x="3109" y="2167"/>
                  </a:cubicBezTo>
                  <a:cubicBezTo>
                    <a:pt x="3362" y="2167"/>
                    <a:pt x="3423" y="1740"/>
                    <a:pt x="3183" y="1670"/>
                  </a:cubicBezTo>
                  <a:cubicBezTo>
                    <a:pt x="3288" y="1620"/>
                    <a:pt x="3394" y="1573"/>
                    <a:pt x="3495" y="1518"/>
                  </a:cubicBezTo>
                  <a:cubicBezTo>
                    <a:pt x="3703" y="1416"/>
                    <a:pt x="3624" y="1049"/>
                    <a:pt x="3391" y="1049"/>
                  </a:cubicBezTo>
                  <a:cubicBezTo>
                    <a:pt x="3383" y="1049"/>
                    <a:pt x="3375" y="1050"/>
                    <a:pt x="3366" y="1051"/>
                  </a:cubicBezTo>
                  <a:cubicBezTo>
                    <a:pt x="3311" y="1060"/>
                    <a:pt x="3261" y="1065"/>
                    <a:pt x="3205" y="1074"/>
                  </a:cubicBezTo>
                  <a:cubicBezTo>
                    <a:pt x="3233" y="1051"/>
                    <a:pt x="3261" y="1033"/>
                    <a:pt x="3288" y="1010"/>
                  </a:cubicBezTo>
                  <a:cubicBezTo>
                    <a:pt x="3431" y="895"/>
                    <a:pt x="3349" y="642"/>
                    <a:pt x="3183" y="606"/>
                  </a:cubicBezTo>
                  <a:cubicBezTo>
                    <a:pt x="3137" y="595"/>
                    <a:pt x="3091" y="590"/>
                    <a:pt x="3045" y="590"/>
                  </a:cubicBezTo>
                  <a:cubicBezTo>
                    <a:pt x="2935" y="590"/>
                    <a:pt x="2830" y="619"/>
                    <a:pt x="2729" y="661"/>
                  </a:cubicBezTo>
                  <a:cubicBezTo>
                    <a:pt x="2816" y="578"/>
                    <a:pt x="2908" y="496"/>
                    <a:pt x="3004" y="422"/>
                  </a:cubicBezTo>
                  <a:cubicBezTo>
                    <a:pt x="3116" y="311"/>
                    <a:pt x="3021" y="119"/>
                    <a:pt x="2876" y="119"/>
                  </a:cubicBezTo>
                  <a:cubicBezTo>
                    <a:pt x="2848" y="119"/>
                    <a:pt x="2819" y="126"/>
                    <a:pt x="2788" y="142"/>
                  </a:cubicBezTo>
                  <a:cubicBezTo>
                    <a:pt x="2545" y="276"/>
                    <a:pt x="2321" y="432"/>
                    <a:pt x="2119" y="615"/>
                  </a:cubicBezTo>
                  <a:cubicBezTo>
                    <a:pt x="2022" y="418"/>
                    <a:pt x="1899" y="235"/>
                    <a:pt x="1738" y="70"/>
                  </a:cubicBezTo>
                  <a:cubicBezTo>
                    <a:pt x="1691" y="22"/>
                    <a:pt x="1630" y="0"/>
                    <a:pt x="15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4" name="Google Shape;3594;p45"/>
            <p:cNvSpPr/>
            <p:nvPr/>
          </p:nvSpPr>
          <p:spPr>
            <a:xfrm>
              <a:off x="8465821" y="3499200"/>
              <a:ext cx="264085" cy="266441"/>
            </a:xfrm>
            <a:custGeom>
              <a:rect b="b" l="l" r="r" t="t"/>
              <a:pathLst>
                <a:path extrusionOk="0" h="8482" w="8407">
                  <a:moveTo>
                    <a:pt x="4217" y="0"/>
                  </a:moveTo>
                  <a:cubicBezTo>
                    <a:pt x="4150" y="0"/>
                    <a:pt x="4084" y="23"/>
                    <a:pt x="4041" y="71"/>
                  </a:cubicBezTo>
                  <a:cubicBezTo>
                    <a:pt x="3784" y="346"/>
                    <a:pt x="3652" y="686"/>
                    <a:pt x="3601" y="1048"/>
                  </a:cubicBezTo>
                  <a:cubicBezTo>
                    <a:pt x="3477" y="741"/>
                    <a:pt x="3343" y="439"/>
                    <a:pt x="3197" y="140"/>
                  </a:cubicBezTo>
                  <a:cubicBezTo>
                    <a:pt x="3160" y="70"/>
                    <a:pt x="3067" y="21"/>
                    <a:pt x="2982" y="21"/>
                  </a:cubicBezTo>
                  <a:cubicBezTo>
                    <a:pt x="2961" y="21"/>
                    <a:pt x="2941" y="24"/>
                    <a:pt x="2922" y="30"/>
                  </a:cubicBezTo>
                  <a:cubicBezTo>
                    <a:pt x="2376" y="227"/>
                    <a:pt x="2674" y="873"/>
                    <a:pt x="2812" y="1250"/>
                  </a:cubicBezTo>
                  <a:cubicBezTo>
                    <a:pt x="2835" y="1319"/>
                    <a:pt x="2862" y="1387"/>
                    <a:pt x="2886" y="1457"/>
                  </a:cubicBezTo>
                  <a:cubicBezTo>
                    <a:pt x="2689" y="1296"/>
                    <a:pt x="2468" y="1149"/>
                    <a:pt x="2238" y="1025"/>
                  </a:cubicBezTo>
                  <a:cubicBezTo>
                    <a:pt x="2201" y="1004"/>
                    <a:pt x="2164" y="995"/>
                    <a:pt x="2130" y="995"/>
                  </a:cubicBezTo>
                  <a:cubicBezTo>
                    <a:pt x="1984" y="995"/>
                    <a:pt x="1883" y="1161"/>
                    <a:pt x="1950" y="1309"/>
                  </a:cubicBezTo>
                  <a:cubicBezTo>
                    <a:pt x="2120" y="1686"/>
                    <a:pt x="2335" y="2039"/>
                    <a:pt x="2592" y="2355"/>
                  </a:cubicBezTo>
                  <a:cubicBezTo>
                    <a:pt x="2386" y="2291"/>
                    <a:pt x="2179" y="2232"/>
                    <a:pt x="1968" y="2177"/>
                  </a:cubicBezTo>
                  <a:cubicBezTo>
                    <a:pt x="1774" y="2124"/>
                    <a:pt x="1482" y="2013"/>
                    <a:pt x="1230" y="2013"/>
                  </a:cubicBezTo>
                  <a:cubicBezTo>
                    <a:pt x="1041" y="2013"/>
                    <a:pt x="875" y="2076"/>
                    <a:pt x="790" y="2272"/>
                  </a:cubicBezTo>
                  <a:cubicBezTo>
                    <a:pt x="643" y="2607"/>
                    <a:pt x="932" y="2888"/>
                    <a:pt x="1212" y="3085"/>
                  </a:cubicBezTo>
                  <a:cubicBezTo>
                    <a:pt x="932" y="3093"/>
                    <a:pt x="647" y="3116"/>
                    <a:pt x="363" y="3157"/>
                  </a:cubicBezTo>
                  <a:cubicBezTo>
                    <a:pt x="175" y="3185"/>
                    <a:pt x="143" y="3493"/>
                    <a:pt x="312" y="3570"/>
                  </a:cubicBezTo>
                  <a:cubicBezTo>
                    <a:pt x="570" y="3690"/>
                    <a:pt x="822" y="3790"/>
                    <a:pt x="1083" y="3878"/>
                  </a:cubicBezTo>
                  <a:cubicBezTo>
                    <a:pt x="689" y="3951"/>
                    <a:pt x="335" y="4107"/>
                    <a:pt x="79" y="4501"/>
                  </a:cubicBezTo>
                  <a:cubicBezTo>
                    <a:pt x="1" y="4625"/>
                    <a:pt x="69" y="4846"/>
                    <a:pt x="230" y="4869"/>
                  </a:cubicBezTo>
                  <a:cubicBezTo>
                    <a:pt x="723" y="4937"/>
                    <a:pt x="1217" y="4974"/>
                    <a:pt x="1710" y="4974"/>
                  </a:cubicBezTo>
                  <a:cubicBezTo>
                    <a:pt x="1744" y="4974"/>
                    <a:pt x="1778" y="4974"/>
                    <a:pt x="1812" y="4973"/>
                  </a:cubicBezTo>
                  <a:lnTo>
                    <a:pt x="1812" y="4973"/>
                  </a:lnTo>
                  <a:cubicBezTo>
                    <a:pt x="1303" y="5153"/>
                    <a:pt x="808" y="5350"/>
                    <a:pt x="473" y="5832"/>
                  </a:cubicBezTo>
                  <a:cubicBezTo>
                    <a:pt x="395" y="5936"/>
                    <a:pt x="450" y="6111"/>
                    <a:pt x="560" y="6171"/>
                  </a:cubicBezTo>
                  <a:cubicBezTo>
                    <a:pt x="732" y="6267"/>
                    <a:pt x="912" y="6307"/>
                    <a:pt x="1092" y="6307"/>
                  </a:cubicBezTo>
                  <a:cubicBezTo>
                    <a:pt x="1170" y="6307"/>
                    <a:pt x="1248" y="6299"/>
                    <a:pt x="1326" y="6285"/>
                  </a:cubicBezTo>
                  <a:lnTo>
                    <a:pt x="1326" y="6285"/>
                  </a:lnTo>
                  <a:cubicBezTo>
                    <a:pt x="1230" y="6395"/>
                    <a:pt x="1133" y="6501"/>
                    <a:pt x="1046" y="6615"/>
                  </a:cubicBezTo>
                  <a:cubicBezTo>
                    <a:pt x="909" y="6795"/>
                    <a:pt x="845" y="7015"/>
                    <a:pt x="983" y="7216"/>
                  </a:cubicBezTo>
                  <a:cubicBezTo>
                    <a:pt x="1084" y="7362"/>
                    <a:pt x="1262" y="7444"/>
                    <a:pt x="1439" y="7444"/>
                  </a:cubicBezTo>
                  <a:cubicBezTo>
                    <a:pt x="1478" y="7444"/>
                    <a:pt x="1517" y="7440"/>
                    <a:pt x="1555" y="7432"/>
                  </a:cubicBezTo>
                  <a:cubicBezTo>
                    <a:pt x="1817" y="7373"/>
                    <a:pt x="2001" y="7147"/>
                    <a:pt x="2175" y="6964"/>
                  </a:cubicBezTo>
                  <a:cubicBezTo>
                    <a:pt x="2331" y="6799"/>
                    <a:pt x="2486" y="6634"/>
                    <a:pt x="2638" y="6469"/>
                  </a:cubicBezTo>
                  <a:lnTo>
                    <a:pt x="2638" y="6469"/>
                  </a:lnTo>
                  <a:cubicBezTo>
                    <a:pt x="2619" y="6565"/>
                    <a:pt x="2601" y="6662"/>
                    <a:pt x="2583" y="6757"/>
                  </a:cubicBezTo>
                  <a:cubicBezTo>
                    <a:pt x="2528" y="7125"/>
                    <a:pt x="2441" y="7693"/>
                    <a:pt x="2789" y="7955"/>
                  </a:cubicBezTo>
                  <a:cubicBezTo>
                    <a:pt x="2881" y="8021"/>
                    <a:pt x="2972" y="8050"/>
                    <a:pt x="3059" y="8050"/>
                  </a:cubicBezTo>
                  <a:cubicBezTo>
                    <a:pt x="3318" y="8050"/>
                    <a:pt x="3538" y="7797"/>
                    <a:pt x="3637" y="7546"/>
                  </a:cubicBezTo>
                  <a:cubicBezTo>
                    <a:pt x="3637" y="7542"/>
                    <a:pt x="3642" y="7538"/>
                    <a:pt x="3642" y="7532"/>
                  </a:cubicBezTo>
                  <a:cubicBezTo>
                    <a:pt x="3711" y="7817"/>
                    <a:pt x="3807" y="8097"/>
                    <a:pt x="3921" y="8372"/>
                  </a:cubicBezTo>
                  <a:cubicBezTo>
                    <a:pt x="3953" y="8450"/>
                    <a:pt x="4013" y="8481"/>
                    <a:pt x="4078" y="8481"/>
                  </a:cubicBezTo>
                  <a:cubicBezTo>
                    <a:pt x="4174" y="8481"/>
                    <a:pt x="4279" y="8412"/>
                    <a:pt x="4312" y="8321"/>
                  </a:cubicBezTo>
                  <a:cubicBezTo>
                    <a:pt x="4444" y="7978"/>
                    <a:pt x="4532" y="7620"/>
                    <a:pt x="4577" y="7257"/>
                  </a:cubicBezTo>
                  <a:cubicBezTo>
                    <a:pt x="4596" y="7303"/>
                    <a:pt x="4615" y="7349"/>
                    <a:pt x="4637" y="7395"/>
                  </a:cubicBezTo>
                  <a:cubicBezTo>
                    <a:pt x="4793" y="7740"/>
                    <a:pt x="4991" y="8238"/>
                    <a:pt x="5418" y="8238"/>
                  </a:cubicBezTo>
                  <a:cubicBezTo>
                    <a:pt x="5457" y="8238"/>
                    <a:pt x="5498" y="8234"/>
                    <a:pt x="5540" y="8226"/>
                  </a:cubicBezTo>
                  <a:cubicBezTo>
                    <a:pt x="5655" y="8198"/>
                    <a:pt x="5705" y="8074"/>
                    <a:pt x="5682" y="7968"/>
                  </a:cubicBezTo>
                  <a:cubicBezTo>
                    <a:pt x="5605" y="7587"/>
                    <a:pt x="5513" y="7202"/>
                    <a:pt x="5407" y="6827"/>
                  </a:cubicBezTo>
                  <a:lnTo>
                    <a:pt x="5407" y="6827"/>
                  </a:lnTo>
                  <a:cubicBezTo>
                    <a:pt x="5587" y="7106"/>
                    <a:pt x="5760" y="7386"/>
                    <a:pt x="5935" y="7665"/>
                  </a:cubicBezTo>
                  <a:cubicBezTo>
                    <a:pt x="5980" y="7737"/>
                    <a:pt x="6043" y="7767"/>
                    <a:pt x="6105" y="7767"/>
                  </a:cubicBezTo>
                  <a:cubicBezTo>
                    <a:pt x="6240" y="7767"/>
                    <a:pt x="6370" y="7623"/>
                    <a:pt x="6288" y="7460"/>
                  </a:cubicBezTo>
                  <a:cubicBezTo>
                    <a:pt x="6012" y="6899"/>
                    <a:pt x="5737" y="6336"/>
                    <a:pt x="5458" y="5771"/>
                  </a:cubicBezTo>
                  <a:lnTo>
                    <a:pt x="5458" y="5771"/>
                  </a:lnTo>
                  <a:cubicBezTo>
                    <a:pt x="5815" y="6101"/>
                    <a:pt x="6173" y="6437"/>
                    <a:pt x="6513" y="6780"/>
                  </a:cubicBezTo>
                  <a:cubicBezTo>
                    <a:pt x="6554" y="6823"/>
                    <a:pt x="6602" y="6841"/>
                    <a:pt x="6648" y="6841"/>
                  </a:cubicBezTo>
                  <a:cubicBezTo>
                    <a:pt x="6783" y="6841"/>
                    <a:pt x="6907" y="6689"/>
                    <a:pt x="6825" y="6542"/>
                  </a:cubicBezTo>
                  <a:cubicBezTo>
                    <a:pt x="6692" y="6299"/>
                    <a:pt x="6550" y="6065"/>
                    <a:pt x="6398" y="5836"/>
                  </a:cubicBezTo>
                  <a:lnTo>
                    <a:pt x="6398" y="5836"/>
                  </a:lnTo>
                  <a:cubicBezTo>
                    <a:pt x="6783" y="6024"/>
                    <a:pt x="7196" y="6166"/>
                    <a:pt x="7641" y="6207"/>
                  </a:cubicBezTo>
                  <a:cubicBezTo>
                    <a:pt x="7650" y="6208"/>
                    <a:pt x="7659" y="6209"/>
                    <a:pt x="7668" y="6209"/>
                  </a:cubicBezTo>
                  <a:cubicBezTo>
                    <a:pt x="7854" y="6209"/>
                    <a:pt x="7927" y="5976"/>
                    <a:pt x="7856" y="5832"/>
                  </a:cubicBezTo>
                  <a:cubicBezTo>
                    <a:pt x="7549" y="5180"/>
                    <a:pt x="6889" y="4918"/>
                    <a:pt x="6325" y="4547"/>
                  </a:cubicBezTo>
                  <a:lnTo>
                    <a:pt x="6325" y="4547"/>
                  </a:lnTo>
                  <a:cubicBezTo>
                    <a:pt x="6489" y="4554"/>
                    <a:pt x="6652" y="4558"/>
                    <a:pt x="6815" y="4558"/>
                  </a:cubicBezTo>
                  <a:cubicBezTo>
                    <a:pt x="7205" y="4558"/>
                    <a:pt x="7594" y="4537"/>
                    <a:pt x="7985" y="4492"/>
                  </a:cubicBezTo>
                  <a:cubicBezTo>
                    <a:pt x="8154" y="4474"/>
                    <a:pt x="8260" y="4346"/>
                    <a:pt x="8228" y="4171"/>
                  </a:cubicBezTo>
                  <a:cubicBezTo>
                    <a:pt x="8145" y="3777"/>
                    <a:pt x="7705" y="3731"/>
                    <a:pt x="7371" y="3726"/>
                  </a:cubicBezTo>
                  <a:cubicBezTo>
                    <a:pt x="7219" y="3726"/>
                    <a:pt x="7064" y="3722"/>
                    <a:pt x="6912" y="3717"/>
                  </a:cubicBezTo>
                  <a:cubicBezTo>
                    <a:pt x="7356" y="3506"/>
                    <a:pt x="7797" y="3277"/>
                    <a:pt x="8228" y="3034"/>
                  </a:cubicBezTo>
                  <a:cubicBezTo>
                    <a:pt x="8406" y="2933"/>
                    <a:pt x="8384" y="2617"/>
                    <a:pt x="8169" y="2571"/>
                  </a:cubicBezTo>
                  <a:cubicBezTo>
                    <a:pt x="7962" y="2534"/>
                    <a:pt x="7760" y="2511"/>
                    <a:pt x="7553" y="2502"/>
                  </a:cubicBezTo>
                  <a:cubicBezTo>
                    <a:pt x="7627" y="2433"/>
                    <a:pt x="7691" y="2350"/>
                    <a:pt x="7737" y="2249"/>
                  </a:cubicBezTo>
                  <a:cubicBezTo>
                    <a:pt x="7811" y="2103"/>
                    <a:pt x="7724" y="1933"/>
                    <a:pt x="7553" y="1924"/>
                  </a:cubicBezTo>
                  <a:cubicBezTo>
                    <a:pt x="7477" y="1922"/>
                    <a:pt x="7401" y="1920"/>
                    <a:pt x="7325" y="1920"/>
                  </a:cubicBezTo>
                  <a:cubicBezTo>
                    <a:pt x="6917" y="1920"/>
                    <a:pt x="6512" y="1962"/>
                    <a:pt x="6118" y="2048"/>
                  </a:cubicBezTo>
                  <a:cubicBezTo>
                    <a:pt x="6467" y="1584"/>
                    <a:pt x="6747" y="1071"/>
                    <a:pt x="6967" y="521"/>
                  </a:cubicBezTo>
                  <a:cubicBezTo>
                    <a:pt x="7023" y="383"/>
                    <a:pt x="6896" y="289"/>
                    <a:pt x="6774" y="289"/>
                  </a:cubicBezTo>
                  <a:cubicBezTo>
                    <a:pt x="6746" y="289"/>
                    <a:pt x="6717" y="294"/>
                    <a:pt x="6692" y="305"/>
                  </a:cubicBezTo>
                  <a:cubicBezTo>
                    <a:pt x="6187" y="549"/>
                    <a:pt x="5747" y="896"/>
                    <a:pt x="5390" y="1319"/>
                  </a:cubicBezTo>
                  <a:cubicBezTo>
                    <a:pt x="5449" y="1066"/>
                    <a:pt x="5504" y="810"/>
                    <a:pt x="5559" y="557"/>
                  </a:cubicBezTo>
                  <a:cubicBezTo>
                    <a:pt x="5588" y="415"/>
                    <a:pt x="5461" y="268"/>
                    <a:pt x="5330" y="268"/>
                  </a:cubicBezTo>
                  <a:cubicBezTo>
                    <a:pt x="5280" y="268"/>
                    <a:pt x="5229" y="289"/>
                    <a:pt x="5187" y="342"/>
                  </a:cubicBezTo>
                  <a:cubicBezTo>
                    <a:pt x="4935" y="649"/>
                    <a:pt x="4729" y="970"/>
                    <a:pt x="4560" y="1324"/>
                  </a:cubicBezTo>
                  <a:cubicBezTo>
                    <a:pt x="4545" y="943"/>
                    <a:pt x="4513" y="562"/>
                    <a:pt x="4458" y="181"/>
                  </a:cubicBezTo>
                  <a:cubicBezTo>
                    <a:pt x="4441" y="64"/>
                    <a:pt x="4327" y="0"/>
                    <a:pt x="42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5" name="Google Shape;3595;p45"/>
            <p:cNvSpPr/>
            <p:nvPr/>
          </p:nvSpPr>
          <p:spPr>
            <a:xfrm>
              <a:off x="8509958" y="3543305"/>
              <a:ext cx="174057" cy="168465"/>
            </a:xfrm>
            <a:custGeom>
              <a:rect b="b" l="l" r="r" t="t"/>
              <a:pathLst>
                <a:path extrusionOk="0" h="5363" w="5541">
                  <a:moveTo>
                    <a:pt x="4267" y="1"/>
                  </a:moveTo>
                  <a:cubicBezTo>
                    <a:pt x="4224" y="1"/>
                    <a:pt x="4177" y="16"/>
                    <a:pt x="4131" y="53"/>
                  </a:cubicBezTo>
                  <a:cubicBezTo>
                    <a:pt x="3714" y="373"/>
                    <a:pt x="3352" y="754"/>
                    <a:pt x="3062" y="1181"/>
                  </a:cubicBezTo>
                  <a:cubicBezTo>
                    <a:pt x="3090" y="873"/>
                    <a:pt x="3122" y="566"/>
                    <a:pt x="3149" y="259"/>
                  </a:cubicBezTo>
                  <a:cubicBezTo>
                    <a:pt x="3163" y="100"/>
                    <a:pt x="3017" y="1"/>
                    <a:pt x="2878" y="1"/>
                  </a:cubicBezTo>
                  <a:cubicBezTo>
                    <a:pt x="2792" y="1"/>
                    <a:pt x="2709" y="39"/>
                    <a:pt x="2668" y="125"/>
                  </a:cubicBezTo>
                  <a:cubicBezTo>
                    <a:pt x="2526" y="419"/>
                    <a:pt x="2421" y="722"/>
                    <a:pt x="2351" y="1033"/>
                  </a:cubicBezTo>
                  <a:cubicBezTo>
                    <a:pt x="2237" y="864"/>
                    <a:pt x="2113" y="699"/>
                    <a:pt x="1980" y="542"/>
                  </a:cubicBezTo>
                  <a:cubicBezTo>
                    <a:pt x="1930" y="485"/>
                    <a:pt x="1870" y="461"/>
                    <a:pt x="1810" y="461"/>
                  </a:cubicBezTo>
                  <a:cubicBezTo>
                    <a:pt x="1654" y="461"/>
                    <a:pt x="1502" y="623"/>
                    <a:pt x="1544" y="796"/>
                  </a:cubicBezTo>
                  <a:cubicBezTo>
                    <a:pt x="1614" y="1075"/>
                    <a:pt x="1718" y="1340"/>
                    <a:pt x="1852" y="1588"/>
                  </a:cubicBezTo>
                  <a:cubicBezTo>
                    <a:pt x="1476" y="1465"/>
                    <a:pt x="1095" y="1373"/>
                    <a:pt x="700" y="1323"/>
                  </a:cubicBezTo>
                  <a:cubicBezTo>
                    <a:pt x="684" y="1321"/>
                    <a:pt x="668" y="1319"/>
                    <a:pt x="653" y="1319"/>
                  </a:cubicBezTo>
                  <a:cubicBezTo>
                    <a:pt x="363" y="1319"/>
                    <a:pt x="254" y="1718"/>
                    <a:pt x="563" y="1823"/>
                  </a:cubicBezTo>
                  <a:lnTo>
                    <a:pt x="1430" y="2111"/>
                  </a:lnTo>
                  <a:cubicBezTo>
                    <a:pt x="1030" y="2208"/>
                    <a:pt x="636" y="2327"/>
                    <a:pt x="247" y="2469"/>
                  </a:cubicBezTo>
                  <a:cubicBezTo>
                    <a:pt x="0" y="2563"/>
                    <a:pt x="3" y="2979"/>
                    <a:pt x="296" y="2979"/>
                  </a:cubicBezTo>
                  <a:cubicBezTo>
                    <a:pt x="302" y="2979"/>
                    <a:pt x="308" y="2979"/>
                    <a:pt x="315" y="2978"/>
                  </a:cubicBezTo>
                  <a:cubicBezTo>
                    <a:pt x="664" y="2964"/>
                    <a:pt x="1003" y="2919"/>
                    <a:pt x="1343" y="2854"/>
                  </a:cubicBezTo>
                  <a:lnTo>
                    <a:pt x="1343" y="2854"/>
                  </a:lnTo>
                  <a:cubicBezTo>
                    <a:pt x="1219" y="2951"/>
                    <a:pt x="1091" y="3052"/>
                    <a:pt x="967" y="3152"/>
                  </a:cubicBezTo>
                  <a:cubicBezTo>
                    <a:pt x="770" y="3315"/>
                    <a:pt x="954" y="3591"/>
                    <a:pt x="1166" y="3591"/>
                  </a:cubicBezTo>
                  <a:cubicBezTo>
                    <a:pt x="1205" y="3591"/>
                    <a:pt x="1245" y="3582"/>
                    <a:pt x="1284" y="3560"/>
                  </a:cubicBezTo>
                  <a:cubicBezTo>
                    <a:pt x="1375" y="3510"/>
                    <a:pt x="1466" y="3455"/>
                    <a:pt x="1559" y="3400"/>
                  </a:cubicBezTo>
                  <a:lnTo>
                    <a:pt x="1559" y="3400"/>
                  </a:lnTo>
                  <a:cubicBezTo>
                    <a:pt x="1356" y="3749"/>
                    <a:pt x="1174" y="4111"/>
                    <a:pt x="1017" y="4487"/>
                  </a:cubicBezTo>
                  <a:cubicBezTo>
                    <a:pt x="948" y="4650"/>
                    <a:pt x="1118" y="4817"/>
                    <a:pt x="1279" y="4817"/>
                  </a:cubicBezTo>
                  <a:cubicBezTo>
                    <a:pt x="1321" y="4817"/>
                    <a:pt x="1362" y="4806"/>
                    <a:pt x="1398" y="4780"/>
                  </a:cubicBezTo>
                  <a:cubicBezTo>
                    <a:pt x="1669" y="4583"/>
                    <a:pt x="1911" y="4358"/>
                    <a:pt x="2118" y="4106"/>
                  </a:cubicBezTo>
                  <a:lnTo>
                    <a:pt x="2118" y="4106"/>
                  </a:lnTo>
                  <a:cubicBezTo>
                    <a:pt x="2054" y="4496"/>
                    <a:pt x="1911" y="4955"/>
                    <a:pt x="2200" y="5285"/>
                  </a:cubicBezTo>
                  <a:cubicBezTo>
                    <a:pt x="2247" y="5339"/>
                    <a:pt x="2306" y="5362"/>
                    <a:pt x="2366" y="5362"/>
                  </a:cubicBezTo>
                  <a:cubicBezTo>
                    <a:pt x="2478" y="5362"/>
                    <a:pt x="2592" y="5281"/>
                    <a:pt x="2632" y="5171"/>
                  </a:cubicBezTo>
                  <a:cubicBezTo>
                    <a:pt x="2723" y="4904"/>
                    <a:pt x="2801" y="4634"/>
                    <a:pt x="2861" y="4358"/>
                  </a:cubicBezTo>
                  <a:cubicBezTo>
                    <a:pt x="2925" y="4602"/>
                    <a:pt x="2994" y="4845"/>
                    <a:pt x="3072" y="5083"/>
                  </a:cubicBezTo>
                  <a:cubicBezTo>
                    <a:pt x="3112" y="5205"/>
                    <a:pt x="3227" y="5265"/>
                    <a:pt x="3338" y="5265"/>
                  </a:cubicBezTo>
                  <a:cubicBezTo>
                    <a:pt x="3468" y="5265"/>
                    <a:pt x="3593" y="5181"/>
                    <a:pt x="3581" y="5014"/>
                  </a:cubicBezTo>
                  <a:cubicBezTo>
                    <a:pt x="3544" y="4528"/>
                    <a:pt x="3447" y="4051"/>
                    <a:pt x="3292" y="3592"/>
                  </a:cubicBezTo>
                  <a:lnTo>
                    <a:pt x="3292" y="3592"/>
                  </a:lnTo>
                  <a:cubicBezTo>
                    <a:pt x="3342" y="3630"/>
                    <a:pt x="3392" y="3670"/>
                    <a:pt x="3439" y="3712"/>
                  </a:cubicBezTo>
                  <a:cubicBezTo>
                    <a:pt x="3723" y="3941"/>
                    <a:pt x="4012" y="4180"/>
                    <a:pt x="4379" y="4248"/>
                  </a:cubicBezTo>
                  <a:cubicBezTo>
                    <a:pt x="4398" y="4252"/>
                    <a:pt x="4416" y="4254"/>
                    <a:pt x="4435" y="4254"/>
                  </a:cubicBezTo>
                  <a:cubicBezTo>
                    <a:pt x="4652" y="4254"/>
                    <a:pt x="4812" y="3994"/>
                    <a:pt x="4631" y="3817"/>
                  </a:cubicBezTo>
                  <a:cubicBezTo>
                    <a:pt x="4332" y="3528"/>
                    <a:pt x="3989" y="3300"/>
                    <a:pt x="3613" y="3139"/>
                  </a:cubicBezTo>
                  <a:cubicBezTo>
                    <a:pt x="4186" y="2987"/>
                    <a:pt x="4810" y="2978"/>
                    <a:pt x="5314" y="2625"/>
                  </a:cubicBezTo>
                  <a:cubicBezTo>
                    <a:pt x="5460" y="2519"/>
                    <a:pt x="5502" y="2272"/>
                    <a:pt x="5314" y="2176"/>
                  </a:cubicBezTo>
                  <a:cubicBezTo>
                    <a:pt x="5182" y="2110"/>
                    <a:pt x="5050" y="2085"/>
                    <a:pt x="4918" y="2085"/>
                  </a:cubicBezTo>
                  <a:cubicBezTo>
                    <a:pt x="4727" y="2085"/>
                    <a:pt x="4536" y="2137"/>
                    <a:pt x="4347" y="2193"/>
                  </a:cubicBezTo>
                  <a:cubicBezTo>
                    <a:pt x="4672" y="1969"/>
                    <a:pt x="5003" y="1744"/>
                    <a:pt x="5328" y="1520"/>
                  </a:cubicBezTo>
                  <a:cubicBezTo>
                    <a:pt x="5540" y="1374"/>
                    <a:pt x="5447" y="1036"/>
                    <a:pt x="5208" y="1036"/>
                  </a:cubicBezTo>
                  <a:cubicBezTo>
                    <a:pt x="5184" y="1036"/>
                    <a:pt x="5158" y="1040"/>
                    <a:pt x="5130" y="1048"/>
                  </a:cubicBezTo>
                  <a:cubicBezTo>
                    <a:pt x="4690" y="1167"/>
                    <a:pt x="4268" y="1332"/>
                    <a:pt x="3874" y="1543"/>
                  </a:cubicBezTo>
                  <a:cubicBezTo>
                    <a:pt x="4099" y="1175"/>
                    <a:pt x="4305" y="800"/>
                    <a:pt x="4484" y="405"/>
                  </a:cubicBezTo>
                  <a:cubicBezTo>
                    <a:pt x="4561" y="241"/>
                    <a:pt x="4436" y="1"/>
                    <a:pt x="4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6" name="Google Shape;3596;p45"/>
            <p:cNvSpPr/>
            <p:nvPr/>
          </p:nvSpPr>
          <p:spPr>
            <a:xfrm>
              <a:off x="8320753" y="3739199"/>
              <a:ext cx="188915" cy="286922"/>
            </a:xfrm>
            <a:custGeom>
              <a:rect b="b" l="l" r="r" t="t"/>
              <a:pathLst>
                <a:path extrusionOk="0" h="9134" w="6014">
                  <a:moveTo>
                    <a:pt x="3857" y="0"/>
                  </a:moveTo>
                  <a:cubicBezTo>
                    <a:pt x="3804" y="0"/>
                    <a:pt x="3749" y="17"/>
                    <a:pt x="3706" y="53"/>
                  </a:cubicBezTo>
                  <a:cubicBezTo>
                    <a:pt x="3284" y="397"/>
                    <a:pt x="3009" y="893"/>
                    <a:pt x="2926" y="1424"/>
                  </a:cubicBezTo>
                  <a:cubicBezTo>
                    <a:pt x="2853" y="1177"/>
                    <a:pt x="2766" y="929"/>
                    <a:pt x="2661" y="681"/>
                  </a:cubicBezTo>
                  <a:cubicBezTo>
                    <a:pt x="2622" y="589"/>
                    <a:pt x="2538" y="507"/>
                    <a:pt x="2436" y="507"/>
                  </a:cubicBezTo>
                  <a:cubicBezTo>
                    <a:pt x="2417" y="507"/>
                    <a:pt x="2396" y="510"/>
                    <a:pt x="2376" y="516"/>
                  </a:cubicBezTo>
                  <a:cubicBezTo>
                    <a:pt x="1757" y="728"/>
                    <a:pt x="1762" y="1392"/>
                    <a:pt x="1886" y="1924"/>
                  </a:cubicBezTo>
                  <a:cubicBezTo>
                    <a:pt x="1886" y="1928"/>
                    <a:pt x="1890" y="1934"/>
                    <a:pt x="1890" y="1938"/>
                  </a:cubicBezTo>
                  <a:cubicBezTo>
                    <a:pt x="1844" y="1892"/>
                    <a:pt x="1803" y="1841"/>
                    <a:pt x="1757" y="1796"/>
                  </a:cubicBezTo>
                  <a:cubicBezTo>
                    <a:pt x="1705" y="1742"/>
                    <a:pt x="1645" y="1719"/>
                    <a:pt x="1586" y="1719"/>
                  </a:cubicBezTo>
                  <a:cubicBezTo>
                    <a:pt x="1479" y="1719"/>
                    <a:pt x="1375" y="1796"/>
                    <a:pt x="1330" y="1906"/>
                  </a:cubicBezTo>
                  <a:cubicBezTo>
                    <a:pt x="1165" y="2332"/>
                    <a:pt x="1211" y="2796"/>
                    <a:pt x="1408" y="3185"/>
                  </a:cubicBezTo>
                  <a:cubicBezTo>
                    <a:pt x="1336" y="3185"/>
                    <a:pt x="1262" y="3185"/>
                    <a:pt x="1188" y="3190"/>
                  </a:cubicBezTo>
                  <a:cubicBezTo>
                    <a:pt x="785" y="3222"/>
                    <a:pt x="413" y="3479"/>
                    <a:pt x="505" y="3928"/>
                  </a:cubicBezTo>
                  <a:cubicBezTo>
                    <a:pt x="587" y="4313"/>
                    <a:pt x="858" y="4607"/>
                    <a:pt x="1202" y="4772"/>
                  </a:cubicBezTo>
                  <a:cubicBezTo>
                    <a:pt x="936" y="4896"/>
                    <a:pt x="680" y="5038"/>
                    <a:pt x="441" y="5208"/>
                  </a:cubicBezTo>
                  <a:cubicBezTo>
                    <a:pt x="281" y="5322"/>
                    <a:pt x="321" y="5602"/>
                    <a:pt x="541" y="5602"/>
                  </a:cubicBezTo>
                  <a:cubicBezTo>
                    <a:pt x="543" y="5602"/>
                    <a:pt x="545" y="5602"/>
                    <a:pt x="547" y="5602"/>
                  </a:cubicBezTo>
                  <a:cubicBezTo>
                    <a:pt x="730" y="5593"/>
                    <a:pt x="909" y="5575"/>
                    <a:pt x="1083" y="5538"/>
                  </a:cubicBezTo>
                  <a:lnTo>
                    <a:pt x="1083" y="5538"/>
                  </a:lnTo>
                  <a:cubicBezTo>
                    <a:pt x="1042" y="5579"/>
                    <a:pt x="1005" y="5621"/>
                    <a:pt x="964" y="5662"/>
                  </a:cubicBezTo>
                  <a:cubicBezTo>
                    <a:pt x="680" y="5983"/>
                    <a:pt x="1" y="6588"/>
                    <a:pt x="350" y="7061"/>
                  </a:cubicBezTo>
                  <a:cubicBezTo>
                    <a:pt x="449" y="7195"/>
                    <a:pt x="573" y="7247"/>
                    <a:pt x="704" y="7247"/>
                  </a:cubicBezTo>
                  <a:cubicBezTo>
                    <a:pt x="814" y="7247"/>
                    <a:pt x="929" y="7211"/>
                    <a:pt x="1037" y="7156"/>
                  </a:cubicBezTo>
                  <a:lnTo>
                    <a:pt x="1037" y="7156"/>
                  </a:lnTo>
                  <a:cubicBezTo>
                    <a:pt x="1005" y="7290"/>
                    <a:pt x="978" y="7427"/>
                    <a:pt x="968" y="7575"/>
                  </a:cubicBezTo>
                  <a:cubicBezTo>
                    <a:pt x="956" y="7688"/>
                    <a:pt x="1066" y="7768"/>
                    <a:pt x="1170" y="7768"/>
                  </a:cubicBezTo>
                  <a:cubicBezTo>
                    <a:pt x="1218" y="7768"/>
                    <a:pt x="1265" y="7751"/>
                    <a:pt x="1298" y="7712"/>
                  </a:cubicBezTo>
                  <a:cubicBezTo>
                    <a:pt x="1321" y="7689"/>
                    <a:pt x="1340" y="7666"/>
                    <a:pt x="1358" y="7643"/>
                  </a:cubicBezTo>
                  <a:lnTo>
                    <a:pt x="1358" y="7643"/>
                  </a:lnTo>
                  <a:cubicBezTo>
                    <a:pt x="1262" y="8028"/>
                    <a:pt x="1220" y="8455"/>
                    <a:pt x="1514" y="8688"/>
                  </a:cubicBezTo>
                  <a:cubicBezTo>
                    <a:pt x="1558" y="8724"/>
                    <a:pt x="1605" y="8741"/>
                    <a:pt x="1651" y="8741"/>
                  </a:cubicBezTo>
                  <a:cubicBezTo>
                    <a:pt x="1729" y="8741"/>
                    <a:pt x="1802" y="8691"/>
                    <a:pt x="1840" y="8601"/>
                  </a:cubicBezTo>
                  <a:cubicBezTo>
                    <a:pt x="2024" y="8152"/>
                    <a:pt x="2202" y="7702"/>
                    <a:pt x="2386" y="7253"/>
                  </a:cubicBezTo>
                  <a:lnTo>
                    <a:pt x="2386" y="7253"/>
                  </a:lnTo>
                  <a:cubicBezTo>
                    <a:pt x="2381" y="7317"/>
                    <a:pt x="2376" y="7382"/>
                    <a:pt x="2376" y="7446"/>
                  </a:cubicBezTo>
                  <a:cubicBezTo>
                    <a:pt x="2363" y="7831"/>
                    <a:pt x="2358" y="8235"/>
                    <a:pt x="2418" y="8615"/>
                  </a:cubicBezTo>
                  <a:cubicBezTo>
                    <a:pt x="2454" y="8845"/>
                    <a:pt x="2587" y="9120"/>
                    <a:pt x="2853" y="9133"/>
                  </a:cubicBezTo>
                  <a:cubicBezTo>
                    <a:pt x="2860" y="9133"/>
                    <a:pt x="2866" y="9134"/>
                    <a:pt x="2872" y="9134"/>
                  </a:cubicBezTo>
                  <a:cubicBezTo>
                    <a:pt x="3198" y="9134"/>
                    <a:pt x="3226" y="8643"/>
                    <a:pt x="3289" y="8400"/>
                  </a:cubicBezTo>
                  <a:cubicBezTo>
                    <a:pt x="3394" y="8009"/>
                    <a:pt x="3472" y="7615"/>
                    <a:pt x="3527" y="7217"/>
                  </a:cubicBezTo>
                  <a:cubicBezTo>
                    <a:pt x="3555" y="7010"/>
                    <a:pt x="3578" y="6804"/>
                    <a:pt x="3596" y="6597"/>
                  </a:cubicBezTo>
                  <a:cubicBezTo>
                    <a:pt x="3720" y="6951"/>
                    <a:pt x="3872" y="7290"/>
                    <a:pt x="4069" y="7611"/>
                  </a:cubicBezTo>
                  <a:cubicBezTo>
                    <a:pt x="4108" y="7673"/>
                    <a:pt x="4165" y="7701"/>
                    <a:pt x="4222" y="7701"/>
                  </a:cubicBezTo>
                  <a:cubicBezTo>
                    <a:pt x="4284" y="7701"/>
                    <a:pt x="4347" y="7668"/>
                    <a:pt x="4390" y="7611"/>
                  </a:cubicBezTo>
                  <a:cubicBezTo>
                    <a:pt x="4655" y="7266"/>
                    <a:pt x="4545" y="6809"/>
                    <a:pt x="4408" y="6413"/>
                  </a:cubicBezTo>
                  <a:lnTo>
                    <a:pt x="4408" y="6413"/>
                  </a:lnTo>
                  <a:cubicBezTo>
                    <a:pt x="4559" y="6555"/>
                    <a:pt x="4730" y="6663"/>
                    <a:pt x="4902" y="6663"/>
                  </a:cubicBezTo>
                  <a:cubicBezTo>
                    <a:pt x="4992" y="6663"/>
                    <a:pt x="5081" y="6634"/>
                    <a:pt x="5169" y="6565"/>
                  </a:cubicBezTo>
                  <a:cubicBezTo>
                    <a:pt x="5563" y="6254"/>
                    <a:pt x="5182" y="5511"/>
                    <a:pt x="5000" y="5175"/>
                  </a:cubicBezTo>
                  <a:cubicBezTo>
                    <a:pt x="4985" y="5158"/>
                    <a:pt x="4972" y="5139"/>
                    <a:pt x="4962" y="5116"/>
                  </a:cubicBezTo>
                  <a:lnTo>
                    <a:pt x="4962" y="5116"/>
                  </a:lnTo>
                  <a:cubicBezTo>
                    <a:pt x="5091" y="5175"/>
                    <a:pt x="5224" y="5230"/>
                    <a:pt x="5362" y="5276"/>
                  </a:cubicBezTo>
                  <a:cubicBezTo>
                    <a:pt x="5388" y="5285"/>
                    <a:pt x="5412" y="5290"/>
                    <a:pt x="5436" y="5290"/>
                  </a:cubicBezTo>
                  <a:cubicBezTo>
                    <a:pt x="5604" y="5290"/>
                    <a:pt x="5705" y="5077"/>
                    <a:pt x="5633" y="4923"/>
                  </a:cubicBezTo>
                  <a:cubicBezTo>
                    <a:pt x="5472" y="4612"/>
                    <a:pt x="5252" y="4355"/>
                    <a:pt x="4990" y="4135"/>
                  </a:cubicBezTo>
                  <a:lnTo>
                    <a:pt x="4990" y="4135"/>
                  </a:lnTo>
                  <a:cubicBezTo>
                    <a:pt x="5051" y="4138"/>
                    <a:pt x="5112" y="4140"/>
                    <a:pt x="5172" y="4140"/>
                  </a:cubicBezTo>
                  <a:cubicBezTo>
                    <a:pt x="5286" y="4140"/>
                    <a:pt x="5399" y="4135"/>
                    <a:pt x="5513" y="4125"/>
                  </a:cubicBezTo>
                  <a:cubicBezTo>
                    <a:pt x="5669" y="4112"/>
                    <a:pt x="5798" y="3979"/>
                    <a:pt x="5751" y="3814"/>
                  </a:cubicBezTo>
                  <a:cubicBezTo>
                    <a:pt x="5641" y="3424"/>
                    <a:pt x="5371" y="3213"/>
                    <a:pt x="5045" y="3098"/>
                  </a:cubicBezTo>
                  <a:cubicBezTo>
                    <a:pt x="5288" y="3001"/>
                    <a:pt x="5527" y="2906"/>
                    <a:pt x="5770" y="2804"/>
                  </a:cubicBezTo>
                  <a:cubicBezTo>
                    <a:pt x="5967" y="2726"/>
                    <a:pt x="6013" y="2415"/>
                    <a:pt x="5770" y="2355"/>
                  </a:cubicBezTo>
                  <a:cubicBezTo>
                    <a:pt x="5563" y="2302"/>
                    <a:pt x="5354" y="2276"/>
                    <a:pt x="5146" y="2276"/>
                  </a:cubicBezTo>
                  <a:cubicBezTo>
                    <a:pt x="5018" y="2276"/>
                    <a:pt x="4891" y="2285"/>
                    <a:pt x="4765" y="2305"/>
                  </a:cubicBezTo>
                  <a:cubicBezTo>
                    <a:pt x="5023" y="2071"/>
                    <a:pt x="5279" y="1837"/>
                    <a:pt x="5536" y="1608"/>
                  </a:cubicBezTo>
                  <a:cubicBezTo>
                    <a:pt x="5653" y="1504"/>
                    <a:pt x="5553" y="1327"/>
                    <a:pt x="5421" y="1327"/>
                  </a:cubicBezTo>
                  <a:cubicBezTo>
                    <a:pt x="5408" y="1327"/>
                    <a:pt x="5394" y="1329"/>
                    <a:pt x="5380" y="1333"/>
                  </a:cubicBezTo>
                  <a:cubicBezTo>
                    <a:pt x="5000" y="1429"/>
                    <a:pt x="4646" y="1576"/>
                    <a:pt x="4329" y="1773"/>
                  </a:cubicBezTo>
                  <a:cubicBezTo>
                    <a:pt x="4472" y="1484"/>
                    <a:pt x="4596" y="1185"/>
                    <a:pt x="4710" y="878"/>
                  </a:cubicBezTo>
                  <a:cubicBezTo>
                    <a:pt x="4763" y="723"/>
                    <a:pt x="4623" y="604"/>
                    <a:pt x="4486" y="604"/>
                  </a:cubicBezTo>
                  <a:cubicBezTo>
                    <a:pt x="4433" y="604"/>
                    <a:pt x="4380" y="622"/>
                    <a:pt x="4339" y="663"/>
                  </a:cubicBezTo>
                  <a:cubicBezTo>
                    <a:pt x="4215" y="791"/>
                    <a:pt x="4100" y="925"/>
                    <a:pt x="3995" y="1067"/>
                  </a:cubicBezTo>
                  <a:cubicBezTo>
                    <a:pt x="4027" y="778"/>
                    <a:pt x="4045" y="489"/>
                    <a:pt x="4060" y="200"/>
                  </a:cubicBezTo>
                  <a:cubicBezTo>
                    <a:pt x="4066" y="69"/>
                    <a:pt x="3964" y="0"/>
                    <a:pt x="38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7" name="Google Shape;3597;p45"/>
            <p:cNvSpPr/>
            <p:nvPr/>
          </p:nvSpPr>
          <p:spPr>
            <a:xfrm>
              <a:off x="8350533" y="3794676"/>
              <a:ext cx="110132" cy="164853"/>
            </a:xfrm>
            <a:custGeom>
              <a:rect b="b" l="l" r="r" t="t"/>
              <a:pathLst>
                <a:path extrusionOk="0" h="5248" w="3506">
                  <a:moveTo>
                    <a:pt x="1898" y="0"/>
                  </a:moveTo>
                  <a:cubicBezTo>
                    <a:pt x="1810" y="0"/>
                    <a:pt x="1722" y="35"/>
                    <a:pt x="1667" y="113"/>
                  </a:cubicBezTo>
                  <a:cubicBezTo>
                    <a:pt x="1557" y="259"/>
                    <a:pt x="1465" y="410"/>
                    <a:pt x="1378" y="571"/>
                  </a:cubicBezTo>
                  <a:cubicBezTo>
                    <a:pt x="1383" y="526"/>
                    <a:pt x="1391" y="479"/>
                    <a:pt x="1396" y="433"/>
                  </a:cubicBezTo>
                  <a:cubicBezTo>
                    <a:pt x="1424" y="239"/>
                    <a:pt x="1272" y="109"/>
                    <a:pt x="1126" y="109"/>
                  </a:cubicBezTo>
                  <a:cubicBezTo>
                    <a:pt x="1030" y="109"/>
                    <a:pt x="936" y="165"/>
                    <a:pt x="896" y="296"/>
                  </a:cubicBezTo>
                  <a:cubicBezTo>
                    <a:pt x="740" y="810"/>
                    <a:pt x="695" y="1341"/>
                    <a:pt x="704" y="1874"/>
                  </a:cubicBezTo>
                  <a:cubicBezTo>
                    <a:pt x="663" y="1813"/>
                    <a:pt x="617" y="1754"/>
                    <a:pt x="575" y="1694"/>
                  </a:cubicBezTo>
                  <a:cubicBezTo>
                    <a:pt x="516" y="1616"/>
                    <a:pt x="427" y="1580"/>
                    <a:pt x="341" y="1580"/>
                  </a:cubicBezTo>
                  <a:cubicBezTo>
                    <a:pt x="185" y="1580"/>
                    <a:pt x="39" y="1697"/>
                    <a:pt x="98" y="1891"/>
                  </a:cubicBezTo>
                  <a:cubicBezTo>
                    <a:pt x="162" y="2098"/>
                    <a:pt x="236" y="2295"/>
                    <a:pt x="323" y="2492"/>
                  </a:cubicBezTo>
                  <a:cubicBezTo>
                    <a:pt x="199" y="2571"/>
                    <a:pt x="130" y="2754"/>
                    <a:pt x="263" y="2896"/>
                  </a:cubicBezTo>
                  <a:cubicBezTo>
                    <a:pt x="373" y="3011"/>
                    <a:pt x="483" y="3125"/>
                    <a:pt x="593" y="3244"/>
                  </a:cubicBezTo>
                  <a:cubicBezTo>
                    <a:pt x="268" y="3648"/>
                    <a:pt x="79" y="4139"/>
                    <a:pt x="20" y="4662"/>
                  </a:cubicBezTo>
                  <a:cubicBezTo>
                    <a:pt x="0" y="4817"/>
                    <a:pt x="144" y="4913"/>
                    <a:pt x="283" y="4913"/>
                  </a:cubicBezTo>
                  <a:cubicBezTo>
                    <a:pt x="370" y="4913"/>
                    <a:pt x="455" y="4875"/>
                    <a:pt x="498" y="4790"/>
                  </a:cubicBezTo>
                  <a:cubicBezTo>
                    <a:pt x="612" y="4560"/>
                    <a:pt x="735" y="4332"/>
                    <a:pt x="869" y="4111"/>
                  </a:cubicBezTo>
                  <a:lnTo>
                    <a:pt x="869" y="4111"/>
                  </a:lnTo>
                  <a:cubicBezTo>
                    <a:pt x="860" y="4427"/>
                    <a:pt x="883" y="4749"/>
                    <a:pt x="932" y="5074"/>
                  </a:cubicBezTo>
                  <a:cubicBezTo>
                    <a:pt x="951" y="5191"/>
                    <a:pt x="1058" y="5248"/>
                    <a:pt x="1166" y="5248"/>
                  </a:cubicBezTo>
                  <a:cubicBezTo>
                    <a:pt x="1275" y="5248"/>
                    <a:pt x="1385" y="5189"/>
                    <a:pt x="1406" y="5074"/>
                  </a:cubicBezTo>
                  <a:cubicBezTo>
                    <a:pt x="1446" y="4859"/>
                    <a:pt x="1483" y="4647"/>
                    <a:pt x="1520" y="4437"/>
                  </a:cubicBezTo>
                  <a:cubicBezTo>
                    <a:pt x="1543" y="4529"/>
                    <a:pt x="1565" y="4615"/>
                    <a:pt x="1598" y="4702"/>
                  </a:cubicBezTo>
                  <a:cubicBezTo>
                    <a:pt x="1636" y="4827"/>
                    <a:pt x="1744" y="4887"/>
                    <a:pt x="1850" y="4887"/>
                  </a:cubicBezTo>
                  <a:cubicBezTo>
                    <a:pt x="1979" y="4887"/>
                    <a:pt x="2105" y="4800"/>
                    <a:pt x="2102" y="4634"/>
                  </a:cubicBezTo>
                  <a:cubicBezTo>
                    <a:pt x="2102" y="4281"/>
                    <a:pt x="2079" y="3932"/>
                    <a:pt x="2033" y="3580"/>
                  </a:cubicBezTo>
                  <a:lnTo>
                    <a:pt x="2033" y="3580"/>
                  </a:lnTo>
                  <a:cubicBezTo>
                    <a:pt x="2176" y="3703"/>
                    <a:pt x="2327" y="3818"/>
                    <a:pt x="2492" y="3919"/>
                  </a:cubicBezTo>
                  <a:cubicBezTo>
                    <a:pt x="2530" y="3941"/>
                    <a:pt x="2572" y="3951"/>
                    <a:pt x="2613" y="3951"/>
                  </a:cubicBezTo>
                  <a:cubicBezTo>
                    <a:pt x="2774" y="3951"/>
                    <a:pt x="2932" y="3797"/>
                    <a:pt x="2873" y="3625"/>
                  </a:cubicBezTo>
                  <a:cubicBezTo>
                    <a:pt x="2763" y="3305"/>
                    <a:pt x="2593" y="3015"/>
                    <a:pt x="2369" y="2776"/>
                  </a:cubicBezTo>
                  <a:cubicBezTo>
                    <a:pt x="2523" y="2733"/>
                    <a:pt x="2684" y="2720"/>
                    <a:pt x="2846" y="2720"/>
                  </a:cubicBezTo>
                  <a:cubicBezTo>
                    <a:pt x="2953" y="2720"/>
                    <a:pt x="3061" y="2726"/>
                    <a:pt x="3167" y="2731"/>
                  </a:cubicBezTo>
                  <a:cubicBezTo>
                    <a:pt x="3170" y="2731"/>
                    <a:pt x="3173" y="2731"/>
                    <a:pt x="3176" y="2731"/>
                  </a:cubicBezTo>
                  <a:cubicBezTo>
                    <a:pt x="3505" y="2731"/>
                    <a:pt x="3484" y="2249"/>
                    <a:pt x="3167" y="2213"/>
                  </a:cubicBezTo>
                  <a:cubicBezTo>
                    <a:pt x="3038" y="2194"/>
                    <a:pt x="2914" y="2185"/>
                    <a:pt x="2786" y="2181"/>
                  </a:cubicBezTo>
                  <a:cubicBezTo>
                    <a:pt x="2969" y="1965"/>
                    <a:pt x="3148" y="1745"/>
                    <a:pt x="3322" y="1516"/>
                  </a:cubicBezTo>
                  <a:cubicBezTo>
                    <a:pt x="3454" y="1342"/>
                    <a:pt x="3264" y="1127"/>
                    <a:pt x="3079" y="1127"/>
                  </a:cubicBezTo>
                  <a:cubicBezTo>
                    <a:pt x="3020" y="1127"/>
                    <a:pt x="2961" y="1150"/>
                    <a:pt x="2914" y="1204"/>
                  </a:cubicBezTo>
                  <a:cubicBezTo>
                    <a:pt x="2712" y="1434"/>
                    <a:pt x="2501" y="1648"/>
                    <a:pt x="2272" y="1846"/>
                  </a:cubicBezTo>
                  <a:cubicBezTo>
                    <a:pt x="2465" y="1451"/>
                    <a:pt x="2689" y="1070"/>
                    <a:pt x="2937" y="708"/>
                  </a:cubicBezTo>
                  <a:cubicBezTo>
                    <a:pt x="3070" y="519"/>
                    <a:pt x="2885" y="329"/>
                    <a:pt x="2697" y="329"/>
                  </a:cubicBezTo>
                  <a:cubicBezTo>
                    <a:pt x="2659" y="329"/>
                    <a:pt x="2620" y="337"/>
                    <a:pt x="2583" y="355"/>
                  </a:cubicBezTo>
                  <a:cubicBezTo>
                    <a:pt x="2304" y="493"/>
                    <a:pt x="2094" y="727"/>
                    <a:pt x="1914" y="979"/>
                  </a:cubicBezTo>
                  <a:cubicBezTo>
                    <a:pt x="1978" y="754"/>
                    <a:pt x="2052" y="530"/>
                    <a:pt x="2139" y="310"/>
                  </a:cubicBezTo>
                  <a:cubicBezTo>
                    <a:pt x="2213" y="119"/>
                    <a:pt x="2058" y="0"/>
                    <a:pt x="18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98" name="Google Shape;3598;p45"/>
          <p:cNvSpPr txBox="1"/>
          <p:nvPr>
            <p:ph type="title"/>
          </p:nvPr>
        </p:nvSpPr>
        <p:spPr>
          <a:xfrm>
            <a:off x="1863875" y="519400"/>
            <a:ext cx="541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pic>
        <p:nvPicPr>
          <p:cNvPr id="3599" name="Google Shape;3599;p45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1767449" y="-1731832"/>
            <a:ext cx="3852000" cy="3445953"/>
          </a:xfrm>
          <a:prstGeom prst="rect">
            <a:avLst/>
          </a:prstGeom>
          <a:noFill/>
          <a:ln>
            <a:noFill/>
          </a:ln>
        </p:spPr>
      </p:pic>
      <p:pic>
        <p:nvPicPr>
          <p:cNvPr id="3600" name="Google Shape;3600;p45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7280076" y="3635068"/>
            <a:ext cx="3852000" cy="3445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9">
  <p:cSld name="CUSTOM_13">
    <p:spTree>
      <p:nvGrpSpPr>
        <p:cNvPr id="3601" name="Shape 3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2" name="Google Shape;3602;p46"/>
          <p:cNvSpPr/>
          <p:nvPr/>
        </p:nvSpPr>
        <p:spPr>
          <a:xfrm rot="5399931">
            <a:off x="1882052" y="-676593"/>
            <a:ext cx="5341988" cy="6496676"/>
          </a:xfrm>
          <a:custGeom>
            <a:rect b="b" l="l" r="r" t="t"/>
            <a:pathLst>
              <a:path extrusionOk="0" h="42662" w="43199">
                <a:moveTo>
                  <a:pt x="20782" y="1"/>
                </a:moveTo>
                <a:cubicBezTo>
                  <a:pt x="15645" y="1"/>
                  <a:pt x="9975" y="653"/>
                  <a:pt x="7773" y="3589"/>
                </a:cubicBezTo>
                <a:cubicBezTo>
                  <a:pt x="1102" y="12462"/>
                  <a:pt x="14578" y="15664"/>
                  <a:pt x="8941" y="24137"/>
                </a:cubicBezTo>
                <a:cubicBezTo>
                  <a:pt x="5572" y="28673"/>
                  <a:pt x="1" y="35878"/>
                  <a:pt x="7006" y="39981"/>
                </a:cubicBezTo>
                <a:cubicBezTo>
                  <a:pt x="10665" y="41732"/>
                  <a:pt x="15033" y="42661"/>
                  <a:pt x="19405" y="42661"/>
                </a:cubicBezTo>
                <a:cubicBezTo>
                  <a:pt x="25198" y="42661"/>
                  <a:pt x="30996" y="41030"/>
                  <a:pt x="35159" y="37513"/>
                </a:cubicBezTo>
                <a:cubicBezTo>
                  <a:pt x="43198" y="28840"/>
                  <a:pt x="31190" y="25838"/>
                  <a:pt x="33191" y="18666"/>
                </a:cubicBezTo>
                <a:cubicBezTo>
                  <a:pt x="33925" y="17165"/>
                  <a:pt x="35493" y="16298"/>
                  <a:pt x="36627" y="15030"/>
                </a:cubicBezTo>
                <a:cubicBezTo>
                  <a:pt x="41697" y="8826"/>
                  <a:pt x="34692" y="987"/>
                  <a:pt x="27587" y="286"/>
                </a:cubicBezTo>
                <a:cubicBezTo>
                  <a:pt x="25786" y="164"/>
                  <a:pt x="23351" y="1"/>
                  <a:pt x="20782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03" name="Google Shape;3603;p46"/>
          <p:cNvGrpSpPr/>
          <p:nvPr/>
        </p:nvGrpSpPr>
        <p:grpSpPr>
          <a:xfrm rot="6885611">
            <a:off x="-353026" y="-1365618"/>
            <a:ext cx="1538917" cy="2748844"/>
            <a:chOff x="4594400" y="3206375"/>
            <a:chExt cx="328725" cy="587175"/>
          </a:xfrm>
        </p:grpSpPr>
        <p:sp>
          <p:nvSpPr>
            <p:cNvPr id="3604" name="Google Shape;3604;p46"/>
            <p:cNvSpPr/>
            <p:nvPr/>
          </p:nvSpPr>
          <p:spPr>
            <a:xfrm>
              <a:off x="4594400" y="3206375"/>
              <a:ext cx="328725" cy="394600"/>
            </a:xfrm>
            <a:custGeom>
              <a:rect b="b" l="l" r="r" t="t"/>
              <a:pathLst>
                <a:path extrusionOk="0" h="15784" w="13149">
                  <a:moveTo>
                    <a:pt x="7136" y="0"/>
                  </a:moveTo>
                  <a:cubicBezTo>
                    <a:pt x="7136" y="0"/>
                    <a:pt x="6179" y="1376"/>
                    <a:pt x="5059" y="2289"/>
                  </a:cubicBezTo>
                  <a:cubicBezTo>
                    <a:pt x="4922" y="2399"/>
                    <a:pt x="4780" y="2504"/>
                    <a:pt x="4638" y="2610"/>
                  </a:cubicBezTo>
                  <a:cubicBezTo>
                    <a:pt x="3904" y="3133"/>
                    <a:pt x="3051" y="3619"/>
                    <a:pt x="2289" y="4472"/>
                  </a:cubicBezTo>
                  <a:cubicBezTo>
                    <a:pt x="1629" y="5210"/>
                    <a:pt x="1033" y="6219"/>
                    <a:pt x="629" y="7764"/>
                  </a:cubicBezTo>
                  <a:cubicBezTo>
                    <a:pt x="1" y="10177"/>
                    <a:pt x="267" y="12213"/>
                    <a:pt x="1138" y="13515"/>
                  </a:cubicBezTo>
                  <a:cubicBezTo>
                    <a:pt x="1661" y="14300"/>
                    <a:pt x="2403" y="14823"/>
                    <a:pt x="3298" y="15001"/>
                  </a:cubicBezTo>
                  <a:cubicBezTo>
                    <a:pt x="3367" y="15015"/>
                    <a:pt x="3431" y="15024"/>
                    <a:pt x="3495" y="15033"/>
                  </a:cubicBezTo>
                  <a:cubicBezTo>
                    <a:pt x="3596" y="15047"/>
                    <a:pt x="3694" y="15054"/>
                    <a:pt x="3789" y="15054"/>
                  </a:cubicBezTo>
                  <a:cubicBezTo>
                    <a:pt x="5086" y="15054"/>
                    <a:pt x="5839" y="13800"/>
                    <a:pt x="5839" y="13800"/>
                  </a:cubicBezTo>
                  <a:cubicBezTo>
                    <a:pt x="5839" y="13800"/>
                    <a:pt x="5963" y="14478"/>
                    <a:pt x="6756" y="15235"/>
                  </a:cubicBezTo>
                  <a:cubicBezTo>
                    <a:pt x="7017" y="15487"/>
                    <a:pt x="7398" y="15644"/>
                    <a:pt x="7834" y="15726"/>
                  </a:cubicBezTo>
                  <a:cubicBezTo>
                    <a:pt x="8050" y="15765"/>
                    <a:pt x="8279" y="15784"/>
                    <a:pt x="8514" y="15784"/>
                  </a:cubicBezTo>
                  <a:cubicBezTo>
                    <a:pt x="9281" y="15784"/>
                    <a:pt x="10106" y="15584"/>
                    <a:pt x="10713" y="15225"/>
                  </a:cubicBezTo>
                  <a:cubicBezTo>
                    <a:pt x="10846" y="15148"/>
                    <a:pt x="10966" y="15066"/>
                    <a:pt x="11076" y="14973"/>
                  </a:cubicBezTo>
                  <a:cubicBezTo>
                    <a:pt x="13113" y="13263"/>
                    <a:pt x="13149" y="10351"/>
                    <a:pt x="12594" y="7383"/>
                  </a:cubicBezTo>
                  <a:cubicBezTo>
                    <a:pt x="12415" y="6420"/>
                    <a:pt x="12076" y="5545"/>
                    <a:pt x="11649" y="4756"/>
                  </a:cubicBezTo>
                  <a:cubicBezTo>
                    <a:pt x="11049" y="3637"/>
                    <a:pt x="10273" y="2697"/>
                    <a:pt x="9540" y="1954"/>
                  </a:cubicBezTo>
                  <a:cubicBezTo>
                    <a:pt x="8283" y="688"/>
                    <a:pt x="7136" y="0"/>
                    <a:pt x="7136" y="0"/>
                  </a:cubicBezTo>
                  <a:close/>
                </a:path>
              </a:pathLst>
            </a:custGeom>
            <a:solidFill>
              <a:schemeClr val="accent1">
                <a:alpha val="656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5" name="Google Shape;3605;p46"/>
            <p:cNvSpPr/>
            <p:nvPr/>
          </p:nvSpPr>
          <p:spPr>
            <a:xfrm>
              <a:off x="4622825" y="3271625"/>
              <a:ext cx="87525" cy="309775"/>
            </a:xfrm>
            <a:custGeom>
              <a:rect b="b" l="l" r="r" t="t"/>
              <a:pathLst>
                <a:path extrusionOk="0" h="12391" w="3501">
                  <a:moveTo>
                    <a:pt x="3501" y="0"/>
                  </a:moveTo>
                  <a:lnTo>
                    <a:pt x="3501" y="0"/>
                  </a:lnTo>
                  <a:cubicBezTo>
                    <a:pt x="2767" y="523"/>
                    <a:pt x="1914" y="1009"/>
                    <a:pt x="1152" y="1862"/>
                  </a:cubicBezTo>
                  <a:cubicBezTo>
                    <a:pt x="951" y="4917"/>
                    <a:pt x="809" y="7993"/>
                    <a:pt x="1" y="10905"/>
                  </a:cubicBezTo>
                  <a:cubicBezTo>
                    <a:pt x="524" y="11690"/>
                    <a:pt x="1266" y="12213"/>
                    <a:pt x="2161" y="12391"/>
                  </a:cubicBezTo>
                  <a:cubicBezTo>
                    <a:pt x="2216" y="12185"/>
                    <a:pt x="2257" y="11978"/>
                    <a:pt x="2299" y="11768"/>
                  </a:cubicBezTo>
                  <a:cubicBezTo>
                    <a:pt x="2468" y="10869"/>
                    <a:pt x="2597" y="9952"/>
                    <a:pt x="2515" y="9038"/>
                  </a:cubicBezTo>
                  <a:cubicBezTo>
                    <a:pt x="2405" y="7883"/>
                    <a:pt x="1954" y="6765"/>
                    <a:pt x="1964" y="5599"/>
                  </a:cubicBezTo>
                  <a:cubicBezTo>
                    <a:pt x="1977" y="3664"/>
                    <a:pt x="3248" y="1884"/>
                    <a:pt x="3501" y="0"/>
                  </a:cubicBezTo>
                  <a:close/>
                </a:path>
              </a:pathLst>
            </a:custGeom>
            <a:solidFill>
              <a:schemeClr val="accent1">
                <a:alpha val="656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6" name="Google Shape;3606;p46"/>
            <p:cNvSpPr/>
            <p:nvPr/>
          </p:nvSpPr>
          <p:spPr>
            <a:xfrm>
              <a:off x="4790225" y="3255225"/>
              <a:ext cx="95400" cy="345750"/>
            </a:xfrm>
            <a:custGeom>
              <a:rect b="b" l="l" r="r" t="t"/>
              <a:pathLst>
                <a:path extrusionOk="0" h="13830" w="3816">
                  <a:moveTo>
                    <a:pt x="1707" y="0"/>
                  </a:moveTo>
                  <a:lnTo>
                    <a:pt x="1707" y="0"/>
                  </a:lnTo>
                  <a:cubicBezTo>
                    <a:pt x="1725" y="197"/>
                    <a:pt x="1758" y="390"/>
                    <a:pt x="1785" y="582"/>
                  </a:cubicBezTo>
                  <a:cubicBezTo>
                    <a:pt x="2459" y="5031"/>
                    <a:pt x="1821" y="9662"/>
                    <a:pt x="1" y="13772"/>
                  </a:cubicBezTo>
                  <a:cubicBezTo>
                    <a:pt x="217" y="13811"/>
                    <a:pt x="446" y="13830"/>
                    <a:pt x="681" y="13830"/>
                  </a:cubicBezTo>
                  <a:cubicBezTo>
                    <a:pt x="1448" y="13830"/>
                    <a:pt x="2273" y="13630"/>
                    <a:pt x="2880" y="13271"/>
                  </a:cubicBezTo>
                  <a:cubicBezTo>
                    <a:pt x="3353" y="12075"/>
                    <a:pt x="3568" y="10777"/>
                    <a:pt x="3491" y="9497"/>
                  </a:cubicBezTo>
                  <a:cubicBezTo>
                    <a:pt x="3413" y="8145"/>
                    <a:pt x="3023" y="6805"/>
                    <a:pt x="3151" y="5453"/>
                  </a:cubicBezTo>
                  <a:cubicBezTo>
                    <a:pt x="3234" y="4545"/>
                    <a:pt x="3551" y="3678"/>
                    <a:pt x="3816" y="2802"/>
                  </a:cubicBezTo>
                  <a:cubicBezTo>
                    <a:pt x="3216" y="1683"/>
                    <a:pt x="2440" y="743"/>
                    <a:pt x="1707" y="0"/>
                  </a:cubicBezTo>
                  <a:close/>
                </a:path>
              </a:pathLst>
            </a:custGeom>
            <a:solidFill>
              <a:schemeClr val="accent1">
                <a:alpha val="656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7" name="Google Shape;3607;p46"/>
            <p:cNvSpPr/>
            <p:nvPr/>
          </p:nvSpPr>
          <p:spPr>
            <a:xfrm>
              <a:off x="4601750" y="3206475"/>
              <a:ext cx="314975" cy="587075"/>
            </a:xfrm>
            <a:custGeom>
              <a:rect b="b" l="l" r="r" t="t"/>
              <a:pathLst>
                <a:path extrusionOk="0" h="23483" w="12599">
                  <a:moveTo>
                    <a:pt x="6852" y="1"/>
                  </a:moveTo>
                  <a:cubicBezTo>
                    <a:pt x="6852" y="1"/>
                    <a:pt x="6838" y="20"/>
                    <a:pt x="6810" y="60"/>
                  </a:cubicBezTo>
                  <a:cubicBezTo>
                    <a:pt x="6797" y="107"/>
                    <a:pt x="6783" y="153"/>
                    <a:pt x="6774" y="198"/>
                  </a:cubicBezTo>
                  <a:cubicBezTo>
                    <a:pt x="6677" y="565"/>
                    <a:pt x="6586" y="936"/>
                    <a:pt x="6508" y="1313"/>
                  </a:cubicBezTo>
                  <a:cubicBezTo>
                    <a:pt x="6457" y="1560"/>
                    <a:pt x="6407" y="1808"/>
                    <a:pt x="6361" y="2056"/>
                  </a:cubicBezTo>
                  <a:cubicBezTo>
                    <a:pt x="6283" y="1804"/>
                    <a:pt x="6177" y="1560"/>
                    <a:pt x="6044" y="1326"/>
                  </a:cubicBezTo>
                  <a:cubicBezTo>
                    <a:pt x="6012" y="1262"/>
                    <a:pt x="5976" y="1203"/>
                    <a:pt x="5940" y="1143"/>
                  </a:cubicBezTo>
                  <a:cubicBezTo>
                    <a:pt x="5902" y="1180"/>
                    <a:pt x="5870" y="1221"/>
                    <a:pt x="5834" y="1258"/>
                  </a:cubicBezTo>
                  <a:cubicBezTo>
                    <a:pt x="5866" y="1308"/>
                    <a:pt x="5893" y="1354"/>
                    <a:pt x="5921" y="1404"/>
                  </a:cubicBezTo>
                  <a:cubicBezTo>
                    <a:pt x="6072" y="1666"/>
                    <a:pt x="6209" y="1941"/>
                    <a:pt x="6334" y="2221"/>
                  </a:cubicBezTo>
                  <a:cubicBezTo>
                    <a:pt x="6251" y="2661"/>
                    <a:pt x="6182" y="3097"/>
                    <a:pt x="6114" y="3537"/>
                  </a:cubicBezTo>
                  <a:cubicBezTo>
                    <a:pt x="6072" y="3817"/>
                    <a:pt x="6035" y="4096"/>
                    <a:pt x="6003" y="4380"/>
                  </a:cubicBezTo>
                  <a:cubicBezTo>
                    <a:pt x="5934" y="4257"/>
                    <a:pt x="5862" y="4133"/>
                    <a:pt x="5779" y="4018"/>
                  </a:cubicBezTo>
                  <a:cubicBezTo>
                    <a:pt x="5572" y="3730"/>
                    <a:pt x="5334" y="3455"/>
                    <a:pt x="5072" y="3211"/>
                  </a:cubicBezTo>
                  <a:cubicBezTo>
                    <a:pt x="4843" y="2996"/>
                    <a:pt x="4586" y="2799"/>
                    <a:pt x="4321" y="2629"/>
                  </a:cubicBezTo>
                  <a:cubicBezTo>
                    <a:pt x="4266" y="2665"/>
                    <a:pt x="4211" y="2707"/>
                    <a:pt x="4151" y="2748"/>
                  </a:cubicBezTo>
                  <a:cubicBezTo>
                    <a:pt x="4435" y="2918"/>
                    <a:pt x="4706" y="3120"/>
                    <a:pt x="4953" y="3345"/>
                  </a:cubicBezTo>
                  <a:cubicBezTo>
                    <a:pt x="5206" y="3578"/>
                    <a:pt x="5434" y="3835"/>
                    <a:pt x="5631" y="4111"/>
                  </a:cubicBezTo>
                  <a:cubicBezTo>
                    <a:pt x="5733" y="4253"/>
                    <a:pt x="5830" y="4395"/>
                    <a:pt x="5921" y="4541"/>
                  </a:cubicBezTo>
                  <a:cubicBezTo>
                    <a:pt x="5934" y="4568"/>
                    <a:pt x="5953" y="4600"/>
                    <a:pt x="5972" y="4633"/>
                  </a:cubicBezTo>
                  <a:cubicBezTo>
                    <a:pt x="5893" y="5288"/>
                    <a:pt x="5830" y="5949"/>
                    <a:pt x="5775" y="6609"/>
                  </a:cubicBezTo>
                  <a:cubicBezTo>
                    <a:pt x="5329" y="5944"/>
                    <a:pt x="4687" y="5404"/>
                    <a:pt x="4045" y="4954"/>
                  </a:cubicBezTo>
                  <a:cubicBezTo>
                    <a:pt x="3665" y="4683"/>
                    <a:pt x="3265" y="4450"/>
                    <a:pt x="2848" y="4248"/>
                  </a:cubicBezTo>
                  <a:cubicBezTo>
                    <a:pt x="2702" y="4179"/>
                    <a:pt x="2560" y="4115"/>
                    <a:pt x="2408" y="4050"/>
                  </a:cubicBezTo>
                  <a:cubicBezTo>
                    <a:pt x="2357" y="4101"/>
                    <a:pt x="2308" y="4147"/>
                    <a:pt x="2257" y="4198"/>
                  </a:cubicBezTo>
                  <a:cubicBezTo>
                    <a:pt x="2426" y="4266"/>
                    <a:pt x="2592" y="4340"/>
                    <a:pt x="2757" y="4418"/>
                  </a:cubicBezTo>
                  <a:cubicBezTo>
                    <a:pt x="3169" y="4615"/>
                    <a:pt x="3563" y="4844"/>
                    <a:pt x="3940" y="5106"/>
                  </a:cubicBezTo>
                  <a:cubicBezTo>
                    <a:pt x="4619" y="5578"/>
                    <a:pt x="5178" y="6169"/>
                    <a:pt x="5760" y="6752"/>
                  </a:cubicBezTo>
                  <a:cubicBezTo>
                    <a:pt x="5724" y="7206"/>
                    <a:pt x="5687" y="7660"/>
                    <a:pt x="5650" y="8109"/>
                  </a:cubicBezTo>
                  <a:cubicBezTo>
                    <a:pt x="5623" y="8448"/>
                    <a:pt x="5600" y="8793"/>
                    <a:pt x="5576" y="9132"/>
                  </a:cubicBezTo>
                  <a:cubicBezTo>
                    <a:pt x="5490" y="9026"/>
                    <a:pt x="5394" y="8930"/>
                    <a:pt x="5297" y="8838"/>
                  </a:cubicBezTo>
                  <a:cubicBezTo>
                    <a:pt x="5132" y="8683"/>
                    <a:pt x="4958" y="8531"/>
                    <a:pt x="4778" y="8393"/>
                  </a:cubicBezTo>
                  <a:cubicBezTo>
                    <a:pt x="4421" y="8118"/>
                    <a:pt x="4045" y="7875"/>
                    <a:pt x="3650" y="7669"/>
                  </a:cubicBezTo>
                  <a:cubicBezTo>
                    <a:pt x="2858" y="7252"/>
                    <a:pt x="1995" y="6981"/>
                    <a:pt x="1119" y="6871"/>
                  </a:cubicBezTo>
                  <a:cubicBezTo>
                    <a:pt x="959" y="6852"/>
                    <a:pt x="794" y="6839"/>
                    <a:pt x="634" y="6825"/>
                  </a:cubicBezTo>
                  <a:cubicBezTo>
                    <a:pt x="615" y="6884"/>
                    <a:pt x="592" y="6945"/>
                    <a:pt x="574" y="7004"/>
                  </a:cubicBezTo>
                  <a:cubicBezTo>
                    <a:pt x="684" y="7009"/>
                    <a:pt x="799" y="7013"/>
                    <a:pt x="913" y="7022"/>
                  </a:cubicBezTo>
                  <a:cubicBezTo>
                    <a:pt x="1353" y="7068"/>
                    <a:pt x="1794" y="7151"/>
                    <a:pt x="2220" y="7279"/>
                  </a:cubicBezTo>
                  <a:cubicBezTo>
                    <a:pt x="3055" y="7523"/>
                    <a:pt x="3848" y="7917"/>
                    <a:pt x="4554" y="8439"/>
                  </a:cubicBezTo>
                  <a:cubicBezTo>
                    <a:pt x="4751" y="8590"/>
                    <a:pt x="4944" y="8746"/>
                    <a:pt x="5127" y="8916"/>
                  </a:cubicBezTo>
                  <a:cubicBezTo>
                    <a:pt x="5274" y="9045"/>
                    <a:pt x="5407" y="9196"/>
                    <a:pt x="5563" y="9315"/>
                  </a:cubicBezTo>
                  <a:cubicBezTo>
                    <a:pt x="5527" y="9828"/>
                    <a:pt x="5499" y="10342"/>
                    <a:pt x="5472" y="10861"/>
                  </a:cubicBezTo>
                  <a:cubicBezTo>
                    <a:pt x="5356" y="10764"/>
                    <a:pt x="5206" y="10696"/>
                    <a:pt x="5095" y="10636"/>
                  </a:cubicBezTo>
                  <a:cubicBezTo>
                    <a:pt x="4898" y="10539"/>
                    <a:pt x="4701" y="10457"/>
                    <a:pt x="4499" y="10379"/>
                  </a:cubicBezTo>
                  <a:cubicBezTo>
                    <a:pt x="4077" y="10223"/>
                    <a:pt x="3646" y="10109"/>
                    <a:pt x="3206" y="10026"/>
                  </a:cubicBezTo>
                  <a:cubicBezTo>
                    <a:pt x="2756" y="9945"/>
                    <a:pt x="2301" y="9905"/>
                    <a:pt x="1847" y="9905"/>
                  </a:cubicBezTo>
                  <a:cubicBezTo>
                    <a:pt x="1426" y="9905"/>
                    <a:pt x="1006" y="9940"/>
                    <a:pt x="592" y="10008"/>
                  </a:cubicBezTo>
                  <a:cubicBezTo>
                    <a:pt x="395" y="10040"/>
                    <a:pt x="198" y="10076"/>
                    <a:pt x="1" y="10127"/>
                  </a:cubicBezTo>
                  <a:lnTo>
                    <a:pt x="1" y="10342"/>
                  </a:lnTo>
                  <a:cubicBezTo>
                    <a:pt x="143" y="10306"/>
                    <a:pt x="285" y="10269"/>
                    <a:pt x="431" y="10241"/>
                  </a:cubicBezTo>
                  <a:cubicBezTo>
                    <a:pt x="858" y="10159"/>
                    <a:pt x="1294" y="10118"/>
                    <a:pt x="1730" y="10109"/>
                  </a:cubicBezTo>
                  <a:cubicBezTo>
                    <a:pt x="1759" y="10109"/>
                    <a:pt x="1788" y="10109"/>
                    <a:pt x="1818" y="10109"/>
                  </a:cubicBezTo>
                  <a:cubicBezTo>
                    <a:pt x="2636" y="10109"/>
                    <a:pt x="3458" y="10242"/>
                    <a:pt x="4238" y="10503"/>
                  </a:cubicBezTo>
                  <a:cubicBezTo>
                    <a:pt x="4476" y="10586"/>
                    <a:pt x="4710" y="10673"/>
                    <a:pt x="4935" y="10774"/>
                  </a:cubicBezTo>
                  <a:cubicBezTo>
                    <a:pt x="5091" y="10842"/>
                    <a:pt x="5284" y="10962"/>
                    <a:pt x="5462" y="10994"/>
                  </a:cubicBezTo>
                  <a:cubicBezTo>
                    <a:pt x="5430" y="11534"/>
                    <a:pt x="5407" y="12071"/>
                    <a:pt x="5379" y="12607"/>
                  </a:cubicBezTo>
                  <a:cubicBezTo>
                    <a:pt x="5307" y="12585"/>
                    <a:pt x="5229" y="12567"/>
                    <a:pt x="5159" y="12544"/>
                  </a:cubicBezTo>
                  <a:cubicBezTo>
                    <a:pt x="4953" y="12489"/>
                    <a:pt x="4747" y="12442"/>
                    <a:pt x="4536" y="12410"/>
                  </a:cubicBezTo>
                  <a:cubicBezTo>
                    <a:pt x="4205" y="12356"/>
                    <a:pt x="3870" y="12327"/>
                    <a:pt x="3535" y="12327"/>
                  </a:cubicBezTo>
                  <a:cubicBezTo>
                    <a:pt x="3453" y="12327"/>
                    <a:pt x="3370" y="12329"/>
                    <a:pt x="3288" y="12332"/>
                  </a:cubicBezTo>
                  <a:cubicBezTo>
                    <a:pt x="2440" y="12370"/>
                    <a:pt x="1610" y="12571"/>
                    <a:pt x="844" y="12933"/>
                  </a:cubicBezTo>
                  <a:cubicBezTo>
                    <a:pt x="761" y="12975"/>
                    <a:pt x="674" y="13016"/>
                    <a:pt x="592" y="13062"/>
                  </a:cubicBezTo>
                  <a:cubicBezTo>
                    <a:pt x="629" y="13136"/>
                    <a:pt x="665" y="13204"/>
                    <a:pt x="702" y="13273"/>
                  </a:cubicBezTo>
                  <a:cubicBezTo>
                    <a:pt x="844" y="13195"/>
                    <a:pt x="991" y="13121"/>
                    <a:pt x="1142" y="13058"/>
                  </a:cubicBezTo>
                  <a:cubicBezTo>
                    <a:pt x="1605" y="12855"/>
                    <a:pt x="2092" y="12713"/>
                    <a:pt x="2592" y="12631"/>
                  </a:cubicBezTo>
                  <a:cubicBezTo>
                    <a:pt x="2923" y="12576"/>
                    <a:pt x="3261" y="12550"/>
                    <a:pt x="3598" y="12550"/>
                  </a:cubicBezTo>
                  <a:cubicBezTo>
                    <a:pt x="3774" y="12550"/>
                    <a:pt x="3949" y="12557"/>
                    <a:pt x="4124" y="12571"/>
                  </a:cubicBezTo>
                  <a:cubicBezTo>
                    <a:pt x="4393" y="12599"/>
                    <a:pt x="4660" y="12640"/>
                    <a:pt x="4922" y="12700"/>
                  </a:cubicBezTo>
                  <a:cubicBezTo>
                    <a:pt x="5054" y="12732"/>
                    <a:pt x="5214" y="12800"/>
                    <a:pt x="5371" y="12828"/>
                  </a:cubicBezTo>
                  <a:cubicBezTo>
                    <a:pt x="5362" y="13020"/>
                    <a:pt x="5352" y="13218"/>
                    <a:pt x="5343" y="13411"/>
                  </a:cubicBezTo>
                  <a:cubicBezTo>
                    <a:pt x="5261" y="13420"/>
                    <a:pt x="5169" y="13452"/>
                    <a:pt x="5119" y="13460"/>
                  </a:cubicBezTo>
                  <a:cubicBezTo>
                    <a:pt x="4916" y="13511"/>
                    <a:pt x="4719" y="13571"/>
                    <a:pt x="4531" y="13649"/>
                  </a:cubicBezTo>
                  <a:cubicBezTo>
                    <a:pt x="4160" y="13796"/>
                    <a:pt x="3811" y="13983"/>
                    <a:pt x="3481" y="14209"/>
                  </a:cubicBezTo>
                  <a:cubicBezTo>
                    <a:pt x="3192" y="14415"/>
                    <a:pt x="2917" y="14649"/>
                    <a:pt x="2670" y="14910"/>
                  </a:cubicBezTo>
                  <a:cubicBezTo>
                    <a:pt x="2748" y="14933"/>
                    <a:pt x="2820" y="14956"/>
                    <a:pt x="2899" y="14974"/>
                  </a:cubicBezTo>
                  <a:cubicBezTo>
                    <a:pt x="3137" y="14736"/>
                    <a:pt x="3394" y="14520"/>
                    <a:pt x="3673" y="14337"/>
                  </a:cubicBezTo>
                  <a:cubicBezTo>
                    <a:pt x="4004" y="14116"/>
                    <a:pt x="4357" y="13943"/>
                    <a:pt x="4729" y="13805"/>
                  </a:cubicBezTo>
                  <a:cubicBezTo>
                    <a:pt x="4916" y="13741"/>
                    <a:pt x="5104" y="13686"/>
                    <a:pt x="5297" y="13635"/>
                  </a:cubicBezTo>
                  <a:cubicBezTo>
                    <a:pt x="5301" y="13631"/>
                    <a:pt x="5320" y="13631"/>
                    <a:pt x="5334" y="13626"/>
                  </a:cubicBezTo>
                  <a:lnTo>
                    <a:pt x="5334" y="13626"/>
                  </a:lnTo>
                  <a:cubicBezTo>
                    <a:pt x="5329" y="13750"/>
                    <a:pt x="5324" y="13879"/>
                    <a:pt x="5320" y="14002"/>
                  </a:cubicBezTo>
                  <a:cubicBezTo>
                    <a:pt x="5316" y="14038"/>
                    <a:pt x="5316" y="14076"/>
                    <a:pt x="5316" y="14112"/>
                  </a:cubicBezTo>
                  <a:cubicBezTo>
                    <a:pt x="5265" y="15318"/>
                    <a:pt x="5219" y="16525"/>
                    <a:pt x="5169" y="17731"/>
                  </a:cubicBezTo>
                  <a:cubicBezTo>
                    <a:pt x="5127" y="18680"/>
                    <a:pt x="5072" y="19629"/>
                    <a:pt x="5049" y="20578"/>
                  </a:cubicBezTo>
                  <a:cubicBezTo>
                    <a:pt x="5036" y="21050"/>
                    <a:pt x="5017" y="21528"/>
                    <a:pt x="5013" y="22000"/>
                  </a:cubicBezTo>
                  <a:cubicBezTo>
                    <a:pt x="5009" y="22225"/>
                    <a:pt x="5059" y="22449"/>
                    <a:pt x="5072" y="22674"/>
                  </a:cubicBezTo>
                  <a:cubicBezTo>
                    <a:pt x="5087" y="22917"/>
                    <a:pt x="5104" y="23146"/>
                    <a:pt x="5146" y="23385"/>
                  </a:cubicBezTo>
                  <a:cubicBezTo>
                    <a:pt x="5159" y="23454"/>
                    <a:pt x="5206" y="23483"/>
                    <a:pt x="5256" y="23483"/>
                  </a:cubicBezTo>
                  <a:cubicBezTo>
                    <a:pt x="5312" y="23483"/>
                    <a:pt x="5372" y="23446"/>
                    <a:pt x="5389" y="23385"/>
                  </a:cubicBezTo>
                  <a:cubicBezTo>
                    <a:pt x="5439" y="23197"/>
                    <a:pt x="5472" y="23008"/>
                    <a:pt x="5499" y="22811"/>
                  </a:cubicBezTo>
                  <a:cubicBezTo>
                    <a:pt x="5513" y="22716"/>
                    <a:pt x="5521" y="22619"/>
                    <a:pt x="5540" y="22523"/>
                  </a:cubicBezTo>
                  <a:cubicBezTo>
                    <a:pt x="5559" y="22399"/>
                    <a:pt x="5604" y="22289"/>
                    <a:pt x="5618" y="22165"/>
                  </a:cubicBezTo>
                  <a:cubicBezTo>
                    <a:pt x="5665" y="21757"/>
                    <a:pt x="5665" y="21335"/>
                    <a:pt x="5687" y="20917"/>
                  </a:cubicBezTo>
                  <a:cubicBezTo>
                    <a:pt x="5737" y="20083"/>
                    <a:pt x="5760" y="19249"/>
                    <a:pt x="5792" y="18409"/>
                  </a:cubicBezTo>
                  <a:cubicBezTo>
                    <a:pt x="5843" y="17198"/>
                    <a:pt x="5889" y="15987"/>
                    <a:pt x="5934" y="14777"/>
                  </a:cubicBezTo>
                  <a:cubicBezTo>
                    <a:pt x="5940" y="14726"/>
                    <a:pt x="5940" y="14671"/>
                    <a:pt x="5944" y="14622"/>
                  </a:cubicBezTo>
                  <a:cubicBezTo>
                    <a:pt x="5948" y="14429"/>
                    <a:pt x="5957" y="14236"/>
                    <a:pt x="5962" y="14044"/>
                  </a:cubicBezTo>
                  <a:cubicBezTo>
                    <a:pt x="5980" y="14053"/>
                    <a:pt x="5999" y="14066"/>
                    <a:pt x="6012" y="14080"/>
                  </a:cubicBezTo>
                  <a:cubicBezTo>
                    <a:pt x="6150" y="14176"/>
                    <a:pt x="6283" y="14277"/>
                    <a:pt x="6412" y="14387"/>
                  </a:cubicBezTo>
                  <a:cubicBezTo>
                    <a:pt x="6650" y="14594"/>
                    <a:pt x="6870" y="14827"/>
                    <a:pt x="7062" y="15084"/>
                  </a:cubicBezTo>
                  <a:cubicBezTo>
                    <a:pt x="7214" y="15276"/>
                    <a:pt x="7347" y="15488"/>
                    <a:pt x="7462" y="15704"/>
                  </a:cubicBezTo>
                  <a:cubicBezTo>
                    <a:pt x="7558" y="15727"/>
                    <a:pt x="7654" y="15740"/>
                    <a:pt x="7756" y="15750"/>
                  </a:cubicBezTo>
                  <a:cubicBezTo>
                    <a:pt x="7618" y="15465"/>
                    <a:pt x="7448" y="15190"/>
                    <a:pt x="7251" y="14937"/>
                  </a:cubicBezTo>
                  <a:cubicBezTo>
                    <a:pt x="7045" y="14677"/>
                    <a:pt x="6815" y="14433"/>
                    <a:pt x="6563" y="14222"/>
                  </a:cubicBezTo>
                  <a:cubicBezTo>
                    <a:pt x="6402" y="14093"/>
                    <a:pt x="6192" y="13906"/>
                    <a:pt x="5972" y="13818"/>
                  </a:cubicBezTo>
                  <a:cubicBezTo>
                    <a:pt x="5976" y="13690"/>
                    <a:pt x="5985" y="13562"/>
                    <a:pt x="5989" y="13429"/>
                  </a:cubicBezTo>
                  <a:cubicBezTo>
                    <a:pt x="5995" y="13240"/>
                    <a:pt x="6003" y="13048"/>
                    <a:pt x="6008" y="12861"/>
                  </a:cubicBezTo>
                  <a:cubicBezTo>
                    <a:pt x="6044" y="12861"/>
                    <a:pt x="6077" y="12865"/>
                    <a:pt x="6109" y="12865"/>
                  </a:cubicBezTo>
                  <a:cubicBezTo>
                    <a:pt x="6242" y="12874"/>
                    <a:pt x="6380" y="12878"/>
                    <a:pt x="6512" y="12888"/>
                  </a:cubicBezTo>
                  <a:cubicBezTo>
                    <a:pt x="6793" y="12910"/>
                    <a:pt x="7068" y="12956"/>
                    <a:pt x="7343" y="13020"/>
                  </a:cubicBezTo>
                  <a:cubicBezTo>
                    <a:pt x="7860" y="13145"/>
                    <a:pt x="8361" y="13342"/>
                    <a:pt x="8829" y="13612"/>
                  </a:cubicBezTo>
                  <a:cubicBezTo>
                    <a:pt x="9291" y="13883"/>
                    <a:pt x="9714" y="14222"/>
                    <a:pt x="10085" y="14622"/>
                  </a:cubicBezTo>
                  <a:cubicBezTo>
                    <a:pt x="10245" y="14791"/>
                    <a:pt x="10392" y="14974"/>
                    <a:pt x="10525" y="15166"/>
                  </a:cubicBezTo>
                  <a:cubicBezTo>
                    <a:pt x="10599" y="15117"/>
                    <a:pt x="10672" y="15066"/>
                    <a:pt x="10736" y="15016"/>
                  </a:cubicBezTo>
                  <a:cubicBezTo>
                    <a:pt x="10402" y="14557"/>
                    <a:pt x="9993" y="14154"/>
                    <a:pt x="9557" y="13824"/>
                  </a:cubicBezTo>
                  <a:cubicBezTo>
                    <a:pt x="8846" y="13287"/>
                    <a:pt x="8008" y="12920"/>
                    <a:pt x="7136" y="12778"/>
                  </a:cubicBezTo>
                  <a:cubicBezTo>
                    <a:pt x="6903" y="12741"/>
                    <a:pt x="6668" y="12718"/>
                    <a:pt x="6435" y="12709"/>
                  </a:cubicBezTo>
                  <a:cubicBezTo>
                    <a:pt x="6388" y="12707"/>
                    <a:pt x="6341" y="12706"/>
                    <a:pt x="6294" y="12706"/>
                  </a:cubicBezTo>
                  <a:cubicBezTo>
                    <a:pt x="6213" y="12706"/>
                    <a:pt x="6132" y="12709"/>
                    <a:pt x="6054" y="12718"/>
                  </a:cubicBezTo>
                  <a:cubicBezTo>
                    <a:pt x="6040" y="12723"/>
                    <a:pt x="6027" y="12723"/>
                    <a:pt x="6012" y="12723"/>
                  </a:cubicBezTo>
                  <a:cubicBezTo>
                    <a:pt x="6031" y="12200"/>
                    <a:pt x="6050" y="11672"/>
                    <a:pt x="6067" y="11149"/>
                  </a:cubicBezTo>
                  <a:cubicBezTo>
                    <a:pt x="6435" y="11072"/>
                    <a:pt x="6797" y="10990"/>
                    <a:pt x="7168" y="10948"/>
                  </a:cubicBezTo>
                  <a:cubicBezTo>
                    <a:pt x="7398" y="10924"/>
                    <a:pt x="7629" y="10912"/>
                    <a:pt x="7859" y="10912"/>
                  </a:cubicBezTo>
                  <a:cubicBezTo>
                    <a:pt x="8158" y="10912"/>
                    <a:pt x="8456" y="10932"/>
                    <a:pt x="8751" y="10971"/>
                  </a:cubicBezTo>
                  <a:cubicBezTo>
                    <a:pt x="9709" y="11104"/>
                    <a:pt x="10639" y="11452"/>
                    <a:pt x="11460" y="11980"/>
                  </a:cubicBezTo>
                  <a:cubicBezTo>
                    <a:pt x="11685" y="12126"/>
                    <a:pt x="11901" y="12283"/>
                    <a:pt x="12108" y="12452"/>
                  </a:cubicBezTo>
                  <a:cubicBezTo>
                    <a:pt x="12171" y="12512"/>
                    <a:pt x="12241" y="12567"/>
                    <a:pt x="12300" y="12626"/>
                  </a:cubicBezTo>
                  <a:cubicBezTo>
                    <a:pt x="12305" y="12617"/>
                    <a:pt x="12309" y="12607"/>
                    <a:pt x="12309" y="12599"/>
                  </a:cubicBezTo>
                  <a:cubicBezTo>
                    <a:pt x="12328" y="12548"/>
                    <a:pt x="12341" y="12497"/>
                    <a:pt x="12355" y="12442"/>
                  </a:cubicBezTo>
                  <a:cubicBezTo>
                    <a:pt x="12364" y="12415"/>
                    <a:pt x="12368" y="12383"/>
                    <a:pt x="12378" y="12355"/>
                  </a:cubicBezTo>
                  <a:cubicBezTo>
                    <a:pt x="12186" y="12195"/>
                    <a:pt x="11979" y="12048"/>
                    <a:pt x="11777" y="11911"/>
                  </a:cubicBezTo>
                  <a:cubicBezTo>
                    <a:pt x="11360" y="11627"/>
                    <a:pt x="10915" y="11392"/>
                    <a:pt x="10447" y="11204"/>
                  </a:cubicBezTo>
                  <a:cubicBezTo>
                    <a:pt x="9655" y="10886"/>
                    <a:pt x="8807" y="10725"/>
                    <a:pt x="7963" y="10725"/>
                  </a:cubicBezTo>
                  <a:cubicBezTo>
                    <a:pt x="7751" y="10725"/>
                    <a:pt x="7539" y="10735"/>
                    <a:pt x="7329" y="10755"/>
                  </a:cubicBezTo>
                  <a:cubicBezTo>
                    <a:pt x="6907" y="10797"/>
                    <a:pt x="6471" y="10861"/>
                    <a:pt x="6072" y="11012"/>
                  </a:cubicBezTo>
                  <a:cubicBezTo>
                    <a:pt x="6090" y="10471"/>
                    <a:pt x="6109" y="9934"/>
                    <a:pt x="6132" y="9398"/>
                  </a:cubicBezTo>
                  <a:cubicBezTo>
                    <a:pt x="6306" y="9366"/>
                    <a:pt x="6476" y="9297"/>
                    <a:pt x="6645" y="9242"/>
                  </a:cubicBezTo>
                  <a:cubicBezTo>
                    <a:pt x="6865" y="9173"/>
                    <a:pt x="7085" y="9109"/>
                    <a:pt x="7310" y="9058"/>
                  </a:cubicBezTo>
                  <a:cubicBezTo>
                    <a:pt x="7756" y="8958"/>
                    <a:pt x="8209" y="8893"/>
                    <a:pt x="8668" y="8871"/>
                  </a:cubicBezTo>
                  <a:cubicBezTo>
                    <a:pt x="8801" y="8864"/>
                    <a:pt x="8934" y="8861"/>
                    <a:pt x="9067" y="8861"/>
                  </a:cubicBezTo>
                  <a:cubicBezTo>
                    <a:pt x="9861" y="8861"/>
                    <a:pt x="10657" y="8979"/>
                    <a:pt x="11420" y="9219"/>
                  </a:cubicBezTo>
                  <a:cubicBezTo>
                    <a:pt x="11832" y="9352"/>
                    <a:pt x="12213" y="9526"/>
                    <a:pt x="12598" y="9714"/>
                  </a:cubicBezTo>
                  <a:cubicBezTo>
                    <a:pt x="12598" y="9678"/>
                    <a:pt x="12593" y="9641"/>
                    <a:pt x="12593" y="9604"/>
                  </a:cubicBezTo>
                  <a:cubicBezTo>
                    <a:pt x="12589" y="9549"/>
                    <a:pt x="12584" y="9489"/>
                    <a:pt x="12584" y="9434"/>
                  </a:cubicBezTo>
                  <a:cubicBezTo>
                    <a:pt x="12290" y="9292"/>
                    <a:pt x="11979" y="9178"/>
                    <a:pt x="11681" y="9077"/>
                  </a:cubicBezTo>
                  <a:cubicBezTo>
                    <a:pt x="11217" y="8920"/>
                    <a:pt x="10745" y="8806"/>
                    <a:pt x="10264" y="8742"/>
                  </a:cubicBezTo>
                  <a:cubicBezTo>
                    <a:pt x="9879" y="8687"/>
                    <a:pt x="9491" y="8660"/>
                    <a:pt x="9104" y="8660"/>
                  </a:cubicBezTo>
                  <a:cubicBezTo>
                    <a:pt x="8547" y="8660"/>
                    <a:pt x="7992" y="8717"/>
                    <a:pt x="7448" y="8833"/>
                  </a:cubicBezTo>
                  <a:cubicBezTo>
                    <a:pt x="7191" y="8888"/>
                    <a:pt x="6939" y="8962"/>
                    <a:pt x="6691" y="9045"/>
                  </a:cubicBezTo>
                  <a:cubicBezTo>
                    <a:pt x="6508" y="9104"/>
                    <a:pt x="6306" y="9173"/>
                    <a:pt x="6137" y="9278"/>
                  </a:cubicBezTo>
                  <a:cubicBezTo>
                    <a:pt x="6145" y="9118"/>
                    <a:pt x="6150" y="8958"/>
                    <a:pt x="6160" y="8797"/>
                  </a:cubicBezTo>
                  <a:cubicBezTo>
                    <a:pt x="6182" y="8210"/>
                    <a:pt x="6219" y="7623"/>
                    <a:pt x="6260" y="7040"/>
                  </a:cubicBezTo>
                  <a:cubicBezTo>
                    <a:pt x="6540" y="6848"/>
                    <a:pt x="6810" y="6646"/>
                    <a:pt x="7104" y="6471"/>
                  </a:cubicBezTo>
                  <a:cubicBezTo>
                    <a:pt x="7530" y="6219"/>
                    <a:pt x="7985" y="6018"/>
                    <a:pt x="8457" y="5872"/>
                  </a:cubicBezTo>
                  <a:cubicBezTo>
                    <a:pt x="9124" y="5659"/>
                    <a:pt x="9820" y="5554"/>
                    <a:pt x="10519" y="5554"/>
                  </a:cubicBezTo>
                  <a:cubicBezTo>
                    <a:pt x="10758" y="5554"/>
                    <a:pt x="10998" y="5567"/>
                    <a:pt x="11236" y="5591"/>
                  </a:cubicBezTo>
                  <a:cubicBezTo>
                    <a:pt x="11428" y="5614"/>
                    <a:pt x="11612" y="5642"/>
                    <a:pt x="11801" y="5673"/>
                  </a:cubicBezTo>
                  <a:cubicBezTo>
                    <a:pt x="11791" y="5646"/>
                    <a:pt x="11777" y="5624"/>
                    <a:pt x="11767" y="5596"/>
                  </a:cubicBezTo>
                  <a:cubicBezTo>
                    <a:pt x="11754" y="5569"/>
                    <a:pt x="11745" y="5541"/>
                    <a:pt x="11731" y="5514"/>
                  </a:cubicBezTo>
                  <a:cubicBezTo>
                    <a:pt x="11722" y="5486"/>
                    <a:pt x="11708" y="5463"/>
                    <a:pt x="11699" y="5436"/>
                  </a:cubicBezTo>
                  <a:cubicBezTo>
                    <a:pt x="11626" y="5421"/>
                    <a:pt x="11547" y="5413"/>
                    <a:pt x="11475" y="5404"/>
                  </a:cubicBezTo>
                  <a:cubicBezTo>
                    <a:pt x="11168" y="5363"/>
                    <a:pt x="10862" y="5342"/>
                    <a:pt x="10555" y="5342"/>
                  </a:cubicBezTo>
                  <a:cubicBezTo>
                    <a:pt x="10380" y="5342"/>
                    <a:pt x="10205" y="5349"/>
                    <a:pt x="10030" y="5362"/>
                  </a:cubicBezTo>
                  <a:cubicBezTo>
                    <a:pt x="9039" y="5445"/>
                    <a:pt x="8076" y="5738"/>
                    <a:pt x="7210" y="6215"/>
                  </a:cubicBezTo>
                  <a:cubicBezTo>
                    <a:pt x="6888" y="6389"/>
                    <a:pt x="6563" y="6587"/>
                    <a:pt x="6279" y="6829"/>
                  </a:cubicBezTo>
                  <a:cubicBezTo>
                    <a:pt x="6342" y="6031"/>
                    <a:pt x="6421" y="5239"/>
                    <a:pt x="6512" y="4445"/>
                  </a:cubicBezTo>
                  <a:cubicBezTo>
                    <a:pt x="6801" y="4243"/>
                    <a:pt x="7072" y="4005"/>
                    <a:pt x="7379" y="3826"/>
                  </a:cubicBezTo>
                  <a:cubicBezTo>
                    <a:pt x="7760" y="3597"/>
                    <a:pt x="8173" y="3417"/>
                    <a:pt x="8599" y="3294"/>
                  </a:cubicBezTo>
                  <a:cubicBezTo>
                    <a:pt x="9026" y="3165"/>
                    <a:pt x="9470" y="3097"/>
                    <a:pt x="9915" y="3078"/>
                  </a:cubicBezTo>
                  <a:cubicBezTo>
                    <a:pt x="9970" y="3076"/>
                    <a:pt x="10026" y="3075"/>
                    <a:pt x="10083" y="3075"/>
                  </a:cubicBezTo>
                  <a:cubicBezTo>
                    <a:pt x="10140" y="3075"/>
                    <a:pt x="10197" y="3076"/>
                    <a:pt x="10254" y="3078"/>
                  </a:cubicBezTo>
                  <a:cubicBezTo>
                    <a:pt x="10245" y="3069"/>
                    <a:pt x="10241" y="3065"/>
                    <a:pt x="10237" y="3055"/>
                  </a:cubicBezTo>
                  <a:cubicBezTo>
                    <a:pt x="10218" y="3037"/>
                    <a:pt x="10205" y="3019"/>
                    <a:pt x="10190" y="3000"/>
                  </a:cubicBezTo>
                  <a:cubicBezTo>
                    <a:pt x="10167" y="2968"/>
                    <a:pt x="10140" y="2941"/>
                    <a:pt x="10117" y="2909"/>
                  </a:cubicBezTo>
                  <a:cubicBezTo>
                    <a:pt x="10108" y="2894"/>
                    <a:pt x="10095" y="2886"/>
                    <a:pt x="10085" y="2872"/>
                  </a:cubicBezTo>
                  <a:cubicBezTo>
                    <a:pt x="10025" y="2872"/>
                    <a:pt x="9970" y="2872"/>
                    <a:pt x="9911" y="2877"/>
                  </a:cubicBezTo>
                  <a:cubicBezTo>
                    <a:pt x="9447" y="2894"/>
                    <a:pt x="8988" y="2973"/>
                    <a:pt x="8544" y="3106"/>
                  </a:cubicBezTo>
                  <a:cubicBezTo>
                    <a:pt x="8103" y="3239"/>
                    <a:pt x="7678" y="3427"/>
                    <a:pt x="7278" y="3665"/>
                  </a:cubicBezTo>
                  <a:cubicBezTo>
                    <a:pt x="7030" y="3812"/>
                    <a:pt x="6760" y="3982"/>
                    <a:pt x="6545" y="4193"/>
                  </a:cubicBezTo>
                  <a:cubicBezTo>
                    <a:pt x="6641" y="3385"/>
                    <a:pt x="6765" y="2579"/>
                    <a:pt x="6912" y="1776"/>
                  </a:cubicBezTo>
                  <a:cubicBezTo>
                    <a:pt x="6920" y="1734"/>
                    <a:pt x="6925" y="1694"/>
                    <a:pt x="6935" y="1652"/>
                  </a:cubicBezTo>
                  <a:cubicBezTo>
                    <a:pt x="7132" y="1414"/>
                    <a:pt x="7347" y="1198"/>
                    <a:pt x="7613" y="1029"/>
                  </a:cubicBezTo>
                  <a:cubicBezTo>
                    <a:pt x="7737" y="951"/>
                    <a:pt x="7866" y="881"/>
                    <a:pt x="7998" y="822"/>
                  </a:cubicBezTo>
                  <a:cubicBezTo>
                    <a:pt x="7980" y="813"/>
                    <a:pt x="7966" y="799"/>
                    <a:pt x="7953" y="790"/>
                  </a:cubicBezTo>
                  <a:cubicBezTo>
                    <a:pt x="7938" y="776"/>
                    <a:pt x="7930" y="767"/>
                    <a:pt x="7915" y="758"/>
                  </a:cubicBezTo>
                  <a:cubicBezTo>
                    <a:pt x="7898" y="744"/>
                    <a:pt x="7879" y="731"/>
                    <a:pt x="7860" y="716"/>
                  </a:cubicBezTo>
                  <a:lnTo>
                    <a:pt x="7856" y="712"/>
                  </a:lnTo>
                  <a:cubicBezTo>
                    <a:pt x="7750" y="762"/>
                    <a:pt x="7650" y="818"/>
                    <a:pt x="7549" y="881"/>
                  </a:cubicBezTo>
                  <a:cubicBezTo>
                    <a:pt x="7347" y="1015"/>
                    <a:pt x="7155" y="1171"/>
                    <a:pt x="6994" y="1354"/>
                  </a:cubicBezTo>
                  <a:cubicBezTo>
                    <a:pt x="7045" y="1074"/>
                    <a:pt x="7100" y="799"/>
                    <a:pt x="7159" y="519"/>
                  </a:cubicBezTo>
                  <a:cubicBezTo>
                    <a:pt x="7178" y="428"/>
                    <a:pt x="7200" y="335"/>
                    <a:pt x="7223" y="244"/>
                  </a:cubicBezTo>
                  <a:cubicBezTo>
                    <a:pt x="7219" y="244"/>
                    <a:pt x="7219" y="240"/>
                    <a:pt x="7214" y="240"/>
                  </a:cubicBezTo>
                  <a:cubicBezTo>
                    <a:pt x="7195" y="225"/>
                    <a:pt x="7172" y="212"/>
                    <a:pt x="7155" y="198"/>
                  </a:cubicBezTo>
                  <a:cubicBezTo>
                    <a:pt x="7150" y="193"/>
                    <a:pt x="7150" y="193"/>
                    <a:pt x="7145" y="189"/>
                  </a:cubicBezTo>
                  <a:cubicBezTo>
                    <a:pt x="7132" y="180"/>
                    <a:pt x="7117" y="170"/>
                    <a:pt x="7104" y="162"/>
                  </a:cubicBezTo>
                  <a:cubicBezTo>
                    <a:pt x="7095" y="157"/>
                    <a:pt x="7090" y="153"/>
                    <a:pt x="7081" y="148"/>
                  </a:cubicBezTo>
                  <a:cubicBezTo>
                    <a:pt x="7072" y="143"/>
                    <a:pt x="7062" y="134"/>
                    <a:pt x="7053" y="130"/>
                  </a:cubicBezTo>
                  <a:cubicBezTo>
                    <a:pt x="7049" y="125"/>
                    <a:pt x="7040" y="121"/>
                    <a:pt x="7035" y="115"/>
                  </a:cubicBezTo>
                  <a:cubicBezTo>
                    <a:pt x="7026" y="111"/>
                    <a:pt x="7017" y="107"/>
                    <a:pt x="7007" y="102"/>
                  </a:cubicBezTo>
                  <a:cubicBezTo>
                    <a:pt x="7003" y="98"/>
                    <a:pt x="6998" y="93"/>
                    <a:pt x="6994" y="88"/>
                  </a:cubicBezTo>
                  <a:cubicBezTo>
                    <a:pt x="6985" y="83"/>
                    <a:pt x="6975" y="79"/>
                    <a:pt x="6971" y="75"/>
                  </a:cubicBezTo>
                  <a:cubicBezTo>
                    <a:pt x="6967" y="70"/>
                    <a:pt x="6958" y="70"/>
                    <a:pt x="6952" y="66"/>
                  </a:cubicBezTo>
                  <a:cubicBezTo>
                    <a:pt x="6948" y="60"/>
                    <a:pt x="6943" y="56"/>
                    <a:pt x="6935" y="51"/>
                  </a:cubicBezTo>
                  <a:cubicBezTo>
                    <a:pt x="6930" y="51"/>
                    <a:pt x="6925" y="47"/>
                    <a:pt x="6920" y="43"/>
                  </a:cubicBezTo>
                  <a:cubicBezTo>
                    <a:pt x="6920" y="43"/>
                    <a:pt x="6916" y="43"/>
                    <a:pt x="6916" y="38"/>
                  </a:cubicBezTo>
                  <a:cubicBezTo>
                    <a:pt x="6875" y="15"/>
                    <a:pt x="6852" y="1"/>
                    <a:pt x="6852" y="1"/>
                  </a:cubicBezTo>
                  <a:close/>
                </a:path>
              </a:pathLst>
            </a:custGeom>
            <a:solidFill>
              <a:schemeClr val="accent1">
                <a:alpha val="656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08" name="Google Shape;3608;p46"/>
          <p:cNvGrpSpPr/>
          <p:nvPr/>
        </p:nvGrpSpPr>
        <p:grpSpPr>
          <a:xfrm rot="-6299967">
            <a:off x="7100632" y="-583034"/>
            <a:ext cx="1672764" cy="2698600"/>
            <a:chOff x="6553750" y="3179075"/>
            <a:chExt cx="397875" cy="641875"/>
          </a:xfrm>
        </p:grpSpPr>
        <p:sp>
          <p:nvSpPr>
            <p:cNvPr id="3609" name="Google Shape;3609;p46"/>
            <p:cNvSpPr/>
            <p:nvPr/>
          </p:nvSpPr>
          <p:spPr>
            <a:xfrm>
              <a:off x="6697175" y="3296275"/>
              <a:ext cx="87625" cy="524675"/>
            </a:xfrm>
            <a:custGeom>
              <a:rect b="b" l="l" r="r" t="t"/>
              <a:pathLst>
                <a:path extrusionOk="0" h="20987" w="3505">
                  <a:moveTo>
                    <a:pt x="2321" y="1"/>
                  </a:moveTo>
                  <a:cubicBezTo>
                    <a:pt x="2300" y="1"/>
                    <a:pt x="2280" y="6"/>
                    <a:pt x="2262" y="18"/>
                  </a:cubicBezTo>
                  <a:cubicBezTo>
                    <a:pt x="1863" y="275"/>
                    <a:pt x="1533" y="629"/>
                    <a:pt x="1280" y="1027"/>
                  </a:cubicBezTo>
                  <a:cubicBezTo>
                    <a:pt x="1028" y="1431"/>
                    <a:pt x="858" y="1871"/>
                    <a:pt x="740" y="2325"/>
                  </a:cubicBezTo>
                  <a:cubicBezTo>
                    <a:pt x="505" y="3233"/>
                    <a:pt x="492" y="4183"/>
                    <a:pt x="570" y="5099"/>
                  </a:cubicBezTo>
                  <a:cubicBezTo>
                    <a:pt x="647" y="6026"/>
                    <a:pt x="831" y="6943"/>
                    <a:pt x="1125" y="7828"/>
                  </a:cubicBezTo>
                  <a:cubicBezTo>
                    <a:pt x="1417" y="8713"/>
                    <a:pt x="1813" y="9544"/>
                    <a:pt x="2147" y="10378"/>
                  </a:cubicBezTo>
                  <a:cubicBezTo>
                    <a:pt x="2486" y="11212"/>
                    <a:pt x="2771" y="12061"/>
                    <a:pt x="2808" y="12914"/>
                  </a:cubicBezTo>
                  <a:cubicBezTo>
                    <a:pt x="2831" y="13335"/>
                    <a:pt x="2780" y="13754"/>
                    <a:pt x="2674" y="14161"/>
                  </a:cubicBezTo>
                  <a:cubicBezTo>
                    <a:pt x="2560" y="14569"/>
                    <a:pt x="2390" y="14964"/>
                    <a:pt x="2193" y="15354"/>
                  </a:cubicBezTo>
                  <a:cubicBezTo>
                    <a:pt x="1785" y="16133"/>
                    <a:pt x="1262" y="16881"/>
                    <a:pt x="803" y="17706"/>
                  </a:cubicBezTo>
                  <a:cubicBezTo>
                    <a:pt x="579" y="18123"/>
                    <a:pt x="367" y="18559"/>
                    <a:pt x="221" y="19031"/>
                  </a:cubicBezTo>
                  <a:cubicBezTo>
                    <a:pt x="75" y="19513"/>
                    <a:pt x="1" y="20022"/>
                    <a:pt x="24" y="20545"/>
                  </a:cubicBezTo>
                  <a:lnTo>
                    <a:pt x="24" y="20554"/>
                  </a:lnTo>
                  <a:cubicBezTo>
                    <a:pt x="41" y="20799"/>
                    <a:pt x="242" y="20986"/>
                    <a:pt x="481" y="20986"/>
                  </a:cubicBezTo>
                  <a:cubicBezTo>
                    <a:pt x="492" y="20986"/>
                    <a:pt x="504" y="20986"/>
                    <a:pt x="515" y="20985"/>
                  </a:cubicBezTo>
                  <a:cubicBezTo>
                    <a:pt x="771" y="20967"/>
                    <a:pt x="964" y="20747"/>
                    <a:pt x="945" y="20490"/>
                  </a:cubicBezTo>
                  <a:lnTo>
                    <a:pt x="945" y="20476"/>
                  </a:lnTo>
                  <a:cubicBezTo>
                    <a:pt x="918" y="20082"/>
                    <a:pt x="960" y="19678"/>
                    <a:pt x="1065" y="19279"/>
                  </a:cubicBezTo>
                  <a:cubicBezTo>
                    <a:pt x="1175" y="18880"/>
                    <a:pt x="1349" y="18486"/>
                    <a:pt x="1542" y="18096"/>
                  </a:cubicBezTo>
                  <a:cubicBezTo>
                    <a:pt x="1946" y="17312"/>
                    <a:pt x="2445" y="16542"/>
                    <a:pt x="2863" y="15689"/>
                  </a:cubicBezTo>
                  <a:cubicBezTo>
                    <a:pt x="3064" y="15262"/>
                    <a:pt x="3239" y="14808"/>
                    <a:pt x="3358" y="14336"/>
                  </a:cubicBezTo>
                  <a:cubicBezTo>
                    <a:pt x="3464" y="13854"/>
                    <a:pt x="3504" y="13354"/>
                    <a:pt x="3464" y="12873"/>
                  </a:cubicBezTo>
                  <a:cubicBezTo>
                    <a:pt x="3390" y="11896"/>
                    <a:pt x="3046" y="10997"/>
                    <a:pt x="2674" y="10158"/>
                  </a:cubicBezTo>
                  <a:cubicBezTo>
                    <a:pt x="2304" y="9314"/>
                    <a:pt x="1891" y="8503"/>
                    <a:pt x="1578" y="7667"/>
                  </a:cubicBezTo>
                  <a:cubicBezTo>
                    <a:pt x="1276" y="6829"/>
                    <a:pt x="1065" y="5952"/>
                    <a:pt x="960" y="5063"/>
                  </a:cubicBezTo>
                  <a:cubicBezTo>
                    <a:pt x="858" y="4173"/>
                    <a:pt x="845" y="3265"/>
                    <a:pt x="1038" y="2398"/>
                  </a:cubicBezTo>
                  <a:cubicBezTo>
                    <a:pt x="1138" y="1967"/>
                    <a:pt x="1285" y="1545"/>
                    <a:pt x="1506" y="1165"/>
                  </a:cubicBezTo>
                  <a:cubicBezTo>
                    <a:pt x="1726" y="784"/>
                    <a:pt x="2023" y="449"/>
                    <a:pt x="2381" y="202"/>
                  </a:cubicBezTo>
                  <a:lnTo>
                    <a:pt x="2386" y="197"/>
                  </a:lnTo>
                  <a:cubicBezTo>
                    <a:pt x="2431" y="165"/>
                    <a:pt x="2445" y="100"/>
                    <a:pt x="2414" y="51"/>
                  </a:cubicBezTo>
                  <a:cubicBezTo>
                    <a:pt x="2392" y="18"/>
                    <a:pt x="2357" y="1"/>
                    <a:pt x="23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0" name="Google Shape;3610;p46"/>
            <p:cNvSpPr/>
            <p:nvPr/>
          </p:nvSpPr>
          <p:spPr>
            <a:xfrm>
              <a:off x="6792800" y="3507350"/>
              <a:ext cx="158825" cy="172925"/>
            </a:xfrm>
            <a:custGeom>
              <a:rect b="b" l="l" r="r" t="t"/>
              <a:pathLst>
                <a:path extrusionOk="0" h="6917" w="6353">
                  <a:moveTo>
                    <a:pt x="5650" y="0"/>
                  </a:moveTo>
                  <a:cubicBezTo>
                    <a:pt x="5650" y="0"/>
                    <a:pt x="4945" y="320"/>
                    <a:pt x="4279" y="422"/>
                  </a:cubicBezTo>
                  <a:cubicBezTo>
                    <a:pt x="4045" y="454"/>
                    <a:pt x="3802" y="458"/>
                    <a:pt x="3541" y="477"/>
                  </a:cubicBezTo>
                  <a:cubicBezTo>
                    <a:pt x="3091" y="513"/>
                    <a:pt x="2596" y="582"/>
                    <a:pt x="2041" y="908"/>
                  </a:cubicBezTo>
                  <a:cubicBezTo>
                    <a:pt x="1798" y="1046"/>
                    <a:pt x="1546" y="1238"/>
                    <a:pt x="1280" y="1490"/>
                  </a:cubicBezTo>
                  <a:cubicBezTo>
                    <a:pt x="1258" y="1508"/>
                    <a:pt x="1239" y="1531"/>
                    <a:pt x="1216" y="1550"/>
                  </a:cubicBezTo>
                  <a:cubicBezTo>
                    <a:pt x="647" y="2109"/>
                    <a:pt x="295" y="2701"/>
                    <a:pt x="138" y="3251"/>
                  </a:cubicBezTo>
                  <a:cubicBezTo>
                    <a:pt x="1" y="3747"/>
                    <a:pt x="28" y="4210"/>
                    <a:pt x="206" y="4590"/>
                  </a:cubicBezTo>
                  <a:cubicBezTo>
                    <a:pt x="303" y="4797"/>
                    <a:pt x="445" y="4980"/>
                    <a:pt x="634" y="5127"/>
                  </a:cubicBezTo>
                  <a:cubicBezTo>
                    <a:pt x="834" y="5288"/>
                    <a:pt x="1053" y="5339"/>
                    <a:pt x="1250" y="5339"/>
                  </a:cubicBezTo>
                  <a:cubicBezTo>
                    <a:pt x="1586" y="5339"/>
                    <a:pt x="1857" y="5191"/>
                    <a:pt x="1857" y="5191"/>
                  </a:cubicBezTo>
                  <a:lnTo>
                    <a:pt x="1857" y="5191"/>
                  </a:lnTo>
                  <a:cubicBezTo>
                    <a:pt x="1857" y="5191"/>
                    <a:pt x="1747" y="5493"/>
                    <a:pt x="1885" y="5984"/>
                  </a:cubicBezTo>
                  <a:cubicBezTo>
                    <a:pt x="2026" y="6489"/>
                    <a:pt x="2844" y="6916"/>
                    <a:pt x="3474" y="6916"/>
                  </a:cubicBezTo>
                  <a:cubicBezTo>
                    <a:pt x="3542" y="6916"/>
                    <a:pt x="3607" y="6911"/>
                    <a:pt x="3669" y="6901"/>
                  </a:cubicBezTo>
                  <a:cubicBezTo>
                    <a:pt x="4050" y="6842"/>
                    <a:pt x="4384" y="6686"/>
                    <a:pt x="4674" y="6456"/>
                  </a:cubicBezTo>
                  <a:cubicBezTo>
                    <a:pt x="4857" y="6314"/>
                    <a:pt x="5017" y="6149"/>
                    <a:pt x="5169" y="5961"/>
                  </a:cubicBezTo>
                  <a:cubicBezTo>
                    <a:pt x="5550" y="5489"/>
                    <a:pt x="5838" y="4884"/>
                    <a:pt x="6077" y="4238"/>
                  </a:cubicBezTo>
                  <a:cubicBezTo>
                    <a:pt x="6095" y="4191"/>
                    <a:pt x="6109" y="4145"/>
                    <a:pt x="6122" y="4100"/>
                  </a:cubicBezTo>
                  <a:cubicBezTo>
                    <a:pt x="6201" y="3861"/>
                    <a:pt x="6251" y="3622"/>
                    <a:pt x="6283" y="3389"/>
                  </a:cubicBezTo>
                  <a:cubicBezTo>
                    <a:pt x="6352" y="2898"/>
                    <a:pt x="6334" y="2422"/>
                    <a:pt x="6270" y="1990"/>
                  </a:cubicBezTo>
                  <a:cubicBezTo>
                    <a:pt x="6109" y="853"/>
                    <a:pt x="5650" y="0"/>
                    <a:pt x="56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1" name="Google Shape;3611;p46"/>
            <p:cNvSpPr/>
            <p:nvPr/>
          </p:nvSpPr>
          <p:spPr>
            <a:xfrm>
              <a:off x="6843825" y="3519250"/>
              <a:ext cx="107800" cy="72825"/>
            </a:xfrm>
            <a:custGeom>
              <a:rect b="b" l="l" r="r" t="t"/>
              <a:pathLst>
                <a:path extrusionOk="0" h="2913" w="4312">
                  <a:moveTo>
                    <a:pt x="1500" y="1"/>
                  </a:moveTo>
                  <a:cubicBezTo>
                    <a:pt x="1050" y="37"/>
                    <a:pt x="555" y="106"/>
                    <a:pt x="0" y="432"/>
                  </a:cubicBezTo>
                  <a:cubicBezTo>
                    <a:pt x="1363" y="1225"/>
                    <a:pt x="2720" y="2023"/>
                    <a:pt x="4087" y="2816"/>
                  </a:cubicBezTo>
                  <a:cubicBezTo>
                    <a:pt x="4136" y="2848"/>
                    <a:pt x="4191" y="2881"/>
                    <a:pt x="4242" y="2913"/>
                  </a:cubicBezTo>
                  <a:cubicBezTo>
                    <a:pt x="4311" y="2422"/>
                    <a:pt x="4293" y="1946"/>
                    <a:pt x="4229" y="1514"/>
                  </a:cubicBezTo>
                  <a:cubicBezTo>
                    <a:pt x="4059" y="1459"/>
                    <a:pt x="3889" y="1408"/>
                    <a:pt x="3724" y="1353"/>
                  </a:cubicBezTo>
                  <a:cubicBezTo>
                    <a:pt x="2894" y="1078"/>
                    <a:pt x="2133" y="606"/>
                    <a:pt x="15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2" name="Google Shape;3612;p46"/>
            <p:cNvSpPr/>
            <p:nvPr/>
          </p:nvSpPr>
          <p:spPr>
            <a:xfrm>
              <a:off x="6796250" y="3544600"/>
              <a:ext cx="149625" cy="111800"/>
            </a:xfrm>
            <a:custGeom>
              <a:rect b="b" l="l" r="r" t="t"/>
              <a:pathLst>
                <a:path extrusionOk="0" h="4472" w="5985">
                  <a:moveTo>
                    <a:pt x="1142" y="0"/>
                  </a:moveTo>
                  <a:cubicBezTo>
                    <a:pt x="1120" y="18"/>
                    <a:pt x="1101" y="41"/>
                    <a:pt x="1078" y="60"/>
                  </a:cubicBezTo>
                  <a:cubicBezTo>
                    <a:pt x="509" y="619"/>
                    <a:pt x="157" y="1211"/>
                    <a:pt x="0" y="1761"/>
                  </a:cubicBezTo>
                  <a:cubicBezTo>
                    <a:pt x="417" y="2215"/>
                    <a:pt x="940" y="2568"/>
                    <a:pt x="1518" y="2775"/>
                  </a:cubicBezTo>
                  <a:cubicBezTo>
                    <a:pt x="2151" y="3004"/>
                    <a:pt x="2834" y="3059"/>
                    <a:pt x="3440" y="3347"/>
                  </a:cubicBezTo>
                  <a:cubicBezTo>
                    <a:pt x="4026" y="3628"/>
                    <a:pt x="4494" y="4109"/>
                    <a:pt x="5031" y="4471"/>
                  </a:cubicBezTo>
                  <a:cubicBezTo>
                    <a:pt x="5412" y="3999"/>
                    <a:pt x="5700" y="3394"/>
                    <a:pt x="5939" y="2748"/>
                  </a:cubicBezTo>
                  <a:cubicBezTo>
                    <a:pt x="5957" y="2701"/>
                    <a:pt x="5971" y="2655"/>
                    <a:pt x="5984" y="2610"/>
                  </a:cubicBezTo>
                  <a:cubicBezTo>
                    <a:pt x="5866" y="2564"/>
                    <a:pt x="5747" y="2527"/>
                    <a:pt x="5622" y="2500"/>
                  </a:cubicBezTo>
                  <a:cubicBezTo>
                    <a:pt x="4944" y="2362"/>
                    <a:pt x="4191" y="2518"/>
                    <a:pt x="3582" y="2192"/>
                  </a:cubicBezTo>
                  <a:cubicBezTo>
                    <a:pt x="3196" y="1990"/>
                    <a:pt x="2921" y="1628"/>
                    <a:pt x="2633" y="1307"/>
                  </a:cubicBezTo>
                  <a:cubicBezTo>
                    <a:pt x="2187" y="812"/>
                    <a:pt x="1679" y="394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3" name="Google Shape;3613;p46"/>
            <p:cNvSpPr/>
            <p:nvPr/>
          </p:nvSpPr>
          <p:spPr>
            <a:xfrm>
              <a:off x="6797950" y="3622075"/>
              <a:ext cx="111700" cy="58200"/>
            </a:xfrm>
            <a:custGeom>
              <a:rect b="b" l="l" r="r" t="t"/>
              <a:pathLst>
                <a:path extrusionOk="0" h="2328" w="4468">
                  <a:moveTo>
                    <a:pt x="0" y="1"/>
                  </a:moveTo>
                  <a:cubicBezTo>
                    <a:pt x="97" y="208"/>
                    <a:pt x="239" y="391"/>
                    <a:pt x="428" y="538"/>
                  </a:cubicBezTo>
                  <a:cubicBezTo>
                    <a:pt x="628" y="699"/>
                    <a:pt x="847" y="750"/>
                    <a:pt x="1044" y="750"/>
                  </a:cubicBezTo>
                  <a:cubicBezTo>
                    <a:pt x="1380" y="750"/>
                    <a:pt x="1651" y="602"/>
                    <a:pt x="1651" y="602"/>
                  </a:cubicBezTo>
                  <a:lnTo>
                    <a:pt x="1651" y="602"/>
                  </a:lnTo>
                  <a:cubicBezTo>
                    <a:pt x="1651" y="602"/>
                    <a:pt x="1541" y="904"/>
                    <a:pt x="1679" y="1395"/>
                  </a:cubicBezTo>
                  <a:cubicBezTo>
                    <a:pt x="1820" y="1900"/>
                    <a:pt x="2638" y="2327"/>
                    <a:pt x="3268" y="2327"/>
                  </a:cubicBezTo>
                  <a:cubicBezTo>
                    <a:pt x="3336" y="2327"/>
                    <a:pt x="3401" y="2322"/>
                    <a:pt x="3463" y="2312"/>
                  </a:cubicBezTo>
                  <a:cubicBezTo>
                    <a:pt x="3844" y="2253"/>
                    <a:pt x="4178" y="2097"/>
                    <a:pt x="4468" y="1867"/>
                  </a:cubicBezTo>
                  <a:cubicBezTo>
                    <a:pt x="4161" y="1725"/>
                    <a:pt x="3798" y="1638"/>
                    <a:pt x="3500" y="1478"/>
                  </a:cubicBezTo>
                  <a:cubicBezTo>
                    <a:pt x="3120" y="1272"/>
                    <a:pt x="2826" y="927"/>
                    <a:pt x="2510" y="629"/>
                  </a:cubicBezTo>
                  <a:cubicBezTo>
                    <a:pt x="2422" y="547"/>
                    <a:pt x="2335" y="469"/>
                    <a:pt x="2225" y="423"/>
                  </a:cubicBezTo>
                  <a:cubicBezTo>
                    <a:pt x="2129" y="385"/>
                    <a:pt x="2027" y="375"/>
                    <a:pt x="1923" y="375"/>
                  </a:cubicBezTo>
                  <a:cubicBezTo>
                    <a:pt x="1837" y="375"/>
                    <a:pt x="1751" y="382"/>
                    <a:pt x="1666" y="386"/>
                  </a:cubicBezTo>
                  <a:cubicBezTo>
                    <a:pt x="1609" y="389"/>
                    <a:pt x="1553" y="391"/>
                    <a:pt x="1497" y="391"/>
                  </a:cubicBezTo>
                  <a:cubicBezTo>
                    <a:pt x="975" y="391"/>
                    <a:pt x="456" y="254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4" name="Google Shape;3614;p46"/>
            <p:cNvSpPr/>
            <p:nvPr/>
          </p:nvSpPr>
          <p:spPr>
            <a:xfrm>
              <a:off x="6752325" y="3632175"/>
              <a:ext cx="91050" cy="67550"/>
            </a:xfrm>
            <a:custGeom>
              <a:rect b="b" l="l" r="r" t="t"/>
              <a:pathLst>
                <a:path extrusionOk="0" h="2702" w="3642">
                  <a:moveTo>
                    <a:pt x="3569" y="0"/>
                  </a:moveTo>
                  <a:cubicBezTo>
                    <a:pt x="3550" y="0"/>
                    <a:pt x="3531" y="8"/>
                    <a:pt x="3518" y="24"/>
                  </a:cubicBezTo>
                  <a:lnTo>
                    <a:pt x="3514" y="28"/>
                  </a:lnTo>
                  <a:lnTo>
                    <a:pt x="2844" y="877"/>
                  </a:lnTo>
                  <a:cubicBezTo>
                    <a:pt x="2610" y="1156"/>
                    <a:pt x="2371" y="1423"/>
                    <a:pt x="2106" y="1652"/>
                  </a:cubicBezTo>
                  <a:cubicBezTo>
                    <a:pt x="1840" y="1881"/>
                    <a:pt x="1546" y="2069"/>
                    <a:pt x="1230" y="2183"/>
                  </a:cubicBezTo>
                  <a:cubicBezTo>
                    <a:pt x="1017" y="2264"/>
                    <a:pt x="794" y="2307"/>
                    <a:pt x="576" y="2307"/>
                  </a:cubicBezTo>
                  <a:cubicBezTo>
                    <a:pt x="470" y="2307"/>
                    <a:pt x="365" y="2297"/>
                    <a:pt x="263" y="2276"/>
                  </a:cubicBezTo>
                  <a:cubicBezTo>
                    <a:pt x="257" y="2276"/>
                    <a:pt x="253" y="2276"/>
                    <a:pt x="248" y="2271"/>
                  </a:cubicBezTo>
                  <a:cubicBezTo>
                    <a:pt x="240" y="2270"/>
                    <a:pt x="231" y="2270"/>
                    <a:pt x="222" y="2270"/>
                  </a:cubicBezTo>
                  <a:cubicBezTo>
                    <a:pt x="122" y="2270"/>
                    <a:pt x="32" y="2344"/>
                    <a:pt x="19" y="2450"/>
                  </a:cubicBezTo>
                  <a:cubicBezTo>
                    <a:pt x="1" y="2564"/>
                    <a:pt x="79" y="2665"/>
                    <a:pt x="193" y="2684"/>
                  </a:cubicBezTo>
                  <a:cubicBezTo>
                    <a:pt x="282" y="2696"/>
                    <a:pt x="370" y="2702"/>
                    <a:pt x="457" y="2702"/>
                  </a:cubicBezTo>
                  <a:cubicBezTo>
                    <a:pt x="774" y="2702"/>
                    <a:pt x="1082" y="2627"/>
                    <a:pt x="1358" y="2505"/>
                  </a:cubicBezTo>
                  <a:cubicBezTo>
                    <a:pt x="1715" y="2348"/>
                    <a:pt x="2024" y="2115"/>
                    <a:pt x="2289" y="1849"/>
                  </a:cubicBezTo>
                  <a:cubicBezTo>
                    <a:pt x="2555" y="1588"/>
                    <a:pt x="2784" y="1298"/>
                    <a:pt x="3000" y="1006"/>
                  </a:cubicBezTo>
                  <a:lnTo>
                    <a:pt x="3624" y="106"/>
                  </a:lnTo>
                  <a:cubicBezTo>
                    <a:pt x="3642" y="74"/>
                    <a:pt x="3637" y="37"/>
                    <a:pt x="3610" y="15"/>
                  </a:cubicBezTo>
                  <a:cubicBezTo>
                    <a:pt x="3598" y="5"/>
                    <a:pt x="3583" y="0"/>
                    <a:pt x="35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5" name="Google Shape;3615;p46"/>
            <p:cNvSpPr/>
            <p:nvPr/>
          </p:nvSpPr>
          <p:spPr>
            <a:xfrm>
              <a:off x="6767575" y="3349825"/>
              <a:ext cx="127975" cy="139475"/>
            </a:xfrm>
            <a:custGeom>
              <a:rect b="b" l="l" r="r" t="t"/>
              <a:pathLst>
                <a:path extrusionOk="0" h="5579" w="5119">
                  <a:moveTo>
                    <a:pt x="4555" y="0"/>
                  </a:moveTo>
                  <a:cubicBezTo>
                    <a:pt x="4555" y="0"/>
                    <a:pt x="3981" y="261"/>
                    <a:pt x="3450" y="339"/>
                  </a:cubicBezTo>
                  <a:cubicBezTo>
                    <a:pt x="3262" y="367"/>
                    <a:pt x="3065" y="371"/>
                    <a:pt x="2853" y="385"/>
                  </a:cubicBezTo>
                  <a:cubicBezTo>
                    <a:pt x="2491" y="413"/>
                    <a:pt x="2092" y="468"/>
                    <a:pt x="1643" y="729"/>
                  </a:cubicBezTo>
                  <a:cubicBezTo>
                    <a:pt x="1446" y="843"/>
                    <a:pt x="1243" y="995"/>
                    <a:pt x="1028" y="1201"/>
                  </a:cubicBezTo>
                  <a:cubicBezTo>
                    <a:pt x="1010" y="1220"/>
                    <a:pt x="995" y="1233"/>
                    <a:pt x="978" y="1251"/>
                  </a:cubicBezTo>
                  <a:cubicBezTo>
                    <a:pt x="519" y="1700"/>
                    <a:pt x="235" y="2178"/>
                    <a:pt x="110" y="2623"/>
                  </a:cubicBezTo>
                  <a:cubicBezTo>
                    <a:pt x="0" y="3021"/>
                    <a:pt x="19" y="3393"/>
                    <a:pt x="161" y="3700"/>
                  </a:cubicBezTo>
                  <a:cubicBezTo>
                    <a:pt x="244" y="3865"/>
                    <a:pt x="358" y="4012"/>
                    <a:pt x="510" y="4136"/>
                  </a:cubicBezTo>
                  <a:cubicBezTo>
                    <a:pt x="669" y="4265"/>
                    <a:pt x="845" y="4306"/>
                    <a:pt x="1003" y="4306"/>
                  </a:cubicBezTo>
                  <a:cubicBezTo>
                    <a:pt x="1275" y="4306"/>
                    <a:pt x="1496" y="4187"/>
                    <a:pt x="1496" y="4187"/>
                  </a:cubicBezTo>
                  <a:lnTo>
                    <a:pt x="1496" y="4187"/>
                  </a:lnTo>
                  <a:cubicBezTo>
                    <a:pt x="1496" y="4187"/>
                    <a:pt x="1408" y="4430"/>
                    <a:pt x="1518" y="4824"/>
                  </a:cubicBezTo>
                  <a:cubicBezTo>
                    <a:pt x="1631" y="5235"/>
                    <a:pt x="2292" y="5579"/>
                    <a:pt x="2801" y="5579"/>
                  </a:cubicBezTo>
                  <a:cubicBezTo>
                    <a:pt x="2854" y="5579"/>
                    <a:pt x="2906" y="5575"/>
                    <a:pt x="2954" y="5567"/>
                  </a:cubicBezTo>
                  <a:cubicBezTo>
                    <a:pt x="3266" y="5516"/>
                    <a:pt x="3532" y="5388"/>
                    <a:pt x="3766" y="5209"/>
                  </a:cubicBezTo>
                  <a:cubicBezTo>
                    <a:pt x="3912" y="5095"/>
                    <a:pt x="4045" y="4962"/>
                    <a:pt x="4165" y="4805"/>
                  </a:cubicBezTo>
                  <a:cubicBezTo>
                    <a:pt x="4472" y="4425"/>
                    <a:pt x="4706" y="3939"/>
                    <a:pt x="4898" y="3416"/>
                  </a:cubicBezTo>
                  <a:cubicBezTo>
                    <a:pt x="4913" y="3379"/>
                    <a:pt x="4921" y="3343"/>
                    <a:pt x="4936" y="3306"/>
                  </a:cubicBezTo>
                  <a:cubicBezTo>
                    <a:pt x="4999" y="3114"/>
                    <a:pt x="5040" y="2921"/>
                    <a:pt x="5063" y="2733"/>
                  </a:cubicBezTo>
                  <a:cubicBezTo>
                    <a:pt x="5118" y="2339"/>
                    <a:pt x="5105" y="1954"/>
                    <a:pt x="5054" y="1605"/>
                  </a:cubicBezTo>
                  <a:cubicBezTo>
                    <a:pt x="4921" y="688"/>
                    <a:pt x="4555" y="0"/>
                    <a:pt x="45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6" name="Google Shape;3616;p46"/>
            <p:cNvSpPr/>
            <p:nvPr/>
          </p:nvSpPr>
          <p:spPr>
            <a:xfrm>
              <a:off x="6808625" y="3359450"/>
              <a:ext cx="86925" cy="58700"/>
            </a:xfrm>
            <a:custGeom>
              <a:rect b="b" l="l" r="r" t="t"/>
              <a:pathLst>
                <a:path extrusionOk="0" h="2348" w="3477">
                  <a:moveTo>
                    <a:pt x="1211" y="0"/>
                  </a:moveTo>
                  <a:cubicBezTo>
                    <a:pt x="849" y="28"/>
                    <a:pt x="450" y="83"/>
                    <a:pt x="1" y="344"/>
                  </a:cubicBezTo>
                  <a:cubicBezTo>
                    <a:pt x="1097" y="985"/>
                    <a:pt x="2197" y="1628"/>
                    <a:pt x="3294" y="2270"/>
                  </a:cubicBezTo>
                  <a:cubicBezTo>
                    <a:pt x="3339" y="2297"/>
                    <a:pt x="3381" y="2320"/>
                    <a:pt x="3421" y="2348"/>
                  </a:cubicBezTo>
                  <a:cubicBezTo>
                    <a:pt x="3476" y="1954"/>
                    <a:pt x="3463" y="1569"/>
                    <a:pt x="3412" y="1220"/>
                  </a:cubicBezTo>
                  <a:cubicBezTo>
                    <a:pt x="3275" y="1174"/>
                    <a:pt x="3137" y="1137"/>
                    <a:pt x="3004" y="1091"/>
                  </a:cubicBezTo>
                  <a:cubicBezTo>
                    <a:pt x="2335" y="866"/>
                    <a:pt x="1720" y="490"/>
                    <a:pt x="1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7" name="Google Shape;3617;p46"/>
            <p:cNvSpPr/>
            <p:nvPr/>
          </p:nvSpPr>
          <p:spPr>
            <a:xfrm>
              <a:off x="6770325" y="3379825"/>
              <a:ext cx="120650" cy="90150"/>
            </a:xfrm>
            <a:custGeom>
              <a:rect b="b" l="l" r="r" t="t"/>
              <a:pathLst>
                <a:path extrusionOk="0" h="3606" w="4826">
                  <a:moveTo>
                    <a:pt x="918" y="1"/>
                  </a:moveTo>
                  <a:cubicBezTo>
                    <a:pt x="900" y="20"/>
                    <a:pt x="885" y="33"/>
                    <a:pt x="868" y="51"/>
                  </a:cubicBezTo>
                  <a:cubicBezTo>
                    <a:pt x="409" y="500"/>
                    <a:pt x="125" y="978"/>
                    <a:pt x="0" y="1423"/>
                  </a:cubicBezTo>
                  <a:cubicBezTo>
                    <a:pt x="335" y="1789"/>
                    <a:pt x="758" y="2074"/>
                    <a:pt x="1225" y="2239"/>
                  </a:cubicBezTo>
                  <a:cubicBezTo>
                    <a:pt x="1730" y="2422"/>
                    <a:pt x="2284" y="2468"/>
                    <a:pt x="2771" y="2702"/>
                  </a:cubicBezTo>
                  <a:cubicBezTo>
                    <a:pt x="3243" y="2927"/>
                    <a:pt x="3624" y="3313"/>
                    <a:pt x="4055" y="3605"/>
                  </a:cubicBezTo>
                  <a:cubicBezTo>
                    <a:pt x="4362" y="3225"/>
                    <a:pt x="4596" y="2739"/>
                    <a:pt x="4788" y="2216"/>
                  </a:cubicBezTo>
                  <a:cubicBezTo>
                    <a:pt x="4803" y="2179"/>
                    <a:pt x="4811" y="2143"/>
                    <a:pt x="4826" y="2106"/>
                  </a:cubicBezTo>
                  <a:cubicBezTo>
                    <a:pt x="4729" y="2069"/>
                    <a:pt x="4633" y="2037"/>
                    <a:pt x="4532" y="2019"/>
                  </a:cubicBezTo>
                  <a:cubicBezTo>
                    <a:pt x="3986" y="1904"/>
                    <a:pt x="3380" y="2028"/>
                    <a:pt x="2885" y="1772"/>
                  </a:cubicBezTo>
                  <a:cubicBezTo>
                    <a:pt x="2574" y="1607"/>
                    <a:pt x="2358" y="1317"/>
                    <a:pt x="2119" y="1056"/>
                  </a:cubicBezTo>
                  <a:cubicBezTo>
                    <a:pt x="1761" y="657"/>
                    <a:pt x="1349" y="318"/>
                    <a:pt x="9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8" name="Google Shape;3618;p46"/>
            <p:cNvSpPr/>
            <p:nvPr/>
          </p:nvSpPr>
          <p:spPr>
            <a:xfrm>
              <a:off x="6771600" y="3442325"/>
              <a:ext cx="90125" cy="46975"/>
            </a:xfrm>
            <a:custGeom>
              <a:rect b="b" l="l" r="r" t="t"/>
              <a:pathLst>
                <a:path extrusionOk="0" h="1879" w="3605">
                  <a:moveTo>
                    <a:pt x="0" y="0"/>
                  </a:moveTo>
                  <a:lnTo>
                    <a:pt x="0" y="0"/>
                  </a:lnTo>
                  <a:cubicBezTo>
                    <a:pt x="83" y="165"/>
                    <a:pt x="197" y="312"/>
                    <a:pt x="349" y="436"/>
                  </a:cubicBezTo>
                  <a:cubicBezTo>
                    <a:pt x="508" y="565"/>
                    <a:pt x="684" y="606"/>
                    <a:pt x="842" y="606"/>
                  </a:cubicBezTo>
                  <a:cubicBezTo>
                    <a:pt x="1114" y="606"/>
                    <a:pt x="1335" y="487"/>
                    <a:pt x="1335" y="487"/>
                  </a:cubicBezTo>
                  <a:lnTo>
                    <a:pt x="1335" y="487"/>
                  </a:lnTo>
                  <a:cubicBezTo>
                    <a:pt x="1335" y="487"/>
                    <a:pt x="1247" y="730"/>
                    <a:pt x="1357" y="1124"/>
                  </a:cubicBezTo>
                  <a:cubicBezTo>
                    <a:pt x="1470" y="1535"/>
                    <a:pt x="2131" y="1879"/>
                    <a:pt x="2640" y="1879"/>
                  </a:cubicBezTo>
                  <a:cubicBezTo>
                    <a:pt x="2693" y="1879"/>
                    <a:pt x="2745" y="1875"/>
                    <a:pt x="2793" y="1867"/>
                  </a:cubicBezTo>
                  <a:cubicBezTo>
                    <a:pt x="3105" y="1816"/>
                    <a:pt x="3371" y="1688"/>
                    <a:pt x="3605" y="1509"/>
                  </a:cubicBezTo>
                  <a:cubicBezTo>
                    <a:pt x="3357" y="1395"/>
                    <a:pt x="3063" y="1321"/>
                    <a:pt x="2825" y="1192"/>
                  </a:cubicBezTo>
                  <a:cubicBezTo>
                    <a:pt x="2518" y="1023"/>
                    <a:pt x="2284" y="748"/>
                    <a:pt x="2027" y="510"/>
                  </a:cubicBezTo>
                  <a:cubicBezTo>
                    <a:pt x="1958" y="441"/>
                    <a:pt x="1885" y="377"/>
                    <a:pt x="1793" y="345"/>
                  </a:cubicBezTo>
                  <a:cubicBezTo>
                    <a:pt x="1717" y="311"/>
                    <a:pt x="1633" y="302"/>
                    <a:pt x="1548" y="302"/>
                  </a:cubicBezTo>
                  <a:cubicBezTo>
                    <a:pt x="1480" y="302"/>
                    <a:pt x="1411" y="308"/>
                    <a:pt x="1344" y="312"/>
                  </a:cubicBezTo>
                  <a:cubicBezTo>
                    <a:pt x="1299" y="315"/>
                    <a:pt x="1253" y="316"/>
                    <a:pt x="1208" y="316"/>
                  </a:cubicBezTo>
                  <a:cubicBezTo>
                    <a:pt x="789" y="316"/>
                    <a:pt x="368" y="203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9" name="Google Shape;3619;p46"/>
            <p:cNvSpPr/>
            <p:nvPr/>
          </p:nvSpPr>
          <p:spPr>
            <a:xfrm>
              <a:off x="6734900" y="3450525"/>
              <a:ext cx="73400" cy="54450"/>
            </a:xfrm>
            <a:custGeom>
              <a:rect b="b" l="l" r="r" t="t"/>
              <a:pathLst>
                <a:path extrusionOk="0" h="2178" w="2936">
                  <a:moveTo>
                    <a:pt x="2877" y="1"/>
                  </a:moveTo>
                  <a:cubicBezTo>
                    <a:pt x="2861" y="1"/>
                    <a:pt x="2845" y="8"/>
                    <a:pt x="2835" y="21"/>
                  </a:cubicBezTo>
                  <a:lnTo>
                    <a:pt x="2831" y="21"/>
                  </a:lnTo>
                  <a:lnTo>
                    <a:pt x="2289" y="705"/>
                  </a:lnTo>
                  <a:cubicBezTo>
                    <a:pt x="2105" y="929"/>
                    <a:pt x="1908" y="1145"/>
                    <a:pt x="1697" y="1328"/>
                  </a:cubicBezTo>
                  <a:cubicBezTo>
                    <a:pt x="1482" y="1516"/>
                    <a:pt x="1248" y="1668"/>
                    <a:pt x="992" y="1759"/>
                  </a:cubicBezTo>
                  <a:cubicBezTo>
                    <a:pt x="818" y="1823"/>
                    <a:pt x="637" y="1860"/>
                    <a:pt x="462" y="1860"/>
                  </a:cubicBezTo>
                  <a:cubicBezTo>
                    <a:pt x="377" y="1860"/>
                    <a:pt x="292" y="1851"/>
                    <a:pt x="211" y="1833"/>
                  </a:cubicBezTo>
                  <a:lnTo>
                    <a:pt x="198" y="1833"/>
                  </a:lnTo>
                  <a:cubicBezTo>
                    <a:pt x="189" y="1832"/>
                    <a:pt x="181" y="1831"/>
                    <a:pt x="172" y="1831"/>
                  </a:cubicBezTo>
                  <a:cubicBezTo>
                    <a:pt x="92" y="1831"/>
                    <a:pt x="23" y="1891"/>
                    <a:pt x="10" y="1975"/>
                  </a:cubicBezTo>
                  <a:cubicBezTo>
                    <a:pt x="1" y="2066"/>
                    <a:pt x="65" y="2149"/>
                    <a:pt x="152" y="2163"/>
                  </a:cubicBezTo>
                  <a:cubicBezTo>
                    <a:pt x="223" y="2173"/>
                    <a:pt x="295" y="2178"/>
                    <a:pt x="365" y="2178"/>
                  </a:cubicBezTo>
                  <a:cubicBezTo>
                    <a:pt x="621" y="2178"/>
                    <a:pt x="869" y="2116"/>
                    <a:pt x="1092" y="2016"/>
                  </a:cubicBezTo>
                  <a:cubicBezTo>
                    <a:pt x="1381" y="1892"/>
                    <a:pt x="1633" y="1704"/>
                    <a:pt x="1845" y="1493"/>
                  </a:cubicBezTo>
                  <a:cubicBezTo>
                    <a:pt x="2060" y="1277"/>
                    <a:pt x="2243" y="1044"/>
                    <a:pt x="2418" y="805"/>
                  </a:cubicBezTo>
                  <a:lnTo>
                    <a:pt x="2922" y="81"/>
                  </a:lnTo>
                  <a:cubicBezTo>
                    <a:pt x="2935" y="58"/>
                    <a:pt x="2931" y="26"/>
                    <a:pt x="2908" y="11"/>
                  </a:cubicBezTo>
                  <a:cubicBezTo>
                    <a:pt x="2899" y="4"/>
                    <a:pt x="2888" y="1"/>
                    <a:pt x="28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0" name="Google Shape;3620;p46"/>
            <p:cNvSpPr/>
            <p:nvPr/>
          </p:nvSpPr>
          <p:spPr>
            <a:xfrm>
              <a:off x="6772400" y="3255725"/>
              <a:ext cx="101825" cy="91650"/>
            </a:xfrm>
            <a:custGeom>
              <a:rect b="b" l="l" r="r" t="t"/>
              <a:pathLst>
                <a:path extrusionOk="0" h="3666" w="4073">
                  <a:moveTo>
                    <a:pt x="2074" y="1"/>
                  </a:moveTo>
                  <a:cubicBezTo>
                    <a:pt x="2010" y="1"/>
                    <a:pt x="1942" y="4"/>
                    <a:pt x="1871" y="12"/>
                  </a:cubicBezTo>
                  <a:cubicBezTo>
                    <a:pt x="1710" y="31"/>
                    <a:pt x="1528" y="71"/>
                    <a:pt x="1325" y="141"/>
                  </a:cubicBezTo>
                  <a:cubicBezTo>
                    <a:pt x="1308" y="150"/>
                    <a:pt x="1293" y="154"/>
                    <a:pt x="1276" y="159"/>
                  </a:cubicBezTo>
                  <a:cubicBezTo>
                    <a:pt x="835" y="325"/>
                    <a:pt x="505" y="558"/>
                    <a:pt x="289" y="820"/>
                  </a:cubicBezTo>
                  <a:cubicBezTo>
                    <a:pt x="97" y="1049"/>
                    <a:pt x="0" y="1305"/>
                    <a:pt x="4" y="1553"/>
                  </a:cubicBezTo>
                  <a:cubicBezTo>
                    <a:pt x="10" y="1686"/>
                    <a:pt x="42" y="1819"/>
                    <a:pt x="106" y="1942"/>
                  </a:cubicBezTo>
                  <a:cubicBezTo>
                    <a:pt x="265" y="2250"/>
                    <a:pt x="618" y="2273"/>
                    <a:pt x="723" y="2273"/>
                  </a:cubicBezTo>
                  <a:cubicBezTo>
                    <a:pt x="742" y="2273"/>
                    <a:pt x="753" y="2273"/>
                    <a:pt x="753" y="2273"/>
                  </a:cubicBezTo>
                  <a:lnTo>
                    <a:pt x="753" y="2273"/>
                  </a:lnTo>
                  <a:cubicBezTo>
                    <a:pt x="753" y="2273"/>
                    <a:pt x="620" y="2406"/>
                    <a:pt x="573" y="2704"/>
                  </a:cubicBezTo>
                  <a:cubicBezTo>
                    <a:pt x="523" y="3043"/>
                    <a:pt x="945" y="3530"/>
                    <a:pt x="1312" y="3626"/>
                  </a:cubicBezTo>
                  <a:cubicBezTo>
                    <a:pt x="1419" y="3653"/>
                    <a:pt x="1526" y="3666"/>
                    <a:pt x="1632" y="3666"/>
                  </a:cubicBezTo>
                  <a:cubicBezTo>
                    <a:pt x="1743" y="3666"/>
                    <a:pt x="1852" y="3652"/>
                    <a:pt x="1958" y="3626"/>
                  </a:cubicBezTo>
                  <a:cubicBezTo>
                    <a:pt x="2091" y="3593"/>
                    <a:pt x="2220" y="3544"/>
                    <a:pt x="2343" y="3479"/>
                  </a:cubicBezTo>
                  <a:cubicBezTo>
                    <a:pt x="2665" y="3314"/>
                    <a:pt x="2963" y="3057"/>
                    <a:pt x="3247" y="2768"/>
                  </a:cubicBezTo>
                  <a:cubicBezTo>
                    <a:pt x="3266" y="2746"/>
                    <a:pt x="3284" y="2727"/>
                    <a:pt x="3302" y="2704"/>
                  </a:cubicBezTo>
                  <a:cubicBezTo>
                    <a:pt x="3403" y="2594"/>
                    <a:pt x="3486" y="2480"/>
                    <a:pt x="3564" y="2361"/>
                  </a:cubicBezTo>
                  <a:cubicBezTo>
                    <a:pt x="3715" y="2117"/>
                    <a:pt x="3820" y="1856"/>
                    <a:pt x="3890" y="1603"/>
                  </a:cubicBezTo>
                  <a:cubicBezTo>
                    <a:pt x="4072" y="957"/>
                    <a:pt x="4032" y="388"/>
                    <a:pt x="4032" y="388"/>
                  </a:cubicBezTo>
                  <a:lnTo>
                    <a:pt x="4032" y="388"/>
                  </a:lnTo>
                  <a:cubicBezTo>
                    <a:pt x="4032" y="388"/>
                    <a:pt x="4029" y="388"/>
                    <a:pt x="4024" y="388"/>
                  </a:cubicBezTo>
                  <a:cubicBezTo>
                    <a:pt x="3961" y="388"/>
                    <a:pt x="3543" y="385"/>
                    <a:pt x="3192" y="287"/>
                  </a:cubicBezTo>
                  <a:cubicBezTo>
                    <a:pt x="3059" y="246"/>
                    <a:pt x="2927" y="191"/>
                    <a:pt x="2783" y="141"/>
                  </a:cubicBezTo>
                  <a:cubicBezTo>
                    <a:pt x="2579" y="66"/>
                    <a:pt x="2355" y="1"/>
                    <a:pt x="2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1" name="Google Shape;3621;p46"/>
            <p:cNvSpPr/>
            <p:nvPr/>
          </p:nvSpPr>
          <p:spPr>
            <a:xfrm>
              <a:off x="6819175" y="3255725"/>
              <a:ext cx="50475" cy="59025"/>
            </a:xfrm>
            <a:custGeom>
              <a:rect b="b" l="l" r="r" t="t"/>
              <a:pathLst>
                <a:path extrusionOk="0" h="2361" w="2019">
                  <a:moveTo>
                    <a:pt x="203" y="1"/>
                  </a:moveTo>
                  <a:cubicBezTo>
                    <a:pt x="139" y="1"/>
                    <a:pt x="71" y="4"/>
                    <a:pt x="0" y="12"/>
                  </a:cubicBezTo>
                  <a:cubicBezTo>
                    <a:pt x="542" y="765"/>
                    <a:pt x="1083" y="1517"/>
                    <a:pt x="1628" y="2273"/>
                  </a:cubicBezTo>
                  <a:cubicBezTo>
                    <a:pt x="1647" y="2300"/>
                    <a:pt x="1670" y="2333"/>
                    <a:pt x="1693" y="2361"/>
                  </a:cubicBezTo>
                  <a:cubicBezTo>
                    <a:pt x="1844" y="2117"/>
                    <a:pt x="1949" y="1856"/>
                    <a:pt x="2019" y="1603"/>
                  </a:cubicBezTo>
                  <a:cubicBezTo>
                    <a:pt x="1940" y="1535"/>
                    <a:pt x="1858" y="1470"/>
                    <a:pt x="1784" y="1402"/>
                  </a:cubicBezTo>
                  <a:cubicBezTo>
                    <a:pt x="1403" y="1053"/>
                    <a:pt x="1105" y="617"/>
                    <a:pt x="912" y="141"/>
                  </a:cubicBezTo>
                  <a:cubicBezTo>
                    <a:pt x="708" y="66"/>
                    <a:pt x="484" y="1"/>
                    <a:pt x="2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2" name="Google Shape;3622;p46"/>
            <p:cNvSpPr/>
            <p:nvPr/>
          </p:nvSpPr>
          <p:spPr>
            <a:xfrm>
              <a:off x="6779625" y="3259225"/>
              <a:ext cx="75325" cy="83475"/>
            </a:xfrm>
            <a:custGeom>
              <a:rect b="b" l="l" r="r" t="t"/>
              <a:pathLst>
                <a:path extrusionOk="0" h="3339" w="3013">
                  <a:moveTo>
                    <a:pt x="1036" y="1"/>
                  </a:moveTo>
                  <a:cubicBezTo>
                    <a:pt x="1019" y="10"/>
                    <a:pt x="1004" y="14"/>
                    <a:pt x="987" y="19"/>
                  </a:cubicBezTo>
                  <a:cubicBezTo>
                    <a:pt x="546" y="185"/>
                    <a:pt x="216" y="418"/>
                    <a:pt x="0" y="680"/>
                  </a:cubicBezTo>
                  <a:cubicBezTo>
                    <a:pt x="115" y="1019"/>
                    <a:pt x="312" y="1335"/>
                    <a:pt x="574" y="1588"/>
                  </a:cubicBezTo>
                  <a:cubicBezTo>
                    <a:pt x="858" y="1858"/>
                    <a:pt x="1216" y="2056"/>
                    <a:pt x="1468" y="2353"/>
                  </a:cubicBezTo>
                  <a:cubicBezTo>
                    <a:pt x="1715" y="2642"/>
                    <a:pt x="1853" y="3013"/>
                    <a:pt x="2054" y="3339"/>
                  </a:cubicBezTo>
                  <a:cubicBezTo>
                    <a:pt x="2376" y="3174"/>
                    <a:pt x="2674" y="2917"/>
                    <a:pt x="2958" y="2628"/>
                  </a:cubicBezTo>
                  <a:cubicBezTo>
                    <a:pt x="2977" y="2606"/>
                    <a:pt x="2995" y="2587"/>
                    <a:pt x="3013" y="2564"/>
                  </a:cubicBezTo>
                  <a:cubicBezTo>
                    <a:pt x="2962" y="2509"/>
                    <a:pt x="2907" y="2463"/>
                    <a:pt x="2848" y="2418"/>
                  </a:cubicBezTo>
                  <a:cubicBezTo>
                    <a:pt x="2513" y="2183"/>
                    <a:pt x="2073" y="2088"/>
                    <a:pt x="1821" y="1766"/>
                  </a:cubicBezTo>
                  <a:cubicBezTo>
                    <a:pt x="1660" y="1565"/>
                    <a:pt x="1605" y="1307"/>
                    <a:pt x="1523" y="1060"/>
                  </a:cubicBezTo>
                  <a:cubicBezTo>
                    <a:pt x="1404" y="693"/>
                    <a:pt x="1229" y="344"/>
                    <a:pt x="10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3" name="Google Shape;3623;p46"/>
            <p:cNvSpPr/>
            <p:nvPr/>
          </p:nvSpPr>
          <p:spPr>
            <a:xfrm>
              <a:off x="6772500" y="3294525"/>
              <a:ext cx="48850" cy="52850"/>
            </a:xfrm>
            <a:custGeom>
              <a:rect b="b" l="l" r="r" t="t"/>
              <a:pathLst>
                <a:path extrusionOk="0" h="2114" w="1954">
                  <a:moveTo>
                    <a:pt x="0" y="1"/>
                  </a:moveTo>
                  <a:lnTo>
                    <a:pt x="0" y="1"/>
                  </a:lnTo>
                  <a:cubicBezTo>
                    <a:pt x="6" y="134"/>
                    <a:pt x="38" y="267"/>
                    <a:pt x="102" y="390"/>
                  </a:cubicBezTo>
                  <a:cubicBezTo>
                    <a:pt x="261" y="698"/>
                    <a:pt x="614" y="721"/>
                    <a:pt x="719" y="721"/>
                  </a:cubicBezTo>
                  <a:cubicBezTo>
                    <a:pt x="738" y="721"/>
                    <a:pt x="749" y="721"/>
                    <a:pt x="749" y="721"/>
                  </a:cubicBezTo>
                  <a:lnTo>
                    <a:pt x="749" y="721"/>
                  </a:lnTo>
                  <a:cubicBezTo>
                    <a:pt x="749" y="721"/>
                    <a:pt x="616" y="854"/>
                    <a:pt x="569" y="1152"/>
                  </a:cubicBezTo>
                  <a:cubicBezTo>
                    <a:pt x="519" y="1491"/>
                    <a:pt x="941" y="1978"/>
                    <a:pt x="1308" y="2074"/>
                  </a:cubicBezTo>
                  <a:cubicBezTo>
                    <a:pt x="1415" y="2101"/>
                    <a:pt x="1522" y="2114"/>
                    <a:pt x="1628" y="2114"/>
                  </a:cubicBezTo>
                  <a:cubicBezTo>
                    <a:pt x="1739" y="2114"/>
                    <a:pt x="1848" y="2100"/>
                    <a:pt x="1954" y="2074"/>
                  </a:cubicBezTo>
                  <a:cubicBezTo>
                    <a:pt x="1826" y="1923"/>
                    <a:pt x="1651" y="1789"/>
                    <a:pt x="1528" y="1634"/>
                  </a:cubicBezTo>
                  <a:cubicBezTo>
                    <a:pt x="1372" y="1427"/>
                    <a:pt x="1299" y="1175"/>
                    <a:pt x="1198" y="941"/>
                  </a:cubicBezTo>
                  <a:cubicBezTo>
                    <a:pt x="1175" y="873"/>
                    <a:pt x="1143" y="809"/>
                    <a:pt x="1097" y="762"/>
                  </a:cubicBezTo>
                  <a:cubicBezTo>
                    <a:pt x="1018" y="680"/>
                    <a:pt x="908" y="648"/>
                    <a:pt x="804" y="606"/>
                  </a:cubicBezTo>
                  <a:cubicBezTo>
                    <a:pt x="487" y="487"/>
                    <a:pt x="207" y="272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4" name="Google Shape;3624;p46"/>
            <p:cNvSpPr/>
            <p:nvPr/>
          </p:nvSpPr>
          <p:spPr>
            <a:xfrm>
              <a:off x="6730325" y="3310275"/>
              <a:ext cx="64000" cy="20525"/>
            </a:xfrm>
            <a:custGeom>
              <a:rect b="b" l="l" r="r" t="t"/>
              <a:pathLst>
                <a:path extrusionOk="0" h="821" w="2560">
                  <a:moveTo>
                    <a:pt x="2510" y="0"/>
                  </a:moveTo>
                  <a:cubicBezTo>
                    <a:pt x="2505" y="0"/>
                    <a:pt x="2500" y="1"/>
                    <a:pt x="2495" y="4"/>
                  </a:cubicBezTo>
                  <a:lnTo>
                    <a:pt x="2495" y="8"/>
                  </a:lnTo>
                  <a:lnTo>
                    <a:pt x="1926" y="302"/>
                  </a:lnTo>
                  <a:cubicBezTo>
                    <a:pt x="1738" y="399"/>
                    <a:pt x="1545" y="481"/>
                    <a:pt x="1348" y="541"/>
                  </a:cubicBezTo>
                  <a:cubicBezTo>
                    <a:pt x="1181" y="591"/>
                    <a:pt x="1007" y="622"/>
                    <a:pt x="837" y="622"/>
                  </a:cubicBezTo>
                  <a:cubicBezTo>
                    <a:pt x="807" y="622"/>
                    <a:pt x="777" y="621"/>
                    <a:pt x="747" y="619"/>
                  </a:cubicBezTo>
                  <a:cubicBezTo>
                    <a:pt x="550" y="605"/>
                    <a:pt x="358" y="545"/>
                    <a:pt x="207" y="435"/>
                  </a:cubicBezTo>
                  <a:cubicBezTo>
                    <a:pt x="207" y="435"/>
                    <a:pt x="202" y="435"/>
                    <a:pt x="202" y="431"/>
                  </a:cubicBezTo>
                  <a:cubicBezTo>
                    <a:pt x="181" y="420"/>
                    <a:pt x="158" y="414"/>
                    <a:pt x="136" y="414"/>
                  </a:cubicBezTo>
                  <a:cubicBezTo>
                    <a:pt x="95" y="414"/>
                    <a:pt x="56" y="433"/>
                    <a:pt x="32" y="471"/>
                  </a:cubicBezTo>
                  <a:cubicBezTo>
                    <a:pt x="0" y="527"/>
                    <a:pt x="14" y="605"/>
                    <a:pt x="74" y="637"/>
                  </a:cubicBezTo>
                  <a:cubicBezTo>
                    <a:pt x="275" y="765"/>
                    <a:pt x="514" y="820"/>
                    <a:pt x="743" y="820"/>
                  </a:cubicBezTo>
                  <a:cubicBezTo>
                    <a:pt x="972" y="820"/>
                    <a:pt x="1192" y="770"/>
                    <a:pt x="1399" y="692"/>
                  </a:cubicBezTo>
                  <a:cubicBezTo>
                    <a:pt x="1605" y="613"/>
                    <a:pt x="1797" y="513"/>
                    <a:pt x="1986" y="408"/>
                  </a:cubicBezTo>
                  <a:lnTo>
                    <a:pt x="2532" y="73"/>
                  </a:lnTo>
                  <a:cubicBezTo>
                    <a:pt x="2550" y="63"/>
                    <a:pt x="2559" y="41"/>
                    <a:pt x="2550" y="22"/>
                  </a:cubicBezTo>
                  <a:cubicBezTo>
                    <a:pt x="2540" y="9"/>
                    <a:pt x="2525" y="0"/>
                    <a:pt x="25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5" name="Google Shape;3625;p46"/>
            <p:cNvSpPr/>
            <p:nvPr/>
          </p:nvSpPr>
          <p:spPr>
            <a:xfrm>
              <a:off x="6652800" y="3179075"/>
              <a:ext cx="87525" cy="108250"/>
            </a:xfrm>
            <a:custGeom>
              <a:rect b="b" l="l" r="r" t="t"/>
              <a:pathLst>
                <a:path extrusionOk="0" h="4330" w="3501">
                  <a:moveTo>
                    <a:pt x="1331" y="1"/>
                  </a:moveTo>
                  <a:cubicBezTo>
                    <a:pt x="1331" y="1"/>
                    <a:pt x="872" y="336"/>
                    <a:pt x="501" y="900"/>
                  </a:cubicBezTo>
                  <a:cubicBezTo>
                    <a:pt x="358" y="1116"/>
                    <a:pt x="231" y="1368"/>
                    <a:pt x="144" y="1643"/>
                  </a:cubicBezTo>
                  <a:cubicBezTo>
                    <a:pt x="98" y="1776"/>
                    <a:pt x="66" y="1914"/>
                    <a:pt x="47" y="2060"/>
                  </a:cubicBezTo>
                  <a:cubicBezTo>
                    <a:pt x="47" y="2087"/>
                    <a:pt x="42" y="2119"/>
                    <a:pt x="38" y="2147"/>
                  </a:cubicBezTo>
                  <a:cubicBezTo>
                    <a:pt x="1" y="2551"/>
                    <a:pt x="6" y="2945"/>
                    <a:pt x="89" y="3294"/>
                  </a:cubicBezTo>
                  <a:cubicBezTo>
                    <a:pt x="121" y="3431"/>
                    <a:pt x="166" y="3560"/>
                    <a:pt x="226" y="3679"/>
                  </a:cubicBezTo>
                  <a:cubicBezTo>
                    <a:pt x="322" y="3876"/>
                    <a:pt x="460" y="4041"/>
                    <a:pt x="648" y="4170"/>
                  </a:cubicBezTo>
                  <a:cubicBezTo>
                    <a:pt x="799" y="4275"/>
                    <a:pt x="1025" y="4330"/>
                    <a:pt x="1244" y="4330"/>
                  </a:cubicBezTo>
                  <a:cubicBezTo>
                    <a:pt x="1483" y="4330"/>
                    <a:pt x="1714" y="4265"/>
                    <a:pt x="1831" y="4128"/>
                  </a:cubicBezTo>
                  <a:cubicBezTo>
                    <a:pt x="2024" y="3903"/>
                    <a:pt x="2042" y="3715"/>
                    <a:pt x="2042" y="3715"/>
                  </a:cubicBezTo>
                  <a:cubicBezTo>
                    <a:pt x="2042" y="3715"/>
                    <a:pt x="2253" y="4006"/>
                    <a:pt x="2579" y="4006"/>
                  </a:cubicBezTo>
                  <a:cubicBezTo>
                    <a:pt x="2621" y="4006"/>
                    <a:pt x="2666" y="4002"/>
                    <a:pt x="2712" y="3990"/>
                  </a:cubicBezTo>
                  <a:cubicBezTo>
                    <a:pt x="2849" y="3958"/>
                    <a:pt x="2968" y="3895"/>
                    <a:pt x="3074" y="3812"/>
                  </a:cubicBezTo>
                  <a:cubicBezTo>
                    <a:pt x="3266" y="3651"/>
                    <a:pt x="3395" y="3413"/>
                    <a:pt x="3446" y="3115"/>
                  </a:cubicBezTo>
                  <a:cubicBezTo>
                    <a:pt x="3501" y="2785"/>
                    <a:pt x="3459" y="2381"/>
                    <a:pt x="3298" y="1941"/>
                  </a:cubicBezTo>
                  <a:cubicBezTo>
                    <a:pt x="3294" y="1922"/>
                    <a:pt x="3289" y="1909"/>
                    <a:pt x="3281" y="1890"/>
                  </a:cubicBezTo>
                  <a:cubicBezTo>
                    <a:pt x="3202" y="1689"/>
                    <a:pt x="3115" y="1524"/>
                    <a:pt x="3023" y="1391"/>
                  </a:cubicBezTo>
                  <a:cubicBezTo>
                    <a:pt x="2807" y="1079"/>
                    <a:pt x="2565" y="914"/>
                    <a:pt x="2331" y="785"/>
                  </a:cubicBezTo>
                  <a:cubicBezTo>
                    <a:pt x="2198" y="707"/>
                    <a:pt x="2070" y="643"/>
                    <a:pt x="1954" y="570"/>
                  </a:cubicBezTo>
                  <a:cubicBezTo>
                    <a:pt x="1624" y="350"/>
                    <a:pt x="1331" y="1"/>
                    <a:pt x="13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6" name="Google Shape;3626;p46"/>
            <p:cNvSpPr/>
            <p:nvPr/>
          </p:nvSpPr>
          <p:spPr>
            <a:xfrm>
              <a:off x="6656375" y="3198700"/>
              <a:ext cx="72000" cy="21450"/>
            </a:xfrm>
            <a:custGeom>
              <a:rect b="b" l="l" r="r" t="t"/>
              <a:pathLst>
                <a:path extrusionOk="0" h="858" w="2880">
                  <a:moveTo>
                    <a:pt x="2188" y="0"/>
                  </a:moveTo>
                  <a:cubicBezTo>
                    <a:pt x="1828" y="122"/>
                    <a:pt x="1449" y="184"/>
                    <a:pt x="1068" y="184"/>
                  </a:cubicBezTo>
                  <a:cubicBezTo>
                    <a:pt x="934" y="184"/>
                    <a:pt x="799" y="177"/>
                    <a:pt x="666" y="161"/>
                  </a:cubicBezTo>
                  <a:cubicBezTo>
                    <a:pt x="564" y="147"/>
                    <a:pt x="463" y="134"/>
                    <a:pt x="358" y="115"/>
                  </a:cubicBezTo>
                  <a:cubicBezTo>
                    <a:pt x="215" y="331"/>
                    <a:pt x="88" y="583"/>
                    <a:pt x="1" y="858"/>
                  </a:cubicBezTo>
                  <a:cubicBezTo>
                    <a:pt x="33" y="853"/>
                    <a:pt x="69" y="853"/>
                    <a:pt x="105" y="849"/>
                  </a:cubicBezTo>
                  <a:cubicBezTo>
                    <a:pt x="1032" y="766"/>
                    <a:pt x="1954" y="688"/>
                    <a:pt x="2880" y="606"/>
                  </a:cubicBezTo>
                  <a:cubicBezTo>
                    <a:pt x="2664" y="294"/>
                    <a:pt x="2422" y="129"/>
                    <a:pt x="21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7" name="Google Shape;3627;p46"/>
            <p:cNvSpPr/>
            <p:nvPr/>
          </p:nvSpPr>
          <p:spPr>
            <a:xfrm>
              <a:off x="6652800" y="3226325"/>
              <a:ext cx="87525" cy="35100"/>
            </a:xfrm>
            <a:custGeom>
              <a:rect b="b" l="l" r="r" t="t"/>
              <a:pathLst>
                <a:path extrusionOk="0" h="1404" w="3501">
                  <a:moveTo>
                    <a:pt x="3281" y="0"/>
                  </a:moveTo>
                  <a:cubicBezTo>
                    <a:pt x="2900" y="79"/>
                    <a:pt x="2519" y="170"/>
                    <a:pt x="2161" y="322"/>
                  </a:cubicBezTo>
                  <a:cubicBezTo>
                    <a:pt x="1922" y="422"/>
                    <a:pt x="1689" y="546"/>
                    <a:pt x="1431" y="555"/>
                  </a:cubicBezTo>
                  <a:cubicBezTo>
                    <a:pt x="1418" y="556"/>
                    <a:pt x="1405" y="556"/>
                    <a:pt x="1391" y="556"/>
                  </a:cubicBezTo>
                  <a:cubicBezTo>
                    <a:pt x="1000" y="556"/>
                    <a:pt x="653" y="300"/>
                    <a:pt x="267" y="207"/>
                  </a:cubicBezTo>
                  <a:cubicBezTo>
                    <a:pt x="199" y="189"/>
                    <a:pt x="125" y="174"/>
                    <a:pt x="47" y="170"/>
                  </a:cubicBezTo>
                  <a:cubicBezTo>
                    <a:pt x="47" y="197"/>
                    <a:pt x="42" y="229"/>
                    <a:pt x="38" y="257"/>
                  </a:cubicBezTo>
                  <a:cubicBezTo>
                    <a:pt x="1" y="661"/>
                    <a:pt x="6" y="1055"/>
                    <a:pt x="89" y="1404"/>
                  </a:cubicBezTo>
                  <a:cubicBezTo>
                    <a:pt x="464" y="1344"/>
                    <a:pt x="836" y="1207"/>
                    <a:pt x="1217" y="1207"/>
                  </a:cubicBezTo>
                  <a:cubicBezTo>
                    <a:pt x="1223" y="1207"/>
                    <a:pt x="1229" y="1207"/>
                    <a:pt x="1235" y="1207"/>
                  </a:cubicBezTo>
                  <a:cubicBezTo>
                    <a:pt x="1622" y="1207"/>
                    <a:pt x="1998" y="1345"/>
                    <a:pt x="2381" y="1385"/>
                  </a:cubicBezTo>
                  <a:cubicBezTo>
                    <a:pt x="2450" y="1391"/>
                    <a:pt x="2518" y="1394"/>
                    <a:pt x="2586" y="1394"/>
                  </a:cubicBezTo>
                  <a:cubicBezTo>
                    <a:pt x="2881" y="1394"/>
                    <a:pt x="3173" y="1337"/>
                    <a:pt x="3446" y="1225"/>
                  </a:cubicBezTo>
                  <a:cubicBezTo>
                    <a:pt x="3501" y="895"/>
                    <a:pt x="3459" y="491"/>
                    <a:pt x="3298" y="51"/>
                  </a:cubicBezTo>
                  <a:cubicBezTo>
                    <a:pt x="3294" y="32"/>
                    <a:pt x="3289" y="19"/>
                    <a:pt x="32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8" name="Google Shape;3628;p46"/>
            <p:cNvSpPr/>
            <p:nvPr/>
          </p:nvSpPr>
          <p:spPr>
            <a:xfrm>
              <a:off x="6658450" y="3265975"/>
              <a:ext cx="71200" cy="21350"/>
            </a:xfrm>
            <a:custGeom>
              <a:rect b="b" l="l" r="r" t="t"/>
              <a:pathLst>
                <a:path extrusionOk="0" h="854" w="2848">
                  <a:moveTo>
                    <a:pt x="1537" y="1"/>
                  </a:moveTo>
                  <a:cubicBezTo>
                    <a:pt x="1476" y="1"/>
                    <a:pt x="1414" y="17"/>
                    <a:pt x="1353" y="38"/>
                  </a:cubicBezTo>
                  <a:cubicBezTo>
                    <a:pt x="1110" y="116"/>
                    <a:pt x="871" y="226"/>
                    <a:pt x="614" y="239"/>
                  </a:cubicBezTo>
                  <a:cubicBezTo>
                    <a:pt x="593" y="240"/>
                    <a:pt x="572" y="241"/>
                    <a:pt x="551" y="241"/>
                  </a:cubicBezTo>
                  <a:cubicBezTo>
                    <a:pt x="369" y="241"/>
                    <a:pt x="181" y="207"/>
                    <a:pt x="0" y="203"/>
                  </a:cubicBezTo>
                  <a:lnTo>
                    <a:pt x="0" y="203"/>
                  </a:lnTo>
                  <a:cubicBezTo>
                    <a:pt x="96" y="400"/>
                    <a:pt x="234" y="565"/>
                    <a:pt x="422" y="694"/>
                  </a:cubicBezTo>
                  <a:cubicBezTo>
                    <a:pt x="573" y="799"/>
                    <a:pt x="799" y="854"/>
                    <a:pt x="1018" y="854"/>
                  </a:cubicBezTo>
                  <a:cubicBezTo>
                    <a:pt x="1257" y="854"/>
                    <a:pt x="1488" y="789"/>
                    <a:pt x="1605" y="652"/>
                  </a:cubicBezTo>
                  <a:cubicBezTo>
                    <a:pt x="1798" y="427"/>
                    <a:pt x="1816" y="239"/>
                    <a:pt x="1816" y="239"/>
                  </a:cubicBezTo>
                  <a:cubicBezTo>
                    <a:pt x="1816" y="239"/>
                    <a:pt x="2027" y="530"/>
                    <a:pt x="2353" y="530"/>
                  </a:cubicBezTo>
                  <a:cubicBezTo>
                    <a:pt x="2395" y="530"/>
                    <a:pt x="2440" y="526"/>
                    <a:pt x="2486" y="514"/>
                  </a:cubicBezTo>
                  <a:cubicBezTo>
                    <a:pt x="2623" y="482"/>
                    <a:pt x="2742" y="419"/>
                    <a:pt x="2848" y="336"/>
                  </a:cubicBezTo>
                  <a:lnTo>
                    <a:pt x="2848" y="336"/>
                  </a:lnTo>
                  <a:cubicBezTo>
                    <a:pt x="2812" y="338"/>
                    <a:pt x="2776" y="339"/>
                    <a:pt x="2740" y="339"/>
                  </a:cubicBezTo>
                  <a:cubicBezTo>
                    <a:pt x="2436" y="339"/>
                    <a:pt x="2133" y="268"/>
                    <a:pt x="1866" y="120"/>
                  </a:cubicBezTo>
                  <a:cubicBezTo>
                    <a:pt x="1766" y="70"/>
                    <a:pt x="1669" y="6"/>
                    <a:pt x="1559" y="2"/>
                  </a:cubicBezTo>
                  <a:cubicBezTo>
                    <a:pt x="1552" y="1"/>
                    <a:pt x="1545" y="1"/>
                    <a:pt x="1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9" name="Google Shape;3629;p46"/>
            <p:cNvSpPr/>
            <p:nvPr/>
          </p:nvSpPr>
          <p:spPr>
            <a:xfrm>
              <a:off x="6702475" y="3268600"/>
              <a:ext cx="33825" cy="57200"/>
            </a:xfrm>
            <a:custGeom>
              <a:rect b="b" l="l" r="r" t="t"/>
              <a:pathLst>
                <a:path extrusionOk="0" h="2288" w="1353">
                  <a:moveTo>
                    <a:pt x="42" y="1"/>
                  </a:moveTo>
                  <a:cubicBezTo>
                    <a:pt x="39" y="1"/>
                    <a:pt x="36" y="1"/>
                    <a:pt x="32" y="2"/>
                  </a:cubicBezTo>
                  <a:cubicBezTo>
                    <a:pt x="14" y="7"/>
                    <a:pt x="0" y="30"/>
                    <a:pt x="5" y="47"/>
                  </a:cubicBezTo>
                  <a:lnTo>
                    <a:pt x="105" y="680"/>
                  </a:lnTo>
                  <a:cubicBezTo>
                    <a:pt x="147" y="891"/>
                    <a:pt x="197" y="1107"/>
                    <a:pt x="270" y="1313"/>
                  </a:cubicBezTo>
                  <a:cubicBezTo>
                    <a:pt x="348" y="1520"/>
                    <a:pt x="454" y="1721"/>
                    <a:pt x="606" y="1891"/>
                  </a:cubicBezTo>
                  <a:cubicBezTo>
                    <a:pt x="752" y="2066"/>
                    <a:pt x="949" y="2208"/>
                    <a:pt x="1178" y="2280"/>
                  </a:cubicBezTo>
                  <a:cubicBezTo>
                    <a:pt x="1191" y="2285"/>
                    <a:pt x="1205" y="2287"/>
                    <a:pt x="1218" y="2287"/>
                  </a:cubicBezTo>
                  <a:cubicBezTo>
                    <a:pt x="1269" y="2287"/>
                    <a:pt x="1315" y="2254"/>
                    <a:pt x="1330" y="2203"/>
                  </a:cubicBezTo>
                  <a:cubicBezTo>
                    <a:pt x="1353" y="2138"/>
                    <a:pt x="1316" y="2070"/>
                    <a:pt x="1252" y="2052"/>
                  </a:cubicBezTo>
                  <a:cubicBezTo>
                    <a:pt x="1247" y="2047"/>
                    <a:pt x="1247" y="2047"/>
                    <a:pt x="1243" y="2047"/>
                  </a:cubicBezTo>
                  <a:cubicBezTo>
                    <a:pt x="1064" y="2005"/>
                    <a:pt x="890" y="1895"/>
                    <a:pt x="752" y="1758"/>
                  </a:cubicBezTo>
                  <a:cubicBezTo>
                    <a:pt x="614" y="1616"/>
                    <a:pt x="504" y="1442"/>
                    <a:pt x="422" y="1254"/>
                  </a:cubicBezTo>
                  <a:cubicBezTo>
                    <a:pt x="339" y="1061"/>
                    <a:pt x="275" y="860"/>
                    <a:pt x="225" y="657"/>
                  </a:cubicBezTo>
                  <a:lnTo>
                    <a:pt x="77" y="34"/>
                  </a:lnTo>
                  <a:cubicBezTo>
                    <a:pt x="74" y="14"/>
                    <a:pt x="60" y="1"/>
                    <a:pt x="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0" name="Google Shape;3630;p46"/>
            <p:cNvSpPr/>
            <p:nvPr/>
          </p:nvSpPr>
          <p:spPr>
            <a:xfrm>
              <a:off x="6571075" y="3347400"/>
              <a:ext cx="128100" cy="139475"/>
            </a:xfrm>
            <a:custGeom>
              <a:rect b="b" l="l" r="r" t="t"/>
              <a:pathLst>
                <a:path extrusionOk="0" h="5579" w="5124">
                  <a:moveTo>
                    <a:pt x="569" y="0"/>
                  </a:moveTo>
                  <a:cubicBezTo>
                    <a:pt x="569" y="0"/>
                    <a:pt x="198" y="684"/>
                    <a:pt x="69" y="1600"/>
                  </a:cubicBezTo>
                  <a:cubicBezTo>
                    <a:pt x="18" y="1954"/>
                    <a:pt x="1" y="2339"/>
                    <a:pt x="56" y="2729"/>
                  </a:cubicBezTo>
                  <a:cubicBezTo>
                    <a:pt x="83" y="2921"/>
                    <a:pt x="124" y="3114"/>
                    <a:pt x="188" y="3302"/>
                  </a:cubicBezTo>
                  <a:cubicBezTo>
                    <a:pt x="198" y="3338"/>
                    <a:pt x="211" y="3380"/>
                    <a:pt x="225" y="3417"/>
                  </a:cubicBezTo>
                  <a:cubicBezTo>
                    <a:pt x="414" y="3935"/>
                    <a:pt x="651" y="4426"/>
                    <a:pt x="954" y="4807"/>
                  </a:cubicBezTo>
                  <a:cubicBezTo>
                    <a:pt x="1078" y="4957"/>
                    <a:pt x="1211" y="5095"/>
                    <a:pt x="1353" y="5205"/>
                  </a:cubicBezTo>
                  <a:cubicBezTo>
                    <a:pt x="1591" y="5389"/>
                    <a:pt x="1858" y="5518"/>
                    <a:pt x="2165" y="5567"/>
                  </a:cubicBezTo>
                  <a:cubicBezTo>
                    <a:pt x="2213" y="5575"/>
                    <a:pt x="2264" y="5579"/>
                    <a:pt x="2317" y="5579"/>
                  </a:cubicBezTo>
                  <a:cubicBezTo>
                    <a:pt x="2827" y="5579"/>
                    <a:pt x="3493" y="5232"/>
                    <a:pt x="3605" y="4824"/>
                  </a:cubicBezTo>
                  <a:cubicBezTo>
                    <a:pt x="3715" y="4430"/>
                    <a:pt x="3623" y="4187"/>
                    <a:pt x="3623" y="4187"/>
                  </a:cubicBezTo>
                  <a:lnTo>
                    <a:pt x="3623" y="4187"/>
                  </a:lnTo>
                  <a:cubicBezTo>
                    <a:pt x="3623" y="4187"/>
                    <a:pt x="3844" y="4306"/>
                    <a:pt x="4116" y="4306"/>
                  </a:cubicBezTo>
                  <a:cubicBezTo>
                    <a:pt x="4276" y="4306"/>
                    <a:pt x="4453" y="4265"/>
                    <a:pt x="4614" y="4136"/>
                  </a:cubicBezTo>
                  <a:cubicBezTo>
                    <a:pt x="4765" y="4013"/>
                    <a:pt x="4880" y="3867"/>
                    <a:pt x="4958" y="3702"/>
                  </a:cubicBezTo>
                  <a:cubicBezTo>
                    <a:pt x="5104" y="3393"/>
                    <a:pt x="5123" y="3018"/>
                    <a:pt x="5013" y="2623"/>
                  </a:cubicBezTo>
                  <a:cubicBezTo>
                    <a:pt x="4889" y="2178"/>
                    <a:pt x="4600" y="1702"/>
                    <a:pt x="4146" y="1253"/>
                  </a:cubicBezTo>
                  <a:cubicBezTo>
                    <a:pt x="4128" y="1234"/>
                    <a:pt x="4109" y="1215"/>
                    <a:pt x="4091" y="1202"/>
                  </a:cubicBezTo>
                  <a:cubicBezTo>
                    <a:pt x="3881" y="995"/>
                    <a:pt x="3674" y="844"/>
                    <a:pt x="3481" y="730"/>
                  </a:cubicBezTo>
                  <a:cubicBezTo>
                    <a:pt x="3032" y="468"/>
                    <a:pt x="2632" y="413"/>
                    <a:pt x="2270" y="385"/>
                  </a:cubicBezTo>
                  <a:cubicBezTo>
                    <a:pt x="2059" y="372"/>
                    <a:pt x="1862" y="367"/>
                    <a:pt x="1674" y="339"/>
                  </a:cubicBezTo>
                  <a:cubicBezTo>
                    <a:pt x="1138" y="257"/>
                    <a:pt x="569" y="0"/>
                    <a:pt x="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1" name="Google Shape;3631;p46"/>
            <p:cNvSpPr/>
            <p:nvPr/>
          </p:nvSpPr>
          <p:spPr>
            <a:xfrm>
              <a:off x="6571075" y="3357025"/>
              <a:ext cx="87025" cy="58600"/>
            </a:xfrm>
            <a:custGeom>
              <a:rect b="b" l="l" r="r" t="t"/>
              <a:pathLst>
                <a:path extrusionOk="0" h="2344" w="3481">
                  <a:moveTo>
                    <a:pt x="2270" y="0"/>
                  </a:moveTo>
                  <a:cubicBezTo>
                    <a:pt x="1762" y="487"/>
                    <a:pt x="1147" y="868"/>
                    <a:pt x="473" y="1092"/>
                  </a:cubicBezTo>
                  <a:cubicBezTo>
                    <a:pt x="340" y="1133"/>
                    <a:pt x="202" y="1175"/>
                    <a:pt x="69" y="1215"/>
                  </a:cubicBezTo>
                  <a:cubicBezTo>
                    <a:pt x="18" y="1569"/>
                    <a:pt x="1" y="1954"/>
                    <a:pt x="56" y="2344"/>
                  </a:cubicBezTo>
                  <a:cubicBezTo>
                    <a:pt x="97" y="2321"/>
                    <a:pt x="143" y="2299"/>
                    <a:pt x="184" y="2271"/>
                  </a:cubicBezTo>
                  <a:cubicBezTo>
                    <a:pt x="1284" y="1628"/>
                    <a:pt x="2380" y="987"/>
                    <a:pt x="3481" y="345"/>
                  </a:cubicBezTo>
                  <a:cubicBezTo>
                    <a:pt x="3032" y="83"/>
                    <a:pt x="2632" y="28"/>
                    <a:pt x="22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2" name="Google Shape;3632;p46"/>
            <p:cNvSpPr/>
            <p:nvPr/>
          </p:nvSpPr>
          <p:spPr>
            <a:xfrm>
              <a:off x="6575750" y="3377450"/>
              <a:ext cx="120675" cy="90125"/>
            </a:xfrm>
            <a:custGeom>
              <a:rect b="b" l="l" r="r" t="t"/>
              <a:pathLst>
                <a:path extrusionOk="0" h="3605" w="4827">
                  <a:moveTo>
                    <a:pt x="3904" y="0"/>
                  </a:moveTo>
                  <a:cubicBezTo>
                    <a:pt x="3473" y="316"/>
                    <a:pt x="3061" y="656"/>
                    <a:pt x="2703" y="1050"/>
                  </a:cubicBezTo>
                  <a:cubicBezTo>
                    <a:pt x="2469" y="1311"/>
                    <a:pt x="2248" y="1605"/>
                    <a:pt x="1941" y="1765"/>
                  </a:cubicBezTo>
                  <a:cubicBezTo>
                    <a:pt x="1446" y="2026"/>
                    <a:pt x="841" y="1903"/>
                    <a:pt x="290" y="2013"/>
                  </a:cubicBezTo>
                  <a:cubicBezTo>
                    <a:pt x="194" y="2036"/>
                    <a:pt x="93" y="2064"/>
                    <a:pt x="1" y="2100"/>
                  </a:cubicBezTo>
                  <a:cubicBezTo>
                    <a:pt x="11" y="2136"/>
                    <a:pt x="24" y="2178"/>
                    <a:pt x="38" y="2215"/>
                  </a:cubicBezTo>
                  <a:cubicBezTo>
                    <a:pt x="227" y="2733"/>
                    <a:pt x="464" y="3224"/>
                    <a:pt x="767" y="3605"/>
                  </a:cubicBezTo>
                  <a:cubicBezTo>
                    <a:pt x="1203" y="3311"/>
                    <a:pt x="1579" y="2926"/>
                    <a:pt x="2051" y="2697"/>
                  </a:cubicBezTo>
                  <a:cubicBezTo>
                    <a:pt x="2542" y="2467"/>
                    <a:pt x="3093" y="2421"/>
                    <a:pt x="3601" y="2238"/>
                  </a:cubicBezTo>
                  <a:cubicBezTo>
                    <a:pt x="4069" y="2068"/>
                    <a:pt x="4491" y="1784"/>
                    <a:pt x="4826" y="1421"/>
                  </a:cubicBezTo>
                  <a:cubicBezTo>
                    <a:pt x="4702" y="976"/>
                    <a:pt x="4413" y="500"/>
                    <a:pt x="3959" y="51"/>
                  </a:cubicBezTo>
                  <a:cubicBezTo>
                    <a:pt x="3941" y="32"/>
                    <a:pt x="3922" y="13"/>
                    <a:pt x="39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3" name="Google Shape;3633;p46"/>
            <p:cNvSpPr/>
            <p:nvPr/>
          </p:nvSpPr>
          <p:spPr>
            <a:xfrm>
              <a:off x="6604900" y="3439925"/>
              <a:ext cx="90150" cy="46950"/>
            </a:xfrm>
            <a:custGeom>
              <a:rect b="b" l="l" r="r" t="t"/>
              <a:pathLst>
                <a:path extrusionOk="0" h="1878" w="3606">
                  <a:moveTo>
                    <a:pt x="3605" y="1"/>
                  </a:moveTo>
                  <a:cubicBezTo>
                    <a:pt x="3232" y="206"/>
                    <a:pt x="2810" y="315"/>
                    <a:pt x="2387" y="315"/>
                  </a:cubicBezTo>
                  <a:cubicBezTo>
                    <a:pt x="2347" y="315"/>
                    <a:pt x="2306" y="314"/>
                    <a:pt x="2266" y="312"/>
                  </a:cubicBezTo>
                  <a:cubicBezTo>
                    <a:pt x="2193" y="308"/>
                    <a:pt x="2121" y="302"/>
                    <a:pt x="2050" y="302"/>
                  </a:cubicBezTo>
                  <a:cubicBezTo>
                    <a:pt x="1968" y="302"/>
                    <a:pt x="1888" y="310"/>
                    <a:pt x="1812" y="340"/>
                  </a:cubicBezTo>
                  <a:cubicBezTo>
                    <a:pt x="1724" y="376"/>
                    <a:pt x="1651" y="441"/>
                    <a:pt x="1582" y="509"/>
                  </a:cubicBezTo>
                  <a:cubicBezTo>
                    <a:pt x="1326" y="748"/>
                    <a:pt x="1091" y="1023"/>
                    <a:pt x="780" y="1193"/>
                  </a:cubicBezTo>
                  <a:cubicBezTo>
                    <a:pt x="541" y="1321"/>
                    <a:pt x="253" y="1390"/>
                    <a:pt x="0" y="1504"/>
                  </a:cubicBezTo>
                  <a:cubicBezTo>
                    <a:pt x="238" y="1688"/>
                    <a:pt x="505" y="1817"/>
                    <a:pt x="812" y="1866"/>
                  </a:cubicBezTo>
                  <a:cubicBezTo>
                    <a:pt x="860" y="1874"/>
                    <a:pt x="911" y="1878"/>
                    <a:pt x="964" y="1878"/>
                  </a:cubicBezTo>
                  <a:cubicBezTo>
                    <a:pt x="1474" y="1878"/>
                    <a:pt x="2140" y="1531"/>
                    <a:pt x="2252" y="1123"/>
                  </a:cubicBezTo>
                  <a:cubicBezTo>
                    <a:pt x="2362" y="729"/>
                    <a:pt x="2270" y="486"/>
                    <a:pt x="2270" y="486"/>
                  </a:cubicBezTo>
                  <a:lnTo>
                    <a:pt x="2270" y="486"/>
                  </a:lnTo>
                  <a:cubicBezTo>
                    <a:pt x="2270" y="486"/>
                    <a:pt x="2491" y="605"/>
                    <a:pt x="2763" y="605"/>
                  </a:cubicBezTo>
                  <a:cubicBezTo>
                    <a:pt x="2923" y="605"/>
                    <a:pt x="3100" y="564"/>
                    <a:pt x="3261" y="435"/>
                  </a:cubicBezTo>
                  <a:cubicBezTo>
                    <a:pt x="3412" y="312"/>
                    <a:pt x="3527" y="166"/>
                    <a:pt x="36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4" name="Google Shape;3634;p46"/>
            <p:cNvSpPr/>
            <p:nvPr/>
          </p:nvSpPr>
          <p:spPr>
            <a:xfrm>
              <a:off x="6658450" y="3448000"/>
              <a:ext cx="73375" cy="54450"/>
            </a:xfrm>
            <a:custGeom>
              <a:rect b="b" l="l" r="r" t="t"/>
              <a:pathLst>
                <a:path extrusionOk="0" h="2178" w="2935">
                  <a:moveTo>
                    <a:pt x="57" y="1"/>
                  </a:moveTo>
                  <a:cubicBezTo>
                    <a:pt x="44" y="1"/>
                    <a:pt x="32" y="4"/>
                    <a:pt x="22" y="12"/>
                  </a:cubicBezTo>
                  <a:cubicBezTo>
                    <a:pt x="5" y="30"/>
                    <a:pt x="0" y="63"/>
                    <a:pt x="14" y="85"/>
                  </a:cubicBezTo>
                  <a:lnTo>
                    <a:pt x="513" y="810"/>
                  </a:lnTo>
                  <a:cubicBezTo>
                    <a:pt x="688" y="1048"/>
                    <a:pt x="871" y="1282"/>
                    <a:pt x="1087" y="1494"/>
                  </a:cubicBezTo>
                  <a:cubicBezTo>
                    <a:pt x="1302" y="1704"/>
                    <a:pt x="1554" y="1892"/>
                    <a:pt x="1838" y="2021"/>
                  </a:cubicBezTo>
                  <a:cubicBezTo>
                    <a:pt x="2064" y="2117"/>
                    <a:pt x="2312" y="2178"/>
                    <a:pt x="2565" y="2178"/>
                  </a:cubicBezTo>
                  <a:cubicBezTo>
                    <a:pt x="2636" y="2178"/>
                    <a:pt x="2708" y="2173"/>
                    <a:pt x="2779" y="2163"/>
                  </a:cubicBezTo>
                  <a:cubicBezTo>
                    <a:pt x="2871" y="2154"/>
                    <a:pt x="2935" y="2066"/>
                    <a:pt x="2921" y="1979"/>
                  </a:cubicBezTo>
                  <a:cubicBezTo>
                    <a:pt x="2908" y="1893"/>
                    <a:pt x="2834" y="1832"/>
                    <a:pt x="2750" y="1832"/>
                  </a:cubicBezTo>
                  <a:cubicBezTo>
                    <a:pt x="2744" y="1832"/>
                    <a:pt x="2739" y="1832"/>
                    <a:pt x="2733" y="1833"/>
                  </a:cubicBezTo>
                  <a:cubicBezTo>
                    <a:pt x="2729" y="1837"/>
                    <a:pt x="2729" y="1837"/>
                    <a:pt x="2724" y="1837"/>
                  </a:cubicBezTo>
                  <a:cubicBezTo>
                    <a:pt x="2643" y="1853"/>
                    <a:pt x="2560" y="1861"/>
                    <a:pt x="2477" y="1861"/>
                  </a:cubicBezTo>
                  <a:cubicBezTo>
                    <a:pt x="2300" y="1861"/>
                    <a:pt x="2119" y="1826"/>
                    <a:pt x="1944" y="1763"/>
                  </a:cubicBezTo>
                  <a:cubicBezTo>
                    <a:pt x="1688" y="1672"/>
                    <a:pt x="1453" y="1516"/>
                    <a:pt x="1239" y="1333"/>
                  </a:cubicBezTo>
                  <a:cubicBezTo>
                    <a:pt x="1023" y="1149"/>
                    <a:pt x="830" y="933"/>
                    <a:pt x="642" y="709"/>
                  </a:cubicBezTo>
                  <a:lnTo>
                    <a:pt x="100" y="25"/>
                  </a:lnTo>
                  <a:lnTo>
                    <a:pt x="100" y="21"/>
                  </a:lnTo>
                  <a:cubicBezTo>
                    <a:pt x="90" y="8"/>
                    <a:pt x="73" y="1"/>
                    <a:pt x="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5" name="Google Shape;3635;p46"/>
            <p:cNvSpPr/>
            <p:nvPr/>
          </p:nvSpPr>
          <p:spPr>
            <a:xfrm>
              <a:off x="6553750" y="3507350"/>
              <a:ext cx="158825" cy="172925"/>
            </a:xfrm>
            <a:custGeom>
              <a:rect b="b" l="l" r="r" t="t"/>
              <a:pathLst>
                <a:path extrusionOk="0" h="6917" w="6353">
                  <a:moveTo>
                    <a:pt x="703" y="0"/>
                  </a:moveTo>
                  <a:cubicBezTo>
                    <a:pt x="703" y="0"/>
                    <a:pt x="244" y="853"/>
                    <a:pt x="83" y="1990"/>
                  </a:cubicBezTo>
                  <a:cubicBezTo>
                    <a:pt x="19" y="2422"/>
                    <a:pt x="0" y="2898"/>
                    <a:pt x="70" y="3389"/>
                  </a:cubicBezTo>
                  <a:cubicBezTo>
                    <a:pt x="102" y="3622"/>
                    <a:pt x="152" y="3861"/>
                    <a:pt x="230" y="4100"/>
                  </a:cubicBezTo>
                  <a:cubicBezTo>
                    <a:pt x="244" y="4145"/>
                    <a:pt x="262" y="4191"/>
                    <a:pt x="276" y="4238"/>
                  </a:cubicBezTo>
                  <a:cubicBezTo>
                    <a:pt x="514" y="4884"/>
                    <a:pt x="804" y="5489"/>
                    <a:pt x="1184" y="5961"/>
                  </a:cubicBezTo>
                  <a:cubicBezTo>
                    <a:pt x="1335" y="6149"/>
                    <a:pt x="1496" y="6314"/>
                    <a:pt x="1679" y="6456"/>
                  </a:cubicBezTo>
                  <a:cubicBezTo>
                    <a:pt x="1968" y="6686"/>
                    <a:pt x="2303" y="6842"/>
                    <a:pt x="2684" y="6901"/>
                  </a:cubicBezTo>
                  <a:cubicBezTo>
                    <a:pt x="2746" y="6911"/>
                    <a:pt x="2811" y="6916"/>
                    <a:pt x="2879" y="6916"/>
                  </a:cubicBezTo>
                  <a:cubicBezTo>
                    <a:pt x="3508" y="6916"/>
                    <a:pt x="4327" y="6489"/>
                    <a:pt x="4468" y="5984"/>
                  </a:cubicBezTo>
                  <a:cubicBezTo>
                    <a:pt x="4605" y="5493"/>
                    <a:pt x="4495" y="5191"/>
                    <a:pt x="4495" y="5191"/>
                  </a:cubicBezTo>
                  <a:lnTo>
                    <a:pt x="4495" y="5191"/>
                  </a:lnTo>
                  <a:cubicBezTo>
                    <a:pt x="4495" y="5191"/>
                    <a:pt x="4769" y="5339"/>
                    <a:pt x="5105" y="5339"/>
                  </a:cubicBezTo>
                  <a:cubicBezTo>
                    <a:pt x="5303" y="5339"/>
                    <a:pt x="5521" y="5288"/>
                    <a:pt x="5719" y="5127"/>
                  </a:cubicBezTo>
                  <a:cubicBezTo>
                    <a:pt x="5907" y="4980"/>
                    <a:pt x="6049" y="4797"/>
                    <a:pt x="6146" y="4590"/>
                  </a:cubicBezTo>
                  <a:cubicBezTo>
                    <a:pt x="6329" y="4210"/>
                    <a:pt x="6352" y="3747"/>
                    <a:pt x="6215" y="3251"/>
                  </a:cubicBezTo>
                  <a:cubicBezTo>
                    <a:pt x="6059" y="2701"/>
                    <a:pt x="5706" y="2109"/>
                    <a:pt x="5137" y="1550"/>
                  </a:cubicBezTo>
                  <a:cubicBezTo>
                    <a:pt x="5118" y="1531"/>
                    <a:pt x="5096" y="1508"/>
                    <a:pt x="5073" y="1490"/>
                  </a:cubicBezTo>
                  <a:cubicBezTo>
                    <a:pt x="4807" y="1238"/>
                    <a:pt x="4555" y="1046"/>
                    <a:pt x="4316" y="908"/>
                  </a:cubicBezTo>
                  <a:cubicBezTo>
                    <a:pt x="3757" y="582"/>
                    <a:pt x="3262" y="513"/>
                    <a:pt x="2813" y="477"/>
                  </a:cubicBezTo>
                  <a:cubicBezTo>
                    <a:pt x="2551" y="458"/>
                    <a:pt x="2307" y="454"/>
                    <a:pt x="2074" y="422"/>
                  </a:cubicBezTo>
                  <a:cubicBezTo>
                    <a:pt x="1409" y="320"/>
                    <a:pt x="703" y="0"/>
                    <a:pt x="7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6" name="Google Shape;3636;p46"/>
            <p:cNvSpPr/>
            <p:nvPr/>
          </p:nvSpPr>
          <p:spPr>
            <a:xfrm>
              <a:off x="6553750" y="3519250"/>
              <a:ext cx="107900" cy="72825"/>
            </a:xfrm>
            <a:custGeom>
              <a:rect b="b" l="l" r="r" t="t"/>
              <a:pathLst>
                <a:path extrusionOk="0" h="2913" w="4316">
                  <a:moveTo>
                    <a:pt x="2813" y="1"/>
                  </a:moveTo>
                  <a:cubicBezTo>
                    <a:pt x="2184" y="606"/>
                    <a:pt x="1418" y="1078"/>
                    <a:pt x="588" y="1353"/>
                  </a:cubicBezTo>
                  <a:cubicBezTo>
                    <a:pt x="423" y="1408"/>
                    <a:pt x="254" y="1459"/>
                    <a:pt x="83" y="1514"/>
                  </a:cubicBezTo>
                  <a:cubicBezTo>
                    <a:pt x="19" y="1946"/>
                    <a:pt x="0" y="2422"/>
                    <a:pt x="70" y="2913"/>
                  </a:cubicBezTo>
                  <a:cubicBezTo>
                    <a:pt x="120" y="2881"/>
                    <a:pt x="175" y="2848"/>
                    <a:pt x="226" y="2816"/>
                  </a:cubicBezTo>
                  <a:cubicBezTo>
                    <a:pt x="1592" y="2023"/>
                    <a:pt x="2950" y="1225"/>
                    <a:pt x="4316" y="432"/>
                  </a:cubicBezTo>
                  <a:cubicBezTo>
                    <a:pt x="3757" y="106"/>
                    <a:pt x="3262" y="37"/>
                    <a:pt x="28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7" name="Google Shape;3637;p46"/>
            <p:cNvSpPr/>
            <p:nvPr/>
          </p:nvSpPr>
          <p:spPr>
            <a:xfrm>
              <a:off x="6559500" y="3544600"/>
              <a:ext cx="149625" cy="111800"/>
            </a:xfrm>
            <a:custGeom>
              <a:rect b="b" l="l" r="r" t="t"/>
              <a:pathLst>
                <a:path extrusionOk="0" h="4472" w="5985">
                  <a:moveTo>
                    <a:pt x="4843" y="0"/>
                  </a:moveTo>
                  <a:cubicBezTo>
                    <a:pt x="4311" y="394"/>
                    <a:pt x="3798" y="812"/>
                    <a:pt x="3353" y="1307"/>
                  </a:cubicBezTo>
                  <a:cubicBezTo>
                    <a:pt x="3063" y="1628"/>
                    <a:pt x="2793" y="1990"/>
                    <a:pt x="2408" y="2192"/>
                  </a:cubicBezTo>
                  <a:cubicBezTo>
                    <a:pt x="1793" y="2518"/>
                    <a:pt x="1042" y="2362"/>
                    <a:pt x="363" y="2500"/>
                  </a:cubicBezTo>
                  <a:cubicBezTo>
                    <a:pt x="238" y="2527"/>
                    <a:pt x="119" y="2564"/>
                    <a:pt x="0" y="2610"/>
                  </a:cubicBezTo>
                  <a:cubicBezTo>
                    <a:pt x="14" y="2655"/>
                    <a:pt x="32" y="2701"/>
                    <a:pt x="46" y="2748"/>
                  </a:cubicBezTo>
                  <a:cubicBezTo>
                    <a:pt x="284" y="3394"/>
                    <a:pt x="574" y="3999"/>
                    <a:pt x="954" y="4471"/>
                  </a:cubicBezTo>
                  <a:cubicBezTo>
                    <a:pt x="1491" y="4109"/>
                    <a:pt x="1958" y="3628"/>
                    <a:pt x="2545" y="3347"/>
                  </a:cubicBezTo>
                  <a:cubicBezTo>
                    <a:pt x="3150" y="3059"/>
                    <a:pt x="3838" y="3004"/>
                    <a:pt x="4467" y="2775"/>
                  </a:cubicBezTo>
                  <a:cubicBezTo>
                    <a:pt x="5045" y="2568"/>
                    <a:pt x="5567" y="2215"/>
                    <a:pt x="5985" y="1761"/>
                  </a:cubicBezTo>
                  <a:cubicBezTo>
                    <a:pt x="5829" y="1211"/>
                    <a:pt x="5476" y="619"/>
                    <a:pt x="4907" y="60"/>
                  </a:cubicBezTo>
                  <a:cubicBezTo>
                    <a:pt x="4888" y="41"/>
                    <a:pt x="4866" y="18"/>
                    <a:pt x="48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8" name="Google Shape;3638;p46"/>
            <p:cNvSpPr/>
            <p:nvPr/>
          </p:nvSpPr>
          <p:spPr>
            <a:xfrm>
              <a:off x="6595700" y="3622075"/>
              <a:ext cx="111725" cy="58200"/>
            </a:xfrm>
            <a:custGeom>
              <a:rect b="b" l="l" r="r" t="t"/>
              <a:pathLst>
                <a:path extrusionOk="0" h="2328" w="4469">
                  <a:moveTo>
                    <a:pt x="4468" y="1"/>
                  </a:moveTo>
                  <a:cubicBezTo>
                    <a:pt x="4012" y="254"/>
                    <a:pt x="3494" y="391"/>
                    <a:pt x="2972" y="391"/>
                  </a:cubicBezTo>
                  <a:cubicBezTo>
                    <a:pt x="2916" y="391"/>
                    <a:pt x="2859" y="389"/>
                    <a:pt x="2803" y="386"/>
                  </a:cubicBezTo>
                  <a:cubicBezTo>
                    <a:pt x="2718" y="382"/>
                    <a:pt x="2632" y="375"/>
                    <a:pt x="2546" y="375"/>
                  </a:cubicBezTo>
                  <a:cubicBezTo>
                    <a:pt x="2442" y="375"/>
                    <a:pt x="2339" y="385"/>
                    <a:pt x="2244" y="423"/>
                  </a:cubicBezTo>
                  <a:cubicBezTo>
                    <a:pt x="2138" y="469"/>
                    <a:pt x="2047" y="547"/>
                    <a:pt x="1960" y="629"/>
                  </a:cubicBezTo>
                  <a:cubicBezTo>
                    <a:pt x="1643" y="927"/>
                    <a:pt x="1355" y="1272"/>
                    <a:pt x="969" y="1478"/>
                  </a:cubicBezTo>
                  <a:cubicBezTo>
                    <a:pt x="671" y="1638"/>
                    <a:pt x="309" y="1725"/>
                    <a:pt x="1" y="1867"/>
                  </a:cubicBezTo>
                  <a:cubicBezTo>
                    <a:pt x="290" y="2097"/>
                    <a:pt x="625" y="2253"/>
                    <a:pt x="1006" y="2312"/>
                  </a:cubicBezTo>
                  <a:cubicBezTo>
                    <a:pt x="1068" y="2322"/>
                    <a:pt x="1133" y="2327"/>
                    <a:pt x="1201" y="2327"/>
                  </a:cubicBezTo>
                  <a:cubicBezTo>
                    <a:pt x="1830" y="2327"/>
                    <a:pt x="2649" y="1900"/>
                    <a:pt x="2790" y="1395"/>
                  </a:cubicBezTo>
                  <a:cubicBezTo>
                    <a:pt x="2927" y="904"/>
                    <a:pt x="2817" y="602"/>
                    <a:pt x="2817" y="602"/>
                  </a:cubicBezTo>
                  <a:lnTo>
                    <a:pt x="2817" y="602"/>
                  </a:lnTo>
                  <a:cubicBezTo>
                    <a:pt x="2817" y="602"/>
                    <a:pt x="3091" y="750"/>
                    <a:pt x="3427" y="750"/>
                  </a:cubicBezTo>
                  <a:cubicBezTo>
                    <a:pt x="3625" y="750"/>
                    <a:pt x="3843" y="699"/>
                    <a:pt x="4041" y="538"/>
                  </a:cubicBezTo>
                  <a:cubicBezTo>
                    <a:pt x="4229" y="391"/>
                    <a:pt x="4371" y="208"/>
                    <a:pt x="44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9" name="Google Shape;3639;p46"/>
            <p:cNvSpPr/>
            <p:nvPr/>
          </p:nvSpPr>
          <p:spPr>
            <a:xfrm>
              <a:off x="6662000" y="3632175"/>
              <a:ext cx="91050" cy="67550"/>
            </a:xfrm>
            <a:custGeom>
              <a:rect b="b" l="l" r="r" t="t"/>
              <a:pathLst>
                <a:path extrusionOk="0" h="2702" w="3642">
                  <a:moveTo>
                    <a:pt x="75" y="0"/>
                  </a:moveTo>
                  <a:cubicBezTo>
                    <a:pt x="60" y="0"/>
                    <a:pt x="44" y="5"/>
                    <a:pt x="32" y="15"/>
                  </a:cubicBezTo>
                  <a:cubicBezTo>
                    <a:pt x="5" y="37"/>
                    <a:pt x="0" y="74"/>
                    <a:pt x="18" y="106"/>
                  </a:cubicBezTo>
                  <a:lnTo>
                    <a:pt x="642" y="1006"/>
                  </a:lnTo>
                  <a:cubicBezTo>
                    <a:pt x="858" y="1298"/>
                    <a:pt x="1087" y="1588"/>
                    <a:pt x="1353" y="1849"/>
                  </a:cubicBezTo>
                  <a:cubicBezTo>
                    <a:pt x="1619" y="2115"/>
                    <a:pt x="1931" y="2348"/>
                    <a:pt x="2284" y="2505"/>
                  </a:cubicBezTo>
                  <a:cubicBezTo>
                    <a:pt x="2561" y="2627"/>
                    <a:pt x="2871" y="2702"/>
                    <a:pt x="3187" y="2702"/>
                  </a:cubicBezTo>
                  <a:cubicBezTo>
                    <a:pt x="3274" y="2702"/>
                    <a:pt x="3361" y="2696"/>
                    <a:pt x="3449" y="2684"/>
                  </a:cubicBezTo>
                  <a:cubicBezTo>
                    <a:pt x="3563" y="2665"/>
                    <a:pt x="3641" y="2564"/>
                    <a:pt x="3628" y="2450"/>
                  </a:cubicBezTo>
                  <a:cubicBezTo>
                    <a:pt x="3611" y="2344"/>
                    <a:pt x="3524" y="2270"/>
                    <a:pt x="3420" y="2270"/>
                  </a:cubicBezTo>
                  <a:cubicBezTo>
                    <a:pt x="3412" y="2270"/>
                    <a:pt x="3403" y="2270"/>
                    <a:pt x="3394" y="2271"/>
                  </a:cubicBezTo>
                  <a:cubicBezTo>
                    <a:pt x="3389" y="2276"/>
                    <a:pt x="3385" y="2276"/>
                    <a:pt x="3380" y="2276"/>
                  </a:cubicBezTo>
                  <a:cubicBezTo>
                    <a:pt x="3278" y="2297"/>
                    <a:pt x="3173" y="2307"/>
                    <a:pt x="3066" y="2307"/>
                  </a:cubicBezTo>
                  <a:cubicBezTo>
                    <a:pt x="2848" y="2307"/>
                    <a:pt x="2625" y="2264"/>
                    <a:pt x="2412" y="2183"/>
                  </a:cubicBezTo>
                  <a:cubicBezTo>
                    <a:pt x="2096" y="2069"/>
                    <a:pt x="1802" y="1881"/>
                    <a:pt x="1537" y="1652"/>
                  </a:cubicBezTo>
                  <a:cubicBezTo>
                    <a:pt x="1270" y="1423"/>
                    <a:pt x="1032" y="1156"/>
                    <a:pt x="803" y="877"/>
                  </a:cubicBezTo>
                  <a:lnTo>
                    <a:pt x="128" y="28"/>
                  </a:lnTo>
                  <a:lnTo>
                    <a:pt x="124" y="24"/>
                  </a:lnTo>
                  <a:cubicBezTo>
                    <a:pt x="114" y="8"/>
                    <a:pt x="95" y="0"/>
                    <a:pt x="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40" name="Google Shape;3640;p46"/>
          <p:cNvGrpSpPr/>
          <p:nvPr/>
        </p:nvGrpSpPr>
        <p:grpSpPr>
          <a:xfrm rot="3600027">
            <a:off x="314780" y="2951384"/>
            <a:ext cx="1672900" cy="2669823"/>
            <a:chOff x="6582775" y="1593150"/>
            <a:chExt cx="339850" cy="542375"/>
          </a:xfrm>
        </p:grpSpPr>
        <p:sp>
          <p:nvSpPr>
            <p:cNvPr id="3641" name="Google Shape;3641;p46"/>
            <p:cNvSpPr/>
            <p:nvPr/>
          </p:nvSpPr>
          <p:spPr>
            <a:xfrm>
              <a:off x="6729050" y="1693225"/>
              <a:ext cx="117325" cy="159750"/>
            </a:xfrm>
            <a:custGeom>
              <a:rect b="b" l="l" r="r" t="t"/>
              <a:pathLst>
                <a:path extrusionOk="0" h="6390" w="4693">
                  <a:moveTo>
                    <a:pt x="4614" y="1"/>
                  </a:moveTo>
                  <a:lnTo>
                    <a:pt x="4614" y="1"/>
                  </a:lnTo>
                  <a:cubicBezTo>
                    <a:pt x="4527" y="633"/>
                    <a:pt x="4147" y="1147"/>
                    <a:pt x="3670" y="1588"/>
                  </a:cubicBezTo>
                  <a:cubicBezTo>
                    <a:pt x="3372" y="1863"/>
                    <a:pt x="3037" y="2111"/>
                    <a:pt x="2711" y="2339"/>
                  </a:cubicBezTo>
                  <a:cubicBezTo>
                    <a:pt x="2404" y="2555"/>
                    <a:pt x="2092" y="2771"/>
                    <a:pt x="1808" y="3023"/>
                  </a:cubicBezTo>
                  <a:cubicBezTo>
                    <a:pt x="1738" y="3082"/>
                    <a:pt x="1670" y="3152"/>
                    <a:pt x="1606" y="3220"/>
                  </a:cubicBezTo>
                  <a:cubicBezTo>
                    <a:pt x="995" y="3848"/>
                    <a:pt x="555" y="4752"/>
                    <a:pt x="239" y="5637"/>
                  </a:cubicBezTo>
                  <a:cubicBezTo>
                    <a:pt x="203" y="5747"/>
                    <a:pt x="166" y="5853"/>
                    <a:pt x="129" y="5963"/>
                  </a:cubicBezTo>
                  <a:cubicBezTo>
                    <a:pt x="111" y="6027"/>
                    <a:pt x="87" y="6087"/>
                    <a:pt x="70" y="6151"/>
                  </a:cubicBezTo>
                  <a:cubicBezTo>
                    <a:pt x="47" y="6233"/>
                    <a:pt x="24" y="6312"/>
                    <a:pt x="1" y="6390"/>
                  </a:cubicBezTo>
                  <a:cubicBezTo>
                    <a:pt x="42" y="6329"/>
                    <a:pt x="83" y="6274"/>
                    <a:pt x="129" y="6219"/>
                  </a:cubicBezTo>
                  <a:cubicBezTo>
                    <a:pt x="148" y="6197"/>
                    <a:pt x="170" y="6174"/>
                    <a:pt x="189" y="6151"/>
                  </a:cubicBezTo>
                  <a:cubicBezTo>
                    <a:pt x="216" y="6123"/>
                    <a:pt x="239" y="6096"/>
                    <a:pt x="267" y="6068"/>
                  </a:cubicBezTo>
                  <a:cubicBezTo>
                    <a:pt x="762" y="5554"/>
                    <a:pt x="1431" y="5215"/>
                    <a:pt x="2060" y="4839"/>
                  </a:cubicBezTo>
                  <a:cubicBezTo>
                    <a:pt x="2322" y="4684"/>
                    <a:pt x="2574" y="4523"/>
                    <a:pt x="2807" y="4339"/>
                  </a:cubicBezTo>
                  <a:cubicBezTo>
                    <a:pt x="3142" y="4073"/>
                    <a:pt x="3431" y="3761"/>
                    <a:pt x="3679" y="3418"/>
                  </a:cubicBezTo>
                  <a:cubicBezTo>
                    <a:pt x="4367" y="2445"/>
                    <a:pt x="4692" y="1202"/>
                    <a:pt x="4614" y="1"/>
                  </a:cubicBezTo>
                  <a:close/>
                </a:path>
              </a:pathLst>
            </a:custGeom>
            <a:solidFill>
              <a:schemeClr val="accent1">
                <a:alpha val="656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2" name="Google Shape;3642;p46"/>
            <p:cNvSpPr/>
            <p:nvPr/>
          </p:nvSpPr>
          <p:spPr>
            <a:xfrm>
              <a:off x="6744750" y="1802500"/>
              <a:ext cx="117550" cy="159725"/>
            </a:xfrm>
            <a:custGeom>
              <a:rect b="b" l="l" r="r" t="t"/>
              <a:pathLst>
                <a:path extrusionOk="0" h="6389" w="4702">
                  <a:moveTo>
                    <a:pt x="4619" y="0"/>
                  </a:moveTo>
                  <a:lnTo>
                    <a:pt x="4619" y="0"/>
                  </a:lnTo>
                  <a:cubicBezTo>
                    <a:pt x="4505" y="808"/>
                    <a:pt x="3913" y="1427"/>
                    <a:pt x="3252" y="1941"/>
                  </a:cubicBezTo>
                  <a:cubicBezTo>
                    <a:pt x="3074" y="2083"/>
                    <a:pt x="2895" y="2211"/>
                    <a:pt x="2712" y="2335"/>
                  </a:cubicBezTo>
                  <a:cubicBezTo>
                    <a:pt x="2454" y="2518"/>
                    <a:pt x="2198" y="2697"/>
                    <a:pt x="1955" y="2894"/>
                  </a:cubicBezTo>
                  <a:cubicBezTo>
                    <a:pt x="1836" y="2995"/>
                    <a:pt x="1716" y="3105"/>
                    <a:pt x="1606" y="3220"/>
                  </a:cubicBezTo>
                  <a:cubicBezTo>
                    <a:pt x="983" y="3862"/>
                    <a:pt x="533" y="4798"/>
                    <a:pt x="217" y="5696"/>
                  </a:cubicBezTo>
                  <a:lnTo>
                    <a:pt x="217" y="5700"/>
                  </a:lnTo>
                  <a:cubicBezTo>
                    <a:pt x="134" y="5935"/>
                    <a:pt x="65" y="6164"/>
                    <a:pt x="1" y="6388"/>
                  </a:cubicBezTo>
                  <a:cubicBezTo>
                    <a:pt x="92" y="6261"/>
                    <a:pt x="189" y="6141"/>
                    <a:pt x="299" y="6036"/>
                  </a:cubicBezTo>
                  <a:cubicBezTo>
                    <a:pt x="854" y="5476"/>
                    <a:pt x="1606" y="5128"/>
                    <a:pt x="2289" y="4701"/>
                  </a:cubicBezTo>
                  <a:lnTo>
                    <a:pt x="2289" y="4697"/>
                  </a:lnTo>
                  <a:cubicBezTo>
                    <a:pt x="2469" y="4587"/>
                    <a:pt x="2642" y="4468"/>
                    <a:pt x="2808" y="4339"/>
                  </a:cubicBezTo>
                  <a:cubicBezTo>
                    <a:pt x="3037" y="4155"/>
                    <a:pt x="3243" y="3954"/>
                    <a:pt x="3432" y="3734"/>
                  </a:cubicBezTo>
                  <a:cubicBezTo>
                    <a:pt x="4289" y="2720"/>
                    <a:pt x="4702" y="1335"/>
                    <a:pt x="4619" y="0"/>
                  </a:cubicBezTo>
                  <a:close/>
                </a:path>
              </a:pathLst>
            </a:custGeom>
            <a:solidFill>
              <a:schemeClr val="accent1">
                <a:alpha val="656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3" name="Google Shape;3643;p46"/>
            <p:cNvSpPr/>
            <p:nvPr/>
          </p:nvSpPr>
          <p:spPr>
            <a:xfrm>
              <a:off x="6766875" y="1914875"/>
              <a:ext cx="155750" cy="120725"/>
            </a:xfrm>
            <a:custGeom>
              <a:rect b="b" l="l" r="r" t="t"/>
              <a:pathLst>
                <a:path extrusionOk="0" h="4829" w="6230">
                  <a:moveTo>
                    <a:pt x="6229" y="0"/>
                  </a:moveTo>
                  <a:lnTo>
                    <a:pt x="6229" y="0"/>
                  </a:lnTo>
                  <a:cubicBezTo>
                    <a:pt x="5802" y="940"/>
                    <a:pt x="4725" y="1380"/>
                    <a:pt x="3743" y="1706"/>
                  </a:cubicBezTo>
                  <a:cubicBezTo>
                    <a:pt x="3601" y="1756"/>
                    <a:pt x="3450" y="1806"/>
                    <a:pt x="3307" y="1857"/>
                  </a:cubicBezTo>
                  <a:cubicBezTo>
                    <a:pt x="3004" y="1963"/>
                    <a:pt x="2712" y="2081"/>
                    <a:pt x="2432" y="2242"/>
                  </a:cubicBezTo>
                  <a:cubicBezTo>
                    <a:pt x="2134" y="2412"/>
                    <a:pt x="1844" y="2632"/>
                    <a:pt x="1574" y="2879"/>
                  </a:cubicBezTo>
                  <a:cubicBezTo>
                    <a:pt x="1125" y="3297"/>
                    <a:pt x="716" y="3792"/>
                    <a:pt x="363" y="4287"/>
                  </a:cubicBezTo>
                  <a:cubicBezTo>
                    <a:pt x="235" y="4467"/>
                    <a:pt x="111" y="4650"/>
                    <a:pt x="1" y="4829"/>
                  </a:cubicBezTo>
                  <a:cubicBezTo>
                    <a:pt x="148" y="4714"/>
                    <a:pt x="308" y="4613"/>
                    <a:pt x="473" y="4526"/>
                  </a:cubicBezTo>
                  <a:cubicBezTo>
                    <a:pt x="913" y="4306"/>
                    <a:pt x="1400" y="4177"/>
                    <a:pt x="1891" y="4054"/>
                  </a:cubicBezTo>
                  <a:cubicBezTo>
                    <a:pt x="2358" y="3939"/>
                    <a:pt x="2831" y="3829"/>
                    <a:pt x="3271" y="3654"/>
                  </a:cubicBezTo>
                  <a:cubicBezTo>
                    <a:pt x="3450" y="3582"/>
                    <a:pt x="3624" y="3499"/>
                    <a:pt x="3794" y="3402"/>
                  </a:cubicBezTo>
                  <a:cubicBezTo>
                    <a:pt x="5032" y="2697"/>
                    <a:pt x="5912" y="1398"/>
                    <a:pt x="6229" y="0"/>
                  </a:cubicBezTo>
                  <a:close/>
                </a:path>
              </a:pathLst>
            </a:custGeom>
            <a:solidFill>
              <a:schemeClr val="accent1">
                <a:alpha val="656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4" name="Google Shape;3644;p46"/>
            <p:cNvSpPr/>
            <p:nvPr/>
          </p:nvSpPr>
          <p:spPr>
            <a:xfrm>
              <a:off x="6617975" y="1693225"/>
              <a:ext cx="117550" cy="159750"/>
            </a:xfrm>
            <a:custGeom>
              <a:rect b="b" l="l" r="r" t="t"/>
              <a:pathLst>
                <a:path extrusionOk="0" h="6390" w="4702">
                  <a:moveTo>
                    <a:pt x="83" y="1"/>
                  </a:moveTo>
                  <a:lnTo>
                    <a:pt x="83" y="1"/>
                  </a:lnTo>
                  <a:cubicBezTo>
                    <a:pt x="0" y="1349"/>
                    <a:pt x="417" y="2748"/>
                    <a:pt x="1294" y="3761"/>
                  </a:cubicBezTo>
                  <a:cubicBezTo>
                    <a:pt x="1472" y="3973"/>
                    <a:pt x="1674" y="4165"/>
                    <a:pt x="1894" y="4339"/>
                  </a:cubicBezTo>
                  <a:cubicBezTo>
                    <a:pt x="2128" y="4523"/>
                    <a:pt x="2384" y="4688"/>
                    <a:pt x="2642" y="4839"/>
                  </a:cubicBezTo>
                  <a:cubicBezTo>
                    <a:pt x="3228" y="5192"/>
                    <a:pt x="3843" y="5504"/>
                    <a:pt x="4325" y="5954"/>
                  </a:cubicBezTo>
                  <a:cubicBezTo>
                    <a:pt x="4388" y="6018"/>
                    <a:pt x="4453" y="6082"/>
                    <a:pt x="4513" y="6151"/>
                  </a:cubicBezTo>
                  <a:cubicBezTo>
                    <a:pt x="4536" y="6174"/>
                    <a:pt x="4554" y="6197"/>
                    <a:pt x="4572" y="6219"/>
                  </a:cubicBezTo>
                  <a:cubicBezTo>
                    <a:pt x="4619" y="6274"/>
                    <a:pt x="4659" y="6329"/>
                    <a:pt x="4701" y="6390"/>
                  </a:cubicBezTo>
                  <a:cubicBezTo>
                    <a:pt x="4682" y="6312"/>
                    <a:pt x="4655" y="6233"/>
                    <a:pt x="4632" y="6151"/>
                  </a:cubicBezTo>
                  <a:cubicBezTo>
                    <a:pt x="4613" y="6087"/>
                    <a:pt x="4595" y="6027"/>
                    <a:pt x="4572" y="5963"/>
                  </a:cubicBezTo>
                  <a:cubicBezTo>
                    <a:pt x="4499" y="5729"/>
                    <a:pt x="4412" y="5486"/>
                    <a:pt x="4316" y="5247"/>
                  </a:cubicBezTo>
                  <a:cubicBezTo>
                    <a:pt x="4035" y="4546"/>
                    <a:pt x="3669" y="3853"/>
                    <a:pt x="3197" y="3330"/>
                  </a:cubicBezTo>
                  <a:cubicBezTo>
                    <a:pt x="3165" y="3289"/>
                    <a:pt x="3133" y="3253"/>
                    <a:pt x="3095" y="3220"/>
                  </a:cubicBezTo>
                  <a:cubicBezTo>
                    <a:pt x="2765" y="2877"/>
                    <a:pt x="2375" y="2610"/>
                    <a:pt x="1986" y="2339"/>
                  </a:cubicBezTo>
                  <a:cubicBezTo>
                    <a:pt x="1931" y="2299"/>
                    <a:pt x="1871" y="2257"/>
                    <a:pt x="1812" y="2212"/>
                  </a:cubicBezTo>
                  <a:cubicBezTo>
                    <a:pt x="1018" y="1643"/>
                    <a:pt x="220" y="955"/>
                    <a:pt x="83" y="1"/>
                  </a:cubicBezTo>
                  <a:close/>
                </a:path>
              </a:pathLst>
            </a:custGeom>
            <a:solidFill>
              <a:schemeClr val="accent1">
                <a:alpha val="656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5" name="Google Shape;3645;p46"/>
            <p:cNvSpPr/>
            <p:nvPr/>
          </p:nvSpPr>
          <p:spPr>
            <a:xfrm>
              <a:off x="6588600" y="1841825"/>
              <a:ext cx="156175" cy="120400"/>
            </a:xfrm>
            <a:custGeom>
              <a:rect b="b" l="l" r="r" t="t"/>
              <a:pathLst>
                <a:path extrusionOk="0" h="4816" w="6247">
                  <a:moveTo>
                    <a:pt x="1" y="0"/>
                  </a:moveTo>
                  <a:lnTo>
                    <a:pt x="1" y="0"/>
                  </a:lnTo>
                  <a:cubicBezTo>
                    <a:pt x="240" y="1046"/>
                    <a:pt x="794" y="2032"/>
                    <a:pt x="1574" y="2757"/>
                  </a:cubicBezTo>
                  <a:cubicBezTo>
                    <a:pt x="1899" y="3060"/>
                    <a:pt x="2266" y="3312"/>
                    <a:pt x="2661" y="3509"/>
                  </a:cubicBezTo>
                  <a:lnTo>
                    <a:pt x="2661" y="3513"/>
                  </a:lnTo>
                  <a:cubicBezTo>
                    <a:pt x="2761" y="3559"/>
                    <a:pt x="2867" y="3605"/>
                    <a:pt x="2968" y="3646"/>
                  </a:cubicBezTo>
                  <a:cubicBezTo>
                    <a:pt x="3968" y="4050"/>
                    <a:pt x="5128" y="4091"/>
                    <a:pt x="6022" y="4660"/>
                  </a:cubicBezTo>
                  <a:cubicBezTo>
                    <a:pt x="6101" y="4705"/>
                    <a:pt x="6173" y="4756"/>
                    <a:pt x="6247" y="4815"/>
                  </a:cubicBezTo>
                  <a:cubicBezTo>
                    <a:pt x="6160" y="4678"/>
                    <a:pt x="6069" y="4540"/>
                    <a:pt x="5972" y="4403"/>
                  </a:cubicBezTo>
                  <a:lnTo>
                    <a:pt x="5967" y="4398"/>
                  </a:lnTo>
                  <a:cubicBezTo>
                    <a:pt x="5390" y="3564"/>
                    <a:pt x="4647" y="2711"/>
                    <a:pt x="3802" y="2234"/>
                  </a:cubicBezTo>
                  <a:cubicBezTo>
                    <a:pt x="3477" y="2046"/>
                    <a:pt x="3119" y="1913"/>
                    <a:pt x="2761" y="1794"/>
                  </a:cubicBezTo>
                  <a:cubicBezTo>
                    <a:pt x="2674" y="1761"/>
                    <a:pt x="2583" y="1729"/>
                    <a:pt x="2492" y="1702"/>
                  </a:cubicBezTo>
                  <a:cubicBezTo>
                    <a:pt x="2234" y="1615"/>
                    <a:pt x="1969" y="1523"/>
                    <a:pt x="1707" y="1413"/>
                  </a:cubicBezTo>
                  <a:cubicBezTo>
                    <a:pt x="987" y="1111"/>
                    <a:pt x="318" y="693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656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6" name="Google Shape;3646;p46"/>
            <p:cNvSpPr/>
            <p:nvPr/>
          </p:nvSpPr>
          <p:spPr>
            <a:xfrm>
              <a:off x="6582775" y="1973550"/>
              <a:ext cx="189875" cy="56775"/>
            </a:xfrm>
            <a:custGeom>
              <a:rect b="b" l="l" r="r" t="t"/>
              <a:pathLst>
                <a:path extrusionOk="0" h="2271" w="7595">
                  <a:moveTo>
                    <a:pt x="1" y="1"/>
                  </a:moveTo>
                  <a:lnTo>
                    <a:pt x="1" y="1"/>
                  </a:lnTo>
                  <a:cubicBezTo>
                    <a:pt x="490" y="707"/>
                    <a:pt x="1151" y="1298"/>
                    <a:pt x="1912" y="1702"/>
                  </a:cubicBezTo>
                  <a:cubicBezTo>
                    <a:pt x="2495" y="2014"/>
                    <a:pt x="3137" y="2211"/>
                    <a:pt x="3798" y="2257"/>
                  </a:cubicBezTo>
                  <a:cubicBezTo>
                    <a:pt x="3902" y="2266"/>
                    <a:pt x="4008" y="2270"/>
                    <a:pt x="4118" y="2270"/>
                  </a:cubicBezTo>
                  <a:cubicBezTo>
                    <a:pt x="4982" y="2266"/>
                    <a:pt x="5859" y="2008"/>
                    <a:pt x="6713" y="2008"/>
                  </a:cubicBezTo>
                  <a:cubicBezTo>
                    <a:pt x="6826" y="2008"/>
                    <a:pt x="6938" y="2013"/>
                    <a:pt x="7049" y="2023"/>
                  </a:cubicBezTo>
                  <a:cubicBezTo>
                    <a:pt x="7227" y="2041"/>
                    <a:pt x="7411" y="2073"/>
                    <a:pt x="7595" y="2124"/>
                  </a:cubicBezTo>
                  <a:cubicBezTo>
                    <a:pt x="7379" y="1973"/>
                    <a:pt x="7149" y="1817"/>
                    <a:pt x="6911" y="1670"/>
                  </a:cubicBezTo>
                  <a:cubicBezTo>
                    <a:pt x="6122" y="1184"/>
                    <a:pt x="5219" y="757"/>
                    <a:pt x="4361" y="642"/>
                  </a:cubicBezTo>
                  <a:cubicBezTo>
                    <a:pt x="4178" y="620"/>
                    <a:pt x="3991" y="611"/>
                    <a:pt x="3804" y="611"/>
                  </a:cubicBezTo>
                  <a:cubicBezTo>
                    <a:pt x="3692" y="611"/>
                    <a:pt x="3579" y="614"/>
                    <a:pt x="3468" y="619"/>
                  </a:cubicBezTo>
                  <a:cubicBezTo>
                    <a:pt x="3293" y="625"/>
                    <a:pt x="3119" y="634"/>
                    <a:pt x="2945" y="647"/>
                  </a:cubicBezTo>
                  <a:cubicBezTo>
                    <a:pt x="2706" y="662"/>
                    <a:pt x="2460" y="673"/>
                    <a:pt x="2213" y="673"/>
                  </a:cubicBezTo>
                  <a:cubicBezTo>
                    <a:pt x="2076" y="673"/>
                    <a:pt x="1939" y="669"/>
                    <a:pt x="1802" y="661"/>
                  </a:cubicBezTo>
                  <a:cubicBezTo>
                    <a:pt x="1129" y="619"/>
                    <a:pt x="482" y="454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656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7" name="Google Shape;3647;p46"/>
            <p:cNvSpPr/>
            <p:nvPr/>
          </p:nvSpPr>
          <p:spPr>
            <a:xfrm>
              <a:off x="6725725" y="1719025"/>
              <a:ext cx="123400" cy="416500"/>
            </a:xfrm>
            <a:custGeom>
              <a:rect b="b" l="l" r="r" t="t"/>
              <a:pathLst>
                <a:path extrusionOk="0" h="16660" w="4936">
                  <a:moveTo>
                    <a:pt x="400" y="1"/>
                  </a:moveTo>
                  <a:cubicBezTo>
                    <a:pt x="348" y="1"/>
                    <a:pt x="303" y="36"/>
                    <a:pt x="294" y="84"/>
                  </a:cubicBezTo>
                  <a:cubicBezTo>
                    <a:pt x="83" y="1514"/>
                    <a:pt x="0" y="2954"/>
                    <a:pt x="6" y="4399"/>
                  </a:cubicBezTo>
                  <a:cubicBezTo>
                    <a:pt x="15" y="5843"/>
                    <a:pt x="120" y="7293"/>
                    <a:pt x="372" y="8723"/>
                  </a:cubicBezTo>
                  <a:cubicBezTo>
                    <a:pt x="620" y="10154"/>
                    <a:pt x="1018" y="11571"/>
                    <a:pt x="1624" y="12915"/>
                  </a:cubicBezTo>
                  <a:cubicBezTo>
                    <a:pt x="1936" y="13579"/>
                    <a:pt x="2294" y="14231"/>
                    <a:pt x="2711" y="14845"/>
                  </a:cubicBezTo>
                  <a:cubicBezTo>
                    <a:pt x="3143" y="15451"/>
                    <a:pt x="3628" y="16020"/>
                    <a:pt x="4170" y="16542"/>
                  </a:cubicBezTo>
                  <a:cubicBezTo>
                    <a:pt x="4170" y="16542"/>
                    <a:pt x="4174" y="16547"/>
                    <a:pt x="4178" y="16551"/>
                  </a:cubicBezTo>
                  <a:cubicBezTo>
                    <a:pt x="4259" y="16624"/>
                    <a:pt x="4361" y="16660"/>
                    <a:pt x="4462" y="16660"/>
                  </a:cubicBezTo>
                  <a:cubicBezTo>
                    <a:pt x="4579" y="16660"/>
                    <a:pt x="4695" y="16611"/>
                    <a:pt x="4779" y="16515"/>
                  </a:cubicBezTo>
                  <a:cubicBezTo>
                    <a:pt x="4936" y="16341"/>
                    <a:pt x="4921" y="16075"/>
                    <a:pt x="4747" y="15914"/>
                  </a:cubicBezTo>
                  <a:lnTo>
                    <a:pt x="4739" y="15910"/>
                  </a:lnTo>
                  <a:cubicBezTo>
                    <a:pt x="4225" y="15451"/>
                    <a:pt x="3757" y="14946"/>
                    <a:pt x="3335" y="14396"/>
                  </a:cubicBezTo>
                  <a:cubicBezTo>
                    <a:pt x="2923" y="13837"/>
                    <a:pt x="2565" y="13240"/>
                    <a:pt x="2243" y="12616"/>
                  </a:cubicBezTo>
                  <a:cubicBezTo>
                    <a:pt x="1619" y="11365"/>
                    <a:pt x="1184" y="10012"/>
                    <a:pt x="886" y="8622"/>
                  </a:cubicBezTo>
                  <a:cubicBezTo>
                    <a:pt x="588" y="7238"/>
                    <a:pt x="427" y="5816"/>
                    <a:pt x="364" y="4395"/>
                  </a:cubicBezTo>
                  <a:cubicBezTo>
                    <a:pt x="303" y="2968"/>
                    <a:pt x="331" y="1533"/>
                    <a:pt x="487" y="115"/>
                  </a:cubicBezTo>
                  <a:lnTo>
                    <a:pt x="491" y="111"/>
                  </a:lnTo>
                  <a:cubicBezTo>
                    <a:pt x="496" y="56"/>
                    <a:pt x="459" y="10"/>
                    <a:pt x="409" y="1"/>
                  </a:cubicBezTo>
                  <a:cubicBezTo>
                    <a:pt x="406" y="1"/>
                    <a:pt x="403" y="1"/>
                    <a:pt x="400" y="1"/>
                  </a:cubicBezTo>
                  <a:close/>
                </a:path>
              </a:pathLst>
            </a:custGeom>
            <a:solidFill>
              <a:schemeClr val="accent1">
                <a:alpha val="656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8" name="Google Shape;3648;p46"/>
            <p:cNvSpPr/>
            <p:nvPr/>
          </p:nvSpPr>
          <p:spPr>
            <a:xfrm>
              <a:off x="6728025" y="1593150"/>
              <a:ext cx="45325" cy="152275"/>
            </a:xfrm>
            <a:custGeom>
              <a:rect b="b" l="l" r="r" t="t"/>
              <a:pathLst>
                <a:path extrusionOk="0" h="6091" w="1813">
                  <a:moveTo>
                    <a:pt x="1083" y="1"/>
                  </a:moveTo>
                  <a:cubicBezTo>
                    <a:pt x="1358" y="762"/>
                    <a:pt x="991" y="1588"/>
                    <a:pt x="624" y="2308"/>
                  </a:cubicBezTo>
                  <a:cubicBezTo>
                    <a:pt x="532" y="2477"/>
                    <a:pt x="445" y="2651"/>
                    <a:pt x="367" y="2826"/>
                  </a:cubicBezTo>
                  <a:cubicBezTo>
                    <a:pt x="294" y="2986"/>
                    <a:pt x="230" y="3151"/>
                    <a:pt x="179" y="3321"/>
                  </a:cubicBezTo>
                  <a:cubicBezTo>
                    <a:pt x="138" y="3459"/>
                    <a:pt x="106" y="3610"/>
                    <a:pt x="88" y="3756"/>
                  </a:cubicBezTo>
                  <a:cubicBezTo>
                    <a:pt x="1" y="4348"/>
                    <a:pt x="42" y="5000"/>
                    <a:pt x="138" y="5600"/>
                  </a:cubicBezTo>
                  <a:cubicBezTo>
                    <a:pt x="166" y="5770"/>
                    <a:pt x="193" y="5935"/>
                    <a:pt x="230" y="6090"/>
                  </a:cubicBezTo>
                  <a:cubicBezTo>
                    <a:pt x="248" y="5921"/>
                    <a:pt x="294" y="5760"/>
                    <a:pt x="349" y="5600"/>
                  </a:cubicBezTo>
                  <a:lnTo>
                    <a:pt x="354" y="5595"/>
                  </a:lnTo>
                  <a:cubicBezTo>
                    <a:pt x="564" y="5013"/>
                    <a:pt x="981" y="4490"/>
                    <a:pt x="1284" y="3927"/>
                  </a:cubicBezTo>
                  <a:cubicBezTo>
                    <a:pt x="1330" y="3834"/>
                    <a:pt x="1377" y="3743"/>
                    <a:pt x="1417" y="3651"/>
                  </a:cubicBezTo>
                  <a:cubicBezTo>
                    <a:pt x="1542" y="3366"/>
                    <a:pt x="1629" y="3068"/>
                    <a:pt x="1669" y="2765"/>
                  </a:cubicBezTo>
                  <a:cubicBezTo>
                    <a:pt x="1812" y="1825"/>
                    <a:pt x="1587" y="822"/>
                    <a:pt x="1083" y="1"/>
                  </a:cubicBezTo>
                  <a:close/>
                </a:path>
              </a:pathLst>
            </a:custGeom>
            <a:solidFill>
              <a:schemeClr val="accent1">
                <a:alpha val="656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9" name="Google Shape;3649;p46"/>
            <p:cNvSpPr/>
            <p:nvPr/>
          </p:nvSpPr>
          <p:spPr>
            <a:xfrm>
              <a:off x="6677125" y="1704225"/>
              <a:ext cx="3675" cy="1775"/>
            </a:xfrm>
            <a:custGeom>
              <a:rect b="b" l="l" r="r" t="t"/>
              <a:pathLst>
                <a:path extrusionOk="0" h="71" w="147">
                  <a:moveTo>
                    <a:pt x="147" y="1"/>
                  </a:moveTo>
                  <a:lnTo>
                    <a:pt x="147" y="1"/>
                  </a:lnTo>
                  <a:cubicBezTo>
                    <a:pt x="96" y="15"/>
                    <a:pt x="46" y="38"/>
                    <a:pt x="1" y="7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chemeClr val="accent1">
                <a:alpha val="656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0" name="Google Shape;3650;p46"/>
            <p:cNvSpPr/>
            <p:nvPr/>
          </p:nvSpPr>
          <p:spPr>
            <a:xfrm>
              <a:off x="6680800" y="1703425"/>
              <a:ext cx="1600" cy="825"/>
            </a:xfrm>
            <a:custGeom>
              <a:rect b="b" l="l" r="r" t="t"/>
              <a:pathLst>
                <a:path extrusionOk="0" h="33" w="64">
                  <a:moveTo>
                    <a:pt x="64" y="1"/>
                  </a:moveTo>
                  <a:lnTo>
                    <a:pt x="0" y="33"/>
                  </a:lnTo>
                  <a:cubicBezTo>
                    <a:pt x="19" y="28"/>
                    <a:pt x="36" y="24"/>
                    <a:pt x="55" y="20"/>
                  </a:cubicBezTo>
                  <a:cubicBezTo>
                    <a:pt x="59" y="15"/>
                    <a:pt x="59" y="11"/>
                    <a:pt x="64" y="1"/>
                  </a:cubicBezTo>
                  <a:close/>
                </a:path>
              </a:pathLst>
            </a:custGeom>
            <a:solidFill>
              <a:schemeClr val="accent1">
                <a:alpha val="656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1" name="Google Shape;3651;p46"/>
            <p:cNvSpPr/>
            <p:nvPr/>
          </p:nvSpPr>
          <p:spPr>
            <a:xfrm>
              <a:off x="6627825" y="1989025"/>
              <a:ext cx="49900" cy="40975"/>
            </a:xfrm>
            <a:custGeom>
              <a:rect b="b" l="l" r="r" t="t"/>
              <a:pathLst>
                <a:path extrusionOk="0" h="1639" w="1996">
                  <a:moveTo>
                    <a:pt x="1666" y="0"/>
                  </a:moveTo>
                  <a:cubicBezTo>
                    <a:pt x="1491" y="6"/>
                    <a:pt x="1317" y="15"/>
                    <a:pt x="1143" y="28"/>
                  </a:cubicBezTo>
                  <a:cubicBezTo>
                    <a:pt x="904" y="43"/>
                    <a:pt x="658" y="54"/>
                    <a:pt x="411" y="54"/>
                  </a:cubicBezTo>
                  <a:cubicBezTo>
                    <a:pt x="274" y="54"/>
                    <a:pt x="137" y="50"/>
                    <a:pt x="0" y="42"/>
                  </a:cubicBezTo>
                  <a:lnTo>
                    <a:pt x="0" y="42"/>
                  </a:lnTo>
                  <a:cubicBezTo>
                    <a:pt x="19" y="258"/>
                    <a:pt x="32" y="474"/>
                    <a:pt x="55" y="684"/>
                  </a:cubicBezTo>
                  <a:cubicBezTo>
                    <a:pt x="70" y="817"/>
                    <a:pt x="83" y="950"/>
                    <a:pt x="110" y="1083"/>
                  </a:cubicBezTo>
                  <a:cubicBezTo>
                    <a:pt x="693" y="1395"/>
                    <a:pt x="1335" y="1592"/>
                    <a:pt x="1996" y="1638"/>
                  </a:cubicBezTo>
                  <a:cubicBezTo>
                    <a:pt x="1954" y="1088"/>
                    <a:pt x="1821" y="542"/>
                    <a:pt x="1666" y="0"/>
                  </a:cubicBezTo>
                  <a:close/>
                </a:path>
              </a:pathLst>
            </a:custGeom>
            <a:solidFill>
              <a:schemeClr val="accent1">
                <a:alpha val="656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2" name="Google Shape;3652;p46"/>
            <p:cNvSpPr/>
            <p:nvPr/>
          </p:nvSpPr>
          <p:spPr>
            <a:xfrm>
              <a:off x="6627925" y="1877150"/>
              <a:ext cx="29725" cy="52400"/>
            </a:xfrm>
            <a:custGeom>
              <a:rect b="b" l="l" r="r" t="t"/>
              <a:pathLst>
                <a:path extrusionOk="0" h="2096" w="1189">
                  <a:moveTo>
                    <a:pt x="134" y="0"/>
                  </a:moveTo>
                  <a:cubicBezTo>
                    <a:pt x="79" y="449"/>
                    <a:pt x="33" y="894"/>
                    <a:pt x="1" y="1344"/>
                  </a:cubicBezTo>
                  <a:cubicBezTo>
                    <a:pt x="326" y="1647"/>
                    <a:pt x="693" y="1899"/>
                    <a:pt x="1088" y="2096"/>
                  </a:cubicBezTo>
                  <a:cubicBezTo>
                    <a:pt x="1069" y="1944"/>
                    <a:pt x="1061" y="1793"/>
                    <a:pt x="1061" y="1637"/>
                  </a:cubicBezTo>
                  <a:cubicBezTo>
                    <a:pt x="1051" y="1211"/>
                    <a:pt x="1101" y="794"/>
                    <a:pt x="1188" y="381"/>
                  </a:cubicBezTo>
                  <a:cubicBezTo>
                    <a:pt x="1101" y="348"/>
                    <a:pt x="1010" y="316"/>
                    <a:pt x="919" y="289"/>
                  </a:cubicBezTo>
                  <a:cubicBezTo>
                    <a:pt x="661" y="202"/>
                    <a:pt x="396" y="110"/>
                    <a:pt x="134" y="0"/>
                  </a:cubicBezTo>
                  <a:close/>
                </a:path>
              </a:pathLst>
            </a:custGeom>
            <a:solidFill>
              <a:schemeClr val="accent1">
                <a:alpha val="656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3" name="Google Shape;3653;p46"/>
            <p:cNvSpPr/>
            <p:nvPr/>
          </p:nvSpPr>
          <p:spPr>
            <a:xfrm>
              <a:off x="6650300" y="1748500"/>
              <a:ext cx="47600" cy="65700"/>
            </a:xfrm>
            <a:custGeom>
              <a:rect b="b" l="l" r="r" t="t"/>
              <a:pathLst>
                <a:path extrusionOk="0" h="2628" w="1904">
                  <a:moveTo>
                    <a:pt x="519" y="1"/>
                  </a:moveTo>
                  <a:cubicBezTo>
                    <a:pt x="326" y="514"/>
                    <a:pt x="151" y="1028"/>
                    <a:pt x="1" y="1550"/>
                  </a:cubicBezTo>
                  <a:cubicBezTo>
                    <a:pt x="179" y="1762"/>
                    <a:pt x="381" y="1954"/>
                    <a:pt x="601" y="2128"/>
                  </a:cubicBezTo>
                  <a:cubicBezTo>
                    <a:pt x="835" y="2312"/>
                    <a:pt x="1091" y="2477"/>
                    <a:pt x="1349" y="2628"/>
                  </a:cubicBezTo>
                  <a:cubicBezTo>
                    <a:pt x="1559" y="2128"/>
                    <a:pt x="1757" y="1629"/>
                    <a:pt x="1904" y="1119"/>
                  </a:cubicBezTo>
                  <a:cubicBezTo>
                    <a:pt x="1872" y="1078"/>
                    <a:pt x="1840" y="1042"/>
                    <a:pt x="1802" y="1009"/>
                  </a:cubicBezTo>
                  <a:cubicBezTo>
                    <a:pt x="1472" y="666"/>
                    <a:pt x="1082" y="399"/>
                    <a:pt x="693" y="128"/>
                  </a:cubicBezTo>
                  <a:cubicBezTo>
                    <a:pt x="638" y="88"/>
                    <a:pt x="578" y="46"/>
                    <a:pt x="519" y="1"/>
                  </a:cubicBezTo>
                  <a:close/>
                </a:path>
              </a:pathLst>
            </a:custGeom>
            <a:solidFill>
              <a:schemeClr val="accent1">
                <a:alpha val="656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4" name="Google Shape;3654;p46"/>
            <p:cNvSpPr/>
            <p:nvPr/>
          </p:nvSpPr>
          <p:spPr>
            <a:xfrm>
              <a:off x="6774225" y="1732900"/>
              <a:ext cx="46800" cy="81300"/>
            </a:xfrm>
            <a:custGeom>
              <a:rect b="b" l="l" r="r" t="t"/>
              <a:pathLst>
                <a:path extrusionOk="0" h="3252" w="1872">
                  <a:moveTo>
                    <a:pt x="1863" y="1"/>
                  </a:moveTo>
                  <a:lnTo>
                    <a:pt x="1863" y="1"/>
                  </a:lnTo>
                  <a:cubicBezTo>
                    <a:pt x="1565" y="276"/>
                    <a:pt x="1230" y="524"/>
                    <a:pt x="904" y="752"/>
                  </a:cubicBezTo>
                  <a:cubicBezTo>
                    <a:pt x="597" y="968"/>
                    <a:pt x="285" y="1184"/>
                    <a:pt x="1" y="1436"/>
                  </a:cubicBezTo>
                  <a:cubicBezTo>
                    <a:pt x="47" y="2041"/>
                    <a:pt x="138" y="2642"/>
                    <a:pt x="253" y="3252"/>
                  </a:cubicBezTo>
                  <a:cubicBezTo>
                    <a:pt x="515" y="3097"/>
                    <a:pt x="767" y="2936"/>
                    <a:pt x="1000" y="2752"/>
                  </a:cubicBezTo>
                  <a:cubicBezTo>
                    <a:pt x="1335" y="2486"/>
                    <a:pt x="1624" y="2174"/>
                    <a:pt x="1872" y="1831"/>
                  </a:cubicBezTo>
                  <a:cubicBezTo>
                    <a:pt x="1849" y="1220"/>
                    <a:pt x="1844" y="615"/>
                    <a:pt x="1863" y="1"/>
                  </a:cubicBezTo>
                  <a:close/>
                </a:path>
              </a:pathLst>
            </a:custGeom>
            <a:solidFill>
              <a:schemeClr val="accent1">
                <a:alpha val="656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5" name="Google Shape;3655;p46"/>
            <p:cNvSpPr/>
            <p:nvPr/>
          </p:nvSpPr>
          <p:spPr>
            <a:xfrm>
              <a:off x="6793600" y="1851000"/>
              <a:ext cx="36950" cy="68925"/>
            </a:xfrm>
            <a:custGeom>
              <a:rect b="b" l="l" r="r" t="t"/>
              <a:pathLst>
                <a:path extrusionOk="0" h="2757" w="1478">
                  <a:moveTo>
                    <a:pt x="1298" y="1"/>
                  </a:moveTo>
                  <a:cubicBezTo>
                    <a:pt x="1120" y="143"/>
                    <a:pt x="941" y="271"/>
                    <a:pt x="758" y="395"/>
                  </a:cubicBezTo>
                  <a:cubicBezTo>
                    <a:pt x="500" y="578"/>
                    <a:pt x="244" y="757"/>
                    <a:pt x="1" y="954"/>
                  </a:cubicBezTo>
                  <a:cubicBezTo>
                    <a:pt x="134" y="1555"/>
                    <a:pt x="253" y="2156"/>
                    <a:pt x="335" y="2757"/>
                  </a:cubicBezTo>
                  <a:cubicBezTo>
                    <a:pt x="515" y="2647"/>
                    <a:pt x="688" y="2528"/>
                    <a:pt x="854" y="2399"/>
                  </a:cubicBezTo>
                  <a:cubicBezTo>
                    <a:pt x="1083" y="2215"/>
                    <a:pt x="1289" y="2014"/>
                    <a:pt x="1478" y="1794"/>
                  </a:cubicBezTo>
                  <a:cubicBezTo>
                    <a:pt x="1450" y="1578"/>
                    <a:pt x="1431" y="1362"/>
                    <a:pt x="1408" y="1142"/>
                  </a:cubicBezTo>
                  <a:cubicBezTo>
                    <a:pt x="1372" y="761"/>
                    <a:pt x="1336" y="381"/>
                    <a:pt x="1298" y="1"/>
                  </a:cubicBezTo>
                  <a:close/>
                </a:path>
              </a:pathLst>
            </a:custGeom>
            <a:solidFill>
              <a:schemeClr val="accent1">
                <a:alpha val="656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6" name="Google Shape;3656;p46"/>
            <p:cNvSpPr/>
            <p:nvPr/>
          </p:nvSpPr>
          <p:spPr>
            <a:xfrm>
              <a:off x="6806200" y="1961275"/>
              <a:ext cx="55525" cy="54950"/>
            </a:xfrm>
            <a:custGeom>
              <a:rect b="b" l="l" r="r" t="t"/>
              <a:pathLst>
                <a:path extrusionOk="0" h="2198" w="2221">
                  <a:moveTo>
                    <a:pt x="1734" y="1"/>
                  </a:moveTo>
                  <a:cubicBezTo>
                    <a:pt x="1431" y="107"/>
                    <a:pt x="1139" y="225"/>
                    <a:pt x="859" y="386"/>
                  </a:cubicBezTo>
                  <a:cubicBezTo>
                    <a:pt x="561" y="556"/>
                    <a:pt x="271" y="776"/>
                    <a:pt x="1" y="1023"/>
                  </a:cubicBezTo>
                  <a:cubicBezTo>
                    <a:pt x="24" y="1258"/>
                    <a:pt x="61" y="1487"/>
                    <a:pt x="125" y="1711"/>
                  </a:cubicBezTo>
                  <a:cubicBezTo>
                    <a:pt x="171" y="1881"/>
                    <a:pt x="235" y="2042"/>
                    <a:pt x="318" y="2198"/>
                  </a:cubicBezTo>
                  <a:cubicBezTo>
                    <a:pt x="785" y="2083"/>
                    <a:pt x="1258" y="1973"/>
                    <a:pt x="1698" y="1798"/>
                  </a:cubicBezTo>
                  <a:cubicBezTo>
                    <a:pt x="1877" y="1726"/>
                    <a:pt x="2051" y="1643"/>
                    <a:pt x="2221" y="1546"/>
                  </a:cubicBezTo>
                  <a:cubicBezTo>
                    <a:pt x="2180" y="1271"/>
                    <a:pt x="2111" y="1000"/>
                    <a:pt x="2019" y="739"/>
                  </a:cubicBezTo>
                  <a:cubicBezTo>
                    <a:pt x="1937" y="487"/>
                    <a:pt x="1835" y="244"/>
                    <a:pt x="1734" y="1"/>
                  </a:cubicBezTo>
                  <a:close/>
                </a:path>
              </a:pathLst>
            </a:custGeom>
            <a:solidFill>
              <a:schemeClr val="accent1">
                <a:alpha val="656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7" name="Google Shape;3657;p46"/>
            <p:cNvSpPr/>
            <p:nvPr/>
          </p:nvSpPr>
          <p:spPr>
            <a:xfrm>
              <a:off x="6730200" y="1662275"/>
              <a:ext cx="39575" cy="29050"/>
            </a:xfrm>
            <a:custGeom>
              <a:rect b="b" l="l" r="r" t="t"/>
              <a:pathLst>
                <a:path extrusionOk="0" h="1162" w="1583">
                  <a:moveTo>
                    <a:pt x="1582" y="0"/>
                  </a:moveTo>
                  <a:lnTo>
                    <a:pt x="1582" y="0"/>
                  </a:lnTo>
                  <a:cubicBezTo>
                    <a:pt x="1211" y="6"/>
                    <a:pt x="845" y="24"/>
                    <a:pt x="473" y="55"/>
                  </a:cubicBezTo>
                  <a:cubicBezTo>
                    <a:pt x="429" y="59"/>
                    <a:pt x="384" y="65"/>
                    <a:pt x="339" y="65"/>
                  </a:cubicBezTo>
                  <a:cubicBezTo>
                    <a:pt x="319" y="65"/>
                    <a:pt x="300" y="64"/>
                    <a:pt x="280" y="61"/>
                  </a:cubicBezTo>
                  <a:cubicBezTo>
                    <a:pt x="207" y="221"/>
                    <a:pt x="143" y="386"/>
                    <a:pt x="92" y="556"/>
                  </a:cubicBezTo>
                  <a:cubicBezTo>
                    <a:pt x="51" y="694"/>
                    <a:pt x="19" y="845"/>
                    <a:pt x="1" y="991"/>
                  </a:cubicBezTo>
                  <a:cubicBezTo>
                    <a:pt x="358" y="1001"/>
                    <a:pt x="712" y="1046"/>
                    <a:pt x="1060" y="1129"/>
                  </a:cubicBezTo>
                  <a:cubicBezTo>
                    <a:pt x="1106" y="1138"/>
                    <a:pt x="1152" y="1147"/>
                    <a:pt x="1197" y="1162"/>
                  </a:cubicBezTo>
                  <a:cubicBezTo>
                    <a:pt x="1243" y="1069"/>
                    <a:pt x="1290" y="978"/>
                    <a:pt x="1330" y="886"/>
                  </a:cubicBezTo>
                  <a:cubicBezTo>
                    <a:pt x="1455" y="601"/>
                    <a:pt x="1542" y="303"/>
                    <a:pt x="1582" y="0"/>
                  </a:cubicBezTo>
                  <a:close/>
                </a:path>
              </a:pathLst>
            </a:custGeom>
            <a:solidFill>
              <a:schemeClr val="accent1">
                <a:alpha val="656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58" name="Google Shape;3658;p46"/>
          <p:cNvGrpSpPr/>
          <p:nvPr/>
        </p:nvGrpSpPr>
        <p:grpSpPr>
          <a:xfrm rot="8100000">
            <a:off x="-68252" y="-82657"/>
            <a:ext cx="1274187" cy="2007972"/>
            <a:chOff x="2046800" y="1535850"/>
            <a:chExt cx="488075" cy="769150"/>
          </a:xfrm>
        </p:grpSpPr>
        <p:sp>
          <p:nvSpPr>
            <p:cNvPr id="3659" name="Google Shape;3659;p46"/>
            <p:cNvSpPr/>
            <p:nvPr/>
          </p:nvSpPr>
          <p:spPr>
            <a:xfrm>
              <a:off x="2133600" y="1857875"/>
              <a:ext cx="46225" cy="46250"/>
            </a:xfrm>
            <a:custGeom>
              <a:rect b="b" l="l" r="r" t="t"/>
              <a:pathLst>
                <a:path extrusionOk="0" h="1850" w="1849">
                  <a:moveTo>
                    <a:pt x="614" y="1"/>
                  </a:moveTo>
                  <a:cubicBezTo>
                    <a:pt x="601" y="1"/>
                    <a:pt x="587" y="2"/>
                    <a:pt x="574" y="5"/>
                  </a:cubicBezTo>
                  <a:cubicBezTo>
                    <a:pt x="252" y="73"/>
                    <a:pt x="0" y="399"/>
                    <a:pt x="161" y="725"/>
                  </a:cubicBezTo>
                  <a:cubicBezTo>
                    <a:pt x="229" y="858"/>
                    <a:pt x="348" y="964"/>
                    <a:pt x="496" y="1009"/>
                  </a:cubicBezTo>
                  <a:cubicBezTo>
                    <a:pt x="540" y="1020"/>
                    <a:pt x="585" y="1026"/>
                    <a:pt x="630" y="1026"/>
                  </a:cubicBezTo>
                  <a:cubicBezTo>
                    <a:pt x="658" y="1026"/>
                    <a:pt x="687" y="1024"/>
                    <a:pt x="716" y="1019"/>
                  </a:cubicBezTo>
                  <a:cubicBezTo>
                    <a:pt x="729" y="1019"/>
                    <a:pt x="743" y="1019"/>
                    <a:pt x="756" y="1014"/>
                  </a:cubicBezTo>
                  <a:lnTo>
                    <a:pt x="756" y="1014"/>
                  </a:lnTo>
                  <a:cubicBezTo>
                    <a:pt x="748" y="1138"/>
                    <a:pt x="693" y="1284"/>
                    <a:pt x="716" y="1394"/>
                  </a:cubicBezTo>
                  <a:cubicBezTo>
                    <a:pt x="748" y="1574"/>
                    <a:pt x="885" y="1720"/>
                    <a:pt x="1046" y="1794"/>
                  </a:cubicBezTo>
                  <a:cubicBezTo>
                    <a:pt x="1132" y="1832"/>
                    <a:pt x="1215" y="1850"/>
                    <a:pt x="1293" y="1850"/>
                  </a:cubicBezTo>
                  <a:cubicBezTo>
                    <a:pt x="1545" y="1850"/>
                    <a:pt x="1743" y="1663"/>
                    <a:pt x="1789" y="1358"/>
                  </a:cubicBezTo>
                  <a:cubicBezTo>
                    <a:pt x="1806" y="1239"/>
                    <a:pt x="1766" y="1097"/>
                    <a:pt x="1609" y="968"/>
                  </a:cubicBezTo>
                  <a:cubicBezTo>
                    <a:pt x="1577" y="941"/>
                    <a:pt x="1514" y="826"/>
                    <a:pt x="1624" y="822"/>
                  </a:cubicBezTo>
                  <a:cubicBezTo>
                    <a:pt x="1719" y="816"/>
                    <a:pt x="1784" y="761"/>
                    <a:pt x="1798" y="721"/>
                  </a:cubicBezTo>
                  <a:cubicBezTo>
                    <a:pt x="1821" y="638"/>
                    <a:pt x="1848" y="560"/>
                    <a:pt x="1812" y="486"/>
                  </a:cubicBezTo>
                  <a:cubicBezTo>
                    <a:pt x="1743" y="344"/>
                    <a:pt x="1577" y="299"/>
                    <a:pt x="1421" y="294"/>
                  </a:cubicBezTo>
                  <a:cubicBezTo>
                    <a:pt x="1371" y="294"/>
                    <a:pt x="1298" y="331"/>
                    <a:pt x="1193" y="331"/>
                  </a:cubicBezTo>
                  <a:cubicBezTo>
                    <a:pt x="1138" y="331"/>
                    <a:pt x="1074" y="321"/>
                    <a:pt x="1000" y="289"/>
                  </a:cubicBezTo>
                  <a:cubicBezTo>
                    <a:pt x="885" y="242"/>
                    <a:pt x="786" y="1"/>
                    <a:pt x="6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0" name="Google Shape;3660;p46"/>
            <p:cNvSpPr/>
            <p:nvPr/>
          </p:nvSpPr>
          <p:spPr>
            <a:xfrm>
              <a:off x="2160750" y="1875875"/>
              <a:ext cx="3350" cy="2550"/>
            </a:xfrm>
            <a:custGeom>
              <a:rect b="b" l="l" r="r" t="t"/>
              <a:pathLst>
                <a:path extrusionOk="0" h="102" w="134">
                  <a:moveTo>
                    <a:pt x="65" y="1"/>
                  </a:moveTo>
                  <a:cubicBezTo>
                    <a:pt x="1" y="1"/>
                    <a:pt x="1" y="102"/>
                    <a:pt x="65" y="102"/>
                  </a:cubicBezTo>
                  <a:cubicBezTo>
                    <a:pt x="134" y="102"/>
                    <a:pt x="134" y="1"/>
                    <a:pt x="65" y="1"/>
                  </a:cubicBezTo>
                  <a:close/>
                </a:path>
              </a:pathLst>
            </a:custGeom>
            <a:solidFill>
              <a:srgbClr val="2B8D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1" name="Google Shape;3661;p46"/>
            <p:cNvSpPr/>
            <p:nvPr/>
          </p:nvSpPr>
          <p:spPr>
            <a:xfrm>
              <a:off x="2217000" y="1813125"/>
              <a:ext cx="5100" cy="8525"/>
            </a:xfrm>
            <a:custGeom>
              <a:rect b="b" l="l" r="r" t="t"/>
              <a:pathLst>
                <a:path extrusionOk="0" h="341" w="204">
                  <a:moveTo>
                    <a:pt x="100" y="1"/>
                  </a:moveTo>
                  <a:cubicBezTo>
                    <a:pt x="55" y="1"/>
                    <a:pt x="11" y="37"/>
                    <a:pt x="30" y="89"/>
                  </a:cubicBezTo>
                  <a:cubicBezTo>
                    <a:pt x="53" y="144"/>
                    <a:pt x="44" y="199"/>
                    <a:pt x="21" y="250"/>
                  </a:cubicBezTo>
                  <a:cubicBezTo>
                    <a:pt x="1" y="294"/>
                    <a:pt x="36" y="341"/>
                    <a:pt x="76" y="341"/>
                  </a:cubicBezTo>
                  <a:cubicBezTo>
                    <a:pt x="90" y="341"/>
                    <a:pt x="104" y="335"/>
                    <a:pt x="117" y="323"/>
                  </a:cubicBezTo>
                  <a:cubicBezTo>
                    <a:pt x="191" y="254"/>
                    <a:pt x="204" y="144"/>
                    <a:pt x="172" y="53"/>
                  </a:cubicBezTo>
                  <a:cubicBezTo>
                    <a:pt x="159" y="16"/>
                    <a:pt x="129" y="1"/>
                    <a:pt x="100" y="1"/>
                  </a:cubicBezTo>
                  <a:close/>
                </a:path>
              </a:pathLst>
            </a:custGeom>
            <a:solidFill>
              <a:srgbClr val="2B8D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2" name="Google Shape;3662;p46"/>
            <p:cNvSpPr/>
            <p:nvPr/>
          </p:nvSpPr>
          <p:spPr>
            <a:xfrm>
              <a:off x="2187575" y="1753275"/>
              <a:ext cx="36150" cy="69625"/>
            </a:xfrm>
            <a:custGeom>
              <a:rect b="b" l="l" r="r" t="t"/>
              <a:pathLst>
                <a:path extrusionOk="0" h="2785" w="1446">
                  <a:moveTo>
                    <a:pt x="352" y="0"/>
                  </a:moveTo>
                  <a:cubicBezTo>
                    <a:pt x="336" y="0"/>
                    <a:pt x="320" y="1"/>
                    <a:pt x="303" y="2"/>
                  </a:cubicBezTo>
                  <a:cubicBezTo>
                    <a:pt x="161" y="11"/>
                    <a:pt x="1" y="149"/>
                    <a:pt x="66" y="314"/>
                  </a:cubicBezTo>
                  <a:cubicBezTo>
                    <a:pt x="98" y="396"/>
                    <a:pt x="129" y="483"/>
                    <a:pt x="193" y="548"/>
                  </a:cubicBezTo>
                  <a:cubicBezTo>
                    <a:pt x="271" y="631"/>
                    <a:pt x="363" y="644"/>
                    <a:pt x="418" y="741"/>
                  </a:cubicBezTo>
                  <a:cubicBezTo>
                    <a:pt x="510" y="910"/>
                    <a:pt x="593" y="1084"/>
                    <a:pt x="657" y="1268"/>
                  </a:cubicBezTo>
                  <a:cubicBezTo>
                    <a:pt x="817" y="1713"/>
                    <a:pt x="1065" y="2181"/>
                    <a:pt x="1116" y="2657"/>
                  </a:cubicBezTo>
                  <a:cubicBezTo>
                    <a:pt x="1125" y="2741"/>
                    <a:pt x="1195" y="2785"/>
                    <a:pt x="1262" y="2785"/>
                  </a:cubicBezTo>
                  <a:cubicBezTo>
                    <a:pt x="1327" y="2785"/>
                    <a:pt x="1389" y="2743"/>
                    <a:pt x="1386" y="2657"/>
                  </a:cubicBezTo>
                  <a:cubicBezTo>
                    <a:pt x="1359" y="2089"/>
                    <a:pt x="1446" y="1543"/>
                    <a:pt x="1239" y="997"/>
                  </a:cubicBezTo>
                  <a:cubicBezTo>
                    <a:pt x="1152" y="773"/>
                    <a:pt x="1056" y="557"/>
                    <a:pt x="886" y="383"/>
                  </a:cubicBezTo>
                  <a:cubicBezTo>
                    <a:pt x="713" y="210"/>
                    <a:pt x="613" y="0"/>
                    <a:pt x="3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3" name="Google Shape;3663;p46"/>
            <p:cNvSpPr/>
            <p:nvPr/>
          </p:nvSpPr>
          <p:spPr>
            <a:xfrm>
              <a:off x="2272550" y="1683125"/>
              <a:ext cx="46100" cy="162325"/>
            </a:xfrm>
            <a:custGeom>
              <a:rect b="b" l="l" r="r" t="t"/>
              <a:pathLst>
                <a:path extrusionOk="0" h="6493" w="1844">
                  <a:moveTo>
                    <a:pt x="1385" y="1"/>
                  </a:moveTo>
                  <a:cubicBezTo>
                    <a:pt x="1375" y="1"/>
                    <a:pt x="1364" y="1"/>
                    <a:pt x="1353" y="2"/>
                  </a:cubicBezTo>
                  <a:cubicBezTo>
                    <a:pt x="972" y="34"/>
                    <a:pt x="701" y="497"/>
                    <a:pt x="541" y="800"/>
                  </a:cubicBezTo>
                  <a:cubicBezTo>
                    <a:pt x="147" y="1556"/>
                    <a:pt x="37" y="2446"/>
                    <a:pt x="14" y="3289"/>
                  </a:cubicBezTo>
                  <a:cubicBezTo>
                    <a:pt x="0" y="3812"/>
                    <a:pt x="24" y="4335"/>
                    <a:pt x="101" y="4853"/>
                  </a:cubicBezTo>
                  <a:cubicBezTo>
                    <a:pt x="179" y="5372"/>
                    <a:pt x="312" y="5876"/>
                    <a:pt x="403" y="6394"/>
                  </a:cubicBezTo>
                  <a:cubicBezTo>
                    <a:pt x="416" y="6463"/>
                    <a:pt x="463" y="6493"/>
                    <a:pt x="513" y="6493"/>
                  </a:cubicBezTo>
                  <a:cubicBezTo>
                    <a:pt x="590" y="6493"/>
                    <a:pt x="675" y="6424"/>
                    <a:pt x="661" y="6320"/>
                  </a:cubicBezTo>
                  <a:cubicBezTo>
                    <a:pt x="646" y="6225"/>
                    <a:pt x="638" y="6123"/>
                    <a:pt x="629" y="6023"/>
                  </a:cubicBezTo>
                  <a:cubicBezTo>
                    <a:pt x="633" y="5564"/>
                    <a:pt x="646" y="5124"/>
                    <a:pt x="752" y="4670"/>
                  </a:cubicBezTo>
                  <a:cubicBezTo>
                    <a:pt x="853" y="4235"/>
                    <a:pt x="991" y="3812"/>
                    <a:pt x="1129" y="3391"/>
                  </a:cubicBezTo>
                  <a:cubicBezTo>
                    <a:pt x="1408" y="2542"/>
                    <a:pt x="1706" y="1725"/>
                    <a:pt x="1789" y="832"/>
                  </a:cubicBezTo>
                  <a:cubicBezTo>
                    <a:pt x="1807" y="658"/>
                    <a:pt x="1844" y="474"/>
                    <a:pt x="1789" y="300"/>
                  </a:cubicBezTo>
                  <a:cubicBezTo>
                    <a:pt x="1733" y="118"/>
                    <a:pt x="1573" y="1"/>
                    <a:pt x="1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4" name="Google Shape;3664;p46"/>
            <p:cNvSpPr/>
            <p:nvPr/>
          </p:nvSpPr>
          <p:spPr>
            <a:xfrm>
              <a:off x="2214225" y="1580050"/>
              <a:ext cx="293025" cy="508000"/>
            </a:xfrm>
            <a:custGeom>
              <a:rect b="b" l="l" r="r" t="t"/>
              <a:pathLst>
                <a:path extrusionOk="0" h="20320" w="11721">
                  <a:moveTo>
                    <a:pt x="11443" y="0"/>
                  </a:moveTo>
                  <a:cubicBezTo>
                    <a:pt x="11402" y="0"/>
                    <a:pt x="11359" y="11"/>
                    <a:pt x="11317" y="34"/>
                  </a:cubicBezTo>
                  <a:cubicBezTo>
                    <a:pt x="10927" y="241"/>
                    <a:pt x="9661" y="992"/>
                    <a:pt x="9340" y="1213"/>
                  </a:cubicBezTo>
                  <a:cubicBezTo>
                    <a:pt x="8726" y="1638"/>
                    <a:pt x="7621" y="1992"/>
                    <a:pt x="7011" y="2414"/>
                  </a:cubicBezTo>
                  <a:cubicBezTo>
                    <a:pt x="4539" y="4120"/>
                    <a:pt x="4971" y="6220"/>
                    <a:pt x="4924" y="6275"/>
                  </a:cubicBezTo>
                  <a:cubicBezTo>
                    <a:pt x="2975" y="8642"/>
                    <a:pt x="2213" y="11774"/>
                    <a:pt x="1494" y="14686"/>
                  </a:cubicBezTo>
                  <a:cubicBezTo>
                    <a:pt x="1273" y="15585"/>
                    <a:pt x="1053" y="16484"/>
                    <a:pt x="806" y="17373"/>
                  </a:cubicBezTo>
                  <a:cubicBezTo>
                    <a:pt x="549" y="18295"/>
                    <a:pt x="393" y="19231"/>
                    <a:pt x="45" y="20125"/>
                  </a:cubicBezTo>
                  <a:cubicBezTo>
                    <a:pt x="1" y="20243"/>
                    <a:pt x="96" y="20319"/>
                    <a:pt x="196" y="20319"/>
                  </a:cubicBezTo>
                  <a:cubicBezTo>
                    <a:pt x="262" y="20319"/>
                    <a:pt x="330" y="20286"/>
                    <a:pt x="361" y="20212"/>
                  </a:cubicBezTo>
                  <a:cubicBezTo>
                    <a:pt x="682" y="19437"/>
                    <a:pt x="1049" y="18671"/>
                    <a:pt x="1315" y="17873"/>
                  </a:cubicBezTo>
                  <a:cubicBezTo>
                    <a:pt x="1576" y="17080"/>
                    <a:pt x="1764" y="16259"/>
                    <a:pt x="1966" y="15447"/>
                  </a:cubicBezTo>
                  <a:cubicBezTo>
                    <a:pt x="2347" y="13902"/>
                    <a:pt x="2732" y="12540"/>
                    <a:pt x="3168" y="11008"/>
                  </a:cubicBezTo>
                  <a:cubicBezTo>
                    <a:pt x="3589" y="9531"/>
                    <a:pt x="4442" y="7715"/>
                    <a:pt x="5383" y="6597"/>
                  </a:cubicBezTo>
                  <a:cubicBezTo>
                    <a:pt x="6148" y="5698"/>
                    <a:pt x="8620" y="3922"/>
                    <a:pt x="8946" y="3748"/>
                  </a:cubicBezTo>
                  <a:cubicBezTo>
                    <a:pt x="10235" y="3060"/>
                    <a:pt x="11404" y="1969"/>
                    <a:pt x="11689" y="318"/>
                  </a:cubicBezTo>
                  <a:cubicBezTo>
                    <a:pt x="11721" y="148"/>
                    <a:pt x="11596" y="0"/>
                    <a:pt x="114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5" name="Google Shape;3665;p46"/>
            <p:cNvSpPr/>
            <p:nvPr/>
          </p:nvSpPr>
          <p:spPr>
            <a:xfrm>
              <a:off x="2267800" y="1712125"/>
              <a:ext cx="182475" cy="212000"/>
            </a:xfrm>
            <a:custGeom>
              <a:rect b="b" l="l" r="r" t="t"/>
              <a:pathLst>
                <a:path extrusionOk="0" h="8480" w="7299">
                  <a:moveTo>
                    <a:pt x="6556" y="1"/>
                  </a:moveTo>
                  <a:cubicBezTo>
                    <a:pt x="6412" y="1"/>
                    <a:pt x="6270" y="72"/>
                    <a:pt x="6175" y="222"/>
                  </a:cubicBezTo>
                  <a:cubicBezTo>
                    <a:pt x="4574" y="2804"/>
                    <a:pt x="2749" y="3258"/>
                    <a:pt x="1461" y="6381"/>
                  </a:cubicBezTo>
                  <a:cubicBezTo>
                    <a:pt x="1094" y="7275"/>
                    <a:pt x="373" y="7601"/>
                    <a:pt x="373" y="7601"/>
                  </a:cubicBezTo>
                  <a:cubicBezTo>
                    <a:pt x="373" y="7601"/>
                    <a:pt x="80" y="7812"/>
                    <a:pt x="21" y="8225"/>
                  </a:cubicBezTo>
                  <a:cubicBezTo>
                    <a:pt x="0" y="8358"/>
                    <a:pt x="95" y="8480"/>
                    <a:pt x="198" y="8480"/>
                  </a:cubicBezTo>
                  <a:cubicBezTo>
                    <a:pt x="233" y="8480"/>
                    <a:pt x="268" y="8466"/>
                    <a:pt x="300" y="8435"/>
                  </a:cubicBezTo>
                  <a:cubicBezTo>
                    <a:pt x="571" y="8170"/>
                    <a:pt x="1094" y="7757"/>
                    <a:pt x="1162" y="7715"/>
                  </a:cubicBezTo>
                  <a:lnTo>
                    <a:pt x="1199" y="7692"/>
                  </a:lnTo>
                  <a:cubicBezTo>
                    <a:pt x="1281" y="7619"/>
                    <a:pt x="1369" y="7550"/>
                    <a:pt x="1452" y="7482"/>
                  </a:cubicBezTo>
                  <a:cubicBezTo>
                    <a:pt x="2098" y="6959"/>
                    <a:pt x="2832" y="6559"/>
                    <a:pt x="3478" y="6032"/>
                  </a:cubicBezTo>
                  <a:cubicBezTo>
                    <a:pt x="4121" y="5509"/>
                    <a:pt x="4735" y="4950"/>
                    <a:pt x="5308" y="4349"/>
                  </a:cubicBezTo>
                  <a:cubicBezTo>
                    <a:pt x="5821" y="3808"/>
                    <a:pt x="6312" y="3217"/>
                    <a:pt x="6652" y="2546"/>
                  </a:cubicBezTo>
                  <a:cubicBezTo>
                    <a:pt x="6964" y="1941"/>
                    <a:pt x="7298" y="1079"/>
                    <a:pt x="7055" y="396"/>
                  </a:cubicBezTo>
                  <a:cubicBezTo>
                    <a:pt x="6967" y="141"/>
                    <a:pt x="6759" y="1"/>
                    <a:pt x="6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6" name="Google Shape;3666;p46"/>
            <p:cNvSpPr/>
            <p:nvPr/>
          </p:nvSpPr>
          <p:spPr>
            <a:xfrm>
              <a:off x="2147350" y="1696650"/>
              <a:ext cx="107325" cy="67650"/>
            </a:xfrm>
            <a:custGeom>
              <a:rect b="b" l="l" r="r" t="t"/>
              <a:pathLst>
                <a:path extrusionOk="0" h="2706" w="4293">
                  <a:moveTo>
                    <a:pt x="3599" y="0"/>
                  </a:moveTo>
                  <a:cubicBezTo>
                    <a:pt x="3423" y="0"/>
                    <a:pt x="3239" y="69"/>
                    <a:pt x="3091" y="185"/>
                  </a:cubicBezTo>
                  <a:cubicBezTo>
                    <a:pt x="2881" y="346"/>
                    <a:pt x="2676" y="750"/>
                    <a:pt x="2385" y="750"/>
                  </a:cubicBezTo>
                  <a:cubicBezTo>
                    <a:pt x="2378" y="750"/>
                    <a:pt x="2370" y="750"/>
                    <a:pt x="2362" y="750"/>
                  </a:cubicBezTo>
                  <a:cubicBezTo>
                    <a:pt x="2119" y="735"/>
                    <a:pt x="1899" y="621"/>
                    <a:pt x="1651" y="621"/>
                  </a:cubicBezTo>
                  <a:cubicBezTo>
                    <a:pt x="1431" y="621"/>
                    <a:pt x="1211" y="676"/>
                    <a:pt x="1009" y="767"/>
                  </a:cubicBezTo>
                  <a:cubicBezTo>
                    <a:pt x="812" y="864"/>
                    <a:pt x="532" y="1080"/>
                    <a:pt x="418" y="1318"/>
                  </a:cubicBezTo>
                  <a:cubicBezTo>
                    <a:pt x="1" y="1859"/>
                    <a:pt x="757" y="2666"/>
                    <a:pt x="1381" y="2703"/>
                  </a:cubicBezTo>
                  <a:cubicBezTo>
                    <a:pt x="1399" y="2705"/>
                    <a:pt x="1418" y="2705"/>
                    <a:pt x="1436" y="2705"/>
                  </a:cubicBezTo>
                  <a:cubicBezTo>
                    <a:pt x="1604" y="2705"/>
                    <a:pt x="1762" y="2651"/>
                    <a:pt x="1899" y="2556"/>
                  </a:cubicBezTo>
                  <a:cubicBezTo>
                    <a:pt x="2005" y="2488"/>
                    <a:pt x="2128" y="2299"/>
                    <a:pt x="2252" y="2281"/>
                  </a:cubicBezTo>
                  <a:cubicBezTo>
                    <a:pt x="2258" y="2280"/>
                    <a:pt x="2264" y="2280"/>
                    <a:pt x="2269" y="2280"/>
                  </a:cubicBezTo>
                  <a:cubicBezTo>
                    <a:pt x="2354" y="2280"/>
                    <a:pt x="2459" y="2337"/>
                    <a:pt x="2532" y="2363"/>
                  </a:cubicBezTo>
                  <a:cubicBezTo>
                    <a:pt x="2632" y="2395"/>
                    <a:pt x="2729" y="2418"/>
                    <a:pt x="2835" y="2428"/>
                  </a:cubicBezTo>
                  <a:cubicBezTo>
                    <a:pt x="2857" y="2430"/>
                    <a:pt x="2880" y="2430"/>
                    <a:pt x="2903" y="2430"/>
                  </a:cubicBezTo>
                  <a:cubicBezTo>
                    <a:pt x="3080" y="2430"/>
                    <a:pt x="3253" y="2385"/>
                    <a:pt x="3412" y="2308"/>
                  </a:cubicBezTo>
                  <a:cubicBezTo>
                    <a:pt x="3783" y="2134"/>
                    <a:pt x="4031" y="1781"/>
                    <a:pt x="4141" y="1391"/>
                  </a:cubicBezTo>
                  <a:cubicBezTo>
                    <a:pt x="4234" y="1061"/>
                    <a:pt x="4293" y="589"/>
                    <a:pt x="4100" y="282"/>
                  </a:cubicBezTo>
                  <a:cubicBezTo>
                    <a:pt x="3980" y="84"/>
                    <a:pt x="3794" y="0"/>
                    <a:pt x="35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7" name="Google Shape;3667;p46"/>
            <p:cNvSpPr/>
            <p:nvPr/>
          </p:nvSpPr>
          <p:spPr>
            <a:xfrm>
              <a:off x="2182775" y="1748200"/>
              <a:ext cx="55400" cy="450100"/>
            </a:xfrm>
            <a:custGeom>
              <a:rect b="b" l="l" r="r" t="t"/>
              <a:pathLst>
                <a:path extrusionOk="0" h="18004" w="2216">
                  <a:moveTo>
                    <a:pt x="1000" y="1"/>
                  </a:moveTo>
                  <a:cubicBezTo>
                    <a:pt x="807" y="1"/>
                    <a:pt x="614" y="155"/>
                    <a:pt x="688" y="394"/>
                  </a:cubicBezTo>
                  <a:cubicBezTo>
                    <a:pt x="1380" y="2581"/>
                    <a:pt x="1500" y="4883"/>
                    <a:pt x="1468" y="7162"/>
                  </a:cubicBezTo>
                  <a:cubicBezTo>
                    <a:pt x="1450" y="8308"/>
                    <a:pt x="1408" y="9459"/>
                    <a:pt x="1353" y="10606"/>
                  </a:cubicBezTo>
                  <a:cubicBezTo>
                    <a:pt x="1298" y="11775"/>
                    <a:pt x="1188" y="12945"/>
                    <a:pt x="967" y="14096"/>
                  </a:cubicBezTo>
                  <a:cubicBezTo>
                    <a:pt x="844" y="14724"/>
                    <a:pt x="707" y="15339"/>
                    <a:pt x="550" y="15958"/>
                  </a:cubicBezTo>
                  <a:cubicBezTo>
                    <a:pt x="395" y="16582"/>
                    <a:pt x="266" y="17233"/>
                    <a:pt x="42" y="17833"/>
                  </a:cubicBezTo>
                  <a:cubicBezTo>
                    <a:pt x="0" y="17938"/>
                    <a:pt x="82" y="18004"/>
                    <a:pt x="168" y="18004"/>
                  </a:cubicBezTo>
                  <a:cubicBezTo>
                    <a:pt x="226" y="18004"/>
                    <a:pt x="285" y="17975"/>
                    <a:pt x="313" y="17911"/>
                  </a:cubicBezTo>
                  <a:cubicBezTo>
                    <a:pt x="537" y="17371"/>
                    <a:pt x="808" y="16861"/>
                    <a:pt x="1009" y="16311"/>
                  </a:cubicBezTo>
                  <a:cubicBezTo>
                    <a:pt x="1211" y="15765"/>
                    <a:pt x="1348" y="15206"/>
                    <a:pt x="1490" y="14647"/>
                  </a:cubicBezTo>
                  <a:cubicBezTo>
                    <a:pt x="1784" y="13495"/>
                    <a:pt x="1894" y="12285"/>
                    <a:pt x="1964" y="11106"/>
                  </a:cubicBezTo>
                  <a:cubicBezTo>
                    <a:pt x="2101" y="8763"/>
                    <a:pt x="2216" y="6378"/>
                    <a:pt x="2023" y="4034"/>
                  </a:cubicBezTo>
                  <a:cubicBezTo>
                    <a:pt x="1913" y="2741"/>
                    <a:pt x="1697" y="1461"/>
                    <a:pt x="1303" y="223"/>
                  </a:cubicBezTo>
                  <a:cubicBezTo>
                    <a:pt x="1254" y="68"/>
                    <a:pt x="1127" y="1"/>
                    <a:pt x="10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8" name="Google Shape;3668;p46"/>
            <p:cNvSpPr/>
            <p:nvPr/>
          </p:nvSpPr>
          <p:spPr>
            <a:xfrm>
              <a:off x="2154850" y="1864100"/>
              <a:ext cx="75975" cy="149300"/>
            </a:xfrm>
            <a:custGeom>
              <a:rect b="b" l="l" r="r" t="t"/>
              <a:pathLst>
                <a:path extrusionOk="0" h="5972" w="3039">
                  <a:moveTo>
                    <a:pt x="800" y="1"/>
                  </a:moveTo>
                  <a:cubicBezTo>
                    <a:pt x="652" y="1"/>
                    <a:pt x="503" y="22"/>
                    <a:pt x="357" y="68"/>
                  </a:cubicBezTo>
                  <a:cubicBezTo>
                    <a:pt x="1" y="181"/>
                    <a:pt x="110" y="703"/>
                    <a:pt x="430" y="703"/>
                  </a:cubicBezTo>
                  <a:cubicBezTo>
                    <a:pt x="461" y="703"/>
                    <a:pt x="495" y="698"/>
                    <a:pt x="530" y="687"/>
                  </a:cubicBezTo>
                  <a:cubicBezTo>
                    <a:pt x="645" y="651"/>
                    <a:pt x="753" y="634"/>
                    <a:pt x="854" y="634"/>
                  </a:cubicBezTo>
                  <a:cubicBezTo>
                    <a:pt x="1703" y="634"/>
                    <a:pt x="2120" y="1804"/>
                    <a:pt x="2264" y="2512"/>
                  </a:cubicBezTo>
                  <a:cubicBezTo>
                    <a:pt x="2370" y="3049"/>
                    <a:pt x="2378" y="3590"/>
                    <a:pt x="2401" y="4136"/>
                  </a:cubicBezTo>
                  <a:cubicBezTo>
                    <a:pt x="2410" y="4429"/>
                    <a:pt x="2484" y="4709"/>
                    <a:pt x="2525" y="4997"/>
                  </a:cubicBezTo>
                  <a:cubicBezTo>
                    <a:pt x="2567" y="5287"/>
                    <a:pt x="2585" y="5575"/>
                    <a:pt x="2622" y="5865"/>
                  </a:cubicBezTo>
                  <a:cubicBezTo>
                    <a:pt x="2631" y="5935"/>
                    <a:pt x="2687" y="5971"/>
                    <a:pt x="2740" y="5971"/>
                  </a:cubicBezTo>
                  <a:cubicBezTo>
                    <a:pt x="2792" y="5971"/>
                    <a:pt x="2842" y="5937"/>
                    <a:pt x="2846" y="5865"/>
                  </a:cubicBezTo>
                  <a:cubicBezTo>
                    <a:pt x="2865" y="5530"/>
                    <a:pt x="2874" y="5172"/>
                    <a:pt x="2947" y="4847"/>
                  </a:cubicBezTo>
                  <a:cubicBezTo>
                    <a:pt x="3016" y="4521"/>
                    <a:pt x="3039" y="4205"/>
                    <a:pt x="3030" y="3875"/>
                  </a:cubicBezTo>
                  <a:cubicBezTo>
                    <a:pt x="3016" y="3219"/>
                    <a:pt x="2956" y="2558"/>
                    <a:pt x="2778" y="1926"/>
                  </a:cubicBezTo>
                  <a:cubicBezTo>
                    <a:pt x="2626" y="1384"/>
                    <a:pt x="2383" y="829"/>
                    <a:pt x="1947" y="453"/>
                  </a:cubicBezTo>
                  <a:cubicBezTo>
                    <a:pt x="1629" y="172"/>
                    <a:pt x="1218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9" name="Google Shape;3669;p46"/>
            <p:cNvSpPr/>
            <p:nvPr/>
          </p:nvSpPr>
          <p:spPr>
            <a:xfrm>
              <a:off x="2209950" y="1747625"/>
              <a:ext cx="21550" cy="64650"/>
            </a:xfrm>
            <a:custGeom>
              <a:rect b="b" l="l" r="r" t="t"/>
              <a:pathLst>
                <a:path extrusionOk="0" h="2586" w="862">
                  <a:moveTo>
                    <a:pt x="515" y="0"/>
                  </a:moveTo>
                  <a:cubicBezTo>
                    <a:pt x="467" y="0"/>
                    <a:pt x="418" y="14"/>
                    <a:pt x="371" y="45"/>
                  </a:cubicBezTo>
                  <a:cubicBezTo>
                    <a:pt x="46" y="265"/>
                    <a:pt x="0" y="719"/>
                    <a:pt x="9" y="1086"/>
                  </a:cubicBezTo>
                  <a:cubicBezTo>
                    <a:pt x="14" y="1310"/>
                    <a:pt x="32" y="1545"/>
                    <a:pt x="83" y="1765"/>
                  </a:cubicBezTo>
                  <a:cubicBezTo>
                    <a:pt x="134" y="1994"/>
                    <a:pt x="238" y="2205"/>
                    <a:pt x="299" y="2434"/>
                  </a:cubicBezTo>
                  <a:cubicBezTo>
                    <a:pt x="326" y="2540"/>
                    <a:pt x="404" y="2585"/>
                    <a:pt x="485" y="2585"/>
                  </a:cubicBezTo>
                  <a:cubicBezTo>
                    <a:pt x="609" y="2585"/>
                    <a:pt x="739" y="2480"/>
                    <a:pt x="706" y="2320"/>
                  </a:cubicBezTo>
                  <a:cubicBezTo>
                    <a:pt x="670" y="2136"/>
                    <a:pt x="688" y="1952"/>
                    <a:pt x="688" y="1769"/>
                  </a:cubicBezTo>
                  <a:cubicBezTo>
                    <a:pt x="684" y="1581"/>
                    <a:pt x="661" y="1388"/>
                    <a:pt x="656" y="1200"/>
                  </a:cubicBezTo>
                  <a:cubicBezTo>
                    <a:pt x="647" y="1058"/>
                    <a:pt x="642" y="916"/>
                    <a:pt x="661" y="779"/>
                  </a:cubicBezTo>
                  <a:cubicBezTo>
                    <a:pt x="684" y="631"/>
                    <a:pt x="767" y="521"/>
                    <a:pt x="807" y="379"/>
                  </a:cubicBezTo>
                  <a:cubicBezTo>
                    <a:pt x="862" y="191"/>
                    <a:pt x="696" y="0"/>
                    <a:pt x="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0" name="Google Shape;3670;p46"/>
            <p:cNvSpPr/>
            <p:nvPr/>
          </p:nvSpPr>
          <p:spPr>
            <a:xfrm>
              <a:off x="2131850" y="1842850"/>
              <a:ext cx="367450" cy="462150"/>
            </a:xfrm>
            <a:custGeom>
              <a:rect b="b" l="l" r="r" t="t"/>
              <a:pathLst>
                <a:path extrusionOk="0" h="18486" w="14698">
                  <a:moveTo>
                    <a:pt x="14612" y="1"/>
                  </a:moveTo>
                  <a:cubicBezTo>
                    <a:pt x="14610" y="1"/>
                    <a:pt x="14609" y="1"/>
                    <a:pt x="14607" y="1"/>
                  </a:cubicBezTo>
                  <a:cubicBezTo>
                    <a:pt x="13983" y="10"/>
                    <a:pt x="13397" y="344"/>
                    <a:pt x="12846" y="606"/>
                  </a:cubicBezTo>
                  <a:cubicBezTo>
                    <a:pt x="12552" y="744"/>
                    <a:pt x="12264" y="858"/>
                    <a:pt x="11985" y="1023"/>
                  </a:cubicBezTo>
                  <a:cubicBezTo>
                    <a:pt x="11691" y="1203"/>
                    <a:pt x="11407" y="1400"/>
                    <a:pt x="11127" y="1606"/>
                  </a:cubicBezTo>
                  <a:cubicBezTo>
                    <a:pt x="10127" y="2340"/>
                    <a:pt x="9150" y="3138"/>
                    <a:pt x="8266" y="4004"/>
                  </a:cubicBezTo>
                  <a:cubicBezTo>
                    <a:pt x="7366" y="4884"/>
                    <a:pt x="6554" y="5862"/>
                    <a:pt x="5784" y="6857"/>
                  </a:cubicBezTo>
                  <a:cubicBezTo>
                    <a:pt x="5027" y="7843"/>
                    <a:pt x="4331" y="8861"/>
                    <a:pt x="3739" y="9953"/>
                  </a:cubicBezTo>
                  <a:cubicBezTo>
                    <a:pt x="3665" y="10090"/>
                    <a:pt x="3592" y="10232"/>
                    <a:pt x="3523" y="10370"/>
                  </a:cubicBezTo>
                  <a:cubicBezTo>
                    <a:pt x="3789" y="9049"/>
                    <a:pt x="3931" y="7714"/>
                    <a:pt x="3904" y="6366"/>
                  </a:cubicBezTo>
                  <a:cubicBezTo>
                    <a:pt x="3891" y="5779"/>
                    <a:pt x="3840" y="5197"/>
                    <a:pt x="3766" y="4615"/>
                  </a:cubicBezTo>
                  <a:cubicBezTo>
                    <a:pt x="3692" y="4027"/>
                    <a:pt x="3533" y="3468"/>
                    <a:pt x="3381" y="2894"/>
                  </a:cubicBezTo>
                  <a:cubicBezTo>
                    <a:pt x="3363" y="2823"/>
                    <a:pt x="3311" y="2793"/>
                    <a:pt x="3257" y="2793"/>
                  </a:cubicBezTo>
                  <a:cubicBezTo>
                    <a:pt x="3176" y="2793"/>
                    <a:pt x="3091" y="2863"/>
                    <a:pt x="3110" y="2968"/>
                  </a:cubicBezTo>
                  <a:cubicBezTo>
                    <a:pt x="3203" y="3481"/>
                    <a:pt x="3220" y="4009"/>
                    <a:pt x="3262" y="4532"/>
                  </a:cubicBezTo>
                  <a:cubicBezTo>
                    <a:pt x="3303" y="5041"/>
                    <a:pt x="3317" y="5545"/>
                    <a:pt x="3313" y="6059"/>
                  </a:cubicBezTo>
                  <a:cubicBezTo>
                    <a:pt x="3307" y="7068"/>
                    <a:pt x="3230" y="8082"/>
                    <a:pt x="3083" y="9077"/>
                  </a:cubicBezTo>
                  <a:cubicBezTo>
                    <a:pt x="2784" y="11075"/>
                    <a:pt x="2202" y="13016"/>
                    <a:pt x="1474" y="14891"/>
                  </a:cubicBezTo>
                  <a:cubicBezTo>
                    <a:pt x="1061" y="15946"/>
                    <a:pt x="602" y="16978"/>
                    <a:pt x="121" y="18001"/>
                  </a:cubicBezTo>
                  <a:cubicBezTo>
                    <a:pt x="0" y="18253"/>
                    <a:pt x="223" y="18486"/>
                    <a:pt x="431" y="18486"/>
                  </a:cubicBezTo>
                  <a:cubicBezTo>
                    <a:pt x="525" y="18486"/>
                    <a:pt x="617" y="18438"/>
                    <a:pt x="671" y="18322"/>
                  </a:cubicBezTo>
                  <a:cubicBezTo>
                    <a:pt x="1501" y="16570"/>
                    <a:pt x="2285" y="14740"/>
                    <a:pt x="2877" y="12855"/>
                  </a:cubicBezTo>
                  <a:cubicBezTo>
                    <a:pt x="2977" y="12654"/>
                    <a:pt x="3078" y="12457"/>
                    <a:pt x="3179" y="12254"/>
                  </a:cubicBezTo>
                  <a:cubicBezTo>
                    <a:pt x="3445" y="11708"/>
                    <a:pt x="3720" y="11172"/>
                    <a:pt x="4014" y="10641"/>
                  </a:cubicBezTo>
                  <a:cubicBezTo>
                    <a:pt x="4606" y="9585"/>
                    <a:pt x="5243" y="8549"/>
                    <a:pt x="5940" y="7559"/>
                  </a:cubicBezTo>
                  <a:cubicBezTo>
                    <a:pt x="6642" y="6568"/>
                    <a:pt x="7430" y="5642"/>
                    <a:pt x="8279" y="4765"/>
                  </a:cubicBezTo>
                  <a:cubicBezTo>
                    <a:pt x="9123" y="3894"/>
                    <a:pt x="9985" y="3032"/>
                    <a:pt x="10943" y="2280"/>
                  </a:cubicBezTo>
                  <a:cubicBezTo>
                    <a:pt x="11517" y="1830"/>
                    <a:pt x="12122" y="1436"/>
                    <a:pt x="12718" y="1019"/>
                  </a:cubicBezTo>
                  <a:cubicBezTo>
                    <a:pt x="13310" y="606"/>
                    <a:pt x="14016" y="464"/>
                    <a:pt x="14639" y="124"/>
                  </a:cubicBezTo>
                  <a:cubicBezTo>
                    <a:pt x="14697" y="93"/>
                    <a:pt x="14672" y="1"/>
                    <a:pt x="146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1" name="Google Shape;3671;p46"/>
            <p:cNvSpPr/>
            <p:nvPr/>
          </p:nvSpPr>
          <p:spPr>
            <a:xfrm>
              <a:off x="2396500" y="1813650"/>
              <a:ext cx="66075" cy="83275"/>
            </a:xfrm>
            <a:custGeom>
              <a:rect b="b" l="l" r="r" t="t"/>
              <a:pathLst>
                <a:path extrusionOk="0" h="3331" w="2643">
                  <a:moveTo>
                    <a:pt x="2557" y="0"/>
                  </a:moveTo>
                  <a:cubicBezTo>
                    <a:pt x="2535" y="0"/>
                    <a:pt x="2513" y="11"/>
                    <a:pt x="2499" y="36"/>
                  </a:cubicBezTo>
                  <a:cubicBezTo>
                    <a:pt x="2173" y="582"/>
                    <a:pt x="1816" y="1095"/>
                    <a:pt x="1422" y="1595"/>
                  </a:cubicBezTo>
                  <a:cubicBezTo>
                    <a:pt x="1233" y="1834"/>
                    <a:pt x="1003" y="2031"/>
                    <a:pt x="811" y="2265"/>
                  </a:cubicBezTo>
                  <a:cubicBezTo>
                    <a:pt x="609" y="2513"/>
                    <a:pt x="398" y="2788"/>
                    <a:pt x="160" y="2998"/>
                  </a:cubicBezTo>
                  <a:cubicBezTo>
                    <a:pt x="1" y="3136"/>
                    <a:pt x="144" y="3330"/>
                    <a:pt x="310" y="3330"/>
                  </a:cubicBezTo>
                  <a:cubicBezTo>
                    <a:pt x="355" y="3330"/>
                    <a:pt x="402" y="3316"/>
                    <a:pt x="444" y="3283"/>
                  </a:cubicBezTo>
                  <a:cubicBezTo>
                    <a:pt x="706" y="3076"/>
                    <a:pt x="976" y="2907"/>
                    <a:pt x="1224" y="2678"/>
                  </a:cubicBezTo>
                  <a:cubicBezTo>
                    <a:pt x="1467" y="2453"/>
                    <a:pt x="1659" y="2151"/>
                    <a:pt x="1843" y="1875"/>
                  </a:cubicBezTo>
                  <a:cubicBezTo>
                    <a:pt x="2205" y="1343"/>
                    <a:pt x="2476" y="714"/>
                    <a:pt x="2627" y="91"/>
                  </a:cubicBezTo>
                  <a:cubicBezTo>
                    <a:pt x="2642" y="40"/>
                    <a:pt x="2600" y="0"/>
                    <a:pt x="25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2" name="Google Shape;3672;p46"/>
            <p:cNvSpPr/>
            <p:nvPr/>
          </p:nvSpPr>
          <p:spPr>
            <a:xfrm>
              <a:off x="2399375" y="1872075"/>
              <a:ext cx="108200" cy="23675"/>
            </a:xfrm>
            <a:custGeom>
              <a:rect b="b" l="l" r="r" t="t"/>
              <a:pathLst>
                <a:path extrusionOk="0" h="947" w="4328">
                  <a:moveTo>
                    <a:pt x="2674" y="1"/>
                  </a:moveTo>
                  <a:cubicBezTo>
                    <a:pt x="2540" y="1"/>
                    <a:pt x="2406" y="6"/>
                    <a:pt x="2274" y="15"/>
                  </a:cubicBezTo>
                  <a:cubicBezTo>
                    <a:pt x="1563" y="61"/>
                    <a:pt x="903" y="271"/>
                    <a:pt x="247" y="538"/>
                  </a:cubicBezTo>
                  <a:cubicBezTo>
                    <a:pt x="0" y="637"/>
                    <a:pt x="89" y="947"/>
                    <a:pt x="302" y="947"/>
                  </a:cubicBezTo>
                  <a:cubicBezTo>
                    <a:pt x="334" y="947"/>
                    <a:pt x="370" y="939"/>
                    <a:pt x="407" y="923"/>
                  </a:cubicBezTo>
                  <a:cubicBezTo>
                    <a:pt x="1008" y="667"/>
                    <a:pt x="1669" y="547"/>
                    <a:pt x="2310" y="474"/>
                  </a:cubicBezTo>
                  <a:cubicBezTo>
                    <a:pt x="2642" y="438"/>
                    <a:pt x="2973" y="429"/>
                    <a:pt x="3303" y="429"/>
                  </a:cubicBezTo>
                  <a:cubicBezTo>
                    <a:pt x="3608" y="429"/>
                    <a:pt x="3912" y="437"/>
                    <a:pt x="4218" y="437"/>
                  </a:cubicBezTo>
                  <a:cubicBezTo>
                    <a:pt x="4287" y="437"/>
                    <a:pt x="4328" y="326"/>
                    <a:pt x="4255" y="299"/>
                  </a:cubicBezTo>
                  <a:cubicBezTo>
                    <a:pt x="3762" y="82"/>
                    <a:pt x="3214" y="1"/>
                    <a:pt x="2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3" name="Google Shape;3673;p46"/>
            <p:cNvSpPr/>
            <p:nvPr/>
          </p:nvSpPr>
          <p:spPr>
            <a:xfrm>
              <a:off x="2289725" y="1919275"/>
              <a:ext cx="42450" cy="85375"/>
            </a:xfrm>
            <a:custGeom>
              <a:rect b="b" l="l" r="r" t="t"/>
              <a:pathLst>
                <a:path extrusionOk="0" h="3415" w="1698">
                  <a:moveTo>
                    <a:pt x="1598" y="0"/>
                  </a:moveTo>
                  <a:cubicBezTo>
                    <a:pt x="1556" y="0"/>
                    <a:pt x="1512" y="24"/>
                    <a:pt x="1496" y="72"/>
                  </a:cubicBezTo>
                  <a:cubicBezTo>
                    <a:pt x="1303" y="589"/>
                    <a:pt x="1134" y="1103"/>
                    <a:pt x="882" y="1598"/>
                  </a:cubicBezTo>
                  <a:cubicBezTo>
                    <a:pt x="634" y="2075"/>
                    <a:pt x="387" y="2566"/>
                    <a:pt x="107" y="3029"/>
                  </a:cubicBezTo>
                  <a:cubicBezTo>
                    <a:pt x="0" y="3204"/>
                    <a:pt x="172" y="3414"/>
                    <a:pt x="341" y="3414"/>
                  </a:cubicBezTo>
                  <a:cubicBezTo>
                    <a:pt x="399" y="3414"/>
                    <a:pt x="455" y="3390"/>
                    <a:pt x="501" y="3332"/>
                  </a:cubicBezTo>
                  <a:cubicBezTo>
                    <a:pt x="679" y="3107"/>
                    <a:pt x="850" y="2878"/>
                    <a:pt x="1005" y="2635"/>
                  </a:cubicBezTo>
                  <a:cubicBezTo>
                    <a:pt x="1170" y="2378"/>
                    <a:pt x="1271" y="2089"/>
                    <a:pt x="1367" y="1805"/>
                  </a:cubicBezTo>
                  <a:cubicBezTo>
                    <a:pt x="1551" y="1268"/>
                    <a:pt x="1697" y="667"/>
                    <a:pt x="1697" y="99"/>
                  </a:cubicBezTo>
                  <a:cubicBezTo>
                    <a:pt x="1697" y="34"/>
                    <a:pt x="1648" y="0"/>
                    <a:pt x="15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4" name="Google Shape;3674;p46"/>
            <p:cNvSpPr/>
            <p:nvPr/>
          </p:nvSpPr>
          <p:spPr>
            <a:xfrm>
              <a:off x="2271125" y="1971900"/>
              <a:ext cx="99125" cy="52725"/>
            </a:xfrm>
            <a:custGeom>
              <a:rect b="b" l="l" r="r" t="t"/>
              <a:pathLst>
                <a:path extrusionOk="0" h="2109" w="3965">
                  <a:moveTo>
                    <a:pt x="3693" y="0"/>
                  </a:moveTo>
                  <a:cubicBezTo>
                    <a:pt x="3588" y="0"/>
                    <a:pt x="3482" y="30"/>
                    <a:pt x="3377" y="48"/>
                  </a:cubicBezTo>
                  <a:cubicBezTo>
                    <a:pt x="3199" y="80"/>
                    <a:pt x="3019" y="122"/>
                    <a:pt x="2845" y="168"/>
                  </a:cubicBezTo>
                  <a:cubicBezTo>
                    <a:pt x="2492" y="259"/>
                    <a:pt x="2144" y="378"/>
                    <a:pt x="1814" y="535"/>
                  </a:cubicBezTo>
                  <a:cubicBezTo>
                    <a:pt x="1144" y="850"/>
                    <a:pt x="644" y="1373"/>
                    <a:pt x="112" y="1869"/>
                  </a:cubicBezTo>
                  <a:cubicBezTo>
                    <a:pt x="0" y="1970"/>
                    <a:pt x="102" y="2109"/>
                    <a:pt x="222" y="2109"/>
                  </a:cubicBezTo>
                  <a:cubicBezTo>
                    <a:pt x="254" y="2109"/>
                    <a:pt x="287" y="2099"/>
                    <a:pt x="318" y="2075"/>
                  </a:cubicBezTo>
                  <a:cubicBezTo>
                    <a:pt x="860" y="1648"/>
                    <a:pt x="1525" y="1392"/>
                    <a:pt x="2130" y="1076"/>
                  </a:cubicBezTo>
                  <a:cubicBezTo>
                    <a:pt x="2428" y="920"/>
                    <a:pt x="2726" y="759"/>
                    <a:pt x="3033" y="622"/>
                  </a:cubicBezTo>
                  <a:cubicBezTo>
                    <a:pt x="3184" y="558"/>
                    <a:pt x="3332" y="493"/>
                    <a:pt x="3487" y="438"/>
                  </a:cubicBezTo>
                  <a:cubicBezTo>
                    <a:pt x="3634" y="378"/>
                    <a:pt x="3785" y="351"/>
                    <a:pt x="3900" y="232"/>
                  </a:cubicBezTo>
                  <a:cubicBezTo>
                    <a:pt x="3965" y="163"/>
                    <a:pt x="3933" y="58"/>
                    <a:pt x="3845" y="25"/>
                  </a:cubicBezTo>
                  <a:cubicBezTo>
                    <a:pt x="3794" y="7"/>
                    <a:pt x="3744" y="0"/>
                    <a:pt x="36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5" name="Google Shape;3675;p46"/>
            <p:cNvSpPr/>
            <p:nvPr/>
          </p:nvSpPr>
          <p:spPr>
            <a:xfrm>
              <a:off x="2156650" y="2017250"/>
              <a:ext cx="250975" cy="249375"/>
            </a:xfrm>
            <a:custGeom>
              <a:rect b="b" l="l" r="r" t="t"/>
              <a:pathLst>
                <a:path extrusionOk="0" h="9975" w="10039">
                  <a:moveTo>
                    <a:pt x="8932" y="0"/>
                  </a:moveTo>
                  <a:cubicBezTo>
                    <a:pt x="8492" y="0"/>
                    <a:pt x="7980" y="239"/>
                    <a:pt x="7636" y="399"/>
                  </a:cubicBezTo>
                  <a:cubicBezTo>
                    <a:pt x="6067" y="1128"/>
                    <a:pt x="4668" y="2219"/>
                    <a:pt x="3641" y="3614"/>
                  </a:cubicBezTo>
                  <a:cubicBezTo>
                    <a:pt x="2967" y="4535"/>
                    <a:pt x="2435" y="5568"/>
                    <a:pt x="1875" y="6558"/>
                  </a:cubicBezTo>
                  <a:cubicBezTo>
                    <a:pt x="1413" y="7379"/>
                    <a:pt x="990" y="8218"/>
                    <a:pt x="545" y="9048"/>
                  </a:cubicBezTo>
                  <a:cubicBezTo>
                    <a:pt x="371" y="9223"/>
                    <a:pt x="215" y="9424"/>
                    <a:pt x="92" y="9653"/>
                  </a:cubicBezTo>
                  <a:cubicBezTo>
                    <a:pt x="0" y="9827"/>
                    <a:pt x="139" y="9975"/>
                    <a:pt x="286" y="9975"/>
                  </a:cubicBezTo>
                  <a:cubicBezTo>
                    <a:pt x="352" y="9975"/>
                    <a:pt x="419" y="9945"/>
                    <a:pt x="467" y="9873"/>
                  </a:cubicBezTo>
                  <a:cubicBezTo>
                    <a:pt x="954" y="9168"/>
                    <a:pt x="1784" y="8750"/>
                    <a:pt x="2486" y="8292"/>
                  </a:cubicBezTo>
                  <a:cubicBezTo>
                    <a:pt x="3274" y="7773"/>
                    <a:pt x="4044" y="7223"/>
                    <a:pt x="4792" y="6645"/>
                  </a:cubicBezTo>
                  <a:cubicBezTo>
                    <a:pt x="6283" y="5485"/>
                    <a:pt x="7714" y="4209"/>
                    <a:pt x="8979" y="2806"/>
                  </a:cubicBezTo>
                  <a:cubicBezTo>
                    <a:pt x="9520" y="2206"/>
                    <a:pt x="10038" y="1307"/>
                    <a:pt x="9681" y="482"/>
                  </a:cubicBezTo>
                  <a:cubicBezTo>
                    <a:pt x="9526" y="122"/>
                    <a:pt x="9247" y="0"/>
                    <a:pt x="89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6" name="Google Shape;3676;p46"/>
            <p:cNvSpPr/>
            <p:nvPr/>
          </p:nvSpPr>
          <p:spPr>
            <a:xfrm>
              <a:off x="2271250" y="1932800"/>
              <a:ext cx="33875" cy="95775"/>
            </a:xfrm>
            <a:custGeom>
              <a:rect b="b" l="l" r="r" t="t"/>
              <a:pathLst>
                <a:path extrusionOk="0" h="3831" w="1355">
                  <a:moveTo>
                    <a:pt x="1152" y="1"/>
                  </a:moveTo>
                  <a:cubicBezTo>
                    <a:pt x="1100" y="1"/>
                    <a:pt x="1047" y="31"/>
                    <a:pt x="1029" y="90"/>
                  </a:cubicBezTo>
                  <a:cubicBezTo>
                    <a:pt x="946" y="374"/>
                    <a:pt x="956" y="681"/>
                    <a:pt x="887" y="970"/>
                  </a:cubicBezTo>
                  <a:cubicBezTo>
                    <a:pt x="823" y="1254"/>
                    <a:pt x="698" y="1512"/>
                    <a:pt x="630" y="1792"/>
                  </a:cubicBezTo>
                  <a:cubicBezTo>
                    <a:pt x="561" y="2071"/>
                    <a:pt x="474" y="2346"/>
                    <a:pt x="378" y="2621"/>
                  </a:cubicBezTo>
                  <a:cubicBezTo>
                    <a:pt x="281" y="2901"/>
                    <a:pt x="222" y="3227"/>
                    <a:pt x="89" y="3493"/>
                  </a:cubicBezTo>
                  <a:cubicBezTo>
                    <a:pt x="0" y="3670"/>
                    <a:pt x="151" y="3831"/>
                    <a:pt x="299" y="3831"/>
                  </a:cubicBezTo>
                  <a:cubicBezTo>
                    <a:pt x="367" y="3831"/>
                    <a:pt x="434" y="3798"/>
                    <a:pt x="478" y="3718"/>
                  </a:cubicBezTo>
                  <a:cubicBezTo>
                    <a:pt x="639" y="3428"/>
                    <a:pt x="832" y="3176"/>
                    <a:pt x="960" y="2865"/>
                  </a:cubicBezTo>
                  <a:cubicBezTo>
                    <a:pt x="1079" y="2575"/>
                    <a:pt x="1171" y="2268"/>
                    <a:pt x="1244" y="1961"/>
                  </a:cubicBezTo>
                  <a:cubicBezTo>
                    <a:pt x="1318" y="1654"/>
                    <a:pt x="1299" y="1341"/>
                    <a:pt x="1308" y="1030"/>
                  </a:cubicBezTo>
                  <a:cubicBezTo>
                    <a:pt x="1314" y="727"/>
                    <a:pt x="1354" y="384"/>
                    <a:pt x="1272" y="90"/>
                  </a:cubicBezTo>
                  <a:cubicBezTo>
                    <a:pt x="1256" y="31"/>
                    <a:pt x="1204" y="1"/>
                    <a:pt x="1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7" name="Google Shape;3677;p46"/>
            <p:cNvSpPr/>
            <p:nvPr/>
          </p:nvSpPr>
          <p:spPr>
            <a:xfrm>
              <a:off x="2149225" y="2068575"/>
              <a:ext cx="196325" cy="208700"/>
            </a:xfrm>
            <a:custGeom>
              <a:rect b="b" l="l" r="r" t="t"/>
              <a:pathLst>
                <a:path extrusionOk="0" h="8348" w="7853">
                  <a:moveTo>
                    <a:pt x="7736" y="1"/>
                  </a:moveTo>
                  <a:cubicBezTo>
                    <a:pt x="7703" y="1"/>
                    <a:pt x="7661" y="15"/>
                    <a:pt x="7616" y="48"/>
                  </a:cubicBezTo>
                  <a:cubicBezTo>
                    <a:pt x="7332" y="263"/>
                    <a:pt x="6456" y="704"/>
                    <a:pt x="4296" y="2859"/>
                  </a:cubicBezTo>
                  <a:cubicBezTo>
                    <a:pt x="3264" y="3881"/>
                    <a:pt x="2309" y="4959"/>
                    <a:pt x="1407" y="6101"/>
                  </a:cubicBezTo>
                  <a:cubicBezTo>
                    <a:pt x="893" y="6747"/>
                    <a:pt x="480" y="7431"/>
                    <a:pt x="59" y="8142"/>
                  </a:cubicBezTo>
                  <a:cubicBezTo>
                    <a:pt x="1" y="8237"/>
                    <a:pt x="89" y="8347"/>
                    <a:pt x="178" y="8347"/>
                  </a:cubicBezTo>
                  <a:cubicBezTo>
                    <a:pt x="209" y="8347"/>
                    <a:pt x="240" y="8334"/>
                    <a:pt x="265" y="8302"/>
                  </a:cubicBezTo>
                  <a:cubicBezTo>
                    <a:pt x="705" y="7748"/>
                    <a:pt x="1141" y="7082"/>
                    <a:pt x="1581" y="6518"/>
                  </a:cubicBezTo>
                  <a:cubicBezTo>
                    <a:pt x="2021" y="5954"/>
                    <a:pt x="3172" y="4615"/>
                    <a:pt x="3653" y="4083"/>
                  </a:cubicBezTo>
                  <a:cubicBezTo>
                    <a:pt x="5598" y="1942"/>
                    <a:pt x="6502" y="1180"/>
                    <a:pt x="7740" y="190"/>
                  </a:cubicBezTo>
                  <a:cubicBezTo>
                    <a:pt x="7852" y="96"/>
                    <a:pt x="7823" y="1"/>
                    <a:pt x="77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8" name="Google Shape;3678;p46"/>
            <p:cNvSpPr/>
            <p:nvPr/>
          </p:nvSpPr>
          <p:spPr>
            <a:xfrm>
              <a:off x="2322775" y="1886800"/>
              <a:ext cx="32350" cy="40650"/>
            </a:xfrm>
            <a:custGeom>
              <a:rect b="b" l="l" r="r" t="t"/>
              <a:pathLst>
                <a:path extrusionOk="0" h="1626" w="1294">
                  <a:moveTo>
                    <a:pt x="699" y="1"/>
                  </a:moveTo>
                  <a:cubicBezTo>
                    <a:pt x="680" y="1"/>
                    <a:pt x="661" y="2"/>
                    <a:pt x="642" y="4"/>
                  </a:cubicBezTo>
                  <a:cubicBezTo>
                    <a:pt x="371" y="36"/>
                    <a:pt x="161" y="237"/>
                    <a:pt x="68" y="485"/>
                  </a:cubicBezTo>
                  <a:cubicBezTo>
                    <a:pt x="13" y="632"/>
                    <a:pt x="0" y="797"/>
                    <a:pt x="13" y="953"/>
                  </a:cubicBezTo>
                  <a:cubicBezTo>
                    <a:pt x="28" y="1128"/>
                    <a:pt x="78" y="1288"/>
                    <a:pt x="133" y="1458"/>
                  </a:cubicBezTo>
                  <a:cubicBezTo>
                    <a:pt x="138" y="1471"/>
                    <a:pt x="142" y="1481"/>
                    <a:pt x="151" y="1494"/>
                  </a:cubicBezTo>
                  <a:cubicBezTo>
                    <a:pt x="143" y="1560"/>
                    <a:pt x="190" y="1626"/>
                    <a:pt x="266" y="1626"/>
                  </a:cubicBezTo>
                  <a:cubicBezTo>
                    <a:pt x="274" y="1626"/>
                    <a:pt x="283" y="1625"/>
                    <a:pt x="293" y="1623"/>
                  </a:cubicBezTo>
                  <a:cubicBezTo>
                    <a:pt x="362" y="1609"/>
                    <a:pt x="417" y="1563"/>
                    <a:pt x="472" y="1526"/>
                  </a:cubicBezTo>
                  <a:cubicBezTo>
                    <a:pt x="532" y="1485"/>
                    <a:pt x="591" y="1443"/>
                    <a:pt x="646" y="1398"/>
                  </a:cubicBezTo>
                  <a:cubicBezTo>
                    <a:pt x="747" y="1320"/>
                    <a:pt x="839" y="1233"/>
                    <a:pt x="921" y="1136"/>
                  </a:cubicBezTo>
                  <a:cubicBezTo>
                    <a:pt x="1096" y="935"/>
                    <a:pt x="1293" y="650"/>
                    <a:pt x="1211" y="370"/>
                  </a:cubicBezTo>
                  <a:cubicBezTo>
                    <a:pt x="1147" y="146"/>
                    <a:pt x="924" y="1"/>
                    <a:pt x="69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9" name="Google Shape;3679;p46"/>
            <p:cNvSpPr/>
            <p:nvPr/>
          </p:nvSpPr>
          <p:spPr>
            <a:xfrm>
              <a:off x="2360700" y="1953775"/>
              <a:ext cx="50725" cy="36450"/>
            </a:xfrm>
            <a:custGeom>
              <a:rect b="b" l="l" r="r" t="t"/>
              <a:pathLst>
                <a:path extrusionOk="0" h="1458" w="2029">
                  <a:moveTo>
                    <a:pt x="1203" y="1"/>
                  </a:moveTo>
                  <a:cubicBezTo>
                    <a:pt x="1129" y="1"/>
                    <a:pt x="1055" y="10"/>
                    <a:pt x="983" y="26"/>
                  </a:cubicBezTo>
                  <a:cubicBezTo>
                    <a:pt x="597" y="113"/>
                    <a:pt x="317" y="415"/>
                    <a:pt x="65" y="705"/>
                  </a:cubicBezTo>
                  <a:cubicBezTo>
                    <a:pt x="37" y="737"/>
                    <a:pt x="24" y="778"/>
                    <a:pt x="28" y="815"/>
                  </a:cubicBezTo>
                  <a:cubicBezTo>
                    <a:pt x="20" y="833"/>
                    <a:pt x="10" y="856"/>
                    <a:pt x="10" y="883"/>
                  </a:cubicBezTo>
                  <a:cubicBezTo>
                    <a:pt x="1" y="1067"/>
                    <a:pt x="162" y="1186"/>
                    <a:pt x="303" y="1268"/>
                  </a:cubicBezTo>
                  <a:cubicBezTo>
                    <a:pt x="441" y="1347"/>
                    <a:pt x="587" y="1406"/>
                    <a:pt x="744" y="1433"/>
                  </a:cubicBezTo>
                  <a:cubicBezTo>
                    <a:pt x="829" y="1449"/>
                    <a:pt x="917" y="1457"/>
                    <a:pt x="1005" y="1457"/>
                  </a:cubicBezTo>
                  <a:cubicBezTo>
                    <a:pt x="1232" y="1457"/>
                    <a:pt x="1460" y="1402"/>
                    <a:pt x="1652" y="1273"/>
                  </a:cubicBezTo>
                  <a:cubicBezTo>
                    <a:pt x="1794" y="1181"/>
                    <a:pt x="1918" y="1053"/>
                    <a:pt x="1973" y="888"/>
                  </a:cubicBezTo>
                  <a:cubicBezTo>
                    <a:pt x="2028" y="714"/>
                    <a:pt x="1968" y="525"/>
                    <a:pt x="1872" y="375"/>
                  </a:cubicBezTo>
                  <a:cubicBezTo>
                    <a:pt x="1781" y="223"/>
                    <a:pt x="1647" y="108"/>
                    <a:pt x="1482" y="49"/>
                  </a:cubicBezTo>
                  <a:cubicBezTo>
                    <a:pt x="1392" y="16"/>
                    <a:pt x="1298" y="1"/>
                    <a:pt x="12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0" name="Google Shape;3680;p46"/>
            <p:cNvSpPr/>
            <p:nvPr/>
          </p:nvSpPr>
          <p:spPr>
            <a:xfrm>
              <a:off x="2287575" y="1900150"/>
              <a:ext cx="29250" cy="45125"/>
            </a:xfrm>
            <a:custGeom>
              <a:rect b="b" l="l" r="r" t="t"/>
              <a:pathLst>
                <a:path extrusionOk="0" h="1805" w="1170">
                  <a:moveTo>
                    <a:pt x="740" y="1"/>
                  </a:moveTo>
                  <a:cubicBezTo>
                    <a:pt x="651" y="1"/>
                    <a:pt x="561" y="29"/>
                    <a:pt x="481" y="66"/>
                  </a:cubicBezTo>
                  <a:cubicBezTo>
                    <a:pt x="211" y="194"/>
                    <a:pt x="64" y="484"/>
                    <a:pt x="32" y="776"/>
                  </a:cubicBezTo>
                  <a:cubicBezTo>
                    <a:pt x="0" y="1106"/>
                    <a:pt x="119" y="1437"/>
                    <a:pt x="325" y="1694"/>
                  </a:cubicBezTo>
                  <a:cubicBezTo>
                    <a:pt x="325" y="1707"/>
                    <a:pt x="331" y="1722"/>
                    <a:pt x="339" y="1739"/>
                  </a:cubicBezTo>
                  <a:cubicBezTo>
                    <a:pt x="361" y="1777"/>
                    <a:pt x="411" y="1804"/>
                    <a:pt x="458" y="1804"/>
                  </a:cubicBezTo>
                  <a:cubicBezTo>
                    <a:pt x="479" y="1804"/>
                    <a:pt x="500" y="1799"/>
                    <a:pt x="518" y="1786"/>
                  </a:cubicBezTo>
                  <a:cubicBezTo>
                    <a:pt x="743" y="1616"/>
                    <a:pt x="913" y="1396"/>
                    <a:pt x="1018" y="1139"/>
                  </a:cubicBezTo>
                  <a:cubicBezTo>
                    <a:pt x="1119" y="901"/>
                    <a:pt x="1169" y="617"/>
                    <a:pt x="1119" y="364"/>
                  </a:cubicBezTo>
                  <a:cubicBezTo>
                    <a:pt x="1095" y="240"/>
                    <a:pt x="1032" y="121"/>
                    <a:pt x="926" y="52"/>
                  </a:cubicBezTo>
                  <a:cubicBezTo>
                    <a:pt x="868" y="16"/>
                    <a:pt x="805" y="1"/>
                    <a:pt x="7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46"/>
            <p:cNvSpPr/>
            <p:nvPr/>
          </p:nvSpPr>
          <p:spPr>
            <a:xfrm>
              <a:off x="2296150" y="1903125"/>
              <a:ext cx="16200" cy="13050"/>
            </a:xfrm>
            <a:custGeom>
              <a:rect b="b" l="l" r="r" t="t"/>
              <a:pathLst>
                <a:path extrusionOk="0" h="522" w="648">
                  <a:moveTo>
                    <a:pt x="382" y="168"/>
                  </a:moveTo>
                  <a:cubicBezTo>
                    <a:pt x="386" y="172"/>
                    <a:pt x="390" y="172"/>
                    <a:pt x="395" y="172"/>
                  </a:cubicBezTo>
                  <a:cubicBezTo>
                    <a:pt x="395" y="172"/>
                    <a:pt x="395" y="176"/>
                    <a:pt x="400" y="176"/>
                  </a:cubicBezTo>
                  <a:cubicBezTo>
                    <a:pt x="405" y="176"/>
                    <a:pt x="409" y="181"/>
                    <a:pt x="409" y="181"/>
                  </a:cubicBezTo>
                  <a:cubicBezTo>
                    <a:pt x="418" y="185"/>
                    <a:pt x="428" y="190"/>
                    <a:pt x="432" y="195"/>
                  </a:cubicBezTo>
                  <a:lnTo>
                    <a:pt x="437" y="199"/>
                  </a:lnTo>
                  <a:cubicBezTo>
                    <a:pt x="445" y="204"/>
                    <a:pt x="450" y="213"/>
                    <a:pt x="455" y="217"/>
                  </a:cubicBezTo>
                  <a:cubicBezTo>
                    <a:pt x="460" y="217"/>
                    <a:pt x="460" y="223"/>
                    <a:pt x="460" y="223"/>
                  </a:cubicBezTo>
                  <a:cubicBezTo>
                    <a:pt x="464" y="227"/>
                    <a:pt x="464" y="231"/>
                    <a:pt x="469" y="236"/>
                  </a:cubicBezTo>
                  <a:lnTo>
                    <a:pt x="469" y="240"/>
                  </a:lnTo>
                  <a:cubicBezTo>
                    <a:pt x="469" y="240"/>
                    <a:pt x="469" y="239"/>
                    <a:pt x="469" y="239"/>
                  </a:cubicBezTo>
                  <a:cubicBezTo>
                    <a:pt x="470" y="239"/>
                    <a:pt x="473" y="251"/>
                    <a:pt x="473" y="254"/>
                  </a:cubicBezTo>
                  <a:cubicBezTo>
                    <a:pt x="473" y="254"/>
                    <a:pt x="477" y="259"/>
                    <a:pt x="477" y="263"/>
                  </a:cubicBezTo>
                  <a:lnTo>
                    <a:pt x="477" y="278"/>
                  </a:lnTo>
                  <a:lnTo>
                    <a:pt x="477" y="282"/>
                  </a:lnTo>
                  <a:cubicBezTo>
                    <a:pt x="477" y="282"/>
                    <a:pt x="473" y="282"/>
                    <a:pt x="473" y="286"/>
                  </a:cubicBezTo>
                  <a:cubicBezTo>
                    <a:pt x="473" y="286"/>
                    <a:pt x="469" y="300"/>
                    <a:pt x="464" y="300"/>
                  </a:cubicBezTo>
                  <a:cubicBezTo>
                    <a:pt x="464" y="305"/>
                    <a:pt x="464" y="305"/>
                    <a:pt x="460" y="309"/>
                  </a:cubicBezTo>
                  <a:lnTo>
                    <a:pt x="460" y="314"/>
                  </a:lnTo>
                  <a:cubicBezTo>
                    <a:pt x="450" y="318"/>
                    <a:pt x="445" y="323"/>
                    <a:pt x="441" y="333"/>
                  </a:cubicBezTo>
                  <a:lnTo>
                    <a:pt x="437" y="333"/>
                  </a:lnTo>
                  <a:cubicBezTo>
                    <a:pt x="432" y="333"/>
                    <a:pt x="428" y="337"/>
                    <a:pt x="422" y="341"/>
                  </a:cubicBezTo>
                  <a:cubicBezTo>
                    <a:pt x="418" y="346"/>
                    <a:pt x="409" y="350"/>
                    <a:pt x="400" y="350"/>
                  </a:cubicBezTo>
                  <a:cubicBezTo>
                    <a:pt x="400" y="355"/>
                    <a:pt x="400" y="355"/>
                    <a:pt x="395" y="355"/>
                  </a:cubicBezTo>
                  <a:lnTo>
                    <a:pt x="390" y="355"/>
                  </a:lnTo>
                  <a:cubicBezTo>
                    <a:pt x="382" y="360"/>
                    <a:pt x="373" y="365"/>
                    <a:pt x="358" y="365"/>
                  </a:cubicBezTo>
                  <a:cubicBezTo>
                    <a:pt x="354" y="369"/>
                    <a:pt x="350" y="369"/>
                    <a:pt x="345" y="369"/>
                  </a:cubicBezTo>
                  <a:cubicBezTo>
                    <a:pt x="345" y="369"/>
                    <a:pt x="335" y="373"/>
                    <a:pt x="331" y="373"/>
                  </a:cubicBezTo>
                  <a:lnTo>
                    <a:pt x="280" y="373"/>
                  </a:lnTo>
                  <a:cubicBezTo>
                    <a:pt x="276" y="369"/>
                    <a:pt x="271" y="369"/>
                    <a:pt x="267" y="369"/>
                  </a:cubicBezTo>
                  <a:lnTo>
                    <a:pt x="263" y="365"/>
                  </a:lnTo>
                  <a:cubicBezTo>
                    <a:pt x="257" y="365"/>
                    <a:pt x="257" y="360"/>
                    <a:pt x="253" y="360"/>
                  </a:cubicBezTo>
                  <a:lnTo>
                    <a:pt x="248" y="355"/>
                  </a:lnTo>
                  <a:lnTo>
                    <a:pt x="244" y="350"/>
                  </a:lnTo>
                  <a:cubicBezTo>
                    <a:pt x="244" y="341"/>
                    <a:pt x="240" y="333"/>
                    <a:pt x="240" y="327"/>
                  </a:cubicBezTo>
                  <a:lnTo>
                    <a:pt x="240" y="314"/>
                  </a:lnTo>
                  <a:lnTo>
                    <a:pt x="240" y="286"/>
                  </a:lnTo>
                  <a:cubicBezTo>
                    <a:pt x="240" y="268"/>
                    <a:pt x="230" y="250"/>
                    <a:pt x="221" y="231"/>
                  </a:cubicBezTo>
                  <a:lnTo>
                    <a:pt x="225" y="227"/>
                  </a:lnTo>
                  <a:cubicBezTo>
                    <a:pt x="230" y="223"/>
                    <a:pt x="235" y="217"/>
                    <a:pt x="244" y="208"/>
                  </a:cubicBezTo>
                  <a:cubicBezTo>
                    <a:pt x="248" y="208"/>
                    <a:pt x="253" y="204"/>
                    <a:pt x="253" y="204"/>
                  </a:cubicBezTo>
                  <a:cubicBezTo>
                    <a:pt x="267" y="195"/>
                    <a:pt x="280" y="185"/>
                    <a:pt x="295" y="181"/>
                  </a:cubicBezTo>
                  <a:cubicBezTo>
                    <a:pt x="299" y="176"/>
                    <a:pt x="308" y="176"/>
                    <a:pt x="312" y="176"/>
                  </a:cubicBezTo>
                  <a:cubicBezTo>
                    <a:pt x="322" y="172"/>
                    <a:pt x="327" y="172"/>
                    <a:pt x="335" y="168"/>
                  </a:cubicBezTo>
                  <a:close/>
                  <a:moveTo>
                    <a:pt x="356" y="0"/>
                  </a:moveTo>
                  <a:cubicBezTo>
                    <a:pt x="336" y="0"/>
                    <a:pt x="316" y="3"/>
                    <a:pt x="295" y="7"/>
                  </a:cubicBezTo>
                  <a:cubicBezTo>
                    <a:pt x="180" y="30"/>
                    <a:pt x="83" y="121"/>
                    <a:pt x="24" y="223"/>
                  </a:cubicBezTo>
                  <a:cubicBezTo>
                    <a:pt x="1" y="259"/>
                    <a:pt x="15" y="314"/>
                    <a:pt x="56" y="333"/>
                  </a:cubicBezTo>
                  <a:cubicBezTo>
                    <a:pt x="60" y="337"/>
                    <a:pt x="65" y="337"/>
                    <a:pt x="70" y="337"/>
                  </a:cubicBezTo>
                  <a:cubicBezTo>
                    <a:pt x="83" y="424"/>
                    <a:pt x="175" y="498"/>
                    <a:pt x="253" y="515"/>
                  </a:cubicBezTo>
                  <a:cubicBezTo>
                    <a:pt x="273" y="520"/>
                    <a:pt x="294" y="522"/>
                    <a:pt x="316" y="522"/>
                  </a:cubicBezTo>
                  <a:cubicBezTo>
                    <a:pt x="410" y="522"/>
                    <a:pt x="510" y="481"/>
                    <a:pt x="570" y="410"/>
                  </a:cubicBezTo>
                  <a:cubicBezTo>
                    <a:pt x="642" y="327"/>
                    <a:pt x="648" y="213"/>
                    <a:pt x="583" y="121"/>
                  </a:cubicBezTo>
                  <a:cubicBezTo>
                    <a:pt x="527" y="42"/>
                    <a:pt x="447" y="0"/>
                    <a:pt x="3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p46"/>
            <p:cNvSpPr/>
            <p:nvPr/>
          </p:nvSpPr>
          <p:spPr>
            <a:xfrm>
              <a:off x="2332400" y="1891825"/>
              <a:ext cx="15950" cy="12725"/>
            </a:xfrm>
            <a:custGeom>
              <a:rect b="b" l="l" r="r" t="t"/>
              <a:pathLst>
                <a:path extrusionOk="0" h="509" w="638">
                  <a:moveTo>
                    <a:pt x="362" y="174"/>
                  </a:moveTo>
                  <a:cubicBezTo>
                    <a:pt x="376" y="179"/>
                    <a:pt x="390" y="179"/>
                    <a:pt x="403" y="184"/>
                  </a:cubicBezTo>
                  <a:lnTo>
                    <a:pt x="409" y="188"/>
                  </a:lnTo>
                  <a:cubicBezTo>
                    <a:pt x="417" y="192"/>
                    <a:pt x="422" y="192"/>
                    <a:pt x="426" y="197"/>
                  </a:cubicBezTo>
                  <a:lnTo>
                    <a:pt x="431" y="201"/>
                  </a:lnTo>
                  <a:cubicBezTo>
                    <a:pt x="436" y="201"/>
                    <a:pt x="436" y="207"/>
                    <a:pt x="436" y="207"/>
                  </a:cubicBezTo>
                  <a:cubicBezTo>
                    <a:pt x="441" y="207"/>
                    <a:pt x="441" y="211"/>
                    <a:pt x="441" y="211"/>
                  </a:cubicBezTo>
                  <a:cubicBezTo>
                    <a:pt x="445" y="216"/>
                    <a:pt x="445" y="216"/>
                    <a:pt x="445" y="220"/>
                  </a:cubicBezTo>
                  <a:cubicBezTo>
                    <a:pt x="449" y="224"/>
                    <a:pt x="449" y="224"/>
                    <a:pt x="449" y="229"/>
                  </a:cubicBezTo>
                  <a:lnTo>
                    <a:pt x="449" y="234"/>
                  </a:lnTo>
                  <a:lnTo>
                    <a:pt x="449" y="239"/>
                  </a:lnTo>
                  <a:lnTo>
                    <a:pt x="449" y="243"/>
                  </a:lnTo>
                  <a:lnTo>
                    <a:pt x="449" y="247"/>
                  </a:lnTo>
                  <a:cubicBezTo>
                    <a:pt x="449" y="252"/>
                    <a:pt x="445" y="262"/>
                    <a:pt x="445" y="266"/>
                  </a:cubicBezTo>
                  <a:lnTo>
                    <a:pt x="445" y="271"/>
                  </a:lnTo>
                  <a:cubicBezTo>
                    <a:pt x="445" y="271"/>
                    <a:pt x="441" y="271"/>
                    <a:pt x="441" y="275"/>
                  </a:cubicBezTo>
                  <a:cubicBezTo>
                    <a:pt x="441" y="279"/>
                    <a:pt x="436" y="289"/>
                    <a:pt x="431" y="294"/>
                  </a:cubicBezTo>
                  <a:lnTo>
                    <a:pt x="422" y="303"/>
                  </a:lnTo>
                  <a:cubicBezTo>
                    <a:pt x="417" y="307"/>
                    <a:pt x="413" y="311"/>
                    <a:pt x="413" y="317"/>
                  </a:cubicBezTo>
                  <a:lnTo>
                    <a:pt x="409" y="317"/>
                  </a:lnTo>
                  <a:cubicBezTo>
                    <a:pt x="403" y="317"/>
                    <a:pt x="399" y="321"/>
                    <a:pt x="399" y="321"/>
                  </a:cubicBezTo>
                  <a:cubicBezTo>
                    <a:pt x="394" y="326"/>
                    <a:pt x="390" y="326"/>
                    <a:pt x="385" y="326"/>
                  </a:cubicBezTo>
                  <a:cubicBezTo>
                    <a:pt x="376" y="330"/>
                    <a:pt x="367" y="334"/>
                    <a:pt x="358" y="334"/>
                  </a:cubicBezTo>
                  <a:lnTo>
                    <a:pt x="354" y="334"/>
                  </a:lnTo>
                  <a:cubicBezTo>
                    <a:pt x="352" y="336"/>
                    <a:pt x="350" y="336"/>
                    <a:pt x="347" y="336"/>
                  </a:cubicBezTo>
                  <a:cubicBezTo>
                    <a:pt x="343" y="336"/>
                    <a:pt x="339" y="334"/>
                    <a:pt x="339" y="334"/>
                  </a:cubicBezTo>
                  <a:cubicBezTo>
                    <a:pt x="338" y="336"/>
                    <a:pt x="336" y="336"/>
                    <a:pt x="335" y="336"/>
                  </a:cubicBezTo>
                  <a:cubicBezTo>
                    <a:pt x="332" y="336"/>
                    <a:pt x="329" y="334"/>
                    <a:pt x="326" y="334"/>
                  </a:cubicBezTo>
                  <a:lnTo>
                    <a:pt x="312" y="334"/>
                  </a:lnTo>
                  <a:cubicBezTo>
                    <a:pt x="303" y="334"/>
                    <a:pt x="299" y="334"/>
                    <a:pt x="293" y="330"/>
                  </a:cubicBezTo>
                  <a:cubicBezTo>
                    <a:pt x="280" y="330"/>
                    <a:pt x="271" y="326"/>
                    <a:pt x="261" y="321"/>
                  </a:cubicBezTo>
                  <a:lnTo>
                    <a:pt x="257" y="321"/>
                  </a:lnTo>
                  <a:cubicBezTo>
                    <a:pt x="252" y="317"/>
                    <a:pt x="248" y="317"/>
                    <a:pt x="244" y="311"/>
                  </a:cubicBezTo>
                  <a:cubicBezTo>
                    <a:pt x="238" y="311"/>
                    <a:pt x="229" y="307"/>
                    <a:pt x="225" y="303"/>
                  </a:cubicBezTo>
                  <a:cubicBezTo>
                    <a:pt x="225" y="284"/>
                    <a:pt x="216" y="271"/>
                    <a:pt x="206" y="256"/>
                  </a:cubicBezTo>
                  <a:cubicBezTo>
                    <a:pt x="202" y="247"/>
                    <a:pt x="193" y="243"/>
                    <a:pt x="183" y="239"/>
                  </a:cubicBezTo>
                  <a:cubicBezTo>
                    <a:pt x="183" y="234"/>
                    <a:pt x="188" y="234"/>
                    <a:pt x="188" y="229"/>
                  </a:cubicBezTo>
                  <a:cubicBezTo>
                    <a:pt x="193" y="224"/>
                    <a:pt x="197" y="220"/>
                    <a:pt x="202" y="216"/>
                  </a:cubicBezTo>
                  <a:lnTo>
                    <a:pt x="206" y="211"/>
                  </a:lnTo>
                  <a:cubicBezTo>
                    <a:pt x="216" y="207"/>
                    <a:pt x="220" y="201"/>
                    <a:pt x="225" y="197"/>
                  </a:cubicBezTo>
                  <a:cubicBezTo>
                    <a:pt x="229" y="192"/>
                    <a:pt x="244" y="192"/>
                    <a:pt x="248" y="188"/>
                  </a:cubicBezTo>
                  <a:cubicBezTo>
                    <a:pt x="252" y="184"/>
                    <a:pt x="257" y="184"/>
                    <a:pt x="261" y="184"/>
                  </a:cubicBezTo>
                  <a:cubicBezTo>
                    <a:pt x="271" y="179"/>
                    <a:pt x="284" y="174"/>
                    <a:pt x="299" y="174"/>
                  </a:cubicBezTo>
                  <a:close/>
                  <a:moveTo>
                    <a:pt x="333" y="1"/>
                  </a:moveTo>
                  <a:cubicBezTo>
                    <a:pt x="304" y="1"/>
                    <a:pt x="276" y="4"/>
                    <a:pt x="248" y="9"/>
                  </a:cubicBezTo>
                  <a:cubicBezTo>
                    <a:pt x="133" y="27"/>
                    <a:pt x="0" y="124"/>
                    <a:pt x="9" y="256"/>
                  </a:cubicBezTo>
                  <a:cubicBezTo>
                    <a:pt x="9" y="284"/>
                    <a:pt x="23" y="311"/>
                    <a:pt x="45" y="326"/>
                  </a:cubicBezTo>
                  <a:lnTo>
                    <a:pt x="45" y="330"/>
                  </a:lnTo>
                  <a:cubicBezTo>
                    <a:pt x="45" y="376"/>
                    <a:pt x="78" y="417"/>
                    <a:pt x="115" y="440"/>
                  </a:cubicBezTo>
                  <a:cubicBezTo>
                    <a:pt x="161" y="472"/>
                    <a:pt x="216" y="495"/>
                    <a:pt x="271" y="504"/>
                  </a:cubicBezTo>
                  <a:cubicBezTo>
                    <a:pt x="290" y="507"/>
                    <a:pt x="309" y="508"/>
                    <a:pt x="328" y="508"/>
                  </a:cubicBezTo>
                  <a:cubicBezTo>
                    <a:pt x="432" y="508"/>
                    <a:pt x="532" y="464"/>
                    <a:pt x="582" y="366"/>
                  </a:cubicBezTo>
                  <a:cubicBezTo>
                    <a:pt x="638" y="271"/>
                    <a:pt x="619" y="146"/>
                    <a:pt x="536" y="74"/>
                  </a:cubicBezTo>
                  <a:cubicBezTo>
                    <a:pt x="480" y="20"/>
                    <a:pt x="407" y="1"/>
                    <a:pt x="3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3" name="Google Shape;3683;p46"/>
            <p:cNvSpPr/>
            <p:nvPr/>
          </p:nvSpPr>
          <p:spPr>
            <a:xfrm>
              <a:off x="2395225" y="1974250"/>
              <a:ext cx="125" cy="25"/>
            </a:xfrm>
            <a:custGeom>
              <a:rect b="b" l="l" r="r" t="t"/>
              <a:pathLst>
                <a:path extrusionOk="0" h="1" w="5">
                  <a:moveTo>
                    <a:pt x="0" y="0"/>
                  </a:moveTo>
                  <a:lnTo>
                    <a:pt x="0" y="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4" name="Google Shape;3684;p46"/>
            <p:cNvSpPr/>
            <p:nvPr/>
          </p:nvSpPr>
          <p:spPr>
            <a:xfrm>
              <a:off x="2389025" y="1961600"/>
              <a:ext cx="14675" cy="18125"/>
            </a:xfrm>
            <a:custGeom>
              <a:rect b="b" l="l" r="r" t="t"/>
              <a:pathLst>
                <a:path extrusionOk="0" h="725" w="587">
                  <a:moveTo>
                    <a:pt x="294" y="181"/>
                  </a:moveTo>
                  <a:cubicBezTo>
                    <a:pt x="307" y="185"/>
                    <a:pt x="317" y="185"/>
                    <a:pt x="326" y="189"/>
                  </a:cubicBezTo>
                  <a:cubicBezTo>
                    <a:pt x="326" y="189"/>
                    <a:pt x="331" y="195"/>
                    <a:pt x="335" y="195"/>
                  </a:cubicBezTo>
                  <a:cubicBezTo>
                    <a:pt x="335" y="199"/>
                    <a:pt x="339" y="199"/>
                    <a:pt x="345" y="204"/>
                  </a:cubicBezTo>
                  <a:lnTo>
                    <a:pt x="358" y="217"/>
                  </a:lnTo>
                  <a:cubicBezTo>
                    <a:pt x="362" y="222"/>
                    <a:pt x="362" y="222"/>
                    <a:pt x="367" y="227"/>
                  </a:cubicBezTo>
                  <a:cubicBezTo>
                    <a:pt x="367" y="231"/>
                    <a:pt x="367" y="231"/>
                    <a:pt x="372" y="236"/>
                  </a:cubicBezTo>
                  <a:cubicBezTo>
                    <a:pt x="377" y="240"/>
                    <a:pt x="381" y="259"/>
                    <a:pt x="381" y="268"/>
                  </a:cubicBezTo>
                  <a:cubicBezTo>
                    <a:pt x="386" y="282"/>
                    <a:pt x="386" y="291"/>
                    <a:pt x="390" y="305"/>
                  </a:cubicBezTo>
                  <a:cubicBezTo>
                    <a:pt x="390" y="309"/>
                    <a:pt x="390" y="314"/>
                    <a:pt x="394" y="318"/>
                  </a:cubicBezTo>
                  <a:lnTo>
                    <a:pt x="394" y="323"/>
                  </a:lnTo>
                  <a:cubicBezTo>
                    <a:pt x="400" y="327"/>
                    <a:pt x="394" y="354"/>
                    <a:pt x="394" y="364"/>
                  </a:cubicBezTo>
                  <a:cubicBezTo>
                    <a:pt x="400" y="369"/>
                    <a:pt x="400" y="424"/>
                    <a:pt x="394" y="428"/>
                  </a:cubicBezTo>
                  <a:cubicBezTo>
                    <a:pt x="394" y="428"/>
                    <a:pt x="397" y="415"/>
                    <a:pt x="397" y="415"/>
                  </a:cubicBezTo>
                  <a:lnTo>
                    <a:pt x="397" y="415"/>
                  </a:lnTo>
                  <a:cubicBezTo>
                    <a:pt x="397" y="415"/>
                    <a:pt x="396" y="417"/>
                    <a:pt x="394" y="424"/>
                  </a:cubicBezTo>
                  <a:cubicBezTo>
                    <a:pt x="394" y="428"/>
                    <a:pt x="394" y="433"/>
                    <a:pt x="390" y="443"/>
                  </a:cubicBezTo>
                  <a:cubicBezTo>
                    <a:pt x="390" y="451"/>
                    <a:pt x="386" y="465"/>
                    <a:pt x="381" y="474"/>
                  </a:cubicBezTo>
                  <a:lnTo>
                    <a:pt x="386" y="470"/>
                  </a:lnTo>
                  <a:lnTo>
                    <a:pt x="386" y="470"/>
                  </a:lnTo>
                  <a:cubicBezTo>
                    <a:pt x="381" y="474"/>
                    <a:pt x="381" y="479"/>
                    <a:pt x="377" y="483"/>
                  </a:cubicBezTo>
                  <a:cubicBezTo>
                    <a:pt x="372" y="492"/>
                    <a:pt x="367" y="498"/>
                    <a:pt x="362" y="506"/>
                  </a:cubicBezTo>
                  <a:cubicBezTo>
                    <a:pt x="362" y="511"/>
                    <a:pt x="358" y="515"/>
                    <a:pt x="354" y="515"/>
                  </a:cubicBezTo>
                  <a:cubicBezTo>
                    <a:pt x="349" y="520"/>
                    <a:pt x="345" y="520"/>
                    <a:pt x="339" y="525"/>
                  </a:cubicBezTo>
                  <a:cubicBezTo>
                    <a:pt x="339" y="525"/>
                    <a:pt x="336" y="525"/>
                    <a:pt x="332" y="528"/>
                  </a:cubicBezTo>
                  <a:lnTo>
                    <a:pt x="332" y="528"/>
                  </a:lnTo>
                  <a:cubicBezTo>
                    <a:pt x="332" y="528"/>
                    <a:pt x="331" y="527"/>
                    <a:pt x="331" y="527"/>
                  </a:cubicBezTo>
                  <a:cubicBezTo>
                    <a:pt x="328" y="527"/>
                    <a:pt x="326" y="529"/>
                    <a:pt x="326" y="529"/>
                  </a:cubicBezTo>
                  <a:lnTo>
                    <a:pt x="299" y="529"/>
                  </a:lnTo>
                  <a:cubicBezTo>
                    <a:pt x="294" y="525"/>
                    <a:pt x="290" y="525"/>
                    <a:pt x="280" y="525"/>
                  </a:cubicBezTo>
                  <a:lnTo>
                    <a:pt x="276" y="520"/>
                  </a:lnTo>
                  <a:lnTo>
                    <a:pt x="271" y="520"/>
                  </a:lnTo>
                  <a:cubicBezTo>
                    <a:pt x="271" y="520"/>
                    <a:pt x="257" y="511"/>
                    <a:pt x="252" y="506"/>
                  </a:cubicBezTo>
                  <a:lnTo>
                    <a:pt x="252" y="506"/>
                  </a:lnTo>
                  <a:cubicBezTo>
                    <a:pt x="252" y="509"/>
                    <a:pt x="254" y="510"/>
                    <a:pt x="254" y="510"/>
                  </a:cubicBezTo>
                  <a:cubicBezTo>
                    <a:pt x="254" y="510"/>
                    <a:pt x="252" y="509"/>
                    <a:pt x="248" y="506"/>
                  </a:cubicBezTo>
                  <a:cubicBezTo>
                    <a:pt x="244" y="502"/>
                    <a:pt x="239" y="498"/>
                    <a:pt x="239" y="498"/>
                  </a:cubicBezTo>
                  <a:cubicBezTo>
                    <a:pt x="235" y="492"/>
                    <a:pt x="229" y="488"/>
                    <a:pt x="225" y="483"/>
                  </a:cubicBezTo>
                  <a:cubicBezTo>
                    <a:pt x="220" y="474"/>
                    <a:pt x="212" y="465"/>
                    <a:pt x="207" y="456"/>
                  </a:cubicBezTo>
                  <a:lnTo>
                    <a:pt x="207" y="451"/>
                  </a:lnTo>
                  <a:cubicBezTo>
                    <a:pt x="207" y="443"/>
                    <a:pt x="202" y="433"/>
                    <a:pt x="202" y="424"/>
                  </a:cubicBezTo>
                  <a:cubicBezTo>
                    <a:pt x="197" y="419"/>
                    <a:pt x="197" y="415"/>
                    <a:pt x="197" y="405"/>
                  </a:cubicBezTo>
                  <a:lnTo>
                    <a:pt x="197" y="401"/>
                  </a:lnTo>
                  <a:cubicBezTo>
                    <a:pt x="197" y="387"/>
                    <a:pt x="193" y="369"/>
                    <a:pt x="197" y="354"/>
                  </a:cubicBezTo>
                  <a:lnTo>
                    <a:pt x="197" y="341"/>
                  </a:lnTo>
                  <a:lnTo>
                    <a:pt x="197" y="327"/>
                  </a:lnTo>
                  <a:cubicBezTo>
                    <a:pt x="202" y="309"/>
                    <a:pt x="207" y="295"/>
                    <a:pt x="207" y="282"/>
                  </a:cubicBezTo>
                  <a:cubicBezTo>
                    <a:pt x="216" y="250"/>
                    <a:pt x="220" y="222"/>
                    <a:pt x="225" y="189"/>
                  </a:cubicBezTo>
                  <a:cubicBezTo>
                    <a:pt x="229" y="189"/>
                    <a:pt x="235" y="185"/>
                    <a:pt x="244" y="185"/>
                  </a:cubicBezTo>
                  <a:cubicBezTo>
                    <a:pt x="244" y="185"/>
                    <a:pt x="248" y="185"/>
                    <a:pt x="252" y="181"/>
                  </a:cubicBezTo>
                  <a:close/>
                  <a:moveTo>
                    <a:pt x="283" y="0"/>
                  </a:moveTo>
                  <a:cubicBezTo>
                    <a:pt x="192" y="0"/>
                    <a:pt x="98" y="40"/>
                    <a:pt x="42" y="107"/>
                  </a:cubicBezTo>
                  <a:cubicBezTo>
                    <a:pt x="23" y="134"/>
                    <a:pt x="15" y="167"/>
                    <a:pt x="19" y="199"/>
                  </a:cubicBezTo>
                  <a:cubicBezTo>
                    <a:pt x="5" y="244"/>
                    <a:pt x="0" y="291"/>
                    <a:pt x="0" y="341"/>
                  </a:cubicBezTo>
                  <a:cubicBezTo>
                    <a:pt x="0" y="415"/>
                    <a:pt x="15" y="492"/>
                    <a:pt x="51" y="557"/>
                  </a:cubicBezTo>
                  <a:cubicBezTo>
                    <a:pt x="105" y="654"/>
                    <a:pt x="215" y="725"/>
                    <a:pt x="326" y="725"/>
                  </a:cubicBezTo>
                  <a:cubicBezTo>
                    <a:pt x="346" y="725"/>
                    <a:pt x="366" y="723"/>
                    <a:pt x="386" y="718"/>
                  </a:cubicBezTo>
                  <a:cubicBezTo>
                    <a:pt x="449" y="703"/>
                    <a:pt x="510" y="653"/>
                    <a:pt x="546" y="593"/>
                  </a:cubicBezTo>
                  <a:cubicBezTo>
                    <a:pt x="578" y="534"/>
                    <a:pt x="587" y="465"/>
                    <a:pt x="587" y="396"/>
                  </a:cubicBezTo>
                  <a:cubicBezTo>
                    <a:pt x="583" y="263"/>
                    <a:pt x="551" y="112"/>
                    <a:pt x="427" y="39"/>
                  </a:cubicBezTo>
                  <a:cubicBezTo>
                    <a:pt x="385" y="12"/>
                    <a:pt x="334" y="0"/>
                    <a:pt x="2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5" name="Google Shape;3685;p46"/>
            <p:cNvSpPr/>
            <p:nvPr/>
          </p:nvSpPr>
          <p:spPr>
            <a:xfrm>
              <a:off x="2398425" y="1973450"/>
              <a:ext cx="150" cy="225"/>
            </a:xfrm>
            <a:custGeom>
              <a:rect b="b" l="l" r="r" t="t"/>
              <a:pathLst>
                <a:path extrusionOk="0" h="9" w="6">
                  <a:moveTo>
                    <a:pt x="5" y="0"/>
                  </a:moveTo>
                  <a:cubicBezTo>
                    <a:pt x="1" y="6"/>
                    <a:pt x="1" y="9"/>
                    <a:pt x="2" y="9"/>
                  </a:cubicBezTo>
                  <a:cubicBezTo>
                    <a:pt x="3" y="9"/>
                    <a:pt x="5" y="5"/>
                    <a:pt x="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6" name="Google Shape;3686;p46"/>
            <p:cNvSpPr/>
            <p:nvPr/>
          </p:nvSpPr>
          <p:spPr>
            <a:xfrm>
              <a:off x="2396975" y="1974775"/>
              <a:ext cx="325" cy="75"/>
            </a:xfrm>
            <a:custGeom>
              <a:rect b="b" l="l" r="r" t="t"/>
              <a:pathLst>
                <a:path extrusionOk="0" h="3" w="13">
                  <a:moveTo>
                    <a:pt x="2" y="0"/>
                  </a:moveTo>
                  <a:cubicBezTo>
                    <a:pt x="0" y="0"/>
                    <a:pt x="7" y="2"/>
                    <a:pt x="13" y="2"/>
                  </a:cubicBezTo>
                  <a:cubicBezTo>
                    <a:pt x="6" y="1"/>
                    <a:pt x="3" y="0"/>
                    <a:pt x="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7" name="Google Shape;3687;p46"/>
            <p:cNvSpPr/>
            <p:nvPr/>
          </p:nvSpPr>
          <p:spPr>
            <a:xfrm>
              <a:off x="2395325" y="1966100"/>
              <a:ext cx="275" cy="100"/>
            </a:xfrm>
            <a:custGeom>
              <a:rect b="b" l="l" r="r" t="t"/>
              <a:pathLst>
                <a:path extrusionOk="0" h="4" w="11">
                  <a:moveTo>
                    <a:pt x="0" y="1"/>
                  </a:moveTo>
                  <a:cubicBezTo>
                    <a:pt x="3" y="3"/>
                    <a:pt x="4" y="4"/>
                    <a:pt x="5" y="4"/>
                  </a:cubicBezTo>
                  <a:cubicBezTo>
                    <a:pt x="6" y="4"/>
                    <a:pt x="8" y="3"/>
                    <a:pt x="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8" name="Google Shape;3688;p46"/>
            <p:cNvSpPr/>
            <p:nvPr/>
          </p:nvSpPr>
          <p:spPr>
            <a:xfrm>
              <a:off x="2454850" y="1781850"/>
              <a:ext cx="25000" cy="35725"/>
            </a:xfrm>
            <a:custGeom>
              <a:rect b="b" l="l" r="r" t="t"/>
              <a:pathLst>
                <a:path extrusionOk="0" h="1429" w="1000">
                  <a:moveTo>
                    <a:pt x="538" y="1"/>
                  </a:moveTo>
                  <a:cubicBezTo>
                    <a:pt x="536" y="1"/>
                    <a:pt x="534" y="1"/>
                    <a:pt x="532" y="1"/>
                  </a:cubicBezTo>
                  <a:cubicBezTo>
                    <a:pt x="275" y="5"/>
                    <a:pt x="133" y="244"/>
                    <a:pt x="59" y="460"/>
                  </a:cubicBezTo>
                  <a:cubicBezTo>
                    <a:pt x="18" y="588"/>
                    <a:pt x="0" y="721"/>
                    <a:pt x="0" y="858"/>
                  </a:cubicBezTo>
                  <a:cubicBezTo>
                    <a:pt x="0" y="996"/>
                    <a:pt x="36" y="1133"/>
                    <a:pt x="78" y="1262"/>
                  </a:cubicBezTo>
                  <a:cubicBezTo>
                    <a:pt x="83" y="1276"/>
                    <a:pt x="87" y="1285"/>
                    <a:pt x="91" y="1294"/>
                  </a:cubicBezTo>
                  <a:cubicBezTo>
                    <a:pt x="91" y="1308"/>
                    <a:pt x="96" y="1317"/>
                    <a:pt x="96" y="1331"/>
                  </a:cubicBezTo>
                  <a:cubicBezTo>
                    <a:pt x="111" y="1384"/>
                    <a:pt x="168" y="1428"/>
                    <a:pt x="223" y="1428"/>
                  </a:cubicBezTo>
                  <a:cubicBezTo>
                    <a:pt x="235" y="1428"/>
                    <a:pt x="246" y="1427"/>
                    <a:pt x="257" y="1423"/>
                  </a:cubicBezTo>
                  <a:cubicBezTo>
                    <a:pt x="454" y="1349"/>
                    <a:pt x="623" y="1230"/>
                    <a:pt x="752" y="1065"/>
                  </a:cubicBezTo>
                  <a:cubicBezTo>
                    <a:pt x="889" y="891"/>
                    <a:pt x="999" y="657"/>
                    <a:pt x="963" y="428"/>
                  </a:cubicBezTo>
                  <a:cubicBezTo>
                    <a:pt x="926" y="223"/>
                    <a:pt x="759" y="1"/>
                    <a:pt x="5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9" name="Google Shape;3689;p46"/>
            <p:cNvSpPr/>
            <p:nvPr/>
          </p:nvSpPr>
          <p:spPr>
            <a:xfrm>
              <a:off x="2492675" y="1830125"/>
              <a:ext cx="29725" cy="21975"/>
            </a:xfrm>
            <a:custGeom>
              <a:rect b="b" l="l" r="r" t="t"/>
              <a:pathLst>
                <a:path extrusionOk="0" h="879" w="1189">
                  <a:moveTo>
                    <a:pt x="811" y="1"/>
                  </a:moveTo>
                  <a:cubicBezTo>
                    <a:pt x="691" y="1"/>
                    <a:pt x="563" y="46"/>
                    <a:pt x="464" y="93"/>
                  </a:cubicBezTo>
                  <a:cubicBezTo>
                    <a:pt x="376" y="129"/>
                    <a:pt x="299" y="180"/>
                    <a:pt x="225" y="239"/>
                  </a:cubicBezTo>
                  <a:cubicBezTo>
                    <a:pt x="147" y="303"/>
                    <a:pt x="87" y="381"/>
                    <a:pt x="28" y="459"/>
                  </a:cubicBezTo>
                  <a:cubicBezTo>
                    <a:pt x="0" y="496"/>
                    <a:pt x="9" y="537"/>
                    <a:pt x="32" y="569"/>
                  </a:cubicBezTo>
                  <a:cubicBezTo>
                    <a:pt x="24" y="611"/>
                    <a:pt x="37" y="652"/>
                    <a:pt x="69" y="684"/>
                  </a:cubicBezTo>
                  <a:cubicBezTo>
                    <a:pt x="182" y="809"/>
                    <a:pt x="349" y="878"/>
                    <a:pt x="517" y="878"/>
                  </a:cubicBezTo>
                  <a:cubicBezTo>
                    <a:pt x="532" y="878"/>
                    <a:pt x="548" y="878"/>
                    <a:pt x="564" y="876"/>
                  </a:cubicBezTo>
                  <a:cubicBezTo>
                    <a:pt x="670" y="868"/>
                    <a:pt x="766" y="840"/>
                    <a:pt x="862" y="794"/>
                  </a:cubicBezTo>
                  <a:cubicBezTo>
                    <a:pt x="945" y="753"/>
                    <a:pt x="1027" y="694"/>
                    <a:pt x="1069" y="611"/>
                  </a:cubicBezTo>
                  <a:cubicBezTo>
                    <a:pt x="1160" y="436"/>
                    <a:pt x="1188" y="171"/>
                    <a:pt x="1000" y="51"/>
                  </a:cubicBezTo>
                  <a:cubicBezTo>
                    <a:pt x="944" y="15"/>
                    <a:pt x="878" y="1"/>
                    <a:pt x="8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0" name="Google Shape;3690;p46"/>
            <p:cNvSpPr/>
            <p:nvPr/>
          </p:nvSpPr>
          <p:spPr>
            <a:xfrm>
              <a:off x="2500000" y="1872725"/>
              <a:ext cx="34875" cy="24300"/>
            </a:xfrm>
            <a:custGeom>
              <a:rect b="b" l="l" r="r" t="t"/>
              <a:pathLst>
                <a:path extrusionOk="0" h="972" w="1395">
                  <a:moveTo>
                    <a:pt x="680" y="1"/>
                  </a:moveTo>
                  <a:cubicBezTo>
                    <a:pt x="501" y="1"/>
                    <a:pt x="324" y="61"/>
                    <a:pt x="165" y="150"/>
                  </a:cubicBezTo>
                  <a:cubicBezTo>
                    <a:pt x="133" y="167"/>
                    <a:pt x="116" y="195"/>
                    <a:pt x="110" y="228"/>
                  </a:cubicBezTo>
                  <a:cubicBezTo>
                    <a:pt x="42" y="264"/>
                    <a:pt x="0" y="360"/>
                    <a:pt x="70" y="434"/>
                  </a:cubicBezTo>
                  <a:cubicBezTo>
                    <a:pt x="207" y="586"/>
                    <a:pt x="336" y="755"/>
                    <a:pt x="510" y="865"/>
                  </a:cubicBezTo>
                  <a:cubicBezTo>
                    <a:pt x="616" y="931"/>
                    <a:pt x="741" y="972"/>
                    <a:pt x="864" y="972"/>
                  </a:cubicBezTo>
                  <a:cubicBezTo>
                    <a:pt x="948" y="972"/>
                    <a:pt x="1030" y="953"/>
                    <a:pt x="1106" y="910"/>
                  </a:cubicBezTo>
                  <a:cubicBezTo>
                    <a:pt x="1289" y="814"/>
                    <a:pt x="1395" y="599"/>
                    <a:pt x="1321" y="402"/>
                  </a:cubicBezTo>
                  <a:cubicBezTo>
                    <a:pt x="1248" y="209"/>
                    <a:pt x="1069" y="76"/>
                    <a:pt x="872" y="25"/>
                  </a:cubicBezTo>
                  <a:cubicBezTo>
                    <a:pt x="808" y="9"/>
                    <a:pt x="744" y="1"/>
                    <a:pt x="6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1" name="Google Shape;3691;p46"/>
            <p:cNvSpPr/>
            <p:nvPr/>
          </p:nvSpPr>
          <p:spPr>
            <a:xfrm>
              <a:off x="2522375" y="1882650"/>
              <a:ext cx="7700" cy="10025"/>
            </a:xfrm>
            <a:custGeom>
              <a:rect b="b" l="l" r="r" t="t"/>
              <a:pathLst>
                <a:path extrusionOk="0" h="401" w="308">
                  <a:moveTo>
                    <a:pt x="184" y="0"/>
                  </a:moveTo>
                  <a:cubicBezTo>
                    <a:pt x="162" y="0"/>
                    <a:pt x="142" y="6"/>
                    <a:pt x="123" y="18"/>
                  </a:cubicBezTo>
                  <a:cubicBezTo>
                    <a:pt x="96" y="32"/>
                    <a:pt x="74" y="60"/>
                    <a:pt x="64" y="92"/>
                  </a:cubicBezTo>
                  <a:cubicBezTo>
                    <a:pt x="59" y="110"/>
                    <a:pt x="55" y="134"/>
                    <a:pt x="46" y="156"/>
                  </a:cubicBezTo>
                  <a:cubicBezTo>
                    <a:pt x="41" y="161"/>
                    <a:pt x="41" y="170"/>
                    <a:pt x="36" y="179"/>
                  </a:cubicBezTo>
                  <a:cubicBezTo>
                    <a:pt x="32" y="183"/>
                    <a:pt x="32" y="189"/>
                    <a:pt x="28" y="197"/>
                  </a:cubicBezTo>
                  <a:cubicBezTo>
                    <a:pt x="19" y="220"/>
                    <a:pt x="0" y="248"/>
                    <a:pt x="4" y="276"/>
                  </a:cubicBezTo>
                  <a:cubicBezTo>
                    <a:pt x="4" y="299"/>
                    <a:pt x="9" y="321"/>
                    <a:pt x="23" y="339"/>
                  </a:cubicBezTo>
                  <a:cubicBezTo>
                    <a:pt x="32" y="358"/>
                    <a:pt x="46" y="371"/>
                    <a:pt x="68" y="386"/>
                  </a:cubicBezTo>
                  <a:cubicBezTo>
                    <a:pt x="86" y="396"/>
                    <a:pt x="106" y="401"/>
                    <a:pt x="126" y="401"/>
                  </a:cubicBezTo>
                  <a:cubicBezTo>
                    <a:pt x="150" y="401"/>
                    <a:pt x="173" y="395"/>
                    <a:pt x="193" y="386"/>
                  </a:cubicBezTo>
                  <a:cubicBezTo>
                    <a:pt x="233" y="362"/>
                    <a:pt x="252" y="321"/>
                    <a:pt x="266" y="280"/>
                  </a:cubicBezTo>
                  <a:cubicBezTo>
                    <a:pt x="275" y="266"/>
                    <a:pt x="280" y="252"/>
                    <a:pt x="280" y="238"/>
                  </a:cubicBezTo>
                  <a:cubicBezTo>
                    <a:pt x="288" y="211"/>
                    <a:pt x="298" y="183"/>
                    <a:pt x="303" y="156"/>
                  </a:cubicBezTo>
                  <a:cubicBezTo>
                    <a:pt x="307" y="138"/>
                    <a:pt x="307" y="124"/>
                    <a:pt x="303" y="106"/>
                  </a:cubicBezTo>
                  <a:cubicBezTo>
                    <a:pt x="303" y="92"/>
                    <a:pt x="298" y="73"/>
                    <a:pt x="288" y="60"/>
                  </a:cubicBezTo>
                  <a:cubicBezTo>
                    <a:pt x="284" y="45"/>
                    <a:pt x="271" y="37"/>
                    <a:pt x="256" y="28"/>
                  </a:cubicBezTo>
                  <a:cubicBezTo>
                    <a:pt x="248" y="14"/>
                    <a:pt x="233" y="9"/>
                    <a:pt x="216" y="5"/>
                  </a:cubicBezTo>
                  <a:cubicBezTo>
                    <a:pt x="205" y="2"/>
                    <a:pt x="194" y="0"/>
                    <a:pt x="1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2" name="Google Shape;3692;p46"/>
            <p:cNvSpPr/>
            <p:nvPr/>
          </p:nvSpPr>
          <p:spPr>
            <a:xfrm>
              <a:off x="2512375" y="1834200"/>
              <a:ext cx="6575" cy="7650"/>
            </a:xfrm>
            <a:custGeom>
              <a:rect b="b" l="l" r="r" t="t"/>
              <a:pathLst>
                <a:path extrusionOk="0" h="306" w="263">
                  <a:moveTo>
                    <a:pt x="124" y="1"/>
                  </a:moveTo>
                  <a:cubicBezTo>
                    <a:pt x="112" y="1"/>
                    <a:pt x="101" y="4"/>
                    <a:pt x="89" y="8"/>
                  </a:cubicBezTo>
                  <a:cubicBezTo>
                    <a:pt x="79" y="8"/>
                    <a:pt x="70" y="12"/>
                    <a:pt x="61" y="17"/>
                  </a:cubicBezTo>
                  <a:cubicBezTo>
                    <a:pt x="42" y="25"/>
                    <a:pt x="28" y="44"/>
                    <a:pt x="19" y="57"/>
                  </a:cubicBezTo>
                  <a:cubicBezTo>
                    <a:pt x="15" y="67"/>
                    <a:pt x="10" y="80"/>
                    <a:pt x="6" y="90"/>
                  </a:cubicBezTo>
                  <a:cubicBezTo>
                    <a:pt x="0" y="108"/>
                    <a:pt x="0" y="131"/>
                    <a:pt x="6" y="150"/>
                  </a:cubicBezTo>
                  <a:cubicBezTo>
                    <a:pt x="15" y="177"/>
                    <a:pt x="24" y="200"/>
                    <a:pt x="38" y="222"/>
                  </a:cubicBezTo>
                  <a:cubicBezTo>
                    <a:pt x="42" y="232"/>
                    <a:pt x="47" y="237"/>
                    <a:pt x="51" y="241"/>
                  </a:cubicBezTo>
                  <a:cubicBezTo>
                    <a:pt x="51" y="246"/>
                    <a:pt x="51" y="246"/>
                    <a:pt x="56" y="250"/>
                  </a:cubicBezTo>
                  <a:lnTo>
                    <a:pt x="74" y="273"/>
                  </a:lnTo>
                  <a:cubicBezTo>
                    <a:pt x="89" y="287"/>
                    <a:pt x="106" y="301"/>
                    <a:pt x="129" y="301"/>
                  </a:cubicBezTo>
                  <a:cubicBezTo>
                    <a:pt x="138" y="305"/>
                    <a:pt x="148" y="305"/>
                    <a:pt x="152" y="305"/>
                  </a:cubicBezTo>
                  <a:cubicBezTo>
                    <a:pt x="171" y="305"/>
                    <a:pt x="180" y="305"/>
                    <a:pt x="193" y="296"/>
                  </a:cubicBezTo>
                  <a:cubicBezTo>
                    <a:pt x="203" y="296"/>
                    <a:pt x="207" y="292"/>
                    <a:pt x="216" y="287"/>
                  </a:cubicBezTo>
                  <a:cubicBezTo>
                    <a:pt x="226" y="277"/>
                    <a:pt x="235" y="269"/>
                    <a:pt x="239" y="255"/>
                  </a:cubicBezTo>
                  <a:lnTo>
                    <a:pt x="244" y="255"/>
                  </a:lnTo>
                  <a:lnTo>
                    <a:pt x="244" y="250"/>
                  </a:lnTo>
                  <a:cubicBezTo>
                    <a:pt x="248" y="241"/>
                    <a:pt x="254" y="232"/>
                    <a:pt x="258" y="228"/>
                  </a:cubicBezTo>
                  <a:cubicBezTo>
                    <a:pt x="262" y="209"/>
                    <a:pt x="262" y="200"/>
                    <a:pt x="258" y="186"/>
                  </a:cubicBezTo>
                  <a:cubicBezTo>
                    <a:pt x="258" y="167"/>
                    <a:pt x="254" y="150"/>
                    <a:pt x="248" y="136"/>
                  </a:cubicBezTo>
                  <a:lnTo>
                    <a:pt x="248" y="122"/>
                  </a:lnTo>
                  <a:cubicBezTo>
                    <a:pt x="248" y="118"/>
                    <a:pt x="244" y="112"/>
                    <a:pt x="244" y="112"/>
                  </a:cubicBezTo>
                  <a:cubicBezTo>
                    <a:pt x="239" y="104"/>
                    <a:pt x="239" y="95"/>
                    <a:pt x="235" y="90"/>
                  </a:cubicBezTo>
                  <a:cubicBezTo>
                    <a:pt x="231" y="72"/>
                    <a:pt x="226" y="57"/>
                    <a:pt x="212" y="49"/>
                  </a:cubicBezTo>
                  <a:cubicBezTo>
                    <a:pt x="207" y="35"/>
                    <a:pt x="193" y="25"/>
                    <a:pt x="180" y="17"/>
                  </a:cubicBezTo>
                  <a:cubicBezTo>
                    <a:pt x="166" y="8"/>
                    <a:pt x="152" y="2"/>
                    <a:pt x="138" y="2"/>
                  </a:cubicBezTo>
                  <a:cubicBezTo>
                    <a:pt x="133" y="1"/>
                    <a:pt x="128" y="1"/>
                    <a:pt x="1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3" name="Google Shape;3693;p46"/>
            <p:cNvSpPr/>
            <p:nvPr/>
          </p:nvSpPr>
          <p:spPr>
            <a:xfrm>
              <a:off x="2467100" y="1785900"/>
              <a:ext cx="9300" cy="8250"/>
            </a:xfrm>
            <a:custGeom>
              <a:rect b="b" l="l" r="r" t="t"/>
              <a:pathLst>
                <a:path extrusionOk="0" h="330" w="372">
                  <a:moveTo>
                    <a:pt x="136" y="1"/>
                  </a:moveTo>
                  <a:cubicBezTo>
                    <a:pt x="128" y="1"/>
                    <a:pt x="120" y="2"/>
                    <a:pt x="111" y="4"/>
                  </a:cubicBezTo>
                  <a:cubicBezTo>
                    <a:pt x="92" y="4"/>
                    <a:pt x="78" y="8"/>
                    <a:pt x="60" y="18"/>
                  </a:cubicBezTo>
                  <a:cubicBezTo>
                    <a:pt x="46" y="27"/>
                    <a:pt x="37" y="36"/>
                    <a:pt x="28" y="50"/>
                  </a:cubicBezTo>
                  <a:cubicBezTo>
                    <a:pt x="14" y="63"/>
                    <a:pt x="5" y="78"/>
                    <a:pt x="5" y="96"/>
                  </a:cubicBezTo>
                  <a:lnTo>
                    <a:pt x="1" y="128"/>
                  </a:lnTo>
                  <a:cubicBezTo>
                    <a:pt x="1" y="151"/>
                    <a:pt x="5" y="173"/>
                    <a:pt x="14" y="196"/>
                  </a:cubicBezTo>
                  <a:cubicBezTo>
                    <a:pt x="33" y="224"/>
                    <a:pt x="60" y="247"/>
                    <a:pt x="92" y="256"/>
                  </a:cubicBezTo>
                  <a:cubicBezTo>
                    <a:pt x="101" y="256"/>
                    <a:pt x="106" y="256"/>
                    <a:pt x="111" y="261"/>
                  </a:cubicBezTo>
                  <a:cubicBezTo>
                    <a:pt x="120" y="266"/>
                    <a:pt x="129" y="270"/>
                    <a:pt x="139" y="275"/>
                  </a:cubicBezTo>
                  <a:cubicBezTo>
                    <a:pt x="139" y="279"/>
                    <a:pt x="143" y="279"/>
                    <a:pt x="143" y="279"/>
                  </a:cubicBezTo>
                  <a:cubicBezTo>
                    <a:pt x="147" y="283"/>
                    <a:pt x="147" y="289"/>
                    <a:pt x="152" y="289"/>
                  </a:cubicBezTo>
                  <a:cubicBezTo>
                    <a:pt x="170" y="307"/>
                    <a:pt x="188" y="316"/>
                    <a:pt x="211" y="325"/>
                  </a:cubicBezTo>
                  <a:cubicBezTo>
                    <a:pt x="221" y="325"/>
                    <a:pt x="234" y="325"/>
                    <a:pt x="243" y="330"/>
                  </a:cubicBezTo>
                  <a:cubicBezTo>
                    <a:pt x="253" y="330"/>
                    <a:pt x="266" y="325"/>
                    <a:pt x="281" y="321"/>
                  </a:cubicBezTo>
                  <a:lnTo>
                    <a:pt x="289" y="321"/>
                  </a:lnTo>
                  <a:cubicBezTo>
                    <a:pt x="289" y="321"/>
                    <a:pt x="294" y="316"/>
                    <a:pt x="298" y="316"/>
                  </a:cubicBezTo>
                  <a:cubicBezTo>
                    <a:pt x="308" y="311"/>
                    <a:pt x="317" y="307"/>
                    <a:pt x="321" y="302"/>
                  </a:cubicBezTo>
                  <a:cubicBezTo>
                    <a:pt x="331" y="293"/>
                    <a:pt x="340" y="289"/>
                    <a:pt x="344" y="279"/>
                  </a:cubicBezTo>
                  <a:cubicBezTo>
                    <a:pt x="349" y="275"/>
                    <a:pt x="349" y="270"/>
                    <a:pt x="353" y="266"/>
                  </a:cubicBezTo>
                  <a:cubicBezTo>
                    <a:pt x="359" y="256"/>
                    <a:pt x="363" y="247"/>
                    <a:pt x="367" y="238"/>
                  </a:cubicBezTo>
                  <a:lnTo>
                    <a:pt x="367" y="234"/>
                  </a:lnTo>
                  <a:cubicBezTo>
                    <a:pt x="367" y="220"/>
                    <a:pt x="372" y="211"/>
                    <a:pt x="372" y="196"/>
                  </a:cubicBezTo>
                  <a:cubicBezTo>
                    <a:pt x="372" y="188"/>
                    <a:pt x="367" y="173"/>
                    <a:pt x="367" y="165"/>
                  </a:cubicBezTo>
                  <a:cubicBezTo>
                    <a:pt x="363" y="146"/>
                    <a:pt x="359" y="133"/>
                    <a:pt x="344" y="118"/>
                  </a:cubicBezTo>
                  <a:cubicBezTo>
                    <a:pt x="340" y="114"/>
                    <a:pt x="336" y="109"/>
                    <a:pt x="331" y="105"/>
                  </a:cubicBezTo>
                  <a:cubicBezTo>
                    <a:pt x="326" y="101"/>
                    <a:pt x="321" y="96"/>
                    <a:pt x="317" y="91"/>
                  </a:cubicBezTo>
                  <a:cubicBezTo>
                    <a:pt x="308" y="82"/>
                    <a:pt x="294" y="69"/>
                    <a:pt x="281" y="59"/>
                  </a:cubicBezTo>
                  <a:cubicBezTo>
                    <a:pt x="276" y="54"/>
                    <a:pt x="266" y="50"/>
                    <a:pt x="262" y="50"/>
                  </a:cubicBezTo>
                  <a:cubicBezTo>
                    <a:pt x="253" y="41"/>
                    <a:pt x="239" y="36"/>
                    <a:pt x="230" y="31"/>
                  </a:cubicBezTo>
                  <a:cubicBezTo>
                    <a:pt x="207" y="23"/>
                    <a:pt x="184" y="8"/>
                    <a:pt x="161" y="4"/>
                  </a:cubicBezTo>
                  <a:cubicBezTo>
                    <a:pt x="152" y="2"/>
                    <a:pt x="144" y="1"/>
                    <a:pt x="1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4" name="Google Shape;3694;p46"/>
            <p:cNvSpPr/>
            <p:nvPr/>
          </p:nvSpPr>
          <p:spPr>
            <a:xfrm>
              <a:off x="2065825" y="1851475"/>
              <a:ext cx="114200" cy="138650"/>
            </a:xfrm>
            <a:custGeom>
              <a:rect b="b" l="l" r="r" t="t"/>
              <a:pathLst>
                <a:path extrusionOk="0" h="5546" w="4568">
                  <a:moveTo>
                    <a:pt x="1405" y="1"/>
                  </a:moveTo>
                  <a:cubicBezTo>
                    <a:pt x="1264" y="1"/>
                    <a:pt x="1124" y="15"/>
                    <a:pt x="987" y="45"/>
                  </a:cubicBezTo>
                  <a:cubicBezTo>
                    <a:pt x="872" y="73"/>
                    <a:pt x="762" y="115"/>
                    <a:pt x="671" y="192"/>
                  </a:cubicBezTo>
                  <a:cubicBezTo>
                    <a:pt x="578" y="266"/>
                    <a:pt x="519" y="380"/>
                    <a:pt x="496" y="500"/>
                  </a:cubicBezTo>
                  <a:cubicBezTo>
                    <a:pt x="455" y="733"/>
                    <a:pt x="519" y="981"/>
                    <a:pt x="656" y="1174"/>
                  </a:cubicBezTo>
                  <a:cubicBezTo>
                    <a:pt x="808" y="1389"/>
                    <a:pt x="1028" y="1546"/>
                    <a:pt x="1262" y="1660"/>
                  </a:cubicBezTo>
                  <a:cubicBezTo>
                    <a:pt x="1372" y="1715"/>
                    <a:pt x="1482" y="1760"/>
                    <a:pt x="1596" y="1793"/>
                  </a:cubicBezTo>
                  <a:cubicBezTo>
                    <a:pt x="1046" y="2109"/>
                    <a:pt x="542" y="2536"/>
                    <a:pt x="207" y="3072"/>
                  </a:cubicBezTo>
                  <a:cubicBezTo>
                    <a:pt x="97" y="3256"/>
                    <a:pt x="0" y="3457"/>
                    <a:pt x="0" y="3673"/>
                  </a:cubicBezTo>
                  <a:cubicBezTo>
                    <a:pt x="5" y="3884"/>
                    <a:pt x="97" y="4081"/>
                    <a:pt x="276" y="4196"/>
                  </a:cubicBezTo>
                  <a:cubicBezTo>
                    <a:pt x="389" y="4267"/>
                    <a:pt x="509" y="4296"/>
                    <a:pt x="630" y="4296"/>
                  </a:cubicBezTo>
                  <a:cubicBezTo>
                    <a:pt x="918" y="4296"/>
                    <a:pt x="1216" y="4134"/>
                    <a:pt x="1454" y="3989"/>
                  </a:cubicBezTo>
                  <a:cubicBezTo>
                    <a:pt x="1518" y="3953"/>
                    <a:pt x="1583" y="3912"/>
                    <a:pt x="1643" y="3870"/>
                  </a:cubicBezTo>
                  <a:lnTo>
                    <a:pt x="1643" y="3870"/>
                  </a:lnTo>
                  <a:cubicBezTo>
                    <a:pt x="1469" y="4205"/>
                    <a:pt x="1335" y="4600"/>
                    <a:pt x="1353" y="4985"/>
                  </a:cubicBezTo>
                  <a:cubicBezTo>
                    <a:pt x="1363" y="5163"/>
                    <a:pt x="1418" y="5347"/>
                    <a:pt x="1569" y="5462"/>
                  </a:cubicBezTo>
                  <a:cubicBezTo>
                    <a:pt x="1650" y="5522"/>
                    <a:pt x="1750" y="5546"/>
                    <a:pt x="1852" y="5546"/>
                  </a:cubicBezTo>
                  <a:cubicBezTo>
                    <a:pt x="1951" y="5546"/>
                    <a:pt x="2052" y="5523"/>
                    <a:pt x="2138" y="5489"/>
                  </a:cubicBezTo>
                  <a:cubicBezTo>
                    <a:pt x="2495" y="5343"/>
                    <a:pt x="2720" y="4994"/>
                    <a:pt x="2881" y="4659"/>
                  </a:cubicBezTo>
                  <a:cubicBezTo>
                    <a:pt x="2908" y="4600"/>
                    <a:pt x="2936" y="4535"/>
                    <a:pt x="2963" y="4475"/>
                  </a:cubicBezTo>
                  <a:lnTo>
                    <a:pt x="2963" y="4545"/>
                  </a:lnTo>
                  <a:cubicBezTo>
                    <a:pt x="2972" y="4673"/>
                    <a:pt x="2972" y="4801"/>
                    <a:pt x="3000" y="4925"/>
                  </a:cubicBezTo>
                  <a:cubicBezTo>
                    <a:pt x="3023" y="5040"/>
                    <a:pt x="3101" y="5145"/>
                    <a:pt x="3220" y="5168"/>
                  </a:cubicBezTo>
                  <a:cubicBezTo>
                    <a:pt x="3241" y="5173"/>
                    <a:pt x="3262" y="5175"/>
                    <a:pt x="3283" y="5175"/>
                  </a:cubicBezTo>
                  <a:cubicBezTo>
                    <a:pt x="3393" y="5175"/>
                    <a:pt x="3497" y="5110"/>
                    <a:pt x="3577" y="5040"/>
                  </a:cubicBezTo>
                  <a:cubicBezTo>
                    <a:pt x="3747" y="4888"/>
                    <a:pt x="3862" y="4659"/>
                    <a:pt x="3912" y="4444"/>
                  </a:cubicBezTo>
                  <a:cubicBezTo>
                    <a:pt x="3926" y="4384"/>
                    <a:pt x="3940" y="4325"/>
                    <a:pt x="3945" y="4264"/>
                  </a:cubicBezTo>
                  <a:cubicBezTo>
                    <a:pt x="3949" y="4270"/>
                    <a:pt x="3954" y="4278"/>
                    <a:pt x="3958" y="4283"/>
                  </a:cubicBezTo>
                  <a:cubicBezTo>
                    <a:pt x="4013" y="4384"/>
                    <a:pt x="4091" y="4499"/>
                    <a:pt x="4225" y="4499"/>
                  </a:cubicBezTo>
                  <a:cubicBezTo>
                    <a:pt x="4348" y="4499"/>
                    <a:pt x="4435" y="4397"/>
                    <a:pt x="4481" y="4292"/>
                  </a:cubicBezTo>
                  <a:cubicBezTo>
                    <a:pt x="4532" y="4173"/>
                    <a:pt x="4540" y="4035"/>
                    <a:pt x="4555" y="3906"/>
                  </a:cubicBezTo>
                  <a:cubicBezTo>
                    <a:pt x="4568" y="3779"/>
                    <a:pt x="4568" y="3650"/>
                    <a:pt x="4564" y="3517"/>
                  </a:cubicBezTo>
                  <a:cubicBezTo>
                    <a:pt x="4559" y="3246"/>
                    <a:pt x="4517" y="2976"/>
                    <a:pt x="4458" y="2714"/>
                  </a:cubicBezTo>
                  <a:cubicBezTo>
                    <a:pt x="4394" y="2412"/>
                    <a:pt x="4284" y="2123"/>
                    <a:pt x="4187" y="1834"/>
                  </a:cubicBezTo>
                  <a:cubicBezTo>
                    <a:pt x="4183" y="1811"/>
                    <a:pt x="4174" y="1798"/>
                    <a:pt x="4155" y="1788"/>
                  </a:cubicBezTo>
                  <a:cubicBezTo>
                    <a:pt x="3880" y="1023"/>
                    <a:pt x="3133" y="513"/>
                    <a:pt x="2413" y="215"/>
                  </a:cubicBezTo>
                  <a:cubicBezTo>
                    <a:pt x="2094" y="85"/>
                    <a:pt x="1749" y="1"/>
                    <a:pt x="14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5" name="Google Shape;3695;p46"/>
            <p:cNvSpPr/>
            <p:nvPr/>
          </p:nvSpPr>
          <p:spPr>
            <a:xfrm>
              <a:off x="2091625" y="1860100"/>
              <a:ext cx="86700" cy="89825"/>
            </a:xfrm>
            <a:custGeom>
              <a:rect b="b" l="l" r="r" t="t"/>
              <a:pathLst>
                <a:path extrusionOk="0" h="3593" w="3468">
                  <a:moveTo>
                    <a:pt x="725" y="235"/>
                  </a:moveTo>
                  <a:cubicBezTo>
                    <a:pt x="931" y="235"/>
                    <a:pt x="1142" y="290"/>
                    <a:pt x="1335" y="352"/>
                  </a:cubicBezTo>
                  <a:cubicBezTo>
                    <a:pt x="1853" y="513"/>
                    <a:pt x="2308" y="847"/>
                    <a:pt x="2638" y="1269"/>
                  </a:cubicBezTo>
                  <a:cubicBezTo>
                    <a:pt x="2803" y="1489"/>
                    <a:pt x="2935" y="1732"/>
                    <a:pt x="3032" y="1993"/>
                  </a:cubicBezTo>
                  <a:cubicBezTo>
                    <a:pt x="3119" y="2241"/>
                    <a:pt x="3188" y="2511"/>
                    <a:pt x="3188" y="2778"/>
                  </a:cubicBezTo>
                  <a:cubicBezTo>
                    <a:pt x="3193" y="2915"/>
                    <a:pt x="3174" y="3057"/>
                    <a:pt x="3110" y="3176"/>
                  </a:cubicBezTo>
                  <a:cubicBezTo>
                    <a:pt x="3078" y="3231"/>
                    <a:pt x="3045" y="3286"/>
                    <a:pt x="2990" y="3319"/>
                  </a:cubicBezTo>
                  <a:cubicBezTo>
                    <a:pt x="2968" y="3333"/>
                    <a:pt x="2946" y="3338"/>
                    <a:pt x="2925" y="3338"/>
                  </a:cubicBezTo>
                  <a:cubicBezTo>
                    <a:pt x="2903" y="3338"/>
                    <a:pt x="2881" y="3333"/>
                    <a:pt x="2858" y="3324"/>
                  </a:cubicBezTo>
                  <a:cubicBezTo>
                    <a:pt x="2742" y="3278"/>
                    <a:pt x="2679" y="3159"/>
                    <a:pt x="2651" y="3044"/>
                  </a:cubicBezTo>
                  <a:cubicBezTo>
                    <a:pt x="2600" y="2874"/>
                    <a:pt x="2596" y="2700"/>
                    <a:pt x="2537" y="2535"/>
                  </a:cubicBezTo>
                  <a:cubicBezTo>
                    <a:pt x="2518" y="2481"/>
                    <a:pt x="2470" y="2452"/>
                    <a:pt x="2422" y="2452"/>
                  </a:cubicBezTo>
                  <a:cubicBezTo>
                    <a:pt x="2377" y="2452"/>
                    <a:pt x="2332" y="2478"/>
                    <a:pt x="2316" y="2535"/>
                  </a:cubicBezTo>
                  <a:cubicBezTo>
                    <a:pt x="2230" y="2810"/>
                    <a:pt x="2000" y="3039"/>
                    <a:pt x="1730" y="3136"/>
                  </a:cubicBezTo>
                  <a:cubicBezTo>
                    <a:pt x="1660" y="3161"/>
                    <a:pt x="1567" y="3189"/>
                    <a:pt x="1481" y="3189"/>
                  </a:cubicBezTo>
                  <a:cubicBezTo>
                    <a:pt x="1431" y="3189"/>
                    <a:pt x="1383" y="3179"/>
                    <a:pt x="1345" y="3154"/>
                  </a:cubicBezTo>
                  <a:cubicBezTo>
                    <a:pt x="1220" y="3076"/>
                    <a:pt x="1400" y="2888"/>
                    <a:pt x="1459" y="2810"/>
                  </a:cubicBezTo>
                  <a:cubicBezTo>
                    <a:pt x="1597" y="2649"/>
                    <a:pt x="1743" y="2488"/>
                    <a:pt x="1904" y="2351"/>
                  </a:cubicBezTo>
                  <a:cubicBezTo>
                    <a:pt x="1972" y="2294"/>
                    <a:pt x="1908" y="2190"/>
                    <a:pt x="1835" y="2190"/>
                  </a:cubicBezTo>
                  <a:cubicBezTo>
                    <a:pt x="1820" y="2190"/>
                    <a:pt x="1804" y="2194"/>
                    <a:pt x="1789" y="2204"/>
                  </a:cubicBezTo>
                  <a:cubicBezTo>
                    <a:pt x="1605" y="2319"/>
                    <a:pt x="1408" y="2401"/>
                    <a:pt x="1202" y="2461"/>
                  </a:cubicBezTo>
                  <a:cubicBezTo>
                    <a:pt x="1090" y="2490"/>
                    <a:pt x="969" y="2526"/>
                    <a:pt x="849" y="2526"/>
                  </a:cubicBezTo>
                  <a:cubicBezTo>
                    <a:pt x="798" y="2526"/>
                    <a:pt x="747" y="2519"/>
                    <a:pt x="697" y="2503"/>
                  </a:cubicBezTo>
                  <a:cubicBezTo>
                    <a:pt x="647" y="2484"/>
                    <a:pt x="596" y="2452"/>
                    <a:pt x="587" y="2393"/>
                  </a:cubicBezTo>
                  <a:cubicBezTo>
                    <a:pt x="574" y="2319"/>
                    <a:pt x="638" y="2251"/>
                    <a:pt x="689" y="2204"/>
                  </a:cubicBezTo>
                  <a:cubicBezTo>
                    <a:pt x="839" y="2071"/>
                    <a:pt x="1019" y="1961"/>
                    <a:pt x="1193" y="1855"/>
                  </a:cubicBezTo>
                  <a:cubicBezTo>
                    <a:pt x="1394" y="1737"/>
                    <a:pt x="1610" y="1631"/>
                    <a:pt x="1830" y="1544"/>
                  </a:cubicBezTo>
                  <a:cubicBezTo>
                    <a:pt x="1926" y="1502"/>
                    <a:pt x="1905" y="1361"/>
                    <a:pt x="1810" y="1361"/>
                  </a:cubicBezTo>
                  <a:cubicBezTo>
                    <a:pt x="1800" y="1361"/>
                    <a:pt x="1790" y="1363"/>
                    <a:pt x="1779" y="1366"/>
                  </a:cubicBezTo>
                  <a:cubicBezTo>
                    <a:pt x="1771" y="1366"/>
                    <a:pt x="1762" y="1370"/>
                    <a:pt x="1752" y="1370"/>
                  </a:cubicBezTo>
                  <a:cubicBezTo>
                    <a:pt x="1740" y="1370"/>
                    <a:pt x="1729" y="1370"/>
                    <a:pt x="1717" y="1370"/>
                  </a:cubicBezTo>
                  <a:cubicBezTo>
                    <a:pt x="1459" y="1370"/>
                    <a:pt x="1205" y="1324"/>
                    <a:pt x="964" y="1223"/>
                  </a:cubicBezTo>
                  <a:cubicBezTo>
                    <a:pt x="839" y="1173"/>
                    <a:pt x="721" y="1108"/>
                    <a:pt x="606" y="1030"/>
                  </a:cubicBezTo>
                  <a:cubicBezTo>
                    <a:pt x="496" y="957"/>
                    <a:pt x="386" y="875"/>
                    <a:pt x="308" y="765"/>
                  </a:cubicBezTo>
                  <a:cubicBezTo>
                    <a:pt x="244" y="672"/>
                    <a:pt x="207" y="562"/>
                    <a:pt x="253" y="452"/>
                  </a:cubicBezTo>
                  <a:cubicBezTo>
                    <a:pt x="303" y="342"/>
                    <a:pt x="409" y="283"/>
                    <a:pt x="524" y="255"/>
                  </a:cubicBezTo>
                  <a:cubicBezTo>
                    <a:pt x="590" y="241"/>
                    <a:pt x="657" y="235"/>
                    <a:pt x="725" y="235"/>
                  </a:cubicBezTo>
                  <a:close/>
                  <a:moveTo>
                    <a:pt x="690" y="0"/>
                  </a:moveTo>
                  <a:cubicBezTo>
                    <a:pt x="663" y="0"/>
                    <a:pt x="637" y="1"/>
                    <a:pt x="611" y="3"/>
                  </a:cubicBezTo>
                  <a:cubicBezTo>
                    <a:pt x="321" y="31"/>
                    <a:pt x="1" y="278"/>
                    <a:pt x="37" y="600"/>
                  </a:cubicBezTo>
                  <a:cubicBezTo>
                    <a:pt x="56" y="774"/>
                    <a:pt x="166" y="920"/>
                    <a:pt x="294" y="1036"/>
                  </a:cubicBezTo>
                  <a:cubicBezTo>
                    <a:pt x="427" y="1154"/>
                    <a:pt x="579" y="1256"/>
                    <a:pt x="744" y="1333"/>
                  </a:cubicBezTo>
                  <a:cubicBezTo>
                    <a:pt x="932" y="1421"/>
                    <a:pt x="1129" y="1485"/>
                    <a:pt x="1335" y="1516"/>
                  </a:cubicBezTo>
                  <a:cubicBezTo>
                    <a:pt x="1248" y="1553"/>
                    <a:pt x="1165" y="1590"/>
                    <a:pt x="1087" y="1635"/>
                  </a:cubicBezTo>
                  <a:cubicBezTo>
                    <a:pt x="977" y="1696"/>
                    <a:pt x="871" y="1760"/>
                    <a:pt x="771" y="1828"/>
                  </a:cubicBezTo>
                  <a:cubicBezTo>
                    <a:pt x="670" y="1897"/>
                    <a:pt x="569" y="1971"/>
                    <a:pt x="496" y="2067"/>
                  </a:cubicBezTo>
                  <a:cubicBezTo>
                    <a:pt x="422" y="2158"/>
                    <a:pt x="367" y="2264"/>
                    <a:pt x="382" y="2388"/>
                  </a:cubicBezTo>
                  <a:cubicBezTo>
                    <a:pt x="390" y="2484"/>
                    <a:pt x="445" y="2566"/>
                    <a:pt x="532" y="2622"/>
                  </a:cubicBezTo>
                  <a:cubicBezTo>
                    <a:pt x="614" y="2673"/>
                    <a:pt x="713" y="2690"/>
                    <a:pt x="813" y="2690"/>
                  </a:cubicBezTo>
                  <a:cubicBezTo>
                    <a:pt x="909" y="2690"/>
                    <a:pt x="1006" y="2675"/>
                    <a:pt x="1091" y="2659"/>
                  </a:cubicBezTo>
                  <a:cubicBezTo>
                    <a:pt x="1174" y="2640"/>
                    <a:pt x="1248" y="2622"/>
                    <a:pt x="1326" y="2598"/>
                  </a:cubicBezTo>
                  <a:lnTo>
                    <a:pt x="1326" y="2598"/>
                  </a:lnTo>
                  <a:cubicBezTo>
                    <a:pt x="1307" y="2617"/>
                    <a:pt x="1294" y="2636"/>
                    <a:pt x="1275" y="2659"/>
                  </a:cubicBezTo>
                  <a:cubicBezTo>
                    <a:pt x="1147" y="2819"/>
                    <a:pt x="977" y="3053"/>
                    <a:pt x="1129" y="3259"/>
                  </a:cubicBezTo>
                  <a:cubicBezTo>
                    <a:pt x="1211" y="3373"/>
                    <a:pt x="1349" y="3411"/>
                    <a:pt x="1485" y="3411"/>
                  </a:cubicBezTo>
                  <a:cubicBezTo>
                    <a:pt x="1546" y="3411"/>
                    <a:pt x="1606" y="3403"/>
                    <a:pt x="1661" y="3392"/>
                  </a:cubicBezTo>
                  <a:cubicBezTo>
                    <a:pt x="1853" y="3351"/>
                    <a:pt x="2027" y="3259"/>
                    <a:pt x="2175" y="3136"/>
                  </a:cubicBezTo>
                  <a:cubicBezTo>
                    <a:pt x="2253" y="3072"/>
                    <a:pt x="2316" y="2994"/>
                    <a:pt x="2376" y="2915"/>
                  </a:cubicBezTo>
                  <a:cubicBezTo>
                    <a:pt x="2385" y="2979"/>
                    <a:pt x="2395" y="3044"/>
                    <a:pt x="2408" y="3108"/>
                  </a:cubicBezTo>
                  <a:cubicBezTo>
                    <a:pt x="2445" y="3269"/>
                    <a:pt x="2528" y="3406"/>
                    <a:pt x="2655" y="3502"/>
                  </a:cubicBezTo>
                  <a:cubicBezTo>
                    <a:pt x="2735" y="3560"/>
                    <a:pt x="2827" y="3593"/>
                    <a:pt x="2919" y="3593"/>
                  </a:cubicBezTo>
                  <a:cubicBezTo>
                    <a:pt x="2982" y="3593"/>
                    <a:pt x="3046" y="3577"/>
                    <a:pt x="3106" y="3544"/>
                  </a:cubicBezTo>
                  <a:cubicBezTo>
                    <a:pt x="3238" y="3466"/>
                    <a:pt x="3326" y="3314"/>
                    <a:pt x="3371" y="3172"/>
                  </a:cubicBezTo>
                  <a:cubicBezTo>
                    <a:pt x="3468" y="2874"/>
                    <a:pt x="3417" y="2539"/>
                    <a:pt x="3343" y="2241"/>
                  </a:cubicBezTo>
                  <a:cubicBezTo>
                    <a:pt x="3265" y="1934"/>
                    <a:pt x="3138" y="1645"/>
                    <a:pt x="2968" y="1375"/>
                  </a:cubicBezTo>
                  <a:cubicBezTo>
                    <a:pt x="2638" y="843"/>
                    <a:pt x="2137" y="435"/>
                    <a:pt x="1555" y="200"/>
                  </a:cubicBezTo>
                  <a:cubicBezTo>
                    <a:pt x="1408" y="141"/>
                    <a:pt x="1257" y="90"/>
                    <a:pt x="1106" y="54"/>
                  </a:cubicBezTo>
                  <a:cubicBezTo>
                    <a:pt x="971" y="27"/>
                    <a:pt x="829" y="0"/>
                    <a:pt x="6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6" name="Google Shape;3696;p46"/>
            <p:cNvSpPr/>
            <p:nvPr/>
          </p:nvSpPr>
          <p:spPr>
            <a:xfrm>
              <a:off x="2046800" y="1535850"/>
              <a:ext cx="201000" cy="209175"/>
            </a:xfrm>
            <a:custGeom>
              <a:rect b="b" l="l" r="r" t="t"/>
              <a:pathLst>
                <a:path extrusionOk="0" h="8367" w="8040">
                  <a:moveTo>
                    <a:pt x="4752" y="1"/>
                  </a:moveTo>
                  <a:cubicBezTo>
                    <a:pt x="4378" y="1"/>
                    <a:pt x="4062" y="268"/>
                    <a:pt x="3972" y="660"/>
                  </a:cubicBezTo>
                  <a:cubicBezTo>
                    <a:pt x="3903" y="963"/>
                    <a:pt x="3930" y="1279"/>
                    <a:pt x="3991" y="1586"/>
                  </a:cubicBezTo>
                  <a:cubicBezTo>
                    <a:pt x="3798" y="1251"/>
                    <a:pt x="3591" y="917"/>
                    <a:pt x="3288" y="678"/>
                  </a:cubicBezTo>
                  <a:cubicBezTo>
                    <a:pt x="3092" y="520"/>
                    <a:pt x="2826" y="416"/>
                    <a:pt x="2569" y="416"/>
                  </a:cubicBezTo>
                  <a:cubicBezTo>
                    <a:pt x="2341" y="416"/>
                    <a:pt x="2121" y="498"/>
                    <a:pt x="1963" y="697"/>
                  </a:cubicBezTo>
                  <a:cubicBezTo>
                    <a:pt x="1807" y="889"/>
                    <a:pt x="1729" y="1192"/>
                    <a:pt x="1679" y="1435"/>
                  </a:cubicBezTo>
                  <a:cubicBezTo>
                    <a:pt x="1661" y="1531"/>
                    <a:pt x="1652" y="1623"/>
                    <a:pt x="1656" y="1715"/>
                  </a:cubicBezTo>
                  <a:cubicBezTo>
                    <a:pt x="1562" y="1682"/>
                    <a:pt x="1464" y="1664"/>
                    <a:pt x="1366" y="1664"/>
                  </a:cubicBezTo>
                  <a:cubicBezTo>
                    <a:pt x="1192" y="1664"/>
                    <a:pt x="1020" y="1721"/>
                    <a:pt x="876" y="1857"/>
                  </a:cubicBezTo>
                  <a:cubicBezTo>
                    <a:pt x="573" y="2141"/>
                    <a:pt x="454" y="2687"/>
                    <a:pt x="477" y="3095"/>
                  </a:cubicBezTo>
                  <a:cubicBezTo>
                    <a:pt x="514" y="3654"/>
                    <a:pt x="780" y="4187"/>
                    <a:pt x="1106" y="4640"/>
                  </a:cubicBezTo>
                  <a:cubicBezTo>
                    <a:pt x="1202" y="4778"/>
                    <a:pt x="1312" y="4915"/>
                    <a:pt x="1422" y="5044"/>
                  </a:cubicBezTo>
                  <a:cubicBezTo>
                    <a:pt x="1417" y="5044"/>
                    <a:pt x="1417" y="5044"/>
                    <a:pt x="1413" y="5040"/>
                  </a:cubicBezTo>
                  <a:cubicBezTo>
                    <a:pt x="1214" y="4904"/>
                    <a:pt x="930" y="4589"/>
                    <a:pt x="662" y="4589"/>
                  </a:cubicBezTo>
                  <a:cubicBezTo>
                    <a:pt x="659" y="4589"/>
                    <a:pt x="655" y="4590"/>
                    <a:pt x="651" y="4590"/>
                  </a:cubicBezTo>
                  <a:cubicBezTo>
                    <a:pt x="1" y="4613"/>
                    <a:pt x="761" y="5760"/>
                    <a:pt x="922" y="5938"/>
                  </a:cubicBezTo>
                  <a:cubicBezTo>
                    <a:pt x="1362" y="6429"/>
                    <a:pt x="1890" y="6865"/>
                    <a:pt x="2422" y="7254"/>
                  </a:cubicBezTo>
                  <a:cubicBezTo>
                    <a:pt x="3000" y="7681"/>
                    <a:pt x="3627" y="8057"/>
                    <a:pt x="4311" y="8282"/>
                  </a:cubicBezTo>
                  <a:cubicBezTo>
                    <a:pt x="4328" y="8288"/>
                    <a:pt x="4344" y="8290"/>
                    <a:pt x="4360" y="8290"/>
                  </a:cubicBezTo>
                  <a:cubicBezTo>
                    <a:pt x="4395" y="8290"/>
                    <a:pt x="4428" y="8277"/>
                    <a:pt x="4453" y="8255"/>
                  </a:cubicBezTo>
                  <a:cubicBezTo>
                    <a:pt x="4678" y="8335"/>
                    <a:pt x="4924" y="8367"/>
                    <a:pt x="5170" y="8367"/>
                  </a:cubicBezTo>
                  <a:cubicBezTo>
                    <a:pt x="5447" y="8367"/>
                    <a:pt x="5724" y="8326"/>
                    <a:pt x="5972" y="8268"/>
                  </a:cubicBezTo>
                  <a:cubicBezTo>
                    <a:pt x="6802" y="8067"/>
                    <a:pt x="7388" y="7438"/>
                    <a:pt x="7700" y="6659"/>
                  </a:cubicBezTo>
                  <a:cubicBezTo>
                    <a:pt x="8040" y="5787"/>
                    <a:pt x="7953" y="4778"/>
                    <a:pt x="7755" y="3884"/>
                  </a:cubicBezTo>
                  <a:cubicBezTo>
                    <a:pt x="7650" y="3412"/>
                    <a:pt x="7507" y="2944"/>
                    <a:pt x="7342" y="2485"/>
                  </a:cubicBezTo>
                  <a:cubicBezTo>
                    <a:pt x="7200" y="2081"/>
                    <a:pt x="7045" y="1669"/>
                    <a:pt x="6810" y="1306"/>
                  </a:cubicBezTo>
                  <a:cubicBezTo>
                    <a:pt x="6599" y="981"/>
                    <a:pt x="6237" y="490"/>
                    <a:pt x="5834" y="394"/>
                  </a:cubicBezTo>
                  <a:cubicBezTo>
                    <a:pt x="5796" y="386"/>
                    <a:pt x="5760" y="382"/>
                    <a:pt x="5724" y="382"/>
                  </a:cubicBezTo>
                  <a:cubicBezTo>
                    <a:pt x="5642" y="382"/>
                    <a:pt x="5566" y="403"/>
                    <a:pt x="5498" y="445"/>
                  </a:cubicBezTo>
                  <a:cubicBezTo>
                    <a:pt x="5403" y="248"/>
                    <a:pt x="5215" y="105"/>
                    <a:pt x="5003" y="41"/>
                  </a:cubicBezTo>
                  <a:cubicBezTo>
                    <a:pt x="4918" y="14"/>
                    <a:pt x="4833" y="1"/>
                    <a:pt x="47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7" name="Google Shape;3697;p46"/>
            <p:cNvSpPr/>
            <p:nvPr/>
          </p:nvSpPr>
          <p:spPr>
            <a:xfrm>
              <a:off x="2062050" y="1548375"/>
              <a:ext cx="173125" cy="187250"/>
            </a:xfrm>
            <a:custGeom>
              <a:rect b="b" l="l" r="r" t="t"/>
              <a:pathLst>
                <a:path extrusionOk="0" h="7490" w="6925">
                  <a:moveTo>
                    <a:pt x="4100" y="1"/>
                  </a:moveTo>
                  <a:cubicBezTo>
                    <a:pt x="3970" y="1"/>
                    <a:pt x="3832" y="53"/>
                    <a:pt x="3779" y="149"/>
                  </a:cubicBezTo>
                  <a:cubicBezTo>
                    <a:pt x="3623" y="411"/>
                    <a:pt x="3641" y="765"/>
                    <a:pt x="3692" y="1057"/>
                  </a:cubicBezTo>
                  <a:cubicBezTo>
                    <a:pt x="3788" y="1608"/>
                    <a:pt x="3857" y="2090"/>
                    <a:pt x="3775" y="2158"/>
                  </a:cubicBezTo>
                  <a:cubicBezTo>
                    <a:pt x="3765" y="2167"/>
                    <a:pt x="3755" y="2173"/>
                    <a:pt x="3744" y="2173"/>
                  </a:cubicBezTo>
                  <a:cubicBezTo>
                    <a:pt x="3691" y="2173"/>
                    <a:pt x="3586" y="2045"/>
                    <a:pt x="3114" y="1398"/>
                  </a:cubicBezTo>
                  <a:cubicBezTo>
                    <a:pt x="2935" y="1150"/>
                    <a:pt x="2761" y="865"/>
                    <a:pt x="2528" y="663"/>
                  </a:cubicBezTo>
                  <a:cubicBezTo>
                    <a:pt x="2349" y="512"/>
                    <a:pt x="2128" y="434"/>
                    <a:pt x="1918" y="434"/>
                  </a:cubicBezTo>
                  <a:cubicBezTo>
                    <a:pt x="1588" y="434"/>
                    <a:pt x="1284" y="626"/>
                    <a:pt x="1211" y="1030"/>
                  </a:cubicBezTo>
                  <a:cubicBezTo>
                    <a:pt x="1174" y="1227"/>
                    <a:pt x="1184" y="1443"/>
                    <a:pt x="1224" y="1654"/>
                  </a:cubicBezTo>
                  <a:cubicBezTo>
                    <a:pt x="1233" y="1677"/>
                    <a:pt x="1215" y="1697"/>
                    <a:pt x="1193" y="1697"/>
                  </a:cubicBezTo>
                  <a:cubicBezTo>
                    <a:pt x="1188" y="1697"/>
                    <a:pt x="1184" y="1696"/>
                    <a:pt x="1179" y="1695"/>
                  </a:cubicBezTo>
                  <a:cubicBezTo>
                    <a:pt x="1052" y="1649"/>
                    <a:pt x="920" y="1617"/>
                    <a:pt x="791" y="1617"/>
                  </a:cubicBezTo>
                  <a:cubicBezTo>
                    <a:pt x="781" y="1617"/>
                    <a:pt x="771" y="1617"/>
                    <a:pt x="761" y="1618"/>
                  </a:cubicBezTo>
                  <a:cubicBezTo>
                    <a:pt x="115" y="1640"/>
                    <a:pt x="1" y="2333"/>
                    <a:pt x="111" y="2833"/>
                  </a:cubicBezTo>
                  <a:cubicBezTo>
                    <a:pt x="257" y="3474"/>
                    <a:pt x="816" y="4291"/>
                    <a:pt x="1298" y="4924"/>
                  </a:cubicBezTo>
                  <a:cubicBezTo>
                    <a:pt x="1320" y="4953"/>
                    <a:pt x="1298" y="4986"/>
                    <a:pt x="1269" y="4986"/>
                  </a:cubicBezTo>
                  <a:cubicBezTo>
                    <a:pt x="1262" y="4986"/>
                    <a:pt x="1255" y="4984"/>
                    <a:pt x="1248" y="4979"/>
                  </a:cubicBezTo>
                  <a:cubicBezTo>
                    <a:pt x="1046" y="4841"/>
                    <a:pt x="839" y="4681"/>
                    <a:pt x="706" y="4594"/>
                  </a:cubicBezTo>
                  <a:cubicBezTo>
                    <a:pt x="595" y="4521"/>
                    <a:pt x="422" y="4450"/>
                    <a:pt x="299" y="4450"/>
                  </a:cubicBezTo>
                  <a:cubicBezTo>
                    <a:pt x="138" y="4450"/>
                    <a:pt x="67" y="4573"/>
                    <a:pt x="348" y="4975"/>
                  </a:cubicBezTo>
                  <a:cubicBezTo>
                    <a:pt x="1311" y="6345"/>
                    <a:pt x="2418" y="6978"/>
                    <a:pt x="4027" y="7405"/>
                  </a:cubicBezTo>
                  <a:cubicBezTo>
                    <a:pt x="4077" y="7418"/>
                    <a:pt x="4341" y="7489"/>
                    <a:pt x="4678" y="7489"/>
                  </a:cubicBezTo>
                  <a:cubicBezTo>
                    <a:pt x="5044" y="7489"/>
                    <a:pt x="5496" y="7406"/>
                    <a:pt x="5861" y="7075"/>
                  </a:cubicBezTo>
                  <a:cubicBezTo>
                    <a:pt x="6480" y="6520"/>
                    <a:pt x="6787" y="5786"/>
                    <a:pt x="6856" y="4983"/>
                  </a:cubicBezTo>
                  <a:cubicBezTo>
                    <a:pt x="6925" y="4158"/>
                    <a:pt x="6746" y="3324"/>
                    <a:pt x="6467" y="2548"/>
                  </a:cubicBezTo>
                  <a:cubicBezTo>
                    <a:pt x="6319" y="2145"/>
                    <a:pt x="6145" y="1750"/>
                    <a:pt x="5962" y="1360"/>
                  </a:cubicBezTo>
                  <a:cubicBezTo>
                    <a:pt x="5788" y="998"/>
                    <a:pt x="5618" y="640"/>
                    <a:pt x="5329" y="352"/>
                  </a:cubicBezTo>
                  <a:cubicBezTo>
                    <a:pt x="5273" y="293"/>
                    <a:pt x="5193" y="261"/>
                    <a:pt x="5113" y="261"/>
                  </a:cubicBezTo>
                  <a:cubicBezTo>
                    <a:pt x="5062" y="261"/>
                    <a:pt x="5011" y="274"/>
                    <a:pt x="4967" y="301"/>
                  </a:cubicBezTo>
                  <a:cubicBezTo>
                    <a:pt x="4866" y="361"/>
                    <a:pt x="4806" y="443"/>
                    <a:pt x="4778" y="535"/>
                  </a:cubicBezTo>
                  <a:cubicBezTo>
                    <a:pt x="4776" y="554"/>
                    <a:pt x="4761" y="563"/>
                    <a:pt x="4745" y="563"/>
                  </a:cubicBezTo>
                  <a:cubicBezTo>
                    <a:pt x="4734" y="563"/>
                    <a:pt x="4722" y="558"/>
                    <a:pt x="4715" y="549"/>
                  </a:cubicBezTo>
                  <a:cubicBezTo>
                    <a:pt x="4600" y="388"/>
                    <a:pt x="4476" y="232"/>
                    <a:pt x="4338" y="86"/>
                  </a:cubicBezTo>
                  <a:cubicBezTo>
                    <a:pt x="4285" y="28"/>
                    <a:pt x="4194" y="1"/>
                    <a:pt x="41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8" name="Google Shape;3698;p46"/>
            <p:cNvSpPr/>
            <p:nvPr/>
          </p:nvSpPr>
          <p:spPr>
            <a:xfrm>
              <a:off x="2074300" y="1542650"/>
              <a:ext cx="182900" cy="202350"/>
            </a:xfrm>
            <a:custGeom>
              <a:rect b="b" l="l" r="r" t="t"/>
              <a:pathLst>
                <a:path extrusionOk="0" h="8094" w="7316">
                  <a:moveTo>
                    <a:pt x="5508" y="0"/>
                  </a:moveTo>
                  <a:cubicBezTo>
                    <a:pt x="5473" y="0"/>
                    <a:pt x="5438" y="6"/>
                    <a:pt x="5403" y="16"/>
                  </a:cubicBezTo>
                  <a:cubicBezTo>
                    <a:pt x="4991" y="150"/>
                    <a:pt x="5202" y="796"/>
                    <a:pt x="5261" y="1081"/>
                  </a:cubicBezTo>
                  <a:cubicBezTo>
                    <a:pt x="5371" y="1617"/>
                    <a:pt x="5537" y="2144"/>
                    <a:pt x="5683" y="2672"/>
                  </a:cubicBezTo>
                  <a:cubicBezTo>
                    <a:pt x="5835" y="3204"/>
                    <a:pt x="5962" y="3767"/>
                    <a:pt x="6004" y="4323"/>
                  </a:cubicBezTo>
                  <a:cubicBezTo>
                    <a:pt x="6041" y="4749"/>
                    <a:pt x="6022" y="5244"/>
                    <a:pt x="5852" y="5662"/>
                  </a:cubicBezTo>
                  <a:cubicBezTo>
                    <a:pt x="5789" y="4956"/>
                    <a:pt x="5619" y="4258"/>
                    <a:pt x="5376" y="3593"/>
                  </a:cubicBezTo>
                  <a:cubicBezTo>
                    <a:pt x="5119" y="2897"/>
                    <a:pt x="4821" y="2084"/>
                    <a:pt x="4165" y="1667"/>
                  </a:cubicBezTo>
                  <a:cubicBezTo>
                    <a:pt x="3918" y="1509"/>
                    <a:pt x="3644" y="1431"/>
                    <a:pt x="3378" y="1431"/>
                  </a:cubicBezTo>
                  <a:cubicBezTo>
                    <a:pt x="2932" y="1431"/>
                    <a:pt x="2505" y="1650"/>
                    <a:pt x="2252" y="2080"/>
                  </a:cubicBezTo>
                  <a:cubicBezTo>
                    <a:pt x="2051" y="2425"/>
                    <a:pt x="1964" y="2842"/>
                    <a:pt x="1964" y="3259"/>
                  </a:cubicBezTo>
                  <a:cubicBezTo>
                    <a:pt x="1941" y="3240"/>
                    <a:pt x="1922" y="3223"/>
                    <a:pt x="1900" y="3204"/>
                  </a:cubicBezTo>
                  <a:cubicBezTo>
                    <a:pt x="1629" y="2984"/>
                    <a:pt x="1280" y="2722"/>
                    <a:pt x="927" y="2667"/>
                  </a:cubicBezTo>
                  <a:cubicBezTo>
                    <a:pt x="876" y="2658"/>
                    <a:pt x="828" y="2654"/>
                    <a:pt x="784" y="2654"/>
                  </a:cubicBezTo>
                  <a:cubicBezTo>
                    <a:pt x="0" y="2654"/>
                    <a:pt x="319" y="3936"/>
                    <a:pt x="510" y="4391"/>
                  </a:cubicBezTo>
                  <a:cubicBezTo>
                    <a:pt x="859" y="5226"/>
                    <a:pt x="1409" y="5947"/>
                    <a:pt x="1991" y="6629"/>
                  </a:cubicBezTo>
                  <a:cubicBezTo>
                    <a:pt x="2588" y="7322"/>
                    <a:pt x="3266" y="7890"/>
                    <a:pt x="4193" y="8055"/>
                  </a:cubicBezTo>
                  <a:cubicBezTo>
                    <a:pt x="4329" y="8081"/>
                    <a:pt x="4470" y="8094"/>
                    <a:pt x="4611" y="8094"/>
                  </a:cubicBezTo>
                  <a:cubicBezTo>
                    <a:pt x="5138" y="8094"/>
                    <a:pt x="5671" y="7915"/>
                    <a:pt x="6022" y="7542"/>
                  </a:cubicBezTo>
                  <a:cubicBezTo>
                    <a:pt x="6025" y="7544"/>
                    <a:pt x="6028" y="7544"/>
                    <a:pt x="6031" y="7544"/>
                  </a:cubicBezTo>
                  <a:cubicBezTo>
                    <a:pt x="6111" y="7544"/>
                    <a:pt x="6332" y="7250"/>
                    <a:pt x="6380" y="7175"/>
                  </a:cubicBezTo>
                  <a:cubicBezTo>
                    <a:pt x="6885" y="6359"/>
                    <a:pt x="7086" y="5776"/>
                    <a:pt x="7201" y="4823"/>
                  </a:cubicBezTo>
                  <a:cubicBezTo>
                    <a:pt x="7315" y="3877"/>
                    <a:pt x="7215" y="2887"/>
                    <a:pt x="6912" y="1989"/>
                  </a:cubicBezTo>
                  <a:cubicBezTo>
                    <a:pt x="6765" y="1557"/>
                    <a:pt x="6582" y="1126"/>
                    <a:pt x="6339" y="741"/>
                  </a:cubicBezTo>
                  <a:cubicBezTo>
                    <a:pt x="6185" y="500"/>
                    <a:pt x="5853" y="0"/>
                    <a:pt x="550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9" name="Google Shape;3699;p46"/>
            <p:cNvSpPr/>
            <p:nvPr/>
          </p:nvSpPr>
          <p:spPr>
            <a:xfrm>
              <a:off x="2088875" y="1553600"/>
              <a:ext cx="155925" cy="182450"/>
            </a:xfrm>
            <a:custGeom>
              <a:rect b="b" l="l" r="r" t="t"/>
              <a:pathLst>
                <a:path extrusionOk="0" h="7298" w="6237">
                  <a:moveTo>
                    <a:pt x="5114" y="1"/>
                  </a:moveTo>
                  <a:cubicBezTo>
                    <a:pt x="4990" y="1"/>
                    <a:pt x="4872" y="132"/>
                    <a:pt x="4944" y="281"/>
                  </a:cubicBezTo>
                  <a:cubicBezTo>
                    <a:pt x="5146" y="725"/>
                    <a:pt x="5320" y="1174"/>
                    <a:pt x="5462" y="1629"/>
                  </a:cubicBezTo>
                  <a:cubicBezTo>
                    <a:pt x="5618" y="2165"/>
                    <a:pt x="5720" y="2711"/>
                    <a:pt x="5769" y="3252"/>
                  </a:cubicBezTo>
                  <a:cubicBezTo>
                    <a:pt x="5843" y="4045"/>
                    <a:pt x="5852" y="5151"/>
                    <a:pt x="5132" y="5651"/>
                  </a:cubicBezTo>
                  <a:cubicBezTo>
                    <a:pt x="5068" y="4940"/>
                    <a:pt x="4843" y="4265"/>
                    <a:pt x="4591" y="3596"/>
                  </a:cubicBezTo>
                  <a:cubicBezTo>
                    <a:pt x="4348" y="2950"/>
                    <a:pt x="4063" y="2279"/>
                    <a:pt x="3550" y="1794"/>
                  </a:cubicBezTo>
                  <a:cubicBezTo>
                    <a:pt x="3346" y="1597"/>
                    <a:pt x="3080" y="1395"/>
                    <a:pt x="2784" y="1395"/>
                  </a:cubicBezTo>
                  <a:cubicBezTo>
                    <a:pt x="2740" y="1395"/>
                    <a:pt x="2696" y="1399"/>
                    <a:pt x="2651" y="1409"/>
                  </a:cubicBezTo>
                  <a:cubicBezTo>
                    <a:pt x="2312" y="1477"/>
                    <a:pt x="2133" y="1757"/>
                    <a:pt x="2060" y="2073"/>
                  </a:cubicBezTo>
                  <a:cubicBezTo>
                    <a:pt x="1922" y="2637"/>
                    <a:pt x="1917" y="3229"/>
                    <a:pt x="1940" y="3811"/>
                  </a:cubicBezTo>
                  <a:cubicBezTo>
                    <a:pt x="1762" y="3600"/>
                    <a:pt x="1573" y="3390"/>
                    <a:pt x="1381" y="3187"/>
                  </a:cubicBezTo>
                  <a:cubicBezTo>
                    <a:pt x="1060" y="2840"/>
                    <a:pt x="729" y="2472"/>
                    <a:pt x="238" y="2412"/>
                  </a:cubicBezTo>
                  <a:cubicBezTo>
                    <a:pt x="233" y="2412"/>
                    <a:pt x="227" y="2412"/>
                    <a:pt x="221" y="2412"/>
                  </a:cubicBezTo>
                  <a:cubicBezTo>
                    <a:pt x="105" y="2412"/>
                    <a:pt x="1" y="2537"/>
                    <a:pt x="5" y="2647"/>
                  </a:cubicBezTo>
                  <a:cubicBezTo>
                    <a:pt x="33" y="3426"/>
                    <a:pt x="395" y="4133"/>
                    <a:pt x="831" y="4766"/>
                  </a:cubicBezTo>
                  <a:cubicBezTo>
                    <a:pt x="1239" y="5361"/>
                    <a:pt x="1715" y="5911"/>
                    <a:pt x="2253" y="6393"/>
                  </a:cubicBezTo>
                  <a:cubicBezTo>
                    <a:pt x="2770" y="6851"/>
                    <a:pt x="3348" y="7287"/>
                    <a:pt x="4073" y="7297"/>
                  </a:cubicBezTo>
                  <a:cubicBezTo>
                    <a:pt x="4083" y="7297"/>
                    <a:pt x="4092" y="7297"/>
                    <a:pt x="4102" y="7297"/>
                  </a:cubicBezTo>
                  <a:cubicBezTo>
                    <a:pt x="4614" y="7297"/>
                    <a:pt x="5101" y="7069"/>
                    <a:pt x="5379" y="6654"/>
                  </a:cubicBezTo>
                  <a:cubicBezTo>
                    <a:pt x="5381" y="6655"/>
                    <a:pt x="5383" y="6655"/>
                    <a:pt x="5385" y="6655"/>
                  </a:cubicBezTo>
                  <a:cubicBezTo>
                    <a:pt x="5430" y="6655"/>
                    <a:pt x="5578" y="6455"/>
                    <a:pt x="5610" y="6411"/>
                  </a:cubicBezTo>
                  <a:cubicBezTo>
                    <a:pt x="5912" y="5939"/>
                    <a:pt x="5999" y="5623"/>
                    <a:pt x="6114" y="5077"/>
                  </a:cubicBezTo>
                  <a:cubicBezTo>
                    <a:pt x="6237" y="4504"/>
                    <a:pt x="6196" y="3958"/>
                    <a:pt x="6182" y="3376"/>
                  </a:cubicBezTo>
                  <a:cubicBezTo>
                    <a:pt x="6154" y="2247"/>
                    <a:pt x="5885" y="1051"/>
                    <a:pt x="5269" y="92"/>
                  </a:cubicBezTo>
                  <a:cubicBezTo>
                    <a:pt x="5228" y="28"/>
                    <a:pt x="5170" y="1"/>
                    <a:pt x="51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00" name="Google Shape;3700;p46"/>
          <p:cNvGrpSpPr/>
          <p:nvPr/>
        </p:nvGrpSpPr>
        <p:grpSpPr>
          <a:xfrm rot="-2700000">
            <a:off x="8002785" y="3229234"/>
            <a:ext cx="1699683" cy="2389763"/>
            <a:chOff x="5629850" y="1590975"/>
            <a:chExt cx="388875" cy="546725"/>
          </a:xfrm>
        </p:grpSpPr>
        <p:sp>
          <p:nvSpPr>
            <p:cNvPr id="3701" name="Google Shape;3701;p46"/>
            <p:cNvSpPr/>
            <p:nvPr/>
          </p:nvSpPr>
          <p:spPr>
            <a:xfrm>
              <a:off x="5629850" y="1590975"/>
              <a:ext cx="388875" cy="484900"/>
            </a:xfrm>
            <a:custGeom>
              <a:rect b="b" l="l" r="r" t="t"/>
              <a:pathLst>
                <a:path extrusionOk="0" h="19396" w="15555">
                  <a:moveTo>
                    <a:pt x="3987" y="5494"/>
                  </a:moveTo>
                  <a:cubicBezTo>
                    <a:pt x="4097" y="5494"/>
                    <a:pt x="5265" y="5692"/>
                    <a:pt x="5897" y="6173"/>
                  </a:cubicBezTo>
                  <a:cubicBezTo>
                    <a:pt x="6244" y="6435"/>
                    <a:pt x="6585" y="7035"/>
                    <a:pt x="6437" y="7242"/>
                  </a:cubicBezTo>
                  <a:cubicBezTo>
                    <a:pt x="6398" y="7296"/>
                    <a:pt x="6312" y="7319"/>
                    <a:pt x="6198" y="7319"/>
                  </a:cubicBezTo>
                  <a:cubicBezTo>
                    <a:pt x="5871" y="7319"/>
                    <a:pt x="5318" y="7134"/>
                    <a:pt x="5016" y="6994"/>
                  </a:cubicBezTo>
                  <a:cubicBezTo>
                    <a:pt x="4570" y="6797"/>
                    <a:pt x="4030" y="6352"/>
                    <a:pt x="3837" y="6090"/>
                  </a:cubicBezTo>
                  <a:cubicBezTo>
                    <a:pt x="3681" y="5875"/>
                    <a:pt x="3630" y="5513"/>
                    <a:pt x="3984" y="5494"/>
                  </a:cubicBezTo>
                  <a:cubicBezTo>
                    <a:pt x="3985" y="5494"/>
                    <a:pt x="3986" y="5494"/>
                    <a:pt x="3987" y="5494"/>
                  </a:cubicBezTo>
                  <a:close/>
                  <a:moveTo>
                    <a:pt x="6515" y="1"/>
                  </a:moveTo>
                  <a:cubicBezTo>
                    <a:pt x="6515" y="1"/>
                    <a:pt x="5969" y="1601"/>
                    <a:pt x="5717" y="1747"/>
                  </a:cubicBezTo>
                  <a:cubicBezTo>
                    <a:pt x="5470" y="1895"/>
                    <a:pt x="6337" y="2050"/>
                    <a:pt x="6717" y="2687"/>
                  </a:cubicBezTo>
                  <a:cubicBezTo>
                    <a:pt x="7097" y="3330"/>
                    <a:pt x="7235" y="3729"/>
                    <a:pt x="7125" y="3885"/>
                  </a:cubicBezTo>
                  <a:cubicBezTo>
                    <a:pt x="7102" y="3917"/>
                    <a:pt x="7059" y="3932"/>
                    <a:pt x="7001" y="3932"/>
                  </a:cubicBezTo>
                  <a:cubicBezTo>
                    <a:pt x="6781" y="3932"/>
                    <a:pt x="6355" y="3715"/>
                    <a:pt x="6130" y="3449"/>
                  </a:cubicBezTo>
                  <a:cubicBezTo>
                    <a:pt x="5846" y="3114"/>
                    <a:pt x="5336" y="2367"/>
                    <a:pt x="5241" y="2037"/>
                  </a:cubicBezTo>
                  <a:cubicBezTo>
                    <a:pt x="5241" y="2037"/>
                    <a:pt x="4401" y="2573"/>
                    <a:pt x="3717" y="3358"/>
                  </a:cubicBezTo>
                  <a:cubicBezTo>
                    <a:pt x="3457" y="3660"/>
                    <a:pt x="3218" y="3999"/>
                    <a:pt x="3057" y="4357"/>
                  </a:cubicBezTo>
                  <a:cubicBezTo>
                    <a:pt x="2961" y="4573"/>
                    <a:pt x="2879" y="4738"/>
                    <a:pt x="2801" y="4871"/>
                  </a:cubicBezTo>
                  <a:cubicBezTo>
                    <a:pt x="2411" y="5536"/>
                    <a:pt x="2200" y="5375"/>
                    <a:pt x="1755" y="6347"/>
                  </a:cubicBezTo>
                  <a:cubicBezTo>
                    <a:pt x="1567" y="6755"/>
                    <a:pt x="1412" y="7117"/>
                    <a:pt x="1292" y="7439"/>
                  </a:cubicBezTo>
                  <a:cubicBezTo>
                    <a:pt x="1063" y="8035"/>
                    <a:pt x="953" y="8476"/>
                    <a:pt x="1003" y="8723"/>
                  </a:cubicBezTo>
                  <a:cubicBezTo>
                    <a:pt x="1076" y="9098"/>
                    <a:pt x="2195" y="10057"/>
                    <a:pt x="3030" y="10434"/>
                  </a:cubicBezTo>
                  <a:cubicBezTo>
                    <a:pt x="3402" y="10599"/>
                    <a:pt x="3855" y="10749"/>
                    <a:pt x="4259" y="10901"/>
                  </a:cubicBezTo>
                  <a:cubicBezTo>
                    <a:pt x="4768" y="11094"/>
                    <a:pt x="5203" y="11291"/>
                    <a:pt x="5300" y="11543"/>
                  </a:cubicBezTo>
                  <a:cubicBezTo>
                    <a:pt x="5456" y="11928"/>
                    <a:pt x="5249" y="12043"/>
                    <a:pt x="4809" y="12093"/>
                  </a:cubicBezTo>
                  <a:cubicBezTo>
                    <a:pt x="4734" y="12101"/>
                    <a:pt x="4646" y="12107"/>
                    <a:pt x="4546" y="12107"/>
                  </a:cubicBezTo>
                  <a:cubicBezTo>
                    <a:pt x="4029" y="12107"/>
                    <a:pt x="3202" y="11958"/>
                    <a:pt x="2333" y="11255"/>
                  </a:cubicBezTo>
                  <a:cubicBezTo>
                    <a:pt x="2017" y="10997"/>
                    <a:pt x="1746" y="10741"/>
                    <a:pt x="1522" y="10512"/>
                  </a:cubicBezTo>
                  <a:cubicBezTo>
                    <a:pt x="1016" y="9989"/>
                    <a:pt x="756" y="9594"/>
                    <a:pt x="756" y="9594"/>
                  </a:cubicBezTo>
                  <a:cubicBezTo>
                    <a:pt x="756" y="9594"/>
                    <a:pt x="576" y="9975"/>
                    <a:pt x="434" y="10507"/>
                  </a:cubicBezTo>
                  <a:cubicBezTo>
                    <a:pt x="402" y="10622"/>
                    <a:pt x="375" y="10741"/>
                    <a:pt x="352" y="10865"/>
                  </a:cubicBezTo>
                  <a:cubicBezTo>
                    <a:pt x="214" y="11585"/>
                    <a:pt x="214" y="11896"/>
                    <a:pt x="260" y="12520"/>
                  </a:cubicBezTo>
                  <a:cubicBezTo>
                    <a:pt x="305" y="13143"/>
                    <a:pt x="1268" y="14286"/>
                    <a:pt x="2168" y="14487"/>
                  </a:cubicBezTo>
                  <a:cubicBezTo>
                    <a:pt x="2987" y="14673"/>
                    <a:pt x="4370" y="14845"/>
                    <a:pt x="4880" y="14845"/>
                  </a:cubicBezTo>
                  <a:cubicBezTo>
                    <a:pt x="4927" y="14845"/>
                    <a:pt x="4966" y="14844"/>
                    <a:pt x="4997" y="14840"/>
                  </a:cubicBezTo>
                  <a:cubicBezTo>
                    <a:pt x="5064" y="14833"/>
                    <a:pt x="5139" y="14830"/>
                    <a:pt x="5219" y="14830"/>
                  </a:cubicBezTo>
                  <a:cubicBezTo>
                    <a:pt x="5597" y="14830"/>
                    <a:pt x="6066" y="14914"/>
                    <a:pt x="6084" y="15134"/>
                  </a:cubicBezTo>
                  <a:cubicBezTo>
                    <a:pt x="6094" y="15272"/>
                    <a:pt x="6024" y="15359"/>
                    <a:pt x="5874" y="15418"/>
                  </a:cubicBezTo>
                  <a:cubicBezTo>
                    <a:pt x="5717" y="15482"/>
                    <a:pt x="5465" y="15515"/>
                    <a:pt x="5121" y="15528"/>
                  </a:cubicBezTo>
                  <a:cubicBezTo>
                    <a:pt x="4957" y="15535"/>
                    <a:pt x="4795" y="15538"/>
                    <a:pt x="4635" y="15538"/>
                  </a:cubicBezTo>
                  <a:cubicBezTo>
                    <a:pt x="3926" y="15538"/>
                    <a:pt x="3265" y="15471"/>
                    <a:pt x="2760" y="15317"/>
                  </a:cubicBezTo>
                  <a:cubicBezTo>
                    <a:pt x="2567" y="15258"/>
                    <a:pt x="2402" y="15189"/>
                    <a:pt x="2259" y="15107"/>
                  </a:cubicBezTo>
                  <a:cubicBezTo>
                    <a:pt x="1664" y="14754"/>
                    <a:pt x="315" y="13919"/>
                    <a:pt x="108" y="13672"/>
                  </a:cubicBezTo>
                  <a:cubicBezTo>
                    <a:pt x="100" y="13662"/>
                    <a:pt x="92" y="13657"/>
                    <a:pt x="86" y="13657"/>
                  </a:cubicBezTo>
                  <a:cubicBezTo>
                    <a:pt x="0" y="13657"/>
                    <a:pt x="218" y="14681"/>
                    <a:pt x="540" y="15625"/>
                  </a:cubicBezTo>
                  <a:cubicBezTo>
                    <a:pt x="724" y="16170"/>
                    <a:pt x="944" y="16684"/>
                    <a:pt x="1158" y="16959"/>
                  </a:cubicBezTo>
                  <a:cubicBezTo>
                    <a:pt x="1296" y="17129"/>
                    <a:pt x="1467" y="17317"/>
                    <a:pt x="1659" y="17505"/>
                  </a:cubicBezTo>
                  <a:cubicBezTo>
                    <a:pt x="2397" y="18234"/>
                    <a:pt x="3429" y="19014"/>
                    <a:pt x="3819" y="19192"/>
                  </a:cubicBezTo>
                  <a:cubicBezTo>
                    <a:pt x="4184" y="19361"/>
                    <a:pt x="5220" y="19395"/>
                    <a:pt x="5817" y="19395"/>
                  </a:cubicBezTo>
                  <a:cubicBezTo>
                    <a:pt x="5856" y="19395"/>
                    <a:pt x="5893" y="19395"/>
                    <a:pt x="5929" y="19395"/>
                  </a:cubicBezTo>
                  <a:cubicBezTo>
                    <a:pt x="6896" y="19385"/>
                    <a:pt x="7493" y="18615"/>
                    <a:pt x="7817" y="17986"/>
                  </a:cubicBezTo>
                  <a:cubicBezTo>
                    <a:pt x="7982" y="17670"/>
                    <a:pt x="8079" y="17391"/>
                    <a:pt x="8116" y="17266"/>
                  </a:cubicBezTo>
                  <a:cubicBezTo>
                    <a:pt x="8166" y="17097"/>
                    <a:pt x="8249" y="17023"/>
                    <a:pt x="8322" y="16995"/>
                  </a:cubicBezTo>
                  <a:cubicBezTo>
                    <a:pt x="8339" y="16989"/>
                    <a:pt x="8356" y="16986"/>
                    <a:pt x="8373" y="16986"/>
                  </a:cubicBezTo>
                  <a:cubicBezTo>
                    <a:pt x="8438" y="16986"/>
                    <a:pt x="8496" y="17032"/>
                    <a:pt x="8511" y="17101"/>
                  </a:cubicBezTo>
                  <a:cubicBezTo>
                    <a:pt x="8538" y="17230"/>
                    <a:pt x="8593" y="17463"/>
                    <a:pt x="8685" y="17716"/>
                  </a:cubicBezTo>
                  <a:cubicBezTo>
                    <a:pt x="8868" y="18244"/>
                    <a:pt x="9207" y="18872"/>
                    <a:pt x="9771" y="18945"/>
                  </a:cubicBezTo>
                  <a:cubicBezTo>
                    <a:pt x="9853" y="18955"/>
                    <a:pt x="9938" y="18959"/>
                    <a:pt x="10026" y="18959"/>
                  </a:cubicBezTo>
                  <a:cubicBezTo>
                    <a:pt x="10765" y="18959"/>
                    <a:pt x="11717" y="18623"/>
                    <a:pt x="12573" y="18115"/>
                  </a:cubicBezTo>
                  <a:cubicBezTo>
                    <a:pt x="12848" y="17950"/>
                    <a:pt x="13115" y="17766"/>
                    <a:pt x="13358" y="17573"/>
                  </a:cubicBezTo>
                  <a:cubicBezTo>
                    <a:pt x="13908" y="17139"/>
                    <a:pt x="14394" y="16496"/>
                    <a:pt x="14761" y="15748"/>
                  </a:cubicBezTo>
                  <a:cubicBezTo>
                    <a:pt x="15265" y="14735"/>
                    <a:pt x="15555" y="13543"/>
                    <a:pt x="15481" y="12451"/>
                  </a:cubicBezTo>
                  <a:cubicBezTo>
                    <a:pt x="15477" y="12406"/>
                    <a:pt x="15472" y="12355"/>
                    <a:pt x="15467" y="12309"/>
                  </a:cubicBezTo>
                  <a:lnTo>
                    <a:pt x="15320" y="11598"/>
                  </a:lnTo>
                  <a:cubicBezTo>
                    <a:pt x="15320" y="11598"/>
                    <a:pt x="15022" y="12043"/>
                    <a:pt x="14592" y="12529"/>
                  </a:cubicBezTo>
                  <a:cubicBezTo>
                    <a:pt x="14261" y="12910"/>
                    <a:pt x="13853" y="13308"/>
                    <a:pt x="13440" y="13547"/>
                  </a:cubicBezTo>
                  <a:cubicBezTo>
                    <a:pt x="12645" y="14011"/>
                    <a:pt x="11496" y="14558"/>
                    <a:pt x="10859" y="14558"/>
                  </a:cubicBezTo>
                  <a:cubicBezTo>
                    <a:pt x="10659" y="14558"/>
                    <a:pt x="10509" y="14504"/>
                    <a:pt x="10437" y="14377"/>
                  </a:cubicBezTo>
                  <a:cubicBezTo>
                    <a:pt x="10194" y="13947"/>
                    <a:pt x="11840" y="13473"/>
                    <a:pt x="13073" y="12529"/>
                  </a:cubicBezTo>
                  <a:cubicBezTo>
                    <a:pt x="13091" y="12516"/>
                    <a:pt x="13110" y="12502"/>
                    <a:pt x="13123" y="12488"/>
                  </a:cubicBezTo>
                  <a:cubicBezTo>
                    <a:pt x="14362" y="11520"/>
                    <a:pt x="15224" y="10906"/>
                    <a:pt x="15320" y="10315"/>
                  </a:cubicBezTo>
                  <a:cubicBezTo>
                    <a:pt x="15394" y="9888"/>
                    <a:pt x="15352" y="9329"/>
                    <a:pt x="15123" y="8631"/>
                  </a:cubicBezTo>
                  <a:cubicBezTo>
                    <a:pt x="15036" y="8365"/>
                    <a:pt x="14922" y="8080"/>
                    <a:pt x="14774" y="7778"/>
                  </a:cubicBezTo>
                  <a:cubicBezTo>
                    <a:pt x="14490" y="7182"/>
                    <a:pt x="13913" y="6338"/>
                    <a:pt x="13436" y="5682"/>
                  </a:cubicBezTo>
                  <a:cubicBezTo>
                    <a:pt x="13028" y="5119"/>
                    <a:pt x="12693" y="4692"/>
                    <a:pt x="12693" y="4692"/>
                  </a:cubicBezTo>
                  <a:cubicBezTo>
                    <a:pt x="12693" y="4692"/>
                    <a:pt x="12610" y="5164"/>
                    <a:pt x="12450" y="5779"/>
                  </a:cubicBezTo>
                  <a:cubicBezTo>
                    <a:pt x="12294" y="6366"/>
                    <a:pt x="12060" y="7085"/>
                    <a:pt x="11743" y="7640"/>
                  </a:cubicBezTo>
                  <a:cubicBezTo>
                    <a:pt x="11587" y="7911"/>
                    <a:pt x="11367" y="8255"/>
                    <a:pt x="11115" y="8581"/>
                  </a:cubicBezTo>
                  <a:cubicBezTo>
                    <a:pt x="10701" y="9125"/>
                    <a:pt x="10202" y="9615"/>
                    <a:pt x="9811" y="9615"/>
                  </a:cubicBezTo>
                  <a:cubicBezTo>
                    <a:pt x="9717" y="9615"/>
                    <a:pt x="9629" y="9587"/>
                    <a:pt x="9551" y="9526"/>
                  </a:cubicBezTo>
                  <a:cubicBezTo>
                    <a:pt x="9377" y="9388"/>
                    <a:pt x="9349" y="9149"/>
                    <a:pt x="9419" y="8861"/>
                  </a:cubicBezTo>
                  <a:cubicBezTo>
                    <a:pt x="9578" y="8154"/>
                    <a:pt x="10299" y="7164"/>
                    <a:pt x="10771" y="6696"/>
                  </a:cubicBezTo>
                  <a:cubicBezTo>
                    <a:pt x="10996" y="6476"/>
                    <a:pt x="11381" y="6141"/>
                    <a:pt x="11707" y="5792"/>
                  </a:cubicBezTo>
                  <a:lnTo>
                    <a:pt x="11711" y="5792"/>
                  </a:lnTo>
                  <a:cubicBezTo>
                    <a:pt x="11978" y="5504"/>
                    <a:pt x="12202" y="5206"/>
                    <a:pt x="12257" y="4954"/>
                  </a:cubicBezTo>
                  <a:cubicBezTo>
                    <a:pt x="12385" y="4384"/>
                    <a:pt x="12073" y="3760"/>
                    <a:pt x="11642" y="3390"/>
                  </a:cubicBezTo>
                  <a:cubicBezTo>
                    <a:pt x="11633" y="3385"/>
                    <a:pt x="11624" y="3375"/>
                    <a:pt x="11614" y="3366"/>
                  </a:cubicBezTo>
                  <a:cubicBezTo>
                    <a:pt x="11174" y="2995"/>
                    <a:pt x="10312" y="2408"/>
                    <a:pt x="10312" y="2408"/>
                  </a:cubicBezTo>
                  <a:cubicBezTo>
                    <a:pt x="10312" y="2408"/>
                    <a:pt x="10202" y="3385"/>
                    <a:pt x="9891" y="3967"/>
                  </a:cubicBezTo>
                  <a:cubicBezTo>
                    <a:pt x="9872" y="3995"/>
                    <a:pt x="9853" y="4027"/>
                    <a:pt x="9840" y="4054"/>
                  </a:cubicBezTo>
                  <a:cubicBezTo>
                    <a:pt x="9588" y="4445"/>
                    <a:pt x="9052" y="5163"/>
                    <a:pt x="8697" y="5163"/>
                  </a:cubicBezTo>
                  <a:cubicBezTo>
                    <a:pt x="8638" y="5163"/>
                    <a:pt x="8585" y="5143"/>
                    <a:pt x="8538" y="5100"/>
                  </a:cubicBezTo>
                  <a:cubicBezTo>
                    <a:pt x="8340" y="4922"/>
                    <a:pt x="8501" y="4545"/>
                    <a:pt x="8771" y="4164"/>
                  </a:cubicBezTo>
                  <a:cubicBezTo>
                    <a:pt x="8960" y="3898"/>
                    <a:pt x="9203" y="3628"/>
                    <a:pt x="9409" y="3417"/>
                  </a:cubicBezTo>
                  <a:cubicBezTo>
                    <a:pt x="9918" y="2907"/>
                    <a:pt x="10065" y="2289"/>
                    <a:pt x="9908" y="2109"/>
                  </a:cubicBezTo>
                  <a:cubicBezTo>
                    <a:pt x="9753" y="1931"/>
                    <a:pt x="7923" y="1165"/>
                    <a:pt x="7290" y="794"/>
                  </a:cubicBezTo>
                  <a:cubicBezTo>
                    <a:pt x="6727" y="464"/>
                    <a:pt x="6515" y="1"/>
                    <a:pt x="6515" y="1"/>
                  </a:cubicBezTo>
                  <a:close/>
                </a:path>
              </a:pathLst>
            </a:custGeom>
            <a:solidFill>
              <a:schemeClr val="accent1">
                <a:alpha val="656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2" name="Google Shape;3702;p46"/>
            <p:cNvSpPr/>
            <p:nvPr/>
          </p:nvSpPr>
          <p:spPr>
            <a:xfrm>
              <a:off x="5699850" y="1674900"/>
              <a:ext cx="239625" cy="60900"/>
            </a:xfrm>
            <a:custGeom>
              <a:rect b="b" l="l" r="r" t="t"/>
              <a:pathLst>
                <a:path extrusionOk="0" h="2436" w="9585">
                  <a:moveTo>
                    <a:pt x="917" y="1"/>
                  </a:moveTo>
                  <a:cubicBezTo>
                    <a:pt x="657" y="303"/>
                    <a:pt x="418" y="642"/>
                    <a:pt x="257" y="1000"/>
                  </a:cubicBezTo>
                  <a:cubicBezTo>
                    <a:pt x="161" y="1216"/>
                    <a:pt x="79" y="1381"/>
                    <a:pt x="1" y="1514"/>
                  </a:cubicBezTo>
                  <a:cubicBezTo>
                    <a:pt x="2959" y="1775"/>
                    <a:pt x="5935" y="2435"/>
                    <a:pt x="8907" y="2435"/>
                  </a:cubicBezTo>
                  <a:lnTo>
                    <a:pt x="8911" y="2435"/>
                  </a:lnTo>
                  <a:cubicBezTo>
                    <a:pt x="9178" y="2147"/>
                    <a:pt x="9402" y="1849"/>
                    <a:pt x="9457" y="1597"/>
                  </a:cubicBezTo>
                  <a:cubicBezTo>
                    <a:pt x="9585" y="1027"/>
                    <a:pt x="9273" y="403"/>
                    <a:pt x="8842" y="33"/>
                  </a:cubicBezTo>
                  <a:cubicBezTo>
                    <a:pt x="8833" y="28"/>
                    <a:pt x="8824" y="18"/>
                    <a:pt x="8814" y="9"/>
                  </a:cubicBezTo>
                  <a:cubicBezTo>
                    <a:pt x="8732" y="24"/>
                    <a:pt x="8655" y="46"/>
                    <a:pt x="8577" y="69"/>
                  </a:cubicBezTo>
                  <a:cubicBezTo>
                    <a:pt x="8095" y="206"/>
                    <a:pt x="7646" y="431"/>
                    <a:pt x="7169" y="583"/>
                  </a:cubicBezTo>
                  <a:cubicBezTo>
                    <a:pt x="7146" y="592"/>
                    <a:pt x="7118" y="602"/>
                    <a:pt x="7091" y="610"/>
                  </a:cubicBezTo>
                  <a:cubicBezTo>
                    <a:pt x="7072" y="638"/>
                    <a:pt x="7053" y="670"/>
                    <a:pt x="7040" y="697"/>
                  </a:cubicBezTo>
                  <a:cubicBezTo>
                    <a:pt x="6788" y="1088"/>
                    <a:pt x="6252" y="1806"/>
                    <a:pt x="5897" y="1806"/>
                  </a:cubicBezTo>
                  <a:cubicBezTo>
                    <a:pt x="5838" y="1806"/>
                    <a:pt x="5785" y="1786"/>
                    <a:pt x="5738" y="1743"/>
                  </a:cubicBezTo>
                  <a:cubicBezTo>
                    <a:pt x="5540" y="1565"/>
                    <a:pt x="5701" y="1188"/>
                    <a:pt x="5971" y="807"/>
                  </a:cubicBezTo>
                  <a:lnTo>
                    <a:pt x="5971" y="807"/>
                  </a:lnTo>
                  <a:cubicBezTo>
                    <a:pt x="5836" y="816"/>
                    <a:pt x="5699" y="821"/>
                    <a:pt x="5563" y="821"/>
                  </a:cubicBezTo>
                  <a:cubicBezTo>
                    <a:pt x="4036" y="821"/>
                    <a:pt x="2471" y="291"/>
                    <a:pt x="917" y="1"/>
                  </a:cubicBezTo>
                  <a:close/>
                </a:path>
              </a:pathLst>
            </a:custGeom>
            <a:solidFill>
              <a:schemeClr val="accent1">
                <a:alpha val="656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p46"/>
            <p:cNvSpPr/>
            <p:nvPr/>
          </p:nvSpPr>
          <p:spPr>
            <a:xfrm>
              <a:off x="5941075" y="1708250"/>
              <a:ext cx="24675" cy="27200"/>
            </a:xfrm>
            <a:custGeom>
              <a:rect b="b" l="l" r="r" t="t"/>
              <a:pathLst>
                <a:path extrusionOk="0" h="1088" w="987">
                  <a:moveTo>
                    <a:pt x="244" y="1"/>
                  </a:moveTo>
                  <a:cubicBezTo>
                    <a:pt x="244" y="1"/>
                    <a:pt x="161" y="473"/>
                    <a:pt x="1" y="1088"/>
                  </a:cubicBezTo>
                  <a:cubicBezTo>
                    <a:pt x="327" y="1074"/>
                    <a:pt x="661" y="1046"/>
                    <a:pt x="987" y="991"/>
                  </a:cubicBezTo>
                  <a:cubicBezTo>
                    <a:pt x="579" y="428"/>
                    <a:pt x="244" y="1"/>
                    <a:pt x="244" y="1"/>
                  </a:cubicBezTo>
                  <a:close/>
                </a:path>
              </a:pathLst>
            </a:custGeom>
            <a:solidFill>
              <a:schemeClr val="accent1">
                <a:alpha val="656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Google Shape;3704;p46"/>
            <p:cNvSpPr/>
            <p:nvPr/>
          </p:nvSpPr>
          <p:spPr>
            <a:xfrm>
              <a:off x="5640700" y="1830800"/>
              <a:ext cx="27200" cy="22975"/>
            </a:xfrm>
            <a:custGeom>
              <a:rect b="b" l="l" r="r" t="t"/>
              <a:pathLst>
                <a:path extrusionOk="0" h="919" w="1088">
                  <a:moveTo>
                    <a:pt x="322" y="1"/>
                  </a:moveTo>
                  <a:cubicBezTo>
                    <a:pt x="322" y="1"/>
                    <a:pt x="142" y="382"/>
                    <a:pt x="0" y="914"/>
                  </a:cubicBezTo>
                  <a:cubicBezTo>
                    <a:pt x="156" y="902"/>
                    <a:pt x="314" y="897"/>
                    <a:pt x="473" y="897"/>
                  </a:cubicBezTo>
                  <a:cubicBezTo>
                    <a:pt x="677" y="897"/>
                    <a:pt x="883" y="906"/>
                    <a:pt x="1088" y="919"/>
                  </a:cubicBezTo>
                  <a:cubicBezTo>
                    <a:pt x="582" y="396"/>
                    <a:pt x="322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656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5" name="Google Shape;3705;p46"/>
            <p:cNvSpPr/>
            <p:nvPr/>
          </p:nvSpPr>
          <p:spPr>
            <a:xfrm>
              <a:off x="5653650" y="1776925"/>
              <a:ext cx="361050" cy="127300"/>
            </a:xfrm>
            <a:custGeom>
              <a:rect b="b" l="l" r="r" t="t"/>
              <a:pathLst>
                <a:path extrusionOk="0" h="5092" w="14442">
                  <a:moveTo>
                    <a:pt x="340" y="1"/>
                  </a:moveTo>
                  <a:cubicBezTo>
                    <a:pt x="111" y="597"/>
                    <a:pt x="1" y="1038"/>
                    <a:pt x="51" y="1285"/>
                  </a:cubicBezTo>
                  <a:cubicBezTo>
                    <a:pt x="124" y="1660"/>
                    <a:pt x="1243" y="2619"/>
                    <a:pt x="2078" y="2996"/>
                  </a:cubicBezTo>
                  <a:cubicBezTo>
                    <a:pt x="2450" y="3161"/>
                    <a:pt x="2903" y="3311"/>
                    <a:pt x="3307" y="3463"/>
                  </a:cubicBezTo>
                  <a:cubicBezTo>
                    <a:pt x="6255" y="4037"/>
                    <a:pt x="9191" y="4949"/>
                    <a:pt x="12121" y="5091"/>
                  </a:cubicBezTo>
                  <a:cubicBezTo>
                    <a:pt x="12139" y="5078"/>
                    <a:pt x="12158" y="5064"/>
                    <a:pt x="12171" y="5050"/>
                  </a:cubicBezTo>
                  <a:cubicBezTo>
                    <a:pt x="13410" y="4082"/>
                    <a:pt x="14272" y="3468"/>
                    <a:pt x="14368" y="2877"/>
                  </a:cubicBezTo>
                  <a:cubicBezTo>
                    <a:pt x="14442" y="2450"/>
                    <a:pt x="14400" y="1891"/>
                    <a:pt x="14171" y="1193"/>
                  </a:cubicBezTo>
                  <a:cubicBezTo>
                    <a:pt x="13472" y="1061"/>
                    <a:pt x="12761" y="993"/>
                    <a:pt x="12049" y="993"/>
                  </a:cubicBezTo>
                  <a:cubicBezTo>
                    <a:pt x="11775" y="993"/>
                    <a:pt x="11501" y="1003"/>
                    <a:pt x="11227" y="1023"/>
                  </a:cubicBezTo>
                  <a:cubicBezTo>
                    <a:pt x="10874" y="1051"/>
                    <a:pt x="10520" y="1093"/>
                    <a:pt x="10163" y="1143"/>
                  </a:cubicBezTo>
                  <a:cubicBezTo>
                    <a:pt x="9749" y="1687"/>
                    <a:pt x="9250" y="2177"/>
                    <a:pt x="8859" y="2177"/>
                  </a:cubicBezTo>
                  <a:cubicBezTo>
                    <a:pt x="8765" y="2177"/>
                    <a:pt x="8677" y="2149"/>
                    <a:pt x="8599" y="2088"/>
                  </a:cubicBezTo>
                  <a:cubicBezTo>
                    <a:pt x="8425" y="1950"/>
                    <a:pt x="8397" y="1711"/>
                    <a:pt x="8467" y="1423"/>
                  </a:cubicBezTo>
                  <a:lnTo>
                    <a:pt x="8467" y="1423"/>
                  </a:lnTo>
                  <a:cubicBezTo>
                    <a:pt x="7696" y="1549"/>
                    <a:pt x="6929" y="1653"/>
                    <a:pt x="6170" y="1653"/>
                  </a:cubicBezTo>
                  <a:cubicBezTo>
                    <a:pt x="5578" y="1653"/>
                    <a:pt x="4991" y="1590"/>
                    <a:pt x="4412" y="1423"/>
                  </a:cubicBezTo>
                  <a:cubicBezTo>
                    <a:pt x="3444" y="1143"/>
                    <a:pt x="2573" y="583"/>
                    <a:pt x="1615" y="267"/>
                  </a:cubicBezTo>
                  <a:cubicBezTo>
                    <a:pt x="1203" y="134"/>
                    <a:pt x="771" y="43"/>
                    <a:pt x="340" y="1"/>
                  </a:cubicBezTo>
                  <a:close/>
                </a:path>
              </a:pathLst>
            </a:custGeom>
            <a:solidFill>
              <a:schemeClr val="accent1">
                <a:alpha val="656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6" name="Google Shape;3706;p46"/>
            <p:cNvSpPr/>
            <p:nvPr/>
          </p:nvSpPr>
          <p:spPr>
            <a:xfrm>
              <a:off x="5643325" y="1973375"/>
              <a:ext cx="355575" cy="73225"/>
            </a:xfrm>
            <a:custGeom>
              <a:rect b="b" l="l" r="r" t="t"/>
              <a:pathLst>
                <a:path extrusionOk="0" h="2929" w="14223">
                  <a:moveTo>
                    <a:pt x="3117" y="0"/>
                  </a:moveTo>
                  <a:cubicBezTo>
                    <a:pt x="2849" y="0"/>
                    <a:pt x="2580" y="6"/>
                    <a:pt x="2312" y="17"/>
                  </a:cubicBezTo>
                  <a:cubicBezTo>
                    <a:pt x="2280" y="17"/>
                    <a:pt x="2253" y="21"/>
                    <a:pt x="2221" y="21"/>
                  </a:cubicBezTo>
                  <a:cubicBezTo>
                    <a:pt x="1487" y="58"/>
                    <a:pt x="729" y="150"/>
                    <a:pt x="1" y="329"/>
                  </a:cubicBezTo>
                  <a:cubicBezTo>
                    <a:pt x="185" y="874"/>
                    <a:pt x="405" y="1388"/>
                    <a:pt x="619" y="1663"/>
                  </a:cubicBezTo>
                  <a:cubicBezTo>
                    <a:pt x="757" y="1833"/>
                    <a:pt x="928" y="2021"/>
                    <a:pt x="1120" y="2209"/>
                  </a:cubicBezTo>
                  <a:cubicBezTo>
                    <a:pt x="1425" y="2146"/>
                    <a:pt x="1737" y="2114"/>
                    <a:pt x="2049" y="2114"/>
                  </a:cubicBezTo>
                  <a:cubicBezTo>
                    <a:pt x="2282" y="2114"/>
                    <a:pt x="2514" y="2132"/>
                    <a:pt x="2744" y="2167"/>
                  </a:cubicBezTo>
                  <a:cubicBezTo>
                    <a:pt x="3863" y="2341"/>
                    <a:pt x="4935" y="2928"/>
                    <a:pt x="6049" y="2928"/>
                  </a:cubicBezTo>
                  <a:cubicBezTo>
                    <a:pt x="6171" y="2928"/>
                    <a:pt x="6293" y="2921"/>
                    <a:pt x="6416" y="2906"/>
                  </a:cubicBezTo>
                  <a:cubicBezTo>
                    <a:pt x="6710" y="2869"/>
                    <a:pt x="6994" y="2787"/>
                    <a:pt x="7278" y="2690"/>
                  </a:cubicBezTo>
                  <a:cubicBezTo>
                    <a:pt x="7443" y="2374"/>
                    <a:pt x="7540" y="2095"/>
                    <a:pt x="7577" y="1970"/>
                  </a:cubicBezTo>
                  <a:cubicBezTo>
                    <a:pt x="7627" y="1801"/>
                    <a:pt x="7710" y="1727"/>
                    <a:pt x="7783" y="1699"/>
                  </a:cubicBezTo>
                  <a:cubicBezTo>
                    <a:pt x="7800" y="1693"/>
                    <a:pt x="7817" y="1690"/>
                    <a:pt x="7834" y="1690"/>
                  </a:cubicBezTo>
                  <a:cubicBezTo>
                    <a:pt x="7899" y="1690"/>
                    <a:pt x="7957" y="1736"/>
                    <a:pt x="7972" y="1805"/>
                  </a:cubicBezTo>
                  <a:cubicBezTo>
                    <a:pt x="7999" y="1934"/>
                    <a:pt x="8054" y="2167"/>
                    <a:pt x="8146" y="2420"/>
                  </a:cubicBezTo>
                  <a:cubicBezTo>
                    <a:pt x="8186" y="2410"/>
                    <a:pt x="8228" y="2402"/>
                    <a:pt x="8274" y="2393"/>
                  </a:cubicBezTo>
                  <a:cubicBezTo>
                    <a:pt x="8562" y="2331"/>
                    <a:pt x="8851" y="2304"/>
                    <a:pt x="9141" y="2304"/>
                  </a:cubicBezTo>
                  <a:cubicBezTo>
                    <a:pt x="10050" y="2304"/>
                    <a:pt x="10967" y="2562"/>
                    <a:pt x="11860" y="2778"/>
                  </a:cubicBezTo>
                  <a:cubicBezTo>
                    <a:pt x="11920" y="2791"/>
                    <a:pt x="11975" y="2806"/>
                    <a:pt x="12034" y="2819"/>
                  </a:cubicBezTo>
                  <a:cubicBezTo>
                    <a:pt x="12309" y="2654"/>
                    <a:pt x="12576" y="2470"/>
                    <a:pt x="12819" y="2277"/>
                  </a:cubicBezTo>
                  <a:cubicBezTo>
                    <a:pt x="13369" y="1843"/>
                    <a:pt x="13855" y="1200"/>
                    <a:pt x="14222" y="452"/>
                  </a:cubicBezTo>
                  <a:lnTo>
                    <a:pt x="14222" y="452"/>
                  </a:lnTo>
                  <a:cubicBezTo>
                    <a:pt x="13469" y="696"/>
                    <a:pt x="12718" y="952"/>
                    <a:pt x="11934" y="1045"/>
                  </a:cubicBezTo>
                  <a:cubicBezTo>
                    <a:pt x="11687" y="1074"/>
                    <a:pt x="11441" y="1088"/>
                    <a:pt x="11195" y="1088"/>
                  </a:cubicBezTo>
                  <a:cubicBezTo>
                    <a:pt x="9808" y="1088"/>
                    <a:pt x="8430" y="665"/>
                    <a:pt x="7058" y="389"/>
                  </a:cubicBezTo>
                  <a:cubicBezTo>
                    <a:pt x="6490" y="274"/>
                    <a:pt x="5912" y="186"/>
                    <a:pt x="5335" y="122"/>
                  </a:cubicBezTo>
                  <a:cubicBezTo>
                    <a:pt x="4600" y="41"/>
                    <a:pt x="3859" y="0"/>
                    <a:pt x="3117" y="0"/>
                  </a:cubicBezTo>
                  <a:close/>
                </a:path>
              </a:pathLst>
            </a:custGeom>
            <a:solidFill>
              <a:schemeClr val="accent1">
                <a:alpha val="656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7" name="Google Shape;3707;p46"/>
            <p:cNvSpPr/>
            <p:nvPr/>
          </p:nvSpPr>
          <p:spPr>
            <a:xfrm>
              <a:off x="5732550" y="1633175"/>
              <a:ext cx="183325" cy="504525"/>
            </a:xfrm>
            <a:custGeom>
              <a:rect b="b" l="l" r="r" t="t"/>
              <a:pathLst>
                <a:path extrusionOk="0" h="20181" w="7333">
                  <a:moveTo>
                    <a:pt x="3059" y="1"/>
                  </a:moveTo>
                  <a:cubicBezTo>
                    <a:pt x="3059" y="1"/>
                    <a:pt x="3058" y="2"/>
                    <a:pt x="3059" y="4"/>
                  </a:cubicBezTo>
                  <a:cubicBezTo>
                    <a:pt x="3099" y="349"/>
                    <a:pt x="3311" y="857"/>
                    <a:pt x="3352" y="1202"/>
                  </a:cubicBezTo>
                  <a:cubicBezTo>
                    <a:pt x="3398" y="1545"/>
                    <a:pt x="3440" y="1890"/>
                    <a:pt x="3457" y="2238"/>
                  </a:cubicBezTo>
                  <a:cubicBezTo>
                    <a:pt x="3472" y="2546"/>
                    <a:pt x="3508" y="2848"/>
                    <a:pt x="3531" y="3155"/>
                  </a:cubicBezTo>
                  <a:cubicBezTo>
                    <a:pt x="3554" y="3463"/>
                    <a:pt x="3582" y="3765"/>
                    <a:pt x="3613" y="4072"/>
                  </a:cubicBezTo>
                  <a:cubicBezTo>
                    <a:pt x="3645" y="4356"/>
                    <a:pt x="3677" y="4641"/>
                    <a:pt x="3705" y="4930"/>
                  </a:cubicBezTo>
                  <a:cubicBezTo>
                    <a:pt x="3522" y="4595"/>
                    <a:pt x="3269" y="4311"/>
                    <a:pt x="2962" y="4091"/>
                  </a:cubicBezTo>
                  <a:cubicBezTo>
                    <a:pt x="2784" y="3962"/>
                    <a:pt x="2591" y="3852"/>
                    <a:pt x="2384" y="3770"/>
                  </a:cubicBezTo>
                  <a:cubicBezTo>
                    <a:pt x="2213" y="3704"/>
                    <a:pt x="2013" y="3628"/>
                    <a:pt x="1823" y="3628"/>
                  </a:cubicBezTo>
                  <a:cubicBezTo>
                    <a:pt x="1799" y="3628"/>
                    <a:pt x="1775" y="3629"/>
                    <a:pt x="1751" y="3632"/>
                  </a:cubicBezTo>
                  <a:cubicBezTo>
                    <a:pt x="1692" y="3636"/>
                    <a:pt x="1981" y="3825"/>
                    <a:pt x="2109" y="3866"/>
                  </a:cubicBezTo>
                  <a:cubicBezTo>
                    <a:pt x="2229" y="3907"/>
                    <a:pt x="2348" y="3953"/>
                    <a:pt x="2462" y="4013"/>
                  </a:cubicBezTo>
                  <a:cubicBezTo>
                    <a:pt x="2697" y="4132"/>
                    <a:pt x="2911" y="4288"/>
                    <a:pt x="3099" y="4481"/>
                  </a:cubicBezTo>
                  <a:cubicBezTo>
                    <a:pt x="3283" y="4669"/>
                    <a:pt x="3440" y="4898"/>
                    <a:pt x="3558" y="5137"/>
                  </a:cubicBezTo>
                  <a:cubicBezTo>
                    <a:pt x="3618" y="5251"/>
                    <a:pt x="3664" y="5374"/>
                    <a:pt x="3705" y="5499"/>
                  </a:cubicBezTo>
                  <a:cubicBezTo>
                    <a:pt x="3724" y="5558"/>
                    <a:pt x="3751" y="5618"/>
                    <a:pt x="3774" y="5677"/>
                  </a:cubicBezTo>
                  <a:cubicBezTo>
                    <a:pt x="3779" y="5760"/>
                    <a:pt x="4086" y="8204"/>
                    <a:pt x="4090" y="9429"/>
                  </a:cubicBezTo>
                  <a:cubicBezTo>
                    <a:pt x="3999" y="9315"/>
                    <a:pt x="3852" y="9195"/>
                    <a:pt x="3737" y="9099"/>
                  </a:cubicBezTo>
                  <a:cubicBezTo>
                    <a:pt x="3256" y="8686"/>
                    <a:pt x="2678" y="8415"/>
                    <a:pt x="2109" y="8145"/>
                  </a:cubicBezTo>
                  <a:cubicBezTo>
                    <a:pt x="1939" y="8062"/>
                    <a:pt x="1774" y="7971"/>
                    <a:pt x="1600" y="7906"/>
                  </a:cubicBezTo>
                  <a:cubicBezTo>
                    <a:pt x="1412" y="7838"/>
                    <a:pt x="1233" y="7755"/>
                    <a:pt x="1055" y="7672"/>
                  </a:cubicBezTo>
                  <a:cubicBezTo>
                    <a:pt x="881" y="7594"/>
                    <a:pt x="716" y="7507"/>
                    <a:pt x="550" y="7425"/>
                  </a:cubicBezTo>
                  <a:cubicBezTo>
                    <a:pt x="380" y="7338"/>
                    <a:pt x="206" y="7232"/>
                    <a:pt x="28" y="7177"/>
                  </a:cubicBezTo>
                  <a:cubicBezTo>
                    <a:pt x="27" y="7177"/>
                    <a:pt x="26" y="7177"/>
                    <a:pt x="26" y="7177"/>
                  </a:cubicBezTo>
                  <a:lnTo>
                    <a:pt x="26" y="7177"/>
                  </a:lnTo>
                  <a:cubicBezTo>
                    <a:pt x="0" y="7177"/>
                    <a:pt x="911" y="7775"/>
                    <a:pt x="1091" y="7878"/>
                  </a:cubicBezTo>
                  <a:cubicBezTo>
                    <a:pt x="1173" y="7929"/>
                    <a:pt x="1260" y="7975"/>
                    <a:pt x="1348" y="8026"/>
                  </a:cubicBezTo>
                  <a:cubicBezTo>
                    <a:pt x="1421" y="8071"/>
                    <a:pt x="1495" y="8131"/>
                    <a:pt x="1569" y="8172"/>
                  </a:cubicBezTo>
                  <a:cubicBezTo>
                    <a:pt x="1734" y="8263"/>
                    <a:pt x="1899" y="8352"/>
                    <a:pt x="2064" y="8443"/>
                  </a:cubicBezTo>
                  <a:cubicBezTo>
                    <a:pt x="2343" y="8589"/>
                    <a:pt x="2623" y="8741"/>
                    <a:pt x="2898" y="8896"/>
                  </a:cubicBezTo>
                  <a:cubicBezTo>
                    <a:pt x="3146" y="9039"/>
                    <a:pt x="3385" y="9199"/>
                    <a:pt x="3599" y="9392"/>
                  </a:cubicBezTo>
                  <a:cubicBezTo>
                    <a:pt x="3705" y="9488"/>
                    <a:pt x="3815" y="9590"/>
                    <a:pt x="3912" y="9700"/>
                  </a:cubicBezTo>
                  <a:cubicBezTo>
                    <a:pt x="3962" y="9749"/>
                    <a:pt x="4008" y="9804"/>
                    <a:pt x="4058" y="9851"/>
                  </a:cubicBezTo>
                  <a:cubicBezTo>
                    <a:pt x="4072" y="9865"/>
                    <a:pt x="4081" y="9874"/>
                    <a:pt x="4094" y="9882"/>
                  </a:cubicBezTo>
                  <a:cubicBezTo>
                    <a:pt x="4094" y="10075"/>
                    <a:pt x="4094" y="10268"/>
                    <a:pt x="4090" y="10460"/>
                  </a:cubicBezTo>
                  <a:cubicBezTo>
                    <a:pt x="4081" y="10860"/>
                    <a:pt x="4090" y="11258"/>
                    <a:pt x="4094" y="11658"/>
                  </a:cubicBezTo>
                  <a:cubicBezTo>
                    <a:pt x="4100" y="12143"/>
                    <a:pt x="4104" y="12630"/>
                    <a:pt x="4109" y="13121"/>
                  </a:cubicBezTo>
                  <a:cubicBezTo>
                    <a:pt x="3912" y="12924"/>
                    <a:pt x="3673" y="12772"/>
                    <a:pt x="3421" y="12653"/>
                  </a:cubicBezTo>
                  <a:cubicBezTo>
                    <a:pt x="3114" y="12511"/>
                    <a:pt x="2788" y="12401"/>
                    <a:pt x="2458" y="12318"/>
                  </a:cubicBezTo>
                  <a:cubicBezTo>
                    <a:pt x="2119" y="12231"/>
                    <a:pt x="1783" y="12139"/>
                    <a:pt x="1435" y="12098"/>
                  </a:cubicBezTo>
                  <a:cubicBezTo>
                    <a:pt x="1236" y="12074"/>
                    <a:pt x="1037" y="12063"/>
                    <a:pt x="838" y="12063"/>
                  </a:cubicBezTo>
                  <a:cubicBezTo>
                    <a:pt x="684" y="12063"/>
                    <a:pt x="530" y="12070"/>
                    <a:pt x="375" y="12084"/>
                  </a:cubicBezTo>
                  <a:cubicBezTo>
                    <a:pt x="307" y="12088"/>
                    <a:pt x="1173" y="12204"/>
                    <a:pt x="1545" y="12253"/>
                  </a:cubicBezTo>
                  <a:cubicBezTo>
                    <a:pt x="2191" y="12346"/>
                    <a:pt x="2765" y="12575"/>
                    <a:pt x="3352" y="12850"/>
                  </a:cubicBezTo>
                  <a:cubicBezTo>
                    <a:pt x="3618" y="12979"/>
                    <a:pt x="3880" y="13139"/>
                    <a:pt x="4067" y="13373"/>
                  </a:cubicBezTo>
                  <a:cubicBezTo>
                    <a:pt x="4081" y="13391"/>
                    <a:pt x="4100" y="13414"/>
                    <a:pt x="4113" y="13432"/>
                  </a:cubicBezTo>
                  <a:cubicBezTo>
                    <a:pt x="4113" y="13542"/>
                    <a:pt x="4113" y="13648"/>
                    <a:pt x="4118" y="13753"/>
                  </a:cubicBezTo>
                  <a:cubicBezTo>
                    <a:pt x="4122" y="14455"/>
                    <a:pt x="4132" y="15157"/>
                    <a:pt x="4109" y="15853"/>
                  </a:cubicBezTo>
                  <a:cubicBezTo>
                    <a:pt x="4090" y="16560"/>
                    <a:pt x="4049" y="17267"/>
                    <a:pt x="4003" y="17972"/>
                  </a:cubicBezTo>
                  <a:cubicBezTo>
                    <a:pt x="3980" y="18325"/>
                    <a:pt x="3962" y="18683"/>
                    <a:pt x="3939" y="19036"/>
                  </a:cubicBezTo>
                  <a:cubicBezTo>
                    <a:pt x="3929" y="19206"/>
                    <a:pt x="3921" y="19375"/>
                    <a:pt x="3921" y="19545"/>
                  </a:cubicBezTo>
                  <a:cubicBezTo>
                    <a:pt x="3925" y="19642"/>
                    <a:pt x="3925" y="19733"/>
                    <a:pt x="3935" y="19830"/>
                  </a:cubicBezTo>
                  <a:cubicBezTo>
                    <a:pt x="3944" y="19936"/>
                    <a:pt x="3971" y="20018"/>
                    <a:pt x="4031" y="20105"/>
                  </a:cubicBezTo>
                  <a:cubicBezTo>
                    <a:pt x="4069" y="20155"/>
                    <a:pt x="4123" y="20180"/>
                    <a:pt x="4177" y="20180"/>
                  </a:cubicBezTo>
                  <a:cubicBezTo>
                    <a:pt x="4226" y="20180"/>
                    <a:pt x="4275" y="20160"/>
                    <a:pt x="4315" y="20118"/>
                  </a:cubicBezTo>
                  <a:cubicBezTo>
                    <a:pt x="4356" y="20078"/>
                    <a:pt x="4393" y="20036"/>
                    <a:pt x="4416" y="19985"/>
                  </a:cubicBezTo>
                  <a:cubicBezTo>
                    <a:pt x="4443" y="19926"/>
                    <a:pt x="4452" y="19862"/>
                    <a:pt x="4466" y="19798"/>
                  </a:cubicBezTo>
                  <a:cubicBezTo>
                    <a:pt x="4490" y="19706"/>
                    <a:pt x="4498" y="19610"/>
                    <a:pt x="4513" y="19517"/>
                  </a:cubicBezTo>
                  <a:cubicBezTo>
                    <a:pt x="4545" y="19303"/>
                    <a:pt x="4549" y="19083"/>
                    <a:pt x="4562" y="18863"/>
                  </a:cubicBezTo>
                  <a:cubicBezTo>
                    <a:pt x="4581" y="18472"/>
                    <a:pt x="4604" y="18078"/>
                    <a:pt x="4608" y="17688"/>
                  </a:cubicBezTo>
                  <a:cubicBezTo>
                    <a:pt x="4627" y="16982"/>
                    <a:pt x="4623" y="16280"/>
                    <a:pt x="4632" y="15574"/>
                  </a:cubicBezTo>
                  <a:lnTo>
                    <a:pt x="4632" y="15363"/>
                  </a:lnTo>
                  <a:cubicBezTo>
                    <a:pt x="4705" y="15335"/>
                    <a:pt x="4778" y="15326"/>
                    <a:pt x="4852" y="15322"/>
                  </a:cubicBezTo>
                  <a:cubicBezTo>
                    <a:pt x="4856" y="15322"/>
                    <a:pt x="4861" y="15322"/>
                    <a:pt x="4866" y="15322"/>
                  </a:cubicBezTo>
                  <a:cubicBezTo>
                    <a:pt x="5136" y="15322"/>
                    <a:pt x="5388" y="15446"/>
                    <a:pt x="5645" y="15510"/>
                  </a:cubicBezTo>
                  <a:cubicBezTo>
                    <a:pt x="5778" y="15546"/>
                    <a:pt x="5911" y="15578"/>
                    <a:pt x="6048" y="15578"/>
                  </a:cubicBezTo>
                  <a:cubicBezTo>
                    <a:pt x="6069" y="15579"/>
                    <a:pt x="6089" y="15579"/>
                    <a:pt x="6110" y="15579"/>
                  </a:cubicBezTo>
                  <a:cubicBezTo>
                    <a:pt x="6213" y="15579"/>
                    <a:pt x="6317" y="15570"/>
                    <a:pt x="6424" y="15551"/>
                  </a:cubicBezTo>
                  <a:cubicBezTo>
                    <a:pt x="6562" y="15528"/>
                    <a:pt x="6695" y="15496"/>
                    <a:pt x="6814" y="15427"/>
                  </a:cubicBezTo>
                  <a:cubicBezTo>
                    <a:pt x="6926" y="15364"/>
                    <a:pt x="7148" y="15106"/>
                    <a:pt x="7103" y="15106"/>
                  </a:cubicBezTo>
                  <a:cubicBezTo>
                    <a:pt x="7102" y="15106"/>
                    <a:pt x="7101" y="15106"/>
                    <a:pt x="7099" y="15106"/>
                  </a:cubicBezTo>
                  <a:cubicBezTo>
                    <a:pt x="6962" y="15138"/>
                    <a:pt x="6778" y="15326"/>
                    <a:pt x="6549" y="15363"/>
                  </a:cubicBezTo>
                  <a:cubicBezTo>
                    <a:pt x="6484" y="15373"/>
                    <a:pt x="6421" y="15377"/>
                    <a:pt x="6360" y="15377"/>
                  </a:cubicBezTo>
                  <a:cubicBezTo>
                    <a:pt x="6142" y="15377"/>
                    <a:pt x="5958" y="15325"/>
                    <a:pt x="5847" y="15322"/>
                  </a:cubicBezTo>
                  <a:cubicBezTo>
                    <a:pt x="5696" y="15313"/>
                    <a:pt x="5558" y="15271"/>
                    <a:pt x="5415" y="15235"/>
                  </a:cubicBezTo>
                  <a:cubicBezTo>
                    <a:pt x="5253" y="15190"/>
                    <a:pt x="5081" y="15150"/>
                    <a:pt x="4912" y="15150"/>
                  </a:cubicBezTo>
                  <a:cubicBezTo>
                    <a:pt x="4818" y="15150"/>
                    <a:pt x="4726" y="15162"/>
                    <a:pt x="4636" y="15193"/>
                  </a:cubicBezTo>
                  <a:cubicBezTo>
                    <a:pt x="4640" y="14615"/>
                    <a:pt x="4636" y="14037"/>
                    <a:pt x="4627" y="13460"/>
                  </a:cubicBezTo>
                  <a:cubicBezTo>
                    <a:pt x="4617" y="12845"/>
                    <a:pt x="4590" y="12231"/>
                    <a:pt x="4549" y="11620"/>
                  </a:cubicBezTo>
                  <a:cubicBezTo>
                    <a:pt x="4595" y="11543"/>
                    <a:pt x="4655" y="11474"/>
                    <a:pt x="4714" y="11410"/>
                  </a:cubicBezTo>
                  <a:cubicBezTo>
                    <a:pt x="4870" y="11231"/>
                    <a:pt x="5067" y="11093"/>
                    <a:pt x="5264" y="10966"/>
                  </a:cubicBezTo>
                  <a:cubicBezTo>
                    <a:pt x="5480" y="10832"/>
                    <a:pt x="5700" y="10704"/>
                    <a:pt x="5916" y="10570"/>
                  </a:cubicBezTo>
                  <a:cubicBezTo>
                    <a:pt x="6149" y="10428"/>
                    <a:pt x="6378" y="10278"/>
                    <a:pt x="6604" y="10130"/>
                  </a:cubicBezTo>
                  <a:cubicBezTo>
                    <a:pt x="6833" y="9979"/>
                    <a:pt x="7080" y="9855"/>
                    <a:pt x="7301" y="9694"/>
                  </a:cubicBezTo>
                  <a:cubicBezTo>
                    <a:pt x="7332" y="9675"/>
                    <a:pt x="7316" y="9627"/>
                    <a:pt x="7284" y="9627"/>
                  </a:cubicBezTo>
                  <a:cubicBezTo>
                    <a:pt x="7279" y="9627"/>
                    <a:pt x="7274" y="9628"/>
                    <a:pt x="7269" y="9630"/>
                  </a:cubicBezTo>
                  <a:cubicBezTo>
                    <a:pt x="7127" y="9690"/>
                    <a:pt x="6994" y="9772"/>
                    <a:pt x="6856" y="9846"/>
                  </a:cubicBezTo>
                  <a:cubicBezTo>
                    <a:pt x="6704" y="9924"/>
                    <a:pt x="6553" y="10002"/>
                    <a:pt x="6406" y="10075"/>
                  </a:cubicBezTo>
                  <a:cubicBezTo>
                    <a:pt x="6149" y="10199"/>
                    <a:pt x="5897" y="10323"/>
                    <a:pt x="5650" y="10456"/>
                  </a:cubicBezTo>
                  <a:cubicBezTo>
                    <a:pt x="5421" y="10585"/>
                    <a:pt x="5186" y="10704"/>
                    <a:pt x="4971" y="10855"/>
                  </a:cubicBezTo>
                  <a:cubicBezTo>
                    <a:pt x="4810" y="10966"/>
                    <a:pt x="4650" y="11089"/>
                    <a:pt x="4517" y="11241"/>
                  </a:cubicBezTo>
                  <a:cubicBezTo>
                    <a:pt x="4494" y="10928"/>
                    <a:pt x="4458" y="9268"/>
                    <a:pt x="4452" y="9080"/>
                  </a:cubicBezTo>
                  <a:cubicBezTo>
                    <a:pt x="4448" y="8906"/>
                    <a:pt x="4393" y="7865"/>
                    <a:pt x="4370" y="7521"/>
                  </a:cubicBezTo>
                  <a:cubicBezTo>
                    <a:pt x="4342" y="7086"/>
                    <a:pt x="4310" y="6646"/>
                    <a:pt x="4278" y="6210"/>
                  </a:cubicBezTo>
                  <a:cubicBezTo>
                    <a:pt x="4338" y="6123"/>
                    <a:pt x="4397" y="6045"/>
                    <a:pt x="4462" y="5962"/>
                  </a:cubicBezTo>
                  <a:cubicBezTo>
                    <a:pt x="4600" y="5787"/>
                    <a:pt x="4733" y="5613"/>
                    <a:pt x="4884" y="5452"/>
                  </a:cubicBezTo>
                  <a:cubicBezTo>
                    <a:pt x="5175" y="5135"/>
                    <a:pt x="5802" y="4433"/>
                    <a:pt x="5772" y="4433"/>
                  </a:cubicBezTo>
                  <a:lnTo>
                    <a:pt x="5772" y="4433"/>
                  </a:lnTo>
                  <a:cubicBezTo>
                    <a:pt x="5771" y="4433"/>
                    <a:pt x="5770" y="4433"/>
                    <a:pt x="5769" y="4434"/>
                  </a:cubicBezTo>
                  <a:cubicBezTo>
                    <a:pt x="5366" y="4650"/>
                    <a:pt x="4998" y="4934"/>
                    <a:pt x="4687" y="5279"/>
                  </a:cubicBezTo>
                  <a:cubicBezTo>
                    <a:pt x="4535" y="5452"/>
                    <a:pt x="4384" y="5632"/>
                    <a:pt x="4260" y="5824"/>
                  </a:cubicBezTo>
                  <a:cubicBezTo>
                    <a:pt x="4255" y="5833"/>
                    <a:pt x="4251" y="5838"/>
                    <a:pt x="4246" y="5848"/>
                  </a:cubicBezTo>
                  <a:cubicBezTo>
                    <a:pt x="4187" y="5164"/>
                    <a:pt x="4067" y="4485"/>
                    <a:pt x="3976" y="3806"/>
                  </a:cubicBezTo>
                  <a:cubicBezTo>
                    <a:pt x="3870" y="3045"/>
                    <a:pt x="3797" y="2825"/>
                    <a:pt x="3669" y="1926"/>
                  </a:cubicBezTo>
                  <a:cubicBezTo>
                    <a:pt x="3622" y="1619"/>
                    <a:pt x="3531" y="1325"/>
                    <a:pt x="3476" y="1018"/>
                  </a:cubicBezTo>
                  <a:cubicBezTo>
                    <a:pt x="3423" y="727"/>
                    <a:pt x="3078" y="1"/>
                    <a:pt x="3059" y="1"/>
                  </a:cubicBezTo>
                  <a:close/>
                </a:path>
              </a:pathLst>
            </a:custGeom>
            <a:solidFill>
              <a:schemeClr val="accent1">
                <a:alpha val="656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08" name="Google Shape;3708;p46"/>
          <p:cNvGrpSpPr/>
          <p:nvPr/>
        </p:nvGrpSpPr>
        <p:grpSpPr>
          <a:xfrm flipH="1" rot="-2700000">
            <a:off x="7068052" y="3702583"/>
            <a:ext cx="1406305" cy="1866438"/>
            <a:chOff x="3151425" y="238225"/>
            <a:chExt cx="598500" cy="794325"/>
          </a:xfrm>
        </p:grpSpPr>
        <p:sp>
          <p:nvSpPr>
            <p:cNvPr id="3709" name="Google Shape;3709;p46"/>
            <p:cNvSpPr/>
            <p:nvPr/>
          </p:nvSpPr>
          <p:spPr>
            <a:xfrm>
              <a:off x="3442075" y="721075"/>
              <a:ext cx="223925" cy="213350"/>
            </a:xfrm>
            <a:custGeom>
              <a:rect b="b" l="l" r="r" t="t"/>
              <a:pathLst>
                <a:path extrusionOk="0" h="8534" w="8957">
                  <a:moveTo>
                    <a:pt x="6738" y="0"/>
                  </a:moveTo>
                  <a:cubicBezTo>
                    <a:pt x="6281" y="0"/>
                    <a:pt x="5766" y="81"/>
                    <a:pt x="5201" y="296"/>
                  </a:cubicBezTo>
                  <a:cubicBezTo>
                    <a:pt x="4784" y="453"/>
                    <a:pt x="4389" y="667"/>
                    <a:pt x="4022" y="925"/>
                  </a:cubicBezTo>
                  <a:cubicBezTo>
                    <a:pt x="2555" y="1952"/>
                    <a:pt x="1753" y="3704"/>
                    <a:pt x="1197" y="5355"/>
                  </a:cubicBezTo>
                  <a:cubicBezTo>
                    <a:pt x="854" y="6377"/>
                    <a:pt x="537" y="7400"/>
                    <a:pt x="47" y="8363"/>
                  </a:cubicBezTo>
                  <a:cubicBezTo>
                    <a:pt x="1" y="8454"/>
                    <a:pt x="88" y="8533"/>
                    <a:pt x="173" y="8533"/>
                  </a:cubicBezTo>
                  <a:cubicBezTo>
                    <a:pt x="208" y="8533"/>
                    <a:pt x="243" y="8520"/>
                    <a:pt x="267" y="8487"/>
                  </a:cubicBezTo>
                  <a:cubicBezTo>
                    <a:pt x="940" y="7542"/>
                    <a:pt x="1376" y="6479"/>
                    <a:pt x="1812" y="5410"/>
                  </a:cubicBezTo>
                  <a:cubicBezTo>
                    <a:pt x="2183" y="5006"/>
                    <a:pt x="2615" y="4648"/>
                    <a:pt x="3114" y="4428"/>
                  </a:cubicBezTo>
                  <a:cubicBezTo>
                    <a:pt x="4041" y="4030"/>
                    <a:pt x="5275" y="3548"/>
                    <a:pt x="6793" y="2049"/>
                  </a:cubicBezTo>
                  <a:cubicBezTo>
                    <a:pt x="7191" y="1649"/>
                    <a:pt x="7563" y="1131"/>
                    <a:pt x="8746" y="942"/>
                  </a:cubicBezTo>
                  <a:cubicBezTo>
                    <a:pt x="8888" y="920"/>
                    <a:pt x="8956" y="709"/>
                    <a:pt x="8824" y="622"/>
                  </a:cubicBezTo>
                  <a:cubicBezTo>
                    <a:pt x="8479" y="400"/>
                    <a:pt x="7753" y="0"/>
                    <a:pt x="67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0" name="Google Shape;3710;p46"/>
            <p:cNvSpPr/>
            <p:nvPr/>
          </p:nvSpPr>
          <p:spPr>
            <a:xfrm>
              <a:off x="3477050" y="371025"/>
              <a:ext cx="212225" cy="420975"/>
            </a:xfrm>
            <a:custGeom>
              <a:rect b="b" l="l" r="r" t="t"/>
              <a:pathLst>
                <a:path extrusionOk="0" h="16839" w="8489">
                  <a:moveTo>
                    <a:pt x="8026" y="1"/>
                  </a:moveTo>
                  <a:cubicBezTo>
                    <a:pt x="7985" y="1"/>
                    <a:pt x="7945" y="8"/>
                    <a:pt x="7911" y="22"/>
                  </a:cubicBezTo>
                  <a:cubicBezTo>
                    <a:pt x="5669" y="926"/>
                    <a:pt x="4183" y="2975"/>
                    <a:pt x="3169" y="5081"/>
                  </a:cubicBezTo>
                  <a:cubicBezTo>
                    <a:pt x="2628" y="6213"/>
                    <a:pt x="2179" y="7387"/>
                    <a:pt x="1779" y="8575"/>
                  </a:cubicBezTo>
                  <a:cubicBezTo>
                    <a:pt x="1362" y="9813"/>
                    <a:pt x="1014" y="11051"/>
                    <a:pt x="788" y="12336"/>
                  </a:cubicBezTo>
                  <a:cubicBezTo>
                    <a:pt x="665" y="13033"/>
                    <a:pt x="591" y="13725"/>
                    <a:pt x="528" y="14427"/>
                  </a:cubicBezTo>
                  <a:cubicBezTo>
                    <a:pt x="458" y="15143"/>
                    <a:pt x="284" y="15894"/>
                    <a:pt x="51" y="16573"/>
                  </a:cubicBezTo>
                  <a:cubicBezTo>
                    <a:pt x="1" y="16726"/>
                    <a:pt x="126" y="16839"/>
                    <a:pt x="247" y="16839"/>
                  </a:cubicBezTo>
                  <a:cubicBezTo>
                    <a:pt x="314" y="16839"/>
                    <a:pt x="380" y="16803"/>
                    <a:pt x="413" y="16720"/>
                  </a:cubicBezTo>
                  <a:cubicBezTo>
                    <a:pt x="638" y="16142"/>
                    <a:pt x="780" y="15545"/>
                    <a:pt x="853" y="14931"/>
                  </a:cubicBezTo>
                  <a:cubicBezTo>
                    <a:pt x="926" y="14321"/>
                    <a:pt x="1069" y="13716"/>
                    <a:pt x="1179" y="13111"/>
                  </a:cubicBezTo>
                  <a:cubicBezTo>
                    <a:pt x="1404" y="11868"/>
                    <a:pt x="1738" y="10643"/>
                    <a:pt x="2105" y="9437"/>
                  </a:cubicBezTo>
                  <a:cubicBezTo>
                    <a:pt x="2458" y="8254"/>
                    <a:pt x="2922" y="7098"/>
                    <a:pt x="3421" y="5974"/>
                  </a:cubicBezTo>
                  <a:cubicBezTo>
                    <a:pt x="3458" y="5887"/>
                    <a:pt x="3499" y="5796"/>
                    <a:pt x="3540" y="5709"/>
                  </a:cubicBezTo>
                  <a:cubicBezTo>
                    <a:pt x="3733" y="5451"/>
                    <a:pt x="3953" y="5218"/>
                    <a:pt x="4169" y="4979"/>
                  </a:cubicBezTo>
                  <a:cubicBezTo>
                    <a:pt x="4384" y="4742"/>
                    <a:pt x="4577" y="4480"/>
                    <a:pt x="4788" y="4241"/>
                  </a:cubicBezTo>
                  <a:cubicBezTo>
                    <a:pt x="5201" y="3764"/>
                    <a:pt x="5646" y="3311"/>
                    <a:pt x="6105" y="2875"/>
                  </a:cubicBezTo>
                  <a:cubicBezTo>
                    <a:pt x="6562" y="2443"/>
                    <a:pt x="7013" y="1999"/>
                    <a:pt x="7470" y="1572"/>
                  </a:cubicBezTo>
                  <a:cubicBezTo>
                    <a:pt x="7860" y="1210"/>
                    <a:pt x="8488" y="779"/>
                    <a:pt x="8300" y="174"/>
                  </a:cubicBezTo>
                  <a:cubicBezTo>
                    <a:pt x="8267" y="58"/>
                    <a:pt x="8143" y="1"/>
                    <a:pt x="80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1" name="Google Shape;3711;p46"/>
            <p:cNvSpPr/>
            <p:nvPr/>
          </p:nvSpPr>
          <p:spPr>
            <a:xfrm>
              <a:off x="3499050" y="588850"/>
              <a:ext cx="83500" cy="116150"/>
            </a:xfrm>
            <a:custGeom>
              <a:rect b="b" l="l" r="r" t="t"/>
              <a:pathLst>
                <a:path extrusionOk="0" h="4646" w="3340">
                  <a:moveTo>
                    <a:pt x="2849" y="1"/>
                  </a:moveTo>
                  <a:cubicBezTo>
                    <a:pt x="2746" y="1"/>
                    <a:pt x="2640" y="47"/>
                    <a:pt x="2550" y="137"/>
                  </a:cubicBezTo>
                  <a:cubicBezTo>
                    <a:pt x="2308" y="380"/>
                    <a:pt x="2170" y="779"/>
                    <a:pt x="2055" y="1100"/>
                  </a:cubicBezTo>
                  <a:cubicBezTo>
                    <a:pt x="1931" y="1458"/>
                    <a:pt x="1817" y="1820"/>
                    <a:pt x="1688" y="2178"/>
                  </a:cubicBezTo>
                  <a:cubicBezTo>
                    <a:pt x="1551" y="2563"/>
                    <a:pt x="1386" y="2953"/>
                    <a:pt x="1165" y="3297"/>
                  </a:cubicBezTo>
                  <a:cubicBezTo>
                    <a:pt x="890" y="3723"/>
                    <a:pt x="492" y="4030"/>
                    <a:pt x="97" y="4343"/>
                  </a:cubicBezTo>
                  <a:cubicBezTo>
                    <a:pt x="1" y="4415"/>
                    <a:pt x="42" y="4540"/>
                    <a:pt x="124" y="4595"/>
                  </a:cubicBezTo>
                  <a:cubicBezTo>
                    <a:pt x="143" y="4623"/>
                    <a:pt x="176" y="4645"/>
                    <a:pt x="212" y="4645"/>
                  </a:cubicBezTo>
                  <a:cubicBezTo>
                    <a:pt x="228" y="4645"/>
                    <a:pt x="245" y="4641"/>
                    <a:pt x="262" y="4631"/>
                  </a:cubicBezTo>
                  <a:cubicBezTo>
                    <a:pt x="913" y="4237"/>
                    <a:pt x="1523" y="3824"/>
                    <a:pt x="2037" y="3251"/>
                  </a:cubicBezTo>
                  <a:cubicBezTo>
                    <a:pt x="2556" y="2682"/>
                    <a:pt x="2986" y="2031"/>
                    <a:pt x="3188" y="1279"/>
                  </a:cubicBezTo>
                  <a:cubicBezTo>
                    <a:pt x="3271" y="954"/>
                    <a:pt x="3339" y="499"/>
                    <a:pt x="3155" y="192"/>
                  </a:cubicBezTo>
                  <a:cubicBezTo>
                    <a:pt x="3080" y="62"/>
                    <a:pt x="2967" y="1"/>
                    <a:pt x="2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2" name="Google Shape;3712;p46"/>
            <p:cNvSpPr/>
            <p:nvPr/>
          </p:nvSpPr>
          <p:spPr>
            <a:xfrm>
              <a:off x="3493100" y="503900"/>
              <a:ext cx="32825" cy="136050"/>
            </a:xfrm>
            <a:custGeom>
              <a:rect b="b" l="l" r="r" t="t"/>
              <a:pathLst>
                <a:path extrusionOk="0" h="5442" w="1313">
                  <a:moveTo>
                    <a:pt x="965" y="0"/>
                  </a:moveTo>
                  <a:cubicBezTo>
                    <a:pt x="699" y="0"/>
                    <a:pt x="506" y="315"/>
                    <a:pt x="390" y="517"/>
                  </a:cubicBezTo>
                  <a:cubicBezTo>
                    <a:pt x="42" y="1105"/>
                    <a:pt x="0" y="1825"/>
                    <a:pt x="28" y="2490"/>
                  </a:cubicBezTo>
                  <a:cubicBezTo>
                    <a:pt x="64" y="3457"/>
                    <a:pt x="298" y="4393"/>
                    <a:pt x="519" y="5328"/>
                  </a:cubicBezTo>
                  <a:cubicBezTo>
                    <a:pt x="535" y="5406"/>
                    <a:pt x="598" y="5441"/>
                    <a:pt x="659" y="5441"/>
                  </a:cubicBezTo>
                  <a:cubicBezTo>
                    <a:pt x="736" y="5441"/>
                    <a:pt x="811" y="5386"/>
                    <a:pt x="794" y="5287"/>
                  </a:cubicBezTo>
                  <a:cubicBezTo>
                    <a:pt x="785" y="5250"/>
                    <a:pt x="779" y="5214"/>
                    <a:pt x="771" y="5177"/>
                  </a:cubicBezTo>
                  <a:cubicBezTo>
                    <a:pt x="840" y="5177"/>
                    <a:pt x="904" y="5127"/>
                    <a:pt x="885" y="5044"/>
                  </a:cubicBezTo>
                  <a:cubicBezTo>
                    <a:pt x="724" y="4314"/>
                    <a:pt x="647" y="3531"/>
                    <a:pt x="734" y="2792"/>
                  </a:cubicBezTo>
                  <a:cubicBezTo>
                    <a:pt x="779" y="2398"/>
                    <a:pt x="872" y="2017"/>
                    <a:pt x="995" y="1641"/>
                  </a:cubicBezTo>
                  <a:cubicBezTo>
                    <a:pt x="1110" y="1306"/>
                    <a:pt x="1238" y="967"/>
                    <a:pt x="1275" y="610"/>
                  </a:cubicBezTo>
                  <a:cubicBezTo>
                    <a:pt x="1298" y="384"/>
                    <a:pt x="1312" y="50"/>
                    <a:pt x="1018" y="4"/>
                  </a:cubicBezTo>
                  <a:cubicBezTo>
                    <a:pt x="1000" y="2"/>
                    <a:pt x="982" y="0"/>
                    <a:pt x="9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3" name="Google Shape;3713;p46"/>
            <p:cNvSpPr/>
            <p:nvPr/>
          </p:nvSpPr>
          <p:spPr>
            <a:xfrm>
              <a:off x="3272575" y="333800"/>
              <a:ext cx="185200" cy="246850"/>
            </a:xfrm>
            <a:custGeom>
              <a:rect b="b" l="l" r="r" t="t"/>
              <a:pathLst>
                <a:path extrusionOk="0" h="9874" w="7408">
                  <a:moveTo>
                    <a:pt x="307" y="1"/>
                  </a:moveTo>
                  <a:cubicBezTo>
                    <a:pt x="135" y="1"/>
                    <a:pt x="1" y="231"/>
                    <a:pt x="181" y="342"/>
                  </a:cubicBezTo>
                  <a:cubicBezTo>
                    <a:pt x="516" y="544"/>
                    <a:pt x="778" y="837"/>
                    <a:pt x="1089" y="1071"/>
                  </a:cubicBezTo>
                  <a:cubicBezTo>
                    <a:pt x="1406" y="1305"/>
                    <a:pt x="1718" y="1534"/>
                    <a:pt x="2016" y="1782"/>
                  </a:cubicBezTo>
                  <a:cubicBezTo>
                    <a:pt x="2626" y="2286"/>
                    <a:pt x="3189" y="2841"/>
                    <a:pt x="3708" y="3437"/>
                  </a:cubicBezTo>
                  <a:cubicBezTo>
                    <a:pt x="4726" y="4607"/>
                    <a:pt x="5565" y="5945"/>
                    <a:pt x="6243" y="7344"/>
                  </a:cubicBezTo>
                  <a:cubicBezTo>
                    <a:pt x="6436" y="7734"/>
                    <a:pt x="6611" y="8138"/>
                    <a:pt x="6762" y="8546"/>
                  </a:cubicBezTo>
                  <a:cubicBezTo>
                    <a:pt x="6918" y="8963"/>
                    <a:pt x="7033" y="9404"/>
                    <a:pt x="7206" y="9812"/>
                  </a:cubicBezTo>
                  <a:cubicBezTo>
                    <a:pt x="7226" y="9856"/>
                    <a:pt x="7260" y="9874"/>
                    <a:pt x="7294" y="9874"/>
                  </a:cubicBezTo>
                  <a:cubicBezTo>
                    <a:pt x="7350" y="9874"/>
                    <a:pt x="7407" y="9825"/>
                    <a:pt x="7405" y="9757"/>
                  </a:cubicBezTo>
                  <a:cubicBezTo>
                    <a:pt x="7363" y="8982"/>
                    <a:pt x="7079" y="8174"/>
                    <a:pt x="6821" y="7446"/>
                  </a:cubicBezTo>
                  <a:cubicBezTo>
                    <a:pt x="6556" y="6688"/>
                    <a:pt x="6230" y="5945"/>
                    <a:pt x="5817" y="5258"/>
                  </a:cubicBezTo>
                  <a:cubicBezTo>
                    <a:pt x="4978" y="3864"/>
                    <a:pt x="3928" y="2607"/>
                    <a:pt x="2704" y="1534"/>
                  </a:cubicBezTo>
                  <a:cubicBezTo>
                    <a:pt x="2364" y="1236"/>
                    <a:pt x="2012" y="956"/>
                    <a:pt x="1644" y="690"/>
                  </a:cubicBezTo>
                  <a:cubicBezTo>
                    <a:pt x="1470" y="562"/>
                    <a:pt x="1282" y="438"/>
                    <a:pt x="1089" y="337"/>
                  </a:cubicBezTo>
                  <a:cubicBezTo>
                    <a:pt x="869" y="218"/>
                    <a:pt x="630" y="154"/>
                    <a:pt x="410" y="30"/>
                  </a:cubicBezTo>
                  <a:cubicBezTo>
                    <a:pt x="376" y="9"/>
                    <a:pt x="341" y="1"/>
                    <a:pt x="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Google Shape;3714;p46"/>
            <p:cNvSpPr/>
            <p:nvPr/>
          </p:nvSpPr>
          <p:spPr>
            <a:xfrm>
              <a:off x="3317275" y="443425"/>
              <a:ext cx="158750" cy="212425"/>
            </a:xfrm>
            <a:custGeom>
              <a:rect b="b" l="l" r="r" t="t"/>
              <a:pathLst>
                <a:path extrusionOk="0" h="8497" w="6350">
                  <a:moveTo>
                    <a:pt x="215" y="1"/>
                  </a:moveTo>
                  <a:cubicBezTo>
                    <a:pt x="29" y="1"/>
                    <a:pt x="1" y="292"/>
                    <a:pt x="196" y="322"/>
                  </a:cubicBezTo>
                  <a:cubicBezTo>
                    <a:pt x="516" y="373"/>
                    <a:pt x="819" y="492"/>
                    <a:pt x="1113" y="621"/>
                  </a:cubicBezTo>
                  <a:cubicBezTo>
                    <a:pt x="1401" y="749"/>
                    <a:pt x="1695" y="868"/>
                    <a:pt x="1979" y="1015"/>
                  </a:cubicBezTo>
                  <a:cubicBezTo>
                    <a:pt x="2525" y="1295"/>
                    <a:pt x="3048" y="1634"/>
                    <a:pt x="3498" y="2060"/>
                  </a:cubicBezTo>
                  <a:cubicBezTo>
                    <a:pt x="4538" y="3051"/>
                    <a:pt x="5116" y="4349"/>
                    <a:pt x="5382" y="5743"/>
                  </a:cubicBezTo>
                  <a:cubicBezTo>
                    <a:pt x="5469" y="6174"/>
                    <a:pt x="5524" y="6610"/>
                    <a:pt x="5570" y="7046"/>
                  </a:cubicBezTo>
                  <a:cubicBezTo>
                    <a:pt x="5621" y="7499"/>
                    <a:pt x="5653" y="7927"/>
                    <a:pt x="5791" y="8361"/>
                  </a:cubicBezTo>
                  <a:cubicBezTo>
                    <a:pt x="5819" y="8456"/>
                    <a:pt x="5892" y="8496"/>
                    <a:pt x="5970" y="8496"/>
                  </a:cubicBezTo>
                  <a:cubicBezTo>
                    <a:pt x="6081" y="8496"/>
                    <a:pt x="6203" y="8416"/>
                    <a:pt x="6222" y="8297"/>
                  </a:cubicBezTo>
                  <a:cubicBezTo>
                    <a:pt x="6350" y="7476"/>
                    <a:pt x="6185" y="6583"/>
                    <a:pt x="6038" y="5775"/>
                  </a:cubicBezTo>
                  <a:cubicBezTo>
                    <a:pt x="5892" y="4964"/>
                    <a:pt x="5662" y="4151"/>
                    <a:pt x="5291" y="3414"/>
                  </a:cubicBezTo>
                  <a:cubicBezTo>
                    <a:pt x="4671" y="2189"/>
                    <a:pt x="3657" y="1203"/>
                    <a:pt x="2452" y="557"/>
                  </a:cubicBezTo>
                  <a:cubicBezTo>
                    <a:pt x="2117" y="377"/>
                    <a:pt x="1746" y="227"/>
                    <a:pt x="1374" y="144"/>
                  </a:cubicBezTo>
                  <a:cubicBezTo>
                    <a:pt x="998" y="61"/>
                    <a:pt x="618" y="43"/>
                    <a:pt x="237" y="2"/>
                  </a:cubicBezTo>
                  <a:cubicBezTo>
                    <a:pt x="229" y="1"/>
                    <a:pt x="222" y="1"/>
                    <a:pt x="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Google Shape;3715;p46"/>
            <p:cNvSpPr/>
            <p:nvPr/>
          </p:nvSpPr>
          <p:spPr>
            <a:xfrm>
              <a:off x="3447350" y="433300"/>
              <a:ext cx="28100" cy="214900"/>
            </a:xfrm>
            <a:custGeom>
              <a:rect b="b" l="l" r="r" t="t"/>
              <a:pathLst>
                <a:path extrusionOk="0" h="8596" w="1124">
                  <a:moveTo>
                    <a:pt x="396" y="1"/>
                  </a:moveTo>
                  <a:cubicBezTo>
                    <a:pt x="308" y="1"/>
                    <a:pt x="218" y="53"/>
                    <a:pt x="198" y="164"/>
                  </a:cubicBezTo>
                  <a:cubicBezTo>
                    <a:pt x="74" y="837"/>
                    <a:pt x="1" y="1480"/>
                    <a:pt x="14" y="2168"/>
                  </a:cubicBezTo>
                  <a:cubicBezTo>
                    <a:pt x="33" y="2865"/>
                    <a:pt x="120" y="3566"/>
                    <a:pt x="184" y="4264"/>
                  </a:cubicBezTo>
                  <a:cubicBezTo>
                    <a:pt x="249" y="4965"/>
                    <a:pt x="312" y="5667"/>
                    <a:pt x="386" y="6368"/>
                  </a:cubicBezTo>
                  <a:cubicBezTo>
                    <a:pt x="459" y="7075"/>
                    <a:pt x="524" y="7813"/>
                    <a:pt x="729" y="8497"/>
                  </a:cubicBezTo>
                  <a:cubicBezTo>
                    <a:pt x="751" y="8566"/>
                    <a:pt x="806" y="8595"/>
                    <a:pt x="865" y="8595"/>
                  </a:cubicBezTo>
                  <a:cubicBezTo>
                    <a:pt x="947" y="8595"/>
                    <a:pt x="1036" y="8538"/>
                    <a:pt x="1046" y="8450"/>
                  </a:cubicBezTo>
                  <a:cubicBezTo>
                    <a:pt x="1124" y="7771"/>
                    <a:pt x="1060" y="7052"/>
                    <a:pt x="1005" y="6368"/>
                  </a:cubicBezTo>
                  <a:cubicBezTo>
                    <a:pt x="950" y="5667"/>
                    <a:pt x="886" y="4960"/>
                    <a:pt x="821" y="4259"/>
                  </a:cubicBezTo>
                  <a:cubicBezTo>
                    <a:pt x="761" y="3576"/>
                    <a:pt x="698" y="2888"/>
                    <a:pt x="638" y="2204"/>
                  </a:cubicBezTo>
                  <a:cubicBezTo>
                    <a:pt x="579" y="1553"/>
                    <a:pt x="486" y="865"/>
                    <a:pt x="583" y="209"/>
                  </a:cubicBezTo>
                  <a:cubicBezTo>
                    <a:pt x="603" y="74"/>
                    <a:pt x="501" y="1"/>
                    <a:pt x="3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6" name="Google Shape;3716;p46"/>
            <p:cNvSpPr/>
            <p:nvPr/>
          </p:nvSpPr>
          <p:spPr>
            <a:xfrm>
              <a:off x="3476000" y="537450"/>
              <a:ext cx="127150" cy="163300"/>
            </a:xfrm>
            <a:custGeom>
              <a:rect b="b" l="l" r="r" t="t"/>
              <a:pathLst>
                <a:path extrusionOk="0" h="6532" w="5086">
                  <a:moveTo>
                    <a:pt x="4657" y="1"/>
                  </a:moveTo>
                  <a:cubicBezTo>
                    <a:pt x="4639" y="1"/>
                    <a:pt x="4620" y="2"/>
                    <a:pt x="4600" y="5"/>
                  </a:cubicBezTo>
                  <a:cubicBezTo>
                    <a:pt x="3188" y="225"/>
                    <a:pt x="1996" y="1463"/>
                    <a:pt x="1234" y="2602"/>
                  </a:cubicBezTo>
                  <a:cubicBezTo>
                    <a:pt x="858" y="3165"/>
                    <a:pt x="551" y="3770"/>
                    <a:pt x="326" y="4408"/>
                  </a:cubicBezTo>
                  <a:cubicBezTo>
                    <a:pt x="216" y="4720"/>
                    <a:pt x="111" y="5046"/>
                    <a:pt x="56" y="5371"/>
                  </a:cubicBezTo>
                  <a:cubicBezTo>
                    <a:pt x="1" y="5711"/>
                    <a:pt x="28" y="6073"/>
                    <a:pt x="79" y="6412"/>
                  </a:cubicBezTo>
                  <a:cubicBezTo>
                    <a:pt x="89" y="6487"/>
                    <a:pt x="160" y="6531"/>
                    <a:pt x="229" y="6531"/>
                  </a:cubicBezTo>
                  <a:cubicBezTo>
                    <a:pt x="282" y="6531"/>
                    <a:pt x="334" y="6504"/>
                    <a:pt x="354" y="6444"/>
                  </a:cubicBezTo>
                  <a:cubicBezTo>
                    <a:pt x="735" y="5275"/>
                    <a:pt x="1023" y="4083"/>
                    <a:pt x="1707" y="3042"/>
                  </a:cubicBezTo>
                  <a:cubicBezTo>
                    <a:pt x="2041" y="2532"/>
                    <a:pt x="2436" y="2060"/>
                    <a:pt x="2885" y="1652"/>
                  </a:cubicBezTo>
                  <a:cubicBezTo>
                    <a:pt x="3404" y="1180"/>
                    <a:pt x="3990" y="748"/>
                    <a:pt x="4697" y="638"/>
                  </a:cubicBezTo>
                  <a:cubicBezTo>
                    <a:pt x="5086" y="577"/>
                    <a:pt x="5017" y="1"/>
                    <a:pt x="46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7" name="Google Shape;3717;p46"/>
            <p:cNvSpPr/>
            <p:nvPr/>
          </p:nvSpPr>
          <p:spPr>
            <a:xfrm>
              <a:off x="3387000" y="594225"/>
              <a:ext cx="103725" cy="386075"/>
            </a:xfrm>
            <a:custGeom>
              <a:rect b="b" l="l" r="r" t="t"/>
              <a:pathLst>
                <a:path extrusionOk="0" h="15443" w="4149">
                  <a:moveTo>
                    <a:pt x="227" y="0"/>
                  </a:moveTo>
                  <a:cubicBezTo>
                    <a:pt x="61" y="0"/>
                    <a:pt x="0" y="288"/>
                    <a:pt x="176" y="339"/>
                  </a:cubicBezTo>
                  <a:cubicBezTo>
                    <a:pt x="511" y="436"/>
                    <a:pt x="823" y="629"/>
                    <a:pt x="1112" y="826"/>
                  </a:cubicBezTo>
                  <a:cubicBezTo>
                    <a:pt x="1391" y="1014"/>
                    <a:pt x="1666" y="1220"/>
                    <a:pt x="1920" y="1440"/>
                  </a:cubicBezTo>
                  <a:cubicBezTo>
                    <a:pt x="2432" y="1889"/>
                    <a:pt x="2841" y="2462"/>
                    <a:pt x="3093" y="3095"/>
                  </a:cubicBezTo>
                  <a:cubicBezTo>
                    <a:pt x="3423" y="3912"/>
                    <a:pt x="3382" y="5068"/>
                    <a:pt x="3414" y="6118"/>
                  </a:cubicBezTo>
                  <a:cubicBezTo>
                    <a:pt x="3442" y="6962"/>
                    <a:pt x="3103" y="9039"/>
                    <a:pt x="2841" y="10158"/>
                  </a:cubicBezTo>
                  <a:cubicBezTo>
                    <a:pt x="2621" y="11098"/>
                    <a:pt x="1699" y="14404"/>
                    <a:pt x="1479" y="15344"/>
                  </a:cubicBezTo>
                  <a:cubicBezTo>
                    <a:pt x="1464" y="15412"/>
                    <a:pt x="1468" y="15443"/>
                    <a:pt x="1489" y="15443"/>
                  </a:cubicBezTo>
                  <a:cubicBezTo>
                    <a:pt x="1622" y="15443"/>
                    <a:pt x="2410" y="14191"/>
                    <a:pt x="2731" y="13382"/>
                  </a:cubicBezTo>
                  <a:cubicBezTo>
                    <a:pt x="3886" y="10470"/>
                    <a:pt x="4052" y="7315"/>
                    <a:pt x="4098" y="6393"/>
                  </a:cubicBezTo>
                  <a:cubicBezTo>
                    <a:pt x="4148" y="5425"/>
                    <a:pt x="4066" y="3912"/>
                    <a:pt x="3736" y="2995"/>
                  </a:cubicBezTo>
                  <a:cubicBezTo>
                    <a:pt x="3482" y="2284"/>
                    <a:pt x="3048" y="1641"/>
                    <a:pt x="2506" y="1119"/>
                  </a:cubicBezTo>
                  <a:cubicBezTo>
                    <a:pt x="2199" y="821"/>
                    <a:pt x="1865" y="555"/>
                    <a:pt x="1474" y="381"/>
                  </a:cubicBezTo>
                  <a:cubicBezTo>
                    <a:pt x="1080" y="197"/>
                    <a:pt x="681" y="115"/>
                    <a:pt x="263" y="5"/>
                  </a:cubicBezTo>
                  <a:cubicBezTo>
                    <a:pt x="250" y="2"/>
                    <a:pt x="238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8" name="Google Shape;3718;p46"/>
            <p:cNvSpPr/>
            <p:nvPr/>
          </p:nvSpPr>
          <p:spPr>
            <a:xfrm>
              <a:off x="3231900" y="558100"/>
              <a:ext cx="226675" cy="91600"/>
            </a:xfrm>
            <a:custGeom>
              <a:rect b="b" l="l" r="r" t="t"/>
              <a:pathLst>
                <a:path extrusionOk="0" h="3664" w="9067">
                  <a:moveTo>
                    <a:pt x="4133" y="1"/>
                  </a:moveTo>
                  <a:cubicBezTo>
                    <a:pt x="2564" y="1"/>
                    <a:pt x="1450" y="1070"/>
                    <a:pt x="887" y="1752"/>
                  </a:cubicBezTo>
                  <a:cubicBezTo>
                    <a:pt x="1" y="2821"/>
                    <a:pt x="185" y="3251"/>
                    <a:pt x="282" y="3348"/>
                  </a:cubicBezTo>
                  <a:cubicBezTo>
                    <a:pt x="359" y="3427"/>
                    <a:pt x="443" y="3458"/>
                    <a:pt x="531" y="3458"/>
                  </a:cubicBezTo>
                  <a:cubicBezTo>
                    <a:pt x="755" y="3458"/>
                    <a:pt x="1004" y="3257"/>
                    <a:pt x="1230" y="3133"/>
                  </a:cubicBezTo>
                  <a:cubicBezTo>
                    <a:pt x="1575" y="2940"/>
                    <a:pt x="1914" y="2747"/>
                    <a:pt x="2276" y="2601"/>
                  </a:cubicBezTo>
                  <a:cubicBezTo>
                    <a:pt x="2657" y="2440"/>
                    <a:pt x="3065" y="2371"/>
                    <a:pt x="3473" y="2307"/>
                  </a:cubicBezTo>
                  <a:cubicBezTo>
                    <a:pt x="3886" y="2243"/>
                    <a:pt x="4308" y="2197"/>
                    <a:pt x="4729" y="2197"/>
                  </a:cubicBezTo>
                  <a:cubicBezTo>
                    <a:pt x="5482" y="2201"/>
                    <a:pt x="6238" y="2307"/>
                    <a:pt x="6949" y="2555"/>
                  </a:cubicBezTo>
                  <a:cubicBezTo>
                    <a:pt x="7279" y="2669"/>
                    <a:pt x="7586" y="2817"/>
                    <a:pt x="7889" y="2991"/>
                  </a:cubicBezTo>
                  <a:cubicBezTo>
                    <a:pt x="8211" y="3174"/>
                    <a:pt x="8513" y="3353"/>
                    <a:pt x="8770" y="3619"/>
                  </a:cubicBezTo>
                  <a:cubicBezTo>
                    <a:pt x="8800" y="3650"/>
                    <a:pt x="8835" y="3663"/>
                    <a:pt x="8870" y="3663"/>
                  </a:cubicBezTo>
                  <a:cubicBezTo>
                    <a:pt x="8973" y="3663"/>
                    <a:pt x="9067" y="3549"/>
                    <a:pt x="8981" y="3454"/>
                  </a:cubicBezTo>
                  <a:cubicBezTo>
                    <a:pt x="8761" y="3215"/>
                    <a:pt x="8541" y="2963"/>
                    <a:pt x="8283" y="2762"/>
                  </a:cubicBezTo>
                  <a:cubicBezTo>
                    <a:pt x="8361" y="2707"/>
                    <a:pt x="8421" y="2614"/>
                    <a:pt x="8431" y="2523"/>
                  </a:cubicBezTo>
                  <a:cubicBezTo>
                    <a:pt x="8448" y="2358"/>
                    <a:pt x="8329" y="2257"/>
                    <a:pt x="8215" y="2165"/>
                  </a:cubicBezTo>
                  <a:cubicBezTo>
                    <a:pt x="7555" y="1634"/>
                    <a:pt x="6926" y="1001"/>
                    <a:pt x="6183" y="582"/>
                  </a:cubicBezTo>
                  <a:cubicBezTo>
                    <a:pt x="5434" y="165"/>
                    <a:pt x="4748" y="1"/>
                    <a:pt x="41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9" name="Google Shape;3719;p46"/>
            <p:cNvSpPr/>
            <p:nvPr/>
          </p:nvSpPr>
          <p:spPr>
            <a:xfrm>
              <a:off x="3256575" y="433175"/>
              <a:ext cx="119825" cy="52850"/>
            </a:xfrm>
            <a:custGeom>
              <a:rect b="b" l="l" r="r" t="t"/>
              <a:pathLst>
                <a:path extrusionOk="0" h="2114" w="4793">
                  <a:moveTo>
                    <a:pt x="2190" y="0"/>
                  </a:moveTo>
                  <a:cubicBezTo>
                    <a:pt x="1813" y="0"/>
                    <a:pt x="1441" y="89"/>
                    <a:pt x="1124" y="296"/>
                  </a:cubicBezTo>
                  <a:cubicBezTo>
                    <a:pt x="849" y="476"/>
                    <a:pt x="637" y="755"/>
                    <a:pt x="468" y="1031"/>
                  </a:cubicBezTo>
                  <a:cubicBezTo>
                    <a:pt x="321" y="1265"/>
                    <a:pt x="0" y="1623"/>
                    <a:pt x="110" y="1915"/>
                  </a:cubicBezTo>
                  <a:cubicBezTo>
                    <a:pt x="165" y="2063"/>
                    <a:pt x="278" y="2113"/>
                    <a:pt x="407" y="2113"/>
                  </a:cubicBezTo>
                  <a:cubicBezTo>
                    <a:pt x="591" y="2113"/>
                    <a:pt x="808" y="2012"/>
                    <a:pt x="940" y="1947"/>
                  </a:cubicBezTo>
                  <a:cubicBezTo>
                    <a:pt x="1298" y="1778"/>
                    <a:pt x="1624" y="1590"/>
                    <a:pt x="2009" y="1490"/>
                  </a:cubicBezTo>
                  <a:cubicBezTo>
                    <a:pt x="2413" y="1382"/>
                    <a:pt x="2865" y="1324"/>
                    <a:pt x="3315" y="1324"/>
                  </a:cubicBezTo>
                  <a:cubicBezTo>
                    <a:pt x="3770" y="1324"/>
                    <a:pt x="4224" y="1383"/>
                    <a:pt x="4627" y="1513"/>
                  </a:cubicBezTo>
                  <a:cubicBezTo>
                    <a:pt x="4639" y="1517"/>
                    <a:pt x="4651" y="1518"/>
                    <a:pt x="4663" y="1518"/>
                  </a:cubicBezTo>
                  <a:cubicBezTo>
                    <a:pt x="4744" y="1518"/>
                    <a:pt x="4793" y="1426"/>
                    <a:pt x="4756" y="1365"/>
                  </a:cubicBezTo>
                  <a:cubicBezTo>
                    <a:pt x="4760" y="1278"/>
                    <a:pt x="4705" y="1219"/>
                    <a:pt x="4646" y="1164"/>
                  </a:cubicBezTo>
                  <a:cubicBezTo>
                    <a:pt x="4495" y="1017"/>
                    <a:pt x="4316" y="902"/>
                    <a:pt x="4155" y="764"/>
                  </a:cubicBezTo>
                  <a:cubicBezTo>
                    <a:pt x="3880" y="526"/>
                    <a:pt x="3560" y="351"/>
                    <a:pt x="3219" y="209"/>
                  </a:cubicBezTo>
                  <a:cubicBezTo>
                    <a:pt x="2902" y="78"/>
                    <a:pt x="2544" y="0"/>
                    <a:pt x="21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0" name="Google Shape;3720;p46"/>
            <p:cNvSpPr/>
            <p:nvPr/>
          </p:nvSpPr>
          <p:spPr>
            <a:xfrm>
              <a:off x="3334075" y="736500"/>
              <a:ext cx="126825" cy="296050"/>
            </a:xfrm>
            <a:custGeom>
              <a:rect b="b" l="l" r="r" t="t"/>
              <a:pathLst>
                <a:path extrusionOk="0" h="11842" w="5073">
                  <a:moveTo>
                    <a:pt x="691" y="1"/>
                  </a:moveTo>
                  <a:cubicBezTo>
                    <a:pt x="684" y="1"/>
                    <a:pt x="677" y="1"/>
                    <a:pt x="670" y="1"/>
                  </a:cubicBezTo>
                  <a:cubicBezTo>
                    <a:pt x="331" y="10"/>
                    <a:pt x="1" y="262"/>
                    <a:pt x="115" y="628"/>
                  </a:cubicBezTo>
                  <a:cubicBezTo>
                    <a:pt x="335" y="1330"/>
                    <a:pt x="1330" y="1257"/>
                    <a:pt x="1885" y="1445"/>
                  </a:cubicBezTo>
                  <a:cubicBezTo>
                    <a:pt x="2252" y="1569"/>
                    <a:pt x="2615" y="1739"/>
                    <a:pt x="2930" y="1968"/>
                  </a:cubicBezTo>
                  <a:cubicBezTo>
                    <a:pt x="3074" y="2073"/>
                    <a:pt x="3233" y="2169"/>
                    <a:pt x="3371" y="2285"/>
                  </a:cubicBezTo>
                  <a:cubicBezTo>
                    <a:pt x="3550" y="2518"/>
                    <a:pt x="3706" y="2765"/>
                    <a:pt x="3838" y="3027"/>
                  </a:cubicBezTo>
                  <a:cubicBezTo>
                    <a:pt x="4499" y="4343"/>
                    <a:pt x="4449" y="5834"/>
                    <a:pt x="4069" y="7237"/>
                  </a:cubicBezTo>
                  <a:cubicBezTo>
                    <a:pt x="3724" y="8521"/>
                    <a:pt x="2087" y="10076"/>
                    <a:pt x="1844" y="10984"/>
                  </a:cubicBezTo>
                  <a:cubicBezTo>
                    <a:pt x="1802" y="11149"/>
                    <a:pt x="1899" y="11841"/>
                    <a:pt x="2124" y="11841"/>
                  </a:cubicBezTo>
                  <a:cubicBezTo>
                    <a:pt x="2124" y="11841"/>
                    <a:pt x="2125" y="11841"/>
                    <a:pt x="2125" y="11841"/>
                  </a:cubicBezTo>
                  <a:cubicBezTo>
                    <a:pt x="2395" y="11841"/>
                    <a:pt x="3694" y="10631"/>
                    <a:pt x="4499" y="8200"/>
                  </a:cubicBezTo>
                  <a:cubicBezTo>
                    <a:pt x="4746" y="7457"/>
                    <a:pt x="5032" y="6366"/>
                    <a:pt x="5036" y="5581"/>
                  </a:cubicBezTo>
                  <a:cubicBezTo>
                    <a:pt x="5059" y="5553"/>
                    <a:pt x="5072" y="5521"/>
                    <a:pt x="5072" y="5481"/>
                  </a:cubicBezTo>
                  <a:cubicBezTo>
                    <a:pt x="5072" y="5311"/>
                    <a:pt x="5068" y="5151"/>
                    <a:pt x="5027" y="4985"/>
                  </a:cubicBezTo>
                  <a:cubicBezTo>
                    <a:pt x="5022" y="4971"/>
                    <a:pt x="5017" y="4954"/>
                    <a:pt x="5013" y="4935"/>
                  </a:cubicBezTo>
                  <a:cubicBezTo>
                    <a:pt x="4958" y="4302"/>
                    <a:pt x="4816" y="3682"/>
                    <a:pt x="4568" y="3091"/>
                  </a:cubicBezTo>
                  <a:cubicBezTo>
                    <a:pt x="4037" y="1817"/>
                    <a:pt x="2981" y="725"/>
                    <a:pt x="1679" y="234"/>
                  </a:cubicBezTo>
                  <a:cubicBezTo>
                    <a:pt x="1374" y="122"/>
                    <a:pt x="1020" y="1"/>
                    <a:pt x="6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1" name="Google Shape;3721;p46"/>
            <p:cNvSpPr/>
            <p:nvPr/>
          </p:nvSpPr>
          <p:spPr>
            <a:xfrm>
              <a:off x="3465650" y="729575"/>
              <a:ext cx="150200" cy="137025"/>
            </a:xfrm>
            <a:custGeom>
              <a:rect b="b" l="l" r="r" t="t"/>
              <a:pathLst>
                <a:path extrusionOk="0" h="5481" w="6008">
                  <a:moveTo>
                    <a:pt x="5889" y="1"/>
                  </a:moveTo>
                  <a:cubicBezTo>
                    <a:pt x="5882" y="1"/>
                    <a:pt x="5875" y="1"/>
                    <a:pt x="5867" y="3"/>
                  </a:cubicBezTo>
                  <a:cubicBezTo>
                    <a:pt x="5194" y="130"/>
                    <a:pt x="4542" y="410"/>
                    <a:pt x="3951" y="745"/>
                  </a:cubicBezTo>
                  <a:cubicBezTo>
                    <a:pt x="3346" y="1093"/>
                    <a:pt x="2745" y="1465"/>
                    <a:pt x="2231" y="1942"/>
                  </a:cubicBezTo>
                  <a:cubicBezTo>
                    <a:pt x="1731" y="2410"/>
                    <a:pt x="1263" y="2932"/>
                    <a:pt x="865" y="3487"/>
                  </a:cubicBezTo>
                  <a:cubicBezTo>
                    <a:pt x="484" y="4020"/>
                    <a:pt x="99" y="4630"/>
                    <a:pt x="16" y="5294"/>
                  </a:cubicBezTo>
                  <a:cubicBezTo>
                    <a:pt x="1" y="5395"/>
                    <a:pt x="100" y="5480"/>
                    <a:pt x="192" y="5480"/>
                  </a:cubicBezTo>
                  <a:cubicBezTo>
                    <a:pt x="238" y="5480"/>
                    <a:pt x="282" y="5459"/>
                    <a:pt x="309" y="5409"/>
                  </a:cubicBezTo>
                  <a:cubicBezTo>
                    <a:pt x="626" y="4863"/>
                    <a:pt x="878" y="4290"/>
                    <a:pt x="1250" y="3772"/>
                  </a:cubicBezTo>
                  <a:cubicBezTo>
                    <a:pt x="1625" y="3244"/>
                    <a:pt x="2066" y="2767"/>
                    <a:pt x="2529" y="2314"/>
                  </a:cubicBezTo>
                  <a:cubicBezTo>
                    <a:pt x="2997" y="1851"/>
                    <a:pt x="3464" y="1373"/>
                    <a:pt x="4019" y="1015"/>
                  </a:cubicBezTo>
                  <a:cubicBezTo>
                    <a:pt x="4601" y="635"/>
                    <a:pt x="5230" y="378"/>
                    <a:pt x="5895" y="195"/>
                  </a:cubicBezTo>
                  <a:cubicBezTo>
                    <a:pt x="6008" y="164"/>
                    <a:pt x="5998" y="1"/>
                    <a:pt x="58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2" name="Google Shape;3722;p46"/>
            <p:cNvSpPr/>
            <p:nvPr/>
          </p:nvSpPr>
          <p:spPr>
            <a:xfrm>
              <a:off x="3151425" y="238225"/>
              <a:ext cx="190700" cy="186225"/>
            </a:xfrm>
            <a:custGeom>
              <a:rect b="b" l="l" r="r" t="t"/>
              <a:pathLst>
                <a:path extrusionOk="0" h="7449" w="7628">
                  <a:moveTo>
                    <a:pt x="2496" y="1"/>
                  </a:moveTo>
                  <a:cubicBezTo>
                    <a:pt x="2356" y="1"/>
                    <a:pt x="2213" y="39"/>
                    <a:pt x="2074" y="129"/>
                  </a:cubicBezTo>
                  <a:cubicBezTo>
                    <a:pt x="1533" y="478"/>
                    <a:pt x="1740" y="1253"/>
                    <a:pt x="1950" y="1734"/>
                  </a:cubicBezTo>
                  <a:cubicBezTo>
                    <a:pt x="2119" y="2110"/>
                    <a:pt x="2367" y="2454"/>
                    <a:pt x="2665" y="2734"/>
                  </a:cubicBezTo>
                  <a:cubicBezTo>
                    <a:pt x="2597" y="2752"/>
                    <a:pt x="2523" y="2775"/>
                    <a:pt x="2455" y="2798"/>
                  </a:cubicBezTo>
                  <a:cubicBezTo>
                    <a:pt x="2134" y="2894"/>
                    <a:pt x="1827" y="3027"/>
                    <a:pt x="1537" y="3202"/>
                  </a:cubicBezTo>
                  <a:cubicBezTo>
                    <a:pt x="942" y="3554"/>
                    <a:pt x="436" y="4045"/>
                    <a:pt x="74" y="4637"/>
                  </a:cubicBezTo>
                  <a:cubicBezTo>
                    <a:pt x="1" y="4756"/>
                    <a:pt x="11" y="4903"/>
                    <a:pt x="129" y="4999"/>
                  </a:cubicBezTo>
                  <a:cubicBezTo>
                    <a:pt x="587" y="5359"/>
                    <a:pt x="1140" y="5538"/>
                    <a:pt x="1691" y="5538"/>
                  </a:cubicBezTo>
                  <a:cubicBezTo>
                    <a:pt x="2139" y="5538"/>
                    <a:pt x="2585" y="5420"/>
                    <a:pt x="2978" y="5183"/>
                  </a:cubicBezTo>
                  <a:cubicBezTo>
                    <a:pt x="3033" y="6119"/>
                    <a:pt x="3601" y="6994"/>
                    <a:pt x="4449" y="7425"/>
                  </a:cubicBezTo>
                  <a:cubicBezTo>
                    <a:pt x="4478" y="7441"/>
                    <a:pt x="4511" y="7448"/>
                    <a:pt x="4544" y="7448"/>
                  </a:cubicBezTo>
                  <a:cubicBezTo>
                    <a:pt x="4626" y="7448"/>
                    <a:pt x="4711" y="7405"/>
                    <a:pt x="4756" y="7343"/>
                  </a:cubicBezTo>
                  <a:cubicBezTo>
                    <a:pt x="5238" y="6669"/>
                    <a:pt x="5294" y="5876"/>
                    <a:pt x="5087" y="5133"/>
                  </a:cubicBezTo>
                  <a:lnTo>
                    <a:pt x="5087" y="5133"/>
                  </a:lnTo>
                  <a:cubicBezTo>
                    <a:pt x="5358" y="5232"/>
                    <a:pt x="5645" y="5277"/>
                    <a:pt x="5936" y="5277"/>
                  </a:cubicBezTo>
                  <a:cubicBezTo>
                    <a:pt x="6448" y="5277"/>
                    <a:pt x="6974" y="5140"/>
                    <a:pt x="7453" y="4930"/>
                  </a:cubicBezTo>
                  <a:cubicBezTo>
                    <a:pt x="7586" y="4871"/>
                    <a:pt x="7628" y="4720"/>
                    <a:pt x="7582" y="4591"/>
                  </a:cubicBezTo>
                  <a:cubicBezTo>
                    <a:pt x="7298" y="3743"/>
                    <a:pt x="6610" y="3087"/>
                    <a:pt x="5779" y="2798"/>
                  </a:cubicBezTo>
                  <a:cubicBezTo>
                    <a:pt x="6280" y="2248"/>
                    <a:pt x="6513" y="1473"/>
                    <a:pt x="6380" y="726"/>
                  </a:cubicBezTo>
                  <a:cubicBezTo>
                    <a:pt x="6359" y="606"/>
                    <a:pt x="6255" y="506"/>
                    <a:pt x="6131" y="506"/>
                  </a:cubicBezTo>
                  <a:cubicBezTo>
                    <a:pt x="6117" y="506"/>
                    <a:pt x="6102" y="507"/>
                    <a:pt x="6087" y="510"/>
                  </a:cubicBezTo>
                  <a:cubicBezTo>
                    <a:pt x="5284" y="665"/>
                    <a:pt x="4578" y="1120"/>
                    <a:pt x="4100" y="1761"/>
                  </a:cubicBezTo>
                  <a:cubicBezTo>
                    <a:pt x="4009" y="1399"/>
                    <a:pt x="3858" y="1050"/>
                    <a:pt x="3628" y="739"/>
                  </a:cubicBezTo>
                  <a:cubicBezTo>
                    <a:pt x="3374" y="390"/>
                    <a:pt x="2944" y="1"/>
                    <a:pt x="24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3" name="Google Shape;3723;p46"/>
            <p:cNvSpPr/>
            <p:nvPr/>
          </p:nvSpPr>
          <p:spPr>
            <a:xfrm>
              <a:off x="3198100" y="273225"/>
              <a:ext cx="118000" cy="121000"/>
            </a:xfrm>
            <a:custGeom>
              <a:rect b="b" l="l" r="r" t="t"/>
              <a:pathLst>
                <a:path extrusionOk="0" h="4840" w="4720">
                  <a:moveTo>
                    <a:pt x="1399" y="609"/>
                  </a:moveTo>
                  <a:cubicBezTo>
                    <a:pt x="1716" y="944"/>
                    <a:pt x="2000" y="1339"/>
                    <a:pt x="2138" y="1769"/>
                  </a:cubicBezTo>
                  <a:cubicBezTo>
                    <a:pt x="2156" y="1836"/>
                    <a:pt x="2227" y="1873"/>
                    <a:pt x="2296" y="1873"/>
                  </a:cubicBezTo>
                  <a:cubicBezTo>
                    <a:pt x="2351" y="1873"/>
                    <a:pt x="2405" y="1851"/>
                    <a:pt x="2432" y="1802"/>
                  </a:cubicBezTo>
                  <a:cubicBezTo>
                    <a:pt x="2652" y="1417"/>
                    <a:pt x="2862" y="1064"/>
                    <a:pt x="3160" y="761"/>
                  </a:cubicBezTo>
                  <a:lnTo>
                    <a:pt x="3160" y="761"/>
                  </a:lnTo>
                  <a:cubicBezTo>
                    <a:pt x="3082" y="1155"/>
                    <a:pt x="2972" y="1531"/>
                    <a:pt x="2766" y="1889"/>
                  </a:cubicBezTo>
                  <a:cubicBezTo>
                    <a:pt x="2697" y="2012"/>
                    <a:pt x="2747" y="2137"/>
                    <a:pt x="2885" y="2169"/>
                  </a:cubicBezTo>
                  <a:cubicBezTo>
                    <a:pt x="3399" y="2297"/>
                    <a:pt x="3852" y="2490"/>
                    <a:pt x="4215" y="2852"/>
                  </a:cubicBezTo>
                  <a:cubicBezTo>
                    <a:pt x="3683" y="2852"/>
                    <a:pt x="3137" y="2622"/>
                    <a:pt x="2729" y="2306"/>
                  </a:cubicBezTo>
                  <a:cubicBezTo>
                    <a:pt x="2700" y="2283"/>
                    <a:pt x="2666" y="2273"/>
                    <a:pt x="2633" y="2273"/>
                  </a:cubicBezTo>
                  <a:cubicBezTo>
                    <a:pt x="2533" y="2273"/>
                    <a:pt x="2433" y="2363"/>
                    <a:pt x="2454" y="2476"/>
                  </a:cubicBezTo>
                  <a:cubicBezTo>
                    <a:pt x="2550" y="2985"/>
                    <a:pt x="2509" y="3513"/>
                    <a:pt x="2367" y="4008"/>
                  </a:cubicBezTo>
                  <a:lnTo>
                    <a:pt x="2326" y="3718"/>
                  </a:lnTo>
                  <a:cubicBezTo>
                    <a:pt x="2280" y="3411"/>
                    <a:pt x="2225" y="3072"/>
                    <a:pt x="2248" y="2760"/>
                  </a:cubicBezTo>
                  <a:cubicBezTo>
                    <a:pt x="2255" y="2646"/>
                    <a:pt x="2159" y="2526"/>
                    <a:pt x="2045" y="2526"/>
                  </a:cubicBezTo>
                  <a:cubicBezTo>
                    <a:pt x="2017" y="2526"/>
                    <a:pt x="1987" y="2533"/>
                    <a:pt x="1958" y="2549"/>
                  </a:cubicBezTo>
                  <a:cubicBezTo>
                    <a:pt x="1704" y="2689"/>
                    <a:pt x="1420" y="2777"/>
                    <a:pt x="1142" y="2777"/>
                  </a:cubicBezTo>
                  <a:cubicBezTo>
                    <a:pt x="946" y="2777"/>
                    <a:pt x="752" y="2733"/>
                    <a:pt x="574" y="2632"/>
                  </a:cubicBezTo>
                  <a:cubicBezTo>
                    <a:pt x="986" y="2380"/>
                    <a:pt x="1418" y="2237"/>
                    <a:pt x="1899" y="2122"/>
                  </a:cubicBezTo>
                  <a:cubicBezTo>
                    <a:pt x="2133" y="2063"/>
                    <a:pt x="2115" y="1765"/>
                    <a:pt x="1909" y="1720"/>
                  </a:cubicBezTo>
                  <a:cubicBezTo>
                    <a:pt x="1693" y="1379"/>
                    <a:pt x="1477" y="1009"/>
                    <a:pt x="1399" y="609"/>
                  </a:cubicBezTo>
                  <a:close/>
                  <a:moveTo>
                    <a:pt x="1181" y="0"/>
                  </a:moveTo>
                  <a:cubicBezTo>
                    <a:pt x="1102" y="0"/>
                    <a:pt x="1027" y="46"/>
                    <a:pt x="1018" y="146"/>
                  </a:cubicBezTo>
                  <a:cubicBezTo>
                    <a:pt x="963" y="757"/>
                    <a:pt x="1238" y="1265"/>
                    <a:pt x="1560" y="1747"/>
                  </a:cubicBezTo>
                  <a:cubicBezTo>
                    <a:pt x="1028" y="1847"/>
                    <a:pt x="505" y="2127"/>
                    <a:pt x="102" y="2471"/>
                  </a:cubicBezTo>
                  <a:cubicBezTo>
                    <a:pt x="0" y="2554"/>
                    <a:pt x="5" y="2705"/>
                    <a:pt x="106" y="2783"/>
                  </a:cubicBezTo>
                  <a:cubicBezTo>
                    <a:pt x="430" y="3039"/>
                    <a:pt x="855" y="3195"/>
                    <a:pt x="1273" y="3195"/>
                  </a:cubicBezTo>
                  <a:cubicBezTo>
                    <a:pt x="1477" y="3195"/>
                    <a:pt x="1679" y="3158"/>
                    <a:pt x="1867" y="3077"/>
                  </a:cubicBezTo>
                  <a:cubicBezTo>
                    <a:pt x="1876" y="3297"/>
                    <a:pt x="1886" y="3517"/>
                    <a:pt x="1913" y="3737"/>
                  </a:cubicBezTo>
                  <a:cubicBezTo>
                    <a:pt x="1954" y="4067"/>
                    <a:pt x="2046" y="4370"/>
                    <a:pt x="2129" y="4691"/>
                  </a:cubicBezTo>
                  <a:cubicBezTo>
                    <a:pt x="2151" y="4787"/>
                    <a:pt x="2228" y="4839"/>
                    <a:pt x="2307" y="4839"/>
                  </a:cubicBezTo>
                  <a:cubicBezTo>
                    <a:pt x="2371" y="4839"/>
                    <a:pt x="2437" y="4804"/>
                    <a:pt x="2477" y="4728"/>
                  </a:cubicBezTo>
                  <a:cubicBezTo>
                    <a:pt x="2784" y="4127"/>
                    <a:pt x="2894" y="3485"/>
                    <a:pt x="2849" y="2829"/>
                  </a:cubicBezTo>
                  <a:lnTo>
                    <a:pt x="2849" y="2829"/>
                  </a:lnTo>
                  <a:cubicBezTo>
                    <a:pt x="3041" y="2948"/>
                    <a:pt x="3252" y="3040"/>
                    <a:pt x="3477" y="3100"/>
                  </a:cubicBezTo>
                  <a:cubicBezTo>
                    <a:pt x="3679" y="3153"/>
                    <a:pt x="3873" y="3172"/>
                    <a:pt x="4069" y="3172"/>
                  </a:cubicBezTo>
                  <a:cubicBezTo>
                    <a:pt x="4229" y="3172"/>
                    <a:pt x="4390" y="3159"/>
                    <a:pt x="4559" y="3141"/>
                  </a:cubicBezTo>
                  <a:cubicBezTo>
                    <a:pt x="4682" y="3127"/>
                    <a:pt x="4720" y="2980"/>
                    <a:pt x="4655" y="2888"/>
                  </a:cubicBezTo>
                  <a:cubicBezTo>
                    <a:pt x="4320" y="2389"/>
                    <a:pt x="3770" y="1953"/>
                    <a:pt x="3165" y="1847"/>
                  </a:cubicBezTo>
                  <a:cubicBezTo>
                    <a:pt x="3367" y="1362"/>
                    <a:pt x="3545" y="852"/>
                    <a:pt x="3596" y="334"/>
                  </a:cubicBezTo>
                  <a:cubicBezTo>
                    <a:pt x="3610" y="210"/>
                    <a:pt x="3518" y="138"/>
                    <a:pt x="3417" y="138"/>
                  </a:cubicBezTo>
                  <a:cubicBezTo>
                    <a:pt x="3380" y="138"/>
                    <a:pt x="3341" y="148"/>
                    <a:pt x="3307" y="169"/>
                  </a:cubicBezTo>
                  <a:cubicBezTo>
                    <a:pt x="2881" y="444"/>
                    <a:pt x="2477" y="843"/>
                    <a:pt x="2252" y="1311"/>
                  </a:cubicBezTo>
                  <a:cubicBezTo>
                    <a:pt x="1981" y="861"/>
                    <a:pt x="1716" y="435"/>
                    <a:pt x="1325" y="59"/>
                  </a:cubicBezTo>
                  <a:cubicBezTo>
                    <a:pt x="1287" y="21"/>
                    <a:pt x="1233" y="0"/>
                    <a:pt x="11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Google Shape;3724;p46"/>
            <p:cNvSpPr/>
            <p:nvPr/>
          </p:nvSpPr>
          <p:spPr>
            <a:xfrm>
              <a:off x="3347950" y="319225"/>
              <a:ext cx="171075" cy="207950"/>
            </a:xfrm>
            <a:custGeom>
              <a:rect b="b" l="l" r="r" t="t"/>
              <a:pathLst>
                <a:path extrusionOk="0" h="8318" w="6843">
                  <a:moveTo>
                    <a:pt x="3842" y="1"/>
                  </a:moveTo>
                  <a:cubicBezTo>
                    <a:pt x="3788" y="1"/>
                    <a:pt x="3736" y="18"/>
                    <a:pt x="3696" y="58"/>
                  </a:cubicBezTo>
                  <a:cubicBezTo>
                    <a:pt x="3201" y="567"/>
                    <a:pt x="2821" y="1177"/>
                    <a:pt x="2623" y="1865"/>
                  </a:cubicBezTo>
                  <a:cubicBezTo>
                    <a:pt x="2536" y="2168"/>
                    <a:pt x="2440" y="2543"/>
                    <a:pt x="2449" y="2901"/>
                  </a:cubicBezTo>
                  <a:cubicBezTo>
                    <a:pt x="2142" y="2667"/>
                    <a:pt x="1803" y="2488"/>
                    <a:pt x="1436" y="2369"/>
                  </a:cubicBezTo>
                  <a:cubicBezTo>
                    <a:pt x="1232" y="2304"/>
                    <a:pt x="1006" y="2239"/>
                    <a:pt x="785" y="2239"/>
                  </a:cubicBezTo>
                  <a:cubicBezTo>
                    <a:pt x="662" y="2239"/>
                    <a:pt x="541" y="2259"/>
                    <a:pt x="427" y="2310"/>
                  </a:cubicBezTo>
                  <a:cubicBezTo>
                    <a:pt x="83" y="2461"/>
                    <a:pt x="0" y="2828"/>
                    <a:pt x="5" y="3172"/>
                  </a:cubicBezTo>
                  <a:cubicBezTo>
                    <a:pt x="9" y="3859"/>
                    <a:pt x="381" y="4530"/>
                    <a:pt x="945" y="4928"/>
                  </a:cubicBezTo>
                  <a:cubicBezTo>
                    <a:pt x="1385" y="5235"/>
                    <a:pt x="1918" y="5377"/>
                    <a:pt x="2449" y="5377"/>
                  </a:cubicBezTo>
                  <a:cubicBezTo>
                    <a:pt x="1968" y="6263"/>
                    <a:pt x="2206" y="7381"/>
                    <a:pt x="2802" y="8221"/>
                  </a:cubicBezTo>
                  <a:cubicBezTo>
                    <a:pt x="2847" y="8284"/>
                    <a:pt x="2927" y="8317"/>
                    <a:pt x="3005" y="8317"/>
                  </a:cubicBezTo>
                  <a:cubicBezTo>
                    <a:pt x="3063" y="8317"/>
                    <a:pt x="3121" y="8299"/>
                    <a:pt x="3165" y="8262"/>
                  </a:cubicBezTo>
                  <a:cubicBezTo>
                    <a:pt x="3761" y="7722"/>
                    <a:pt x="4151" y="6996"/>
                    <a:pt x="4284" y="6221"/>
                  </a:cubicBezTo>
                  <a:cubicBezTo>
                    <a:pt x="4811" y="6859"/>
                    <a:pt x="5618" y="7263"/>
                    <a:pt x="6448" y="7354"/>
                  </a:cubicBezTo>
                  <a:cubicBezTo>
                    <a:pt x="6456" y="7355"/>
                    <a:pt x="6464" y="7355"/>
                    <a:pt x="6473" y="7355"/>
                  </a:cubicBezTo>
                  <a:cubicBezTo>
                    <a:pt x="6593" y="7355"/>
                    <a:pt x="6733" y="7262"/>
                    <a:pt x="6737" y="7129"/>
                  </a:cubicBezTo>
                  <a:cubicBezTo>
                    <a:pt x="6737" y="6414"/>
                    <a:pt x="6627" y="5639"/>
                    <a:pt x="6255" y="5015"/>
                  </a:cubicBezTo>
                  <a:cubicBezTo>
                    <a:pt x="6090" y="4736"/>
                    <a:pt x="5852" y="4497"/>
                    <a:pt x="5567" y="4350"/>
                  </a:cubicBezTo>
                  <a:cubicBezTo>
                    <a:pt x="5903" y="4139"/>
                    <a:pt x="6200" y="3883"/>
                    <a:pt x="6411" y="3548"/>
                  </a:cubicBezTo>
                  <a:cubicBezTo>
                    <a:pt x="6733" y="3038"/>
                    <a:pt x="6843" y="2401"/>
                    <a:pt x="6581" y="1846"/>
                  </a:cubicBezTo>
                  <a:cubicBezTo>
                    <a:pt x="6534" y="1744"/>
                    <a:pt x="6443" y="1696"/>
                    <a:pt x="6344" y="1696"/>
                  </a:cubicBezTo>
                  <a:cubicBezTo>
                    <a:pt x="6309" y="1696"/>
                    <a:pt x="6273" y="1702"/>
                    <a:pt x="6238" y="1713"/>
                  </a:cubicBezTo>
                  <a:cubicBezTo>
                    <a:pt x="5673" y="1893"/>
                    <a:pt x="5160" y="2185"/>
                    <a:pt x="4724" y="2571"/>
                  </a:cubicBezTo>
                  <a:cubicBezTo>
                    <a:pt x="4857" y="1700"/>
                    <a:pt x="4682" y="810"/>
                    <a:pt x="4064" y="100"/>
                  </a:cubicBezTo>
                  <a:cubicBezTo>
                    <a:pt x="4011" y="41"/>
                    <a:pt x="3925" y="1"/>
                    <a:pt x="38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p46"/>
            <p:cNvSpPr/>
            <p:nvPr/>
          </p:nvSpPr>
          <p:spPr>
            <a:xfrm>
              <a:off x="3382450" y="352775"/>
              <a:ext cx="113800" cy="140450"/>
            </a:xfrm>
            <a:custGeom>
              <a:rect b="b" l="l" r="r" t="t"/>
              <a:pathLst>
                <a:path extrusionOk="0" h="5618" w="4552">
                  <a:moveTo>
                    <a:pt x="2280" y="693"/>
                  </a:moveTo>
                  <a:cubicBezTo>
                    <a:pt x="2312" y="922"/>
                    <a:pt x="2354" y="1146"/>
                    <a:pt x="2386" y="1372"/>
                  </a:cubicBezTo>
                  <a:cubicBezTo>
                    <a:pt x="2441" y="1747"/>
                    <a:pt x="2523" y="2164"/>
                    <a:pt x="2454" y="2536"/>
                  </a:cubicBezTo>
                  <a:cubicBezTo>
                    <a:pt x="2424" y="2687"/>
                    <a:pt x="2555" y="2784"/>
                    <a:pt x="2686" y="2784"/>
                  </a:cubicBezTo>
                  <a:cubicBezTo>
                    <a:pt x="2734" y="2784"/>
                    <a:pt x="2782" y="2770"/>
                    <a:pt x="2821" y="2742"/>
                  </a:cubicBezTo>
                  <a:cubicBezTo>
                    <a:pt x="3124" y="2522"/>
                    <a:pt x="3431" y="2293"/>
                    <a:pt x="3757" y="2105"/>
                  </a:cubicBezTo>
                  <a:lnTo>
                    <a:pt x="3757" y="2105"/>
                  </a:lnTo>
                  <a:cubicBezTo>
                    <a:pt x="3573" y="2477"/>
                    <a:pt x="3344" y="2830"/>
                    <a:pt x="3023" y="3095"/>
                  </a:cubicBezTo>
                  <a:cubicBezTo>
                    <a:pt x="2922" y="3178"/>
                    <a:pt x="2940" y="3311"/>
                    <a:pt x="3027" y="3394"/>
                  </a:cubicBezTo>
                  <a:cubicBezTo>
                    <a:pt x="3372" y="3701"/>
                    <a:pt x="3664" y="4068"/>
                    <a:pt x="3876" y="4475"/>
                  </a:cubicBezTo>
                  <a:cubicBezTo>
                    <a:pt x="3450" y="4270"/>
                    <a:pt x="3023" y="3976"/>
                    <a:pt x="2766" y="3609"/>
                  </a:cubicBezTo>
                  <a:cubicBezTo>
                    <a:pt x="2734" y="3564"/>
                    <a:pt x="2687" y="3544"/>
                    <a:pt x="2640" y="3544"/>
                  </a:cubicBezTo>
                  <a:cubicBezTo>
                    <a:pt x="2553" y="3544"/>
                    <a:pt x="2464" y="3609"/>
                    <a:pt x="2449" y="3701"/>
                  </a:cubicBezTo>
                  <a:cubicBezTo>
                    <a:pt x="2377" y="4210"/>
                    <a:pt x="2225" y="4687"/>
                    <a:pt x="1890" y="5063"/>
                  </a:cubicBezTo>
                  <a:cubicBezTo>
                    <a:pt x="1886" y="4884"/>
                    <a:pt x="1886" y="4706"/>
                    <a:pt x="1899" y="4531"/>
                  </a:cubicBezTo>
                  <a:cubicBezTo>
                    <a:pt x="1918" y="4247"/>
                    <a:pt x="1936" y="3912"/>
                    <a:pt x="2060" y="3650"/>
                  </a:cubicBezTo>
                  <a:cubicBezTo>
                    <a:pt x="2092" y="3582"/>
                    <a:pt x="2051" y="3476"/>
                    <a:pt x="1973" y="3453"/>
                  </a:cubicBezTo>
                  <a:cubicBezTo>
                    <a:pt x="1615" y="3339"/>
                    <a:pt x="1294" y="3237"/>
                    <a:pt x="1005" y="2990"/>
                  </a:cubicBezTo>
                  <a:cubicBezTo>
                    <a:pt x="798" y="2816"/>
                    <a:pt x="625" y="2600"/>
                    <a:pt x="500" y="2367"/>
                  </a:cubicBezTo>
                  <a:lnTo>
                    <a:pt x="500" y="2367"/>
                  </a:lnTo>
                  <a:cubicBezTo>
                    <a:pt x="991" y="2403"/>
                    <a:pt x="1436" y="2582"/>
                    <a:pt x="1899" y="2775"/>
                  </a:cubicBezTo>
                  <a:cubicBezTo>
                    <a:pt x="1928" y="2787"/>
                    <a:pt x="1956" y="2792"/>
                    <a:pt x="1983" y="2792"/>
                  </a:cubicBezTo>
                  <a:cubicBezTo>
                    <a:pt x="2132" y="2792"/>
                    <a:pt x="2242" y="2630"/>
                    <a:pt x="2206" y="2494"/>
                  </a:cubicBezTo>
                  <a:cubicBezTo>
                    <a:pt x="2229" y="2462"/>
                    <a:pt x="2239" y="2417"/>
                    <a:pt x="2225" y="2362"/>
                  </a:cubicBezTo>
                  <a:cubicBezTo>
                    <a:pt x="2134" y="2022"/>
                    <a:pt x="2096" y="1674"/>
                    <a:pt x="2138" y="1321"/>
                  </a:cubicBezTo>
                  <a:cubicBezTo>
                    <a:pt x="2161" y="1156"/>
                    <a:pt x="2193" y="898"/>
                    <a:pt x="2280" y="693"/>
                  </a:cubicBezTo>
                  <a:close/>
                  <a:moveTo>
                    <a:pt x="2432" y="0"/>
                  </a:moveTo>
                  <a:cubicBezTo>
                    <a:pt x="2383" y="0"/>
                    <a:pt x="2335" y="15"/>
                    <a:pt x="2299" y="45"/>
                  </a:cubicBezTo>
                  <a:cubicBezTo>
                    <a:pt x="1725" y="519"/>
                    <a:pt x="1675" y="1463"/>
                    <a:pt x="1793" y="2183"/>
                  </a:cubicBezTo>
                  <a:cubicBezTo>
                    <a:pt x="1443" y="2024"/>
                    <a:pt x="1049" y="1959"/>
                    <a:pt x="658" y="1959"/>
                  </a:cubicBezTo>
                  <a:cubicBezTo>
                    <a:pt x="497" y="1959"/>
                    <a:pt x="336" y="1970"/>
                    <a:pt x="180" y="1990"/>
                  </a:cubicBezTo>
                  <a:cubicBezTo>
                    <a:pt x="51" y="2009"/>
                    <a:pt x="0" y="2142"/>
                    <a:pt x="38" y="2252"/>
                  </a:cubicBezTo>
                  <a:cubicBezTo>
                    <a:pt x="276" y="2953"/>
                    <a:pt x="964" y="3646"/>
                    <a:pt x="1734" y="3738"/>
                  </a:cubicBezTo>
                  <a:cubicBezTo>
                    <a:pt x="1683" y="4003"/>
                    <a:pt x="1601" y="4261"/>
                    <a:pt x="1569" y="4536"/>
                  </a:cubicBezTo>
                  <a:cubicBezTo>
                    <a:pt x="1533" y="4847"/>
                    <a:pt x="1537" y="5159"/>
                    <a:pt x="1564" y="5472"/>
                  </a:cubicBezTo>
                  <a:cubicBezTo>
                    <a:pt x="1574" y="5565"/>
                    <a:pt x="1656" y="5618"/>
                    <a:pt x="1738" y="5618"/>
                  </a:cubicBezTo>
                  <a:cubicBezTo>
                    <a:pt x="1777" y="5618"/>
                    <a:pt x="1816" y="5606"/>
                    <a:pt x="1848" y="5582"/>
                  </a:cubicBezTo>
                  <a:cubicBezTo>
                    <a:pt x="2307" y="5228"/>
                    <a:pt x="2674" y="4710"/>
                    <a:pt x="2780" y="4136"/>
                  </a:cubicBezTo>
                  <a:cubicBezTo>
                    <a:pt x="2913" y="4278"/>
                    <a:pt x="3055" y="4412"/>
                    <a:pt x="3224" y="4531"/>
                  </a:cubicBezTo>
                  <a:cubicBezTo>
                    <a:pt x="3499" y="4729"/>
                    <a:pt x="3816" y="4866"/>
                    <a:pt x="4138" y="4966"/>
                  </a:cubicBezTo>
                  <a:cubicBezTo>
                    <a:pt x="4157" y="4972"/>
                    <a:pt x="4177" y="4975"/>
                    <a:pt x="4196" y="4975"/>
                  </a:cubicBezTo>
                  <a:cubicBezTo>
                    <a:pt x="4299" y="4975"/>
                    <a:pt x="4391" y="4894"/>
                    <a:pt x="4371" y="4778"/>
                  </a:cubicBezTo>
                  <a:cubicBezTo>
                    <a:pt x="4275" y="4132"/>
                    <a:pt x="3945" y="3563"/>
                    <a:pt x="3412" y="3197"/>
                  </a:cubicBezTo>
                  <a:cubicBezTo>
                    <a:pt x="3789" y="2710"/>
                    <a:pt x="4187" y="2252"/>
                    <a:pt x="4468" y="1696"/>
                  </a:cubicBezTo>
                  <a:cubicBezTo>
                    <a:pt x="4552" y="1535"/>
                    <a:pt x="4395" y="1359"/>
                    <a:pt x="4232" y="1359"/>
                  </a:cubicBezTo>
                  <a:cubicBezTo>
                    <a:pt x="4200" y="1359"/>
                    <a:pt x="4168" y="1366"/>
                    <a:pt x="4138" y="1381"/>
                  </a:cubicBezTo>
                  <a:cubicBezTo>
                    <a:pt x="3697" y="1601"/>
                    <a:pt x="3257" y="1802"/>
                    <a:pt x="2867" y="2100"/>
                  </a:cubicBezTo>
                  <a:cubicBezTo>
                    <a:pt x="2862" y="1834"/>
                    <a:pt x="2872" y="1564"/>
                    <a:pt x="2853" y="1302"/>
                  </a:cubicBezTo>
                  <a:cubicBezTo>
                    <a:pt x="2826" y="908"/>
                    <a:pt x="2762" y="500"/>
                    <a:pt x="2629" y="128"/>
                  </a:cubicBezTo>
                  <a:cubicBezTo>
                    <a:pt x="2600" y="44"/>
                    <a:pt x="2515" y="0"/>
                    <a:pt x="24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6" name="Google Shape;3726;p46"/>
            <p:cNvSpPr/>
            <p:nvPr/>
          </p:nvSpPr>
          <p:spPr>
            <a:xfrm>
              <a:off x="3219875" y="717175"/>
              <a:ext cx="155500" cy="134500"/>
            </a:xfrm>
            <a:custGeom>
              <a:rect b="b" l="l" r="r" t="t"/>
              <a:pathLst>
                <a:path extrusionOk="0" h="5380" w="6220">
                  <a:moveTo>
                    <a:pt x="2457" y="0"/>
                  </a:moveTo>
                  <a:cubicBezTo>
                    <a:pt x="1961" y="0"/>
                    <a:pt x="1467" y="105"/>
                    <a:pt x="1074" y="374"/>
                  </a:cubicBezTo>
                  <a:cubicBezTo>
                    <a:pt x="932" y="471"/>
                    <a:pt x="955" y="691"/>
                    <a:pt x="1083" y="787"/>
                  </a:cubicBezTo>
                  <a:cubicBezTo>
                    <a:pt x="1427" y="1039"/>
                    <a:pt x="1789" y="1263"/>
                    <a:pt x="2166" y="1470"/>
                  </a:cubicBezTo>
                  <a:cubicBezTo>
                    <a:pt x="1335" y="1709"/>
                    <a:pt x="592" y="2227"/>
                    <a:pt x="79" y="2933"/>
                  </a:cubicBezTo>
                  <a:cubicBezTo>
                    <a:pt x="1" y="3043"/>
                    <a:pt x="14" y="3217"/>
                    <a:pt x="130" y="3295"/>
                  </a:cubicBezTo>
                  <a:cubicBezTo>
                    <a:pt x="544" y="3560"/>
                    <a:pt x="1021" y="3692"/>
                    <a:pt x="1499" y="3692"/>
                  </a:cubicBezTo>
                  <a:cubicBezTo>
                    <a:pt x="1707" y="3692"/>
                    <a:pt x="1916" y="3667"/>
                    <a:pt x="2120" y="3617"/>
                  </a:cubicBezTo>
                  <a:lnTo>
                    <a:pt x="2120" y="3617"/>
                  </a:lnTo>
                  <a:cubicBezTo>
                    <a:pt x="1863" y="4011"/>
                    <a:pt x="1629" y="4423"/>
                    <a:pt x="1423" y="4846"/>
                  </a:cubicBezTo>
                  <a:cubicBezTo>
                    <a:pt x="1340" y="5011"/>
                    <a:pt x="1482" y="5166"/>
                    <a:pt x="1629" y="5198"/>
                  </a:cubicBezTo>
                  <a:cubicBezTo>
                    <a:pt x="1816" y="5243"/>
                    <a:pt x="2008" y="5266"/>
                    <a:pt x="2200" y="5266"/>
                  </a:cubicBezTo>
                  <a:cubicBezTo>
                    <a:pt x="2791" y="5266"/>
                    <a:pt x="3384" y="5056"/>
                    <a:pt x="3830" y="4658"/>
                  </a:cubicBezTo>
                  <a:cubicBezTo>
                    <a:pt x="4055" y="4455"/>
                    <a:pt x="4234" y="4222"/>
                    <a:pt x="4367" y="3960"/>
                  </a:cubicBezTo>
                  <a:cubicBezTo>
                    <a:pt x="4522" y="4400"/>
                    <a:pt x="4742" y="4819"/>
                    <a:pt x="4973" y="5231"/>
                  </a:cubicBezTo>
                  <a:cubicBezTo>
                    <a:pt x="5028" y="5331"/>
                    <a:pt x="5117" y="5380"/>
                    <a:pt x="5206" y="5380"/>
                  </a:cubicBezTo>
                  <a:cubicBezTo>
                    <a:pt x="5301" y="5380"/>
                    <a:pt x="5395" y="5325"/>
                    <a:pt x="5449" y="5221"/>
                  </a:cubicBezTo>
                  <a:cubicBezTo>
                    <a:pt x="6169" y="3883"/>
                    <a:pt x="6220" y="2163"/>
                    <a:pt x="5045" y="1058"/>
                  </a:cubicBezTo>
                  <a:cubicBezTo>
                    <a:pt x="4999" y="1013"/>
                    <a:pt x="4946" y="994"/>
                    <a:pt x="4896" y="994"/>
                  </a:cubicBezTo>
                  <a:cubicBezTo>
                    <a:pt x="4868" y="994"/>
                    <a:pt x="4841" y="1000"/>
                    <a:pt x="4816" y="1011"/>
                  </a:cubicBezTo>
                  <a:cubicBezTo>
                    <a:pt x="4505" y="594"/>
                    <a:pt x="4041" y="296"/>
                    <a:pt x="3523" y="150"/>
                  </a:cubicBezTo>
                  <a:cubicBezTo>
                    <a:pt x="3193" y="58"/>
                    <a:pt x="2825" y="0"/>
                    <a:pt x="24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7" name="Google Shape;3727;p46"/>
            <p:cNvSpPr/>
            <p:nvPr/>
          </p:nvSpPr>
          <p:spPr>
            <a:xfrm>
              <a:off x="3242700" y="718025"/>
              <a:ext cx="110800" cy="135000"/>
            </a:xfrm>
            <a:custGeom>
              <a:rect b="b" l="l" r="r" t="t"/>
              <a:pathLst>
                <a:path extrusionOk="0" h="5400" w="4432">
                  <a:moveTo>
                    <a:pt x="1620" y="1"/>
                  </a:moveTo>
                  <a:cubicBezTo>
                    <a:pt x="1432" y="1"/>
                    <a:pt x="1243" y="15"/>
                    <a:pt x="1055" y="33"/>
                  </a:cubicBezTo>
                  <a:cubicBezTo>
                    <a:pt x="730" y="69"/>
                    <a:pt x="409" y="74"/>
                    <a:pt x="134" y="272"/>
                  </a:cubicBezTo>
                  <a:cubicBezTo>
                    <a:pt x="28" y="345"/>
                    <a:pt x="0" y="537"/>
                    <a:pt x="92" y="634"/>
                  </a:cubicBezTo>
                  <a:cubicBezTo>
                    <a:pt x="464" y="1015"/>
                    <a:pt x="885" y="1331"/>
                    <a:pt x="1340" y="1610"/>
                  </a:cubicBezTo>
                  <a:cubicBezTo>
                    <a:pt x="1560" y="1748"/>
                    <a:pt x="1785" y="1872"/>
                    <a:pt x="2009" y="2000"/>
                  </a:cubicBezTo>
                  <a:cubicBezTo>
                    <a:pt x="2083" y="2042"/>
                    <a:pt x="2155" y="2078"/>
                    <a:pt x="2234" y="2115"/>
                  </a:cubicBezTo>
                  <a:cubicBezTo>
                    <a:pt x="1844" y="2715"/>
                    <a:pt x="1523" y="3367"/>
                    <a:pt x="1660" y="4114"/>
                  </a:cubicBezTo>
                  <a:cubicBezTo>
                    <a:pt x="1683" y="4230"/>
                    <a:pt x="1775" y="4297"/>
                    <a:pt x="1877" y="4297"/>
                  </a:cubicBezTo>
                  <a:cubicBezTo>
                    <a:pt x="1924" y="4297"/>
                    <a:pt x="1973" y="4283"/>
                    <a:pt x="2018" y="4252"/>
                  </a:cubicBezTo>
                  <a:cubicBezTo>
                    <a:pt x="2312" y="4046"/>
                    <a:pt x="2637" y="3890"/>
                    <a:pt x="2926" y="3678"/>
                  </a:cubicBezTo>
                  <a:cubicBezTo>
                    <a:pt x="3059" y="3583"/>
                    <a:pt x="3183" y="3477"/>
                    <a:pt x="3302" y="3371"/>
                  </a:cubicBezTo>
                  <a:cubicBezTo>
                    <a:pt x="3344" y="4074"/>
                    <a:pt x="3601" y="4715"/>
                    <a:pt x="4013" y="5316"/>
                  </a:cubicBezTo>
                  <a:cubicBezTo>
                    <a:pt x="4054" y="5375"/>
                    <a:pt x="4105" y="5399"/>
                    <a:pt x="4155" y="5399"/>
                  </a:cubicBezTo>
                  <a:cubicBezTo>
                    <a:pt x="4295" y="5399"/>
                    <a:pt x="4431" y="5216"/>
                    <a:pt x="4335" y="5054"/>
                  </a:cubicBezTo>
                  <a:cubicBezTo>
                    <a:pt x="3926" y="4394"/>
                    <a:pt x="3743" y="3574"/>
                    <a:pt x="3715" y="2808"/>
                  </a:cubicBezTo>
                  <a:cubicBezTo>
                    <a:pt x="3710" y="2695"/>
                    <a:pt x="3615" y="2639"/>
                    <a:pt x="3519" y="2639"/>
                  </a:cubicBezTo>
                  <a:cubicBezTo>
                    <a:pt x="3454" y="2639"/>
                    <a:pt x="3389" y="2664"/>
                    <a:pt x="3348" y="2715"/>
                  </a:cubicBezTo>
                  <a:cubicBezTo>
                    <a:pt x="3023" y="3124"/>
                    <a:pt x="2574" y="3477"/>
                    <a:pt x="2096" y="3729"/>
                  </a:cubicBezTo>
                  <a:cubicBezTo>
                    <a:pt x="2151" y="3119"/>
                    <a:pt x="2509" y="2565"/>
                    <a:pt x="2849" y="2069"/>
                  </a:cubicBezTo>
                  <a:cubicBezTo>
                    <a:pt x="2955" y="1912"/>
                    <a:pt x="2852" y="1675"/>
                    <a:pt x="2661" y="1675"/>
                  </a:cubicBezTo>
                  <a:cubicBezTo>
                    <a:pt x="2646" y="1675"/>
                    <a:pt x="2630" y="1677"/>
                    <a:pt x="2614" y="1680"/>
                  </a:cubicBezTo>
                  <a:cubicBezTo>
                    <a:pt x="2600" y="1682"/>
                    <a:pt x="2585" y="1684"/>
                    <a:pt x="2571" y="1684"/>
                  </a:cubicBezTo>
                  <a:cubicBezTo>
                    <a:pt x="2407" y="1684"/>
                    <a:pt x="2221" y="1531"/>
                    <a:pt x="2087" y="1455"/>
                  </a:cubicBezTo>
                  <a:cubicBezTo>
                    <a:pt x="1895" y="1345"/>
                    <a:pt x="1702" y="1229"/>
                    <a:pt x="1514" y="1111"/>
                  </a:cubicBezTo>
                  <a:cubicBezTo>
                    <a:pt x="1247" y="941"/>
                    <a:pt x="987" y="757"/>
                    <a:pt x="748" y="547"/>
                  </a:cubicBezTo>
                  <a:cubicBezTo>
                    <a:pt x="900" y="510"/>
                    <a:pt x="1069" y="496"/>
                    <a:pt x="1207" y="478"/>
                  </a:cubicBezTo>
                  <a:cubicBezTo>
                    <a:pt x="1355" y="461"/>
                    <a:pt x="1505" y="453"/>
                    <a:pt x="1655" y="453"/>
                  </a:cubicBezTo>
                  <a:cubicBezTo>
                    <a:pt x="1783" y="453"/>
                    <a:pt x="1910" y="458"/>
                    <a:pt x="2037" y="469"/>
                  </a:cubicBezTo>
                  <a:cubicBezTo>
                    <a:pt x="2546" y="514"/>
                    <a:pt x="2959" y="657"/>
                    <a:pt x="3339" y="1001"/>
                  </a:cubicBezTo>
                  <a:cubicBezTo>
                    <a:pt x="3363" y="1022"/>
                    <a:pt x="3389" y="1031"/>
                    <a:pt x="3415" y="1031"/>
                  </a:cubicBezTo>
                  <a:cubicBezTo>
                    <a:pt x="3510" y="1031"/>
                    <a:pt x="3594" y="903"/>
                    <a:pt x="3518" y="812"/>
                  </a:cubicBezTo>
                  <a:cubicBezTo>
                    <a:pt x="3169" y="391"/>
                    <a:pt x="2591" y="107"/>
                    <a:pt x="2045" y="29"/>
                  </a:cubicBezTo>
                  <a:cubicBezTo>
                    <a:pt x="1904" y="9"/>
                    <a:pt x="1762" y="1"/>
                    <a:pt x="16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8" name="Google Shape;3728;p46"/>
            <p:cNvSpPr/>
            <p:nvPr/>
          </p:nvSpPr>
          <p:spPr>
            <a:xfrm>
              <a:off x="3582525" y="438500"/>
              <a:ext cx="167400" cy="214225"/>
            </a:xfrm>
            <a:custGeom>
              <a:rect b="b" l="l" r="r" t="t"/>
              <a:pathLst>
                <a:path extrusionOk="0" h="8569" w="6696">
                  <a:moveTo>
                    <a:pt x="3371" y="0"/>
                  </a:moveTo>
                  <a:cubicBezTo>
                    <a:pt x="3230" y="0"/>
                    <a:pt x="3082" y="40"/>
                    <a:pt x="2953" y="93"/>
                  </a:cubicBezTo>
                  <a:cubicBezTo>
                    <a:pt x="2495" y="282"/>
                    <a:pt x="2110" y="602"/>
                    <a:pt x="1757" y="946"/>
                  </a:cubicBezTo>
                  <a:cubicBezTo>
                    <a:pt x="1247" y="1442"/>
                    <a:pt x="798" y="2001"/>
                    <a:pt x="482" y="2638"/>
                  </a:cubicBezTo>
                  <a:cubicBezTo>
                    <a:pt x="170" y="3271"/>
                    <a:pt x="0" y="3986"/>
                    <a:pt x="64" y="4693"/>
                  </a:cubicBezTo>
                  <a:cubicBezTo>
                    <a:pt x="152" y="5692"/>
                    <a:pt x="692" y="6591"/>
                    <a:pt x="1280" y="7403"/>
                  </a:cubicBezTo>
                  <a:cubicBezTo>
                    <a:pt x="1555" y="7783"/>
                    <a:pt x="1848" y="8164"/>
                    <a:pt x="2238" y="8435"/>
                  </a:cubicBezTo>
                  <a:lnTo>
                    <a:pt x="2184" y="8356"/>
                  </a:lnTo>
                  <a:lnTo>
                    <a:pt x="2184" y="8356"/>
                  </a:lnTo>
                  <a:cubicBezTo>
                    <a:pt x="2245" y="8418"/>
                    <a:pt x="2312" y="8474"/>
                    <a:pt x="2385" y="8522"/>
                  </a:cubicBezTo>
                  <a:cubicBezTo>
                    <a:pt x="2419" y="8547"/>
                    <a:pt x="2456" y="8569"/>
                    <a:pt x="2497" y="8569"/>
                  </a:cubicBezTo>
                  <a:cubicBezTo>
                    <a:pt x="2501" y="8569"/>
                    <a:pt x="2505" y="8569"/>
                    <a:pt x="2508" y="8568"/>
                  </a:cubicBezTo>
                  <a:cubicBezTo>
                    <a:pt x="2587" y="8558"/>
                    <a:pt x="2628" y="8467"/>
                    <a:pt x="2646" y="8389"/>
                  </a:cubicBezTo>
                  <a:cubicBezTo>
                    <a:pt x="2743" y="7986"/>
                    <a:pt x="2697" y="7546"/>
                    <a:pt x="2513" y="7169"/>
                  </a:cubicBezTo>
                  <a:lnTo>
                    <a:pt x="2513" y="7169"/>
                  </a:lnTo>
                  <a:cubicBezTo>
                    <a:pt x="3050" y="7559"/>
                    <a:pt x="3660" y="7848"/>
                    <a:pt x="4316" y="7953"/>
                  </a:cubicBezTo>
                  <a:cubicBezTo>
                    <a:pt x="4479" y="7978"/>
                    <a:pt x="4644" y="7991"/>
                    <a:pt x="4810" y="7991"/>
                  </a:cubicBezTo>
                  <a:cubicBezTo>
                    <a:pt x="5306" y="7991"/>
                    <a:pt x="5802" y="7874"/>
                    <a:pt x="6228" y="7623"/>
                  </a:cubicBezTo>
                  <a:cubicBezTo>
                    <a:pt x="6265" y="7605"/>
                    <a:pt x="6306" y="7578"/>
                    <a:pt x="6320" y="7540"/>
                  </a:cubicBezTo>
                  <a:cubicBezTo>
                    <a:pt x="6343" y="7491"/>
                    <a:pt x="6324" y="7436"/>
                    <a:pt x="6306" y="7389"/>
                  </a:cubicBezTo>
                  <a:cubicBezTo>
                    <a:pt x="5985" y="6560"/>
                    <a:pt x="5503" y="5720"/>
                    <a:pt x="4701" y="5349"/>
                  </a:cubicBezTo>
                  <a:cubicBezTo>
                    <a:pt x="5215" y="5289"/>
                    <a:pt x="5715" y="5101"/>
                    <a:pt x="6136" y="4799"/>
                  </a:cubicBezTo>
                  <a:cubicBezTo>
                    <a:pt x="6164" y="4780"/>
                    <a:pt x="6196" y="4752"/>
                    <a:pt x="6200" y="4716"/>
                  </a:cubicBezTo>
                  <a:cubicBezTo>
                    <a:pt x="6206" y="4688"/>
                    <a:pt x="6187" y="4661"/>
                    <a:pt x="6168" y="4638"/>
                  </a:cubicBezTo>
                  <a:cubicBezTo>
                    <a:pt x="5861" y="4189"/>
                    <a:pt x="5380" y="3859"/>
                    <a:pt x="4852" y="3734"/>
                  </a:cubicBezTo>
                  <a:cubicBezTo>
                    <a:pt x="5526" y="3152"/>
                    <a:pt x="6214" y="2538"/>
                    <a:pt x="6563" y="1721"/>
                  </a:cubicBezTo>
                  <a:cubicBezTo>
                    <a:pt x="6655" y="1505"/>
                    <a:pt x="6695" y="1212"/>
                    <a:pt x="6498" y="1093"/>
                  </a:cubicBezTo>
                  <a:cubicBezTo>
                    <a:pt x="6416" y="1042"/>
                    <a:pt x="6316" y="1042"/>
                    <a:pt x="6219" y="1042"/>
                  </a:cubicBezTo>
                  <a:cubicBezTo>
                    <a:pt x="5224" y="1074"/>
                    <a:pt x="4246" y="1487"/>
                    <a:pt x="3527" y="2180"/>
                  </a:cubicBezTo>
                  <a:cubicBezTo>
                    <a:pt x="3757" y="1734"/>
                    <a:pt x="3889" y="1245"/>
                    <a:pt x="3907" y="749"/>
                  </a:cubicBezTo>
                  <a:cubicBezTo>
                    <a:pt x="3912" y="519"/>
                    <a:pt x="3884" y="263"/>
                    <a:pt x="3710" y="111"/>
                  </a:cubicBezTo>
                  <a:cubicBezTo>
                    <a:pt x="3616" y="31"/>
                    <a:pt x="3496" y="0"/>
                    <a:pt x="33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Google Shape;3729;p46"/>
            <p:cNvSpPr/>
            <p:nvPr/>
          </p:nvSpPr>
          <p:spPr>
            <a:xfrm>
              <a:off x="3584000" y="427550"/>
              <a:ext cx="111725" cy="231550"/>
            </a:xfrm>
            <a:custGeom>
              <a:rect b="b" l="l" r="r" t="t"/>
              <a:pathLst>
                <a:path extrusionOk="0" h="9262" w="4469">
                  <a:moveTo>
                    <a:pt x="2982" y="692"/>
                  </a:moveTo>
                  <a:lnTo>
                    <a:pt x="2982" y="692"/>
                  </a:lnTo>
                  <a:cubicBezTo>
                    <a:pt x="2913" y="1554"/>
                    <a:pt x="2674" y="2384"/>
                    <a:pt x="2257" y="3145"/>
                  </a:cubicBezTo>
                  <a:cubicBezTo>
                    <a:pt x="2179" y="3287"/>
                    <a:pt x="2316" y="3480"/>
                    <a:pt x="2464" y="3493"/>
                  </a:cubicBezTo>
                  <a:cubicBezTo>
                    <a:pt x="2780" y="3521"/>
                    <a:pt x="2995" y="3746"/>
                    <a:pt x="3184" y="3984"/>
                  </a:cubicBezTo>
                  <a:cubicBezTo>
                    <a:pt x="3404" y="4269"/>
                    <a:pt x="3596" y="4585"/>
                    <a:pt x="3766" y="4906"/>
                  </a:cubicBezTo>
                  <a:cubicBezTo>
                    <a:pt x="3766" y="4906"/>
                    <a:pt x="3766" y="4911"/>
                    <a:pt x="3770" y="4915"/>
                  </a:cubicBezTo>
                  <a:cubicBezTo>
                    <a:pt x="3730" y="4929"/>
                    <a:pt x="3692" y="4947"/>
                    <a:pt x="3679" y="4951"/>
                  </a:cubicBezTo>
                  <a:cubicBezTo>
                    <a:pt x="3486" y="5021"/>
                    <a:pt x="3298" y="5067"/>
                    <a:pt x="3097" y="5099"/>
                  </a:cubicBezTo>
                  <a:cubicBezTo>
                    <a:pt x="2937" y="5121"/>
                    <a:pt x="2778" y="5132"/>
                    <a:pt x="2619" y="5132"/>
                  </a:cubicBezTo>
                  <a:cubicBezTo>
                    <a:pt x="2413" y="5132"/>
                    <a:pt x="2207" y="5114"/>
                    <a:pt x="2000" y="5080"/>
                  </a:cubicBezTo>
                  <a:cubicBezTo>
                    <a:pt x="1987" y="5078"/>
                    <a:pt x="1973" y="5077"/>
                    <a:pt x="1960" y="5077"/>
                  </a:cubicBezTo>
                  <a:cubicBezTo>
                    <a:pt x="1731" y="5077"/>
                    <a:pt x="1630" y="5400"/>
                    <a:pt x="1817" y="5539"/>
                  </a:cubicBezTo>
                  <a:cubicBezTo>
                    <a:pt x="2794" y="6259"/>
                    <a:pt x="3129" y="7510"/>
                    <a:pt x="2707" y="8611"/>
                  </a:cubicBezTo>
                  <a:cubicBezTo>
                    <a:pt x="2587" y="8511"/>
                    <a:pt x="2468" y="8401"/>
                    <a:pt x="2358" y="8286"/>
                  </a:cubicBezTo>
                  <a:cubicBezTo>
                    <a:pt x="2311" y="8234"/>
                    <a:pt x="2258" y="8212"/>
                    <a:pt x="2208" y="8212"/>
                  </a:cubicBezTo>
                  <a:cubicBezTo>
                    <a:pt x="2184" y="8212"/>
                    <a:pt x="2160" y="8217"/>
                    <a:pt x="2138" y="8226"/>
                  </a:cubicBezTo>
                  <a:cubicBezTo>
                    <a:pt x="1721" y="7726"/>
                    <a:pt x="1395" y="7116"/>
                    <a:pt x="1116" y="6553"/>
                  </a:cubicBezTo>
                  <a:cubicBezTo>
                    <a:pt x="919" y="6149"/>
                    <a:pt x="720" y="5732"/>
                    <a:pt x="620" y="5296"/>
                  </a:cubicBezTo>
                  <a:cubicBezTo>
                    <a:pt x="519" y="4865"/>
                    <a:pt x="538" y="4424"/>
                    <a:pt x="620" y="3994"/>
                  </a:cubicBezTo>
                  <a:cubicBezTo>
                    <a:pt x="771" y="3228"/>
                    <a:pt x="1143" y="2494"/>
                    <a:pt x="1624" y="1884"/>
                  </a:cubicBezTo>
                  <a:cubicBezTo>
                    <a:pt x="1858" y="1586"/>
                    <a:pt x="2096" y="1292"/>
                    <a:pt x="2404" y="1067"/>
                  </a:cubicBezTo>
                  <a:cubicBezTo>
                    <a:pt x="2587" y="934"/>
                    <a:pt x="2784" y="806"/>
                    <a:pt x="2982" y="692"/>
                  </a:cubicBezTo>
                  <a:close/>
                  <a:moveTo>
                    <a:pt x="3265" y="1"/>
                  </a:moveTo>
                  <a:cubicBezTo>
                    <a:pt x="3231" y="1"/>
                    <a:pt x="3194" y="9"/>
                    <a:pt x="3156" y="26"/>
                  </a:cubicBezTo>
                  <a:cubicBezTo>
                    <a:pt x="1982" y="576"/>
                    <a:pt x="1019" y="1590"/>
                    <a:pt x="483" y="2769"/>
                  </a:cubicBezTo>
                  <a:cubicBezTo>
                    <a:pt x="184" y="3434"/>
                    <a:pt x="1" y="4163"/>
                    <a:pt x="42" y="4892"/>
                  </a:cubicBezTo>
                  <a:cubicBezTo>
                    <a:pt x="83" y="5645"/>
                    <a:pt x="445" y="6373"/>
                    <a:pt x="794" y="7034"/>
                  </a:cubicBezTo>
                  <a:cubicBezTo>
                    <a:pt x="982" y="7396"/>
                    <a:pt x="1207" y="7740"/>
                    <a:pt x="1463" y="8056"/>
                  </a:cubicBezTo>
                  <a:cubicBezTo>
                    <a:pt x="1702" y="8355"/>
                    <a:pt x="1977" y="8593"/>
                    <a:pt x="2261" y="8831"/>
                  </a:cubicBezTo>
                  <a:cubicBezTo>
                    <a:pt x="2381" y="8974"/>
                    <a:pt x="2509" y="9098"/>
                    <a:pt x="2656" y="9212"/>
                  </a:cubicBezTo>
                  <a:cubicBezTo>
                    <a:pt x="2702" y="9246"/>
                    <a:pt x="2751" y="9261"/>
                    <a:pt x="2798" y="9261"/>
                  </a:cubicBezTo>
                  <a:cubicBezTo>
                    <a:pt x="2898" y="9261"/>
                    <a:pt x="2993" y="9195"/>
                    <a:pt x="3046" y="9102"/>
                  </a:cubicBezTo>
                  <a:cubicBezTo>
                    <a:pt x="3656" y="7961"/>
                    <a:pt x="3468" y="6585"/>
                    <a:pt x="2665" y="5635"/>
                  </a:cubicBezTo>
                  <a:cubicBezTo>
                    <a:pt x="2917" y="5626"/>
                    <a:pt x="3169" y="5599"/>
                    <a:pt x="3417" y="5544"/>
                  </a:cubicBezTo>
                  <a:cubicBezTo>
                    <a:pt x="3747" y="5470"/>
                    <a:pt x="4468" y="5364"/>
                    <a:pt x="4303" y="4879"/>
                  </a:cubicBezTo>
                  <a:cubicBezTo>
                    <a:pt x="4155" y="4439"/>
                    <a:pt x="3848" y="3994"/>
                    <a:pt x="3560" y="3636"/>
                  </a:cubicBezTo>
                  <a:cubicBezTo>
                    <a:pt x="3372" y="3397"/>
                    <a:pt x="3142" y="3182"/>
                    <a:pt x="2867" y="3067"/>
                  </a:cubicBezTo>
                  <a:cubicBezTo>
                    <a:pt x="3285" y="2200"/>
                    <a:pt x="3514" y="1256"/>
                    <a:pt x="3518" y="293"/>
                  </a:cubicBezTo>
                  <a:cubicBezTo>
                    <a:pt x="3518" y="140"/>
                    <a:pt x="3410" y="1"/>
                    <a:pt x="32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p46"/>
            <p:cNvSpPr/>
            <p:nvPr/>
          </p:nvSpPr>
          <p:spPr>
            <a:xfrm>
              <a:off x="3585950" y="441275"/>
              <a:ext cx="93125" cy="206675"/>
            </a:xfrm>
            <a:custGeom>
              <a:rect b="b" l="l" r="r" t="t"/>
              <a:pathLst>
                <a:path extrusionOk="0" h="8267" w="3725">
                  <a:moveTo>
                    <a:pt x="2904" y="0"/>
                  </a:moveTo>
                  <a:cubicBezTo>
                    <a:pt x="2878" y="0"/>
                    <a:pt x="2852" y="5"/>
                    <a:pt x="2826" y="14"/>
                  </a:cubicBezTo>
                  <a:cubicBezTo>
                    <a:pt x="2060" y="275"/>
                    <a:pt x="1501" y="927"/>
                    <a:pt x="1055" y="1583"/>
                  </a:cubicBezTo>
                  <a:cubicBezTo>
                    <a:pt x="620" y="2224"/>
                    <a:pt x="253" y="2982"/>
                    <a:pt x="134" y="3756"/>
                  </a:cubicBezTo>
                  <a:cubicBezTo>
                    <a:pt x="1" y="4623"/>
                    <a:pt x="409" y="5503"/>
                    <a:pt x="822" y="6242"/>
                  </a:cubicBezTo>
                  <a:cubicBezTo>
                    <a:pt x="1243" y="6994"/>
                    <a:pt x="1771" y="7627"/>
                    <a:pt x="2395" y="8214"/>
                  </a:cubicBezTo>
                  <a:cubicBezTo>
                    <a:pt x="2433" y="8251"/>
                    <a:pt x="2477" y="8267"/>
                    <a:pt x="2521" y="8267"/>
                  </a:cubicBezTo>
                  <a:cubicBezTo>
                    <a:pt x="2634" y="8267"/>
                    <a:pt x="2747" y="8163"/>
                    <a:pt x="2767" y="8053"/>
                  </a:cubicBezTo>
                  <a:cubicBezTo>
                    <a:pt x="2816" y="8021"/>
                    <a:pt x="2858" y="7975"/>
                    <a:pt x="2871" y="7902"/>
                  </a:cubicBezTo>
                  <a:cubicBezTo>
                    <a:pt x="3023" y="7132"/>
                    <a:pt x="2894" y="6379"/>
                    <a:pt x="2578" y="5668"/>
                  </a:cubicBezTo>
                  <a:cubicBezTo>
                    <a:pt x="2418" y="5316"/>
                    <a:pt x="2174" y="5003"/>
                    <a:pt x="1895" y="4724"/>
                  </a:cubicBezTo>
                  <a:lnTo>
                    <a:pt x="1895" y="4724"/>
                  </a:lnTo>
                  <a:cubicBezTo>
                    <a:pt x="1980" y="4730"/>
                    <a:pt x="2065" y="4733"/>
                    <a:pt x="2151" y="4733"/>
                  </a:cubicBezTo>
                  <a:cubicBezTo>
                    <a:pt x="2647" y="4733"/>
                    <a:pt x="3147" y="4634"/>
                    <a:pt x="3596" y="4481"/>
                  </a:cubicBezTo>
                  <a:cubicBezTo>
                    <a:pt x="3688" y="4449"/>
                    <a:pt x="3724" y="4320"/>
                    <a:pt x="3688" y="4237"/>
                  </a:cubicBezTo>
                  <a:cubicBezTo>
                    <a:pt x="3495" y="3830"/>
                    <a:pt x="3311" y="3439"/>
                    <a:pt x="2987" y="3119"/>
                  </a:cubicBezTo>
                  <a:cubicBezTo>
                    <a:pt x="2799" y="2935"/>
                    <a:pt x="2551" y="2724"/>
                    <a:pt x="2285" y="2628"/>
                  </a:cubicBezTo>
                  <a:cubicBezTo>
                    <a:pt x="2702" y="1885"/>
                    <a:pt x="3009" y="1055"/>
                    <a:pt x="3101" y="216"/>
                  </a:cubicBezTo>
                  <a:cubicBezTo>
                    <a:pt x="3112" y="85"/>
                    <a:pt x="3014" y="0"/>
                    <a:pt x="29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31" name="Google Shape;3731;p46"/>
          <p:cNvSpPr txBox="1"/>
          <p:nvPr>
            <p:ph type="title"/>
          </p:nvPr>
        </p:nvSpPr>
        <p:spPr>
          <a:xfrm>
            <a:off x="2018925" y="1387100"/>
            <a:ext cx="5106000" cy="236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pic>
        <p:nvPicPr>
          <p:cNvPr id="3732" name="Google Shape;3732;p4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758" y="0"/>
            <a:ext cx="9104486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8">
    <p:spTree>
      <p:nvGrpSpPr>
        <p:cNvPr id="3733" name="Shape 3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4" name="Google Shape;3734;p47"/>
          <p:cNvSpPr/>
          <p:nvPr/>
        </p:nvSpPr>
        <p:spPr>
          <a:xfrm flipH="1" rot="884004">
            <a:off x="6869137" y="1246876"/>
            <a:ext cx="3408572" cy="4573955"/>
          </a:xfrm>
          <a:custGeom>
            <a:rect b="b" l="l" r="r" t="t"/>
            <a:pathLst>
              <a:path extrusionOk="0" h="64714" w="50036">
                <a:moveTo>
                  <a:pt x="22148" y="1"/>
                </a:moveTo>
                <a:cubicBezTo>
                  <a:pt x="18824" y="1"/>
                  <a:pt x="15275" y="2620"/>
                  <a:pt x="14010" y="7379"/>
                </a:cubicBezTo>
                <a:cubicBezTo>
                  <a:pt x="13176" y="10514"/>
                  <a:pt x="13910" y="13583"/>
                  <a:pt x="13843" y="16719"/>
                </a:cubicBezTo>
                <a:cubicBezTo>
                  <a:pt x="13743" y="21222"/>
                  <a:pt x="12042" y="25725"/>
                  <a:pt x="9974" y="29895"/>
                </a:cubicBezTo>
                <a:cubicBezTo>
                  <a:pt x="7839" y="34031"/>
                  <a:pt x="5337" y="38001"/>
                  <a:pt x="3369" y="42204"/>
                </a:cubicBezTo>
                <a:cubicBezTo>
                  <a:pt x="1401" y="46407"/>
                  <a:pt x="0" y="51077"/>
                  <a:pt x="334" y="55446"/>
                </a:cubicBezTo>
                <a:cubicBezTo>
                  <a:pt x="667" y="59850"/>
                  <a:pt x="3136" y="63852"/>
                  <a:pt x="6905" y="64586"/>
                </a:cubicBezTo>
                <a:cubicBezTo>
                  <a:pt x="7371" y="64674"/>
                  <a:pt x="7839" y="64714"/>
                  <a:pt x="8311" y="64714"/>
                </a:cubicBezTo>
                <a:cubicBezTo>
                  <a:pt x="12328" y="64714"/>
                  <a:pt x="16532" y="61823"/>
                  <a:pt x="20682" y="61017"/>
                </a:cubicBezTo>
                <a:cubicBezTo>
                  <a:pt x="21620" y="60825"/>
                  <a:pt x="22548" y="60745"/>
                  <a:pt x="23468" y="60745"/>
                </a:cubicBezTo>
                <a:cubicBezTo>
                  <a:pt x="26865" y="60745"/>
                  <a:pt x="30157" y="61834"/>
                  <a:pt x="33491" y="62385"/>
                </a:cubicBezTo>
                <a:cubicBezTo>
                  <a:pt x="34560" y="62562"/>
                  <a:pt x="35679" y="62668"/>
                  <a:pt x="36809" y="62668"/>
                </a:cubicBezTo>
                <a:cubicBezTo>
                  <a:pt x="40154" y="62668"/>
                  <a:pt x="43598" y="61733"/>
                  <a:pt x="46166" y="58916"/>
                </a:cubicBezTo>
                <a:cubicBezTo>
                  <a:pt x="49836" y="54879"/>
                  <a:pt x="50036" y="48408"/>
                  <a:pt x="48068" y="43938"/>
                </a:cubicBezTo>
                <a:cubicBezTo>
                  <a:pt x="46066" y="39502"/>
                  <a:pt x="42397" y="36500"/>
                  <a:pt x="38928" y="33497"/>
                </a:cubicBezTo>
                <a:cubicBezTo>
                  <a:pt x="35425" y="30495"/>
                  <a:pt x="31990" y="27159"/>
                  <a:pt x="30555" y="22289"/>
                </a:cubicBezTo>
                <a:cubicBezTo>
                  <a:pt x="29688" y="19354"/>
                  <a:pt x="29688" y="16018"/>
                  <a:pt x="29555" y="12749"/>
                </a:cubicBezTo>
                <a:cubicBezTo>
                  <a:pt x="29455" y="9547"/>
                  <a:pt x="29154" y="6211"/>
                  <a:pt x="27720" y="3576"/>
                </a:cubicBezTo>
                <a:cubicBezTo>
                  <a:pt x="26445" y="1146"/>
                  <a:pt x="24346" y="1"/>
                  <a:pt x="2214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735" name="Google Shape;3735;p47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6611825" y="1390099"/>
            <a:ext cx="4258249" cy="380937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36" name="Google Shape;3736;p47"/>
          <p:cNvGrpSpPr/>
          <p:nvPr/>
        </p:nvGrpSpPr>
        <p:grpSpPr>
          <a:xfrm rot="-8100000">
            <a:off x="2953757" y="106283"/>
            <a:ext cx="531623" cy="450371"/>
            <a:chOff x="3769525" y="3087425"/>
            <a:chExt cx="617975" cy="523525"/>
          </a:xfrm>
        </p:grpSpPr>
        <p:sp>
          <p:nvSpPr>
            <p:cNvPr id="3737" name="Google Shape;3737;p47"/>
            <p:cNvSpPr/>
            <p:nvPr/>
          </p:nvSpPr>
          <p:spPr>
            <a:xfrm>
              <a:off x="3769525" y="3087425"/>
              <a:ext cx="617975" cy="523525"/>
            </a:xfrm>
            <a:custGeom>
              <a:rect b="b" l="l" r="r" t="t"/>
              <a:pathLst>
                <a:path extrusionOk="0" h="20941" w="24719">
                  <a:moveTo>
                    <a:pt x="10525" y="1"/>
                  </a:moveTo>
                  <a:cubicBezTo>
                    <a:pt x="10024" y="1"/>
                    <a:pt x="9532" y="344"/>
                    <a:pt x="9207" y="977"/>
                  </a:cubicBezTo>
                  <a:cubicBezTo>
                    <a:pt x="7706" y="4046"/>
                    <a:pt x="9341" y="7415"/>
                    <a:pt x="11275" y="10217"/>
                  </a:cubicBezTo>
                  <a:cubicBezTo>
                    <a:pt x="11242" y="10284"/>
                    <a:pt x="11209" y="10384"/>
                    <a:pt x="11109" y="10450"/>
                  </a:cubicBezTo>
                  <a:cubicBezTo>
                    <a:pt x="11075" y="10550"/>
                    <a:pt x="11042" y="10651"/>
                    <a:pt x="10942" y="10751"/>
                  </a:cubicBezTo>
                  <a:cubicBezTo>
                    <a:pt x="8770" y="9908"/>
                    <a:pt x="6362" y="9184"/>
                    <a:pt x="4179" y="9184"/>
                  </a:cubicBezTo>
                  <a:cubicBezTo>
                    <a:pt x="3076" y="9184"/>
                    <a:pt x="2031" y="9369"/>
                    <a:pt x="1101" y="9817"/>
                  </a:cubicBezTo>
                  <a:cubicBezTo>
                    <a:pt x="1" y="10384"/>
                    <a:pt x="167" y="11384"/>
                    <a:pt x="1702" y="11785"/>
                  </a:cubicBezTo>
                  <a:cubicBezTo>
                    <a:pt x="3835" y="12380"/>
                    <a:pt x="6115" y="12643"/>
                    <a:pt x="8309" y="12643"/>
                  </a:cubicBezTo>
                  <a:cubicBezTo>
                    <a:pt x="9067" y="12643"/>
                    <a:pt x="9814" y="12612"/>
                    <a:pt x="10542" y="12552"/>
                  </a:cubicBezTo>
                  <a:cubicBezTo>
                    <a:pt x="10542" y="12719"/>
                    <a:pt x="10542" y="12885"/>
                    <a:pt x="10575" y="13052"/>
                  </a:cubicBezTo>
                  <a:cubicBezTo>
                    <a:pt x="8207" y="14587"/>
                    <a:pt x="6172" y="16621"/>
                    <a:pt x="6605" y="19390"/>
                  </a:cubicBezTo>
                  <a:cubicBezTo>
                    <a:pt x="6761" y="20191"/>
                    <a:pt x="7302" y="20695"/>
                    <a:pt x="7962" y="20695"/>
                  </a:cubicBezTo>
                  <a:cubicBezTo>
                    <a:pt x="8292" y="20695"/>
                    <a:pt x="8651" y="20569"/>
                    <a:pt x="9007" y="20291"/>
                  </a:cubicBezTo>
                  <a:cubicBezTo>
                    <a:pt x="10608" y="18923"/>
                    <a:pt x="11842" y="17155"/>
                    <a:pt x="12610" y="15254"/>
                  </a:cubicBezTo>
                  <a:cubicBezTo>
                    <a:pt x="12743" y="15254"/>
                    <a:pt x="12877" y="15254"/>
                    <a:pt x="13043" y="15187"/>
                  </a:cubicBezTo>
                  <a:cubicBezTo>
                    <a:pt x="13444" y="17088"/>
                    <a:pt x="14444" y="19023"/>
                    <a:pt x="16713" y="20458"/>
                  </a:cubicBezTo>
                  <a:cubicBezTo>
                    <a:pt x="17199" y="20777"/>
                    <a:pt x="17662" y="20940"/>
                    <a:pt x="18015" y="20940"/>
                  </a:cubicBezTo>
                  <a:cubicBezTo>
                    <a:pt x="18510" y="20940"/>
                    <a:pt x="18789" y="20619"/>
                    <a:pt x="18614" y="19957"/>
                  </a:cubicBezTo>
                  <a:cubicBezTo>
                    <a:pt x="18080" y="17922"/>
                    <a:pt x="16746" y="15721"/>
                    <a:pt x="15011" y="13753"/>
                  </a:cubicBezTo>
                  <a:cubicBezTo>
                    <a:pt x="15045" y="13653"/>
                    <a:pt x="15111" y="13586"/>
                    <a:pt x="15178" y="13486"/>
                  </a:cubicBezTo>
                  <a:cubicBezTo>
                    <a:pt x="15212" y="13453"/>
                    <a:pt x="15212" y="13352"/>
                    <a:pt x="15245" y="13319"/>
                  </a:cubicBezTo>
                  <a:cubicBezTo>
                    <a:pt x="17100" y="14104"/>
                    <a:pt x="19091" y="14533"/>
                    <a:pt x="21012" y="14533"/>
                  </a:cubicBezTo>
                  <a:cubicBezTo>
                    <a:pt x="21785" y="14533"/>
                    <a:pt x="22547" y="14463"/>
                    <a:pt x="23284" y="14320"/>
                  </a:cubicBezTo>
                  <a:cubicBezTo>
                    <a:pt x="24618" y="14053"/>
                    <a:pt x="24718" y="12652"/>
                    <a:pt x="23684" y="11618"/>
                  </a:cubicBezTo>
                  <a:cubicBezTo>
                    <a:pt x="22330" y="10282"/>
                    <a:pt x="20785" y="9806"/>
                    <a:pt x="19210" y="9806"/>
                  </a:cubicBezTo>
                  <a:cubicBezTo>
                    <a:pt x="17992" y="9806"/>
                    <a:pt x="16757" y="10091"/>
                    <a:pt x="15578" y="10484"/>
                  </a:cubicBezTo>
                  <a:cubicBezTo>
                    <a:pt x="15545" y="10384"/>
                    <a:pt x="15512" y="10250"/>
                    <a:pt x="15445" y="10150"/>
                  </a:cubicBezTo>
                  <a:cubicBezTo>
                    <a:pt x="17213" y="8616"/>
                    <a:pt x="18747" y="6681"/>
                    <a:pt x="19781" y="4646"/>
                  </a:cubicBezTo>
                  <a:cubicBezTo>
                    <a:pt x="20298" y="3819"/>
                    <a:pt x="20054" y="3312"/>
                    <a:pt x="19422" y="3312"/>
                  </a:cubicBezTo>
                  <a:cubicBezTo>
                    <a:pt x="19238" y="3312"/>
                    <a:pt x="19021" y="3355"/>
                    <a:pt x="18781" y="3445"/>
                  </a:cubicBezTo>
                  <a:cubicBezTo>
                    <a:pt x="16546" y="4379"/>
                    <a:pt x="15111" y="6581"/>
                    <a:pt x="14144" y="8816"/>
                  </a:cubicBezTo>
                  <a:cubicBezTo>
                    <a:pt x="14011" y="8783"/>
                    <a:pt x="13811" y="8749"/>
                    <a:pt x="13677" y="8749"/>
                  </a:cubicBezTo>
                  <a:cubicBezTo>
                    <a:pt x="13677" y="6114"/>
                    <a:pt x="13077" y="3379"/>
                    <a:pt x="11842" y="977"/>
                  </a:cubicBezTo>
                  <a:cubicBezTo>
                    <a:pt x="11485" y="311"/>
                    <a:pt x="11001" y="1"/>
                    <a:pt x="105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8" name="Google Shape;3738;p47"/>
            <p:cNvSpPr/>
            <p:nvPr/>
          </p:nvSpPr>
          <p:spPr>
            <a:xfrm>
              <a:off x="4058900" y="3342550"/>
              <a:ext cx="81750" cy="90650"/>
            </a:xfrm>
            <a:custGeom>
              <a:rect b="b" l="l" r="r" t="t"/>
              <a:pathLst>
                <a:path extrusionOk="0" h="3626" w="3270">
                  <a:moveTo>
                    <a:pt x="1863" y="1"/>
                  </a:moveTo>
                  <a:cubicBezTo>
                    <a:pt x="1356" y="1"/>
                    <a:pt x="824" y="345"/>
                    <a:pt x="501" y="946"/>
                  </a:cubicBezTo>
                  <a:cubicBezTo>
                    <a:pt x="1" y="1847"/>
                    <a:pt x="134" y="2947"/>
                    <a:pt x="768" y="3414"/>
                  </a:cubicBezTo>
                  <a:cubicBezTo>
                    <a:pt x="952" y="3558"/>
                    <a:pt x="1165" y="3626"/>
                    <a:pt x="1386" y="3626"/>
                  </a:cubicBezTo>
                  <a:cubicBezTo>
                    <a:pt x="1884" y="3626"/>
                    <a:pt x="2423" y="3281"/>
                    <a:pt x="2769" y="2680"/>
                  </a:cubicBezTo>
                  <a:cubicBezTo>
                    <a:pt x="3270" y="1780"/>
                    <a:pt x="3136" y="679"/>
                    <a:pt x="2502" y="212"/>
                  </a:cubicBezTo>
                  <a:cubicBezTo>
                    <a:pt x="2308" y="68"/>
                    <a:pt x="2088" y="1"/>
                    <a:pt x="186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39" name="Google Shape;3739;p47"/>
          <p:cNvSpPr txBox="1"/>
          <p:nvPr>
            <p:ph type="ctrTitle"/>
          </p:nvPr>
        </p:nvSpPr>
        <p:spPr>
          <a:xfrm>
            <a:off x="4134925" y="669825"/>
            <a:ext cx="4284000" cy="121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740" name="Google Shape;3740;p47"/>
          <p:cNvSpPr txBox="1"/>
          <p:nvPr>
            <p:ph idx="1" type="subTitle"/>
          </p:nvPr>
        </p:nvSpPr>
        <p:spPr>
          <a:xfrm>
            <a:off x="4130050" y="1882600"/>
            <a:ext cx="4293900" cy="1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741" name="Google Shape;3741;p47"/>
          <p:cNvSpPr txBox="1"/>
          <p:nvPr/>
        </p:nvSpPr>
        <p:spPr>
          <a:xfrm>
            <a:off x="4073725" y="4191300"/>
            <a:ext cx="4459800" cy="450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rPr>
              <a:t>CREDITS: This presentation template was created by </a:t>
            </a:r>
            <a:r>
              <a:rPr b="1" lang="en" sz="1000">
                <a:solidFill>
                  <a:schemeClr val="lt2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rPr>
              <a:t>, including icons by </a:t>
            </a:r>
            <a:r>
              <a:rPr b="1" lang="en" sz="1000">
                <a:solidFill>
                  <a:schemeClr val="lt2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rPr>
              <a:t>, and infographics &amp; images by </a:t>
            </a:r>
            <a:r>
              <a:rPr b="1" lang="en" sz="1000">
                <a:solidFill>
                  <a:schemeClr val="lt2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>
              <a:solidFill>
                <a:schemeClr val="l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742" name="Google Shape;3742;p47"/>
          <p:cNvSpPr txBox="1"/>
          <p:nvPr>
            <p:ph idx="2" type="subTitle"/>
          </p:nvPr>
        </p:nvSpPr>
        <p:spPr>
          <a:xfrm>
            <a:off x="4102300" y="3738525"/>
            <a:ext cx="4349400" cy="43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743" name="Google Shape;3743;p47"/>
          <p:cNvGrpSpPr/>
          <p:nvPr/>
        </p:nvGrpSpPr>
        <p:grpSpPr>
          <a:xfrm flipH="1" rot="2238749">
            <a:off x="-416508" y="2238752"/>
            <a:ext cx="1403448" cy="3309947"/>
            <a:chOff x="6152550" y="3804050"/>
            <a:chExt cx="386075" cy="910550"/>
          </a:xfrm>
        </p:grpSpPr>
        <p:sp>
          <p:nvSpPr>
            <p:cNvPr id="3744" name="Google Shape;3744;p47"/>
            <p:cNvSpPr/>
            <p:nvPr/>
          </p:nvSpPr>
          <p:spPr>
            <a:xfrm>
              <a:off x="6152550" y="3804050"/>
              <a:ext cx="386075" cy="847575"/>
            </a:xfrm>
            <a:custGeom>
              <a:rect b="b" l="l" r="r" t="t"/>
              <a:pathLst>
                <a:path extrusionOk="0" h="33903" w="15443">
                  <a:moveTo>
                    <a:pt x="2736" y="1"/>
                  </a:moveTo>
                  <a:cubicBezTo>
                    <a:pt x="2631" y="1"/>
                    <a:pt x="2572" y="5"/>
                    <a:pt x="2572" y="5"/>
                  </a:cubicBezTo>
                  <a:cubicBezTo>
                    <a:pt x="1608" y="493"/>
                    <a:pt x="84" y="1458"/>
                    <a:pt x="143" y="4696"/>
                  </a:cubicBezTo>
                  <a:cubicBezTo>
                    <a:pt x="1179" y="5327"/>
                    <a:pt x="2572" y="6137"/>
                    <a:pt x="2572" y="6137"/>
                  </a:cubicBezTo>
                  <a:lnTo>
                    <a:pt x="215" y="5780"/>
                  </a:lnTo>
                  <a:lnTo>
                    <a:pt x="215" y="5780"/>
                  </a:lnTo>
                  <a:cubicBezTo>
                    <a:pt x="226" y="5935"/>
                    <a:pt x="250" y="6101"/>
                    <a:pt x="274" y="6268"/>
                  </a:cubicBezTo>
                  <a:cubicBezTo>
                    <a:pt x="917" y="10757"/>
                    <a:pt x="0" y="12507"/>
                    <a:pt x="357" y="18972"/>
                  </a:cubicBezTo>
                  <a:lnTo>
                    <a:pt x="4644" y="18972"/>
                  </a:lnTo>
                  <a:lnTo>
                    <a:pt x="596" y="21008"/>
                  </a:lnTo>
                  <a:cubicBezTo>
                    <a:pt x="1429" y="25473"/>
                    <a:pt x="3977" y="25854"/>
                    <a:pt x="5596" y="29580"/>
                  </a:cubicBezTo>
                  <a:cubicBezTo>
                    <a:pt x="5858" y="30188"/>
                    <a:pt x="6203" y="30759"/>
                    <a:pt x="6632" y="31283"/>
                  </a:cubicBezTo>
                  <a:lnTo>
                    <a:pt x="8132" y="30735"/>
                  </a:lnTo>
                  <a:lnTo>
                    <a:pt x="7037" y="31747"/>
                  </a:lnTo>
                  <a:cubicBezTo>
                    <a:pt x="9085" y="33831"/>
                    <a:pt x="11799" y="33902"/>
                    <a:pt x="11799" y="33902"/>
                  </a:cubicBezTo>
                  <a:cubicBezTo>
                    <a:pt x="11799" y="33902"/>
                    <a:pt x="14407" y="29295"/>
                    <a:pt x="15228" y="25711"/>
                  </a:cubicBezTo>
                  <a:cubicBezTo>
                    <a:pt x="15443" y="24770"/>
                    <a:pt x="15407" y="23699"/>
                    <a:pt x="15216" y="22544"/>
                  </a:cubicBezTo>
                  <a:lnTo>
                    <a:pt x="13026" y="23020"/>
                  </a:lnTo>
                  <a:lnTo>
                    <a:pt x="14990" y="21389"/>
                  </a:lnTo>
                  <a:cubicBezTo>
                    <a:pt x="14300" y="18412"/>
                    <a:pt x="12883" y="15055"/>
                    <a:pt x="12276" y="12126"/>
                  </a:cubicBezTo>
                  <a:cubicBezTo>
                    <a:pt x="11990" y="10661"/>
                    <a:pt x="11430" y="9268"/>
                    <a:pt x="10621" y="8018"/>
                  </a:cubicBezTo>
                  <a:lnTo>
                    <a:pt x="8251" y="8399"/>
                  </a:lnTo>
                  <a:lnTo>
                    <a:pt x="9763" y="6768"/>
                  </a:lnTo>
                  <a:cubicBezTo>
                    <a:pt x="8954" y="5673"/>
                    <a:pt x="8108" y="4625"/>
                    <a:pt x="7418" y="3137"/>
                  </a:cubicBezTo>
                  <a:cubicBezTo>
                    <a:pt x="6067" y="197"/>
                    <a:pt x="3420" y="1"/>
                    <a:pt x="2736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5" name="Google Shape;3745;p47"/>
            <p:cNvSpPr/>
            <p:nvPr/>
          </p:nvSpPr>
          <p:spPr>
            <a:xfrm>
              <a:off x="6216475" y="3841875"/>
              <a:ext cx="244475" cy="872725"/>
            </a:xfrm>
            <a:custGeom>
              <a:rect b="b" l="l" r="r" t="t"/>
              <a:pathLst>
                <a:path extrusionOk="0" h="34909" w="9779">
                  <a:moveTo>
                    <a:pt x="68" y="0"/>
                  </a:moveTo>
                  <a:cubicBezTo>
                    <a:pt x="34" y="0"/>
                    <a:pt x="1" y="28"/>
                    <a:pt x="15" y="64"/>
                  </a:cubicBezTo>
                  <a:cubicBezTo>
                    <a:pt x="3218" y="11518"/>
                    <a:pt x="6230" y="23019"/>
                    <a:pt x="8909" y="34616"/>
                  </a:cubicBezTo>
                  <a:cubicBezTo>
                    <a:pt x="8956" y="34819"/>
                    <a:pt x="9111" y="34908"/>
                    <a:pt x="9273" y="34908"/>
                  </a:cubicBezTo>
                  <a:cubicBezTo>
                    <a:pt x="9518" y="34908"/>
                    <a:pt x="9778" y="34705"/>
                    <a:pt x="9707" y="34390"/>
                  </a:cubicBezTo>
                  <a:cubicBezTo>
                    <a:pt x="7016" y="22805"/>
                    <a:pt x="3861" y="11315"/>
                    <a:pt x="122" y="40"/>
                  </a:cubicBezTo>
                  <a:cubicBezTo>
                    <a:pt x="113" y="12"/>
                    <a:pt x="90" y="0"/>
                    <a:pt x="68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46" name="Google Shape;3746;p47"/>
          <p:cNvGrpSpPr/>
          <p:nvPr/>
        </p:nvGrpSpPr>
        <p:grpSpPr>
          <a:xfrm rot="9807417">
            <a:off x="-282674" y="-322359"/>
            <a:ext cx="1310949" cy="2857914"/>
            <a:chOff x="3345650" y="2840950"/>
            <a:chExt cx="370900" cy="808575"/>
          </a:xfrm>
        </p:grpSpPr>
        <p:sp>
          <p:nvSpPr>
            <p:cNvPr id="3747" name="Google Shape;3747;p47"/>
            <p:cNvSpPr/>
            <p:nvPr/>
          </p:nvSpPr>
          <p:spPr>
            <a:xfrm>
              <a:off x="3486400" y="2932175"/>
              <a:ext cx="95900" cy="717350"/>
            </a:xfrm>
            <a:custGeom>
              <a:rect b="b" l="l" r="r" t="t"/>
              <a:pathLst>
                <a:path extrusionOk="0" h="28694" w="3836">
                  <a:moveTo>
                    <a:pt x="3818" y="1"/>
                  </a:moveTo>
                  <a:cubicBezTo>
                    <a:pt x="3809" y="1"/>
                    <a:pt x="3800" y="7"/>
                    <a:pt x="3800" y="19"/>
                  </a:cubicBezTo>
                  <a:cubicBezTo>
                    <a:pt x="3467" y="3781"/>
                    <a:pt x="3086" y="7520"/>
                    <a:pt x="2574" y="11258"/>
                  </a:cubicBezTo>
                  <a:cubicBezTo>
                    <a:pt x="2074" y="14949"/>
                    <a:pt x="1502" y="18628"/>
                    <a:pt x="943" y="22307"/>
                  </a:cubicBezTo>
                  <a:cubicBezTo>
                    <a:pt x="776" y="23319"/>
                    <a:pt x="621" y="24331"/>
                    <a:pt x="466" y="25355"/>
                  </a:cubicBezTo>
                  <a:cubicBezTo>
                    <a:pt x="311" y="26403"/>
                    <a:pt x="50" y="27498"/>
                    <a:pt x="14" y="28558"/>
                  </a:cubicBezTo>
                  <a:cubicBezTo>
                    <a:pt x="1" y="28644"/>
                    <a:pt x="69" y="28694"/>
                    <a:pt x="136" y="28694"/>
                  </a:cubicBezTo>
                  <a:cubicBezTo>
                    <a:pt x="189" y="28694"/>
                    <a:pt x="241" y="28662"/>
                    <a:pt x="252" y="28594"/>
                  </a:cubicBezTo>
                  <a:cubicBezTo>
                    <a:pt x="478" y="27713"/>
                    <a:pt x="550" y="26772"/>
                    <a:pt x="692" y="25867"/>
                  </a:cubicBezTo>
                  <a:cubicBezTo>
                    <a:pt x="835" y="24939"/>
                    <a:pt x="966" y="23998"/>
                    <a:pt x="1109" y="23069"/>
                  </a:cubicBezTo>
                  <a:cubicBezTo>
                    <a:pt x="1383" y="21200"/>
                    <a:pt x="1657" y="19331"/>
                    <a:pt x="1919" y="17473"/>
                  </a:cubicBezTo>
                  <a:cubicBezTo>
                    <a:pt x="2455" y="13782"/>
                    <a:pt x="2931" y="10091"/>
                    <a:pt x="3300" y="6389"/>
                  </a:cubicBezTo>
                  <a:cubicBezTo>
                    <a:pt x="3514" y="4269"/>
                    <a:pt x="3729" y="2150"/>
                    <a:pt x="3836" y="19"/>
                  </a:cubicBezTo>
                  <a:cubicBezTo>
                    <a:pt x="3836" y="7"/>
                    <a:pt x="3827" y="1"/>
                    <a:pt x="3818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8" name="Google Shape;3748;p47"/>
            <p:cNvSpPr/>
            <p:nvPr/>
          </p:nvSpPr>
          <p:spPr>
            <a:xfrm>
              <a:off x="3537325" y="2851675"/>
              <a:ext cx="44075" cy="80975"/>
            </a:xfrm>
            <a:custGeom>
              <a:rect b="b" l="l" r="r" t="t"/>
              <a:pathLst>
                <a:path extrusionOk="0" h="3239" w="1763">
                  <a:moveTo>
                    <a:pt x="84" y="0"/>
                  </a:moveTo>
                  <a:lnTo>
                    <a:pt x="84" y="0"/>
                  </a:lnTo>
                  <a:cubicBezTo>
                    <a:pt x="1" y="2548"/>
                    <a:pt x="1763" y="3239"/>
                    <a:pt x="1763" y="3239"/>
                  </a:cubicBezTo>
                  <a:cubicBezTo>
                    <a:pt x="1406" y="2167"/>
                    <a:pt x="1168" y="2060"/>
                    <a:pt x="727" y="1298"/>
                  </a:cubicBezTo>
                  <a:cubicBezTo>
                    <a:pt x="477" y="881"/>
                    <a:pt x="263" y="441"/>
                    <a:pt x="84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9" name="Google Shape;3749;p47"/>
            <p:cNvSpPr/>
            <p:nvPr/>
          </p:nvSpPr>
          <p:spPr>
            <a:xfrm>
              <a:off x="3581400" y="2840950"/>
              <a:ext cx="34850" cy="91400"/>
            </a:xfrm>
            <a:custGeom>
              <a:rect b="b" l="l" r="r" t="t"/>
              <a:pathLst>
                <a:path extrusionOk="0" h="3656" w="1394">
                  <a:moveTo>
                    <a:pt x="1274" y="1"/>
                  </a:moveTo>
                  <a:lnTo>
                    <a:pt x="1274" y="1"/>
                  </a:lnTo>
                  <a:cubicBezTo>
                    <a:pt x="869" y="584"/>
                    <a:pt x="619" y="1251"/>
                    <a:pt x="536" y="1953"/>
                  </a:cubicBezTo>
                  <a:cubicBezTo>
                    <a:pt x="369" y="3156"/>
                    <a:pt x="0" y="3656"/>
                    <a:pt x="0" y="3656"/>
                  </a:cubicBezTo>
                  <a:cubicBezTo>
                    <a:pt x="536" y="3334"/>
                    <a:pt x="917" y="2811"/>
                    <a:pt x="1083" y="2203"/>
                  </a:cubicBezTo>
                  <a:cubicBezTo>
                    <a:pt x="1393" y="1168"/>
                    <a:pt x="1060" y="429"/>
                    <a:pt x="1274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0" name="Google Shape;3750;p47"/>
            <p:cNvSpPr/>
            <p:nvPr/>
          </p:nvSpPr>
          <p:spPr>
            <a:xfrm>
              <a:off x="3587050" y="2889475"/>
              <a:ext cx="62225" cy="56575"/>
            </a:xfrm>
            <a:custGeom>
              <a:rect b="b" l="l" r="r" t="t"/>
              <a:pathLst>
                <a:path extrusionOk="0" h="2263" w="2489">
                  <a:moveTo>
                    <a:pt x="2489" y="0"/>
                  </a:moveTo>
                  <a:lnTo>
                    <a:pt x="2489" y="0"/>
                  </a:lnTo>
                  <a:cubicBezTo>
                    <a:pt x="2131" y="393"/>
                    <a:pt x="1727" y="751"/>
                    <a:pt x="1286" y="1036"/>
                  </a:cubicBezTo>
                  <a:cubicBezTo>
                    <a:pt x="798" y="1370"/>
                    <a:pt x="357" y="1786"/>
                    <a:pt x="0" y="2263"/>
                  </a:cubicBezTo>
                  <a:cubicBezTo>
                    <a:pt x="250" y="2048"/>
                    <a:pt x="941" y="2120"/>
                    <a:pt x="1572" y="1584"/>
                  </a:cubicBezTo>
                  <a:cubicBezTo>
                    <a:pt x="2191" y="1036"/>
                    <a:pt x="2489" y="1"/>
                    <a:pt x="2489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1" name="Google Shape;3751;p47"/>
            <p:cNvSpPr/>
            <p:nvPr/>
          </p:nvSpPr>
          <p:spPr>
            <a:xfrm>
              <a:off x="3581975" y="2931750"/>
              <a:ext cx="76825" cy="52700"/>
            </a:xfrm>
            <a:custGeom>
              <a:rect b="b" l="l" r="r" t="t"/>
              <a:pathLst>
                <a:path extrusionOk="0" h="2108" w="3073">
                  <a:moveTo>
                    <a:pt x="3073" y="0"/>
                  </a:moveTo>
                  <a:cubicBezTo>
                    <a:pt x="2620" y="393"/>
                    <a:pt x="2120" y="714"/>
                    <a:pt x="1584" y="965"/>
                  </a:cubicBezTo>
                  <a:cubicBezTo>
                    <a:pt x="1001" y="1250"/>
                    <a:pt x="465" y="1643"/>
                    <a:pt x="1" y="2108"/>
                  </a:cubicBezTo>
                  <a:cubicBezTo>
                    <a:pt x="310" y="1917"/>
                    <a:pt x="1060" y="2096"/>
                    <a:pt x="1822" y="1596"/>
                  </a:cubicBezTo>
                  <a:cubicBezTo>
                    <a:pt x="2573" y="1096"/>
                    <a:pt x="3073" y="0"/>
                    <a:pt x="3073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2" name="Google Shape;3752;p47"/>
            <p:cNvSpPr/>
            <p:nvPr/>
          </p:nvSpPr>
          <p:spPr>
            <a:xfrm>
              <a:off x="3582275" y="2973700"/>
              <a:ext cx="90525" cy="43200"/>
            </a:xfrm>
            <a:custGeom>
              <a:rect b="b" l="l" r="r" t="t"/>
              <a:pathLst>
                <a:path extrusionOk="0" h="1728" w="3621">
                  <a:moveTo>
                    <a:pt x="3620" y="1"/>
                  </a:moveTo>
                  <a:cubicBezTo>
                    <a:pt x="3084" y="334"/>
                    <a:pt x="2501" y="596"/>
                    <a:pt x="1882" y="775"/>
                  </a:cubicBezTo>
                  <a:cubicBezTo>
                    <a:pt x="1203" y="977"/>
                    <a:pt x="572" y="1311"/>
                    <a:pt x="1" y="1727"/>
                  </a:cubicBezTo>
                  <a:cubicBezTo>
                    <a:pt x="85" y="1688"/>
                    <a:pt x="192" y="1677"/>
                    <a:pt x="318" y="1677"/>
                  </a:cubicBezTo>
                  <a:cubicBezTo>
                    <a:pt x="499" y="1677"/>
                    <a:pt x="719" y="1700"/>
                    <a:pt x="966" y="1700"/>
                  </a:cubicBezTo>
                  <a:cubicBezTo>
                    <a:pt x="1279" y="1700"/>
                    <a:pt x="1636" y="1662"/>
                    <a:pt x="2013" y="1489"/>
                  </a:cubicBezTo>
                  <a:cubicBezTo>
                    <a:pt x="2906" y="1072"/>
                    <a:pt x="3620" y="1"/>
                    <a:pt x="3620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3" name="Google Shape;3753;p47"/>
            <p:cNvSpPr/>
            <p:nvPr/>
          </p:nvSpPr>
          <p:spPr>
            <a:xfrm>
              <a:off x="3581975" y="3015075"/>
              <a:ext cx="104800" cy="36800"/>
            </a:xfrm>
            <a:custGeom>
              <a:rect b="b" l="l" r="r" t="t"/>
              <a:pathLst>
                <a:path extrusionOk="0" h="1472" w="4192">
                  <a:moveTo>
                    <a:pt x="4192" y="1"/>
                  </a:moveTo>
                  <a:lnTo>
                    <a:pt x="4192" y="1"/>
                  </a:lnTo>
                  <a:cubicBezTo>
                    <a:pt x="3549" y="287"/>
                    <a:pt x="2882" y="477"/>
                    <a:pt x="2192" y="572"/>
                  </a:cubicBezTo>
                  <a:cubicBezTo>
                    <a:pt x="1418" y="703"/>
                    <a:pt x="679" y="953"/>
                    <a:pt x="1" y="1322"/>
                  </a:cubicBezTo>
                  <a:cubicBezTo>
                    <a:pt x="49" y="1308"/>
                    <a:pt x="102" y="1302"/>
                    <a:pt x="160" y="1302"/>
                  </a:cubicBezTo>
                  <a:cubicBezTo>
                    <a:pt x="473" y="1302"/>
                    <a:pt x="934" y="1471"/>
                    <a:pt x="1502" y="1471"/>
                  </a:cubicBezTo>
                  <a:cubicBezTo>
                    <a:pt x="1728" y="1471"/>
                    <a:pt x="1970" y="1445"/>
                    <a:pt x="2227" y="1370"/>
                  </a:cubicBezTo>
                  <a:cubicBezTo>
                    <a:pt x="3251" y="1061"/>
                    <a:pt x="4192" y="1"/>
                    <a:pt x="4192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4" name="Google Shape;3754;p47"/>
            <p:cNvSpPr/>
            <p:nvPr/>
          </p:nvSpPr>
          <p:spPr>
            <a:xfrm>
              <a:off x="3583175" y="3056450"/>
              <a:ext cx="113725" cy="34125"/>
            </a:xfrm>
            <a:custGeom>
              <a:rect b="b" l="l" r="r" t="t"/>
              <a:pathLst>
                <a:path extrusionOk="0" h="1365" w="4549">
                  <a:moveTo>
                    <a:pt x="4549" y="1"/>
                  </a:moveTo>
                  <a:cubicBezTo>
                    <a:pt x="3846" y="251"/>
                    <a:pt x="3120" y="406"/>
                    <a:pt x="2382" y="465"/>
                  </a:cubicBezTo>
                  <a:cubicBezTo>
                    <a:pt x="1548" y="537"/>
                    <a:pt x="751" y="751"/>
                    <a:pt x="0" y="1096"/>
                  </a:cubicBezTo>
                  <a:cubicBezTo>
                    <a:pt x="37" y="1088"/>
                    <a:pt x="76" y="1085"/>
                    <a:pt x="118" y="1085"/>
                  </a:cubicBezTo>
                  <a:cubicBezTo>
                    <a:pt x="487" y="1085"/>
                    <a:pt x="1035" y="1365"/>
                    <a:pt x="1759" y="1365"/>
                  </a:cubicBezTo>
                  <a:cubicBezTo>
                    <a:pt x="1947" y="1365"/>
                    <a:pt x="2146" y="1346"/>
                    <a:pt x="2358" y="1299"/>
                  </a:cubicBezTo>
                  <a:cubicBezTo>
                    <a:pt x="3477" y="1060"/>
                    <a:pt x="4549" y="1"/>
                    <a:pt x="4549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5" name="Google Shape;3755;p47"/>
            <p:cNvSpPr/>
            <p:nvPr/>
          </p:nvSpPr>
          <p:spPr>
            <a:xfrm>
              <a:off x="3573650" y="3110475"/>
              <a:ext cx="122950" cy="23100"/>
            </a:xfrm>
            <a:custGeom>
              <a:rect b="b" l="l" r="r" t="t"/>
              <a:pathLst>
                <a:path extrusionOk="0" h="924" w="4918">
                  <a:moveTo>
                    <a:pt x="1772" y="0"/>
                  </a:moveTo>
                  <a:cubicBezTo>
                    <a:pt x="817" y="0"/>
                    <a:pt x="0" y="197"/>
                    <a:pt x="0" y="197"/>
                  </a:cubicBezTo>
                  <a:cubicBezTo>
                    <a:pt x="473" y="197"/>
                    <a:pt x="1180" y="924"/>
                    <a:pt x="2365" y="924"/>
                  </a:cubicBezTo>
                  <a:cubicBezTo>
                    <a:pt x="2374" y="924"/>
                    <a:pt x="2384" y="924"/>
                    <a:pt x="2394" y="924"/>
                  </a:cubicBezTo>
                  <a:cubicBezTo>
                    <a:pt x="3584" y="912"/>
                    <a:pt x="4918" y="43"/>
                    <a:pt x="4918" y="42"/>
                  </a:cubicBezTo>
                  <a:lnTo>
                    <a:pt x="4918" y="42"/>
                  </a:lnTo>
                  <a:cubicBezTo>
                    <a:pt x="4521" y="104"/>
                    <a:pt x="4120" y="133"/>
                    <a:pt x="3720" y="133"/>
                  </a:cubicBezTo>
                  <a:cubicBezTo>
                    <a:pt x="3340" y="133"/>
                    <a:pt x="2961" y="107"/>
                    <a:pt x="2584" y="54"/>
                  </a:cubicBezTo>
                  <a:cubicBezTo>
                    <a:pt x="2312" y="16"/>
                    <a:pt x="2037" y="0"/>
                    <a:pt x="1772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6" name="Google Shape;3756;p47"/>
            <p:cNvSpPr/>
            <p:nvPr/>
          </p:nvSpPr>
          <p:spPr>
            <a:xfrm>
              <a:off x="3572450" y="3161925"/>
              <a:ext cx="137250" cy="28750"/>
            </a:xfrm>
            <a:custGeom>
              <a:rect b="b" l="l" r="r" t="t"/>
              <a:pathLst>
                <a:path extrusionOk="0" h="1150" w="5490">
                  <a:moveTo>
                    <a:pt x="1151" y="0"/>
                  </a:moveTo>
                  <a:cubicBezTo>
                    <a:pt x="483" y="0"/>
                    <a:pt x="1" y="68"/>
                    <a:pt x="1" y="68"/>
                  </a:cubicBezTo>
                  <a:cubicBezTo>
                    <a:pt x="549" y="116"/>
                    <a:pt x="1251" y="1021"/>
                    <a:pt x="2584" y="1140"/>
                  </a:cubicBezTo>
                  <a:cubicBezTo>
                    <a:pt x="2667" y="1146"/>
                    <a:pt x="2751" y="1149"/>
                    <a:pt x="2835" y="1149"/>
                  </a:cubicBezTo>
                  <a:cubicBezTo>
                    <a:pt x="4107" y="1149"/>
                    <a:pt x="5490" y="437"/>
                    <a:pt x="5490" y="437"/>
                  </a:cubicBezTo>
                  <a:lnTo>
                    <a:pt x="5490" y="437"/>
                  </a:lnTo>
                  <a:cubicBezTo>
                    <a:pt x="5359" y="443"/>
                    <a:pt x="5229" y="445"/>
                    <a:pt x="5099" y="445"/>
                  </a:cubicBezTo>
                  <a:cubicBezTo>
                    <a:pt x="4360" y="445"/>
                    <a:pt x="3624" y="359"/>
                    <a:pt x="2906" y="187"/>
                  </a:cubicBezTo>
                  <a:cubicBezTo>
                    <a:pt x="2302" y="41"/>
                    <a:pt x="1670" y="0"/>
                    <a:pt x="1151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7" name="Google Shape;3757;p47"/>
            <p:cNvSpPr/>
            <p:nvPr/>
          </p:nvSpPr>
          <p:spPr>
            <a:xfrm>
              <a:off x="3567400" y="3207950"/>
              <a:ext cx="144675" cy="39025"/>
            </a:xfrm>
            <a:custGeom>
              <a:rect b="b" l="l" r="r" t="t"/>
              <a:pathLst>
                <a:path extrusionOk="0" h="1561" w="5787">
                  <a:moveTo>
                    <a:pt x="31" y="1"/>
                  </a:moveTo>
                  <a:cubicBezTo>
                    <a:pt x="11" y="1"/>
                    <a:pt x="0" y="1"/>
                    <a:pt x="0" y="1"/>
                  </a:cubicBezTo>
                  <a:cubicBezTo>
                    <a:pt x="560" y="120"/>
                    <a:pt x="1191" y="1180"/>
                    <a:pt x="2596" y="1477"/>
                  </a:cubicBezTo>
                  <a:cubicBezTo>
                    <a:pt x="2865" y="1537"/>
                    <a:pt x="3147" y="1561"/>
                    <a:pt x="3428" y="1561"/>
                  </a:cubicBezTo>
                  <a:cubicBezTo>
                    <a:pt x="4618" y="1561"/>
                    <a:pt x="5787" y="1132"/>
                    <a:pt x="5787" y="1132"/>
                  </a:cubicBezTo>
                  <a:cubicBezTo>
                    <a:pt x="4858" y="1061"/>
                    <a:pt x="3941" y="858"/>
                    <a:pt x="3060" y="525"/>
                  </a:cubicBezTo>
                  <a:cubicBezTo>
                    <a:pt x="1757" y="21"/>
                    <a:pt x="262" y="1"/>
                    <a:pt x="31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8" name="Google Shape;3758;p47"/>
            <p:cNvSpPr/>
            <p:nvPr/>
          </p:nvSpPr>
          <p:spPr>
            <a:xfrm>
              <a:off x="3560250" y="3266600"/>
              <a:ext cx="149750" cy="58450"/>
            </a:xfrm>
            <a:custGeom>
              <a:rect b="b" l="l" r="r" t="t"/>
              <a:pathLst>
                <a:path extrusionOk="0" h="2338" w="5990">
                  <a:moveTo>
                    <a:pt x="1" y="1"/>
                  </a:moveTo>
                  <a:lnTo>
                    <a:pt x="1" y="1"/>
                  </a:lnTo>
                  <a:cubicBezTo>
                    <a:pt x="572" y="239"/>
                    <a:pt x="1072" y="1465"/>
                    <a:pt x="2525" y="2037"/>
                  </a:cubicBezTo>
                  <a:cubicBezTo>
                    <a:pt x="3129" y="2269"/>
                    <a:pt x="3830" y="2337"/>
                    <a:pt x="4443" y="2337"/>
                  </a:cubicBezTo>
                  <a:cubicBezTo>
                    <a:pt x="5303" y="2337"/>
                    <a:pt x="5990" y="2203"/>
                    <a:pt x="5990" y="2203"/>
                  </a:cubicBezTo>
                  <a:cubicBezTo>
                    <a:pt x="5001" y="1965"/>
                    <a:pt x="4061" y="1584"/>
                    <a:pt x="3180" y="1084"/>
                  </a:cubicBezTo>
                  <a:cubicBezTo>
                    <a:pt x="1763" y="263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9" name="Google Shape;3759;p47"/>
            <p:cNvSpPr/>
            <p:nvPr/>
          </p:nvSpPr>
          <p:spPr>
            <a:xfrm>
              <a:off x="3550425" y="3329700"/>
              <a:ext cx="166125" cy="64500"/>
            </a:xfrm>
            <a:custGeom>
              <a:rect b="b" l="l" r="r" t="t"/>
              <a:pathLst>
                <a:path extrusionOk="0" h="2580" w="6645">
                  <a:moveTo>
                    <a:pt x="1" y="1"/>
                  </a:moveTo>
                  <a:lnTo>
                    <a:pt x="1" y="1"/>
                  </a:lnTo>
                  <a:cubicBezTo>
                    <a:pt x="656" y="251"/>
                    <a:pt x="1191" y="1620"/>
                    <a:pt x="2799" y="2239"/>
                  </a:cubicBezTo>
                  <a:cubicBezTo>
                    <a:pt x="3474" y="2502"/>
                    <a:pt x="4256" y="2579"/>
                    <a:pt x="4937" y="2579"/>
                  </a:cubicBezTo>
                  <a:cubicBezTo>
                    <a:pt x="5889" y="2579"/>
                    <a:pt x="6644" y="2430"/>
                    <a:pt x="6644" y="2430"/>
                  </a:cubicBezTo>
                  <a:cubicBezTo>
                    <a:pt x="5549" y="2168"/>
                    <a:pt x="4501" y="1751"/>
                    <a:pt x="3537" y="1191"/>
                  </a:cubicBezTo>
                  <a:cubicBezTo>
                    <a:pt x="1953" y="28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0" name="Google Shape;3760;p47"/>
            <p:cNvSpPr/>
            <p:nvPr/>
          </p:nvSpPr>
          <p:spPr>
            <a:xfrm>
              <a:off x="3548050" y="3391325"/>
              <a:ext cx="152725" cy="76375"/>
            </a:xfrm>
            <a:custGeom>
              <a:rect b="b" l="l" r="r" t="t"/>
              <a:pathLst>
                <a:path extrusionOk="0" h="3055" w="6109">
                  <a:moveTo>
                    <a:pt x="1" y="0"/>
                  </a:moveTo>
                  <a:lnTo>
                    <a:pt x="1" y="0"/>
                  </a:lnTo>
                  <a:cubicBezTo>
                    <a:pt x="596" y="310"/>
                    <a:pt x="965" y="1679"/>
                    <a:pt x="2441" y="2453"/>
                  </a:cubicBezTo>
                  <a:cubicBezTo>
                    <a:pt x="3446" y="2972"/>
                    <a:pt x="4783" y="3055"/>
                    <a:pt x="5533" y="3055"/>
                  </a:cubicBezTo>
                  <a:cubicBezTo>
                    <a:pt x="5885" y="3055"/>
                    <a:pt x="6108" y="3036"/>
                    <a:pt x="6108" y="3036"/>
                  </a:cubicBezTo>
                  <a:cubicBezTo>
                    <a:pt x="5084" y="2667"/>
                    <a:pt x="4132" y="2155"/>
                    <a:pt x="3251" y="1524"/>
                  </a:cubicBezTo>
                  <a:cubicBezTo>
                    <a:pt x="1846" y="489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1" name="Google Shape;3761;p47"/>
            <p:cNvSpPr/>
            <p:nvPr/>
          </p:nvSpPr>
          <p:spPr>
            <a:xfrm>
              <a:off x="3537325" y="3449950"/>
              <a:ext cx="121475" cy="84875"/>
            </a:xfrm>
            <a:custGeom>
              <a:rect b="b" l="l" r="r" t="t"/>
              <a:pathLst>
                <a:path extrusionOk="0" h="3395" w="4859">
                  <a:moveTo>
                    <a:pt x="1" y="1"/>
                  </a:moveTo>
                  <a:cubicBezTo>
                    <a:pt x="477" y="346"/>
                    <a:pt x="620" y="1572"/>
                    <a:pt x="1787" y="2418"/>
                  </a:cubicBezTo>
                  <a:cubicBezTo>
                    <a:pt x="2954" y="3275"/>
                    <a:pt x="4859" y="3394"/>
                    <a:pt x="4859" y="3394"/>
                  </a:cubicBezTo>
                  <a:cubicBezTo>
                    <a:pt x="4025" y="2954"/>
                    <a:pt x="3275" y="2394"/>
                    <a:pt x="2608" y="1727"/>
                  </a:cubicBezTo>
                  <a:cubicBezTo>
                    <a:pt x="1525" y="656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2" name="Google Shape;3762;p47"/>
            <p:cNvSpPr/>
            <p:nvPr/>
          </p:nvSpPr>
          <p:spPr>
            <a:xfrm>
              <a:off x="3524525" y="3525850"/>
              <a:ext cx="83375" cy="78925"/>
            </a:xfrm>
            <a:custGeom>
              <a:rect b="b" l="l" r="r" t="t"/>
              <a:pathLst>
                <a:path extrusionOk="0" h="3157" w="3335">
                  <a:moveTo>
                    <a:pt x="1" y="1"/>
                  </a:moveTo>
                  <a:cubicBezTo>
                    <a:pt x="322" y="322"/>
                    <a:pt x="310" y="1287"/>
                    <a:pt x="1096" y="2061"/>
                  </a:cubicBezTo>
                  <a:cubicBezTo>
                    <a:pt x="1894" y="2847"/>
                    <a:pt x="3335" y="3156"/>
                    <a:pt x="3335" y="3156"/>
                  </a:cubicBezTo>
                  <a:cubicBezTo>
                    <a:pt x="2751" y="2716"/>
                    <a:pt x="2227" y="2204"/>
                    <a:pt x="1787" y="1632"/>
                  </a:cubicBezTo>
                  <a:cubicBezTo>
                    <a:pt x="1287" y="989"/>
                    <a:pt x="680" y="44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3" name="Google Shape;3763;p47"/>
            <p:cNvSpPr/>
            <p:nvPr/>
          </p:nvSpPr>
          <p:spPr>
            <a:xfrm>
              <a:off x="3515900" y="2901975"/>
              <a:ext cx="60150" cy="71175"/>
            </a:xfrm>
            <a:custGeom>
              <a:rect b="b" l="l" r="r" t="t"/>
              <a:pathLst>
                <a:path extrusionOk="0" h="2847" w="2406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91" y="1191"/>
                    <a:pt x="786" y="1870"/>
                  </a:cubicBezTo>
                  <a:cubicBezTo>
                    <a:pt x="1394" y="2548"/>
                    <a:pt x="2168" y="2572"/>
                    <a:pt x="2406" y="2846"/>
                  </a:cubicBezTo>
                  <a:cubicBezTo>
                    <a:pt x="2084" y="2275"/>
                    <a:pt x="1668" y="1751"/>
                    <a:pt x="1167" y="1322"/>
                  </a:cubicBezTo>
                  <a:cubicBezTo>
                    <a:pt x="715" y="941"/>
                    <a:pt x="322" y="501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4" name="Google Shape;3764;p47"/>
            <p:cNvSpPr/>
            <p:nvPr/>
          </p:nvSpPr>
          <p:spPr>
            <a:xfrm>
              <a:off x="3494475" y="2941275"/>
              <a:ext cx="76225" cy="65500"/>
            </a:xfrm>
            <a:custGeom>
              <a:rect b="b" l="l" r="r" t="t"/>
              <a:pathLst>
                <a:path extrusionOk="0" h="2620" w="3049">
                  <a:moveTo>
                    <a:pt x="0" y="0"/>
                  </a:moveTo>
                  <a:cubicBezTo>
                    <a:pt x="0" y="0"/>
                    <a:pt x="405" y="1238"/>
                    <a:pt x="1155" y="1857"/>
                  </a:cubicBezTo>
                  <a:cubicBezTo>
                    <a:pt x="1917" y="2477"/>
                    <a:pt x="2739" y="2369"/>
                    <a:pt x="3048" y="2619"/>
                  </a:cubicBezTo>
                  <a:cubicBezTo>
                    <a:pt x="2608" y="2072"/>
                    <a:pt x="2072" y="1584"/>
                    <a:pt x="1477" y="1203"/>
                  </a:cubicBezTo>
                  <a:cubicBezTo>
                    <a:pt x="929" y="881"/>
                    <a:pt x="429" y="476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5" name="Google Shape;3765;p47"/>
            <p:cNvSpPr/>
            <p:nvPr/>
          </p:nvSpPr>
          <p:spPr>
            <a:xfrm>
              <a:off x="3472150" y="2979675"/>
              <a:ext cx="92600" cy="59850"/>
            </a:xfrm>
            <a:custGeom>
              <a:rect b="b" l="l" r="r" t="t"/>
              <a:pathLst>
                <a:path extrusionOk="0" h="2394" w="3704">
                  <a:moveTo>
                    <a:pt x="0" y="0"/>
                  </a:moveTo>
                  <a:cubicBezTo>
                    <a:pt x="1" y="0"/>
                    <a:pt x="620" y="1274"/>
                    <a:pt x="1536" y="1834"/>
                  </a:cubicBezTo>
                  <a:cubicBezTo>
                    <a:pt x="2453" y="2393"/>
                    <a:pt x="3334" y="2143"/>
                    <a:pt x="3703" y="2369"/>
                  </a:cubicBezTo>
                  <a:cubicBezTo>
                    <a:pt x="3144" y="1834"/>
                    <a:pt x="2489" y="1405"/>
                    <a:pt x="1786" y="1083"/>
                  </a:cubicBezTo>
                  <a:cubicBezTo>
                    <a:pt x="1143" y="810"/>
                    <a:pt x="536" y="441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6" name="Google Shape;3766;p47"/>
            <p:cNvSpPr/>
            <p:nvPr/>
          </p:nvSpPr>
          <p:spPr>
            <a:xfrm>
              <a:off x="3456675" y="3024600"/>
              <a:ext cx="102700" cy="58975"/>
            </a:xfrm>
            <a:custGeom>
              <a:rect b="b" l="l" r="r" t="t"/>
              <a:pathLst>
                <a:path extrusionOk="0" h="2359" w="4108">
                  <a:moveTo>
                    <a:pt x="0" y="1"/>
                  </a:moveTo>
                  <a:cubicBezTo>
                    <a:pt x="0" y="1"/>
                    <a:pt x="750" y="1299"/>
                    <a:pt x="1762" y="1834"/>
                  </a:cubicBezTo>
                  <a:cubicBezTo>
                    <a:pt x="2774" y="2358"/>
                    <a:pt x="3691" y="2037"/>
                    <a:pt x="4108" y="2239"/>
                  </a:cubicBezTo>
                  <a:cubicBezTo>
                    <a:pt x="3465" y="1715"/>
                    <a:pt x="2739" y="1299"/>
                    <a:pt x="1965" y="1013"/>
                  </a:cubicBezTo>
                  <a:cubicBezTo>
                    <a:pt x="1262" y="763"/>
                    <a:pt x="608" y="429"/>
                    <a:pt x="0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7" name="Google Shape;3767;p47"/>
            <p:cNvSpPr/>
            <p:nvPr/>
          </p:nvSpPr>
          <p:spPr>
            <a:xfrm>
              <a:off x="3443275" y="3077900"/>
              <a:ext cx="117900" cy="40600"/>
            </a:xfrm>
            <a:custGeom>
              <a:rect b="b" l="l" r="r" t="t"/>
              <a:pathLst>
                <a:path extrusionOk="0" h="1624" w="4716">
                  <a:moveTo>
                    <a:pt x="1" y="0"/>
                  </a:moveTo>
                  <a:cubicBezTo>
                    <a:pt x="1" y="0"/>
                    <a:pt x="1060" y="1179"/>
                    <a:pt x="2215" y="1512"/>
                  </a:cubicBezTo>
                  <a:cubicBezTo>
                    <a:pt x="2497" y="1593"/>
                    <a:pt x="2762" y="1623"/>
                    <a:pt x="3009" y="1623"/>
                  </a:cubicBezTo>
                  <a:cubicBezTo>
                    <a:pt x="3670" y="1623"/>
                    <a:pt x="4200" y="1411"/>
                    <a:pt x="4558" y="1411"/>
                  </a:cubicBezTo>
                  <a:cubicBezTo>
                    <a:pt x="4615" y="1411"/>
                    <a:pt x="4667" y="1417"/>
                    <a:pt x="4715" y="1429"/>
                  </a:cubicBezTo>
                  <a:cubicBezTo>
                    <a:pt x="4715" y="1429"/>
                    <a:pt x="3513" y="774"/>
                    <a:pt x="2251" y="619"/>
                  </a:cubicBezTo>
                  <a:cubicBezTo>
                    <a:pt x="1477" y="524"/>
                    <a:pt x="715" y="310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8" name="Google Shape;3768;p47"/>
            <p:cNvSpPr/>
            <p:nvPr/>
          </p:nvSpPr>
          <p:spPr>
            <a:xfrm>
              <a:off x="3416200" y="3132050"/>
              <a:ext cx="134550" cy="37125"/>
            </a:xfrm>
            <a:custGeom>
              <a:rect b="b" l="l" r="r" t="t"/>
              <a:pathLst>
                <a:path extrusionOk="0" h="1485" w="5382">
                  <a:moveTo>
                    <a:pt x="0" y="1"/>
                  </a:moveTo>
                  <a:cubicBezTo>
                    <a:pt x="0" y="1"/>
                    <a:pt x="1298" y="1192"/>
                    <a:pt x="2619" y="1430"/>
                  </a:cubicBezTo>
                  <a:cubicBezTo>
                    <a:pt x="2824" y="1468"/>
                    <a:pt x="3019" y="1485"/>
                    <a:pt x="3205" y="1485"/>
                  </a:cubicBezTo>
                  <a:cubicBezTo>
                    <a:pt x="4138" y="1485"/>
                    <a:pt x="4825" y="1075"/>
                    <a:pt x="5274" y="1075"/>
                  </a:cubicBezTo>
                  <a:cubicBezTo>
                    <a:pt x="5312" y="1075"/>
                    <a:pt x="5347" y="1078"/>
                    <a:pt x="5382" y="1084"/>
                  </a:cubicBezTo>
                  <a:cubicBezTo>
                    <a:pt x="5382" y="1084"/>
                    <a:pt x="3977" y="489"/>
                    <a:pt x="2560" y="442"/>
                  </a:cubicBezTo>
                  <a:cubicBezTo>
                    <a:pt x="1691" y="418"/>
                    <a:pt x="822" y="263"/>
                    <a:pt x="0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9" name="Google Shape;3769;p47"/>
            <p:cNvSpPr/>
            <p:nvPr/>
          </p:nvSpPr>
          <p:spPr>
            <a:xfrm>
              <a:off x="3395350" y="3195475"/>
              <a:ext cx="147375" cy="29600"/>
            </a:xfrm>
            <a:custGeom>
              <a:rect b="b" l="l" r="r" t="t"/>
              <a:pathLst>
                <a:path extrusionOk="0" h="1184" w="5895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560" y="1095"/>
                    <a:pt x="2989" y="1179"/>
                  </a:cubicBezTo>
                  <a:cubicBezTo>
                    <a:pt x="3048" y="1182"/>
                    <a:pt x="3105" y="1183"/>
                    <a:pt x="3162" y="1183"/>
                  </a:cubicBezTo>
                  <a:cubicBezTo>
                    <a:pt x="4481" y="1183"/>
                    <a:pt x="5310" y="428"/>
                    <a:pt x="5870" y="428"/>
                  </a:cubicBezTo>
                  <a:cubicBezTo>
                    <a:pt x="5878" y="428"/>
                    <a:pt x="5886" y="428"/>
                    <a:pt x="5894" y="429"/>
                  </a:cubicBezTo>
                  <a:cubicBezTo>
                    <a:pt x="5894" y="429"/>
                    <a:pt x="4731" y="99"/>
                    <a:pt x="3457" y="99"/>
                  </a:cubicBezTo>
                  <a:cubicBezTo>
                    <a:pt x="3239" y="99"/>
                    <a:pt x="3018" y="108"/>
                    <a:pt x="2799" y="131"/>
                  </a:cubicBezTo>
                  <a:cubicBezTo>
                    <a:pt x="2480" y="159"/>
                    <a:pt x="2162" y="174"/>
                    <a:pt x="1844" y="174"/>
                  </a:cubicBezTo>
                  <a:cubicBezTo>
                    <a:pt x="1224" y="174"/>
                    <a:pt x="607" y="118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0" name="Google Shape;3770;p47"/>
            <p:cNvSpPr/>
            <p:nvPr/>
          </p:nvSpPr>
          <p:spPr>
            <a:xfrm>
              <a:off x="3371550" y="3261400"/>
              <a:ext cx="158975" cy="34325"/>
            </a:xfrm>
            <a:custGeom>
              <a:rect b="b" l="l" r="r" t="t"/>
              <a:pathLst>
                <a:path extrusionOk="0" h="1373" w="6359">
                  <a:moveTo>
                    <a:pt x="5273" y="0"/>
                  </a:moveTo>
                  <a:cubicBezTo>
                    <a:pt x="4632" y="0"/>
                    <a:pt x="3792" y="54"/>
                    <a:pt x="3000" y="268"/>
                  </a:cubicBezTo>
                  <a:cubicBezTo>
                    <a:pt x="2106" y="497"/>
                    <a:pt x="1181" y="616"/>
                    <a:pt x="254" y="616"/>
                  </a:cubicBezTo>
                  <a:cubicBezTo>
                    <a:pt x="169" y="616"/>
                    <a:pt x="85" y="615"/>
                    <a:pt x="0" y="613"/>
                  </a:cubicBezTo>
                  <a:lnTo>
                    <a:pt x="0" y="613"/>
                  </a:lnTo>
                  <a:cubicBezTo>
                    <a:pt x="0" y="613"/>
                    <a:pt x="1547" y="1372"/>
                    <a:pt x="2997" y="1372"/>
                  </a:cubicBezTo>
                  <a:cubicBezTo>
                    <a:pt x="3130" y="1372"/>
                    <a:pt x="3263" y="1366"/>
                    <a:pt x="3393" y="1352"/>
                  </a:cubicBezTo>
                  <a:cubicBezTo>
                    <a:pt x="4941" y="1197"/>
                    <a:pt x="5739" y="125"/>
                    <a:pt x="6358" y="54"/>
                  </a:cubicBezTo>
                  <a:cubicBezTo>
                    <a:pt x="6358" y="54"/>
                    <a:pt x="5915" y="0"/>
                    <a:pt x="5273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1" name="Google Shape;3771;p47"/>
            <p:cNvSpPr/>
            <p:nvPr/>
          </p:nvSpPr>
          <p:spPr>
            <a:xfrm>
              <a:off x="3345650" y="3324350"/>
              <a:ext cx="176525" cy="38050"/>
            </a:xfrm>
            <a:custGeom>
              <a:rect b="b" l="l" r="r" t="t"/>
              <a:pathLst>
                <a:path extrusionOk="0" h="1522" w="7061">
                  <a:moveTo>
                    <a:pt x="5858" y="0"/>
                  </a:moveTo>
                  <a:cubicBezTo>
                    <a:pt x="5147" y="0"/>
                    <a:pt x="4215" y="60"/>
                    <a:pt x="3334" y="298"/>
                  </a:cubicBezTo>
                  <a:cubicBezTo>
                    <a:pt x="2340" y="560"/>
                    <a:pt x="1316" y="682"/>
                    <a:pt x="281" y="682"/>
                  </a:cubicBezTo>
                  <a:cubicBezTo>
                    <a:pt x="187" y="682"/>
                    <a:pt x="94" y="681"/>
                    <a:pt x="0" y="679"/>
                  </a:cubicBezTo>
                  <a:lnTo>
                    <a:pt x="0" y="679"/>
                  </a:lnTo>
                  <a:cubicBezTo>
                    <a:pt x="0" y="679"/>
                    <a:pt x="1736" y="1522"/>
                    <a:pt x="3347" y="1522"/>
                  </a:cubicBezTo>
                  <a:cubicBezTo>
                    <a:pt x="3491" y="1522"/>
                    <a:pt x="3634" y="1515"/>
                    <a:pt x="3775" y="1501"/>
                  </a:cubicBezTo>
                  <a:cubicBezTo>
                    <a:pt x="5489" y="1322"/>
                    <a:pt x="6370" y="131"/>
                    <a:pt x="7061" y="60"/>
                  </a:cubicBezTo>
                  <a:cubicBezTo>
                    <a:pt x="7061" y="60"/>
                    <a:pt x="6570" y="0"/>
                    <a:pt x="5858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2" name="Google Shape;3772;p47"/>
            <p:cNvSpPr/>
            <p:nvPr/>
          </p:nvSpPr>
          <p:spPr>
            <a:xfrm>
              <a:off x="3346250" y="3377325"/>
              <a:ext cx="167000" cy="45500"/>
            </a:xfrm>
            <a:custGeom>
              <a:rect b="b" l="l" r="r" t="t"/>
              <a:pathLst>
                <a:path extrusionOk="0" h="1820" w="6680">
                  <a:moveTo>
                    <a:pt x="6672" y="1"/>
                  </a:moveTo>
                  <a:cubicBezTo>
                    <a:pt x="6541" y="1"/>
                    <a:pt x="4715" y="12"/>
                    <a:pt x="3143" y="620"/>
                  </a:cubicBezTo>
                  <a:cubicBezTo>
                    <a:pt x="2131" y="1001"/>
                    <a:pt x="1072" y="1251"/>
                    <a:pt x="0" y="1334"/>
                  </a:cubicBezTo>
                  <a:cubicBezTo>
                    <a:pt x="0" y="1334"/>
                    <a:pt x="1353" y="1819"/>
                    <a:pt x="2728" y="1819"/>
                  </a:cubicBezTo>
                  <a:cubicBezTo>
                    <a:pt x="3049" y="1819"/>
                    <a:pt x="3372" y="1793"/>
                    <a:pt x="3679" y="1727"/>
                  </a:cubicBezTo>
                  <a:cubicBezTo>
                    <a:pt x="5310" y="1370"/>
                    <a:pt x="6025" y="144"/>
                    <a:pt x="6679" y="1"/>
                  </a:cubicBezTo>
                  <a:cubicBezTo>
                    <a:pt x="6679" y="1"/>
                    <a:pt x="6677" y="1"/>
                    <a:pt x="6672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3" name="Google Shape;3773;p47"/>
            <p:cNvSpPr/>
            <p:nvPr/>
          </p:nvSpPr>
          <p:spPr>
            <a:xfrm>
              <a:off x="3364700" y="3436275"/>
              <a:ext cx="139325" cy="53525"/>
            </a:xfrm>
            <a:custGeom>
              <a:rect b="b" l="l" r="r" t="t"/>
              <a:pathLst>
                <a:path extrusionOk="0" h="2141" w="5573">
                  <a:moveTo>
                    <a:pt x="5572" y="0"/>
                  </a:moveTo>
                  <a:lnTo>
                    <a:pt x="5572" y="0"/>
                  </a:lnTo>
                  <a:cubicBezTo>
                    <a:pt x="5572" y="0"/>
                    <a:pt x="3929" y="238"/>
                    <a:pt x="2620" y="988"/>
                  </a:cubicBezTo>
                  <a:cubicBezTo>
                    <a:pt x="1798" y="1453"/>
                    <a:pt x="917" y="1798"/>
                    <a:pt x="0" y="2012"/>
                  </a:cubicBezTo>
                  <a:cubicBezTo>
                    <a:pt x="0" y="2012"/>
                    <a:pt x="652" y="2141"/>
                    <a:pt x="1465" y="2141"/>
                  </a:cubicBezTo>
                  <a:cubicBezTo>
                    <a:pt x="2029" y="2141"/>
                    <a:pt x="2671" y="2079"/>
                    <a:pt x="3227" y="1869"/>
                  </a:cubicBezTo>
                  <a:cubicBezTo>
                    <a:pt x="4584" y="1357"/>
                    <a:pt x="5037" y="203"/>
                    <a:pt x="5572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4" name="Google Shape;3774;p47"/>
            <p:cNvSpPr/>
            <p:nvPr/>
          </p:nvSpPr>
          <p:spPr>
            <a:xfrm>
              <a:off x="3398025" y="3500550"/>
              <a:ext cx="100925" cy="54275"/>
            </a:xfrm>
            <a:custGeom>
              <a:rect b="b" l="l" r="r" t="t"/>
              <a:pathLst>
                <a:path extrusionOk="0" h="2171" w="4037">
                  <a:moveTo>
                    <a:pt x="4037" y="1"/>
                  </a:moveTo>
                  <a:lnTo>
                    <a:pt x="4037" y="1"/>
                  </a:lnTo>
                  <a:cubicBezTo>
                    <a:pt x="3263" y="239"/>
                    <a:pt x="2537" y="608"/>
                    <a:pt x="1882" y="1084"/>
                  </a:cubicBezTo>
                  <a:cubicBezTo>
                    <a:pt x="1310" y="1537"/>
                    <a:pt x="668" y="1894"/>
                    <a:pt x="1" y="2168"/>
                  </a:cubicBezTo>
                  <a:cubicBezTo>
                    <a:pt x="1" y="2168"/>
                    <a:pt x="63" y="2171"/>
                    <a:pt x="172" y="2171"/>
                  </a:cubicBezTo>
                  <a:cubicBezTo>
                    <a:pt x="586" y="2171"/>
                    <a:pt x="1667" y="2126"/>
                    <a:pt x="2442" y="1692"/>
                  </a:cubicBezTo>
                  <a:cubicBezTo>
                    <a:pt x="3418" y="1156"/>
                    <a:pt x="3644" y="227"/>
                    <a:pt x="4037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5" name="Google Shape;3775;p47"/>
            <p:cNvSpPr/>
            <p:nvPr/>
          </p:nvSpPr>
          <p:spPr>
            <a:xfrm>
              <a:off x="3449300" y="3499025"/>
              <a:ext cx="66150" cy="36450"/>
            </a:xfrm>
            <a:custGeom>
              <a:rect b="b" l="l" r="r" t="t"/>
              <a:pathLst>
                <a:path extrusionOk="0" h="1458" w="2646">
                  <a:moveTo>
                    <a:pt x="2240" y="0"/>
                  </a:moveTo>
                  <a:cubicBezTo>
                    <a:pt x="1966" y="0"/>
                    <a:pt x="1710" y="134"/>
                    <a:pt x="1486" y="324"/>
                  </a:cubicBezTo>
                  <a:cubicBezTo>
                    <a:pt x="1010" y="729"/>
                    <a:pt x="617" y="1169"/>
                    <a:pt x="21" y="1419"/>
                  </a:cubicBezTo>
                  <a:cubicBezTo>
                    <a:pt x="1" y="1429"/>
                    <a:pt x="16" y="1457"/>
                    <a:pt x="35" y="1457"/>
                  </a:cubicBezTo>
                  <a:cubicBezTo>
                    <a:pt x="39" y="1457"/>
                    <a:pt x="42" y="1457"/>
                    <a:pt x="45" y="1455"/>
                  </a:cubicBezTo>
                  <a:cubicBezTo>
                    <a:pt x="414" y="1312"/>
                    <a:pt x="772" y="1098"/>
                    <a:pt x="1081" y="836"/>
                  </a:cubicBezTo>
                  <a:cubicBezTo>
                    <a:pt x="1400" y="566"/>
                    <a:pt x="1750" y="154"/>
                    <a:pt x="2175" y="154"/>
                  </a:cubicBezTo>
                  <a:cubicBezTo>
                    <a:pt x="2274" y="154"/>
                    <a:pt x="2378" y="177"/>
                    <a:pt x="2486" y="229"/>
                  </a:cubicBezTo>
                  <a:cubicBezTo>
                    <a:pt x="2494" y="230"/>
                    <a:pt x="2502" y="231"/>
                    <a:pt x="2510" y="231"/>
                  </a:cubicBezTo>
                  <a:cubicBezTo>
                    <a:pt x="2601" y="231"/>
                    <a:pt x="2645" y="106"/>
                    <a:pt x="2557" y="62"/>
                  </a:cubicBezTo>
                  <a:cubicBezTo>
                    <a:pt x="2450" y="19"/>
                    <a:pt x="2343" y="0"/>
                    <a:pt x="2240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6" name="Google Shape;3776;p47"/>
            <p:cNvSpPr/>
            <p:nvPr/>
          </p:nvSpPr>
          <p:spPr>
            <a:xfrm>
              <a:off x="3505200" y="3517225"/>
              <a:ext cx="60675" cy="56950"/>
            </a:xfrm>
            <a:custGeom>
              <a:rect b="b" l="l" r="r" t="t"/>
              <a:pathLst>
                <a:path extrusionOk="0" h="2278" w="2427">
                  <a:moveTo>
                    <a:pt x="131" y="1"/>
                  </a:moveTo>
                  <a:cubicBezTo>
                    <a:pt x="0" y="1"/>
                    <a:pt x="36" y="203"/>
                    <a:pt x="167" y="203"/>
                  </a:cubicBezTo>
                  <a:cubicBezTo>
                    <a:pt x="762" y="203"/>
                    <a:pt x="1203" y="953"/>
                    <a:pt x="1524" y="1370"/>
                  </a:cubicBezTo>
                  <a:cubicBezTo>
                    <a:pt x="1786" y="1703"/>
                    <a:pt x="2072" y="2001"/>
                    <a:pt x="2393" y="2275"/>
                  </a:cubicBezTo>
                  <a:cubicBezTo>
                    <a:pt x="2398" y="2277"/>
                    <a:pt x="2402" y="2278"/>
                    <a:pt x="2405" y="2278"/>
                  </a:cubicBezTo>
                  <a:cubicBezTo>
                    <a:pt x="2421" y="2278"/>
                    <a:pt x="2427" y="2258"/>
                    <a:pt x="2417" y="2239"/>
                  </a:cubicBezTo>
                  <a:cubicBezTo>
                    <a:pt x="1929" y="1810"/>
                    <a:pt x="1607" y="1251"/>
                    <a:pt x="1226" y="727"/>
                  </a:cubicBezTo>
                  <a:cubicBezTo>
                    <a:pt x="953" y="322"/>
                    <a:pt x="655" y="1"/>
                    <a:pt x="131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7" name="Google Shape;3777;p47"/>
            <p:cNvSpPr/>
            <p:nvPr/>
          </p:nvSpPr>
          <p:spPr>
            <a:xfrm>
              <a:off x="3433825" y="3435975"/>
              <a:ext cx="163850" cy="67375"/>
            </a:xfrm>
            <a:custGeom>
              <a:rect b="b" l="l" r="r" t="t"/>
              <a:pathLst>
                <a:path extrusionOk="0" h="2695" w="6554">
                  <a:moveTo>
                    <a:pt x="2937" y="0"/>
                  </a:moveTo>
                  <a:cubicBezTo>
                    <a:pt x="2655" y="0"/>
                    <a:pt x="2357" y="117"/>
                    <a:pt x="2081" y="238"/>
                  </a:cubicBezTo>
                  <a:cubicBezTo>
                    <a:pt x="1760" y="381"/>
                    <a:pt x="1450" y="560"/>
                    <a:pt x="1176" y="762"/>
                  </a:cubicBezTo>
                  <a:cubicBezTo>
                    <a:pt x="807" y="1012"/>
                    <a:pt x="426" y="1215"/>
                    <a:pt x="21" y="1381"/>
                  </a:cubicBezTo>
                  <a:cubicBezTo>
                    <a:pt x="1" y="1381"/>
                    <a:pt x="15" y="1408"/>
                    <a:pt x="28" y="1408"/>
                  </a:cubicBezTo>
                  <a:cubicBezTo>
                    <a:pt x="30" y="1408"/>
                    <a:pt x="32" y="1407"/>
                    <a:pt x="33" y="1405"/>
                  </a:cubicBezTo>
                  <a:cubicBezTo>
                    <a:pt x="498" y="1262"/>
                    <a:pt x="950" y="1048"/>
                    <a:pt x="1367" y="774"/>
                  </a:cubicBezTo>
                  <a:cubicBezTo>
                    <a:pt x="1717" y="544"/>
                    <a:pt x="2349" y="154"/>
                    <a:pt x="2871" y="154"/>
                  </a:cubicBezTo>
                  <a:cubicBezTo>
                    <a:pt x="3077" y="154"/>
                    <a:pt x="3266" y="214"/>
                    <a:pt x="3415" y="369"/>
                  </a:cubicBezTo>
                  <a:cubicBezTo>
                    <a:pt x="3427" y="381"/>
                    <a:pt x="3450" y="393"/>
                    <a:pt x="3474" y="393"/>
                  </a:cubicBezTo>
                  <a:cubicBezTo>
                    <a:pt x="3438" y="405"/>
                    <a:pt x="3415" y="417"/>
                    <a:pt x="3379" y="441"/>
                  </a:cubicBezTo>
                  <a:cubicBezTo>
                    <a:pt x="3298" y="491"/>
                    <a:pt x="3363" y="594"/>
                    <a:pt x="3443" y="594"/>
                  </a:cubicBezTo>
                  <a:cubicBezTo>
                    <a:pt x="3457" y="594"/>
                    <a:pt x="3472" y="591"/>
                    <a:pt x="3486" y="584"/>
                  </a:cubicBezTo>
                  <a:cubicBezTo>
                    <a:pt x="3556" y="542"/>
                    <a:pt x="3630" y="523"/>
                    <a:pt x="3707" y="523"/>
                  </a:cubicBezTo>
                  <a:cubicBezTo>
                    <a:pt x="4244" y="523"/>
                    <a:pt x="4910" y="1433"/>
                    <a:pt x="5212" y="1715"/>
                  </a:cubicBezTo>
                  <a:cubicBezTo>
                    <a:pt x="5605" y="2096"/>
                    <a:pt x="6046" y="2417"/>
                    <a:pt x="6522" y="2691"/>
                  </a:cubicBezTo>
                  <a:cubicBezTo>
                    <a:pt x="6527" y="2693"/>
                    <a:pt x="6531" y="2694"/>
                    <a:pt x="6534" y="2694"/>
                  </a:cubicBezTo>
                  <a:cubicBezTo>
                    <a:pt x="6549" y="2694"/>
                    <a:pt x="6553" y="2677"/>
                    <a:pt x="6534" y="2667"/>
                  </a:cubicBezTo>
                  <a:cubicBezTo>
                    <a:pt x="5784" y="2215"/>
                    <a:pt x="5236" y="1536"/>
                    <a:pt x="4641" y="917"/>
                  </a:cubicBezTo>
                  <a:cubicBezTo>
                    <a:pt x="4382" y="658"/>
                    <a:pt x="4068" y="335"/>
                    <a:pt x="3708" y="335"/>
                  </a:cubicBezTo>
                  <a:cubicBezTo>
                    <a:pt x="3655" y="335"/>
                    <a:pt x="3601" y="342"/>
                    <a:pt x="3546" y="357"/>
                  </a:cubicBezTo>
                  <a:cubicBezTo>
                    <a:pt x="3581" y="334"/>
                    <a:pt x="3581" y="286"/>
                    <a:pt x="3546" y="262"/>
                  </a:cubicBezTo>
                  <a:cubicBezTo>
                    <a:pt x="3364" y="70"/>
                    <a:pt x="3155" y="0"/>
                    <a:pt x="2937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8" name="Google Shape;3778;p47"/>
            <p:cNvSpPr/>
            <p:nvPr/>
          </p:nvSpPr>
          <p:spPr>
            <a:xfrm>
              <a:off x="3410525" y="3375750"/>
              <a:ext cx="201800" cy="64150"/>
            </a:xfrm>
            <a:custGeom>
              <a:rect b="b" l="l" r="r" t="t"/>
              <a:pathLst>
                <a:path extrusionOk="0" h="2566" w="8072">
                  <a:moveTo>
                    <a:pt x="3694" y="0"/>
                  </a:moveTo>
                  <a:cubicBezTo>
                    <a:pt x="3334" y="0"/>
                    <a:pt x="2969" y="91"/>
                    <a:pt x="2644" y="242"/>
                  </a:cubicBezTo>
                  <a:cubicBezTo>
                    <a:pt x="2251" y="433"/>
                    <a:pt x="1906" y="719"/>
                    <a:pt x="1525" y="945"/>
                  </a:cubicBezTo>
                  <a:cubicBezTo>
                    <a:pt x="1060" y="1219"/>
                    <a:pt x="525" y="1350"/>
                    <a:pt x="1" y="1504"/>
                  </a:cubicBezTo>
                  <a:cubicBezTo>
                    <a:pt x="1" y="1504"/>
                    <a:pt x="1" y="1516"/>
                    <a:pt x="1" y="1516"/>
                  </a:cubicBezTo>
                  <a:cubicBezTo>
                    <a:pt x="739" y="1397"/>
                    <a:pt x="1430" y="1135"/>
                    <a:pt x="2073" y="766"/>
                  </a:cubicBezTo>
                  <a:cubicBezTo>
                    <a:pt x="2559" y="473"/>
                    <a:pt x="3146" y="199"/>
                    <a:pt x="3709" y="199"/>
                  </a:cubicBezTo>
                  <a:cubicBezTo>
                    <a:pt x="4014" y="199"/>
                    <a:pt x="4313" y="280"/>
                    <a:pt x="4585" y="480"/>
                  </a:cubicBezTo>
                  <a:cubicBezTo>
                    <a:pt x="4597" y="492"/>
                    <a:pt x="4609" y="504"/>
                    <a:pt x="4632" y="516"/>
                  </a:cubicBezTo>
                  <a:lnTo>
                    <a:pt x="4644" y="528"/>
                  </a:lnTo>
                  <a:cubicBezTo>
                    <a:pt x="4668" y="540"/>
                    <a:pt x="4680" y="552"/>
                    <a:pt x="4692" y="564"/>
                  </a:cubicBezTo>
                  <a:cubicBezTo>
                    <a:pt x="4710" y="582"/>
                    <a:pt x="4734" y="591"/>
                    <a:pt x="4757" y="591"/>
                  </a:cubicBezTo>
                  <a:cubicBezTo>
                    <a:pt x="4781" y="591"/>
                    <a:pt x="4805" y="582"/>
                    <a:pt x="4823" y="564"/>
                  </a:cubicBezTo>
                  <a:cubicBezTo>
                    <a:pt x="4870" y="564"/>
                    <a:pt x="4918" y="564"/>
                    <a:pt x="4966" y="576"/>
                  </a:cubicBezTo>
                  <a:cubicBezTo>
                    <a:pt x="5180" y="623"/>
                    <a:pt x="5382" y="707"/>
                    <a:pt x="5561" y="826"/>
                  </a:cubicBezTo>
                  <a:cubicBezTo>
                    <a:pt x="5847" y="1028"/>
                    <a:pt x="6121" y="1242"/>
                    <a:pt x="6371" y="1481"/>
                  </a:cubicBezTo>
                  <a:cubicBezTo>
                    <a:pt x="6883" y="1885"/>
                    <a:pt x="7430" y="2243"/>
                    <a:pt x="8014" y="2564"/>
                  </a:cubicBezTo>
                  <a:cubicBezTo>
                    <a:pt x="8018" y="2565"/>
                    <a:pt x="8022" y="2566"/>
                    <a:pt x="8026" y="2566"/>
                  </a:cubicBezTo>
                  <a:cubicBezTo>
                    <a:pt x="8063" y="2566"/>
                    <a:pt x="8071" y="2515"/>
                    <a:pt x="8049" y="2505"/>
                  </a:cubicBezTo>
                  <a:cubicBezTo>
                    <a:pt x="7407" y="2124"/>
                    <a:pt x="6799" y="1683"/>
                    <a:pt x="6264" y="1171"/>
                  </a:cubicBezTo>
                  <a:cubicBezTo>
                    <a:pt x="6049" y="957"/>
                    <a:pt x="5799" y="766"/>
                    <a:pt x="5549" y="600"/>
                  </a:cubicBezTo>
                  <a:cubicBezTo>
                    <a:pt x="5430" y="528"/>
                    <a:pt x="5299" y="469"/>
                    <a:pt x="5156" y="421"/>
                  </a:cubicBezTo>
                  <a:lnTo>
                    <a:pt x="5001" y="385"/>
                  </a:lnTo>
                  <a:cubicBezTo>
                    <a:pt x="4972" y="367"/>
                    <a:pt x="4939" y="358"/>
                    <a:pt x="4908" y="358"/>
                  </a:cubicBezTo>
                  <a:cubicBezTo>
                    <a:pt x="4876" y="358"/>
                    <a:pt x="4847" y="367"/>
                    <a:pt x="4823" y="385"/>
                  </a:cubicBezTo>
                  <a:cubicBezTo>
                    <a:pt x="4495" y="114"/>
                    <a:pt x="4098" y="0"/>
                    <a:pt x="3694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9" name="Google Shape;3779;p47"/>
            <p:cNvSpPr/>
            <p:nvPr/>
          </p:nvSpPr>
          <p:spPr>
            <a:xfrm>
              <a:off x="3436425" y="3322425"/>
              <a:ext cx="183275" cy="41000"/>
            </a:xfrm>
            <a:custGeom>
              <a:rect b="b" l="l" r="r" t="t"/>
              <a:pathLst>
                <a:path extrusionOk="0" h="1640" w="7331">
                  <a:moveTo>
                    <a:pt x="3073" y="1"/>
                  </a:moveTo>
                  <a:cubicBezTo>
                    <a:pt x="2890" y="1"/>
                    <a:pt x="2704" y="29"/>
                    <a:pt x="2525" y="77"/>
                  </a:cubicBezTo>
                  <a:cubicBezTo>
                    <a:pt x="2168" y="196"/>
                    <a:pt x="1822" y="327"/>
                    <a:pt x="1477" y="482"/>
                  </a:cubicBezTo>
                  <a:cubicBezTo>
                    <a:pt x="1013" y="673"/>
                    <a:pt x="525" y="792"/>
                    <a:pt x="24" y="851"/>
                  </a:cubicBezTo>
                  <a:cubicBezTo>
                    <a:pt x="1" y="851"/>
                    <a:pt x="1" y="899"/>
                    <a:pt x="24" y="899"/>
                  </a:cubicBezTo>
                  <a:cubicBezTo>
                    <a:pt x="679" y="851"/>
                    <a:pt x="1310" y="708"/>
                    <a:pt x="1918" y="458"/>
                  </a:cubicBezTo>
                  <a:cubicBezTo>
                    <a:pt x="2278" y="317"/>
                    <a:pt x="2660" y="196"/>
                    <a:pt x="3030" y="196"/>
                  </a:cubicBezTo>
                  <a:cubicBezTo>
                    <a:pt x="3345" y="196"/>
                    <a:pt x="3651" y="283"/>
                    <a:pt x="3930" y="518"/>
                  </a:cubicBezTo>
                  <a:cubicBezTo>
                    <a:pt x="3942" y="542"/>
                    <a:pt x="3977" y="542"/>
                    <a:pt x="4001" y="542"/>
                  </a:cubicBezTo>
                  <a:cubicBezTo>
                    <a:pt x="4008" y="545"/>
                    <a:pt x="4015" y="547"/>
                    <a:pt x="4022" y="547"/>
                  </a:cubicBezTo>
                  <a:cubicBezTo>
                    <a:pt x="4039" y="547"/>
                    <a:pt x="4056" y="538"/>
                    <a:pt x="4073" y="530"/>
                  </a:cubicBezTo>
                  <a:cubicBezTo>
                    <a:pt x="4199" y="422"/>
                    <a:pt x="4343" y="379"/>
                    <a:pt x="4496" y="379"/>
                  </a:cubicBezTo>
                  <a:cubicBezTo>
                    <a:pt x="4950" y="379"/>
                    <a:pt x="5482" y="757"/>
                    <a:pt x="5847" y="935"/>
                  </a:cubicBezTo>
                  <a:cubicBezTo>
                    <a:pt x="6323" y="1173"/>
                    <a:pt x="6787" y="1411"/>
                    <a:pt x="7275" y="1637"/>
                  </a:cubicBezTo>
                  <a:cubicBezTo>
                    <a:pt x="7279" y="1638"/>
                    <a:pt x="7283" y="1639"/>
                    <a:pt x="7287" y="1639"/>
                  </a:cubicBezTo>
                  <a:cubicBezTo>
                    <a:pt x="7316" y="1639"/>
                    <a:pt x="7331" y="1600"/>
                    <a:pt x="7299" y="1590"/>
                  </a:cubicBezTo>
                  <a:cubicBezTo>
                    <a:pt x="6656" y="1220"/>
                    <a:pt x="5990" y="875"/>
                    <a:pt x="5335" y="530"/>
                  </a:cubicBezTo>
                  <a:cubicBezTo>
                    <a:pt x="5055" y="386"/>
                    <a:pt x="4749" y="221"/>
                    <a:pt x="4456" y="221"/>
                  </a:cubicBezTo>
                  <a:cubicBezTo>
                    <a:pt x="4312" y="221"/>
                    <a:pt x="4170" y="261"/>
                    <a:pt x="4037" y="363"/>
                  </a:cubicBezTo>
                  <a:cubicBezTo>
                    <a:pt x="3770" y="104"/>
                    <a:pt x="3426" y="1"/>
                    <a:pt x="3073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0" name="Google Shape;3780;p47"/>
            <p:cNvSpPr/>
            <p:nvPr/>
          </p:nvSpPr>
          <p:spPr>
            <a:xfrm>
              <a:off x="3442975" y="3261025"/>
              <a:ext cx="176325" cy="32875"/>
            </a:xfrm>
            <a:custGeom>
              <a:rect b="b" l="l" r="r" t="t"/>
              <a:pathLst>
                <a:path extrusionOk="0" h="1315" w="7053">
                  <a:moveTo>
                    <a:pt x="3248" y="1"/>
                  </a:moveTo>
                  <a:cubicBezTo>
                    <a:pt x="2991" y="1"/>
                    <a:pt x="2728" y="49"/>
                    <a:pt x="2465" y="128"/>
                  </a:cubicBezTo>
                  <a:cubicBezTo>
                    <a:pt x="2084" y="247"/>
                    <a:pt x="1727" y="414"/>
                    <a:pt x="1358" y="545"/>
                  </a:cubicBezTo>
                  <a:cubicBezTo>
                    <a:pt x="917" y="688"/>
                    <a:pt x="465" y="795"/>
                    <a:pt x="13" y="855"/>
                  </a:cubicBezTo>
                  <a:cubicBezTo>
                    <a:pt x="1" y="855"/>
                    <a:pt x="1" y="867"/>
                    <a:pt x="13" y="867"/>
                  </a:cubicBezTo>
                  <a:cubicBezTo>
                    <a:pt x="632" y="831"/>
                    <a:pt x="1239" y="712"/>
                    <a:pt x="1822" y="509"/>
                  </a:cubicBezTo>
                  <a:cubicBezTo>
                    <a:pt x="2269" y="348"/>
                    <a:pt x="2747" y="174"/>
                    <a:pt x="3212" y="174"/>
                  </a:cubicBezTo>
                  <a:cubicBezTo>
                    <a:pt x="3503" y="174"/>
                    <a:pt x="3790" y="242"/>
                    <a:pt x="4061" y="426"/>
                  </a:cubicBezTo>
                  <a:cubicBezTo>
                    <a:pt x="4073" y="432"/>
                    <a:pt x="4087" y="435"/>
                    <a:pt x="4104" y="435"/>
                  </a:cubicBezTo>
                  <a:cubicBezTo>
                    <a:pt x="4120" y="435"/>
                    <a:pt x="4138" y="432"/>
                    <a:pt x="4156" y="426"/>
                  </a:cubicBezTo>
                  <a:lnTo>
                    <a:pt x="4156" y="426"/>
                  </a:lnTo>
                  <a:cubicBezTo>
                    <a:pt x="4108" y="450"/>
                    <a:pt x="4061" y="497"/>
                    <a:pt x="4025" y="533"/>
                  </a:cubicBezTo>
                  <a:cubicBezTo>
                    <a:pt x="3964" y="584"/>
                    <a:pt x="4015" y="660"/>
                    <a:pt x="4076" y="660"/>
                  </a:cubicBezTo>
                  <a:cubicBezTo>
                    <a:pt x="4086" y="660"/>
                    <a:pt x="4097" y="658"/>
                    <a:pt x="4108" y="652"/>
                  </a:cubicBezTo>
                  <a:cubicBezTo>
                    <a:pt x="4381" y="474"/>
                    <a:pt x="4655" y="401"/>
                    <a:pt x="4927" y="401"/>
                  </a:cubicBezTo>
                  <a:cubicBezTo>
                    <a:pt x="5654" y="401"/>
                    <a:pt x="6366" y="917"/>
                    <a:pt x="6990" y="1307"/>
                  </a:cubicBezTo>
                  <a:cubicBezTo>
                    <a:pt x="6998" y="1313"/>
                    <a:pt x="7006" y="1315"/>
                    <a:pt x="7014" y="1315"/>
                  </a:cubicBezTo>
                  <a:cubicBezTo>
                    <a:pt x="7038" y="1315"/>
                    <a:pt x="7053" y="1290"/>
                    <a:pt x="7025" y="1271"/>
                  </a:cubicBezTo>
                  <a:cubicBezTo>
                    <a:pt x="6473" y="894"/>
                    <a:pt x="5615" y="196"/>
                    <a:pt x="4835" y="196"/>
                  </a:cubicBezTo>
                  <a:cubicBezTo>
                    <a:pt x="4612" y="196"/>
                    <a:pt x="4396" y="253"/>
                    <a:pt x="4195" y="391"/>
                  </a:cubicBezTo>
                  <a:lnTo>
                    <a:pt x="4195" y="391"/>
                  </a:lnTo>
                  <a:cubicBezTo>
                    <a:pt x="4227" y="361"/>
                    <a:pt x="4222" y="303"/>
                    <a:pt x="4180" y="271"/>
                  </a:cubicBezTo>
                  <a:cubicBezTo>
                    <a:pt x="3887" y="78"/>
                    <a:pt x="3573" y="1"/>
                    <a:pt x="3248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1" name="Google Shape;3781;p47"/>
            <p:cNvSpPr/>
            <p:nvPr/>
          </p:nvSpPr>
          <p:spPr>
            <a:xfrm>
              <a:off x="3463525" y="3202400"/>
              <a:ext cx="187250" cy="31925"/>
            </a:xfrm>
            <a:custGeom>
              <a:rect b="b" l="l" r="r" t="t"/>
              <a:pathLst>
                <a:path extrusionOk="0" h="1277" w="7490">
                  <a:moveTo>
                    <a:pt x="2565" y="0"/>
                  </a:moveTo>
                  <a:cubicBezTo>
                    <a:pt x="2464" y="0"/>
                    <a:pt x="2363" y="8"/>
                    <a:pt x="2262" y="21"/>
                  </a:cubicBezTo>
                  <a:cubicBezTo>
                    <a:pt x="1512" y="116"/>
                    <a:pt x="774" y="259"/>
                    <a:pt x="24" y="318"/>
                  </a:cubicBezTo>
                  <a:cubicBezTo>
                    <a:pt x="0" y="318"/>
                    <a:pt x="12" y="366"/>
                    <a:pt x="24" y="366"/>
                  </a:cubicBezTo>
                  <a:cubicBezTo>
                    <a:pt x="584" y="330"/>
                    <a:pt x="1131" y="271"/>
                    <a:pt x="1679" y="223"/>
                  </a:cubicBezTo>
                  <a:cubicBezTo>
                    <a:pt x="1938" y="203"/>
                    <a:pt x="2209" y="165"/>
                    <a:pt x="2470" y="165"/>
                  </a:cubicBezTo>
                  <a:cubicBezTo>
                    <a:pt x="2833" y="165"/>
                    <a:pt x="3178" y="240"/>
                    <a:pt x="3441" y="545"/>
                  </a:cubicBezTo>
                  <a:cubicBezTo>
                    <a:pt x="3465" y="568"/>
                    <a:pt x="3495" y="580"/>
                    <a:pt x="3524" y="580"/>
                  </a:cubicBezTo>
                  <a:cubicBezTo>
                    <a:pt x="3554" y="580"/>
                    <a:pt x="3584" y="568"/>
                    <a:pt x="3608" y="545"/>
                  </a:cubicBezTo>
                  <a:cubicBezTo>
                    <a:pt x="3799" y="378"/>
                    <a:pt x="4003" y="315"/>
                    <a:pt x="4214" y="315"/>
                  </a:cubicBezTo>
                  <a:cubicBezTo>
                    <a:pt x="4712" y="315"/>
                    <a:pt x="5243" y="670"/>
                    <a:pt x="5703" y="854"/>
                  </a:cubicBezTo>
                  <a:cubicBezTo>
                    <a:pt x="6214" y="1061"/>
                    <a:pt x="6745" y="1277"/>
                    <a:pt x="7295" y="1277"/>
                  </a:cubicBezTo>
                  <a:cubicBezTo>
                    <a:pt x="7348" y="1277"/>
                    <a:pt x="7400" y="1275"/>
                    <a:pt x="7453" y="1271"/>
                  </a:cubicBezTo>
                  <a:cubicBezTo>
                    <a:pt x="7489" y="1259"/>
                    <a:pt x="7489" y="1199"/>
                    <a:pt x="7453" y="1199"/>
                  </a:cubicBezTo>
                  <a:cubicBezTo>
                    <a:pt x="6489" y="1176"/>
                    <a:pt x="5727" y="664"/>
                    <a:pt x="4882" y="283"/>
                  </a:cubicBezTo>
                  <a:cubicBezTo>
                    <a:pt x="4645" y="179"/>
                    <a:pt x="4415" y="114"/>
                    <a:pt x="4195" y="114"/>
                  </a:cubicBezTo>
                  <a:cubicBezTo>
                    <a:pt x="3961" y="114"/>
                    <a:pt x="3739" y="188"/>
                    <a:pt x="3536" y="366"/>
                  </a:cubicBezTo>
                  <a:cubicBezTo>
                    <a:pt x="3275" y="96"/>
                    <a:pt x="2927" y="0"/>
                    <a:pt x="2565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2" name="Google Shape;3782;p47"/>
            <p:cNvSpPr/>
            <p:nvPr/>
          </p:nvSpPr>
          <p:spPr>
            <a:xfrm>
              <a:off x="3459950" y="3149025"/>
              <a:ext cx="189025" cy="28300"/>
            </a:xfrm>
            <a:custGeom>
              <a:rect b="b" l="l" r="r" t="t"/>
              <a:pathLst>
                <a:path extrusionOk="0" h="1132" w="7561">
                  <a:moveTo>
                    <a:pt x="12" y="1"/>
                  </a:moveTo>
                  <a:cubicBezTo>
                    <a:pt x="0" y="1"/>
                    <a:pt x="0" y="13"/>
                    <a:pt x="12" y="13"/>
                  </a:cubicBezTo>
                  <a:cubicBezTo>
                    <a:pt x="536" y="298"/>
                    <a:pt x="1143" y="310"/>
                    <a:pt x="1727" y="358"/>
                  </a:cubicBezTo>
                  <a:cubicBezTo>
                    <a:pt x="2048" y="382"/>
                    <a:pt x="2358" y="405"/>
                    <a:pt x="2679" y="429"/>
                  </a:cubicBezTo>
                  <a:cubicBezTo>
                    <a:pt x="3084" y="453"/>
                    <a:pt x="3596" y="429"/>
                    <a:pt x="3810" y="870"/>
                  </a:cubicBezTo>
                  <a:cubicBezTo>
                    <a:pt x="3826" y="916"/>
                    <a:pt x="3871" y="942"/>
                    <a:pt x="3917" y="942"/>
                  </a:cubicBezTo>
                  <a:cubicBezTo>
                    <a:pt x="3942" y="942"/>
                    <a:pt x="3968" y="934"/>
                    <a:pt x="3989" y="917"/>
                  </a:cubicBezTo>
                  <a:lnTo>
                    <a:pt x="4013" y="917"/>
                  </a:lnTo>
                  <a:cubicBezTo>
                    <a:pt x="4247" y="774"/>
                    <a:pt x="4498" y="723"/>
                    <a:pt x="4755" y="723"/>
                  </a:cubicBezTo>
                  <a:cubicBezTo>
                    <a:pt x="5137" y="723"/>
                    <a:pt x="5530" y="837"/>
                    <a:pt x="5894" y="929"/>
                  </a:cubicBezTo>
                  <a:cubicBezTo>
                    <a:pt x="6430" y="1048"/>
                    <a:pt x="6977" y="1120"/>
                    <a:pt x="7525" y="1132"/>
                  </a:cubicBezTo>
                  <a:cubicBezTo>
                    <a:pt x="7549" y="1120"/>
                    <a:pt x="7561" y="1096"/>
                    <a:pt x="7537" y="1096"/>
                  </a:cubicBezTo>
                  <a:cubicBezTo>
                    <a:pt x="6763" y="1036"/>
                    <a:pt x="6061" y="798"/>
                    <a:pt x="5322" y="608"/>
                  </a:cubicBezTo>
                  <a:cubicBezTo>
                    <a:pt x="5139" y="550"/>
                    <a:pt x="4952" y="521"/>
                    <a:pt x="4766" y="521"/>
                  </a:cubicBezTo>
                  <a:cubicBezTo>
                    <a:pt x="4493" y="521"/>
                    <a:pt x="4225" y="583"/>
                    <a:pt x="3977" y="703"/>
                  </a:cubicBezTo>
                  <a:cubicBezTo>
                    <a:pt x="3679" y="227"/>
                    <a:pt x="3060" y="274"/>
                    <a:pt x="2536" y="263"/>
                  </a:cubicBezTo>
                  <a:cubicBezTo>
                    <a:pt x="1691" y="227"/>
                    <a:pt x="822" y="274"/>
                    <a:pt x="12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3" name="Google Shape;3783;p47"/>
            <p:cNvSpPr/>
            <p:nvPr/>
          </p:nvSpPr>
          <p:spPr>
            <a:xfrm>
              <a:off x="3486150" y="3101700"/>
              <a:ext cx="143175" cy="17775"/>
            </a:xfrm>
            <a:custGeom>
              <a:rect b="b" l="l" r="r" t="t"/>
              <a:pathLst>
                <a:path extrusionOk="0" h="711" w="5727">
                  <a:moveTo>
                    <a:pt x="24" y="1"/>
                  </a:moveTo>
                  <a:cubicBezTo>
                    <a:pt x="0" y="1"/>
                    <a:pt x="0" y="24"/>
                    <a:pt x="24" y="24"/>
                  </a:cubicBezTo>
                  <a:cubicBezTo>
                    <a:pt x="524" y="155"/>
                    <a:pt x="1036" y="286"/>
                    <a:pt x="1548" y="370"/>
                  </a:cubicBezTo>
                  <a:cubicBezTo>
                    <a:pt x="2060" y="465"/>
                    <a:pt x="2619" y="441"/>
                    <a:pt x="3072" y="667"/>
                  </a:cubicBezTo>
                  <a:cubicBezTo>
                    <a:pt x="3084" y="673"/>
                    <a:pt x="3093" y="676"/>
                    <a:pt x="3102" y="676"/>
                  </a:cubicBezTo>
                  <a:cubicBezTo>
                    <a:pt x="3111" y="676"/>
                    <a:pt x="3119" y="673"/>
                    <a:pt x="3131" y="667"/>
                  </a:cubicBezTo>
                  <a:cubicBezTo>
                    <a:pt x="3143" y="679"/>
                    <a:pt x="3155" y="691"/>
                    <a:pt x="3179" y="691"/>
                  </a:cubicBezTo>
                  <a:cubicBezTo>
                    <a:pt x="3377" y="664"/>
                    <a:pt x="3574" y="654"/>
                    <a:pt x="3770" y="654"/>
                  </a:cubicBezTo>
                  <a:cubicBezTo>
                    <a:pt x="4241" y="654"/>
                    <a:pt x="4708" y="710"/>
                    <a:pt x="5177" y="710"/>
                  </a:cubicBezTo>
                  <a:cubicBezTo>
                    <a:pt x="5356" y="710"/>
                    <a:pt x="5535" y="702"/>
                    <a:pt x="5715" y="679"/>
                  </a:cubicBezTo>
                  <a:cubicBezTo>
                    <a:pt x="5727" y="667"/>
                    <a:pt x="5727" y="643"/>
                    <a:pt x="5703" y="643"/>
                  </a:cubicBezTo>
                  <a:cubicBezTo>
                    <a:pt x="5640" y="647"/>
                    <a:pt x="5576" y="649"/>
                    <a:pt x="5513" y="649"/>
                  </a:cubicBezTo>
                  <a:cubicBezTo>
                    <a:pt x="4945" y="649"/>
                    <a:pt x="4365" y="520"/>
                    <a:pt x="3796" y="520"/>
                  </a:cubicBezTo>
                  <a:cubicBezTo>
                    <a:pt x="3588" y="520"/>
                    <a:pt x="3382" y="537"/>
                    <a:pt x="3179" y="584"/>
                  </a:cubicBezTo>
                  <a:cubicBezTo>
                    <a:pt x="3179" y="560"/>
                    <a:pt x="3155" y="536"/>
                    <a:pt x="3131" y="524"/>
                  </a:cubicBezTo>
                  <a:cubicBezTo>
                    <a:pt x="2715" y="298"/>
                    <a:pt x="2191" y="310"/>
                    <a:pt x="1726" y="251"/>
                  </a:cubicBezTo>
                  <a:cubicBezTo>
                    <a:pt x="1155" y="179"/>
                    <a:pt x="583" y="96"/>
                    <a:pt x="24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4" name="Google Shape;3784;p47"/>
            <p:cNvSpPr/>
            <p:nvPr/>
          </p:nvSpPr>
          <p:spPr>
            <a:xfrm>
              <a:off x="3482950" y="3046500"/>
              <a:ext cx="85375" cy="45800"/>
            </a:xfrm>
            <a:custGeom>
              <a:rect b="b" l="l" r="r" t="t"/>
              <a:pathLst>
                <a:path extrusionOk="0" h="1832" w="3415">
                  <a:moveTo>
                    <a:pt x="20" y="1"/>
                  </a:moveTo>
                  <a:cubicBezTo>
                    <a:pt x="10" y="1"/>
                    <a:pt x="1" y="9"/>
                    <a:pt x="9" y="18"/>
                  </a:cubicBezTo>
                  <a:cubicBezTo>
                    <a:pt x="378" y="423"/>
                    <a:pt x="842" y="637"/>
                    <a:pt x="1366" y="816"/>
                  </a:cubicBezTo>
                  <a:cubicBezTo>
                    <a:pt x="1962" y="1018"/>
                    <a:pt x="3033" y="1161"/>
                    <a:pt x="3307" y="1804"/>
                  </a:cubicBezTo>
                  <a:cubicBezTo>
                    <a:pt x="3315" y="1823"/>
                    <a:pt x="3329" y="1831"/>
                    <a:pt x="3344" y="1831"/>
                  </a:cubicBezTo>
                  <a:cubicBezTo>
                    <a:pt x="3376" y="1831"/>
                    <a:pt x="3414" y="1796"/>
                    <a:pt x="3414" y="1756"/>
                  </a:cubicBezTo>
                  <a:cubicBezTo>
                    <a:pt x="3236" y="1161"/>
                    <a:pt x="2605" y="1101"/>
                    <a:pt x="2069" y="947"/>
                  </a:cubicBezTo>
                  <a:cubicBezTo>
                    <a:pt x="1354" y="732"/>
                    <a:pt x="569" y="554"/>
                    <a:pt x="33" y="6"/>
                  </a:cubicBezTo>
                  <a:cubicBezTo>
                    <a:pt x="29" y="2"/>
                    <a:pt x="25" y="1"/>
                    <a:pt x="20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5" name="Google Shape;3785;p47"/>
            <p:cNvSpPr/>
            <p:nvPr/>
          </p:nvSpPr>
          <p:spPr>
            <a:xfrm>
              <a:off x="3564750" y="3065400"/>
              <a:ext cx="100475" cy="34500"/>
            </a:xfrm>
            <a:custGeom>
              <a:rect b="b" l="l" r="r" t="t"/>
              <a:pathLst>
                <a:path extrusionOk="0" h="1380" w="4019">
                  <a:moveTo>
                    <a:pt x="3989" y="248"/>
                  </a:moveTo>
                  <a:cubicBezTo>
                    <a:pt x="3985" y="248"/>
                    <a:pt x="3981" y="248"/>
                    <a:pt x="3976" y="250"/>
                  </a:cubicBezTo>
                  <a:cubicBezTo>
                    <a:pt x="2750" y="738"/>
                    <a:pt x="904" y="0"/>
                    <a:pt x="35" y="1286"/>
                  </a:cubicBezTo>
                  <a:cubicBezTo>
                    <a:pt x="0" y="1330"/>
                    <a:pt x="36" y="1380"/>
                    <a:pt x="76" y="1380"/>
                  </a:cubicBezTo>
                  <a:cubicBezTo>
                    <a:pt x="90" y="1380"/>
                    <a:pt x="106" y="1373"/>
                    <a:pt x="118" y="1357"/>
                  </a:cubicBezTo>
                  <a:cubicBezTo>
                    <a:pt x="1107" y="262"/>
                    <a:pt x="2726" y="702"/>
                    <a:pt x="3988" y="286"/>
                  </a:cubicBezTo>
                  <a:cubicBezTo>
                    <a:pt x="4019" y="276"/>
                    <a:pt x="4014" y="248"/>
                    <a:pt x="3989" y="248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6" name="Google Shape;3786;p47"/>
            <p:cNvSpPr/>
            <p:nvPr/>
          </p:nvSpPr>
          <p:spPr>
            <a:xfrm>
              <a:off x="3664425" y="3027225"/>
              <a:ext cx="825" cy="450"/>
            </a:xfrm>
            <a:custGeom>
              <a:rect b="b" l="l" r="r" t="t"/>
              <a:pathLst>
                <a:path extrusionOk="0" h="18" w="33">
                  <a:moveTo>
                    <a:pt x="28" y="1"/>
                  </a:moveTo>
                  <a:cubicBezTo>
                    <a:pt x="28" y="1"/>
                    <a:pt x="26" y="1"/>
                    <a:pt x="25" y="3"/>
                  </a:cubicBezTo>
                  <a:lnTo>
                    <a:pt x="1" y="3"/>
                  </a:lnTo>
                  <a:cubicBezTo>
                    <a:pt x="1" y="3"/>
                    <a:pt x="1" y="15"/>
                    <a:pt x="1" y="15"/>
                  </a:cubicBezTo>
                  <a:lnTo>
                    <a:pt x="13" y="15"/>
                  </a:lnTo>
                  <a:cubicBezTo>
                    <a:pt x="15" y="17"/>
                    <a:pt x="16" y="17"/>
                    <a:pt x="18" y="17"/>
                  </a:cubicBezTo>
                  <a:cubicBezTo>
                    <a:pt x="26" y="17"/>
                    <a:pt x="32" y="1"/>
                    <a:pt x="28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7" name="Google Shape;3787;p47"/>
            <p:cNvSpPr/>
            <p:nvPr/>
          </p:nvSpPr>
          <p:spPr>
            <a:xfrm>
              <a:off x="3569725" y="3029025"/>
              <a:ext cx="91675" cy="29000"/>
            </a:xfrm>
            <a:custGeom>
              <a:rect b="b" l="l" r="r" t="t"/>
              <a:pathLst>
                <a:path extrusionOk="0" h="1160" w="3667">
                  <a:moveTo>
                    <a:pt x="3643" y="0"/>
                  </a:moveTo>
                  <a:cubicBezTo>
                    <a:pt x="3640" y="0"/>
                    <a:pt x="3637" y="1"/>
                    <a:pt x="3634" y="2"/>
                  </a:cubicBezTo>
                  <a:cubicBezTo>
                    <a:pt x="2491" y="550"/>
                    <a:pt x="1003" y="110"/>
                    <a:pt x="38" y="1062"/>
                  </a:cubicBezTo>
                  <a:cubicBezTo>
                    <a:pt x="1" y="1100"/>
                    <a:pt x="30" y="1160"/>
                    <a:pt x="67" y="1160"/>
                  </a:cubicBezTo>
                  <a:cubicBezTo>
                    <a:pt x="77" y="1160"/>
                    <a:pt x="88" y="1155"/>
                    <a:pt x="98" y="1145"/>
                  </a:cubicBezTo>
                  <a:cubicBezTo>
                    <a:pt x="1062" y="217"/>
                    <a:pt x="2539" y="657"/>
                    <a:pt x="3646" y="38"/>
                  </a:cubicBezTo>
                  <a:cubicBezTo>
                    <a:pt x="3666" y="28"/>
                    <a:pt x="3661" y="0"/>
                    <a:pt x="3643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8" name="Google Shape;3788;p47"/>
            <p:cNvSpPr/>
            <p:nvPr/>
          </p:nvSpPr>
          <p:spPr>
            <a:xfrm>
              <a:off x="3490700" y="2997400"/>
              <a:ext cx="82550" cy="53375"/>
            </a:xfrm>
            <a:custGeom>
              <a:rect b="b" l="l" r="r" t="t"/>
              <a:pathLst>
                <a:path extrusionOk="0" h="2135" w="3302">
                  <a:moveTo>
                    <a:pt x="16" y="0"/>
                  </a:moveTo>
                  <a:cubicBezTo>
                    <a:pt x="10" y="0"/>
                    <a:pt x="0" y="9"/>
                    <a:pt x="9" y="17"/>
                  </a:cubicBezTo>
                  <a:cubicBezTo>
                    <a:pt x="342" y="434"/>
                    <a:pt x="782" y="755"/>
                    <a:pt x="1271" y="958"/>
                  </a:cubicBezTo>
                  <a:cubicBezTo>
                    <a:pt x="1866" y="1232"/>
                    <a:pt x="2866" y="1458"/>
                    <a:pt x="3176" y="2101"/>
                  </a:cubicBezTo>
                  <a:cubicBezTo>
                    <a:pt x="3189" y="2124"/>
                    <a:pt x="3212" y="2135"/>
                    <a:pt x="3235" y="2135"/>
                  </a:cubicBezTo>
                  <a:cubicBezTo>
                    <a:pt x="3269" y="2135"/>
                    <a:pt x="3302" y="2109"/>
                    <a:pt x="3295" y="2065"/>
                  </a:cubicBezTo>
                  <a:cubicBezTo>
                    <a:pt x="3247" y="1541"/>
                    <a:pt x="2461" y="1279"/>
                    <a:pt x="2044" y="1125"/>
                  </a:cubicBezTo>
                  <a:cubicBezTo>
                    <a:pt x="1318" y="851"/>
                    <a:pt x="532" y="636"/>
                    <a:pt x="20" y="5"/>
                  </a:cubicBezTo>
                  <a:cubicBezTo>
                    <a:pt x="20" y="2"/>
                    <a:pt x="18" y="0"/>
                    <a:pt x="16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9" name="Google Shape;3789;p47"/>
            <p:cNvSpPr/>
            <p:nvPr/>
          </p:nvSpPr>
          <p:spPr>
            <a:xfrm>
              <a:off x="3510400" y="2961975"/>
              <a:ext cx="65350" cy="55825"/>
            </a:xfrm>
            <a:custGeom>
              <a:rect b="b" l="l" r="r" t="t"/>
              <a:pathLst>
                <a:path extrusionOk="0" h="2233" w="2614">
                  <a:moveTo>
                    <a:pt x="34" y="1"/>
                  </a:moveTo>
                  <a:cubicBezTo>
                    <a:pt x="15" y="1"/>
                    <a:pt x="1" y="12"/>
                    <a:pt x="18" y="29"/>
                  </a:cubicBezTo>
                  <a:cubicBezTo>
                    <a:pt x="375" y="458"/>
                    <a:pt x="852" y="720"/>
                    <a:pt x="1316" y="1018"/>
                  </a:cubicBezTo>
                  <a:cubicBezTo>
                    <a:pt x="1792" y="1327"/>
                    <a:pt x="2221" y="1744"/>
                    <a:pt x="2542" y="2220"/>
                  </a:cubicBezTo>
                  <a:cubicBezTo>
                    <a:pt x="2551" y="2229"/>
                    <a:pt x="2562" y="2232"/>
                    <a:pt x="2573" y="2232"/>
                  </a:cubicBezTo>
                  <a:cubicBezTo>
                    <a:pt x="2594" y="2232"/>
                    <a:pt x="2614" y="2219"/>
                    <a:pt x="2614" y="2196"/>
                  </a:cubicBezTo>
                  <a:cubicBezTo>
                    <a:pt x="2507" y="1708"/>
                    <a:pt x="2090" y="1387"/>
                    <a:pt x="1697" y="1125"/>
                  </a:cubicBezTo>
                  <a:cubicBezTo>
                    <a:pt x="1137" y="756"/>
                    <a:pt x="518" y="506"/>
                    <a:pt x="54" y="6"/>
                  </a:cubicBezTo>
                  <a:cubicBezTo>
                    <a:pt x="48" y="2"/>
                    <a:pt x="40" y="1"/>
                    <a:pt x="34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0" name="Google Shape;3790;p47"/>
            <p:cNvSpPr/>
            <p:nvPr/>
          </p:nvSpPr>
          <p:spPr>
            <a:xfrm>
              <a:off x="3572900" y="2991800"/>
              <a:ext cx="77475" cy="29675"/>
            </a:xfrm>
            <a:custGeom>
              <a:rect b="b" l="l" r="r" t="t"/>
              <a:pathLst>
                <a:path extrusionOk="0" h="1187" w="3099">
                  <a:moveTo>
                    <a:pt x="3064" y="1"/>
                  </a:moveTo>
                  <a:cubicBezTo>
                    <a:pt x="3061" y="1"/>
                    <a:pt x="3058" y="2"/>
                    <a:pt x="3055" y="3"/>
                  </a:cubicBezTo>
                  <a:cubicBezTo>
                    <a:pt x="2507" y="360"/>
                    <a:pt x="1947" y="479"/>
                    <a:pt x="1316" y="634"/>
                  </a:cubicBezTo>
                  <a:cubicBezTo>
                    <a:pt x="876" y="741"/>
                    <a:pt x="423" y="837"/>
                    <a:pt x="42" y="1099"/>
                  </a:cubicBezTo>
                  <a:cubicBezTo>
                    <a:pt x="1" y="1119"/>
                    <a:pt x="32" y="1186"/>
                    <a:pt x="73" y="1186"/>
                  </a:cubicBezTo>
                  <a:cubicBezTo>
                    <a:pt x="78" y="1186"/>
                    <a:pt x="84" y="1185"/>
                    <a:pt x="90" y="1182"/>
                  </a:cubicBezTo>
                  <a:cubicBezTo>
                    <a:pt x="650" y="896"/>
                    <a:pt x="1197" y="801"/>
                    <a:pt x="1804" y="658"/>
                  </a:cubicBezTo>
                  <a:cubicBezTo>
                    <a:pt x="2245" y="551"/>
                    <a:pt x="2745" y="372"/>
                    <a:pt x="3078" y="51"/>
                  </a:cubicBezTo>
                  <a:cubicBezTo>
                    <a:pt x="3099" y="30"/>
                    <a:pt x="3084" y="1"/>
                    <a:pt x="3064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1" name="Google Shape;3791;p47"/>
            <p:cNvSpPr/>
            <p:nvPr/>
          </p:nvSpPr>
          <p:spPr>
            <a:xfrm>
              <a:off x="3533550" y="2930600"/>
              <a:ext cx="46025" cy="46775"/>
            </a:xfrm>
            <a:custGeom>
              <a:rect b="b" l="l" r="r" t="t"/>
              <a:pathLst>
                <a:path extrusionOk="0" h="1871" w="1841">
                  <a:moveTo>
                    <a:pt x="20" y="0"/>
                  </a:moveTo>
                  <a:cubicBezTo>
                    <a:pt x="10" y="0"/>
                    <a:pt x="1" y="14"/>
                    <a:pt x="9" y="22"/>
                  </a:cubicBezTo>
                  <a:cubicBezTo>
                    <a:pt x="223" y="368"/>
                    <a:pt x="497" y="677"/>
                    <a:pt x="807" y="939"/>
                  </a:cubicBezTo>
                  <a:cubicBezTo>
                    <a:pt x="1152" y="1237"/>
                    <a:pt x="1462" y="1558"/>
                    <a:pt x="1795" y="1868"/>
                  </a:cubicBezTo>
                  <a:cubicBezTo>
                    <a:pt x="1797" y="1870"/>
                    <a:pt x="1800" y="1871"/>
                    <a:pt x="1803" y="1871"/>
                  </a:cubicBezTo>
                  <a:cubicBezTo>
                    <a:pt x="1818" y="1871"/>
                    <a:pt x="1840" y="1851"/>
                    <a:pt x="1831" y="1832"/>
                  </a:cubicBezTo>
                  <a:cubicBezTo>
                    <a:pt x="1652" y="1511"/>
                    <a:pt x="1319" y="1272"/>
                    <a:pt x="1033" y="1046"/>
                  </a:cubicBezTo>
                  <a:cubicBezTo>
                    <a:pt x="640" y="760"/>
                    <a:pt x="307" y="403"/>
                    <a:pt x="33" y="10"/>
                  </a:cubicBezTo>
                  <a:cubicBezTo>
                    <a:pt x="29" y="3"/>
                    <a:pt x="24" y="0"/>
                    <a:pt x="20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2" name="Google Shape;3792;p47"/>
            <p:cNvSpPr/>
            <p:nvPr/>
          </p:nvSpPr>
          <p:spPr>
            <a:xfrm>
              <a:off x="3576225" y="2954900"/>
              <a:ext cx="60475" cy="38750"/>
            </a:xfrm>
            <a:custGeom>
              <a:rect b="b" l="l" r="r" t="t"/>
              <a:pathLst>
                <a:path extrusionOk="0" h="1550" w="2419">
                  <a:moveTo>
                    <a:pt x="2384" y="0"/>
                  </a:moveTo>
                  <a:cubicBezTo>
                    <a:pt x="2381" y="0"/>
                    <a:pt x="2377" y="1"/>
                    <a:pt x="2374" y="3"/>
                  </a:cubicBezTo>
                  <a:cubicBezTo>
                    <a:pt x="1660" y="598"/>
                    <a:pt x="457" y="550"/>
                    <a:pt x="17" y="1491"/>
                  </a:cubicBezTo>
                  <a:cubicBezTo>
                    <a:pt x="1" y="1523"/>
                    <a:pt x="32" y="1549"/>
                    <a:pt x="62" y="1549"/>
                  </a:cubicBezTo>
                  <a:cubicBezTo>
                    <a:pt x="77" y="1549"/>
                    <a:pt x="92" y="1543"/>
                    <a:pt x="100" y="1527"/>
                  </a:cubicBezTo>
                  <a:cubicBezTo>
                    <a:pt x="564" y="646"/>
                    <a:pt x="1719" y="670"/>
                    <a:pt x="2398" y="39"/>
                  </a:cubicBezTo>
                  <a:cubicBezTo>
                    <a:pt x="2418" y="28"/>
                    <a:pt x="2403" y="0"/>
                    <a:pt x="2384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3" name="Google Shape;3793;p47"/>
            <p:cNvSpPr/>
            <p:nvPr/>
          </p:nvSpPr>
          <p:spPr>
            <a:xfrm>
              <a:off x="3579000" y="2921425"/>
              <a:ext cx="42825" cy="42325"/>
            </a:xfrm>
            <a:custGeom>
              <a:rect b="b" l="l" r="r" t="t"/>
              <a:pathLst>
                <a:path extrusionOk="0" h="1693" w="1713">
                  <a:moveTo>
                    <a:pt x="1684" y="0"/>
                  </a:moveTo>
                  <a:cubicBezTo>
                    <a:pt x="1679" y="0"/>
                    <a:pt x="1673" y="3"/>
                    <a:pt x="1668" y="8"/>
                  </a:cubicBezTo>
                  <a:cubicBezTo>
                    <a:pt x="1060" y="496"/>
                    <a:pt x="108" y="758"/>
                    <a:pt x="1" y="1651"/>
                  </a:cubicBezTo>
                  <a:cubicBezTo>
                    <a:pt x="1" y="1675"/>
                    <a:pt x="21" y="1693"/>
                    <a:pt x="38" y="1693"/>
                  </a:cubicBezTo>
                  <a:cubicBezTo>
                    <a:pt x="48" y="1693"/>
                    <a:pt x="56" y="1688"/>
                    <a:pt x="60" y="1675"/>
                  </a:cubicBezTo>
                  <a:cubicBezTo>
                    <a:pt x="120" y="1437"/>
                    <a:pt x="227" y="1223"/>
                    <a:pt x="370" y="1044"/>
                  </a:cubicBezTo>
                  <a:cubicBezTo>
                    <a:pt x="525" y="877"/>
                    <a:pt x="691" y="746"/>
                    <a:pt x="882" y="639"/>
                  </a:cubicBezTo>
                  <a:cubicBezTo>
                    <a:pt x="1179" y="473"/>
                    <a:pt x="1453" y="270"/>
                    <a:pt x="1703" y="44"/>
                  </a:cubicBezTo>
                  <a:cubicBezTo>
                    <a:pt x="1712" y="26"/>
                    <a:pt x="1701" y="0"/>
                    <a:pt x="1684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4" name="Google Shape;3794;p47"/>
            <p:cNvSpPr/>
            <p:nvPr/>
          </p:nvSpPr>
          <p:spPr>
            <a:xfrm>
              <a:off x="3552000" y="2885375"/>
              <a:ext cx="48175" cy="63875"/>
            </a:xfrm>
            <a:custGeom>
              <a:rect b="b" l="l" r="r" t="t"/>
              <a:pathLst>
                <a:path extrusionOk="0" h="2555" w="1927">
                  <a:moveTo>
                    <a:pt x="1920" y="1"/>
                  </a:moveTo>
                  <a:cubicBezTo>
                    <a:pt x="1917" y="1"/>
                    <a:pt x="1914" y="4"/>
                    <a:pt x="1914" y="10"/>
                  </a:cubicBezTo>
                  <a:cubicBezTo>
                    <a:pt x="1914" y="664"/>
                    <a:pt x="1533" y="1153"/>
                    <a:pt x="1295" y="1700"/>
                  </a:cubicBezTo>
                  <a:lnTo>
                    <a:pt x="1259" y="1784"/>
                  </a:lnTo>
                  <a:lnTo>
                    <a:pt x="1224" y="1843"/>
                  </a:lnTo>
                  <a:cubicBezTo>
                    <a:pt x="1212" y="1819"/>
                    <a:pt x="1200" y="1819"/>
                    <a:pt x="1188" y="1807"/>
                  </a:cubicBezTo>
                  <a:cubicBezTo>
                    <a:pt x="1093" y="1569"/>
                    <a:pt x="938" y="1355"/>
                    <a:pt x="747" y="1188"/>
                  </a:cubicBezTo>
                  <a:cubicBezTo>
                    <a:pt x="485" y="915"/>
                    <a:pt x="212" y="676"/>
                    <a:pt x="33" y="331"/>
                  </a:cubicBezTo>
                  <a:cubicBezTo>
                    <a:pt x="30" y="328"/>
                    <a:pt x="25" y="326"/>
                    <a:pt x="21" y="326"/>
                  </a:cubicBezTo>
                  <a:cubicBezTo>
                    <a:pt x="10" y="326"/>
                    <a:pt x="1" y="335"/>
                    <a:pt x="9" y="343"/>
                  </a:cubicBezTo>
                  <a:cubicBezTo>
                    <a:pt x="164" y="629"/>
                    <a:pt x="354" y="879"/>
                    <a:pt x="581" y="1117"/>
                  </a:cubicBezTo>
                  <a:cubicBezTo>
                    <a:pt x="807" y="1391"/>
                    <a:pt x="974" y="1665"/>
                    <a:pt x="1176" y="1950"/>
                  </a:cubicBezTo>
                  <a:cubicBezTo>
                    <a:pt x="1176" y="1956"/>
                    <a:pt x="1182" y="1959"/>
                    <a:pt x="1189" y="1959"/>
                  </a:cubicBezTo>
                  <a:cubicBezTo>
                    <a:pt x="1197" y="1959"/>
                    <a:pt x="1206" y="1956"/>
                    <a:pt x="1212" y="1950"/>
                  </a:cubicBezTo>
                  <a:lnTo>
                    <a:pt x="1212" y="1950"/>
                  </a:lnTo>
                  <a:cubicBezTo>
                    <a:pt x="1152" y="2141"/>
                    <a:pt x="1128" y="2343"/>
                    <a:pt x="1140" y="2546"/>
                  </a:cubicBezTo>
                  <a:cubicBezTo>
                    <a:pt x="1140" y="2552"/>
                    <a:pt x="1146" y="2555"/>
                    <a:pt x="1152" y="2555"/>
                  </a:cubicBezTo>
                  <a:cubicBezTo>
                    <a:pt x="1158" y="2555"/>
                    <a:pt x="1164" y="2552"/>
                    <a:pt x="1164" y="2546"/>
                  </a:cubicBezTo>
                  <a:cubicBezTo>
                    <a:pt x="1212" y="2343"/>
                    <a:pt x="1224" y="2141"/>
                    <a:pt x="1271" y="1927"/>
                  </a:cubicBezTo>
                  <a:cubicBezTo>
                    <a:pt x="1295" y="1891"/>
                    <a:pt x="1307" y="1855"/>
                    <a:pt x="1319" y="1807"/>
                  </a:cubicBezTo>
                  <a:cubicBezTo>
                    <a:pt x="1331" y="1772"/>
                    <a:pt x="1331" y="1736"/>
                    <a:pt x="1343" y="1712"/>
                  </a:cubicBezTo>
                  <a:cubicBezTo>
                    <a:pt x="1414" y="1522"/>
                    <a:pt x="1545" y="1355"/>
                    <a:pt x="1628" y="1188"/>
                  </a:cubicBezTo>
                  <a:cubicBezTo>
                    <a:pt x="1819" y="819"/>
                    <a:pt x="1914" y="414"/>
                    <a:pt x="1926" y="10"/>
                  </a:cubicBezTo>
                  <a:cubicBezTo>
                    <a:pt x="1926" y="4"/>
                    <a:pt x="1923" y="1"/>
                    <a:pt x="1920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95" name="Google Shape;3795;p47"/>
          <p:cNvGrpSpPr/>
          <p:nvPr/>
        </p:nvGrpSpPr>
        <p:grpSpPr>
          <a:xfrm flipH="1" rot="3365436">
            <a:off x="-233379" y="2418103"/>
            <a:ext cx="2205126" cy="4812969"/>
            <a:chOff x="7386050" y="661025"/>
            <a:chExt cx="1576975" cy="3441950"/>
          </a:xfrm>
        </p:grpSpPr>
        <p:sp>
          <p:nvSpPr>
            <p:cNvPr id="3796" name="Google Shape;3796;p47"/>
            <p:cNvSpPr/>
            <p:nvPr/>
          </p:nvSpPr>
          <p:spPr>
            <a:xfrm>
              <a:off x="7386050" y="661025"/>
              <a:ext cx="1576975" cy="2190650"/>
            </a:xfrm>
            <a:custGeom>
              <a:rect b="b" l="l" r="r" t="t"/>
              <a:pathLst>
                <a:path extrusionOk="0" h="87626" w="63079">
                  <a:moveTo>
                    <a:pt x="21923" y="1"/>
                  </a:moveTo>
                  <a:cubicBezTo>
                    <a:pt x="21397" y="1"/>
                    <a:pt x="20850" y="26"/>
                    <a:pt x="20281" y="79"/>
                  </a:cubicBezTo>
                  <a:cubicBezTo>
                    <a:pt x="20281" y="79"/>
                    <a:pt x="16012" y="79"/>
                    <a:pt x="12109" y="4949"/>
                  </a:cubicBezTo>
                  <a:cubicBezTo>
                    <a:pt x="8239" y="9786"/>
                    <a:pt x="8506" y="7951"/>
                    <a:pt x="5404" y="16024"/>
                  </a:cubicBezTo>
                  <a:cubicBezTo>
                    <a:pt x="2302" y="24063"/>
                    <a:pt x="1435" y="28399"/>
                    <a:pt x="1134" y="33069"/>
                  </a:cubicBezTo>
                  <a:cubicBezTo>
                    <a:pt x="801" y="37739"/>
                    <a:pt x="0" y="39407"/>
                    <a:pt x="1735" y="47613"/>
                  </a:cubicBezTo>
                  <a:cubicBezTo>
                    <a:pt x="3436" y="55852"/>
                    <a:pt x="3303" y="55652"/>
                    <a:pt x="5437" y="59955"/>
                  </a:cubicBezTo>
                  <a:cubicBezTo>
                    <a:pt x="7572" y="64225"/>
                    <a:pt x="6672" y="69428"/>
                    <a:pt x="8106" y="73231"/>
                  </a:cubicBezTo>
                  <a:cubicBezTo>
                    <a:pt x="9574" y="77034"/>
                    <a:pt x="12176" y="76333"/>
                    <a:pt x="12609" y="80370"/>
                  </a:cubicBezTo>
                  <a:cubicBezTo>
                    <a:pt x="13043" y="84372"/>
                    <a:pt x="15845" y="84973"/>
                    <a:pt x="19681" y="85240"/>
                  </a:cubicBezTo>
                  <a:cubicBezTo>
                    <a:pt x="22857" y="85461"/>
                    <a:pt x="24707" y="87625"/>
                    <a:pt x="27407" y="87625"/>
                  </a:cubicBezTo>
                  <a:cubicBezTo>
                    <a:pt x="27969" y="87625"/>
                    <a:pt x="28567" y="87532"/>
                    <a:pt x="29221" y="87308"/>
                  </a:cubicBezTo>
                  <a:cubicBezTo>
                    <a:pt x="32990" y="86007"/>
                    <a:pt x="34958" y="73798"/>
                    <a:pt x="34958" y="73798"/>
                  </a:cubicBezTo>
                  <a:lnTo>
                    <a:pt x="34258" y="69428"/>
                  </a:lnTo>
                  <a:lnTo>
                    <a:pt x="34258" y="69428"/>
                  </a:lnTo>
                  <a:cubicBezTo>
                    <a:pt x="34258" y="69429"/>
                    <a:pt x="35526" y="73798"/>
                    <a:pt x="38795" y="75866"/>
                  </a:cubicBezTo>
                  <a:cubicBezTo>
                    <a:pt x="42097" y="77934"/>
                    <a:pt x="44765" y="84806"/>
                    <a:pt x="49836" y="85140"/>
                  </a:cubicBezTo>
                  <a:cubicBezTo>
                    <a:pt x="49972" y="85149"/>
                    <a:pt x="50103" y="85153"/>
                    <a:pt x="50229" y="85153"/>
                  </a:cubicBezTo>
                  <a:cubicBezTo>
                    <a:pt x="54866" y="85153"/>
                    <a:pt x="53588" y="79340"/>
                    <a:pt x="56641" y="77067"/>
                  </a:cubicBezTo>
                  <a:cubicBezTo>
                    <a:pt x="59810" y="74699"/>
                    <a:pt x="63079" y="66093"/>
                    <a:pt x="60510" y="59822"/>
                  </a:cubicBezTo>
                  <a:cubicBezTo>
                    <a:pt x="57942" y="53517"/>
                    <a:pt x="60543" y="48680"/>
                    <a:pt x="55607" y="43743"/>
                  </a:cubicBezTo>
                  <a:cubicBezTo>
                    <a:pt x="50670" y="38806"/>
                    <a:pt x="55473" y="33169"/>
                    <a:pt x="48768" y="26865"/>
                  </a:cubicBezTo>
                  <a:cubicBezTo>
                    <a:pt x="45032" y="23362"/>
                    <a:pt x="45266" y="19826"/>
                    <a:pt x="40095" y="16190"/>
                  </a:cubicBezTo>
                  <a:cubicBezTo>
                    <a:pt x="35146" y="12742"/>
                    <a:pt x="33712" y="1"/>
                    <a:pt x="21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7" name="Google Shape;3797;p47"/>
            <p:cNvSpPr/>
            <p:nvPr/>
          </p:nvSpPr>
          <p:spPr>
            <a:xfrm>
              <a:off x="7775225" y="2297475"/>
              <a:ext cx="1023959" cy="429780"/>
            </a:xfrm>
            <a:custGeom>
              <a:rect b="b" l="l" r="r" t="t"/>
              <a:pathLst>
                <a:path extrusionOk="0" fill="none" h="19849" w="45333">
                  <a:moveTo>
                    <a:pt x="1" y="19848"/>
                  </a:moveTo>
                  <a:cubicBezTo>
                    <a:pt x="1" y="19848"/>
                    <a:pt x="7306" y="16946"/>
                    <a:pt x="11309" y="11142"/>
                  </a:cubicBezTo>
                  <a:cubicBezTo>
                    <a:pt x="15345" y="5371"/>
                    <a:pt x="19615" y="1"/>
                    <a:pt x="19615" y="1"/>
                  </a:cubicBezTo>
                  <a:cubicBezTo>
                    <a:pt x="19615" y="1"/>
                    <a:pt x="25619" y="6005"/>
                    <a:pt x="34792" y="8040"/>
                  </a:cubicBezTo>
                  <a:cubicBezTo>
                    <a:pt x="43965" y="10075"/>
                    <a:pt x="45333" y="11776"/>
                    <a:pt x="45333" y="11776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8" name="Google Shape;3798;p47"/>
            <p:cNvSpPr/>
            <p:nvPr/>
          </p:nvSpPr>
          <p:spPr>
            <a:xfrm>
              <a:off x="7648645" y="2179075"/>
              <a:ext cx="1232668" cy="335250"/>
            </a:xfrm>
            <a:custGeom>
              <a:rect b="b" l="l" r="r" t="t"/>
              <a:pathLst>
                <a:path extrusionOk="0" fill="none" h="13410" w="54573">
                  <a:moveTo>
                    <a:pt x="1" y="13410"/>
                  </a:moveTo>
                  <a:cubicBezTo>
                    <a:pt x="1" y="13410"/>
                    <a:pt x="3837" y="10308"/>
                    <a:pt x="12109" y="8506"/>
                  </a:cubicBezTo>
                  <a:cubicBezTo>
                    <a:pt x="20382" y="6672"/>
                    <a:pt x="23851" y="0"/>
                    <a:pt x="23851" y="0"/>
                  </a:cubicBezTo>
                  <a:cubicBezTo>
                    <a:pt x="23851" y="0"/>
                    <a:pt x="26520" y="2569"/>
                    <a:pt x="34959" y="3703"/>
                  </a:cubicBezTo>
                  <a:cubicBezTo>
                    <a:pt x="43365" y="4804"/>
                    <a:pt x="54573" y="6572"/>
                    <a:pt x="54573" y="6572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9" name="Google Shape;3799;p47"/>
            <p:cNvSpPr/>
            <p:nvPr/>
          </p:nvSpPr>
          <p:spPr>
            <a:xfrm>
              <a:off x="7568031" y="2029800"/>
              <a:ext cx="1271089" cy="251875"/>
            </a:xfrm>
            <a:custGeom>
              <a:rect b="b" l="l" r="r" t="t"/>
              <a:pathLst>
                <a:path extrusionOk="0" fill="none" h="10075" w="56274">
                  <a:moveTo>
                    <a:pt x="56274" y="1335"/>
                  </a:moveTo>
                  <a:cubicBezTo>
                    <a:pt x="56274" y="1335"/>
                    <a:pt x="46400" y="0"/>
                    <a:pt x="40096" y="1268"/>
                  </a:cubicBezTo>
                  <a:cubicBezTo>
                    <a:pt x="33791" y="2569"/>
                    <a:pt x="26719" y="3203"/>
                    <a:pt x="26719" y="3203"/>
                  </a:cubicBezTo>
                  <a:cubicBezTo>
                    <a:pt x="26719" y="3203"/>
                    <a:pt x="23384" y="5938"/>
                    <a:pt x="17480" y="6338"/>
                  </a:cubicBezTo>
                  <a:cubicBezTo>
                    <a:pt x="11542" y="6738"/>
                    <a:pt x="0" y="10074"/>
                    <a:pt x="0" y="10074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0" name="Google Shape;3800;p47"/>
            <p:cNvSpPr/>
            <p:nvPr/>
          </p:nvSpPr>
          <p:spPr>
            <a:xfrm>
              <a:off x="7463294" y="1775450"/>
              <a:ext cx="1334402" cy="276050"/>
            </a:xfrm>
            <a:custGeom>
              <a:rect b="b" l="l" r="r" t="t"/>
              <a:pathLst>
                <a:path extrusionOk="0" fill="none" h="11042" w="59077">
                  <a:moveTo>
                    <a:pt x="1" y="10141"/>
                  </a:moveTo>
                  <a:cubicBezTo>
                    <a:pt x="1" y="10141"/>
                    <a:pt x="6072" y="5037"/>
                    <a:pt x="19148" y="8039"/>
                  </a:cubicBezTo>
                  <a:cubicBezTo>
                    <a:pt x="32224" y="11042"/>
                    <a:pt x="36327" y="8373"/>
                    <a:pt x="43765" y="4170"/>
                  </a:cubicBezTo>
                  <a:cubicBezTo>
                    <a:pt x="51171" y="0"/>
                    <a:pt x="59076" y="100"/>
                    <a:pt x="59076" y="100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1" name="Google Shape;3801;p47"/>
            <p:cNvSpPr/>
            <p:nvPr/>
          </p:nvSpPr>
          <p:spPr>
            <a:xfrm>
              <a:off x="7414325" y="1511925"/>
              <a:ext cx="1275991" cy="311075"/>
            </a:xfrm>
            <a:custGeom>
              <a:rect b="b" l="l" r="r" t="t"/>
              <a:pathLst>
                <a:path extrusionOk="0" fill="none" h="12443" w="56875">
                  <a:moveTo>
                    <a:pt x="56874" y="267"/>
                  </a:moveTo>
                  <a:cubicBezTo>
                    <a:pt x="56874" y="267"/>
                    <a:pt x="49769" y="0"/>
                    <a:pt x="42264" y="5704"/>
                  </a:cubicBezTo>
                  <a:cubicBezTo>
                    <a:pt x="34758" y="11409"/>
                    <a:pt x="33324" y="12443"/>
                    <a:pt x="23684" y="11008"/>
                  </a:cubicBezTo>
                  <a:cubicBezTo>
                    <a:pt x="14043" y="9574"/>
                    <a:pt x="0" y="9774"/>
                    <a:pt x="0" y="9774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2" name="Google Shape;3802;p47"/>
            <p:cNvSpPr/>
            <p:nvPr/>
          </p:nvSpPr>
          <p:spPr>
            <a:xfrm>
              <a:off x="7414325" y="1289275"/>
              <a:ext cx="1138674" cy="387800"/>
            </a:xfrm>
            <a:custGeom>
              <a:rect b="b" l="l" r="r" t="t"/>
              <a:pathLst>
                <a:path extrusionOk="0" fill="none" h="15512" w="51805">
                  <a:moveTo>
                    <a:pt x="1" y="9807"/>
                  </a:moveTo>
                  <a:cubicBezTo>
                    <a:pt x="1" y="9807"/>
                    <a:pt x="5037" y="3836"/>
                    <a:pt x="17079" y="9674"/>
                  </a:cubicBezTo>
                  <a:cubicBezTo>
                    <a:pt x="29155" y="15511"/>
                    <a:pt x="31656" y="13576"/>
                    <a:pt x="37127" y="7906"/>
                  </a:cubicBezTo>
                  <a:cubicBezTo>
                    <a:pt x="42598" y="2202"/>
                    <a:pt x="51804" y="0"/>
                    <a:pt x="51804" y="0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3" name="Google Shape;3803;p47"/>
            <p:cNvSpPr/>
            <p:nvPr/>
          </p:nvSpPr>
          <p:spPr>
            <a:xfrm>
              <a:off x="7482900" y="1071600"/>
              <a:ext cx="934864" cy="405325"/>
            </a:xfrm>
            <a:custGeom>
              <a:rect b="b" l="l" r="r" t="t"/>
              <a:pathLst>
                <a:path extrusionOk="0" fill="none" h="16213" w="43131">
                  <a:moveTo>
                    <a:pt x="43131" y="1"/>
                  </a:moveTo>
                  <a:cubicBezTo>
                    <a:pt x="43131" y="1"/>
                    <a:pt x="37060" y="1035"/>
                    <a:pt x="32356" y="8640"/>
                  </a:cubicBezTo>
                  <a:cubicBezTo>
                    <a:pt x="27653" y="16212"/>
                    <a:pt x="14444" y="10942"/>
                    <a:pt x="0" y="5205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4" name="Google Shape;3804;p47"/>
            <p:cNvSpPr/>
            <p:nvPr/>
          </p:nvSpPr>
          <p:spPr>
            <a:xfrm>
              <a:off x="7569150" y="929850"/>
              <a:ext cx="721381" cy="302725"/>
            </a:xfrm>
            <a:custGeom>
              <a:rect b="b" l="l" r="r" t="t"/>
              <a:pathLst>
                <a:path extrusionOk="0" fill="none" h="12109" w="33324">
                  <a:moveTo>
                    <a:pt x="0" y="934"/>
                  </a:moveTo>
                  <a:cubicBezTo>
                    <a:pt x="0" y="934"/>
                    <a:pt x="14244" y="6004"/>
                    <a:pt x="19447" y="12109"/>
                  </a:cubicBezTo>
                  <a:cubicBezTo>
                    <a:pt x="23584" y="5170"/>
                    <a:pt x="33324" y="0"/>
                    <a:pt x="33324" y="0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5" name="Google Shape;3805;p47"/>
            <p:cNvSpPr/>
            <p:nvPr/>
          </p:nvSpPr>
          <p:spPr>
            <a:xfrm>
              <a:off x="7666134" y="824993"/>
              <a:ext cx="548726" cy="200989"/>
            </a:xfrm>
            <a:custGeom>
              <a:rect b="b" l="l" r="r" t="t"/>
              <a:pathLst>
                <a:path extrusionOk="0" fill="none" h="9074" w="25319">
                  <a:moveTo>
                    <a:pt x="1" y="0"/>
                  </a:moveTo>
                  <a:cubicBezTo>
                    <a:pt x="1" y="0"/>
                    <a:pt x="8006" y="3436"/>
                    <a:pt x="13343" y="9074"/>
                  </a:cubicBezTo>
                  <a:cubicBezTo>
                    <a:pt x="17947" y="834"/>
                    <a:pt x="25319" y="501"/>
                    <a:pt x="25319" y="501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6" name="Google Shape;3806;p47"/>
            <p:cNvSpPr/>
            <p:nvPr/>
          </p:nvSpPr>
          <p:spPr>
            <a:xfrm>
              <a:off x="7929775" y="899825"/>
              <a:ext cx="572100" cy="3203150"/>
            </a:xfrm>
            <a:custGeom>
              <a:rect b="b" l="l" r="r" t="t"/>
              <a:pathLst>
                <a:path extrusionOk="0" h="128126" w="22884">
                  <a:moveTo>
                    <a:pt x="0" y="0"/>
                  </a:moveTo>
                  <a:cubicBezTo>
                    <a:pt x="1" y="3"/>
                    <a:pt x="6872" y="38896"/>
                    <a:pt x="11575" y="63646"/>
                  </a:cubicBezTo>
                  <a:cubicBezTo>
                    <a:pt x="16278" y="88430"/>
                    <a:pt x="17346" y="127858"/>
                    <a:pt x="17346" y="127858"/>
                  </a:cubicBezTo>
                  <a:lnTo>
                    <a:pt x="22883" y="128125"/>
                  </a:lnTo>
                  <a:cubicBezTo>
                    <a:pt x="22883" y="128125"/>
                    <a:pt x="22016" y="98504"/>
                    <a:pt x="14010" y="60844"/>
                  </a:cubicBezTo>
                  <a:cubicBezTo>
                    <a:pt x="6005" y="23185"/>
                    <a:pt x="1" y="2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07" name="Google Shape;3807;p47"/>
          <p:cNvSpPr/>
          <p:nvPr/>
        </p:nvSpPr>
        <p:spPr>
          <a:xfrm rot="60346">
            <a:off x="-50358" y="-43185"/>
            <a:ext cx="4025462" cy="2070772"/>
          </a:xfrm>
          <a:custGeom>
            <a:rect b="b" l="l" r="r" t="t"/>
            <a:pathLst>
              <a:path extrusionOk="0" h="25688" w="49936">
                <a:moveTo>
                  <a:pt x="11038" y="1"/>
                </a:moveTo>
                <a:cubicBezTo>
                  <a:pt x="7313" y="1"/>
                  <a:pt x="3603" y="490"/>
                  <a:pt x="0" y="1458"/>
                </a:cubicBezTo>
                <a:lnTo>
                  <a:pt x="96" y="1934"/>
                </a:lnTo>
                <a:cubicBezTo>
                  <a:pt x="679" y="1720"/>
                  <a:pt x="1263" y="1530"/>
                  <a:pt x="1858" y="1387"/>
                </a:cubicBezTo>
                <a:cubicBezTo>
                  <a:pt x="2013" y="1351"/>
                  <a:pt x="2167" y="1315"/>
                  <a:pt x="2322" y="1279"/>
                </a:cubicBezTo>
                <a:cubicBezTo>
                  <a:pt x="3037" y="1125"/>
                  <a:pt x="3763" y="994"/>
                  <a:pt x="4477" y="887"/>
                </a:cubicBezTo>
                <a:cubicBezTo>
                  <a:pt x="4727" y="851"/>
                  <a:pt x="4965" y="827"/>
                  <a:pt x="5204" y="791"/>
                </a:cubicBezTo>
                <a:cubicBezTo>
                  <a:pt x="6239" y="672"/>
                  <a:pt x="7239" y="589"/>
                  <a:pt x="8144" y="541"/>
                </a:cubicBezTo>
                <a:cubicBezTo>
                  <a:pt x="9203" y="485"/>
                  <a:pt x="10109" y="471"/>
                  <a:pt x="10726" y="471"/>
                </a:cubicBezTo>
                <a:cubicBezTo>
                  <a:pt x="11275" y="471"/>
                  <a:pt x="11597" y="482"/>
                  <a:pt x="11597" y="482"/>
                </a:cubicBezTo>
                <a:cubicBezTo>
                  <a:pt x="11264" y="970"/>
                  <a:pt x="10966" y="1482"/>
                  <a:pt x="10704" y="2018"/>
                </a:cubicBezTo>
                <a:lnTo>
                  <a:pt x="10692" y="2030"/>
                </a:lnTo>
                <a:cubicBezTo>
                  <a:pt x="10573" y="2268"/>
                  <a:pt x="10478" y="2506"/>
                  <a:pt x="10395" y="2744"/>
                </a:cubicBezTo>
                <a:cubicBezTo>
                  <a:pt x="10359" y="2839"/>
                  <a:pt x="10335" y="2934"/>
                  <a:pt x="10311" y="3042"/>
                </a:cubicBezTo>
                <a:cubicBezTo>
                  <a:pt x="10276" y="3149"/>
                  <a:pt x="10264" y="3268"/>
                  <a:pt x="10252" y="3387"/>
                </a:cubicBezTo>
                <a:cubicBezTo>
                  <a:pt x="10216" y="3696"/>
                  <a:pt x="10276" y="3958"/>
                  <a:pt x="10478" y="4113"/>
                </a:cubicBezTo>
                <a:cubicBezTo>
                  <a:pt x="11383" y="4875"/>
                  <a:pt x="13538" y="4804"/>
                  <a:pt x="14752" y="5209"/>
                </a:cubicBezTo>
                <a:cubicBezTo>
                  <a:pt x="15955" y="5613"/>
                  <a:pt x="16479" y="6733"/>
                  <a:pt x="17419" y="6733"/>
                </a:cubicBezTo>
                <a:cubicBezTo>
                  <a:pt x="17574" y="6733"/>
                  <a:pt x="17741" y="6661"/>
                  <a:pt x="17848" y="6530"/>
                </a:cubicBezTo>
                <a:cubicBezTo>
                  <a:pt x="17955" y="6423"/>
                  <a:pt x="18038" y="6304"/>
                  <a:pt x="18098" y="6161"/>
                </a:cubicBezTo>
                <a:cubicBezTo>
                  <a:pt x="18122" y="6137"/>
                  <a:pt x="18134" y="6102"/>
                  <a:pt x="18146" y="6078"/>
                </a:cubicBezTo>
                <a:cubicBezTo>
                  <a:pt x="18217" y="5923"/>
                  <a:pt x="18277" y="5768"/>
                  <a:pt x="18336" y="5601"/>
                </a:cubicBezTo>
                <a:lnTo>
                  <a:pt x="18360" y="5506"/>
                </a:lnTo>
                <a:cubicBezTo>
                  <a:pt x="18522" y="5090"/>
                  <a:pt x="18672" y="4707"/>
                  <a:pt x="18954" y="4707"/>
                </a:cubicBezTo>
                <a:cubicBezTo>
                  <a:pt x="18962" y="4707"/>
                  <a:pt x="18970" y="4708"/>
                  <a:pt x="18979" y="4708"/>
                </a:cubicBezTo>
                <a:cubicBezTo>
                  <a:pt x="19027" y="4708"/>
                  <a:pt x="19074" y="4744"/>
                  <a:pt x="19086" y="4792"/>
                </a:cubicBezTo>
                <a:cubicBezTo>
                  <a:pt x="19086" y="4804"/>
                  <a:pt x="19086" y="4816"/>
                  <a:pt x="19086" y="4828"/>
                </a:cubicBezTo>
                <a:lnTo>
                  <a:pt x="19086" y="4839"/>
                </a:lnTo>
                <a:cubicBezTo>
                  <a:pt x="19086" y="5006"/>
                  <a:pt x="18920" y="5304"/>
                  <a:pt x="18705" y="5649"/>
                </a:cubicBezTo>
                <a:lnTo>
                  <a:pt x="18634" y="5780"/>
                </a:lnTo>
                <a:lnTo>
                  <a:pt x="18562" y="5875"/>
                </a:lnTo>
                <a:lnTo>
                  <a:pt x="18491" y="5994"/>
                </a:lnTo>
                <a:lnTo>
                  <a:pt x="18384" y="6161"/>
                </a:lnTo>
                <a:cubicBezTo>
                  <a:pt x="17967" y="6828"/>
                  <a:pt x="17574" y="7506"/>
                  <a:pt x="17884" y="7661"/>
                </a:cubicBezTo>
                <a:cubicBezTo>
                  <a:pt x="18515" y="8006"/>
                  <a:pt x="19979" y="9590"/>
                  <a:pt x="20551" y="9650"/>
                </a:cubicBezTo>
                <a:cubicBezTo>
                  <a:pt x="20565" y="9651"/>
                  <a:pt x="20580" y="9652"/>
                  <a:pt x="20594" y="9652"/>
                </a:cubicBezTo>
                <a:cubicBezTo>
                  <a:pt x="21142" y="9652"/>
                  <a:pt x="21948" y="8390"/>
                  <a:pt x="22539" y="8054"/>
                </a:cubicBezTo>
                <a:cubicBezTo>
                  <a:pt x="22575" y="8030"/>
                  <a:pt x="22610" y="8018"/>
                  <a:pt x="22658" y="7995"/>
                </a:cubicBezTo>
                <a:cubicBezTo>
                  <a:pt x="22730" y="7971"/>
                  <a:pt x="22789" y="7923"/>
                  <a:pt x="22837" y="7864"/>
                </a:cubicBezTo>
                <a:cubicBezTo>
                  <a:pt x="22884" y="7816"/>
                  <a:pt x="22932" y="7768"/>
                  <a:pt x="22968" y="7721"/>
                </a:cubicBezTo>
                <a:cubicBezTo>
                  <a:pt x="23122" y="7506"/>
                  <a:pt x="23265" y="7292"/>
                  <a:pt x="23384" y="7054"/>
                </a:cubicBezTo>
                <a:cubicBezTo>
                  <a:pt x="23480" y="6887"/>
                  <a:pt x="23575" y="6709"/>
                  <a:pt x="23670" y="6530"/>
                </a:cubicBezTo>
                <a:cubicBezTo>
                  <a:pt x="23718" y="6435"/>
                  <a:pt x="23765" y="6352"/>
                  <a:pt x="23813" y="6268"/>
                </a:cubicBezTo>
                <a:cubicBezTo>
                  <a:pt x="23944" y="6006"/>
                  <a:pt x="24075" y="5768"/>
                  <a:pt x="24206" y="5590"/>
                </a:cubicBezTo>
                <a:cubicBezTo>
                  <a:pt x="24242" y="5530"/>
                  <a:pt x="24277" y="5482"/>
                  <a:pt x="24313" y="5435"/>
                </a:cubicBezTo>
                <a:cubicBezTo>
                  <a:pt x="24349" y="5399"/>
                  <a:pt x="24384" y="5363"/>
                  <a:pt x="24432" y="5328"/>
                </a:cubicBezTo>
                <a:cubicBezTo>
                  <a:pt x="24444" y="5316"/>
                  <a:pt x="24456" y="5304"/>
                  <a:pt x="24480" y="5292"/>
                </a:cubicBezTo>
                <a:cubicBezTo>
                  <a:pt x="24497" y="5283"/>
                  <a:pt x="24519" y="5275"/>
                  <a:pt x="24540" y="5275"/>
                </a:cubicBezTo>
                <a:cubicBezTo>
                  <a:pt x="24548" y="5275"/>
                  <a:pt x="24556" y="5276"/>
                  <a:pt x="24563" y="5280"/>
                </a:cubicBezTo>
                <a:cubicBezTo>
                  <a:pt x="24599" y="5280"/>
                  <a:pt x="24623" y="5304"/>
                  <a:pt x="24646" y="5328"/>
                </a:cubicBezTo>
                <a:cubicBezTo>
                  <a:pt x="24706" y="5399"/>
                  <a:pt x="24682" y="5554"/>
                  <a:pt x="24611" y="5768"/>
                </a:cubicBezTo>
                <a:cubicBezTo>
                  <a:pt x="24230" y="6816"/>
                  <a:pt x="22444" y="9197"/>
                  <a:pt x="22313" y="9840"/>
                </a:cubicBezTo>
                <a:cubicBezTo>
                  <a:pt x="22301" y="9876"/>
                  <a:pt x="22301" y="9923"/>
                  <a:pt x="22313" y="9959"/>
                </a:cubicBezTo>
                <a:cubicBezTo>
                  <a:pt x="22360" y="10066"/>
                  <a:pt x="22420" y="10162"/>
                  <a:pt x="22491" y="10245"/>
                </a:cubicBezTo>
                <a:cubicBezTo>
                  <a:pt x="22860" y="10709"/>
                  <a:pt x="23622" y="11340"/>
                  <a:pt x="24039" y="11483"/>
                </a:cubicBezTo>
                <a:cubicBezTo>
                  <a:pt x="24071" y="11494"/>
                  <a:pt x="24102" y="11500"/>
                  <a:pt x="24133" y="11500"/>
                </a:cubicBezTo>
                <a:cubicBezTo>
                  <a:pt x="24590" y="11500"/>
                  <a:pt x="24961" y="10347"/>
                  <a:pt x="25385" y="10269"/>
                </a:cubicBezTo>
                <a:cubicBezTo>
                  <a:pt x="25411" y="10263"/>
                  <a:pt x="25433" y="10260"/>
                  <a:pt x="25451" y="10260"/>
                </a:cubicBezTo>
                <a:cubicBezTo>
                  <a:pt x="25738" y="10260"/>
                  <a:pt x="24988" y="10944"/>
                  <a:pt x="25504" y="11269"/>
                </a:cubicBezTo>
                <a:cubicBezTo>
                  <a:pt x="26039" y="11626"/>
                  <a:pt x="26504" y="12483"/>
                  <a:pt x="28778" y="13888"/>
                </a:cubicBezTo>
                <a:cubicBezTo>
                  <a:pt x="29249" y="14185"/>
                  <a:pt x="29647" y="14300"/>
                  <a:pt x="29986" y="14300"/>
                </a:cubicBezTo>
                <a:cubicBezTo>
                  <a:pt x="30409" y="14300"/>
                  <a:pt x="30740" y="14120"/>
                  <a:pt x="31004" y="13888"/>
                </a:cubicBezTo>
                <a:cubicBezTo>
                  <a:pt x="31350" y="13591"/>
                  <a:pt x="31564" y="13198"/>
                  <a:pt x="31731" y="13007"/>
                </a:cubicBezTo>
                <a:cubicBezTo>
                  <a:pt x="31802" y="12948"/>
                  <a:pt x="31850" y="12912"/>
                  <a:pt x="31897" y="12912"/>
                </a:cubicBezTo>
                <a:cubicBezTo>
                  <a:pt x="31921" y="12912"/>
                  <a:pt x="31957" y="12936"/>
                  <a:pt x="31969" y="12948"/>
                </a:cubicBezTo>
                <a:cubicBezTo>
                  <a:pt x="32112" y="13102"/>
                  <a:pt x="31862" y="13388"/>
                  <a:pt x="31540" y="13733"/>
                </a:cubicBezTo>
                <a:cubicBezTo>
                  <a:pt x="31004" y="14305"/>
                  <a:pt x="30266" y="15043"/>
                  <a:pt x="30742" y="15650"/>
                </a:cubicBezTo>
                <a:cubicBezTo>
                  <a:pt x="30790" y="15710"/>
                  <a:pt x="30838" y="15769"/>
                  <a:pt x="30885" y="15829"/>
                </a:cubicBezTo>
                <a:cubicBezTo>
                  <a:pt x="31135" y="16079"/>
                  <a:pt x="31433" y="16281"/>
                  <a:pt x="31754" y="16424"/>
                </a:cubicBezTo>
                <a:cubicBezTo>
                  <a:pt x="31885" y="16484"/>
                  <a:pt x="32016" y="16531"/>
                  <a:pt x="32159" y="16591"/>
                </a:cubicBezTo>
                <a:cubicBezTo>
                  <a:pt x="32719" y="16805"/>
                  <a:pt x="33374" y="16996"/>
                  <a:pt x="34112" y="17412"/>
                </a:cubicBezTo>
                <a:lnTo>
                  <a:pt x="34648" y="17710"/>
                </a:lnTo>
                <a:lnTo>
                  <a:pt x="34898" y="17841"/>
                </a:lnTo>
                <a:cubicBezTo>
                  <a:pt x="35279" y="18043"/>
                  <a:pt x="35660" y="18234"/>
                  <a:pt x="36053" y="18389"/>
                </a:cubicBezTo>
                <a:cubicBezTo>
                  <a:pt x="36207" y="18436"/>
                  <a:pt x="36350" y="18484"/>
                  <a:pt x="36493" y="18520"/>
                </a:cubicBezTo>
                <a:cubicBezTo>
                  <a:pt x="36636" y="18567"/>
                  <a:pt x="36779" y="18591"/>
                  <a:pt x="36934" y="18615"/>
                </a:cubicBezTo>
                <a:cubicBezTo>
                  <a:pt x="37077" y="18639"/>
                  <a:pt x="37231" y="18651"/>
                  <a:pt x="37374" y="18651"/>
                </a:cubicBezTo>
                <a:cubicBezTo>
                  <a:pt x="37529" y="18651"/>
                  <a:pt x="37696" y="18639"/>
                  <a:pt x="37850" y="18615"/>
                </a:cubicBezTo>
                <a:cubicBezTo>
                  <a:pt x="37934" y="18603"/>
                  <a:pt x="38005" y="18579"/>
                  <a:pt x="38077" y="18544"/>
                </a:cubicBezTo>
                <a:cubicBezTo>
                  <a:pt x="38208" y="18484"/>
                  <a:pt x="38315" y="18401"/>
                  <a:pt x="38410" y="18305"/>
                </a:cubicBezTo>
                <a:lnTo>
                  <a:pt x="38422" y="18293"/>
                </a:lnTo>
                <a:cubicBezTo>
                  <a:pt x="39017" y="17710"/>
                  <a:pt x="39529" y="16519"/>
                  <a:pt x="39886" y="15936"/>
                </a:cubicBezTo>
                <a:cubicBezTo>
                  <a:pt x="40015" y="15737"/>
                  <a:pt x="40122" y="15611"/>
                  <a:pt x="40211" y="15611"/>
                </a:cubicBezTo>
                <a:cubicBezTo>
                  <a:pt x="40287" y="15611"/>
                  <a:pt x="40349" y="15704"/>
                  <a:pt x="40398" y="15924"/>
                </a:cubicBezTo>
                <a:cubicBezTo>
                  <a:pt x="40410" y="16019"/>
                  <a:pt x="40422" y="16103"/>
                  <a:pt x="40422" y="16198"/>
                </a:cubicBezTo>
                <a:cubicBezTo>
                  <a:pt x="40363" y="17639"/>
                  <a:pt x="37958" y="19627"/>
                  <a:pt x="37958" y="19627"/>
                </a:cubicBezTo>
                <a:cubicBezTo>
                  <a:pt x="37958" y="19627"/>
                  <a:pt x="38970" y="20246"/>
                  <a:pt x="40017" y="20853"/>
                </a:cubicBezTo>
                <a:lnTo>
                  <a:pt x="40196" y="20960"/>
                </a:lnTo>
                <a:lnTo>
                  <a:pt x="40565" y="21175"/>
                </a:lnTo>
                <a:lnTo>
                  <a:pt x="40744" y="21270"/>
                </a:lnTo>
                <a:cubicBezTo>
                  <a:pt x="41220" y="21568"/>
                  <a:pt x="41708" y="21818"/>
                  <a:pt x="42220" y="22032"/>
                </a:cubicBezTo>
                <a:cubicBezTo>
                  <a:pt x="42243" y="22040"/>
                  <a:pt x="42265" y="22043"/>
                  <a:pt x="42287" y="22043"/>
                </a:cubicBezTo>
                <a:cubicBezTo>
                  <a:pt x="42855" y="22043"/>
                  <a:pt x="43006" y="19530"/>
                  <a:pt x="43293" y="19530"/>
                </a:cubicBezTo>
                <a:cubicBezTo>
                  <a:pt x="43336" y="19530"/>
                  <a:pt x="43383" y="19588"/>
                  <a:pt x="43434" y="19722"/>
                </a:cubicBezTo>
                <a:cubicBezTo>
                  <a:pt x="43518" y="19937"/>
                  <a:pt x="43554" y="20175"/>
                  <a:pt x="43542" y="20413"/>
                </a:cubicBezTo>
                <a:cubicBezTo>
                  <a:pt x="43542" y="21520"/>
                  <a:pt x="42994" y="23008"/>
                  <a:pt x="42994" y="23008"/>
                </a:cubicBezTo>
                <a:cubicBezTo>
                  <a:pt x="42994" y="23008"/>
                  <a:pt x="43308" y="24695"/>
                  <a:pt x="45333" y="24695"/>
                </a:cubicBezTo>
                <a:cubicBezTo>
                  <a:pt x="45539" y="24695"/>
                  <a:pt x="45763" y="24678"/>
                  <a:pt x="46006" y="24639"/>
                </a:cubicBezTo>
                <a:cubicBezTo>
                  <a:pt x="46302" y="24590"/>
                  <a:pt x="46600" y="24566"/>
                  <a:pt x="46898" y="24566"/>
                </a:cubicBezTo>
                <a:cubicBezTo>
                  <a:pt x="47177" y="24566"/>
                  <a:pt x="47456" y="24587"/>
                  <a:pt x="47733" y="24628"/>
                </a:cubicBezTo>
                <a:cubicBezTo>
                  <a:pt x="47852" y="24651"/>
                  <a:pt x="47971" y="24675"/>
                  <a:pt x="48090" y="24699"/>
                </a:cubicBezTo>
                <a:cubicBezTo>
                  <a:pt x="48197" y="24723"/>
                  <a:pt x="48304" y="24759"/>
                  <a:pt x="48411" y="24794"/>
                </a:cubicBezTo>
                <a:cubicBezTo>
                  <a:pt x="48554" y="24842"/>
                  <a:pt x="48709" y="24890"/>
                  <a:pt x="48828" y="24949"/>
                </a:cubicBezTo>
                <a:cubicBezTo>
                  <a:pt x="48923" y="24985"/>
                  <a:pt x="48995" y="25032"/>
                  <a:pt x="49078" y="25068"/>
                </a:cubicBezTo>
                <a:cubicBezTo>
                  <a:pt x="49149" y="25104"/>
                  <a:pt x="49221" y="25151"/>
                  <a:pt x="49292" y="25187"/>
                </a:cubicBezTo>
                <a:cubicBezTo>
                  <a:pt x="49352" y="25235"/>
                  <a:pt x="49411" y="25271"/>
                  <a:pt x="49471" y="25306"/>
                </a:cubicBezTo>
                <a:cubicBezTo>
                  <a:pt x="49638" y="25413"/>
                  <a:pt x="49792" y="25544"/>
                  <a:pt x="49935" y="25687"/>
                </a:cubicBezTo>
                <a:cubicBezTo>
                  <a:pt x="49781" y="25449"/>
                  <a:pt x="49697" y="25282"/>
                  <a:pt x="49602" y="25128"/>
                </a:cubicBezTo>
                <a:cubicBezTo>
                  <a:pt x="49304" y="24568"/>
                  <a:pt x="48995" y="24020"/>
                  <a:pt x="48685" y="23485"/>
                </a:cubicBezTo>
                <a:cubicBezTo>
                  <a:pt x="48602" y="23330"/>
                  <a:pt x="48518" y="23187"/>
                  <a:pt x="48435" y="23044"/>
                </a:cubicBezTo>
                <a:cubicBezTo>
                  <a:pt x="48340" y="22901"/>
                  <a:pt x="48280" y="22794"/>
                  <a:pt x="48209" y="22663"/>
                </a:cubicBezTo>
                <a:cubicBezTo>
                  <a:pt x="48090" y="22473"/>
                  <a:pt x="47971" y="22282"/>
                  <a:pt x="47864" y="22092"/>
                </a:cubicBezTo>
                <a:cubicBezTo>
                  <a:pt x="47828" y="22032"/>
                  <a:pt x="47792" y="21972"/>
                  <a:pt x="47745" y="21913"/>
                </a:cubicBezTo>
                <a:lnTo>
                  <a:pt x="47745" y="21901"/>
                </a:lnTo>
                <a:cubicBezTo>
                  <a:pt x="47614" y="21687"/>
                  <a:pt x="47471" y="21472"/>
                  <a:pt x="47340" y="21258"/>
                </a:cubicBezTo>
                <a:lnTo>
                  <a:pt x="47328" y="21234"/>
                </a:lnTo>
                <a:lnTo>
                  <a:pt x="47197" y="21044"/>
                </a:lnTo>
                <a:lnTo>
                  <a:pt x="46911" y="20603"/>
                </a:lnTo>
                <a:lnTo>
                  <a:pt x="46887" y="20568"/>
                </a:lnTo>
                <a:lnTo>
                  <a:pt x="46744" y="20341"/>
                </a:lnTo>
                <a:lnTo>
                  <a:pt x="46482" y="19960"/>
                </a:lnTo>
                <a:lnTo>
                  <a:pt x="46447" y="19913"/>
                </a:lnTo>
                <a:cubicBezTo>
                  <a:pt x="46399" y="19829"/>
                  <a:pt x="46352" y="19758"/>
                  <a:pt x="46304" y="19687"/>
                </a:cubicBezTo>
                <a:lnTo>
                  <a:pt x="46066" y="19329"/>
                </a:lnTo>
                <a:lnTo>
                  <a:pt x="46018" y="19258"/>
                </a:lnTo>
                <a:lnTo>
                  <a:pt x="45851" y="19032"/>
                </a:lnTo>
                <a:cubicBezTo>
                  <a:pt x="45780" y="18925"/>
                  <a:pt x="45709" y="18817"/>
                  <a:pt x="45625" y="18722"/>
                </a:cubicBezTo>
                <a:lnTo>
                  <a:pt x="45566" y="18627"/>
                </a:lnTo>
                <a:lnTo>
                  <a:pt x="45399" y="18401"/>
                </a:lnTo>
                <a:lnTo>
                  <a:pt x="45185" y="18103"/>
                </a:lnTo>
                <a:lnTo>
                  <a:pt x="45113" y="18008"/>
                </a:lnTo>
                <a:lnTo>
                  <a:pt x="44947" y="17782"/>
                </a:lnTo>
                <a:lnTo>
                  <a:pt x="44744" y="17508"/>
                </a:lnTo>
                <a:cubicBezTo>
                  <a:pt x="44708" y="17472"/>
                  <a:pt x="44685" y="17436"/>
                  <a:pt x="44649" y="17401"/>
                </a:cubicBezTo>
                <a:cubicBezTo>
                  <a:pt x="44589" y="17329"/>
                  <a:pt x="44542" y="17258"/>
                  <a:pt x="44482" y="17186"/>
                </a:cubicBezTo>
                <a:lnTo>
                  <a:pt x="44292" y="16924"/>
                </a:lnTo>
                <a:lnTo>
                  <a:pt x="44185" y="16793"/>
                </a:lnTo>
                <a:lnTo>
                  <a:pt x="44018" y="16591"/>
                </a:lnTo>
                <a:cubicBezTo>
                  <a:pt x="43958" y="16519"/>
                  <a:pt x="43899" y="16436"/>
                  <a:pt x="43827" y="16353"/>
                </a:cubicBezTo>
                <a:lnTo>
                  <a:pt x="43708" y="16210"/>
                </a:lnTo>
                <a:lnTo>
                  <a:pt x="43554" y="16007"/>
                </a:lnTo>
                <a:lnTo>
                  <a:pt x="43375" y="15793"/>
                </a:lnTo>
                <a:lnTo>
                  <a:pt x="43232" y="15626"/>
                </a:lnTo>
                <a:lnTo>
                  <a:pt x="43077" y="15436"/>
                </a:lnTo>
                <a:lnTo>
                  <a:pt x="42911" y="15245"/>
                </a:lnTo>
                <a:lnTo>
                  <a:pt x="42756" y="15067"/>
                </a:lnTo>
                <a:lnTo>
                  <a:pt x="42601" y="14876"/>
                </a:lnTo>
                <a:lnTo>
                  <a:pt x="42434" y="14698"/>
                </a:lnTo>
                <a:lnTo>
                  <a:pt x="42268" y="14507"/>
                </a:lnTo>
                <a:lnTo>
                  <a:pt x="42113" y="14329"/>
                </a:lnTo>
                <a:lnTo>
                  <a:pt x="41958" y="14162"/>
                </a:lnTo>
                <a:lnTo>
                  <a:pt x="41780" y="13960"/>
                </a:lnTo>
                <a:cubicBezTo>
                  <a:pt x="41732" y="13912"/>
                  <a:pt x="41672" y="13852"/>
                  <a:pt x="41625" y="13793"/>
                </a:cubicBezTo>
                <a:lnTo>
                  <a:pt x="41482" y="13650"/>
                </a:lnTo>
                <a:lnTo>
                  <a:pt x="41279" y="13436"/>
                </a:lnTo>
                <a:lnTo>
                  <a:pt x="41137" y="13281"/>
                </a:lnTo>
                <a:lnTo>
                  <a:pt x="40994" y="13138"/>
                </a:lnTo>
                <a:cubicBezTo>
                  <a:pt x="40922" y="13055"/>
                  <a:pt x="40851" y="12983"/>
                  <a:pt x="40779" y="12912"/>
                </a:cubicBezTo>
                <a:lnTo>
                  <a:pt x="40637" y="12769"/>
                </a:lnTo>
                <a:cubicBezTo>
                  <a:pt x="40589" y="12721"/>
                  <a:pt x="40553" y="12674"/>
                  <a:pt x="40506" y="12638"/>
                </a:cubicBezTo>
                <a:lnTo>
                  <a:pt x="40279" y="12412"/>
                </a:lnTo>
                <a:lnTo>
                  <a:pt x="40256" y="12376"/>
                </a:lnTo>
                <a:cubicBezTo>
                  <a:pt x="40208" y="12340"/>
                  <a:pt x="40172" y="12293"/>
                  <a:pt x="40125" y="12257"/>
                </a:cubicBezTo>
                <a:lnTo>
                  <a:pt x="40017" y="12150"/>
                </a:lnTo>
                <a:lnTo>
                  <a:pt x="39791" y="11924"/>
                </a:lnTo>
                <a:lnTo>
                  <a:pt x="39672" y="11816"/>
                </a:lnTo>
                <a:lnTo>
                  <a:pt x="39624" y="11769"/>
                </a:lnTo>
                <a:lnTo>
                  <a:pt x="39517" y="11662"/>
                </a:lnTo>
                <a:lnTo>
                  <a:pt x="39279" y="11447"/>
                </a:lnTo>
                <a:lnTo>
                  <a:pt x="39017" y="11185"/>
                </a:lnTo>
                <a:lnTo>
                  <a:pt x="38779" y="10971"/>
                </a:lnTo>
                <a:lnTo>
                  <a:pt x="38577" y="10793"/>
                </a:lnTo>
                <a:lnTo>
                  <a:pt x="38529" y="10745"/>
                </a:lnTo>
                <a:lnTo>
                  <a:pt x="38505" y="10733"/>
                </a:lnTo>
                <a:lnTo>
                  <a:pt x="38267" y="10519"/>
                </a:lnTo>
                <a:lnTo>
                  <a:pt x="38053" y="10328"/>
                </a:lnTo>
                <a:lnTo>
                  <a:pt x="37981" y="10269"/>
                </a:lnTo>
                <a:lnTo>
                  <a:pt x="37755" y="10066"/>
                </a:lnTo>
                <a:lnTo>
                  <a:pt x="37529" y="9876"/>
                </a:lnTo>
                <a:lnTo>
                  <a:pt x="37446" y="9816"/>
                </a:lnTo>
                <a:lnTo>
                  <a:pt x="37243" y="9638"/>
                </a:lnTo>
                <a:lnTo>
                  <a:pt x="36993" y="9435"/>
                </a:lnTo>
                <a:lnTo>
                  <a:pt x="36922" y="9376"/>
                </a:lnTo>
                <a:lnTo>
                  <a:pt x="36719" y="9209"/>
                </a:lnTo>
                <a:lnTo>
                  <a:pt x="36469" y="9007"/>
                </a:lnTo>
                <a:lnTo>
                  <a:pt x="36386" y="8935"/>
                </a:lnTo>
                <a:lnTo>
                  <a:pt x="36195" y="8792"/>
                </a:lnTo>
                <a:lnTo>
                  <a:pt x="35934" y="8590"/>
                </a:lnTo>
                <a:cubicBezTo>
                  <a:pt x="35898" y="8566"/>
                  <a:pt x="35874" y="8542"/>
                  <a:pt x="35838" y="8518"/>
                </a:cubicBezTo>
                <a:lnTo>
                  <a:pt x="35660" y="8387"/>
                </a:lnTo>
                <a:lnTo>
                  <a:pt x="35386" y="8173"/>
                </a:lnTo>
                <a:lnTo>
                  <a:pt x="35291" y="8102"/>
                </a:lnTo>
                <a:lnTo>
                  <a:pt x="35136" y="7983"/>
                </a:lnTo>
                <a:lnTo>
                  <a:pt x="34850" y="7780"/>
                </a:lnTo>
                <a:lnTo>
                  <a:pt x="34767" y="7721"/>
                </a:lnTo>
                <a:lnTo>
                  <a:pt x="34743" y="7709"/>
                </a:lnTo>
                <a:lnTo>
                  <a:pt x="34588" y="7602"/>
                </a:lnTo>
                <a:lnTo>
                  <a:pt x="34314" y="7399"/>
                </a:lnTo>
                <a:lnTo>
                  <a:pt x="34183" y="7304"/>
                </a:lnTo>
                <a:lnTo>
                  <a:pt x="34148" y="7280"/>
                </a:lnTo>
                <a:lnTo>
                  <a:pt x="34124" y="7268"/>
                </a:lnTo>
                <a:lnTo>
                  <a:pt x="34100" y="7256"/>
                </a:lnTo>
                <a:lnTo>
                  <a:pt x="34052" y="7221"/>
                </a:lnTo>
                <a:cubicBezTo>
                  <a:pt x="33957" y="7161"/>
                  <a:pt x="33862" y="7090"/>
                  <a:pt x="33767" y="7030"/>
                </a:cubicBezTo>
                <a:lnTo>
                  <a:pt x="33624" y="6935"/>
                </a:lnTo>
                <a:lnTo>
                  <a:pt x="33505" y="6852"/>
                </a:lnTo>
                <a:lnTo>
                  <a:pt x="33219" y="6673"/>
                </a:lnTo>
                <a:lnTo>
                  <a:pt x="33064" y="6566"/>
                </a:lnTo>
                <a:lnTo>
                  <a:pt x="32945" y="6482"/>
                </a:lnTo>
                <a:lnTo>
                  <a:pt x="32683" y="6316"/>
                </a:lnTo>
                <a:lnTo>
                  <a:pt x="32505" y="6209"/>
                </a:lnTo>
                <a:lnTo>
                  <a:pt x="32385" y="6125"/>
                </a:lnTo>
                <a:lnTo>
                  <a:pt x="32124" y="5971"/>
                </a:lnTo>
                <a:lnTo>
                  <a:pt x="31933" y="5851"/>
                </a:lnTo>
                <a:lnTo>
                  <a:pt x="31814" y="5780"/>
                </a:lnTo>
                <a:lnTo>
                  <a:pt x="31576" y="5637"/>
                </a:lnTo>
                <a:lnTo>
                  <a:pt x="31373" y="5518"/>
                </a:lnTo>
                <a:lnTo>
                  <a:pt x="31254" y="5447"/>
                </a:lnTo>
                <a:cubicBezTo>
                  <a:pt x="31171" y="5399"/>
                  <a:pt x="31100" y="5363"/>
                  <a:pt x="31016" y="5316"/>
                </a:cubicBezTo>
                <a:lnTo>
                  <a:pt x="30802" y="5185"/>
                </a:lnTo>
                <a:cubicBezTo>
                  <a:pt x="30766" y="5161"/>
                  <a:pt x="30719" y="5149"/>
                  <a:pt x="30683" y="5125"/>
                </a:cubicBezTo>
                <a:lnTo>
                  <a:pt x="30457" y="5006"/>
                </a:lnTo>
                <a:lnTo>
                  <a:pt x="30230" y="4875"/>
                </a:lnTo>
                <a:lnTo>
                  <a:pt x="30123" y="4816"/>
                </a:lnTo>
                <a:lnTo>
                  <a:pt x="29909" y="4697"/>
                </a:lnTo>
                <a:lnTo>
                  <a:pt x="29659" y="4566"/>
                </a:lnTo>
                <a:lnTo>
                  <a:pt x="29540" y="4506"/>
                </a:lnTo>
                <a:cubicBezTo>
                  <a:pt x="29480" y="4470"/>
                  <a:pt x="29409" y="4447"/>
                  <a:pt x="29337" y="4411"/>
                </a:cubicBezTo>
                <a:lnTo>
                  <a:pt x="29076" y="4280"/>
                </a:lnTo>
                <a:lnTo>
                  <a:pt x="28945" y="4208"/>
                </a:lnTo>
                <a:lnTo>
                  <a:pt x="28778" y="4125"/>
                </a:lnTo>
                <a:lnTo>
                  <a:pt x="28516" y="3994"/>
                </a:lnTo>
                <a:lnTo>
                  <a:pt x="28397" y="3946"/>
                </a:lnTo>
                <a:lnTo>
                  <a:pt x="28206" y="3851"/>
                </a:lnTo>
                <a:lnTo>
                  <a:pt x="27944" y="3732"/>
                </a:lnTo>
                <a:lnTo>
                  <a:pt x="27825" y="3673"/>
                </a:lnTo>
                <a:lnTo>
                  <a:pt x="27611" y="3577"/>
                </a:lnTo>
                <a:lnTo>
                  <a:pt x="27373" y="3470"/>
                </a:lnTo>
                <a:lnTo>
                  <a:pt x="27242" y="3411"/>
                </a:lnTo>
                <a:lnTo>
                  <a:pt x="27028" y="3315"/>
                </a:lnTo>
                <a:lnTo>
                  <a:pt x="26801" y="3220"/>
                </a:lnTo>
                <a:lnTo>
                  <a:pt x="26659" y="3161"/>
                </a:lnTo>
                <a:lnTo>
                  <a:pt x="26432" y="3065"/>
                </a:lnTo>
                <a:lnTo>
                  <a:pt x="26230" y="2982"/>
                </a:lnTo>
                <a:lnTo>
                  <a:pt x="26063" y="2911"/>
                </a:lnTo>
                <a:lnTo>
                  <a:pt x="25837" y="2827"/>
                </a:lnTo>
                <a:lnTo>
                  <a:pt x="25647" y="2744"/>
                </a:lnTo>
                <a:lnTo>
                  <a:pt x="25480" y="2684"/>
                </a:lnTo>
                <a:lnTo>
                  <a:pt x="25242" y="2589"/>
                </a:lnTo>
                <a:lnTo>
                  <a:pt x="25075" y="2530"/>
                </a:lnTo>
                <a:lnTo>
                  <a:pt x="24885" y="2458"/>
                </a:lnTo>
                <a:lnTo>
                  <a:pt x="24646" y="2375"/>
                </a:lnTo>
                <a:lnTo>
                  <a:pt x="24492" y="2315"/>
                </a:lnTo>
                <a:lnTo>
                  <a:pt x="24301" y="2244"/>
                </a:lnTo>
                <a:lnTo>
                  <a:pt x="24051" y="2161"/>
                </a:lnTo>
                <a:lnTo>
                  <a:pt x="23908" y="2113"/>
                </a:lnTo>
                <a:lnTo>
                  <a:pt x="23706" y="2041"/>
                </a:lnTo>
                <a:cubicBezTo>
                  <a:pt x="23622" y="2018"/>
                  <a:pt x="23539" y="1982"/>
                  <a:pt x="23444" y="1958"/>
                </a:cubicBezTo>
                <a:lnTo>
                  <a:pt x="23325" y="1922"/>
                </a:lnTo>
                <a:lnTo>
                  <a:pt x="23111" y="1851"/>
                </a:lnTo>
                <a:lnTo>
                  <a:pt x="22849" y="1768"/>
                </a:lnTo>
                <a:lnTo>
                  <a:pt x="22741" y="1732"/>
                </a:lnTo>
                <a:lnTo>
                  <a:pt x="22515" y="1660"/>
                </a:lnTo>
                <a:lnTo>
                  <a:pt x="22241" y="1589"/>
                </a:lnTo>
                <a:lnTo>
                  <a:pt x="22158" y="1565"/>
                </a:lnTo>
                <a:lnTo>
                  <a:pt x="21908" y="1494"/>
                </a:lnTo>
                <a:lnTo>
                  <a:pt x="21634" y="1410"/>
                </a:lnTo>
                <a:lnTo>
                  <a:pt x="21563" y="1399"/>
                </a:lnTo>
                <a:lnTo>
                  <a:pt x="21313" y="1327"/>
                </a:lnTo>
                <a:lnTo>
                  <a:pt x="21027" y="1256"/>
                </a:lnTo>
                <a:lnTo>
                  <a:pt x="20979" y="1244"/>
                </a:lnTo>
                <a:lnTo>
                  <a:pt x="20705" y="1172"/>
                </a:lnTo>
                <a:lnTo>
                  <a:pt x="20408" y="1101"/>
                </a:lnTo>
                <a:lnTo>
                  <a:pt x="20384" y="1101"/>
                </a:lnTo>
                <a:lnTo>
                  <a:pt x="20098" y="1029"/>
                </a:lnTo>
                <a:lnTo>
                  <a:pt x="19789" y="958"/>
                </a:lnTo>
                <a:lnTo>
                  <a:pt x="19491" y="898"/>
                </a:lnTo>
                <a:lnTo>
                  <a:pt x="19181" y="827"/>
                </a:lnTo>
                <a:lnTo>
                  <a:pt x="18872" y="768"/>
                </a:lnTo>
                <a:lnTo>
                  <a:pt x="18574" y="708"/>
                </a:lnTo>
                <a:lnTo>
                  <a:pt x="18217" y="648"/>
                </a:lnTo>
                <a:lnTo>
                  <a:pt x="17824" y="577"/>
                </a:lnTo>
                <a:cubicBezTo>
                  <a:pt x="17669" y="553"/>
                  <a:pt x="17526" y="517"/>
                  <a:pt x="17360" y="494"/>
                </a:cubicBezTo>
                <a:lnTo>
                  <a:pt x="17110" y="458"/>
                </a:lnTo>
                <a:lnTo>
                  <a:pt x="16753" y="398"/>
                </a:lnTo>
                <a:lnTo>
                  <a:pt x="16479" y="363"/>
                </a:lnTo>
                <a:lnTo>
                  <a:pt x="16133" y="315"/>
                </a:lnTo>
                <a:lnTo>
                  <a:pt x="15860" y="291"/>
                </a:lnTo>
                <a:lnTo>
                  <a:pt x="15526" y="244"/>
                </a:lnTo>
                <a:lnTo>
                  <a:pt x="15252" y="220"/>
                </a:lnTo>
                <a:lnTo>
                  <a:pt x="14907" y="184"/>
                </a:lnTo>
                <a:lnTo>
                  <a:pt x="14633" y="160"/>
                </a:lnTo>
                <a:cubicBezTo>
                  <a:pt x="14526" y="148"/>
                  <a:pt x="14407" y="136"/>
                  <a:pt x="14288" y="125"/>
                </a:cubicBezTo>
                <a:lnTo>
                  <a:pt x="14026" y="101"/>
                </a:lnTo>
                <a:lnTo>
                  <a:pt x="13800" y="89"/>
                </a:lnTo>
                <a:lnTo>
                  <a:pt x="13693" y="89"/>
                </a:lnTo>
                <a:cubicBezTo>
                  <a:pt x="13550" y="77"/>
                  <a:pt x="13419" y="65"/>
                  <a:pt x="13276" y="65"/>
                </a:cubicBezTo>
                <a:lnTo>
                  <a:pt x="13097" y="65"/>
                </a:lnTo>
                <a:cubicBezTo>
                  <a:pt x="12919" y="53"/>
                  <a:pt x="12740" y="41"/>
                  <a:pt x="12573" y="41"/>
                </a:cubicBezTo>
                <a:lnTo>
                  <a:pt x="12371" y="29"/>
                </a:lnTo>
                <a:cubicBezTo>
                  <a:pt x="12145" y="29"/>
                  <a:pt x="11919" y="17"/>
                  <a:pt x="11704" y="6"/>
                </a:cubicBezTo>
                <a:lnTo>
                  <a:pt x="11681" y="6"/>
                </a:lnTo>
                <a:cubicBezTo>
                  <a:pt x="11466" y="2"/>
                  <a:pt x="11252" y="1"/>
                  <a:pt x="11038" y="1"/>
                </a:cubicBezTo>
                <a:close/>
              </a:path>
            </a:pathLst>
          </a:custGeom>
          <a:solidFill>
            <a:schemeClr val="accent1">
              <a:alpha val="531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08" name="Google Shape;3808;p47"/>
          <p:cNvGrpSpPr/>
          <p:nvPr/>
        </p:nvGrpSpPr>
        <p:grpSpPr>
          <a:xfrm rot="60264">
            <a:off x="-1448894" y="-835367"/>
            <a:ext cx="4195408" cy="3621634"/>
            <a:chOff x="2695275" y="1049450"/>
            <a:chExt cx="1439175" cy="1242350"/>
          </a:xfrm>
        </p:grpSpPr>
        <p:sp>
          <p:nvSpPr>
            <p:cNvPr id="3809" name="Google Shape;3809;p47"/>
            <p:cNvSpPr/>
            <p:nvPr/>
          </p:nvSpPr>
          <p:spPr>
            <a:xfrm>
              <a:off x="2895600" y="1049450"/>
              <a:ext cx="1238850" cy="1242350"/>
            </a:xfrm>
            <a:custGeom>
              <a:rect b="b" l="l" r="r" t="t"/>
              <a:pathLst>
                <a:path extrusionOk="0" h="49694" w="49554">
                  <a:moveTo>
                    <a:pt x="12551" y="1"/>
                  </a:moveTo>
                  <a:cubicBezTo>
                    <a:pt x="12492" y="1"/>
                    <a:pt x="12432" y="7"/>
                    <a:pt x="12371" y="21"/>
                  </a:cubicBezTo>
                  <a:cubicBezTo>
                    <a:pt x="12073" y="80"/>
                    <a:pt x="11847" y="342"/>
                    <a:pt x="11644" y="569"/>
                  </a:cubicBezTo>
                  <a:lnTo>
                    <a:pt x="8251" y="4605"/>
                  </a:lnTo>
                  <a:cubicBezTo>
                    <a:pt x="7882" y="2962"/>
                    <a:pt x="8596" y="1259"/>
                    <a:pt x="10025" y="354"/>
                  </a:cubicBezTo>
                  <a:lnTo>
                    <a:pt x="10025" y="354"/>
                  </a:lnTo>
                  <a:cubicBezTo>
                    <a:pt x="9873" y="366"/>
                    <a:pt x="9721" y="372"/>
                    <a:pt x="9569" y="372"/>
                  </a:cubicBezTo>
                  <a:cubicBezTo>
                    <a:pt x="8557" y="372"/>
                    <a:pt x="7546" y="139"/>
                    <a:pt x="6541" y="139"/>
                  </a:cubicBezTo>
                  <a:cubicBezTo>
                    <a:pt x="6361" y="139"/>
                    <a:pt x="6181" y="146"/>
                    <a:pt x="6001" y="164"/>
                  </a:cubicBezTo>
                  <a:cubicBezTo>
                    <a:pt x="1845" y="545"/>
                    <a:pt x="1441" y="3486"/>
                    <a:pt x="619" y="6760"/>
                  </a:cubicBezTo>
                  <a:cubicBezTo>
                    <a:pt x="583" y="6879"/>
                    <a:pt x="560" y="7010"/>
                    <a:pt x="524" y="7141"/>
                  </a:cubicBezTo>
                  <a:lnTo>
                    <a:pt x="167" y="7474"/>
                  </a:lnTo>
                  <a:lnTo>
                    <a:pt x="167" y="7474"/>
                  </a:lnTo>
                  <a:lnTo>
                    <a:pt x="464" y="7379"/>
                  </a:lnTo>
                  <a:lnTo>
                    <a:pt x="464" y="7379"/>
                  </a:lnTo>
                  <a:cubicBezTo>
                    <a:pt x="0" y="9558"/>
                    <a:pt x="119" y="11820"/>
                    <a:pt x="810" y="13927"/>
                  </a:cubicBezTo>
                  <a:cubicBezTo>
                    <a:pt x="1691" y="16594"/>
                    <a:pt x="3536" y="18833"/>
                    <a:pt x="5989" y="20214"/>
                  </a:cubicBezTo>
                  <a:cubicBezTo>
                    <a:pt x="6787" y="20666"/>
                    <a:pt x="7668" y="21012"/>
                    <a:pt x="8584" y="21012"/>
                  </a:cubicBezTo>
                  <a:cubicBezTo>
                    <a:pt x="10263" y="21000"/>
                    <a:pt x="11680" y="19821"/>
                    <a:pt x="12859" y="18630"/>
                  </a:cubicBezTo>
                  <a:lnTo>
                    <a:pt x="12859" y="18630"/>
                  </a:lnTo>
                  <a:cubicBezTo>
                    <a:pt x="12073" y="20547"/>
                    <a:pt x="11382" y="22988"/>
                    <a:pt x="12811" y="24488"/>
                  </a:cubicBezTo>
                  <a:cubicBezTo>
                    <a:pt x="13335" y="25024"/>
                    <a:pt x="14061" y="25334"/>
                    <a:pt x="14752" y="25619"/>
                  </a:cubicBezTo>
                  <a:cubicBezTo>
                    <a:pt x="16585" y="26369"/>
                    <a:pt x="18467" y="27179"/>
                    <a:pt x="19883" y="28548"/>
                  </a:cubicBezTo>
                  <a:cubicBezTo>
                    <a:pt x="20324" y="28977"/>
                    <a:pt x="20717" y="29441"/>
                    <a:pt x="21193" y="29810"/>
                  </a:cubicBezTo>
                  <a:cubicBezTo>
                    <a:pt x="22491" y="30799"/>
                    <a:pt x="24396" y="31025"/>
                    <a:pt x="25277" y="32394"/>
                  </a:cubicBezTo>
                  <a:cubicBezTo>
                    <a:pt x="25587" y="32882"/>
                    <a:pt x="25729" y="33454"/>
                    <a:pt x="26063" y="33930"/>
                  </a:cubicBezTo>
                  <a:cubicBezTo>
                    <a:pt x="26493" y="34554"/>
                    <a:pt x="27254" y="34887"/>
                    <a:pt x="28010" y="34887"/>
                  </a:cubicBezTo>
                  <a:cubicBezTo>
                    <a:pt x="28552" y="34887"/>
                    <a:pt x="29091" y="34716"/>
                    <a:pt x="29504" y="34359"/>
                  </a:cubicBezTo>
                  <a:lnTo>
                    <a:pt x="29504" y="34359"/>
                  </a:lnTo>
                  <a:cubicBezTo>
                    <a:pt x="29182" y="35144"/>
                    <a:pt x="28539" y="35763"/>
                    <a:pt x="27742" y="36061"/>
                  </a:cubicBezTo>
                  <a:cubicBezTo>
                    <a:pt x="28754" y="36549"/>
                    <a:pt x="28635" y="38347"/>
                    <a:pt x="29706" y="38669"/>
                  </a:cubicBezTo>
                  <a:cubicBezTo>
                    <a:pt x="29830" y="38694"/>
                    <a:pt x="29958" y="38707"/>
                    <a:pt x="30085" y="38707"/>
                  </a:cubicBezTo>
                  <a:cubicBezTo>
                    <a:pt x="30253" y="38707"/>
                    <a:pt x="30420" y="38685"/>
                    <a:pt x="30575" y="38645"/>
                  </a:cubicBezTo>
                  <a:cubicBezTo>
                    <a:pt x="31444" y="38466"/>
                    <a:pt x="32302" y="38240"/>
                    <a:pt x="33135" y="37954"/>
                  </a:cubicBezTo>
                  <a:cubicBezTo>
                    <a:pt x="33290" y="37895"/>
                    <a:pt x="33433" y="37835"/>
                    <a:pt x="33588" y="37787"/>
                  </a:cubicBezTo>
                  <a:lnTo>
                    <a:pt x="33588" y="37787"/>
                  </a:lnTo>
                  <a:cubicBezTo>
                    <a:pt x="33480" y="37859"/>
                    <a:pt x="33373" y="37930"/>
                    <a:pt x="33266" y="38002"/>
                  </a:cubicBezTo>
                  <a:cubicBezTo>
                    <a:pt x="32361" y="38621"/>
                    <a:pt x="31468" y="39240"/>
                    <a:pt x="30563" y="39859"/>
                  </a:cubicBezTo>
                  <a:cubicBezTo>
                    <a:pt x="30587" y="40014"/>
                    <a:pt x="30647" y="40169"/>
                    <a:pt x="30742" y="40300"/>
                  </a:cubicBezTo>
                  <a:cubicBezTo>
                    <a:pt x="31049" y="40734"/>
                    <a:pt x="31672" y="40919"/>
                    <a:pt x="32299" y="40919"/>
                  </a:cubicBezTo>
                  <a:cubicBezTo>
                    <a:pt x="32548" y="40919"/>
                    <a:pt x="32798" y="40890"/>
                    <a:pt x="33028" y="40835"/>
                  </a:cubicBezTo>
                  <a:cubicBezTo>
                    <a:pt x="34481" y="40490"/>
                    <a:pt x="35778" y="39704"/>
                    <a:pt x="37064" y="38919"/>
                  </a:cubicBezTo>
                  <a:lnTo>
                    <a:pt x="37064" y="38919"/>
                  </a:lnTo>
                  <a:cubicBezTo>
                    <a:pt x="36421" y="40252"/>
                    <a:pt x="35409" y="41371"/>
                    <a:pt x="34147" y="42145"/>
                  </a:cubicBezTo>
                  <a:cubicBezTo>
                    <a:pt x="33861" y="42312"/>
                    <a:pt x="33528" y="42574"/>
                    <a:pt x="33635" y="42883"/>
                  </a:cubicBezTo>
                  <a:cubicBezTo>
                    <a:pt x="33707" y="43038"/>
                    <a:pt x="33838" y="43169"/>
                    <a:pt x="34004" y="43229"/>
                  </a:cubicBezTo>
                  <a:cubicBezTo>
                    <a:pt x="34647" y="43586"/>
                    <a:pt x="35302" y="43931"/>
                    <a:pt x="35945" y="44288"/>
                  </a:cubicBezTo>
                  <a:cubicBezTo>
                    <a:pt x="36302" y="44479"/>
                    <a:pt x="36671" y="44681"/>
                    <a:pt x="37076" y="44681"/>
                  </a:cubicBezTo>
                  <a:cubicBezTo>
                    <a:pt x="37421" y="44645"/>
                    <a:pt x="37755" y="44550"/>
                    <a:pt x="38064" y="44384"/>
                  </a:cubicBezTo>
                  <a:lnTo>
                    <a:pt x="40969" y="43038"/>
                  </a:lnTo>
                  <a:lnTo>
                    <a:pt x="38326" y="46003"/>
                  </a:lnTo>
                  <a:cubicBezTo>
                    <a:pt x="38374" y="47134"/>
                    <a:pt x="39469" y="47944"/>
                    <a:pt x="40565" y="48170"/>
                  </a:cubicBezTo>
                  <a:cubicBezTo>
                    <a:pt x="41023" y="48264"/>
                    <a:pt x="41488" y="48288"/>
                    <a:pt x="41955" y="48288"/>
                  </a:cubicBezTo>
                  <a:cubicBezTo>
                    <a:pt x="42427" y="48288"/>
                    <a:pt x="42901" y="48264"/>
                    <a:pt x="43375" y="48264"/>
                  </a:cubicBezTo>
                  <a:cubicBezTo>
                    <a:pt x="43554" y="48264"/>
                    <a:pt x="43732" y="48267"/>
                    <a:pt x="43910" y="48277"/>
                  </a:cubicBezTo>
                  <a:cubicBezTo>
                    <a:pt x="45029" y="48325"/>
                    <a:pt x="46256" y="48706"/>
                    <a:pt x="46792" y="49694"/>
                  </a:cubicBezTo>
                  <a:lnTo>
                    <a:pt x="46815" y="49348"/>
                  </a:lnTo>
                  <a:cubicBezTo>
                    <a:pt x="46542" y="46717"/>
                    <a:pt x="48851" y="44491"/>
                    <a:pt x="49256" y="41871"/>
                  </a:cubicBezTo>
                  <a:cubicBezTo>
                    <a:pt x="49554" y="39931"/>
                    <a:pt x="48780" y="38002"/>
                    <a:pt x="48018" y="36180"/>
                  </a:cubicBezTo>
                  <a:cubicBezTo>
                    <a:pt x="47732" y="35502"/>
                    <a:pt x="47446" y="34811"/>
                    <a:pt x="46923" y="34275"/>
                  </a:cubicBezTo>
                  <a:cubicBezTo>
                    <a:pt x="46528" y="33872"/>
                    <a:pt x="45971" y="33588"/>
                    <a:pt x="45415" y="33588"/>
                  </a:cubicBezTo>
                  <a:cubicBezTo>
                    <a:pt x="45249" y="33588"/>
                    <a:pt x="45084" y="33613"/>
                    <a:pt x="44922" y="33668"/>
                  </a:cubicBezTo>
                  <a:cubicBezTo>
                    <a:pt x="44803" y="33168"/>
                    <a:pt x="45375" y="32787"/>
                    <a:pt x="45684" y="32370"/>
                  </a:cubicBezTo>
                  <a:cubicBezTo>
                    <a:pt x="46327" y="31513"/>
                    <a:pt x="45863" y="30298"/>
                    <a:pt x="45399" y="29334"/>
                  </a:cubicBezTo>
                  <a:cubicBezTo>
                    <a:pt x="44970" y="28477"/>
                    <a:pt x="44541" y="27608"/>
                    <a:pt x="43863" y="26953"/>
                  </a:cubicBezTo>
                  <a:cubicBezTo>
                    <a:pt x="43310" y="26429"/>
                    <a:pt x="42568" y="26058"/>
                    <a:pt x="41824" y="26058"/>
                  </a:cubicBezTo>
                  <a:cubicBezTo>
                    <a:pt x="41637" y="26058"/>
                    <a:pt x="41451" y="26081"/>
                    <a:pt x="41267" y="26131"/>
                  </a:cubicBezTo>
                  <a:lnTo>
                    <a:pt x="42827" y="25060"/>
                  </a:lnTo>
                  <a:cubicBezTo>
                    <a:pt x="42471" y="24979"/>
                    <a:pt x="42112" y="24939"/>
                    <a:pt x="41756" y="24939"/>
                  </a:cubicBezTo>
                  <a:cubicBezTo>
                    <a:pt x="40382" y="24939"/>
                    <a:pt x="39050" y="25527"/>
                    <a:pt x="38124" y="26596"/>
                  </a:cubicBezTo>
                  <a:cubicBezTo>
                    <a:pt x="37648" y="26596"/>
                    <a:pt x="37302" y="26048"/>
                    <a:pt x="37350" y="25584"/>
                  </a:cubicBezTo>
                  <a:cubicBezTo>
                    <a:pt x="37398" y="25107"/>
                    <a:pt x="37695" y="24691"/>
                    <a:pt x="37993" y="24322"/>
                  </a:cubicBezTo>
                  <a:cubicBezTo>
                    <a:pt x="38814" y="23298"/>
                    <a:pt x="39743" y="22369"/>
                    <a:pt x="40755" y="21536"/>
                  </a:cubicBezTo>
                  <a:cubicBezTo>
                    <a:pt x="38802" y="19023"/>
                    <a:pt x="36516" y="16785"/>
                    <a:pt x="33969" y="14868"/>
                  </a:cubicBezTo>
                  <a:cubicBezTo>
                    <a:pt x="32064" y="16273"/>
                    <a:pt x="30790" y="15880"/>
                    <a:pt x="28706" y="17011"/>
                  </a:cubicBezTo>
                  <a:cubicBezTo>
                    <a:pt x="29444" y="15344"/>
                    <a:pt x="30385" y="14154"/>
                    <a:pt x="31659" y="12832"/>
                  </a:cubicBezTo>
                  <a:cubicBezTo>
                    <a:pt x="31409" y="12642"/>
                    <a:pt x="26265" y="7974"/>
                    <a:pt x="23146" y="5831"/>
                  </a:cubicBezTo>
                  <a:cubicBezTo>
                    <a:pt x="20014" y="3676"/>
                    <a:pt x="16693" y="1795"/>
                    <a:pt x="13240" y="200"/>
                  </a:cubicBezTo>
                  <a:cubicBezTo>
                    <a:pt x="13020" y="104"/>
                    <a:pt x="12792" y="1"/>
                    <a:pt x="125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0" name="Google Shape;3810;p47"/>
            <p:cNvSpPr/>
            <p:nvPr/>
          </p:nvSpPr>
          <p:spPr>
            <a:xfrm>
              <a:off x="2695275" y="1157425"/>
              <a:ext cx="1356425" cy="1094200"/>
            </a:xfrm>
            <a:custGeom>
              <a:rect b="b" l="l" r="r" t="t"/>
              <a:pathLst>
                <a:path extrusionOk="0" h="43768" w="54257">
                  <a:moveTo>
                    <a:pt x="48" y="0"/>
                  </a:moveTo>
                  <a:lnTo>
                    <a:pt x="0" y="179"/>
                  </a:lnTo>
                  <a:cubicBezTo>
                    <a:pt x="4810" y="1417"/>
                    <a:pt x="12811" y="3870"/>
                    <a:pt x="26861" y="10811"/>
                  </a:cubicBezTo>
                  <a:cubicBezTo>
                    <a:pt x="39696" y="17157"/>
                    <a:pt x="50887" y="30706"/>
                    <a:pt x="54066" y="43767"/>
                  </a:cubicBezTo>
                  <a:lnTo>
                    <a:pt x="54257" y="43720"/>
                  </a:lnTo>
                  <a:cubicBezTo>
                    <a:pt x="51054" y="30611"/>
                    <a:pt x="39827" y="17014"/>
                    <a:pt x="26944" y="10644"/>
                  </a:cubicBezTo>
                  <a:cubicBezTo>
                    <a:pt x="12895" y="3691"/>
                    <a:pt x="4858" y="1238"/>
                    <a:pt x="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811" name="Google Shape;3811;p47"/>
            <p:cNvSpPr/>
            <p:nvPr/>
          </p:nvSpPr>
          <p:spPr>
            <a:xfrm>
              <a:off x="3659675" y="1999475"/>
              <a:ext cx="135450" cy="60600"/>
            </a:xfrm>
            <a:custGeom>
              <a:rect b="b" l="l" r="r" t="t"/>
              <a:pathLst>
                <a:path extrusionOk="0" h="2424" w="5418">
                  <a:moveTo>
                    <a:pt x="2703" y="1"/>
                  </a:moveTo>
                  <a:cubicBezTo>
                    <a:pt x="1798" y="620"/>
                    <a:pt x="905" y="1239"/>
                    <a:pt x="0" y="1858"/>
                  </a:cubicBezTo>
                  <a:cubicBezTo>
                    <a:pt x="24" y="2013"/>
                    <a:pt x="84" y="2156"/>
                    <a:pt x="179" y="2287"/>
                  </a:cubicBezTo>
                  <a:cubicBezTo>
                    <a:pt x="552" y="2378"/>
                    <a:pt x="937" y="2424"/>
                    <a:pt x="1323" y="2424"/>
                  </a:cubicBezTo>
                  <a:cubicBezTo>
                    <a:pt x="1590" y="2424"/>
                    <a:pt x="1857" y="2402"/>
                    <a:pt x="2120" y="2358"/>
                  </a:cubicBezTo>
                  <a:cubicBezTo>
                    <a:pt x="3286" y="2180"/>
                    <a:pt x="4358" y="1668"/>
                    <a:pt x="5418" y="1144"/>
                  </a:cubicBezTo>
                  <a:cubicBezTo>
                    <a:pt x="4632" y="560"/>
                    <a:pt x="3596" y="394"/>
                    <a:pt x="27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2" name="Google Shape;3812;p47"/>
            <p:cNvSpPr/>
            <p:nvPr/>
          </p:nvSpPr>
          <p:spPr>
            <a:xfrm>
              <a:off x="2915825" y="1397625"/>
              <a:ext cx="808175" cy="619425"/>
            </a:xfrm>
            <a:custGeom>
              <a:rect b="b" l="l" r="r" t="t"/>
              <a:pathLst>
                <a:path extrusionOk="0" h="24777" w="32327">
                  <a:moveTo>
                    <a:pt x="1" y="0"/>
                  </a:moveTo>
                  <a:cubicBezTo>
                    <a:pt x="870" y="2667"/>
                    <a:pt x="2727" y="4906"/>
                    <a:pt x="5168" y="6287"/>
                  </a:cubicBezTo>
                  <a:cubicBezTo>
                    <a:pt x="5966" y="6727"/>
                    <a:pt x="6847" y="7085"/>
                    <a:pt x="7764" y="7085"/>
                  </a:cubicBezTo>
                  <a:cubicBezTo>
                    <a:pt x="9442" y="7073"/>
                    <a:pt x="10871" y="5894"/>
                    <a:pt x="12038" y="4703"/>
                  </a:cubicBezTo>
                  <a:lnTo>
                    <a:pt x="12038" y="4703"/>
                  </a:lnTo>
                  <a:cubicBezTo>
                    <a:pt x="11264" y="6620"/>
                    <a:pt x="10561" y="9061"/>
                    <a:pt x="12002" y="10549"/>
                  </a:cubicBezTo>
                  <a:cubicBezTo>
                    <a:pt x="12526" y="11097"/>
                    <a:pt x="13240" y="11395"/>
                    <a:pt x="13943" y="11692"/>
                  </a:cubicBezTo>
                  <a:cubicBezTo>
                    <a:pt x="15776" y="12442"/>
                    <a:pt x="17646" y="13240"/>
                    <a:pt x="19074" y="14621"/>
                  </a:cubicBezTo>
                  <a:cubicBezTo>
                    <a:pt x="19515" y="15038"/>
                    <a:pt x="19896" y="15514"/>
                    <a:pt x="20372" y="15871"/>
                  </a:cubicBezTo>
                  <a:cubicBezTo>
                    <a:pt x="21670" y="16872"/>
                    <a:pt x="23575" y="17098"/>
                    <a:pt x="24468" y="18467"/>
                  </a:cubicBezTo>
                  <a:cubicBezTo>
                    <a:pt x="24778" y="18943"/>
                    <a:pt x="24920" y="19527"/>
                    <a:pt x="25254" y="20003"/>
                  </a:cubicBezTo>
                  <a:cubicBezTo>
                    <a:pt x="25684" y="20627"/>
                    <a:pt x="26445" y="20960"/>
                    <a:pt x="27199" y="20960"/>
                  </a:cubicBezTo>
                  <a:cubicBezTo>
                    <a:pt x="27739" y="20960"/>
                    <a:pt x="28275" y="20789"/>
                    <a:pt x="28683" y="20432"/>
                  </a:cubicBezTo>
                  <a:lnTo>
                    <a:pt x="28683" y="20432"/>
                  </a:lnTo>
                  <a:cubicBezTo>
                    <a:pt x="28361" y="21217"/>
                    <a:pt x="27730" y="21836"/>
                    <a:pt x="26933" y="22134"/>
                  </a:cubicBezTo>
                  <a:cubicBezTo>
                    <a:pt x="27945" y="22622"/>
                    <a:pt x="27826" y="24420"/>
                    <a:pt x="28897" y="24730"/>
                  </a:cubicBezTo>
                  <a:cubicBezTo>
                    <a:pt x="29024" y="24761"/>
                    <a:pt x="29152" y="24777"/>
                    <a:pt x="29281" y="24777"/>
                  </a:cubicBezTo>
                  <a:cubicBezTo>
                    <a:pt x="29444" y="24777"/>
                    <a:pt x="29607" y="24752"/>
                    <a:pt x="29766" y="24706"/>
                  </a:cubicBezTo>
                  <a:cubicBezTo>
                    <a:pt x="30635" y="24539"/>
                    <a:pt x="31493" y="24301"/>
                    <a:pt x="32326" y="24015"/>
                  </a:cubicBezTo>
                  <a:cubicBezTo>
                    <a:pt x="32040" y="23884"/>
                    <a:pt x="31767" y="23718"/>
                    <a:pt x="31528" y="23503"/>
                  </a:cubicBezTo>
                  <a:cubicBezTo>
                    <a:pt x="30707" y="22753"/>
                    <a:pt x="30433" y="21575"/>
                    <a:pt x="30838" y="20539"/>
                  </a:cubicBezTo>
                  <a:cubicBezTo>
                    <a:pt x="31147" y="19800"/>
                    <a:pt x="31743" y="18788"/>
                    <a:pt x="31076" y="18336"/>
                  </a:cubicBezTo>
                  <a:cubicBezTo>
                    <a:pt x="30754" y="18110"/>
                    <a:pt x="30266" y="18181"/>
                    <a:pt x="30016" y="17884"/>
                  </a:cubicBezTo>
                  <a:cubicBezTo>
                    <a:pt x="29814" y="17634"/>
                    <a:pt x="29897" y="17276"/>
                    <a:pt x="29885" y="16955"/>
                  </a:cubicBezTo>
                  <a:cubicBezTo>
                    <a:pt x="29885" y="16824"/>
                    <a:pt x="29850" y="16693"/>
                    <a:pt x="29790" y="16574"/>
                  </a:cubicBezTo>
                  <a:cubicBezTo>
                    <a:pt x="30028" y="15729"/>
                    <a:pt x="29826" y="14693"/>
                    <a:pt x="29588" y="13788"/>
                  </a:cubicBezTo>
                  <a:cubicBezTo>
                    <a:pt x="29540" y="13609"/>
                    <a:pt x="29469" y="13407"/>
                    <a:pt x="29302" y="13323"/>
                  </a:cubicBezTo>
                  <a:cubicBezTo>
                    <a:pt x="29242" y="13306"/>
                    <a:pt x="29180" y="13297"/>
                    <a:pt x="29117" y="13297"/>
                  </a:cubicBezTo>
                  <a:cubicBezTo>
                    <a:pt x="29055" y="13297"/>
                    <a:pt x="28992" y="13306"/>
                    <a:pt x="28933" y="13323"/>
                  </a:cubicBezTo>
                  <a:cubicBezTo>
                    <a:pt x="28134" y="13572"/>
                    <a:pt x="27521" y="14485"/>
                    <a:pt x="26748" y="14485"/>
                  </a:cubicBezTo>
                  <a:cubicBezTo>
                    <a:pt x="26669" y="14485"/>
                    <a:pt x="26587" y="14476"/>
                    <a:pt x="26504" y="14455"/>
                  </a:cubicBezTo>
                  <a:cubicBezTo>
                    <a:pt x="26182" y="14383"/>
                    <a:pt x="25932" y="14133"/>
                    <a:pt x="25706" y="13895"/>
                  </a:cubicBezTo>
                  <a:cubicBezTo>
                    <a:pt x="24742" y="12847"/>
                    <a:pt x="23968" y="11657"/>
                    <a:pt x="23396" y="10359"/>
                  </a:cubicBezTo>
                  <a:cubicBezTo>
                    <a:pt x="22693" y="10904"/>
                    <a:pt x="21857" y="11482"/>
                    <a:pt x="20999" y="11482"/>
                  </a:cubicBezTo>
                  <a:cubicBezTo>
                    <a:pt x="20827" y="11482"/>
                    <a:pt x="20653" y="11458"/>
                    <a:pt x="20479" y="11407"/>
                  </a:cubicBezTo>
                  <a:cubicBezTo>
                    <a:pt x="19634" y="11145"/>
                    <a:pt x="19134" y="10264"/>
                    <a:pt x="18872" y="9418"/>
                  </a:cubicBezTo>
                  <a:cubicBezTo>
                    <a:pt x="18598" y="8573"/>
                    <a:pt x="18479" y="7656"/>
                    <a:pt x="17991" y="6918"/>
                  </a:cubicBezTo>
                  <a:cubicBezTo>
                    <a:pt x="17419" y="6025"/>
                    <a:pt x="16431" y="5501"/>
                    <a:pt x="15586" y="4846"/>
                  </a:cubicBezTo>
                  <a:cubicBezTo>
                    <a:pt x="14741" y="4191"/>
                    <a:pt x="13979" y="3191"/>
                    <a:pt x="14205" y="2155"/>
                  </a:cubicBezTo>
                  <a:cubicBezTo>
                    <a:pt x="14084" y="2124"/>
                    <a:pt x="13960" y="2111"/>
                    <a:pt x="13836" y="2111"/>
                  </a:cubicBezTo>
                  <a:cubicBezTo>
                    <a:pt x="13141" y="2111"/>
                    <a:pt x="12407" y="2523"/>
                    <a:pt x="11743" y="2523"/>
                  </a:cubicBezTo>
                  <a:cubicBezTo>
                    <a:pt x="11523" y="2523"/>
                    <a:pt x="11310" y="2478"/>
                    <a:pt x="11109" y="2358"/>
                  </a:cubicBezTo>
                  <a:cubicBezTo>
                    <a:pt x="10764" y="2144"/>
                    <a:pt x="10561" y="1763"/>
                    <a:pt x="10240" y="1524"/>
                  </a:cubicBezTo>
                  <a:cubicBezTo>
                    <a:pt x="9971" y="1323"/>
                    <a:pt x="9652" y="1242"/>
                    <a:pt x="9321" y="1242"/>
                  </a:cubicBezTo>
                  <a:cubicBezTo>
                    <a:pt x="8889" y="1242"/>
                    <a:pt x="8435" y="1378"/>
                    <a:pt x="8037" y="1560"/>
                  </a:cubicBezTo>
                  <a:cubicBezTo>
                    <a:pt x="7344" y="1866"/>
                    <a:pt x="6663" y="2299"/>
                    <a:pt x="5901" y="2299"/>
                  </a:cubicBezTo>
                  <a:cubicBezTo>
                    <a:pt x="5891" y="2299"/>
                    <a:pt x="5881" y="2298"/>
                    <a:pt x="5870" y="2298"/>
                  </a:cubicBezTo>
                  <a:cubicBezTo>
                    <a:pt x="5313" y="2298"/>
                    <a:pt x="4778" y="2072"/>
                    <a:pt x="4221" y="2072"/>
                  </a:cubicBezTo>
                  <a:cubicBezTo>
                    <a:pt x="4208" y="2072"/>
                    <a:pt x="4194" y="2072"/>
                    <a:pt x="4180" y="2072"/>
                  </a:cubicBezTo>
                  <a:cubicBezTo>
                    <a:pt x="3807" y="2072"/>
                    <a:pt x="3402" y="2189"/>
                    <a:pt x="3022" y="2189"/>
                  </a:cubicBezTo>
                  <a:cubicBezTo>
                    <a:pt x="2832" y="2189"/>
                    <a:pt x="2648" y="2159"/>
                    <a:pt x="2477" y="2072"/>
                  </a:cubicBezTo>
                  <a:cubicBezTo>
                    <a:pt x="2096" y="1882"/>
                    <a:pt x="1894" y="1453"/>
                    <a:pt x="1644" y="1120"/>
                  </a:cubicBezTo>
                  <a:cubicBezTo>
                    <a:pt x="1239" y="572"/>
                    <a:pt x="655" y="179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13" name="Google Shape;3813;p47"/>
          <p:cNvGrpSpPr/>
          <p:nvPr/>
        </p:nvGrpSpPr>
        <p:grpSpPr>
          <a:xfrm rot="2268851">
            <a:off x="-26740" y="3629660"/>
            <a:ext cx="1160570" cy="1843492"/>
            <a:chOff x="4836950" y="647600"/>
            <a:chExt cx="1160575" cy="1843500"/>
          </a:xfrm>
        </p:grpSpPr>
        <p:sp>
          <p:nvSpPr>
            <p:cNvPr id="3814" name="Google Shape;3814;p47"/>
            <p:cNvSpPr/>
            <p:nvPr/>
          </p:nvSpPr>
          <p:spPr>
            <a:xfrm>
              <a:off x="5305625" y="1783375"/>
              <a:ext cx="459525" cy="703375"/>
            </a:xfrm>
            <a:custGeom>
              <a:rect b="b" l="l" r="r" t="t"/>
              <a:pathLst>
                <a:path extrusionOk="0" h="28135" w="18381">
                  <a:moveTo>
                    <a:pt x="18380" y="1"/>
                  </a:moveTo>
                  <a:lnTo>
                    <a:pt x="18380" y="1"/>
                  </a:lnTo>
                  <a:cubicBezTo>
                    <a:pt x="6205" y="9041"/>
                    <a:pt x="1" y="13744"/>
                    <a:pt x="4337" y="27754"/>
                  </a:cubicBezTo>
                  <a:cubicBezTo>
                    <a:pt x="4417" y="28009"/>
                    <a:pt x="4633" y="28134"/>
                    <a:pt x="4845" y="28134"/>
                  </a:cubicBezTo>
                  <a:cubicBezTo>
                    <a:pt x="5077" y="28134"/>
                    <a:pt x="5303" y="27984"/>
                    <a:pt x="5338" y="27687"/>
                  </a:cubicBezTo>
                  <a:cubicBezTo>
                    <a:pt x="7206" y="17180"/>
                    <a:pt x="11108" y="8540"/>
                    <a:pt x="183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5" name="Google Shape;3815;p47"/>
            <p:cNvSpPr/>
            <p:nvPr/>
          </p:nvSpPr>
          <p:spPr>
            <a:xfrm>
              <a:off x="4836950" y="1473175"/>
              <a:ext cx="587275" cy="975300"/>
            </a:xfrm>
            <a:custGeom>
              <a:rect b="b" l="l" r="r" t="t"/>
              <a:pathLst>
                <a:path extrusionOk="0" h="39012" w="23491">
                  <a:moveTo>
                    <a:pt x="1" y="0"/>
                  </a:moveTo>
                  <a:cubicBezTo>
                    <a:pt x="5438" y="4970"/>
                    <a:pt x="9941" y="12109"/>
                    <a:pt x="13777" y="19481"/>
                  </a:cubicBezTo>
                  <a:cubicBezTo>
                    <a:pt x="17046" y="25785"/>
                    <a:pt x="19748" y="32123"/>
                    <a:pt x="22383" y="38661"/>
                  </a:cubicBezTo>
                  <a:cubicBezTo>
                    <a:pt x="22478" y="38905"/>
                    <a:pt x="22683" y="39011"/>
                    <a:pt x="22889" y="39011"/>
                  </a:cubicBezTo>
                  <a:cubicBezTo>
                    <a:pt x="23189" y="39011"/>
                    <a:pt x="23491" y="38784"/>
                    <a:pt x="23451" y="38428"/>
                  </a:cubicBezTo>
                  <a:cubicBezTo>
                    <a:pt x="23184" y="34658"/>
                    <a:pt x="22750" y="30855"/>
                    <a:pt x="21883" y="27019"/>
                  </a:cubicBezTo>
                  <a:cubicBezTo>
                    <a:pt x="20716" y="21949"/>
                    <a:pt x="18681" y="16679"/>
                    <a:pt x="15612" y="12742"/>
                  </a:cubicBezTo>
                  <a:cubicBezTo>
                    <a:pt x="13911" y="10574"/>
                    <a:pt x="12009" y="8806"/>
                    <a:pt x="10075" y="7239"/>
                  </a:cubicBezTo>
                  <a:cubicBezTo>
                    <a:pt x="6772" y="4503"/>
                    <a:pt x="3403" y="2102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6" name="Google Shape;3816;p47"/>
            <p:cNvSpPr/>
            <p:nvPr/>
          </p:nvSpPr>
          <p:spPr>
            <a:xfrm>
              <a:off x="5288125" y="1393950"/>
              <a:ext cx="216000" cy="1090800"/>
            </a:xfrm>
            <a:custGeom>
              <a:rect b="b" l="l" r="r" t="t"/>
              <a:pathLst>
                <a:path extrusionOk="0" fill="none" h="43632" w="8640">
                  <a:moveTo>
                    <a:pt x="0" y="0"/>
                  </a:moveTo>
                  <a:cubicBezTo>
                    <a:pt x="0" y="0"/>
                    <a:pt x="8640" y="19080"/>
                    <a:pt x="5004" y="43631"/>
                  </a:cubicBezTo>
                </a:path>
              </a:pathLst>
            </a:custGeom>
            <a:noFill/>
            <a:ln cap="flat" cmpd="sng" w="50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7" name="Google Shape;3817;p47"/>
            <p:cNvSpPr/>
            <p:nvPr/>
          </p:nvSpPr>
          <p:spPr>
            <a:xfrm>
              <a:off x="5229750" y="1151275"/>
              <a:ext cx="226850" cy="1333475"/>
            </a:xfrm>
            <a:custGeom>
              <a:rect b="b" l="l" r="r" t="t"/>
              <a:pathLst>
                <a:path extrusionOk="0" fill="none" h="53339" w="9074">
                  <a:moveTo>
                    <a:pt x="9073" y="0"/>
                  </a:moveTo>
                  <a:cubicBezTo>
                    <a:pt x="9073" y="0"/>
                    <a:pt x="0" y="19314"/>
                    <a:pt x="7372" y="53338"/>
                  </a:cubicBezTo>
                </a:path>
              </a:pathLst>
            </a:custGeom>
            <a:noFill/>
            <a:ln cap="flat" cmpd="sng" w="50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8" name="Google Shape;3818;p47"/>
            <p:cNvSpPr/>
            <p:nvPr/>
          </p:nvSpPr>
          <p:spPr>
            <a:xfrm>
              <a:off x="5174700" y="1917650"/>
              <a:ext cx="239350" cy="567100"/>
            </a:xfrm>
            <a:custGeom>
              <a:rect b="b" l="l" r="r" t="t"/>
              <a:pathLst>
                <a:path extrusionOk="0" fill="none" h="22684" w="9574">
                  <a:moveTo>
                    <a:pt x="0" y="0"/>
                  </a:moveTo>
                  <a:cubicBezTo>
                    <a:pt x="0" y="0"/>
                    <a:pt x="8773" y="9374"/>
                    <a:pt x="9574" y="22683"/>
                  </a:cubicBezTo>
                </a:path>
              </a:pathLst>
            </a:custGeom>
            <a:noFill/>
            <a:ln cap="flat" cmpd="sng" w="50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9" name="Google Shape;3819;p47"/>
            <p:cNvSpPr/>
            <p:nvPr/>
          </p:nvSpPr>
          <p:spPr>
            <a:xfrm>
              <a:off x="5352325" y="1633275"/>
              <a:ext cx="252700" cy="844800"/>
            </a:xfrm>
            <a:custGeom>
              <a:rect b="b" l="l" r="r" t="t"/>
              <a:pathLst>
                <a:path extrusionOk="0" fill="none" h="33792" w="10108">
                  <a:moveTo>
                    <a:pt x="10108" y="1"/>
                  </a:moveTo>
                  <a:cubicBezTo>
                    <a:pt x="10108" y="1"/>
                    <a:pt x="1" y="10441"/>
                    <a:pt x="2436" y="33791"/>
                  </a:cubicBezTo>
                </a:path>
              </a:pathLst>
            </a:custGeom>
            <a:noFill/>
            <a:ln cap="flat" cmpd="sng" w="50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0" name="Google Shape;3820;p47"/>
            <p:cNvSpPr/>
            <p:nvPr/>
          </p:nvSpPr>
          <p:spPr>
            <a:xfrm>
              <a:off x="5412375" y="647600"/>
              <a:ext cx="469525" cy="538750"/>
            </a:xfrm>
            <a:custGeom>
              <a:rect b="b" l="l" r="r" t="t"/>
              <a:pathLst>
                <a:path extrusionOk="0" h="21550" w="18781">
                  <a:moveTo>
                    <a:pt x="13122" y="1"/>
                  </a:moveTo>
                  <a:cubicBezTo>
                    <a:pt x="11182" y="1"/>
                    <a:pt x="8721" y="1823"/>
                    <a:pt x="7239" y="2334"/>
                  </a:cubicBezTo>
                  <a:cubicBezTo>
                    <a:pt x="6923" y="2446"/>
                    <a:pt x="6621" y="2490"/>
                    <a:pt x="6324" y="2490"/>
                  </a:cubicBezTo>
                  <a:cubicBezTo>
                    <a:pt x="5649" y="2490"/>
                    <a:pt x="5009" y="2263"/>
                    <a:pt x="4337" y="2101"/>
                  </a:cubicBezTo>
                  <a:cubicBezTo>
                    <a:pt x="3781" y="1932"/>
                    <a:pt x="3017" y="1588"/>
                    <a:pt x="2358" y="1588"/>
                  </a:cubicBezTo>
                  <a:cubicBezTo>
                    <a:pt x="2107" y="1588"/>
                    <a:pt x="1871" y="1638"/>
                    <a:pt x="1668" y="1767"/>
                  </a:cubicBezTo>
                  <a:cubicBezTo>
                    <a:pt x="1568" y="1801"/>
                    <a:pt x="1535" y="1834"/>
                    <a:pt x="1501" y="1867"/>
                  </a:cubicBezTo>
                  <a:cubicBezTo>
                    <a:pt x="1435" y="1967"/>
                    <a:pt x="1401" y="2001"/>
                    <a:pt x="1368" y="2034"/>
                  </a:cubicBezTo>
                  <a:cubicBezTo>
                    <a:pt x="1335" y="2101"/>
                    <a:pt x="1268" y="2168"/>
                    <a:pt x="1234" y="2201"/>
                  </a:cubicBezTo>
                  <a:cubicBezTo>
                    <a:pt x="1101" y="2501"/>
                    <a:pt x="1034" y="2835"/>
                    <a:pt x="934" y="3168"/>
                  </a:cubicBezTo>
                  <a:cubicBezTo>
                    <a:pt x="767" y="3802"/>
                    <a:pt x="734" y="4469"/>
                    <a:pt x="767" y="5136"/>
                  </a:cubicBezTo>
                  <a:cubicBezTo>
                    <a:pt x="834" y="6471"/>
                    <a:pt x="1068" y="7838"/>
                    <a:pt x="1201" y="9139"/>
                  </a:cubicBezTo>
                  <a:cubicBezTo>
                    <a:pt x="1234" y="9273"/>
                    <a:pt x="1234" y="9373"/>
                    <a:pt x="1234" y="9506"/>
                  </a:cubicBezTo>
                  <a:cubicBezTo>
                    <a:pt x="1234" y="9806"/>
                    <a:pt x="1268" y="10040"/>
                    <a:pt x="1268" y="10340"/>
                  </a:cubicBezTo>
                  <a:lnTo>
                    <a:pt x="1268" y="11041"/>
                  </a:lnTo>
                  <a:lnTo>
                    <a:pt x="1268" y="11174"/>
                  </a:lnTo>
                  <a:lnTo>
                    <a:pt x="1268" y="11207"/>
                  </a:lnTo>
                  <a:lnTo>
                    <a:pt x="1268" y="11608"/>
                  </a:lnTo>
                  <a:cubicBezTo>
                    <a:pt x="1268" y="11708"/>
                    <a:pt x="1234" y="11875"/>
                    <a:pt x="1234" y="12008"/>
                  </a:cubicBezTo>
                  <a:cubicBezTo>
                    <a:pt x="1234" y="12141"/>
                    <a:pt x="1201" y="12275"/>
                    <a:pt x="1201" y="12375"/>
                  </a:cubicBezTo>
                  <a:cubicBezTo>
                    <a:pt x="1201" y="12475"/>
                    <a:pt x="1201" y="12608"/>
                    <a:pt x="1168" y="12675"/>
                  </a:cubicBezTo>
                  <a:lnTo>
                    <a:pt x="1034" y="13175"/>
                  </a:lnTo>
                  <a:cubicBezTo>
                    <a:pt x="1034" y="13309"/>
                    <a:pt x="1001" y="13442"/>
                    <a:pt x="934" y="13576"/>
                  </a:cubicBezTo>
                  <a:cubicBezTo>
                    <a:pt x="934" y="13609"/>
                    <a:pt x="901" y="13609"/>
                    <a:pt x="901" y="13642"/>
                  </a:cubicBezTo>
                  <a:cubicBezTo>
                    <a:pt x="868" y="13709"/>
                    <a:pt x="868" y="13809"/>
                    <a:pt x="834" y="13876"/>
                  </a:cubicBezTo>
                  <a:cubicBezTo>
                    <a:pt x="767" y="14043"/>
                    <a:pt x="734" y="14176"/>
                    <a:pt x="667" y="14343"/>
                  </a:cubicBezTo>
                  <a:lnTo>
                    <a:pt x="667" y="14376"/>
                  </a:lnTo>
                  <a:cubicBezTo>
                    <a:pt x="434" y="15277"/>
                    <a:pt x="234" y="16178"/>
                    <a:pt x="100" y="17045"/>
                  </a:cubicBezTo>
                  <a:cubicBezTo>
                    <a:pt x="67" y="17345"/>
                    <a:pt x="34" y="17645"/>
                    <a:pt x="34" y="17879"/>
                  </a:cubicBezTo>
                  <a:cubicBezTo>
                    <a:pt x="0" y="18179"/>
                    <a:pt x="0" y="18446"/>
                    <a:pt x="34" y="18713"/>
                  </a:cubicBezTo>
                  <a:cubicBezTo>
                    <a:pt x="34" y="18946"/>
                    <a:pt x="67" y="19146"/>
                    <a:pt x="100" y="19347"/>
                  </a:cubicBezTo>
                  <a:lnTo>
                    <a:pt x="100" y="19380"/>
                  </a:lnTo>
                  <a:cubicBezTo>
                    <a:pt x="167" y="19613"/>
                    <a:pt x="234" y="19814"/>
                    <a:pt x="334" y="20014"/>
                  </a:cubicBezTo>
                  <a:cubicBezTo>
                    <a:pt x="625" y="20782"/>
                    <a:pt x="1211" y="21550"/>
                    <a:pt x="1974" y="21550"/>
                  </a:cubicBezTo>
                  <a:cubicBezTo>
                    <a:pt x="2172" y="21550"/>
                    <a:pt x="2382" y="21498"/>
                    <a:pt x="2602" y="21381"/>
                  </a:cubicBezTo>
                  <a:cubicBezTo>
                    <a:pt x="3203" y="21115"/>
                    <a:pt x="3569" y="20547"/>
                    <a:pt x="4003" y="20014"/>
                  </a:cubicBezTo>
                  <a:cubicBezTo>
                    <a:pt x="5237" y="18379"/>
                    <a:pt x="6572" y="16878"/>
                    <a:pt x="8106" y="15644"/>
                  </a:cubicBezTo>
                  <a:cubicBezTo>
                    <a:pt x="8573" y="15177"/>
                    <a:pt x="9073" y="14777"/>
                    <a:pt x="9607" y="14376"/>
                  </a:cubicBezTo>
                  <a:lnTo>
                    <a:pt x="10007" y="14143"/>
                  </a:lnTo>
                  <a:lnTo>
                    <a:pt x="10241" y="14009"/>
                  </a:lnTo>
                  <a:cubicBezTo>
                    <a:pt x="10241" y="13976"/>
                    <a:pt x="10274" y="13976"/>
                    <a:pt x="10274" y="13976"/>
                  </a:cubicBezTo>
                  <a:cubicBezTo>
                    <a:pt x="11575" y="13309"/>
                    <a:pt x="13010" y="13009"/>
                    <a:pt x="14377" y="12608"/>
                  </a:cubicBezTo>
                  <a:cubicBezTo>
                    <a:pt x="14411" y="12608"/>
                    <a:pt x="14444" y="12575"/>
                    <a:pt x="14511" y="12575"/>
                  </a:cubicBezTo>
                  <a:cubicBezTo>
                    <a:pt x="14577" y="12508"/>
                    <a:pt x="14711" y="12508"/>
                    <a:pt x="14777" y="12475"/>
                  </a:cubicBezTo>
                  <a:cubicBezTo>
                    <a:pt x="14911" y="12475"/>
                    <a:pt x="15011" y="12442"/>
                    <a:pt x="15111" y="12408"/>
                  </a:cubicBezTo>
                  <a:lnTo>
                    <a:pt x="15511" y="12275"/>
                  </a:lnTo>
                  <a:cubicBezTo>
                    <a:pt x="15678" y="12241"/>
                    <a:pt x="15845" y="12141"/>
                    <a:pt x="16012" y="12075"/>
                  </a:cubicBezTo>
                  <a:cubicBezTo>
                    <a:pt x="17379" y="11441"/>
                    <a:pt x="18780" y="10474"/>
                    <a:pt x="18047" y="9106"/>
                  </a:cubicBezTo>
                  <a:cubicBezTo>
                    <a:pt x="18013" y="9006"/>
                    <a:pt x="17946" y="8939"/>
                    <a:pt x="17813" y="8839"/>
                  </a:cubicBezTo>
                  <a:cubicBezTo>
                    <a:pt x="17379" y="8105"/>
                    <a:pt x="16746" y="7471"/>
                    <a:pt x="16312" y="6704"/>
                  </a:cubicBezTo>
                  <a:cubicBezTo>
                    <a:pt x="15711" y="5537"/>
                    <a:pt x="15378" y="4336"/>
                    <a:pt x="15111" y="3035"/>
                  </a:cubicBezTo>
                  <a:cubicBezTo>
                    <a:pt x="14944" y="2201"/>
                    <a:pt x="15411" y="1267"/>
                    <a:pt x="14711" y="600"/>
                  </a:cubicBezTo>
                  <a:cubicBezTo>
                    <a:pt x="14258" y="171"/>
                    <a:pt x="13714" y="1"/>
                    <a:pt x="131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1" name="Google Shape;3821;p47"/>
            <p:cNvSpPr/>
            <p:nvPr/>
          </p:nvSpPr>
          <p:spPr>
            <a:xfrm>
              <a:off x="5557250" y="727025"/>
              <a:ext cx="316300" cy="187225"/>
            </a:xfrm>
            <a:custGeom>
              <a:rect b="b" l="l" r="r" t="t"/>
              <a:pathLst>
                <a:path extrusionOk="0" h="7489" w="12652">
                  <a:moveTo>
                    <a:pt x="11625" y="0"/>
                  </a:moveTo>
                  <a:cubicBezTo>
                    <a:pt x="9030" y="0"/>
                    <a:pt x="1831" y="2811"/>
                    <a:pt x="643" y="5462"/>
                  </a:cubicBezTo>
                  <a:cubicBezTo>
                    <a:pt x="0" y="6440"/>
                    <a:pt x="857" y="7489"/>
                    <a:pt x="1779" y="7489"/>
                  </a:cubicBezTo>
                  <a:cubicBezTo>
                    <a:pt x="1957" y="7489"/>
                    <a:pt x="2138" y="7450"/>
                    <a:pt x="2311" y="7363"/>
                  </a:cubicBezTo>
                  <a:cubicBezTo>
                    <a:pt x="3645" y="6596"/>
                    <a:pt x="4479" y="4561"/>
                    <a:pt x="5814" y="3594"/>
                  </a:cubicBezTo>
                  <a:cubicBezTo>
                    <a:pt x="8549" y="1392"/>
                    <a:pt x="12652" y="1259"/>
                    <a:pt x="12552" y="392"/>
                  </a:cubicBezTo>
                  <a:cubicBezTo>
                    <a:pt x="12506" y="122"/>
                    <a:pt x="12165" y="0"/>
                    <a:pt x="1162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2" name="Google Shape;3822;p47"/>
            <p:cNvSpPr/>
            <p:nvPr/>
          </p:nvSpPr>
          <p:spPr>
            <a:xfrm>
              <a:off x="5414025" y="688225"/>
              <a:ext cx="257725" cy="498550"/>
            </a:xfrm>
            <a:custGeom>
              <a:rect b="b" l="l" r="r" t="t"/>
              <a:pathLst>
                <a:path extrusionOk="0" h="19942" w="10309">
                  <a:moveTo>
                    <a:pt x="2210" y="0"/>
                  </a:moveTo>
                  <a:cubicBezTo>
                    <a:pt x="2011" y="0"/>
                    <a:pt x="1806" y="60"/>
                    <a:pt x="1669" y="142"/>
                  </a:cubicBezTo>
                  <a:cubicBezTo>
                    <a:pt x="1602" y="176"/>
                    <a:pt x="1535" y="209"/>
                    <a:pt x="1502" y="276"/>
                  </a:cubicBezTo>
                  <a:cubicBezTo>
                    <a:pt x="1469" y="342"/>
                    <a:pt x="1435" y="376"/>
                    <a:pt x="1369" y="443"/>
                  </a:cubicBezTo>
                  <a:cubicBezTo>
                    <a:pt x="1335" y="476"/>
                    <a:pt x="1302" y="543"/>
                    <a:pt x="1269" y="576"/>
                  </a:cubicBezTo>
                  <a:cubicBezTo>
                    <a:pt x="1135" y="876"/>
                    <a:pt x="1035" y="1210"/>
                    <a:pt x="968" y="1543"/>
                  </a:cubicBezTo>
                  <a:cubicBezTo>
                    <a:pt x="802" y="2177"/>
                    <a:pt x="768" y="2844"/>
                    <a:pt x="802" y="3511"/>
                  </a:cubicBezTo>
                  <a:cubicBezTo>
                    <a:pt x="835" y="4846"/>
                    <a:pt x="1102" y="6213"/>
                    <a:pt x="1202" y="7514"/>
                  </a:cubicBezTo>
                  <a:cubicBezTo>
                    <a:pt x="1269" y="7648"/>
                    <a:pt x="1269" y="7781"/>
                    <a:pt x="1269" y="7881"/>
                  </a:cubicBezTo>
                  <a:cubicBezTo>
                    <a:pt x="1269" y="8181"/>
                    <a:pt x="1302" y="8415"/>
                    <a:pt x="1302" y="8715"/>
                  </a:cubicBezTo>
                  <a:lnTo>
                    <a:pt x="1302" y="9449"/>
                  </a:lnTo>
                  <a:lnTo>
                    <a:pt x="1302" y="9549"/>
                  </a:lnTo>
                  <a:lnTo>
                    <a:pt x="1302" y="9582"/>
                  </a:lnTo>
                  <a:lnTo>
                    <a:pt x="1302" y="9983"/>
                  </a:lnTo>
                  <a:cubicBezTo>
                    <a:pt x="1302" y="10083"/>
                    <a:pt x="1269" y="10283"/>
                    <a:pt x="1269" y="10383"/>
                  </a:cubicBezTo>
                  <a:cubicBezTo>
                    <a:pt x="1269" y="10516"/>
                    <a:pt x="1202" y="10650"/>
                    <a:pt x="1202" y="10783"/>
                  </a:cubicBezTo>
                  <a:cubicBezTo>
                    <a:pt x="1202" y="10850"/>
                    <a:pt x="1202" y="10983"/>
                    <a:pt x="1168" y="11050"/>
                  </a:cubicBezTo>
                  <a:lnTo>
                    <a:pt x="1035" y="11550"/>
                  </a:lnTo>
                  <a:cubicBezTo>
                    <a:pt x="1035" y="11684"/>
                    <a:pt x="1002" y="11817"/>
                    <a:pt x="968" y="11951"/>
                  </a:cubicBezTo>
                  <a:cubicBezTo>
                    <a:pt x="968" y="11984"/>
                    <a:pt x="935" y="11984"/>
                    <a:pt x="935" y="12017"/>
                  </a:cubicBezTo>
                  <a:cubicBezTo>
                    <a:pt x="935" y="12118"/>
                    <a:pt x="868" y="12184"/>
                    <a:pt x="835" y="12284"/>
                  </a:cubicBezTo>
                  <a:cubicBezTo>
                    <a:pt x="802" y="12451"/>
                    <a:pt x="768" y="12551"/>
                    <a:pt x="668" y="12718"/>
                  </a:cubicBezTo>
                  <a:lnTo>
                    <a:pt x="668" y="12785"/>
                  </a:lnTo>
                  <a:cubicBezTo>
                    <a:pt x="468" y="13652"/>
                    <a:pt x="268" y="14553"/>
                    <a:pt x="134" y="15453"/>
                  </a:cubicBezTo>
                  <a:cubicBezTo>
                    <a:pt x="101" y="15720"/>
                    <a:pt x="34" y="15987"/>
                    <a:pt x="34" y="16287"/>
                  </a:cubicBezTo>
                  <a:cubicBezTo>
                    <a:pt x="1" y="16554"/>
                    <a:pt x="1" y="16821"/>
                    <a:pt x="34" y="17121"/>
                  </a:cubicBezTo>
                  <a:cubicBezTo>
                    <a:pt x="34" y="17321"/>
                    <a:pt x="101" y="17521"/>
                    <a:pt x="134" y="17722"/>
                  </a:cubicBezTo>
                  <a:lnTo>
                    <a:pt x="134" y="17788"/>
                  </a:lnTo>
                  <a:cubicBezTo>
                    <a:pt x="168" y="17988"/>
                    <a:pt x="268" y="18189"/>
                    <a:pt x="335" y="18389"/>
                  </a:cubicBezTo>
                  <a:cubicBezTo>
                    <a:pt x="629" y="19165"/>
                    <a:pt x="1225" y="19942"/>
                    <a:pt x="2018" y="19942"/>
                  </a:cubicBezTo>
                  <a:cubicBezTo>
                    <a:pt x="2212" y="19942"/>
                    <a:pt x="2419" y="19895"/>
                    <a:pt x="2636" y="19790"/>
                  </a:cubicBezTo>
                  <a:cubicBezTo>
                    <a:pt x="3203" y="19490"/>
                    <a:pt x="3604" y="18956"/>
                    <a:pt x="4004" y="18389"/>
                  </a:cubicBezTo>
                  <a:cubicBezTo>
                    <a:pt x="5271" y="16788"/>
                    <a:pt x="6606" y="15286"/>
                    <a:pt x="8140" y="14019"/>
                  </a:cubicBezTo>
                  <a:cubicBezTo>
                    <a:pt x="8607" y="13552"/>
                    <a:pt x="9107" y="13152"/>
                    <a:pt x="9641" y="12785"/>
                  </a:cubicBezTo>
                  <a:lnTo>
                    <a:pt x="10008" y="12518"/>
                  </a:lnTo>
                  <a:cubicBezTo>
                    <a:pt x="10108" y="12484"/>
                    <a:pt x="10175" y="12451"/>
                    <a:pt x="10308" y="12351"/>
                  </a:cubicBezTo>
                  <a:cubicBezTo>
                    <a:pt x="9941" y="11184"/>
                    <a:pt x="9441" y="10049"/>
                    <a:pt x="8707" y="9049"/>
                  </a:cubicBezTo>
                  <a:cubicBezTo>
                    <a:pt x="8474" y="8715"/>
                    <a:pt x="8173" y="8382"/>
                    <a:pt x="7873" y="8115"/>
                  </a:cubicBezTo>
                  <a:cubicBezTo>
                    <a:pt x="7006" y="7181"/>
                    <a:pt x="6005" y="6447"/>
                    <a:pt x="5038" y="5613"/>
                  </a:cubicBezTo>
                  <a:cubicBezTo>
                    <a:pt x="3770" y="4512"/>
                    <a:pt x="2536" y="3211"/>
                    <a:pt x="2102" y="1643"/>
                  </a:cubicBezTo>
                  <a:cubicBezTo>
                    <a:pt x="1969" y="1176"/>
                    <a:pt x="1902" y="709"/>
                    <a:pt x="2169" y="342"/>
                  </a:cubicBezTo>
                  <a:cubicBezTo>
                    <a:pt x="2303" y="209"/>
                    <a:pt x="2369" y="142"/>
                    <a:pt x="2503" y="42"/>
                  </a:cubicBezTo>
                  <a:cubicBezTo>
                    <a:pt x="2469" y="9"/>
                    <a:pt x="2369" y="9"/>
                    <a:pt x="2336" y="9"/>
                  </a:cubicBezTo>
                  <a:cubicBezTo>
                    <a:pt x="2295" y="3"/>
                    <a:pt x="2252" y="0"/>
                    <a:pt x="22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3" name="Google Shape;3823;p47"/>
            <p:cNvSpPr/>
            <p:nvPr/>
          </p:nvSpPr>
          <p:spPr>
            <a:xfrm>
              <a:off x="5406525" y="868575"/>
              <a:ext cx="475375" cy="318200"/>
            </a:xfrm>
            <a:custGeom>
              <a:rect b="b" l="l" r="r" t="t"/>
              <a:pathLst>
                <a:path extrusionOk="0" h="12728" w="19015">
                  <a:moveTo>
                    <a:pt x="18114" y="0"/>
                  </a:moveTo>
                  <a:cubicBezTo>
                    <a:pt x="18080" y="400"/>
                    <a:pt x="17847" y="734"/>
                    <a:pt x="17580" y="967"/>
                  </a:cubicBezTo>
                  <a:cubicBezTo>
                    <a:pt x="17238" y="1241"/>
                    <a:pt x="16827" y="1330"/>
                    <a:pt x="16395" y="1330"/>
                  </a:cubicBezTo>
                  <a:cubicBezTo>
                    <a:pt x="15983" y="1330"/>
                    <a:pt x="15552" y="1249"/>
                    <a:pt x="15145" y="1168"/>
                  </a:cubicBezTo>
                  <a:cubicBezTo>
                    <a:pt x="13597" y="876"/>
                    <a:pt x="12018" y="735"/>
                    <a:pt x="10440" y="735"/>
                  </a:cubicBezTo>
                  <a:cubicBezTo>
                    <a:pt x="9672" y="735"/>
                    <a:pt x="8904" y="768"/>
                    <a:pt x="8140" y="834"/>
                  </a:cubicBezTo>
                  <a:cubicBezTo>
                    <a:pt x="5905" y="1067"/>
                    <a:pt x="3670" y="1568"/>
                    <a:pt x="1602" y="2335"/>
                  </a:cubicBezTo>
                  <a:cubicBezTo>
                    <a:pt x="1502" y="2435"/>
                    <a:pt x="1435" y="3603"/>
                    <a:pt x="1435" y="3736"/>
                  </a:cubicBezTo>
                  <a:cubicBezTo>
                    <a:pt x="1335" y="4403"/>
                    <a:pt x="1135" y="4937"/>
                    <a:pt x="935" y="5571"/>
                  </a:cubicBezTo>
                  <a:lnTo>
                    <a:pt x="935" y="5604"/>
                  </a:lnTo>
                  <a:cubicBezTo>
                    <a:pt x="935" y="5637"/>
                    <a:pt x="901" y="5671"/>
                    <a:pt x="901" y="5737"/>
                  </a:cubicBezTo>
                  <a:cubicBezTo>
                    <a:pt x="334" y="7239"/>
                    <a:pt x="1" y="8973"/>
                    <a:pt x="401" y="10508"/>
                  </a:cubicBezTo>
                  <a:lnTo>
                    <a:pt x="401" y="10574"/>
                  </a:lnTo>
                  <a:cubicBezTo>
                    <a:pt x="434" y="10774"/>
                    <a:pt x="501" y="10975"/>
                    <a:pt x="601" y="11175"/>
                  </a:cubicBezTo>
                  <a:cubicBezTo>
                    <a:pt x="896" y="11951"/>
                    <a:pt x="1491" y="12728"/>
                    <a:pt x="2284" y="12728"/>
                  </a:cubicBezTo>
                  <a:cubicBezTo>
                    <a:pt x="2479" y="12728"/>
                    <a:pt x="2686" y="12681"/>
                    <a:pt x="2903" y="12576"/>
                  </a:cubicBezTo>
                  <a:cubicBezTo>
                    <a:pt x="3470" y="12276"/>
                    <a:pt x="3837" y="11742"/>
                    <a:pt x="4270" y="11175"/>
                  </a:cubicBezTo>
                  <a:cubicBezTo>
                    <a:pt x="5505" y="9574"/>
                    <a:pt x="6839" y="8072"/>
                    <a:pt x="8407" y="6805"/>
                  </a:cubicBezTo>
                  <a:cubicBezTo>
                    <a:pt x="9141" y="6171"/>
                    <a:pt x="9941" y="5637"/>
                    <a:pt x="10775" y="5170"/>
                  </a:cubicBezTo>
                  <a:cubicBezTo>
                    <a:pt x="12076" y="4470"/>
                    <a:pt x="13410" y="4103"/>
                    <a:pt x="14745" y="3669"/>
                  </a:cubicBezTo>
                  <a:cubicBezTo>
                    <a:pt x="14811" y="3636"/>
                    <a:pt x="14945" y="3636"/>
                    <a:pt x="15011" y="3603"/>
                  </a:cubicBezTo>
                  <a:cubicBezTo>
                    <a:pt x="15145" y="3603"/>
                    <a:pt x="15245" y="3536"/>
                    <a:pt x="15345" y="3503"/>
                  </a:cubicBezTo>
                  <a:lnTo>
                    <a:pt x="15745" y="3369"/>
                  </a:lnTo>
                  <a:cubicBezTo>
                    <a:pt x="15912" y="3336"/>
                    <a:pt x="16079" y="3269"/>
                    <a:pt x="16246" y="3169"/>
                  </a:cubicBezTo>
                  <a:cubicBezTo>
                    <a:pt x="17580" y="2635"/>
                    <a:pt x="19014" y="1668"/>
                    <a:pt x="18247" y="234"/>
                  </a:cubicBezTo>
                  <a:cubicBezTo>
                    <a:pt x="18180" y="167"/>
                    <a:pt x="18147" y="100"/>
                    <a:pt x="181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4" name="Google Shape;3824;p47"/>
            <p:cNvSpPr/>
            <p:nvPr/>
          </p:nvSpPr>
          <p:spPr>
            <a:xfrm>
              <a:off x="5576650" y="1298500"/>
              <a:ext cx="395300" cy="378900"/>
            </a:xfrm>
            <a:custGeom>
              <a:rect b="b" l="l" r="r" t="t"/>
              <a:pathLst>
                <a:path extrusionOk="0" h="15156" w="15812">
                  <a:moveTo>
                    <a:pt x="4764" y="0"/>
                  </a:moveTo>
                  <a:cubicBezTo>
                    <a:pt x="4665" y="0"/>
                    <a:pt x="4567" y="15"/>
                    <a:pt x="4470" y="49"/>
                  </a:cubicBezTo>
                  <a:cubicBezTo>
                    <a:pt x="4404" y="49"/>
                    <a:pt x="4370" y="49"/>
                    <a:pt x="4337" y="82"/>
                  </a:cubicBezTo>
                  <a:cubicBezTo>
                    <a:pt x="4304" y="115"/>
                    <a:pt x="4237" y="115"/>
                    <a:pt x="4204" y="149"/>
                  </a:cubicBezTo>
                  <a:lnTo>
                    <a:pt x="4070" y="282"/>
                  </a:lnTo>
                  <a:cubicBezTo>
                    <a:pt x="3903" y="482"/>
                    <a:pt x="3803" y="716"/>
                    <a:pt x="3670" y="949"/>
                  </a:cubicBezTo>
                  <a:cubicBezTo>
                    <a:pt x="3403" y="1416"/>
                    <a:pt x="3303" y="1917"/>
                    <a:pt x="3170" y="2417"/>
                  </a:cubicBezTo>
                  <a:cubicBezTo>
                    <a:pt x="2969" y="3451"/>
                    <a:pt x="2903" y="4552"/>
                    <a:pt x="2736" y="5553"/>
                  </a:cubicBezTo>
                  <a:cubicBezTo>
                    <a:pt x="2736" y="5619"/>
                    <a:pt x="2703" y="5753"/>
                    <a:pt x="2703" y="5820"/>
                  </a:cubicBezTo>
                  <a:lnTo>
                    <a:pt x="2569" y="6453"/>
                  </a:lnTo>
                  <a:cubicBezTo>
                    <a:pt x="2536" y="6620"/>
                    <a:pt x="2502" y="6820"/>
                    <a:pt x="2469" y="6987"/>
                  </a:cubicBezTo>
                  <a:cubicBezTo>
                    <a:pt x="2402" y="7054"/>
                    <a:pt x="2402" y="7054"/>
                    <a:pt x="2402" y="7087"/>
                  </a:cubicBezTo>
                  <a:lnTo>
                    <a:pt x="2402" y="7120"/>
                  </a:lnTo>
                  <a:cubicBezTo>
                    <a:pt x="2369" y="7254"/>
                    <a:pt x="2369" y="7321"/>
                    <a:pt x="2336" y="7421"/>
                  </a:cubicBezTo>
                  <a:cubicBezTo>
                    <a:pt x="2302" y="7554"/>
                    <a:pt x="2236" y="7621"/>
                    <a:pt x="2202" y="7754"/>
                  </a:cubicBezTo>
                  <a:cubicBezTo>
                    <a:pt x="2169" y="7821"/>
                    <a:pt x="2135" y="7954"/>
                    <a:pt x="2069" y="8054"/>
                  </a:cubicBezTo>
                  <a:cubicBezTo>
                    <a:pt x="2069" y="8088"/>
                    <a:pt x="2035" y="8155"/>
                    <a:pt x="2002" y="8255"/>
                  </a:cubicBezTo>
                  <a:cubicBezTo>
                    <a:pt x="1969" y="8388"/>
                    <a:pt x="1902" y="8488"/>
                    <a:pt x="1835" y="8622"/>
                  </a:cubicBezTo>
                  <a:cubicBezTo>
                    <a:pt x="1735" y="8722"/>
                    <a:pt x="1702" y="8788"/>
                    <a:pt x="1668" y="8888"/>
                  </a:cubicBezTo>
                  <a:cubicBezTo>
                    <a:pt x="1668" y="8922"/>
                    <a:pt x="1635" y="8922"/>
                    <a:pt x="1635" y="8955"/>
                  </a:cubicBezTo>
                  <a:cubicBezTo>
                    <a:pt x="1568" y="8988"/>
                    <a:pt x="1535" y="9089"/>
                    <a:pt x="1502" y="9122"/>
                  </a:cubicBezTo>
                  <a:cubicBezTo>
                    <a:pt x="1468" y="9222"/>
                    <a:pt x="1368" y="9322"/>
                    <a:pt x="1302" y="9422"/>
                  </a:cubicBezTo>
                  <a:cubicBezTo>
                    <a:pt x="968" y="10056"/>
                    <a:pt x="634" y="10656"/>
                    <a:pt x="368" y="11323"/>
                  </a:cubicBezTo>
                  <a:cubicBezTo>
                    <a:pt x="301" y="11557"/>
                    <a:pt x="201" y="11757"/>
                    <a:pt x="167" y="11957"/>
                  </a:cubicBezTo>
                  <a:lnTo>
                    <a:pt x="34" y="12591"/>
                  </a:lnTo>
                  <a:cubicBezTo>
                    <a:pt x="34" y="12758"/>
                    <a:pt x="1" y="12925"/>
                    <a:pt x="1" y="13091"/>
                  </a:cubicBezTo>
                  <a:cubicBezTo>
                    <a:pt x="1" y="13292"/>
                    <a:pt x="1" y="13458"/>
                    <a:pt x="34" y="13625"/>
                  </a:cubicBezTo>
                  <a:cubicBezTo>
                    <a:pt x="154" y="14377"/>
                    <a:pt x="545" y="15155"/>
                    <a:pt x="1281" y="15155"/>
                  </a:cubicBezTo>
                  <a:cubicBezTo>
                    <a:pt x="1361" y="15155"/>
                    <a:pt x="1446" y="15146"/>
                    <a:pt x="1535" y="15126"/>
                  </a:cubicBezTo>
                  <a:cubicBezTo>
                    <a:pt x="2002" y="14993"/>
                    <a:pt x="2402" y="14659"/>
                    <a:pt x="2836" y="14326"/>
                  </a:cubicBezTo>
                  <a:cubicBezTo>
                    <a:pt x="4070" y="13325"/>
                    <a:pt x="5371" y="12458"/>
                    <a:pt x="6805" y="11790"/>
                  </a:cubicBezTo>
                  <a:cubicBezTo>
                    <a:pt x="7206" y="11557"/>
                    <a:pt x="7673" y="11323"/>
                    <a:pt x="8173" y="11123"/>
                  </a:cubicBezTo>
                  <a:cubicBezTo>
                    <a:pt x="8307" y="11090"/>
                    <a:pt x="8373" y="11023"/>
                    <a:pt x="8507" y="10990"/>
                  </a:cubicBezTo>
                  <a:cubicBezTo>
                    <a:pt x="8573" y="10957"/>
                    <a:pt x="8640" y="10923"/>
                    <a:pt x="8707" y="10923"/>
                  </a:cubicBezTo>
                  <a:lnTo>
                    <a:pt x="8740" y="10923"/>
                  </a:lnTo>
                  <a:cubicBezTo>
                    <a:pt x="9874" y="10623"/>
                    <a:pt x="11008" y="10656"/>
                    <a:pt x="12143" y="10623"/>
                  </a:cubicBezTo>
                  <a:lnTo>
                    <a:pt x="12710" y="10623"/>
                  </a:lnTo>
                  <a:cubicBezTo>
                    <a:pt x="12810" y="10623"/>
                    <a:pt x="12943" y="10590"/>
                    <a:pt x="13010" y="10590"/>
                  </a:cubicBezTo>
                  <a:cubicBezTo>
                    <a:pt x="13143" y="10590"/>
                    <a:pt x="13277" y="10590"/>
                    <a:pt x="13444" y="10556"/>
                  </a:cubicBezTo>
                  <a:cubicBezTo>
                    <a:pt x="14544" y="10323"/>
                    <a:pt x="15812" y="9889"/>
                    <a:pt x="15512" y="8655"/>
                  </a:cubicBezTo>
                  <a:cubicBezTo>
                    <a:pt x="15478" y="8588"/>
                    <a:pt x="15478" y="8555"/>
                    <a:pt x="15412" y="8488"/>
                  </a:cubicBezTo>
                  <a:cubicBezTo>
                    <a:pt x="15212" y="7888"/>
                    <a:pt x="14845" y="7287"/>
                    <a:pt x="14678" y="6620"/>
                  </a:cubicBezTo>
                  <a:cubicBezTo>
                    <a:pt x="14411" y="5619"/>
                    <a:pt x="14411" y="4619"/>
                    <a:pt x="14478" y="3585"/>
                  </a:cubicBezTo>
                  <a:cubicBezTo>
                    <a:pt x="14511" y="2917"/>
                    <a:pt x="15045" y="2250"/>
                    <a:pt x="14644" y="1617"/>
                  </a:cubicBezTo>
                  <a:cubicBezTo>
                    <a:pt x="14225" y="994"/>
                    <a:pt x="13531" y="788"/>
                    <a:pt x="12738" y="788"/>
                  </a:cubicBezTo>
                  <a:cubicBezTo>
                    <a:pt x="11324" y="788"/>
                    <a:pt x="9600" y="1443"/>
                    <a:pt x="8573" y="1550"/>
                  </a:cubicBezTo>
                  <a:cubicBezTo>
                    <a:pt x="8519" y="1554"/>
                    <a:pt x="8466" y="1556"/>
                    <a:pt x="8414" y="1556"/>
                  </a:cubicBezTo>
                  <a:cubicBezTo>
                    <a:pt x="7661" y="1556"/>
                    <a:pt x="7091" y="1126"/>
                    <a:pt x="6405" y="783"/>
                  </a:cubicBezTo>
                  <a:cubicBezTo>
                    <a:pt x="5977" y="526"/>
                    <a:pt x="5353" y="0"/>
                    <a:pt x="47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5" name="Google Shape;3825;p47"/>
            <p:cNvSpPr/>
            <p:nvPr/>
          </p:nvSpPr>
          <p:spPr>
            <a:xfrm>
              <a:off x="5726650" y="1395825"/>
              <a:ext cx="270875" cy="100425"/>
            </a:xfrm>
            <a:custGeom>
              <a:rect b="b" l="l" r="r" t="t"/>
              <a:pathLst>
                <a:path extrusionOk="0" h="4017" w="10835">
                  <a:moveTo>
                    <a:pt x="8630" y="0"/>
                  </a:moveTo>
                  <a:cubicBezTo>
                    <a:pt x="6033" y="0"/>
                    <a:pt x="1908" y="779"/>
                    <a:pt x="772" y="2227"/>
                  </a:cubicBezTo>
                  <a:cubicBezTo>
                    <a:pt x="1" y="2936"/>
                    <a:pt x="656" y="4017"/>
                    <a:pt x="1498" y="4017"/>
                  </a:cubicBezTo>
                  <a:cubicBezTo>
                    <a:pt x="1566" y="4017"/>
                    <a:pt x="1636" y="4010"/>
                    <a:pt x="1706" y="3995"/>
                  </a:cubicBezTo>
                  <a:cubicBezTo>
                    <a:pt x="2874" y="3661"/>
                    <a:pt x="3874" y="2260"/>
                    <a:pt x="5109" y="1760"/>
                  </a:cubicBezTo>
                  <a:cubicBezTo>
                    <a:pt x="7544" y="592"/>
                    <a:pt x="10779" y="1326"/>
                    <a:pt x="10813" y="592"/>
                  </a:cubicBezTo>
                  <a:cubicBezTo>
                    <a:pt x="10835" y="193"/>
                    <a:pt x="9922" y="0"/>
                    <a:pt x="86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6" name="Google Shape;3826;p47"/>
            <p:cNvSpPr/>
            <p:nvPr/>
          </p:nvSpPr>
          <p:spPr>
            <a:xfrm>
              <a:off x="5575825" y="1300000"/>
              <a:ext cx="218500" cy="378450"/>
            </a:xfrm>
            <a:custGeom>
              <a:rect b="b" l="l" r="r" t="t"/>
              <a:pathLst>
                <a:path extrusionOk="0" h="15138" w="8740">
                  <a:moveTo>
                    <a:pt x="4666" y="0"/>
                  </a:moveTo>
                  <a:cubicBezTo>
                    <a:pt x="4592" y="0"/>
                    <a:pt x="4525" y="8"/>
                    <a:pt x="4470" y="22"/>
                  </a:cubicBezTo>
                  <a:cubicBezTo>
                    <a:pt x="4403" y="22"/>
                    <a:pt x="4370" y="22"/>
                    <a:pt x="4337" y="55"/>
                  </a:cubicBezTo>
                  <a:cubicBezTo>
                    <a:pt x="4270" y="89"/>
                    <a:pt x="4237" y="89"/>
                    <a:pt x="4203" y="156"/>
                  </a:cubicBezTo>
                  <a:lnTo>
                    <a:pt x="4070" y="256"/>
                  </a:lnTo>
                  <a:cubicBezTo>
                    <a:pt x="3903" y="489"/>
                    <a:pt x="3770" y="689"/>
                    <a:pt x="3670" y="923"/>
                  </a:cubicBezTo>
                  <a:cubicBezTo>
                    <a:pt x="3403" y="1390"/>
                    <a:pt x="3303" y="1890"/>
                    <a:pt x="3169" y="2390"/>
                  </a:cubicBezTo>
                  <a:cubicBezTo>
                    <a:pt x="2936" y="3425"/>
                    <a:pt x="2902" y="4525"/>
                    <a:pt x="2736" y="5526"/>
                  </a:cubicBezTo>
                  <a:cubicBezTo>
                    <a:pt x="2736" y="5593"/>
                    <a:pt x="2702" y="5726"/>
                    <a:pt x="2702" y="5826"/>
                  </a:cubicBezTo>
                  <a:lnTo>
                    <a:pt x="2569" y="6427"/>
                  </a:lnTo>
                  <a:cubicBezTo>
                    <a:pt x="2535" y="6593"/>
                    <a:pt x="2502" y="6794"/>
                    <a:pt x="2435" y="6994"/>
                  </a:cubicBezTo>
                  <a:cubicBezTo>
                    <a:pt x="2402" y="7027"/>
                    <a:pt x="2402" y="7027"/>
                    <a:pt x="2402" y="7060"/>
                  </a:cubicBezTo>
                  <a:lnTo>
                    <a:pt x="2402" y="7094"/>
                  </a:lnTo>
                  <a:cubicBezTo>
                    <a:pt x="2369" y="7227"/>
                    <a:pt x="2369" y="7327"/>
                    <a:pt x="2335" y="7394"/>
                  </a:cubicBezTo>
                  <a:cubicBezTo>
                    <a:pt x="2269" y="7527"/>
                    <a:pt x="2235" y="7594"/>
                    <a:pt x="2202" y="7728"/>
                  </a:cubicBezTo>
                  <a:cubicBezTo>
                    <a:pt x="2168" y="7828"/>
                    <a:pt x="2102" y="7928"/>
                    <a:pt x="2068" y="8028"/>
                  </a:cubicBezTo>
                  <a:cubicBezTo>
                    <a:pt x="2068" y="8061"/>
                    <a:pt x="2035" y="8161"/>
                    <a:pt x="2002" y="8228"/>
                  </a:cubicBezTo>
                  <a:cubicBezTo>
                    <a:pt x="1935" y="8361"/>
                    <a:pt x="1902" y="8495"/>
                    <a:pt x="1835" y="8595"/>
                  </a:cubicBezTo>
                  <a:cubicBezTo>
                    <a:pt x="1735" y="8695"/>
                    <a:pt x="1701" y="8762"/>
                    <a:pt x="1668" y="8862"/>
                  </a:cubicBezTo>
                  <a:cubicBezTo>
                    <a:pt x="1668" y="8895"/>
                    <a:pt x="1601" y="8895"/>
                    <a:pt x="1601" y="8928"/>
                  </a:cubicBezTo>
                  <a:cubicBezTo>
                    <a:pt x="1568" y="8995"/>
                    <a:pt x="1535" y="9062"/>
                    <a:pt x="1501" y="9095"/>
                  </a:cubicBezTo>
                  <a:cubicBezTo>
                    <a:pt x="1435" y="9195"/>
                    <a:pt x="1368" y="9329"/>
                    <a:pt x="1268" y="9395"/>
                  </a:cubicBezTo>
                  <a:cubicBezTo>
                    <a:pt x="934" y="10029"/>
                    <a:pt x="601" y="10663"/>
                    <a:pt x="367" y="11330"/>
                  </a:cubicBezTo>
                  <a:cubicBezTo>
                    <a:pt x="267" y="11530"/>
                    <a:pt x="200" y="11730"/>
                    <a:pt x="167" y="11931"/>
                  </a:cubicBezTo>
                  <a:lnTo>
                    <a:pt x="34" y="12564"/>
                  </a:lnTo>
                  <a:cubicBezTo>
                    <a:pt x="34" y="12731"/>
                    <a:pt x="0" y="12898"/>
                    <a:pt x="0" y="13065"/>
                  </a:cubicBezTo>
                  <a:cubicBezTo>
                    <a:pt x="0" y="13265"/>
                    <a:pt x="0" y="13432"/>
                    <a:pt x="34" y="13598"/>
                  </a:cubicBezTo>
                  <a:cubicBezTo>
                    <a:pt x="152" y="14341"/>
                    <a:pt x="510" y="15137"/>
                    <a:pt x="1246" y="15137"/>
                  </a:cubicBezTo>
                  <a:cubicBezTo>
                    <a:pt x="1337" y="15137"/>
                    <a:pt x="1433" y="15125"/>
                    <a:pt x="1535" y="15100"/>
                  </a:cubicBezTo>
                  <a:cubicBezTo>
                    <a:pt x="2002" y="14966"/>
                    <a:pt x="2402" y="14666"/>
                    <a:pt x="2836" y="14299"/>
                  </a:cubicBezTo>
                  <a:cubicBezTo>
                    <a:pt x="4070" y="13298"/>
                    <a:pt x="5371" y="12431"/>
                    <a:pt x="6772" y="11764"/>
                  </a:cubicBezTo>
                  <a:cubicBezTo>
                    <a:pt x="7205" y="11530"/>
                    <a:pt x="7672" y="11330"/>
                    <a:pt x="8173" y="11097"/>
                  </a:cubicBezTo>
                  <a:cubicBezTo>
                    <a:pt x="8306" y="11063"/>
                    <a:pt x="8373" y="11030"/>
                    <a:pt x="8506" y="10963"/>
                  </a:cubicBezTo>
                  <a:cubicBezTo>
                    <a:pt x="8573" y="10930"/>
                    <a:pt x="8673" y="10930"/>
                    <a:pt x="8740" y="10897"/>
                  </a:cubicBezTo>
                  <a:cubicBezTo>
                    <a:pt x="8706" y="9896"/>
                    <a:pt x="8540" y="8928"/>
                    <a:pt x="8173" y="8095"/>
                  </a:cubicBezTo>
                  <a:cubicBezTo>
                    <a:pt x="8039" y="7828"/>
                    <a:pt x="7873" y="7527"/>
                    <a:pt x="7706" y="7227"/>
                  </a:cubicBezTo>
                  <a:cubicBezTo>
                    <a:pt x="7239" y="6393"/>
                    <a:pt x="6638" y="5593"/>
                    <a:pt x="6038" y="4826"/>
                  </a:cubicBezTo>
                  <a:cubicBezTo>
                    <a:pt x="5304" y="3725"/>
                    <a:pt x="4570" y="2524"/>
                    <a:pt x="4537" y="1223"/>
                  </a:cubicBezTo>
                  <a:cubicBezTo>
                    <a:pt x="4503" y="889"/>
                    <a:pt x="4537" y="489"/>
                    <a:pt x="4837" y="256"/>
                  </a:cubicBezTo>
                  <a:cubicBezTo>
                    <a:pt x="4904" y="189"/>
                    <a:pt x="5004" y="122"/>
                    <a:pt x="5137" y="89"/>
                  </a:cubicBezTo>
                  <a:cubicBezTo>
                    <a:pt x="5071" y="89"/>
                    <a:pt x="5037" y="55"/>
                    <a:pt x="5004" y="55"/>
                  </a:cubicBezTo>
                  <a:cubicBezTo>
                    <a:pt x="4887" y="16"/>
                    <a:pt x="4769" y="0"/>
                    <a:pt x="466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7" name="Google Shape;3827;p47"/>
            <p:cNvSpPr/>
            <p:nvPr/>
          </p:nvSpPr>
          <p:spPr>
            <a:xfrm>
              <a:off x="5575825" y="1473275"/>
              <a:ext cx="396125" cy="204125"/>
            </a:xfrm>
            <a:custGeom>
              <a:rect b="b" l="l" r="r" t="t"/>
              <a:pathLst>
                <a:path extrusionOk="0" h="8165" w="15845">
                  <a:moveTo>
                    <a:pt x="4672" y="1"/>
                  </a:moveTo>
                  <a:cubicBezTo>
                    <a:pt x="3917" y="1"/>
                    <a:pt x="3160" y="44"/>
                    <a:pt x="2402" y="129"/>
                  </a:cubicBezTo>
                  <a:cubicBezTo>
                    <a:pt x="2335" y="163"/>
                    <a:pt x="2068" y="1063"/>
                    <a:pt x="2035" y="1130"/>
                  </a:cubicBezTo>
                  <a:cubicBezTo>
                    <a:pt x="1868" y="1631"/>
                    <a:pt x="1601" y="1997"/>
                    <a:pt x="1335" y="2431"/>
                  </a:cubicBezTo>
                  <a:cubicBezTo>
                    <a:pt x="1335" y="2464"/>
                    <a:pt x="1268" y="2464"/>
                    <a:pt x="1268" y="2498"/>
                  </a:cubicBezTo>
                  <a:cubicBezTo>
                    <a:pt x="567" y="3599"/>
                    <a:pt x="0" y="4833"/>
                    <a:pt x="0" y="6100"/>
                  </a:cubicBezTo>
                  <a:cubicBezTo>
                    <a:pt x="0" y="6301"/>
                    <a:pt x="0" y="6467"/>
                    <a:pt x="34" y="6634"/>
                  </a:cubicBezTo>
                  <a:cubicBezTo>
                    <a:pt x="154" y="7386"/>
                    <a:pt x="518" y="8164"/>
                    <a:pt x="1272" y="8164"/>
                  </a:cubicBezTo>
                  <a:cubicBezTo>
                    <a:pt x="1355" y="8164"/>
                    <a:pt x="1442" y="8155"/>
                    <a:pt x="1535" y="8135"/>
                  </a:cubicBezTo>
                  <a:cubicBezTo>
                    <a:pt x="2002" y="8002"/>
                    <a:pt x="2402" y="7668"/>
                    <a:pt x="2836" y="7335"/>
                  </a:cubicBezTo>
                  <a:cubicBezTo>
                    <a:pt x="4070" y="6334"/>
                    <a:pt x="5371" y="5467"/>
                    <a:pt x="6772" y="4799"/>
                  </a:cubicBezTo>
                  <a:cubicBezTo>
                    <a:pt x="7472" y="4466"/>
                    <a:pt x="8173" y="4232"/>
                    <a:pt x="8907" y="3999"/>
                  </a:cubicBezTo>
                  <a:cubicBezTo>
                    <a:pt x="10041" y="3732"/>
                    <a:pt x="11075" y="3732"/>
                    <a:pt x="12209" y="3632"/>
                  </a:cubicBezTo>
                  <a:lnTo>
                    <a:pt x="12709" y="3632"/>
                  </a:lnTo>
                  <a:cubicBezTo>
                    <a:pt x="12809" y="3632"/>
                    <a:pt x="12876" y="3599"/>
                    <a:pt x="13010" y="3599"/>
                  </a:cubicBezTo>
                  <a:cubicBezTo>
                    <a:pt x="13143" y="3599"/>
                    <a:pt x="13243" y="3599"/>
                    <a:pt x="13410" y="3565"/>
                  </a:cubicBezTo>
                  <a:cubicBezTo>
                    <a:pt x="14544" y="3332"/>
                    <a:pt x="15845" y="2898"/>
                    <a:pt x="15511" y="1664"/>
                  </a:cubicBezTo>
                  <a:cubicBezTo>
                    <a:pt x="15511" y="1597"/>
                    <a:pt x="15511" y="1497"/>
                    <a:pt x="15445" y="1464"/>
                  </a:cubicBezTo>
                  <a:cubicBezTo>
                    <a:pt x="15345" y="1731"/>
                    <a:pt x="15111" y="1964"/>
                    <a:pt x="14844" y="2098"/>
                  </a:cubicBezTo>
                  <a:cubicBezTo>
                    <a:pt x="14668" y="2185"/>
                    <a:pt x="14484" y="2222"/>
                    <a:pt x="14296" y="2222"/>
                  </a:cubicBezTo>
                  <a:cubicBezTo>
                    <a:pt x="13842" y="2222"/>
                    <a:pt x="13367" y="2010"/>
                    <a:pt x="12943" y="1797"/>
                  </a:cubicBezTo>
                  <a:cubicBezTo>
                    <a:pt x="11275" y="997"/>
                    <a:pt x="9507" y="463"/>
                    <a:pt x="7672" y="230"/>
                  </a:cubicBezTo>
                  <a:cubicBezTo>
                    <a:pt x="6681" y="77"/>
                    <a:pt x="5679" y="1"/>
                    <a:pt x="46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8" name="Google Shape;3828;p47"/>
            <p:cNvSpPr/>
            <p:nvPr/>
          </p:nvSpPr>
          <p:spPr>
            <a:xfrm>
              <a:off x="4892825" y="896250"/>
              <a:ext cx="427825" cy="521825"/>
            </a:xfrm>
            <a:custGeom>
              <a:rect b="b" l="l" r="r" t="t"/>
              <a:pathLst>
                <a:path extrusionOk="0" h="20873" w="17113">
                  <a:moveTo>
                    <a:pt x="4570" y="1"/>
                  </a:moveTo>
                  <a:cubicBezTo>
                    <a:pt x="3968" y="1"/>
                    <a:pt x="3426" y="193"/>
                    <a:pt x="3003" y="694"/>
                  </a:cubicBezTo>
                  <a:cubicBezTo>
                    <a:pt x="2369" y="1395"/>
                    <a:pt x="2869" y="2329"/>
                    <a:pt x="2736" y="3196"/>
                  </a:cubicBezTo>
                  <a:cubicBezTo>
                    <a:pt x="2569" y="4530"/>
                    <a:pt x="2336" y="5731"/>
                    <a:pt x="1835" y="6932"/>
                  </a:cubicBezTo>
                  <a:cubicBezTo>
                    <a:pt x="1502" y="7733"/>
                    <a:pt x="968" y="8400"/>
                    <a:pt x="568" y="9167"/>
                  </a:cubicBezTo>
                  <a:cubicBezTo>
                    <a:pt x="668" y="9234"/>
                    <a:pt x="635" y="9334"/>
                    <a:pt x="601" y="9367"/>
                  </a:cubicBezTo>
                  <a:cubicBezTo>
                    <a:pt x="1" y="10802"/>
                    <a:pt x="1302" y="11702"/>
                    <a:pt x="2536" y="12203"/>
                  </a:cubicBezTo>
                  <a:cubicBezTo>
                    <a:pt x="2703" y="12303"/>
                    <a:pt x="2869" y="12336"/>
                    <a:pt x="3003" y="12369"/>
                  </a:cubicBezTo>
                  <a:cubicBezTo>
                    <a:pt x="3136" y="12403"/>
                    <a:pt x="3203" y="12469"/>
                    <a:pt x="3336" y="12503"/>
                  </a:cubicBezTo>
                  <a:cubicBezTo>
                    <a:pt x="3470" y="12536"/>
                    <a:pt x="3537" y="12536"/>
                    <a:pt x="3637" y="12570"/>
                  </a:cubicBezTo>
                  <a:cubicBezTo>
                    <a:pt x="3703" y="12636"/>
                    <a:pt x="3803" y="12636"/>
                    <a:pt x="3870" y="12670"/>
                  </a:cubicBezTo>
                  <a:cubicBezTo>
                    <a:pt x="3937" y="12670"/>
                    <a:pt x="3970" y="12670"/>
                    <a:pt x="3970" y="12703"/>
                  </a:cubicBezTo>
                  <a:cubicBezTo>
                    <a:pt x="5271" y="13037"/>
                    <a:pt x="6505" y="13203"/>
                    <a:pt x="7673" y="13837"/>
                  </a:cubicBezTo>
                  <a:lnTo>
                    <a:pt x="7706" y="13837"/>
                  </a:lnTo>
                  <a:cubicBezTo>
                    <a:pt x="7806" y="13870"/>
                    <a:pt x="7873" y="13904"/>
                    <a:pt x="7940" y="13971"/>
                  </a:cubicBezTo>
                  <a:cubicBezTo>
                    <a:pt x="8040" y="14037"/>
                    <a:pt x="8140" y="14071"/>
                    <a:pt x="8273" y="14171"/>
                  </a:cubicBezTo>
                  <a:cubicBezTo>
                    <a:pt x="8774" y="14504"/>
                    <a:pt x="9207" y="14905"/>
                    <a:pt x="9674" y="15338"/>
                  </a:cubicBezTo>
                  <a:cubicBezTo>
                    <a:pt x="11142" y="16506"/>
                    <a:pt x="12376" y="17907"/>
                    <a:pt x="13610" y="19474"/>
                  </a:cubicBezTo>
                  <a:cubicBezTo>
                    <a:pt x="13977" y="19975"/>
                    <a:pt x="14378" y="20509"/>
                    <a:pt x="14878" y="20742"/>
                  </a:cubicBezTo>
                  <a:cubicBezTo>
                    <a:pt x="15058" y="20832"/>
                    <a:pt x="15229" y="20872"/>
                    <a:pt x="15390" y="20872"/>
                  </a:cubicBezTo>
                  <a:cubicBezTo>
                    <a:pt x="16127" y="20872"/>
                    <a:pt x="16661" y="20029"/>
                    <a:pt x="16879" y="19208"/>
                  </a:cubicBezTo>
                  <a:cubicBezTo>
                    <a:pt x="16980" y="19007"/>
                    <a:pt x="17013" y="18774"/>
                    <a:pt x="17046" y="18540"/>
                  </a:cubicBezTo>
                  <a:lnTo>
                    <a:pt x="17046" y="18507"/>
                  </a:lnTo>
                  <a:cubicBezTo>
                    <a:pt x="17113" y="18307"/>
                    <a:pt x="17113" y="18073"/>
                    <a:pt x="17113" y="17873"/>
                  </a:cubicBezTo>
                  <a:cubicBezTo>
                    <a:pt x="17113" y="17573"/>
                    <a:pt x="17113" y="17340"/>
                    <a:pt x="17046" y="17039"/>
                  </a:cubicBezTo>
                  <a:cubicBezTo>
                    <a:pt x="17013" y="16739"/>
                    <a:pt x="17013" y="16506"/>
                    <a:pt x="16980" y="16239"/>
                  </a:cubicBezTo>
                  <a:cubicBezTo>
                    <a:pt x="16846" y="15372"/>
                    <a:pt x="16613" y="14504"/>
                    <a:pt x="16346" y="13637"/>
                  </a:cubicBezTo>
                  <a:lnTo>
                    <a:pt x="16346" y="13570"/>
                  </a:lnTo>
                  <a:cubicBezTo>
                    <a:pt x="16279" y="13470"/>
                    <a:pt x="16212" y="13303"/>
                    <a:pt x="16179" y="13170"/>
                  </a:cubicBezTo>
                  <a:cubicBezTo>
                    <a:pt x="16146" y="13070"/>
                    <a:pt x="16112" y="13003"/>
                    <a:pt x="16112" y="12903"/>
                  </a:cubicBezTo>
                  <a:cubicBezTo>
                    <a:pt x="16112" y="12870"/>
                    <a:pt x="16046" y="12870"/>
                    <a:pt x="16046" y="12836"/>
                  </a:cubicBezTo>
                  <a:lnTo>
                    <a:pt x="15945" y="12469"/>
                  </a:lnTo>
                  <a:lnTo>
                    <a:pt x="15812" y="11969"/>
                  </a:lnTo>
                  <a:cubicBezTo>
                    <a:pt x="15779" y="11869"/>
                    <a:pt x="15779" y="11736"/>
                    <a:pt x="15779" y="11669"/>
                  </a:cubicBezTo>
                  <a:cubicBezTo>
                    <a:pt x="15712" y="11535"/>
                    <a:pt x="15712" y="11402"/>
                    <a:pt x="15679" y="11269"/>
                  </a:cubicBezTo>
                  <a:cubicBezTo>
                    <a:pt x="15679" y="11169"/>
                    <a:pt x="15645" y="11002"/>
                    <a:pt x="15645" y="10868"/>
                  </a:cubicBezTo>
                  <a:cubicBezTo>
                    <a:pt x="15645" y="10735"/>
                    <a:pt x="15612" y="10635"/>
                    <a:pt x="15612" y="10501"/>
                  </a:cubicBezTo>
                  <a:lnTo>
                    <a:pt x="15612" y="10435"/>
                  </a:lnTo>
                  <a:lnTo>
                    <a:pt x="15612" y="10335"/>
                  </a:lnTo>
                  <a:cubicBezTo>
                    <a:pt x="15612" y="10068"/>
                    <a:pt x="15545" y="9868"/>
                    <a:pt x="15545" y="9601"/>
                  </a:cubicBezTo>
                  <a:lnTo>
                    <a:pt x="15545" y="8767"/>
                  </a:lnTo>
                  <a:lnTo>
                    <a:pt x="15545" y="8400"/>
                  </a:lnTo>
                  <a:cubicBezTo>
                    <a:pt x="15612" y="7099"/>
                    <a:pt x="15745" y="5698"/>
                    <a:pt x="15745" y="4364"/>
                  </a:cubicBezTo>
                  <a:cubicBezTo>
                    <a:pt x="15745" y="3696"/>
                    <a:pt x="15679" y="3029"/>
                    <a:pt x="15512" y="2396"/>
                  </a:cubicBezTo>
                  <a:cubicBezTo>
                    <a:pt x="15412" y="2062"/>
                    <a:pt x="15345" y="1728"/>
                    <a:pt x="15178" y="1495"/>
                  </a:cubicBezTo>
                  <a:cubicBezTo>
                    <a:pt x="15145" y="1428"/>
                    <a:pt x="15078" y="1361"/>
                    <a:pt x="15045" y="1328"/>
                  </a:cubicBezTo>
                  <a:lnTo>
                    <a:pt x="14911" y="1195"/>
                  </a:lnTo>
                  <a:lnTo>
                    <a:pt x="14811" y="1061"/>
                  </a:lnTo>
                  <a:cubicBezTo>
                    <a:pt x="14648" y="972"/>
                    <a:pt x="14472" y="936"/>
                    <a:pt x="14289" y="936"/>
                  </a:cubicBezTo>
                  <a:cubicBezTo>
                    <a:pt x="13649" y="936"/>
                    <a:pt x="12929" y="1380"/>
                    <a:pt x="12410" y="1562"/>
                  </a:cubicBezTo>
                  <a:cubicBezTo>
                    <a:pt x="11751" y="1815"/>
                    <a:pt x="11132" y="2087"/>
                    <a:pt x="10463" y="2087"/>
                  </a:cubicBezTo>
                  <a:cubicBezTo>
                    <a:pt x="10250" y="2087"/>
                    <a:pt x="10033" y="2060"/>
                    <a:pt x="9808" y="1995"/>
                  </a:cubicBezTo>
                  <a:cubicBezTo>
                    <a:pt x="8498" y="1575"/>
                    <a:pt x="6290" y="1"/>
                    <a:pt x="45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9" name="Google Shape;3829;p47"/>
            <p:cNvSpPr/>
            <p:nvPr/>
          </p:nvSpPr>
          <p:spPr>
            <a:xfrm>
              <a:off x="4892825" y="981825"/>
              <a:ext cx="291875" cy="172400"/>
            </a:xfrm>
            <a:custGeom>
              <a:rect b="b" l="l" r="r" t="t"/>
              <a:pathLst>
                <a:path extrusionOk="0" h="6896" w="11675">
                  <a:moveTo>
                    <a:pt x="1114" y="1"/>
                  </a:moveTo>
                  <a:cubicBezTo>
                    <a:pt x="503" y="1"/>
                    <a:pt x="121" y="137"/>
                    <a:pt x="101" y="440"/>
                  </a:cubicBezTo>
                  <a:cubicBezTo>
                    <a:pt x="1" y="1341"/>
                    <a:pt x="3770" y="1174"/>
                    <a:pt x="6305" y="3242"/>
                  </a:cubicBezTo>
                  <a:cubicBezTo>
                    <a:pt x="7539" y="4110"/>
                    <a:pt x="8373" y="6111"/>
                    <a:pt x="9641" y="6812"/>
                  </a:cubicBezTo>
                  <a:cubicBezTo>
                    <a:pt x="9769" y="6869"/>
                    <a:pt x="9901" y="6895"/>
                    <a:pt x="10031" y="6895"/>
                  </a:cubicBezTo>
                  <a:cubicBezTo>
                    <a:pt x="10884" y="6895"/>
                    <a:pt x="11674" y="5761"/>
                    <a:pt x="11009" y="4777"/>
                  </a:cubicBezTo>
                  <a:cubicBezTo>
                    <a:pt x="9884" y="2260"/>
                    <a:pt x="3602" y="1"/>
                    <a:pt x="111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0" name="Google Shape;3830;p47"/>
            <p:cNvSpPr/>
            <p:nvPr/>
          </p:nvSpPr>
          <p:spPr>
            <a:xfrm>
              <a:off x="5087125" y="919125"/>
              <a:ext cx="235200" cy="498100"/>
            </a:xfrm>
            <a:custGeom>
              <a:rect b="b" l="l" r="r" t="t"/>
              <a:pathLst>
                <a:path extrusionOk="0" h="19924" w="9408">
                  <a:moveTo>
                    <a:pt x="6660" y="0"/>
                  </a:moveTo>
                  <a:cubicBezTo>
                    <a:pt x="6602" y="0"/>
                    <a:pt x="6539" y="5"/>
                    <a:pt x="6472" y="13"/>
                  </a:cubicBezTo>
                  <a:cubicBezTo>
                    <a:pt x="6439" y="13"/>
                    <a:pt x="6406" y="80"/>
                    <a:pt x="6372" y="80"/>
                  </a:cubicBezTo>
                  <a:cubicBezTo>
                    <a:pt x="6472" y="113"/>
                    <a:pt x="6572" y="180"/>
                    <a:pt x="6639" y="313"/>
                  </a:cubicBezTo>
                  <a:cubicBezTo>
                    <a:pt x="6906" y="647"/>
                    <a:pt x="6906" y="1147"/>
                    <a:pt x="6772" y="1581"/>
                  </a:cubicBezTo>
                  <a:cubicBezTo>
                    <a:pt x="6439" y="3182"/>
                    <a:pt x="5405" y="4583"/>
                    <a:pt x="4304" y="5750"/>
                  </a:cubicBezTo>
                  <a:cubicBezTo>
                    <a:pt x="3537" y="6618"/>
                    <a:pt x="2636" y="7452"/>
                    <a:pt x="1902" y="8419"/>
                  </a:cubicBezTo>
                  <a:cubicBezTo>
                    <a:pt x="1635" y="8752"/>
                    <a:pt x="1435" y="9086"/>
                    <a:pt x="1202" y="9420"/>
                  </a:cubicBezTo>
                  <a:cubicBezTo>
                    <a:pt x="668" y="10487"/>
                    <a:pt x="234" y="11655"/>
                    <a:pt x="1" y="12889"/>
                  </a:cubicBezTo>
                  <a:cubicBezTo>
                    <a:pt x="101" y="12922"/>
                    <a:pt x="168" y="12955"/>
                    <a:pt x="234" y="12989"/>
                  </a:cubicBezTo>
                  <a:cubicBezTo>
                    <a:pt x="368" y="13089"/>
                    <a:pt x="435" y="13122"/>
                    <a:pt x="568" y="13222"/>
                  </a:cubicBezTo>
                  <a:cubicBezTo>
                    <a:pt x="1068" y="13556"/>
                    <a:pt x="1535" y="13956"/>
                    <a:pt x="2002" y="14390"/>
                  </a:cubicBezTo>
                  <a:cubicBezTo>
                    <a:pt x="3437" y="15557"/>
                    <a:pt x="4704" y="16958"/>
                    <a:pt x="5905" y="18493"/>
                  </a:cubicBezTo>
                  <a:cubicBezTo>
                    <a:pt x="6272" y="18993"/>
                    <a:pt x="6706" y="19560"/>
                    <a:pt x="7206" y="19794"/>
                  </a:cubicBezTo>
                  <a:cubicBezTo>
                    <a:pt x="7386" y="19883"/>
                    <a:pt x="7556" y="19924"/>
                    <a:pt x="7715" y="19924"/>
                  </a:cubicBezTo>
                  <a:cubicBezTo>
                    <a:pt x="8445" y="19924"/>
                    <a:pt x="8961" y="19080"/>
                    <a:pt x="9208" y="18259"/>
                  </a:cubicBezTo>
                  <a:cubicBezTo>
                    <a:pt x="9274" y="18059"/>
                    <a:pt x="9341" y="17826"/>
                    <a:pt x="9374" y="17592"/>
                  </a:cubicBezTo>
                  <a:lnTo>
                    <a:pt x="9374" y="17559"/>
                  </a:lnTo>
                  <a:cubicBezTo>
                    <a:pt x="9408" y="17325"/>
                    <a:pt x="9408" y="17125"/>
                    <a:pt x="9408" y="16925"/>
                  </a:cubicBezTo>
                  <a:cubicBezTo>
                    <a:pt x="9408" y="16625"/>
                    <a:pt x="9408" y="16391"/>
                    <a:pt x="9374" y="16091"/>
                  </a:cubicBezTo>
                  <a:cubicBezTo>
                    <a:pt x="9341" y="15791"/>
                    <a:pt x="9341" y="15557"/>
                    <a:pt x="9274" y="15290"/>
                  </a:cubicBezTo>
                  <a:cubicBezTo>
                    <a:pt x="9174" y="14423"/>
                    <a:pt x="8907" y="13556"/>
                    <a:pt x="8674" y="12655"/>
                  </a:cubicBezTo>
                  <a:lnTo>
                    <a:pt x="8674" y="12622"/>
                  </a:lnTo>
                  <a:cubicBezTo>
                    <a:pt x="8574" y="12488"/>
                    <a:pt x="8540" y="12322"/>
                    <a:pt x="8507" y="12222"/>
                  </a:cubicBezTo>
                  <a:cubicBezTo>
                    <a:pt x="8440" y="12122"/>
                    <a:pt x="8407" y="12055"/>
                    <a:pt x="8407" y="11955"/>
                  </a:cubicBezTo>
                  <a:cubicBezTo>
                    <a:pt x="8407" y="11921"/>
                    <a:pt x="8374" y="11921"/>
                    <a:pt x="8374" y="11888"/>
                  </a:cubicBezTo>
                  <a:lnTo>
                    <a:pt x="8240" y="11488"/>
                  </a:lnTo>
                  <a:lnTo>
                    <a:pt x="8107" y="10987"/>
                  </a:lnTo>
                  <a:cubicBezTo>
                    <a:pt x="8073" y="10921"/>
                    <a:pt x="8073" y="10787"/>
                    <a:pt x="8073" y="10721"/>
                  </a:cubicBezTo>
                  <a:cubicBezTo>
                    <a:pt x="8040" y="10587"/>
                    <a:pt x="8040" y="10454"/>
                    <a:pt x="8007" y="10320"/>
                  </a:cubicBezTo>
                  <a:cubicBezTo>
                    <a:pt x="8007" y="10220"/>
                    <a:pt x="7940" y="10053"/>
                    <a:pt x="7940" y="9920"/>
                  </a:cubicBezTo>
                  <a:cubicBezTo>
                    <a:pt x="7940" y="9787"/>
                    <a:pt x="7907" y="9653"/>
                    <a:pt x="7907" y="9520"/>
                  </a:cubicBezTo>
                  <a:lnTo>
                    <a:pt x="7907" y="9486"/>
                  </a:lnTo>
                  <a:lnTo>
                    <a:pt x="7907" y="9386"/>
                  </a:lnTo>
                  <a:cubicBezTo>
                    <a:pt x="7907" y="9119"/>
                    <a:pt x="7873" y="8919"/>
                    <a:pt x="7873" y="8652"/>
                  </a:cubicBezTo>
                  <a:lnTo>
                    <a:pt x="7873" y="7818"/>
                  </a:lnTo>
                  <a:lnTo>
                    <a:pt x="7873" y="7452"/>
                  </a:lnTo>
                  <a:cubicBezTo>
                    <a:pt x="7907" y="6151"/>
                    <a:pt x="8073" y="4750"/>
                    <a:pt x="8073" y="3415"/>
                  </a:cubicBezTo>
                  <a:cubicBezTo>
                    <a:pt x="8073" y="2748"/>
                    <a:pt x="7973" y="2081"/>
                    <a:pt x="7807" y="1447"/>
                  </a:cubicBezTo>
                  <a:cubicBezTo>
                    <a:pt x="7740" y="1114"/>
                    <a:pt x="7640" y="780"/>
                    <a:pt x="7473" y="513"/>
                  </a:cubicBezTo>
                  <a:cubicBezTo>
                    <a:pt x="7440" y="480"/>
                    <a:pt x="7406" y="413"/>
                    <a:pt x="7373" y="346"/>
                  </a:cubicBezTo>
                  <a:lnTo>
                    <a:pt x="7239" y="246"/>
                  </a:lnTo>
                  <a:lnTo>
                    <a:pt x="7106" y="113"/>
                  </a:lnTo>
                  <a:cubicBezTo>
                    <a:pt x="6981" y="38"/>
                    <a:pt x="6837" y="0"/>
                    <a:pt x="66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1" name="Google Shape;3831;p47"/>
            <p:cNvSpPr/>
            <p:nvPr/>
          </p:nvSpPr>
          <p:spPr>
            <a:xfrm>
              <a:off x="4892000" y="1124575"/>
              <a:ext cx="434500" cy="295100"/>
            </a:xfrm>
            <a:custGeom>
              <a:rect b="b" l="l" r="r" t="t"/>
              <a:pathLst>
                <a:path extrusionOk="0" h="11804" w="17380">
                  <a:moveTo>
                    <a:pt x="701" y="1"/>
                  </a:moveTo>
                  <a:lnTo>
                    <a:pt x="567" y="234"/>
                  </a:lnTo>
                  <a:cubicBezTo>
                    <a:pt x="0" y="1735"/>
                    <a:pt x="1368" y="2603"/>
                    <a:pt x="2569" y="3070"/>
                  </a:cubicBezTo>
                  <a:cubicBezTo>
                    <a:pt x="2736" y="3170"/>
                    <a:pt x="2902" y="3203"/>
                    <a:pt x="3036" y="3236"/>
                  </a:cubicBezTo>
                  <a:cubicBezTo>
                    <a:pt x="3169" y="3270"/>
                    <a:pt x="3303" y="3336"/>
                    <a:pt x="3369" y="3370"/>
                  </a:cubicBezTo>
                  <a:cubicBezTo>
                    <a:pt x="3503" y="3403"/>
                    <a:pt x="3570" y="3403"/>
                    <a:pt x="3670" y="3437"/>
                  </a:cubicBezTo>
                  <a:cubicBezTo>
                    <a:pt x="3736" y="3503"/>
                    <a:pt x="3836" y="3503"/>
                    <a:pt x="3903" y="3537"/>
                  </a:cubicBezTo>
                  <a:cubicBezTo>
                    <a:pt x="5171" y="3870"/>
                    <a:pt x="6338" y="4170"/>
                    <a:pt x="7539" y="4771"/>
                  </a:cubicBezTo>
                  <a:cubicBezTo>
                    <a:pt x="8340" y="5204"/>
                    <a:pt x="9074" y="5671"/>
                    <a:pt x="9741" y="6239"/>
                  </a:cubicBezTo>
                  <a:cubicBezTo>
                    <a:pt x="11208" y="7406"/>
                    <a:pt x="12476" y="8840"/>
                    <a:pt x="13677" y="10375"/>
                  </a:cubicBezTo>
                  <a:cubicBezTo>
                    <a:pt x="14044" y="10875"/>
                    <a:pt x="14477" y="11409"/>
                    <a:pt x="14978" y="11676"/>
                  </a:cubicBezTo>
                  <a:cubicBezTo>
                    <a:pt x="15154" y="11764"/>
                    <a:pt x="15320" y="11803"/>
                    <a:pt x="15477" y="11803"/>
                  </a:cubicBezTo>
                  <a:cubicBezTo>
                    <a:pt x="16212" y="11803"/>
                    <a:pt x="16732" y="10933"/>
                    <a:pt x="16979" y="10108"/>
                  </a:cubicBezTo>
                  <a:cubicBezTo>
                    <a:pt x="17046" y="9908"/>
                    <a:pt x="17079" y="9708"/>
                    <a:pt x="17146" y="9441"/>
                  </a:cubicBezTo>
                  <a:lnTo>
                    <a:pt x="17146" y="9407"/>
                  </a:lnTo>
                  <a:cubicBezTo>
                    <a:pt x="17379" y="7840"/>
                    <a:pt x="17013" y="6105"/>
                    <a:pt x="16479" y="4604"/>
                  </a:cubicBezTo>
                  <a:cubicBezTo>
                    <a:pt x="16479" y="4571"/>
                    <a:pt x="16412" y="4537"/>
                    <a:pt x="16412" y="4504"/>
                  </a:cubicBezTo>
                  <a:lnTo>
                    <a:pt x="16412" y="4437"/>
                  </a:lnTo>
                  <a:cubicBezTo>
                    <a:pt x="16212" y="3837"/>
                    <a:pt x="16012" y="3336"/>
                    <a:pt x="15878" y="2669"/>
                  </a:cubicBezTo>
                  <a:cubicBezTo>
                    <a:pt x="15845" y="2536"/>
                    <a:pt x="15745" y="1402"/>
                    <a:pt x="15678" y="1335"/>
                  </a:cubicBezTo>
                  <a:cubicBezTo>
                    <a:pt x="13744" y="668"/>
                    <a:pt x="11742" y="334"/>
                    <a:pt x="9707" y="234"/>
                  </a:cubicBezTo>
                  <a:cubicBezTo>
                    <a:pt x="9473" y="227"/>
                    <a:pt x="9239" y="223"/>
                    <a:pt x="9006" y="223"/>
                  </a:cubicBezTo>
                  <a:cubicBezTo>
                    <a:pt x="7112" y="223"/>
                    <a:pt x="5244" y="467"/>
                    <a:pt x="3403" y="1001"/>
                  </a:cubicBezTo>
                  <a:cubicBezTo>
                    <a:pt x="3019" y="1111"/>
                    <a:pt x="2585" y="1221"/>
                    <a:pt x="2173" y="1221"/>
                  </a:cubicBezTo>
                  <a:cubicBezTo>
                    <a:pt x="1832" y="1221"/>
                    <a:pt x="1506" y="1146"/>
                    <a:pt x="1235" y="935"/>
                  </a:cubicBezTo>
                  <a:cubicBezTo>
                    <a:pt x="968" y="735"/>
                    <a:pt x="768" y="368"/>
                    <a:pt x="7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2" name="Google Shape;3832;p47"/>
            <p:cNvSpPr/>
            <p:nvPr/>
          </p:nvSpPr>
          <p:spPr>
            <a:xfrm>
              <a:off x="4876975" y="1577850"/>
              <a:ext cx="326925" cy="371600"/>
            </a:xfrm>
            <a:custGeom>
              <a:rect b="b" l="l" r="r" t="t"/>
              <a:pathLst>
                <a:path extrusionOk="0" h="14864" w="13077">
                  <a:moveTo>
                    <a:pt x="9771" y="1"/>
                  </a:moveTo>
                  <a:cubicBezTo>
                    <a:pt x="9287" y="1"/>
                    <a:pt x="8740" y="531"/>
                    <a:pt x="8340" y="817"/>
                  </a:cubicBezTo>
                  <a:cubicBezTo>
                    <a:pt x="7784" y="1218"/>
                    <a:pt x="7314" y="1591"/>
                    <a:pt x="6665" y="1591"/>
                  </a:cubicBezTo>
                  <a:cubicBezTo>
                    <a:pt x="6613" y="1591"/>
                    <a:pt x="6560" y="1589"/>
                    <a:pt x="6506" y="1584"/>
                  </a:cubicBezTo>
                  <a:cubicBezTo>
                    <a:pt x="5670" y="1500"/>
                    <a:pt x="4338" y="894"/>
                    <a:pt x="3197" y="894"/>
                  </a:cubicBezTo>
                  <a:cubicBezTo>
                    <a:pt x="2515" y="894"/>
                    <a:pt x="1901" y="1110"/>
                    <a:pt x="1502" y="1784"/>
                  </a:cubicBezTo>
                  <a:cubicBezTo>
                    <a:pt x="1135" y="2418"/>
                    <a:pt x="1569" y="3085"/>
                    <a:pt x="1569" y="3719"/>
                  </a:cubicBezTo>
                  <a:cubicBezTo>
                    <a:pt x="1569" y="4753"/>
                    <a:pt x="1469" y="5720"/>
                    <a:pt x="1235" y="6721"/>
                  </a:cubicBezTo>
                  <a:cubicBezTo>
                    <a:pt x="1068" y="7388"/>
                    <a:pt x="735" y="7955"/>
                    <a:pt x="501" y="8589"/>
                  </a:cubicBezTo>
                  <a:cubicBezTo>
                    <a:pt x="401" y="8589"/>
                    <a:pt x="401" y="8656"/>
                    <a:pt x="335" y="8722"/>
                  </a:cubicBezTo>
                  <a:cubicBezTo>
                    <a:pt x="1" y="9923"/>
                    <a:pt x="1068" y="10323"/>
                    <a:pt x="1969" y="10490"/>
                  </a:cubicBezTo>
                  <a:cubicBezTo>
                    <a:pt x="2102" y="10557"/>
                    <a:pt x="2236" y="10557"/>
                    <a:pt x="2336" y="10557"/>
                  </a:cubicBezTo>
                  <a:cubicBezTo>
                    <a:pt x="2436" y="10557"/>
                    <a:pt x="2503" y="10557"/>
                    <a:pt x="2603" y="10590"/>
                  </a:cubicBezTo>
                  <a:lnTo>
                    <a:pt x="3103" y="10590"/>
                  </a:lnTo>
                  <a:cubicBezTo>
                    <a:pt x="4071" y="10624"/>
                    <a:pt x="4971" y="10557"/>
                    <a:pt x="5872" y="10790"/>
                  </a:cubicBezTo>
                  <a:lnTo>
                    <a:pt x="5939" y="10790"/>
                  </a:lnTo>
                  <a:cubicBezTo>
                    <a:pt x="5972" y="10790"/>
                    <a:pt x="6072" y="10824"/>
                    <a:pt x="6105" y="10824"/>
                  </a:cubicBezTo>
                  <a:lnTo>
                    <a:pt x="6339" y="10957"/>
                  </a:lnTo>
                  <a:cubicBezTo>
                    <a:pt x="6706" y="11124"/>
                    <a:pt x="7106" y="11391"/>
                    <a:pt x="7473" y="11624"/>
                  </a:cubicBezTo>
                  <a:cubicBezTo>
                    <a:pt x="8607" y="12258"/>
                    <a:pt x="9641" y="13125"/>
                    <a:pt x="10642" y="14093"/>
                  </a:cubicBezTo>
                  <a:cubicBezTo>
                    <a:pt x="10975" y="14393"/>
                    <a:pt x="11276" y="14760"/>
                    <a:pt x="11676" y="14827"/>
                  </a:cubicBezTo>
                  <a:cubicBezTo>
                    <a:pt x="11758" y="14851"/>
                    <a:pt x="11836" y="14863"/>
                    <a:pt x="11910" y="14863"/>
                  </a:cubicBezTo>
                  <a:cubicBezTo>
                    <a:pt x="12538" y="14863"/>
                    <a:pt x="12921" y="14041"/>
                    <a:pt x="13010" y="13326"/>
                  </a:cubicBezTo>
                  <a:cubicBezTo>
                    <a:pt x="13077" y="13159"/>
                    <a:pt x="13077" y="12992"/>
                    <a:pt x="13077" y="12792"/>
                  </a:cubicBezTo>
                  <a:cubicBezTo>
                    <a:pt x="13077" y="12625"/>
                    <a:pt x="13077" y="12458"/>
                    <a:pt x="13010" y="12291"/>
                  </a:cubicBezTo>
                  <a:cubicBezTo>
                    <a:pt x="13010" y="12091"/>
                    <a:pt x="12977" y="11891"/>
                    <a:pt x="12944" y="11658"/>
                  </a:cubicBezTo>
                  <a:cubicBezTo>
                    <a:pt x="12910" y="11458"/>
                    <a:pt x="12843" y="11257"/>
                    <a:pt x="12810" y="11091"/>
                  </a:cubicBezTo>
                  <a:cubicBezTo>
                    <a:pt x="12643" y="10423"/>
                    <a:pt x="12410" y="9790"/>
                    <a:pt x="12143" y="9223"/>
                  </a:cubicBezTo>
                  <a:cubicBezTo>
                    <a:pt x="12110" y="9123"/>
                    <a:pt x="12010" y="8989"/>
                    <a:pt x="11976" y="8922"/>
                  </a:cubicBezTo>
                  <a:cubicBezTo>
                    <a:pt x="11943" y="8889"/>
                    <a:pt x="11943" y="8789"/>
                    <a:pt x="11909" y="8756"/>
                  </a:cubicBezTo>
                  <a:cubicBezTo>
                    <a:pt x="11909" y="8722"/>
                    <a:pt x="11843" y="8722"/>
                    <a:pt x="11843" y="8722"/>
                  </a:cubicBezTo>
                  <a:lnTo>
                    <a:pt x="11709" y="8455"/>
                  </a:lnTo>
                  <a:cubicBezTo>
                    <a:pt x="11676" y="8322"/>
                    <a:pt x="11643" y="8222"/>
                    <a:pt x="11609" y="8122"/>
                  </a:cubicBezTo>
                  <a:cubicBezTo>
                    <a:pt x="11543" y="8055"/>
                    <a:pt x="11543" y="7955"/>
                    <a:pt x="11509" y="7922"/>
                  </a:cubicBezTo>
                  <a:cubicBezTo>
                    <a:pt x="11476" y="7822"/>
                    <a:pt x="11476" y="7755"/>
                    <a:pt x="11442" y="7621"/>
                  </a:cubicBezTo>
                  <a:cubicBezTo>
                    <a:pt x="11376" y="7555"/>
                    <a:pt x="11376" y="7421"/>
                    <a:pt x="11342" y="7288"/>
                  </a:cubicBezTo>
                  <a:cubicBezTo>
                    <a:pt x="11342" y="7221"/>
                    <a:pt x="11309" y="7121"/>
                    <a:pt x="11309" y="7054"/>
                  </a:cubicBezTo>
                  <a:lnTo>
                    <a:pt x="11309" y="6988"/>
                  </a:lnTo>
                  <a:lnTo>
                    <a:pt x="11309" y="6921"/>
                  </a:lnTo>
                  <a:cubicBezTo>
                    <a:pt x="11276" y="6754"/>
                    <a:pt x="11276" y="6554"/>
                    <a:pt x="11242" y="6387"/>
                  </a:cubicBezTo>
                  <a:cubicBezTo>
                    <a:pt x="11176" y="6154"/>
                    <a:pt x="11176" y="5954"/>
                    <a:pt x="11142" y="5753"/>
                  </a:cubicBezTo>
                  <a:cubicBezTo>
                    <a:pt x="11142" y="5653"/>
                    <a:pt x="11142" y="5553"/>
                    <a:pt x="11109" y="5453"/>
                  </a:cubicBezTo>
                  <a:cubicBezTo>
                    <a:pt x="11009" y="4453"/>
                    <a:pt x="11042" y="3385"/>
                    <a:pt x="10942" y="2384"/>
                  </a:cubicBezTo>
                  <a:cubicBezTo>
                    <a:pt x="10842" y="1884"/>
                    <a:pt x="10775" y="1384"/>
                    <a:pt x="10609" y="917"/>
                  </a:cubicBezTo>
                  <a:cubicBezTo>
                    <a:pt x="10508" y="650"/>
                    <a:pt x="10442" y="450"/>
                    <a:pt x="10308" y="283"/>
                  </a:cubicBezTo>
                  <a:cubicBezTo>
                    <a:pt x="10275" y="250"/>
                    <a:pt x="10275" y="216"/>
                    <a:pt x="10242" y="149"/>
                  </a:cubicBezTo>
                  <a:cubicBezTo>
                    <a:pt x="10175" y="116"/>
                    <a:pt x="10142" y="116"/>
                    <a:pt x="10142" y="83"/>
                  </a:cubicBezTo>
                  <a:cubicBezTo>
                    <a:pt x="10108" y="49"/>
                    <a:pt x="10075" y="49"/>
                    <a:pt x="10008" y="49"/>
                  </a:cubicBezTo>
                  <a:cubicBezTo>
                    <a:pt x="9931" y="16"/>
                    <a:pt x="9852" y="1"/>
                    <a:pt x="97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3" name="Google Shape;3833;p47"/>
            <p:cNvSpPr/>
            <p:nvPr/>
          </p:nvSpPr>
          <p:spPr>
            <a:xfrm>
              <a:off x="4864475" y="1677350"/>
              <a:ext cx="222850" cy="97025"/>
            </a:xfrm>
            <a:custGeom>
              <a:rect b="b" l="l" r="r" t="t"/>
              <a:pathLst>
                <a:path extrusionOk="0" h="3881" w="8914">
                  <a:moveTo>
                    <a:pt x="2075" y="1"/>
                  </a:moveTo>
                  <a:cubicBezTo>
                    <a:pt x="881" y="1"/>
                    <a:pt x="1" y="213"/>
                    <a:pt x="1" y="639"/>
                  </a:cubicBezTo>
                  <a:cubicBezTo>
                    <a:pt x="1" y="1340"/>
                    <a:pt x="2736" y="606"/>
                    <a:pt x="4737" y="1707"/>
                  </a:cubicBezTo>
                  <a:cubicBezTo>
                    <a:pt x="5671" y="2174"/>
                    <a:pt x="6472" y="3575"/>
                    <a:pt x="7406" y="3875"/>
                  </a:cubicBezTo>
                  <a:cubicBezTo>
                    <a:pt x="7435" y="3879"/>
                    <a:pt x="7464" y="3881"/>
                    <a:pt x="7493" y="3881"/>
                  </a:cubicBezTo>
                  <a:cubicBezTo>
                    <a:pt x="8201" y="3881"/>
                    <a:pt x="8914" y="2746"/>
                    <a:pt x="8273" y="2074"/>
                  </a:cubicBezTo>
                  <a:cubicBezTo>
                    <a:pt x="7435" y="698"/>
                    <a:pt x="4240" y="1"/>
                    <a:pt x="207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4" name="Google Shape;3834;p47"/>
            <p:cNvSpPr/>
            <p:nvPr/>
          </p:nvSpPr>
          <p:spPr>
            <a:xfrm>
              <a:off x="5024600" y="1581075"/>
              <a:ext cx="179300" cy="371500"/>
            </a:xfrm>
            <a:custGeom>
              <a:rect b="b" l="l" r="r" t="t"/>
              <a:pathLst>
                <a:path extrusionOk="0" h="14860" w="7172">
                  <a:moveTo>
                    <a:pt x="3970" y="1"/>
                  </a:moveTo>
                  <a:cubicBezTo>
                    <a:pt x="3881" y="1"/>
                    <a:pt x="3775" y="24"/>
                    <a:pt x="3669" y="87"/>
                  </a:cubicBezTo>
                  <a:cubicBezTo>
                    <a:pt x="3603" y="87"/>
                    <a:pt x="3569" y="121"/>
                    <a:pt x="3569" y="121"/>
                  </a:cubicBezTo>
                  <a:lnTo>
                    <a:pt x="3836" y="254"/>
                  </a:lnTo>
                  <a:cubicBezTo>
                    <a:pt x="4036" y="454"/>
                    <a:pt x="4070" y="821"/>
                    <a:pt x="4036" y="1188"/>
                  </a:cubicBezTo>
                  <a:cubicBezTo>
                    <a:pt x="3903" y="2489"/>
                    <a:pt x="3269" y="3690"/>
                    <a:pt x="2602" y="4791"/>
                  </a:cubicBezTo>
                  <a:cubicBezTo>
                    <a:pt x="2102" y="5591"/>
                    <a:pt x="1535" y="6358"/>
                    <a:pt x="1068" y="7259"/>
                  </a:cubicBezTo>
                  <a:cubicBezTo>
                    <a:pt x="901" y="7526"/>
                    <a:pt x="767" y="7826"/>
                    <a:pt x="667" y="8126"/>
                  </a:cubicBezTo>
                  <a:cubicBezTo>
                    <a:pt x="267" y="8827"/>
                    <a:pt x="67" y="9727"/>
                    <a:pt x="0" y="10761"/>
                  </a:cubicBezTo>
                  <a:cubicBezTo>
                    <a:pt x="67" y="10795"/>
                    <a:pt x="100" y="10795"/>
                    <a:pt x="200" y="10828"/>
                  </a:cubicBezTo>
                  <a:lnTo>
                    <a:pt x="434" y="10962"/>
                  </a:lnTo>
                  <a:cubicBezTo>
                    <a:pt x="834" y="11128"/>
                    <a:pt x="1201" y="11362"/>
                    <a:pt x="1568" y="11629"/>
                  </a:cubicBezTo>
                  <a:cubicBezTo>
                    <a:pt x="2702" y="12229"/>
                    <a:pt x="3736" y="13130"/>
                    <a:pt x="4737" y="14097"/>
                  </a:cubicBezTo>
                  <a:cubicBezTo>
                    <a:pt x="5070" y="14364"/>
                    <a:pt x="5371" y="14764"/>
                    <a:pt x="5771" y="14831"/>
                  </a:cubicBezTo>
                  <a:cubicBezTo>
                    <a:pt x="5845" y="14850"/>
                    <a:pt x="5915" y="14859"/>
                    <a:pt x="5983" y="14859"/>
                  </a:cubicBezTo>
                  <a:cubicBezTo>
                    <a:pt x="6624" y="14859"/>
                    <a:pt x="7015" y="14054"/>
                    <a:pt x="7105" y="13330"/>
                  </a:cubicBezTo>
                  <a:cubicBezTo>
                    <a:pt x="7172" y="13163"/>
                    <a:pt x="7172" y="12996"/>
                    <a:pt x="7172" y="12796"/>
                  </a:cubicBezTo>
                  <a:cubicBezTo>
                    <a:pt x="7172" y="12629"/>
                    <a:pt x="7172" y="12463"/>
                    <a:pt x="7105" y="12296"/>
                  </a:cubicBezTo>
                  <a:cubicBezTo>
                    <a:pt x="7105" y="12096"/>
                    <a:pt x="7072" y="11862"/>
                    <a:pt x="7039" y="11662"/>
                  </a:cubicBezTo>
                  <a:cubicBezTo>
                    <a:pt x="7005" y="11462"/>
                    <a:pt x="6938" y="11262"/>
                    <a:pt x="6905" y="11095"/>
                  </a:cubicBezTo>
                  <a:cubicBezTo>
                    <a:pt x="6738" y="10428"/>
                    <a:pt x="6505" y="9794"/>
                    <a:pt x="6238" y="9194"/>
                  </a:cubicBezTo>
                  <a:cubicBezTo>
                    <a:pt x="6205" y="9127"/>
                    <a:pt x="6105" y="8994"/>
                    <a:pt x="6071" y="8927"/>
                  </a:cubicBezTo>
                  <a:cubicBezTo>
                    <a:pt x="6038" y="8860"/>
                    <a:pt x="6038" y="8793"/>
                    <a:pt x="6004" y="8760"/>
                  </a:cubicBezTo>
                  <a:cubicBezTo>
                    <a:pt x="6004" y="8693"/>
                    <a:pt x="5938" y="8693"/>
                    <a:pt x="5938" y="8693"/>
                  </a:cubicBezTo>
                  <a:lnTo>
                    <a:pt x="5838" y="8460"/>
                  </a:lnTo>
                  <a:cubicBezTo>
                    <a:pt x="5771" y="8326"/>
                    <a:pt x="5738" y="8193"/>
                    <a:pt x="5704" y="8126"/>
                  </a:cubicBezTo>
                  <a:cubicBezTo>
                    <a:pt x="5671" y="8026"/>
                    <a:pt x="5671" y="7959"/>
                    <a:pt x="5604" y="7926"/>
                  </a:cubicBezTo>
                  <a:cubicBezTo>
                    <a:pt x="5571" y="7826"/>
                    <a:pt x="5571" y="7759"/>
                    <a:pt x="5537" y="7626"/>
                  </a:cubicBezTo>
                  <a:cubicBezTo>
                    <a:pt x="5504" y="7526"/>
                    <a:pt x="5504" y="7426"/>
                    <a:pt x="5437" y="7292"/>
                  </a:cubicBezTo>
                  <a:cubicBezTo>
                    <a:pt x="5437" y="7192"/>
                    <a:pt x="5404" y="7126"/>
                    <a:pt x="5404" y="7025"/>
                  </a:cubicBezTo>
                  <a:lnTo>
                    <a:pt x="5404" y="6992"/>
                  </a:lnTo>
                  <a:lnTo>
                    <a:pt x="5404" y="6925"/>
                  </a:lnTo>
                  <a:cubicBezTo>
                    <a:pt x="5371" y="6759"/>
                    <a:pt x="5371" y="6525"/>
                    <a:pt x="5337" y="6358"/>
                  </a:cubicBezTo>
                  <a:cubicBezTo>
                    <a:pt x="5271" y="6158"/>
                    <a:pt x="5271" y="5958"/>
                    <a:pt x="5237" y="5758"/>
                  </a:cubicBezTo>
                  <a:cubicBezTo>
                    <a:pt x="5237" y="5658"/>
                    <a:pt x="5237" y="5524"/>
                    <a:pt x="5204" y="5458"/>
                  </a:cubicBezTo>
                  <a:cubicBezTo>
                    <a:pt x="5104" y="4457"/>
                    <a:pt x="5171" y="3356"/>
                    <a:pt x="5037" y="2355"/>
                  </a:cubicBezTo>
                  <a:cubicBezTo>
                    <a:pt x="4937" y="1855"/>
                    <a:pt x="4870" y="1355"/>
                    <a:pt x="4704" y="921"/>
                  </a:cubicBezTo>
                  <a:cubicBezTo>
                    <a:pt x="4603" y="654"/>
                    <a:pt x="4537" y="454"/>
                    <a:pt x="4403" y="287"/>
                  </a:cubicBezTo>
                  <a:cubicBezTo>
                    <a:pt x="4370" y="254"/>
                    <a:pt x="4370" y="187"/>
                    <a:pt x="4337" y="154"/>
                  </a:cubicBezTo>
                  <a:cubicBezTo>
                    <a:pt x="4270" y="121"/>
                    <a:pt x="4237" y="121"/>
                    <a:pt x="4237" y="87"/>
                  </a:cubicBezTo>
                  <a:cubicBezTo>
                    <a:pt x="4203" y="20"/>
                    <a:pt x="4170" y="20"/>
                    <a:pt x="4103" y="20"/>
                  </a:cubicBezTo>
                  <a:cubicBezTo>
                    <a:pt x="4067" y="8"/>
                    <a:pt x="4021" y="1"/>
                    <a:pt x="397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5" name="Google Shape;3835;p47"/>
            <p:cNvSpPr/>
            <p:nvPr/>
          </p:nvSpPr>
          <p:spPr>
            <a:xfrm>
              <a:off x="4878650" y="1750525"/>
              <a:ext cx="326100" cy="200350"/>
            </a:xfrm>
            <a:custGeom>
              <a:rect b="b" l="l" r="r" t="t"/>
              <a:pathLst>
                <a:path extrusionOk="0" h="8014" w="13044">
                  <a:moveTo>
                    <a:pt x="9864" y="0"/>
                  </a:moveTo>
                  <a:cubicBezTo>
                    <a:pt x="8885" y="0"/>
                    <a:pt x="7895" y="112"/>
                    <a:pt x="6906" y="314"/>
                  </a:cubicBezTo>
                  <a:cubicBezTo>
                    <a:pt x="5371" y="581"/>
                    <a:pt x="3870" y="1181"/>
                    <a:pt x="2436" y="1982"/>
                  </a:cubicBezTo>
                  <a:cubicBezTo>
                    <a:pt x="2062" y="2181"/>
                    <a:pt x="1651" y="2400"/>
                    <a:pt x="1258" y="2400"/>
                  </a:cubicBezTo>
                  <a:cubicBezTo>
                    <a:pt x="1125" y="2400"/>
                    <a:pt x="994" y="2375"/>
                    <a:pt x="868" y="2316"/>
                  </a:cubicBezTo>
                  <a:cubicBezTo>
                    <a:pt x="668" y="2182"/>
                    <a:pt x="501" y="1915"/>
                    <a:pt x="401" y="1682"/>
                  </a:cubicBezTo>
                  <a:cubicBezTo>
                    <a:pt x="368" y="1715"/>
                    <a:pt x="368" y="1815"/>
                    <a:pt x="368" y="1882"/>
                  </a:cubicBezTo>
                  <a:cubicBezTo>
                    <a:pt x="1" y="3049"/>
                    <a:pt x="1035" y="3483"/>
                    <a:pt x="1935" y="3650"/>
                  </a:cubicBezTo>
                  <a:cubicBezTo>
                    <a:pt x="2069" y="3683"/>
                    <a:pt x="2202" y="3683"/>
                    <a:pt x="2336" y="3683"/>
                  </a:cubicBezTo>
                  <a:cubicBezTo>
                    <a:pt x="2402" y="3683"/>
                    <a:pt x="2469" y="3683"/>
                    <a:pt x="2569" y="3717"/>
                  </a:cubicBezTo>
                  <a:lnTo>
                    <a:pt x="3003" y="3717"/>
                  </a:lnTo>
                  <a:cubicBezTo>
                    <a:pt x="3903" y="3750"/>
                    <a:pt x="4771" y="3750"/>
                    <a:pt x="5705" y="4050"/>
                  </a:cubicBezTo>
                  <a:cubicBezTo>
                    <a:pt x="6272" y="4217"/>
                    <a:pt x="6872" y="4484"/>
                    <a:pt x="7406" y="4751"/>
                  </a:cubicBezTo>
                  <a:cubicBezTo>
                    <a:pt x="8540" y="5384"/>
                    <a:pt x="9574" y="6252"/>
                    <a:pt x="10575" y="7219"/>
                  </a:cubicBezTo>
                  <a:cubicBezTo>
                    <a:pt x="10908" y="7519"/>
                    <a:pt x="11209" y="7886"/>
                    <a:pt x="11609" y="7986"/>
                  </a:cubicBezTo>
                  <a:cubicBezTo>
                    <a:pt x="11681" y="8005"/>
                    <a:pt x="11749" y="8014"/>
                    <a:pt x="11816" y="8014"/>
                  </a:cubicBezTo>
                  <a:cubicBezTo>
                    <a:pt x="12460" y="8014"/>
                    <a:pt x="12853" y="7181"/>
                    <a:pt x="12943" y="6485"/>
                  </a:cubicBezTo>
                  <a:cubicBezTo>
                    <a:pt x="13010" y="6318"/>
                    <a:pt x="13010" y="6152"/>
                    <a:pt x="13010" y="5918"/>
                  </a:cubicBezTo>
                  <a:cubicBezTo>
                    <a:pt x="13043" y="4684"/>
                    <a:pt x="12610" y="3483"/>
                    <a:pt x="12109" y="2416"/>
                  </a:cubicBezTo>
                  <a:cubicBezTo>
                    <a:pt x="12109" y="2382"/>
                    <a:pt x="12076" y="2382"/>
                    <a:pt x="12076" y="2349"/>
                  </a:cubicBezTo>
                  <a:cubicBezTo>
                    <a:pt x="11876" y="1915"/>
                    <a:pt x="11709" y="1548"/>
                    <a:pt x="11576" y="1081"/>
                  </a:cubicBezTo>
                  <a:cubicBezTo>
                    <a:pt x="11542" y="1015"/>
                    <a:pt x="11375" y="147"/>
                    <a:pt x="11275" y="81"/>
                  </a:cubicBezTo>
                  <a:cubicBezTo>
                    <a:pt x="10808" y="26"/>
                    <a:pt x="10337" y="0"/>
                    <a:pt x="98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6" name="Google Shape;3836;p47"/>
            <p:cNvSpPr/>
            <p:nvPr/>
          </p:nvSpPr>
          <p:spPr>
            <a:xfrm>
              <a:off x="5415500" y="1860950"/>
              <a:ext cx="558950" cy="630150"/>
            </a:xfrm>
            <a:custGeom>
              <a:rect b="b" l="l" r="r" t="t"/>
              <a:pathLst>
                <a:path extrusionOk="0" h="25206" w="22358">
                  <a:moveTo>
                    <a:pt x="22358" y="0"/>
                  </a:moveTo>
                  <a:lnTo>
                    <a:pt x="22358" y="0"/>
                  </a:lnTo>
                  <a:cubicBezTo>
                    <a:pt x="19089" y="1068"/>
                    <a:pt x="15820" y="2302"/>
                    <a:pt x="12618" y="3803"/>
                  </a:cubicBezTo>
                  <a:cubicBezTo>
                    <a:pt x="10750" y="4737"/>
                    <a:pt x="8882" y="5671"/>
                    <a:pt x="7247" y="7005"/>
                  </a:cubicBezTo>
                  <a:cubicBezTo>
                    <a:pt x="4278" y="9474"/>
                    <a:pt x="2410" y="12976"/>
                    <a:pt x="1376" y="16479"/>
                  </a:cubicBezTo>
                  <a:cubicBezTo>
                    <a:pt x="576" y="19147"/>
                    <a:pt x="242" y="21849"/>
                    <a:pt x="42" y="24584"/>
                  </a:cubicBezTo>
                  <a:cubicBezTo>
                    <a:pt x="0" y="24960"/>
                    <a:pt x="298" y="25205"/>
                    <a:pt x="601" y="25205"/>
                  </a:cubicBezTo>
                  <a:cubicBezTo>
                    <a:pt x="781" y="25205"/>
                    <a:pt x="964" y="25118"/>
                    <a:pt x="1076" y="24918"/>
                  </a:cubicBezTo>
                  <a:cubicBezTo>
                    <a:pt x="3545" y="20481"/>
                    <a:pt x="6080" y="16278"/>
                    <a:pt x="9182" y="12142"/>
                  </a:cubicBezTo>
                  <a:cubicBezTo>
                    <a:pt x="12818" y="7339"/>
                    <a:pt x="17121" y="2835"/>
                    <a:pt x="22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7" name="Google Shape;3837;p47"/>
            <p:cNvSpPr/>
            <p:nvPr/>
          </p:nvSpPr>
          <p:spPr>
            <a:xfrm>
              <a:off x="4846125" y="1958500"/>
              <a:ext cx="582325" cy="527850"/>
            </a:xfrm>
            <a:custGeom>
              <a:rect b="b" l="l" r="r" t="t"/>
              <a:pathLst>
                <a:path extrusionOk="0" h="21114" w="23293">
                  <a:moveTo>
                    <a:pt x="1" y="1"/>
                  </a:moveTo>
                  <a:lnTo>
                    <a:pt x="1" y="1"/>
                  </a:lnTo>
                  <a:cubicBezTo>
                    <a:pt x="9874" y="5238"/>
                    <a:pt x="16646" y="11776"/>
                    <a:pt x="22217" y="20849"/>
                  </a:cubicBezTo>
                  <a:cubicBezTo>
                    <a:pt x="22339" y="21033"/>
                    <a:pt x="22520" y="21113"/>
                    <a:pt x="22697" y="21113"/>
                  </a:cubicBezTo>
                  <a:cubicBezTo>
                    <a:pt x="23001" y="21113"/>
                    <a:pt x="23293" y="20875"/>
                    <a:pt x="23251" y="20516"/>
                  </a:cubicBezTo>
                  <a:cubicBezTo>
                    <a:pt x="22083" y="5972"/>
                    <a:pt x="14645" y="3904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838" name="Google Shape;3838;p47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68224" y="-616382"/>
            <a:ext cx="3852000" cy="3445953"/>
          </a:xfrm>
          <a:prstGeom prst="rect">
            <a:avLst/>
          </a:prstGeom>
          <a:noFill/>
          <a:ln>
            <a:noFill/>
          </a:ln>
        </p:spPr>
      </p:pic>
      <p:pic>
        <p:nvPicPr>
          <p:cNvPr id="3839" name="Google Shape;3839;p47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68224" y="2808268"/>
            <a:ext cx="3852000" cy="3445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1">
    <p:spTree>
      <p:nvGrpSpPr>
        <p:cNvPr id="3840" name="Shape 3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1" name="Google Shape;3841;p48"/>
          <p:cNvSpPr/>
          <p:nvPr/>
        </p:nvSpPr>
        <p:spPr>
          <a:xfrm flipH="1" rot="-4038284">
            <a:off x="7651041" y="-996803"/>
            <a:ext cx="2193282" cy="2836678"/>
          </a:xfrm>
          <a:custGeom>
            <a:rect b="b" l="l" r="r" t="t"/>
            <a:pathLst>
              <a:path extrusionOk="0" h="64714" w="50036">
                <a:moveTo>
                  <a:pt x="22148" y="1"/>
                </a:moveTo>
                <a:cubicBezTo>
                  <a:pt x="18824" y="1"/>
                  <a:pt x="15275" y="2620"/>
                  <a:pt x="14010" y="7379"/>
                </a:cubicBezTo>
                <a:cubicBezTo>
                  <a:pt x="13176" y="10514"/>
                  <a:pt x="13910" y="13583"/>
                  <a:pt x="13843" y="16719"/>
                </a:cubicBezTo>
                <a:cubicBezTo>
                  <a:pt x="13743" y="21222"/>
                  <a:pt x="12042" y="25725"/>
                  <a:pt x="9974" y="29895"/>
                </a:cubicBezTo>
                <a:cubicBezTo>
                  <a:pt x="7839" y="34031"/>
                  <a:pt x="5337" y="38001"/>
                  <a:pt x="3369" y="42204"/>
                </a:cubicBezTo>
                <a:cubicBezTo>
                  <a:pt x="1401" y="46407"/>
                  <a:pt x="0" y="51077"/>
                  <a:pt x="334" y="55446"/>
                </a:cubicBezTo>
                <a:cubicBezTo>
                  <a:pt x="667" y="59850"/>
                  <a:pt x="3136" y="63852"/>
                  <a:pt x="6905" y="64586"/>
                </a:cubicBezTo>
                <a:cubicBezTo>
                  <a:pt x="7371" y="64674"/>
                  <a:pt x="7839" y="64714"/>
                  <a:pt x="8311" y="64714"/>
                </a:cubicBezTo>
                <a:cubicBezTo>
                  <a:pt x="12328" y="64714"/>
                  <a:pt x="16532" y="61823"/>
                  <a:pt x="20682" y="61017"/>
                </a:cubicBezTo>
                <a:cubicBezTo>
                  <a:pt x="21620" y="60825"/>
                  <a:pt x="22548" y="60745"/>
                  <a:pt x="23468" y="60745"/>
                </a:cubicBezTo>
                <a:cubicBezTo>
                  <a:pt x="26865" y="60745"/>
                  <a:pt x="30157" y="61834"/>
                  <a:pt x="33491" y="62385"/>
                </a:cubicBezTo>
                <a:cubicBezTo>
                  <a:pt x="34560" y="62562"/>
                  <a:pt x="35679" y="62668"/>
                  <a:pt x="36809" y="62668"/>
                </a:cubicBezTo>
                <a:cubicBezTo>
                  <a:pt x="40154" y="62668"/>
                  <a:pt x="43598" y="61733"/>
                  <a:pt x="46166" y="58916"/>
                </a:cubicBezTo>
                <a:cubicBezTo>
                  <a:pt x="49836" y="54879"/>
                  <a:pt x="50036" y="48408"/>
                  <a:pt x="48068" y="43938"/>
                </a:cubicBezTo>
                <a:cubicBezTo>
                  <a:pt x="46066" y="39502"/>
                  <a:pt x="42397" y="36500"/>
                  <a:pt x="38928" y="33497"/>
                </a:cubicBezTo>
                <a:cubicBezTo>
                  <a:pt x="35425" y="30495"/>
                  <a:pt x="31990" y="27159"/>
                  <a:pt x="30555" y="22289"/>
                </a:cubicBezTo>
                <a:cubicBezTo>
                  <a:pt x="29688" y="19354"/>
                  <a:pt x="29688" y="16018"/>
                  <a:pt x="29555" y="12749"/>
                </a:cubicBezTo>
                <a:cubicBezTo>
                  <a:pt x="29455" y="9547"/>
                  <a:pt x="29154" y="6211"/>
                  <a:pt x="27720" y="3576"/>
                </a:cubicBezTo>
                <a:cubicBezTo>
                  <a:pt x="26445" y="1146"/>
                  <a:pt x="24346" y="1"/>
                  <a:pt x="2214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2" name="Google Shape;3842;p48"/>
          <p:cNvSpPr/>
          <p:nvPr/>
        </p:nvSpPr>
        <p:spPr>
          <a:xfrm rot="-818131">
            <a:off x="-1729370" y="-511390"/>
            <a:ext cx="3259946" cy="1676976"/>
          </a:xfrm>
          <a:custGeom>
            <a:rect b="b" l="l" r="r" t="t"/>
            <a:pathLst>
              <a:path extrusionOk="0" h="25688" w="49936">
                <a:moveTo>
                  <a:pt x="11038" y="1"/>
                </a:moveTo>
                <a:cubicBezTo>
                  <a:pt x="7313" y="1"/>
                  <a:pt x="3603" y="490"/>
                  <a:pt x="0" y="1458"/>
                </a:cubicBezTo>
                <a:lnTo>
                  <a:pt x="96" y="1934"/>
                </a:lnTo>
                <a:cubicBezTo>
                  <a:pt x="679" y="1720"/>
                  <a:pt x="1263" y="1530"/>
                  <a:pt x="1858" y="1387"/>
                </a:cubicBezTo>
                <a:cubicBezTo>
                  <a:pt x="2013" y="1351"/>
                  <a:pt x="2167" y="1315"/>
                  <a:pt x="2322" y="1279"/>
                </a:cubicBezTo>
                <a:cubicBezTo>
                  <a:pt x="3037" y="1125"/>
                  <a:pt x="3763" y="994"/>
                  <a:pt x="4477" y="887"/>
                </a:cubicBezTo>
                <a:cubicBezTo>
                  <a:pt x="4727" y="851"/>
                  <a:pt x="4965" y="827"/>
                  <a:pt x="5204" y="791"/>
                </a:cubicBezTo>
                <a:cubicBezTo>
                  <a:pt x="6239" y="672"/>
                  <a:pt x="7239" y="589"/>
                  <a:pt x="8144" y="541"/>
                </a:cubicBezTo>
                <a:cubicBezTo>
                  <a:pt x="9203" y="485"/>
                  <a:pt x="10109" y="471"/>
                  <a:pt x="10726" y="471"/>
                </a:cubicBezTo>
                <a:cubicBezTo>
                  <a:pt x="11275" y="471"/>
                  <a:pt x="11597" y="482"/>
                  <a:pt x="11597" y="482"/>
                </a:cubicBezTo>
                <a:cubicBezTo>
                  <a:pt x="11264" y="970"/>
                  <a:pt x="10966" y="1482"/>
                  <a:pt x="10704" y="2018"/>
                </a:cubicBezTo>
                <a:lnTo>
                  <a:pt x="10692" y="2030"/>
                </a:lnTo>
                <a:cubicBezTo>
                  <a:pt x="10573" y="2268"/>
                  <a:pt x="10478" y="2506"/>
                  <a:pt x="10395" y="2744"/>
                </a:cubicBezTo>
                <a:cubicBezTo>
                  <a:pt x="10359" y="2839"/>
                  <a:pt x="10335" y="2934"/>
                  <a:pt x="10311" y="3042"/>
                </a:cubicBezTo>
                <a:cubicBezTo>
                  <a:pt x="10276" y="3149"/>
                  <a:pt x="10264" y="3268"/>
                  <a:pt x="10252" y="3387"/>
                </a:cubicBezTo>
                <a:cubicBezTo>
                  <a:pt x="10216" y="3696"/>
                  <a:pt x="10276" y="3958"/>
                  <a:pt x="10478" y="4113"/>
                </a:cubicBezTo>
                <a:cubicBezTo>
                  <a:pt x="11383" y="4875"/>
                  <a:pt x="13538" y="4804"/>
                  <a:pt x="14752" y="5209"/>
                </a:cubicBezTo>
                <a:cubicBezTo>
                  <a:pt x="15955" y="5613"/>
                  <a:pt x="16479" y="6733"/>
                  <a:pt x="17419" y="6733"/>
                </a:cubicBezTo>
                <a:cubicBezTo>
                  <a:pt x="17574" y="6733"/>
                  <a:pt x="17741" y="6661"/>
                  <a:pt x="17848" y="6530"/>
                </a:cubicBezTo>
                <a:cubicBezTo>
                  <a:pt x="17955" y="6423"/>
                  <a:pt x="18038" y="6304"/>
                  <a:pt x="18098" y="6161"/>
                </a:cubicBezTo>
                <a:cubicBezTo>
                  <a:pt x="18122" y="6137"/>
                  <a:pt x="18134" y="6102"/>
                  <a:pt x="18146" y="6078"/>
                </a:cubicBezTo>
                <a:cubicBezTo>
                  <a:pt x="18217" y="5923"/>
                  <a:pt x="18277" y="5768"/>
                  <a:pt x="18336" y="5601"/>
                </a:cubicBezTo>
                <a:lnTo>
                  <a:pt x="18360" y="5506"/>
                </a:lnTo>
                <a:cubicBezTo>
                  <a:pt x="18522" y="5090"/>
                  <a:pt x="18672" y="4707"/>
                  <a:pt x="18954" y="4707"/>
                </a:cubicBezTo>
                <a:cubicBezTo>
                  <a:pt x="18962" y="4707"/>
                  <a:pt x="18970" y="4708"/>
                  <a:pt x="18979" y="4708"/>
                </a:cubicBezTo>
                <a:cubicBezTo>
                  <a:pt x="19027" y="4708"/>
                  <a:pt x="19074" y="4744"/>
                  <a:pt x="19086" y="4792"/>
                </a:cubicBezTo>
                <a:cubicBezTo>
                  <a:pt x="19086" y="4804"/>
                  <a:pt x="19086" y="4816"/>
                  <a:pt x="19086" y="4828"/>
                </a:cubicBezTo>
                <a:lnTo>
                  <a:pt x="19086" y="4839"/>
                </a:lnTo>
                <a:cubicBezTo>
                  <a:pt x="19086" y="5006"/>
                  <a:pt x="18920" y="5304"/>
                  <a:pt x="18705" y="5649"/>
                </a:cubicBezTo>
                <a:lnTo>
                  <a:pt x="18634" y="5780"/>
                </a:lnTo>
                <a:lnTo>
                  <a:pt x="18562" y="5875"/>
                </a:lnTo>
                <a:lnTo>
                  <a:pt x="18491" y="5994"/>
                </a:lnTo>
                <a:lnTo>
                  <a:pt x="18384" y="6161"/>
                </a:lnTo>
                <a:cubicBezTo>
                  <a:pt x="17967" y="6828"/>
                  <a:pt x="17574" y="7506"/>
                  <a:pt x="17884" y="7661"/>
                </a:cubicBezTo>
                <a:cubicBezTo>
                  <a:pt x="18515" y="8006"/>
                  <a:pt x="19979" y="9590"/>
                  <a:pt x="20551" y="9650"/>
                </a:cubicBezTo>
                <a:cubicBezTo>
                  <a:pt x="20565" y="9651"/>
                  <a:pt x="20580" y="9652"/>
                  <a:pt x="20594" y="9652"/>
                </a:cubicBezTo>
                <a:cubicBezTo>
                  <a:pt x="21142" y="9652"/>
                  <a:pt x="21948" y="8390"/>
                  <a:pt x="22539" y="8054"/>
                </a:cubicBezTo>
                <a:cubicBezTo>
                  <a:pt x="22575" y="8030"/>
                  <a:pt x="22610" y="8018"/>
                  <a:pt x="22658" y="7995"/>
                </a:cubicBezTo>
                <a:cubicBezTo>
                  <a:pt x="22730" y="7971"/>
                  <a:pt x="22789" y="7923"/>
                  <a:pt x="22837" y="7864"/>
                </a:cubicBezTo>
                <a:cubicBezTo>
                  <a:pt x="22884" y="7816"/>
                  <a:pt x="22932" y="7768"/>
                  <a:pt x="22968" y="7721"/>
                </a:cubicBezTo>
                <a:cubicBezTo>
                  <a:pt x="23122" y="7506"/>
                  <a:pt x="23265" y="7292"/>
                  <a:pt x="23384" y="7054"/>
                </a:cubicBezTo>
                <a:cubicBezTo>
                  <a:pt x="23480" y="6887"/>
                  <a:pt x="23575" y="6709"/>
                  <a:pt x="23670" y="6530"/>
                </a:cubicBezTo>
                <a:cubicBezTo>
                  <a:pt x="23718" y="6435"/>
                  <a:pt x="23765" y="6352"/>
                  <a:pt x="23813" y="6268"/>
                </a:cubicBezTo>
                <a:cubicBezTo>
                  <a:pt x="23944" y="6006"/>
                  <a:pt x="24075" y="5768"/>
                  <a:pt x="24206" y="5590"/>
                </a:cubicBezTo>
                <a:cubicBezTo>
                  <a:pt x="24242" y="5530"/>
                  <a:pt x="24277" y="5482"/>
                  <a:pt x="24313" y="5435"/>
                </a:cubicBezTo>
                <a:cubicBezTo>
                  <a:pt x="24349" y="5399"/>
                  <a:pt x="24384" y="5363"/>
                  <a:pt x="24432" y="5328"/>
                </a:cubicBezTo>
                <a:cubicBezTo>
                  <a:pt x="24444" y="5316"/>
                  <a:pt x="24456" y="5304"/>
                  <a:pt x="24480" y="5292"/>
                </a:cubicBezTo>
                <a:cubicBezTo>
                  <a:pt x="24497" y="5283"/>
                  <a:pt x="24519" y="5275"/>
                  <a:pt x="24540" y="5275"/>
                </a:cubicBezTo>
                <a:cubicBezTo>
                  <a:pt x="24548" y="5275"/>
                  <a:pt x="24556" y="5276"/>
                  <a:pt x="24563" y="5280"/>
                </a:cubicBezTo>
                <a:cubicBezTo>
                  <a:pt x="24599" y="5280"/>
                  <a:pt x="24623" y="5304"/>
                  <a:pt x="24646" y="5328"/>
                </a:cubicBezTo>
                <a:cubicBezTo>
                  <a:pt x="24706" y="5399"/>
                  <a:pt x="24682" y="5554"/>
                  <a:pt x="24611" y="5768"/>
                </a:cubicBezTo>
                <a:cubicBezTo>
                  <a:pt x="24230" y="6816"/>
                  <a:pt x="22444" y="9197"/>
                  <a:pt x="22313" y="9840"/>
                </a:cubicBezTo>
                <a:cubicBezTo>
                  <a:pt x="22301" y="9876"/>
                  <a:pt x="22301" y="9923"/>
                  <a:pt x="22313" y="9959"/>
                </a:cubicBezTo>
                <a:cubicBezTo>
                  <a:pt x="22360" y="10066"/>
                  <a:pt x="22420" y="10162"/>
                  <a:pt x="22491" y="10245"/>
                </a:cubicBezTo>
                <a:cubicBezTo>
                  <a:pt x="22860" y="10709"/>
                  <a:pt x="23622" y="11340"/>
                  <a:pt x="24039" y="11483"/>
                </a:cubicBezTo>
                <a:cubicBezTo>
                  <a:pt x="24071" y="11494"/>
                  <a:pt x="24102" y="11500"/>
                  <a:pt x="24133" y="11500"/>
                </a:cubicBezTo>
                <a:cubicBezTo>
                  <a:pt x="24590" y="11500"/>
                  <a:pt x="24961" y="10347"/>
                  <a:pt x="25385" y="10269"/>
                </a:cubicBezTo>
                <a:cubicBezTo>
                  <a:pt x="25411" y="10263"/>
                  <a:pt x="25433" y="10260"/>
                  <a:pt x="25451" y="10260"/>
                </a:cubicBezTo>
                <a:cubicBezTo>
                  <a:pt x="25738" y="10260"/>
                  <a:pt x="24988" y="10944"/>
                  <a:pt x="25504" y="11269"/>
                </a:cubicBezTo>
                <a:cubicBezTo>
                  <a:pt x="26039" y="11626"/>
                  <a:pt x="26504" y="12483"/>
                  <a:pt x="28778" y="13888"/>
                </a:cubicBezTo>
                <a:cubicBezTo>
                  <a:pt x="29249" y="14185"/>
                  <a:pt x="29647" y="14300"/>
                  <a:pt x="29986" y="14300"/>
                </a:cubicBezTo>
                <a:cubicBezTo>
                  <a:pt x="30409" y="14300"/>
                  <a:pt x="30740" y="14120"/>
                  <a:pt x="31004" y="13888"/>
                </a:cubicBezTo>
                <a:cubicBezTo>
                  <a:pt x="31350" y="13591"/>
                  <a:pt x="31564" y="13198"/>
                  <a:pt x="31731" y="13007"/>
                </a:cubicBezTo>
                <a:cubicBezTo>
                  <a:pt x="31802" y="12948"/>
                  <a:pt x="31850" y="12912"/>
                  <a:pt x="31897" y="12912"/>
                </a:cubicBezTo>
                <a:cubicBezTo>
                  <a:pt x="31921" y="12912"/>
                  <a:pt x="31957" y="12936"/>
                  <a:pt x="31969" y="12948"/>
                </a:cubicBezTo>
                <a:cubicBezTo>
                  <a:pt x="32112" y="13102"/>
                  <a:pt x="31862" y="13388"/>
                  <a:pt x="31540" y="13733"/>
                </a:cubicBezTo>
                <a:cubicBezTo>
                  <a:pt x="31004" y="14305"/>
                  <a:pt x="30266" y="15043"/>
                  <a:pt x="30742" y="15650"/>
                </a:cubicBezTo>
                <a:cubicBezTo>
                  <a:pt x="30790" y="15710"/>
                  <a:pt x="30838" y="15769"/>
                  <a:pt x="30885" y="15829"/>
                </a:cubicBezTo>
                <a:cubicBezTo>
                  <a:pt x="31135" y="16079"/>
                  <a:pt x="31433" y="16281"/>
                  <a:pt x="31754" y="16424"/>
                </a:cubicBezTo>
                <a:cubicBezTo>
                  <a:pt x="31885" y="16484"/>
                  <a:pt x="32016" y="16531"/>
                  <a:pt x="32159" y="16591"/>
                </a:cubicBezTo>
                <a:cubicBezTo>
                  <a:pt x="32719" y="16805"/>
                  <a:pt x="33374" y="16996"/>
                  <a:pt x="34112" y="17412"/>
                </a:cubicBezTo>
                <a:lnTo>
                  <a:pt x="34648" y="17710"/>
                </a:lnTo>
                <a:lnTo>
                  <a:pt x="34898" y="17841"/>
                </a:lnTo>
                <a:cubicBezTo>
                  <a:pt x="35279" y="18043"/>
                  <a:pt x="35660" y="18234"/>
                  <a:pt x="36053" y="18389"/>
                </a:cubicBezTo>
                <a:cubicBezTo>
                  <a:pt x="36207" y="18436"/>
                  <a:pt x="36350" y="18484"/>
                  <a:pt x="36493" y="18520"/>
                </a:cubicBezTo>
                <a:cubicBezTo>
                  <a:pt x="36636" y="18567"/>
                  <a:pt x="36779" y="18591"/>
                  <a:pt x="36934" y="18615"/>
                </a:cubicBezTo>
                <a:cubicBezTo>
                  <a:pt x="37077" y="18639"/>
                  <a:pt x="37231" y="18651"/>
                  <a:pt x="37374" y="18651"/>
                </a:cubicBezTo>
                <a:cubicBezTo>
                  <a:pt x="37529" y="18651"/>
                  <a:pt x="37696" y="18639"/>
                  <a:pt x="37850" y="18615"/>
                </a:cubicBezTo>
                <a:cubicBezTo>
                  <a:pt x="37934" y="18603"/>
                  <a:pt x="38005" y="18579"/>
                  <a:pt x="38077" y="18544"/>
                </a:cubicBezTo>
                <a:cubicBezTo>
                  <a:pt x="38208" y="18484"/>
                  <a:pt x="38315" y="18401"/>
                  <a:pt x="38410" y="18305"/>
                </a:cubicBezTo>
                <a:lnTo>
                  <a:pt x="38422" y="18293"/>
                </a:lnTo>
                <a:cubicBezTo>
                  <a:pt x="39017" y="17710"/>
                  <a:pt x="39529" y="16519"/>
                  <a:pt x="39886" y="15936"/>
                </a:cubicBezTo>
                <a:cubicBezTo>
                  <a:pt x="40015" y="15737"/>
                  <a:pt x="40122" y="15611"/>
                  <a:pt x="40211" y="15611"/>
                </a:cubicBezTo>
                <a:cubicBezTo>
                  <a:pt x="40287" y="15611"/>
                  <a:pt x="40349" y="15704"/>
                  <a:pt x="40398" y="15924"/>
                </a:cubicBezTo>
                <a:cubicBezTo>
                  <a:pt x="40410" y="16019"/>
                  <a:pt x="40422" y="16103"/>
                  <a:pt x="40422" y="16198"/>
                </a:cubicBezTo>
                <a:cubicBezTo>
                  <a:pt x="40363" y="17639"/>
                  <a:pt x="37958" y="19627"/>
                  <a:pt x="37958" y="19627"/>
                </a:cubicBezTo>
                <a:cubicBezTo>
                  <a:pt x="37958" y="19627"/>
                  <a:pt x="38970" y="20246"/>
                  <a:pt x="40017" y="20853"/>
                </a:cubicBezTo>
                <a:lnTo>
                  <a:pt x="40196" y="20960"/>
                </a:lnTo>
                <a:lnTo>
                  <a:pt x="40565" y="21175"/>
                </a:lnTo>
                <a:lnTo>
                  <a:pt x="40744" y="21270"/>
                </a:lnTo>
                <a:cubicBezTo>
                  <a:pt x="41220" y="21568"/>
                  <a:pt x="41708" y="21818"/>
                  <a:pt x="42220" y="22032"/>
                </a:cubicBezTo>
                <a:cubicBezTo>
                  <a:pt x="42243" y="22040"/>
                  <a:pt x="42265" y="22043"/>
                  <a:pt x="42287" y="22043"/>
                </a:cubicBezTo>
                <a:cubicBezTo>
                  <a:pt x="42855" y="22043"/>
                  <a:pt x="43006" y="19530"/>
                  <a:pt x="43293" y="19530"/>
                </a:cubicBezTo>
                <a:cubicBezTo>
                  <a:pt x="43336" y="19530"/>
                  <a:pt x="43383" y="19588"/>
                  <a:pt x="43434" y="19722"/>
                </a:cubicBezTo>
                <a:cubicBezTo>
                  <a:pt x="43518" y="19937"/>
                  <a:pt x="43554" y="20175"/>
                  <a:pt x="43542" y="20413"/>
                </a:cubicBezTo>
                <a:cubicBezTo>
                  <a:pt x="43542" y="21520"/>
                  <a:pt x="42994" y="23008"/>
                  <a:pt x="42994" y="23008"/>
                </a:cubicBezTo>
                <a:cubicBezTo>
                  <a:pt x="42994" y="23008"/>
                  <a:pt x="43308" y="24695"/>
                  <a:pt x="45333" y="24695"/>
                </a:cubicBezTo>
                <a:cubicBezTo>
                  <a:pt x="45539" y="24695"/>
                  <a:pt x="45763" y="24678"/>
                  <a:pt x="46006" y="24639"/>
                </a:cubicBezTo>
                <a:cubicBezTo>
                  <a:pt x="46302" y="24590"/>
                  <a:pt x="46600" y="24566"/>
                  <a:pt x="46898" y="24566"/>
                </a:cubicBezTo>
                <a:cubicBezTo>
                  <a:pt x="47177" y="24566"/>
                  <a:pt x="47456" y="24587"/>
                  <a:pt x="47733" y="24628"/>
                </a:cubicBezTo>
                <a:cubicBezTo>
                  <a:pt x="47852" y="24651"/>
                  <a:pt x="47971" y="24675"/>
                  <a:pt x="48090" y="24699"/>
                </a:cubicBezTo>
                <a:cubicBezTo>
                  <a:pt x="48197" y="24723"/>
                  <a:pt x="48304" y="24759"/>
                  <a:pt x="48411" y="24794"/>
                </a:cubicBezTo>
                <a:cubicBezTo>
                  <a:pt x="48554" y="24842"/>
                  <a:pt x="48709" y="24890"/>
                  <a:pt x="48828" y="24949"/>
                </a:cubicBezTo>
                <a:cubicBezTo>
                  <a:pt x="48923" y="24985"/>
                  <a:pt x="48995" y="25032"/>
                  <a:pt x="49078" y="25068"/>
                </a:cubicBezTo>
                <a:cubicBezTo>
                  <a:pt x="49149" y="25104"/>
                  <a:pt x="49221" y="25151"/>
                  <a:pt x="49292" y="25187"/>
                </a:cubicBezTo>
                <a:cubicBezTo>
                  <a:pt x="49352" y="25235"/>
                  <a:pt x="49411" y="25271"/>
                  <a:pt x="49471" y="25306"/>
                </a:cubicBezTo>
                <a:cubicBezTo>
                  <a:pt x="49638" y="25413"/>
                  <a:pt x="49792" y="25544"/>
                  <a:pt x="49935" y="25687"/>
                </a:cubicBezTo>
                <a:cubicBezTo>
                  <a:pt x="49781" y="25449"/>
                  <a:pt x="49697" y="25282"/>
                  <a:pt x="49602" y="25128"/>
                </a:cubicBezTo>
                <a:cubicBezTo>
                  <a:pt x="49304" y="24568"/>
                  <a:pt x="48995" y="24020"/>
                  <a:pt x="48685" y="23485"/>
                </a:cubicBezTo>
                <a:cubicBezTo>
                  <a:pt x="48602" y="23330"/>
                  <a:pt x="48518" y="23187"/>
                  <a:pt x="48435" y="23044"/>
                </a:cubicBezTo>
                <a:cubicBezTo>
                  <a:pt x="48340" y="22901"/>
                  <a:pt x="48280" y="22794"/>
                  <a:pt x="48209" y="22663"/>
                </a:cubicBezTo>
                <a:cubicBezTo>
                  <a:pt x="48090" y="22473"/>
                  <a:pt x="47971" y="22282"/>
                  <a:pt x="47864" y="22092"/>
                </a:cubicBezTo>
                <a:cubicBezTo>
                  <a:pt x="47828" y="22032"/>
                  <a:pt x="47792" y="21972"/>
                  <a:pt x="47745" y="21913"/>
                </a:cubicBezTo>
                <a:lnTo>
                  <a:pt x="47745" y="21901"/>
                </a:lnTo>
                <a:cubicBezTo>
                  <a:pt x="47614" y="21687"/>
                  <a:pt x="47471" y="21472"/>
                  <a:pt x="47340" y="21258"/>
                </a:cubicBezTo>
                <a:lnTo>
                  <a:pt x="47328" y="21234"/>
                </a:lnTo>
                <a:lnTo>
                  <a:pt x="47197" y="21044"/>
                </a:lnTo>
                <a:lnTo>
                  <a:pt x="46911" y="20603"/>
                </a:lnTo>
                <a:lnTo>
                  <a:pt x="46887" y="20568"/>
                </a:lnTo>
                <a:lnTo>
                  <a:pt x="46744" y="20341"/>
                </a:lnTo>
                <a:lnTo>
                  <a:pt x="46482" y="19960"/>
                </a:lnTo>
                <a:lnTo>
                  <a:pt x="46447" y="19913"/>
                </a:lnTo>
                <a:cubicBezTo>
                  <a:pt x="46399" y="19829"/>
                  <a:pt x="46352" y="19758"/>
                  <a:pt x="46304" y="19687"/>
                </a:cubicBezTo>
                <a:lnTo>
                  <a:pt x="46066" y="19329"/>
                </a:lnTo>
                <a:lnTo>
                  <a:pt x="46018" y="19258"/>
                </a:lnTo>
                <a:lnTo>
                  <a:pt x="45851" y="19032"/>
                </a:lnTo>
                <a:cubicBezTo>
                  <a:pt x="45780" y="18925"/>
                  <a:pt x="45709" y="18817"/>
                  <a:pt x="45625" y="18722"/>
                </a:cubicBezTo>
                <a:lnTo>
                  <a:pt x="45566" y="18627"/>
                </a:lnTo>
                <a:lnTo>
                  <a:pt x="45399" y="18401"/>
                </a:lnTo>
                <a:lnTo>
                  <a:pt x="45185" y="18103"/>
                </a:lnTo>
                <a:lnTo>
                  <a:pt x="45113" y="18008"/>
                </a:lnTo>
                <a:lnTo>
                  <a:pt x="44947" y="17782"/>
                </a:lnTo>
                <a:lnTo>
                  <a:pt x="44744" y="17508"/>
                </a:lnTo>
                <a:cubicBezTo>
                  <a:pt x="44708" y="17472"/>
                  <a:pt x="44685" y="17436"/>
                  <a:pt x="44649" y="17401"/>
                </a:cubicBezTo>
                <a:cubicBezTo>
                  <a:pt x="44589" y="17329"/>
                  <a:pt x="44542" y="17258"/>
                  <a:pt x="44482" y="17186"/>
                </a:cubicBezTo>
                <a:lnTo>
                  <a:pt x="44292" y="16924"/>
                </a:lnTo>
                <a:lnTo>
                  <a:pt x="44185" y="16793"/>
                </a:lnTo>
                <a:lnTo>
                  <a:pt x="44018" y="16591"/>
                </a:lnTo>
                <a:cubicBezTo>
                  <a:pt x="43958" y="16519"/>
                  <a:pt x="43899" y="16436"/>
                  <a:pt x="43827" y="16353"/>
                </a:cubicBezTo>
                <a:lnTo>
                  <a:pt x="43708" y="16210"/>
                </a:lnTo>
                <a:lnTo>
                  <a:pt x="43554" y="16007"/>
                </a:lnTo>
                <a:lnTo>
                  <a:pt x="43375" y="15793"/>
                </a:lnTo>
                <a:lnTo>
                  <a:pt x="43232" y="15626"/>
                </a:lnTo>
                <a:lnTo>
                  <a:pt x="43077" y="15436"/>
                </a:lnTo>
                <a:lnTo>
                  <a:pt x="42911" y="15245"/>
                </a:lnTo>
                <a:lnTo>
                  <a:pt x="42756" y="15067"/>
                </a:lnTo>
                <a:lnTo>
                  <a:pt x="42601" y="14876"/>
                </a:lnTo>
                <a:lnTo>
                  <a:pt x="42434" y="14698"/>
                </a:lnTo>
                <a:lnTo>
                  <a:pt x="42268" y="14507"/>
                </a:lnTo>
                <a:lnTo>
                  <a:pt x="42113" y="14329"/>
                </a:lnTo>
                <a:lnTo>
                  <a:pt x="41958" y="14162"/>
                </a:lnTo>
                <a:lnTo>
                  <a:pt x="41780" y="13960"/>
                </a:lnTo>
                <a:cubicBezTo>
                  <a:pt x="41732" y="13912"/>
                  <a:pt x="41672" y="13852"/>
                  <a:pt x="41625" y="13793"/>
                </a:cubicBezTo>
                <a:lnTo>
                  <a:pt x="41482" y="13650"/>
                </a:lnTo>
                <a:lnTo>
                  <a:pt x="41279" y="13436"/>
                </a:lnTo>
                <a:lnTo>
                  <a:pt x="41137" y="13281"/>
                </a:lnTo>
                <a:lnTo>
                  <a:pt x="40994" y="13138"/>
                </a:lnTo>
                <a:cubicBezTo>
                  <a:pt x="40922" y="13055"/>
                  <a:pt x="40851" y="12983"/>
                  <a:pt x="40779" y="12912"/>
                </a:cubicBezTo>
                <a:lnTo>
                  <a:pt x="40637" y="12769"/>
                </a:lnTo>
                <a:cubicBezTo>
                  <a:pt x="40589" y="12721"/>
                  <a:pt x="40553" y="12674"/>
                  <a:pt x="40506" y="12638"/>
                </a:cubicBezTo>
                <a:lnTo>
                  <a:pt x="40279" y="12412"/>
                </a:lnTo>
                <a:lnTo>
                  <a:pt x="40256" y="12376"/>
                </a:lnTo>
                <a:cubicBezTo>
                  <a:pt x="40208" y="12340"/>
                  <a:pt x="40172" y="12293"/>
                  <a:pt x="40125" y="12257"/>
                </a:cubicBezTo>
                <a:lnTo>
                  <a:pt x="40017" y="12150"/>
                </a:lnTo>
                <a:lnTo>
                  <a:pt x="39791" y="11924"/>
                </a:lnTo>
                <a:lnTo>
                  <a:pt x="39672" y="11816"/>
                </a:lnTo>
                <a:lnTo>
                  <a:pt x="39624" y="11769"/>
                </a:lnTo>
                <a:lnTo>
                  <a:pt x="39517" y="11662"/>
                </a:lnTo>
                <a:lnTo>
                  <a:pt x="39279" y="11447"/>
                </a:lnTo>
                <a:lnTo>
                  <a:pt x="39017" y="11185"/>
                </a:lnTo>
                <a:lnTo>
                  <a:pt x="38779" y="10971"/>
                </a:lnTo>
                <a:lnTo>
                  <a:pt x="38577" y="10793"/>
                </a:lnTo>
                <a:lnTo>
                  <a:pt x="38529" y="10745"/>
                </a:lnTo>
                <a:lnTo>
                  <a:pt x="38505" y="10733"/>
                </a:lnTo>
                <a:lnTo>
                  <a:pt x="38267" y="10519"/>
                </a:lnTo>
                <a:lnTo>
                  <a:pt x="38053" y="10328"/>
                </a:lnTo>
                <a:lnTo>
                  <a:pt x="37981" y="10269"/>
                </a:lnTo>
                <a:lnTo>
                  <a:pt x="37755" y="10066"/>
                </a:lnTo>
                <a:lnTo>
                  <a:pt x="37529" y="9876"/>
                </a:lnTo>
                <a:lnTo>
                  <a:pt x="37446" y="9816"/>
                </a:lnTo>
                <a:lnTo>
                  <a:pt x="37243" y="9638"/>
                </a:lnTo>
                <a:lnTo>
                  <a:pt x="36993" y="9435"/>
                </a:lnTo>
                <a:lnTo>
                  <a:pt x="36922" y="9376"/>
                </a:lnTo>
                <a:lnTo>
                  <a:pt x="36719" y="9209"/>
                </a:lnTo>
                <a:lnTo>
                  <a:pt x="36469" y="9007"/>
                </a:lnTo>
                <a:lnTo>
                  <a:pt x="36386" y="8935"/>
                </a:lnTo>
                <a:lnTo>
                  <a:pt x="36195" y="8792"/>
                </a:lnTo>
                <a:lnTo>
                  <a:pt x="35934" y="8590"/>
                </a:lnTo>
                <a:cubicBezTo>
                  <a:pt x="35898" y="8566"/>
                  <a:pt x="35874" y="8542"/>
                  <a:pt x="35838" y="8518"/>
                </a:cubicBezTo>
                <a:lnTo>
                  <a:pt x="35660" y="8387"/>
                </a:lnTo>
                <a:lnTo>
                  <a:pt x="35386" y="8173"/>
                </a:lnTo>
                <a:lnTo>
                  <a:pt x="35291" y="8102"/>
                </a:lnTo>
                <a:lnTo>
                  <a:pt x="35136" y="7983"/>
                </a:lnTo>
                <a:lnTo>
                  <a:pt x="34850" y="7780"/>
                </a:lnTo>
                <a:lnTo>
                  <a:pt x="34767" y="7721"/>
                </a:lnTo>
                <a:lnTo>
                  <a:pt x="34743" y="7709"/>
                </a:lnTo>
                <a:lnTo>
                  <a:pt x="34588" y="7602"/>
                </a:lnTo>
                <a:lnTo>
                  <a:pt x="34314" y="7399"/>
                </a:lnTo>
                <a:lnTo>
                  <a:pt x="34183" y="7304"/>
                </a:lnTo>
                <a:lnTo>
                  <a:pt x="34148" y="7280"/>
                </a:lnTo>
                <a:lnTo>
                  <a:pt x="34124" y="7268"/>
                </a:lnTo>
                <a:lnTo>
                  <a:pt x="34100" y="7256"/>
                </a:lnTo>
                <a:lnTo>
                  <a:pt x="34052" y="7221"/>
                </a:lnTo>
                <a:cubicBezTo>
                  <a:pt x="33957" y="7161"/>
                  <a:pt x="33862" y="7090"/>
                  <a:pt x="33767" y="7030"/>
                </a:cubicBezTo>
                <a:lnTo>
                  <a:pt x="33624" y="6935"/>
                </a:lnTo>
                <a:lnTo>
                  <a:pt x="33505" y="6852"/>
                </a:lnTo>
                <a:lnTo>
                  <a:pt x="33219" y="6673"/>
                </a:lnTo>
                <a:lnTo>
                  <a:pt x="33064" y="6566"/>
                </a:lnTo>
                <a:lnTo>
                  <a:pt x="32945" y="6482"/>
                </a:lnTo>
                <a:lnTo>
                  <a:pt x="32683" y="6316"/>
                </a:lnTo>
                <a:lnTo>
                  <a:pt x="32505" y="6209"/>
                </a:lnTo>
                <a:lnTo>
                  <a:pt x="32385" y="6125"/>
                </a:lnTo>
                <a:lnTo>
                  <a:pt x="32124" y="5971"/>
                </a:lnTo>
                <a:lnTo>
                  <a:pt x="31933" y="5851"/>
                </a:lnTo>
                <a:lnTo>
                  <a:pt x="31814" y="5780"/>
                </a:lnTo>
                <a:lnTo>
                  <a:pt x="31576" y="5637"/>
                </a:lnTo>
                <a:lnTo>
                  <a:pt x="31373" y="5518"/>
                </a:lnTo>
                <a:lnTo>
                  <a:pt x="31254" y="5447"/>
                </a:lnTo>
                <a:cubicBezTo>
                  <a:pt x="31171" y="5399"/>
                  <a:pt x="31100" y="5363"/>
                  <a:pt x="31016" y="5316"/>
                </a:cubicBezTo>
                <a:lnTo>
                  <a:pt x="30802" y="5185"/>
                </a:lnTo>
                <a:cubicBezTo>
                  <a:pt x="30766" y="5161"/>
                  <a:pt x="30719" y="5149"/>
                  <a:pt x="30683" y="5125"/>
                </a:cubicBezTo>
                <a:lnTo>
                  <a:pt x="30457" y="5006"/>
                </a:lnTo>
                <a:lnTo>
                  <a:pt x="30230" y="4875"/>
                </a:lnTo>
                <a:lnTo>
                  <a:pt x="30123" y="4816"/>
                </a:lnTo>
                <a:lnTo>
                  <a:pt x="29909" y="4697"/>
                </a:lnTo>
                <a:lnTo>
                  <a:pt x="29659" y="4566"/>
                </a:lnTo>
                <a:lnTo>
                  <a:pt x="29540" y="4506"/>
                </a:lnTo>
                <a:cubicBezTo>
                  <a:pt x="29480" y="4470"/>
                  <a:pt x="29409" y="4447"/>
                  <a:pt x="29337" y="4411"/>
                </a:cubicBezTo>
                <a:lnTo>
                  <a:pt x="29076" y="4280"/>
                </a:lnTo>
                <a:lnTo>
                  <a:pt x="28945" y="4208"/>
                </a:lnTo>
                <a:lnTo>
                  <a:pt x="28778" y="4125"/>
                </a:lnTo>
                <a:lnTo>
                  <a:pt x="28516" y="3994"/>
                </a:lnTo>
                <a:lnTo>
                  <a:pt x="28397" y="3946"/>
                </a:lnTo>
                <a:lnTo>
                  <a:pt x="28206" y="3851"/>
                </a:lnTo>
                <a:lnTo>
                  <a:pt x="27944" y="3732"/>
                </a:lnTo>
                <a:lnTo>
                  <a:pt x="27825" y="3673"/>
                </a:lnTo>
                <a:lnTo>
                  <a:pt x="27611" y="3577"/>
                </a:lnTo>
                <a:lnTo>
                  <a:pt x="27373" y="3470"/>
                </a:lnTo>
                <a:lnTo>
                  <a:pt x="27242" y="3411"/>
                </a:lnTo>
                <a:lnTo>
                  <a:pt x="27028" y="3315"/>
                </a:lnTo>
                <a:lnTo>
                  <a:pt x="26801" y="3220"/>
                </a:lnTo>
                <a:lnTo>
                  <a:pt x="26659" y="3161"/>
                </a:lnTo>
                <a:lnTo>
                  <a:pt x="26432" y="3065"/>
                </a:lnTo>
                <a:lnTo>
                  <a:pt x="26230" y="2982"/>
                </a:lnTo>
                <a:lnTo>
                  <a:pt x="26063" y="2911"/>
                </a:lnTo>
                <a:lnTo>
                  <a:pt x="25837" y="2827"/>
                </a:lnTo>
                <a:lnTo>
                  <a:pt x="25647" y="2744"/>
                </a:lnTo>
                <a:lnTo>
                  <a:pt x="25480" y="2684"/>
                </a:lnTo>
                <a:lnTo>
                  <a:pt x="25242" y="2589"/>
                </a:lnTo>
                <a:lnTo>
                  <a:pt x="25075" y="2530"/>
                </a:lnTo>
                <a:lnTo>
                  <a:pt x="24885" y="2458"/>
                </a:lnTo>
                <a:lnTo>
                  <a:pt x="24646" y="2375"/>
                </a:lnTo>
                <a:lnTo>
                  <a:pt x="24492" y="2315"/>
                </a:lnTo>
                <a:lnTo>
                  <a:pt x="24301" y="2244"/>
                </a:lnTo>
                <a:lnTo>
                  <a:pt x="24051" y="2161"/>
                </a:lnTo>
                <a:lnTo>
                  <a:pt x="23908" y="2113"/>
                </a:lnTo>
                <a:lnTo>
                  <a:pt x="23706" y="2041"/>
                </a:lnTo>
                <a:cubicBezTo>
                  <a:pt x="23622" y="2018"/>
                  <a:pt x="23539" y="1982"/>
                  <a:pt x="23444" y="1958"/>
                </a:cubicBezTo>
                <a:lnTo>
                  <a:pt x="23325" y="1922"/>
                </a:lnTo>
                <a:lnTo>
                  <a:pt x="23111" y="1851"/>
                </a:lnTo>
                <a:lnTo>
                  <a:pt x="22849" y="1768"/>
                </a:lnTo>
                <a:lnTo>
                  <a:pt x="22741" y="1732"/>
                </a:lnTo>
                <a:lnTo>
                  <a:pt x="22515" y="1660"/>
                </a:lnTo>
                <a:lnTo>
                  <a:pt x="22241" y="1589"/>
                </a:lnTo>
                <a:lnTo>
                  <a:pt x="22158" y="1565"/>
                </a:lnTo>
                <a:lnTo>
                  <a:pt x="21908" y="1494"/>
                </a:lnTo>
                <a:lnTo>
                  <a:pt x="21634" y="1410"/>
                </a:lnTo>
                <a:lnTo>
                  <a:pt x="21563" y="1399"/>
                </a:lnTo>
                <a:lnTo>
                  <a:pt x="21313" y="1327"/>
                </a:lnTo>
                <a:lnTo>
                  <a:pt x="21027" y="1256"/>
                </a:lnTo>
                <a:lnTo>
                  <a:pt x="20979" y="1244"/>
                </a:lnTo>
                <a:lnTo>
                  <a:pt x="20705" y="1172"/>
                </a:lnTo>
                <a:lnTo>
                  <a:pt x="20408" y="1101"/>
                </a:lnTo>
                <a:lnTo>
                  <a:pt x="20384" y="1101"/>
                </a:lnTo>
                <a:lnTo>
                  <a:pt x="20098" y="1029"/>
                </a:lnTo>
                <a:lnTo>
                  <a:pt x="19789" y="958"/>
                </a:lnTo>
                <a:lnTo>
                  <a:pt x="19491" y="898"/>
                </a:lnTo>
                <a:lnTo>
                  <a:pt x="19181" y="827"/>
                </a:lnTo>
                <a:lnTo>
                  <a:pt x="18872" y="768"/>
                </a:lnTo>
                <a:lnTo>
                  <a:pt x="18574" y="708"/>
                </a:lnTo>
                <a:lnTo>
                  <a:pt x="18217" y="648"/>
                </a:lnTo>
                <a:lnTo>
                  <a:pt x="17824" y="577"/>
                </a:lnTo>
                <a:cubicBezTo>
                  <a:pt x="17669" y="553"/>
                  <a:pt x="17526" y="517"/>
                  <a:pt x="17360" y="494"/>
                </a:cubicBezTo>
                <a:lnTo>
                  <a:pt x="17110" y="458"/>
                </a:lnTo>
                <a:lnTo>
                  <a:pt x="16753" y="398"/>
                </a:lnTo>
                <a:lnTo>
                  <a:pt x="16479" y="363"/>
                </a:lnTo>
                <a:lnTo>
                  <a:pt x="16133" y="315"/>
                </a:lnTo>
                <a:lnTo>
                  <a:pt x="15860" y="291"/>
                </a:lnTo>
                <a:lnTo>
                  <a:pt x="15526" y="244"/>
                </a:lnTo>
                <a:lnTo>
                  <a:pt x="15252" y="220"/>
                </a:lnTo>
                <a:lnTo>
                  <a:pt x="14907" y="184"/>
                </a:lnTo>
                <a:lnTo>
                  <a:pt x="14633" y="160"/>
                </a:lnTo>
                <a:cubicBezTo>
                  <a:pt x="14526" y="148"/>
                  <a:pt x="14407" y="136"/>
                  <a:pt x="14288" y="125"/>
                </a:cubicBezTo>
                <a:lnTo>
                  <a:pt x="14026" y="101"/>
                </a:lnTo>
                <a:lnTo>
                  <a:pt x="13800" y="89"/>
                </a:lnTo>
                <a:lnTo>
                  <a:pt x="13693" y="89"/>
                </a:lnTo>
                <a:cubicBezTo>
                  <a:pt x="13550" y="77"/>
                  <a:pt x="13419" y="65"/>
                  <a:pt x="13276" y="65"/>
                </a:cubicBezTo>
                <a:lnTo>
                  <a:pt x="13097" y="65"/>
                </a:lnTo>
                <a:cubicBezTo>
                  <a:pt x="12919" y="53"/>
                  <a:pt x="12740" y="41"/>
                  <a:pt x="12573" y="41"/>
                </a:cubicBezTo>
                <a:lnTo>
                  <a:pt x="12371" y="29"/>
                </a:lnTo>
                <a:cubicBezTo>
                  <a:pt x="12145" y="29"/>
                  <a:pt x="11919" y="17"/>
                  <a:pt x="11704" y="6"/>
                </a:cubicBezTo>
                <a:lnTo>
                  <a:pt x="11681" y="6"/>
                </a:lnTo>
                <a:cubicBezTo>
                  <a:pt x="11466" y="2"/>
                  <a:pt x="11252" y="1"/>
                  <a:pt x="11038" y="1"/>
                </a:cubicBezTo>
                <a:close/>
              </a:path>
            </a:pathLst>
          </a:custGeom>
          <a:solidFill>
            <a:schemeClr val="accent1">
              <a:alpha val="611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43" name="Google Shape;3843;p48"/>
          <p:cNvGrpSpPr/>
          <p:nvPr/>
        </p:nvGrpSpPr>
        <p:grpSpPr>
          <a:xfrm flipH="1" rot="1702121">
            <a:off x="-1409092" y="-750648"/>
            <a:ext cx="2877440" cy="2228610"/>
            <a:chOff x="9298389" y="-164681"/>
            <a:chExt cx="3403527" cy="2636070"/>
          </a:xfrm>
        </p:grpSpPr>
        <p:sp>
          <p:nvSpPr>
            <p:cNvPr id="3844" name="Google Shape;3844;p48"/>
            <p:cNvSpPr/>
            <p:nvPr/>
          </p:nvSpPr>
          <p:spPr>
            <a:xfrm rot="-5142096">
              <a:off x="9799889" y="-462995"/>
              <a:ext cx="2400528" cy="3232698"/>
            </a:xfrm>
            <a:custGeom>
              <a:rect b="b" l="l" r="r" t="t"/>
              <a:pathLst>
                <a:path extrusionOk="0" h="41865" w="31088">
                  <a:moveTo>
                    <a:pt x="5635" y="0"/>
                  </a:moveTo>
                  <a:cubicBezTo>
                    <a:pt x="5590" y="0"/>
                    <a:pt x="5546" y="1"/>
                    <a:pt x="5501" y="3"/>
                  </a:cubicBezTo>
                  <a:cubicBezTo>
                    <a:pt x="3914" y="65"/>
                    <a:pt x="2419" y="1144"/>
                    <a:pt x="879" y="1144"/>
                  </a:cubicBezTo>
                  <a:cubicBezTo>
                    <a:pt x="662" y="1144"/>
                    <a:pt x="445" y="1123"/>
                    <a:pt x="226" y="1074"/>
                  </a:cubicBezTo>
                  <a:lnTo>
                    <a:pt x="0" y="1062"/>
                  </a:lnTo>
                  <a:lnTo>
                    <a:pt x="0" y="1062"/>
                  </a:lnTo>
                  <a:cubicBezTo>
                    <a:pt x="619" y="1503"/>
                    <a:pt x="786" y="2372"/>
                    <a:pt x="738" y="3134"/>
                  </a:cubicBezTo>
                  <a:cubicBezTo>
                    <a:pt x="679" y="3896"/>
                    <a:pt x="464" y="4658"/>
                    <a:pt x="536" y="5420"/>
                  </a:cubicBezTo>
                  <a:cubicBezTo>
                    <a:pt x="607" y="6182"/>
                    <a:pt x="1083" y="6992"/>
                    <a:pt x="1834" y="7099"/>
                  </a:cubicBezTo>
                  <a:lnTo>
                    <a:pt x="4048" y="5551"/>
                  </a:lnTo>
                  <a:lnTo>
                    <a:pt x="4048" y="5551"/>
                  </a:lnTo>
                  <a:cubicBezTo>
                    <a:pt x="3667" y="6170"/>
                    <a:pt x="3286" y="6789"/>
                    <a:pt x="2905" y="7420"/>
                  </a:cubicBezTo>
                  <a:cubicBezTo>
                    <a:pt x="2762" y="7611"/>
                    <a:pt x="2679" y="7825"/>
                    <a:pt x="2631" y="8063"/>
                  </a:cubicBezTo>
                  <a:cubicBezTo>
                    <a:pt x="2619" y="8337"/>
                    <a:pt x="2679" y="8611"/>
                    <a:pt x="2810" y="8861"/>
                  </a:cubicBezTo>
                  <a:cubicBezTo>
                    <a:pt x="2988" y="9337"/>
                    <a:pt x="3179" y="9801"/>
                    <a:pt x="3369" y="10266"/>
                  </a:cubicBezTo>
                  <a:cubicBezTo>
                    <a:pt x="3405" y="10385"/>
                    <a:pt x="3477" y="10480"/>
                    <a:pt x="3572" y="10551"/>
                  </a:cubicBezTo>
                  <a:cubicBezTo>
                    <a:pt x="3606" y="10568"/>
                    <a:pt x="3641" y="10575"/>
                    <a:pt x="3676" y="10575"/>
                  </a:cubicBezTo>
                  <a:cubicBezTo>
                    <a:pt x="3845" y="10575"/>
                    <a:pt x="4013" y="10402"/>
                    <a:pt x="4131" y="10254"/>
                  </a:cubicBezTo>
                  <a:cubicBezTo>
                    <a:pt x="4751" y="9456"/>
                    <a:pt x="5584" y="8849"/>
                    <a:pt x="6548" y="8527"/>
                  </a:cubicBezTo>
                  <a:lnTo>
                    <a:pt x="6548" y="8527"/>
                  </a:lnTo>
                  <a:cubicBezTo>
                    <a:pt x="5917" y="9325"/>
                    <a:pt x="5274" y="10147"/>
                    <a:pt x="4929" y="11111"/>
                  </a:cubicBezTo>
                  <a:cubicBezTo>
                    <a:pt x="4739" y="11647"/>
                    <a:pt x="4739" y="12373"/>
                    <a:pt x="5108" y="12707"/>
                  </a:cubicBezTo>
                  <a:cubicBezTo>
                    <a:pt x="5191" y="12778"/>
                    <a:pt x="5286" y="12826"/>
                    <a:pt x="5394" y="12861"/>
                  </a:cubicBezTo>
                  <a:cubicBezTo>
                    <a:pt x="5882" y="12290"/>
                    <a:pt x="6382" y="11730"/>
                    <a:pt x="6870" y="11171"/>
                  </a:cubicBezTo>
                  <a:cubicBezTo>
                    <a:pt x="6929" y="11099"/>
                    <a:pt x="6989" y="11028"/>
                    <a:pt x="7049" y="10968"/>
                  </a:cubicBezTo>
                  <a:lnTo>
                    <a:pt x="7049" y="10968"/>
                  </a:lnTo>
                  <a:cubicBezTo>
                    <a:pt x="6989" y="11063"/>
                    <a:pt x="6941" y="11159"/>
                    <a:pt x="6894" y="11266"/>
                  </a:cubicBezTo>
                  <a:cubicBezTo>
                    <a:pt x="6632" y="11814"/>
                    <a:pt x="6406" y="12373"/>
                    <a:pt x="6227" y="12945"/>
                  </a:cubicBezTo>
                  <a:cubicBezTo>
                    <a:pt x="6144" y="13135"/>
                    <a:pt x="6120" y="13338"/>
                    <a:pt x="6144" y="13540"/>
                  </a:cubicBezTo>
                  <a:cubicBezTo>
                    <a:pt x="6263" y="14302"/>
                    <a:pt x="7501" y="14361"/>
                    <a:pt x="7751" y="15076"/>
                  </a:cubicBezTo>
                  <a:cubicBezTo>
                    <a:pt x="8025" y="14564"/>
                    <a:pt x="8489" y="14183"/>
                    <a:pt x="9049" y="14028"/>
                  </a:cubicBezTo>
                  <a:lnTo>
                    <a:pt x="9049" y="14028"/>
                  </a:lnTo>
                  <a:cubicBezTo>
                    <a:pt x="8394" y="14623"/>
                    <a:pt x="8394" y="15814"/>
                    <a:pt x="9073" y="16397"/>
                  </a:cubicBezTo>
                  <a:cubicBezTo>
                    <a:pt x="9370" y="16659"/>
                    <a:pt x="9751" y="16802"/>
                    <a:pt x="10049" y="17052"/>
                  </a:cubicBezTo>
                  <a:cubicBezTo>
                    <a:pt x="10906" y="17755"/>
                    <a:pt x="10918" y="19064"/>
                    <a:pt x="11490" y="20029"/>
                  </a:cubicBezTo>
                  <a:cubicBezTo>
                    <a:pt x="11716" y="20362"/>
                    <a:pt x="11966" y="20696"/>
                    <a:pt x="12228" y="21005"/>
                  </a:cubicBezTo>
                  <a:cubicBezTo>
                    <a:pt x="13049" y="22089"/>
                    <a:pt x="13454" y="23422"/>
                    <a:pt x="13823" y="24732"/>
                  </a:cubicBezTo>
                  <a:cubicBezTo>
                    <a:pt x="13966" y="25232"/>
                    <a:pt x="14109" y="25744"/>
                    <a:pt x="14442" y="26137"/>
                  </a:cubicBezTo>
                  <a:cubicBezTo>
                    <a:pt x="14919" y="26714"/>
                    <a:pt x="15621" y="26908"/>
                    <a:pt x="16377" y="26908"/>
                  </a:cubicBezTo>
                  <a:cubicBezTo>
                    <a:pt x="17055" y="26908"/>
                    <a:pt x="17777" y="26752"/>
                    <a:pt x="18419" y="26577"/>
                  </a:cubicBezTo>
                  <a:lnTo>
                    <a:pt x="18419" y="26577"/>
                  </a:lnTo>
                  <a:cubicBezTo>
                    <a:pt x="17514" y="27280"/>
                    <a:pt x="16609" y="28149"/>
                    <a:pt x="16466" y="29292"/>
                  </a:cubicBezTo>
                  <a:cubicBezTo>
                    <a:pt x="16395" y="29911"/>
                    <a:pt x="16562" y="30542"/>
                    <a:pt x="16800" y="31114"/>
                  </a:cubicBezTo>
                  <a:cubicBezTo>
                    <a:pt x="17550" y="32888"/>
                    <a:pt x="18931" y="34328"/>
                    <a:pt x="20669" y="35138"/>
                  </a:cubicBezTo>
                  <a:cubicBezTo>
                    <a:pt x="21801" y="35650"/>
                    <a:pt x="23019" y="35919"/>
                    <a:pt x="24246" y="35919"/>
                  </a:cubicBezTo>
                  <a:cubicBezTo>
                    <a:pt x="24530" y="35919"/>
                    <a:pt x="24815" y="35905"/>
                    <a:pt x="25098" y="35876"/>
                  </a:cubicBezTo>
                  <a:lnTo>
                    <a:pt x="25098" y="35876"/>
                  </a:lnTo>
                  <a:lnTo>
                    <a:pt x="25015" y="36078"/>
                  </a:lnTo>
                  <a:lnTo>
                    <a:pt x="25265" y="35876"/>
                  </a:lnTo>
                  <a:cubicBezTo>
                    <a:pt x="25860" y="38436"/>
                    <a:pt x="26182" y="40377"/>
                    <a:pt x="26384" y="41865"/>
                  </a:cubicBezTo>
                  <a:lnTo>
                    <a:pt x="26515" y="41853"/>
                  </a:lnTo>
                  <a:cubicBezTo>
                    <a:pt x="26313" y="40365"/>
                    <a:pt x="25991" y="38424"/>
                    <a:pt x="25384" y="35852"/>
                  </a:cubicBezTo>
                  <a:lnTo>
                    <a:pt x="25539" y="35828"/>
                  </a:lnTo>
                  <a:cubicBezTo>
                    <a:pt x="27825" y="35531"/>
                    <a:pt x="29849" y="35495"/>
                    <a:pt x="30444" y="32697"/>
                  </a:cubicBezTo>
                  <a:cubicBezTo>
                    <a:pt x="30635" y="31792"/>
                    <a:pt x="30456" y="30852"/>
                    <a:pt x="30635" y="29947"/>
                  </a:cubicBezTo>
                  <a:lnTo>
                    <a:pt x="30635" y="29947"/>
                  </a:lnTo>
                  <a:cubicBezTo>
                    <a:pt x="30105" y="30607"/>
                    <a:pt x="29316" y="30969"/>
                    <a:pt x="28502" y="30969"/>
                  </a:cubicBezTo>
                  <a:cubicBezTo>
                    <a:pt x="28200" y="30969"/>
                    <a:pt x="27895" y="30919"/>
                    <a:pt x="27599" y="30816"/>
                  </a:cubicBezTo>
                  <a:lnTo>
                    <a:pt x="30611" y="28828"/>
                  </a:lnTo>
                  <a:cubicBezTo>
                    <a:pt x="30801" y="28720"/>
                    <a:pt x="30956" y="28566"/>
                    <a:pt x="31052" y="28375"/>
                  </a:cubicBezTo>
                  <a:cubicBezTo>
                    <a:pt x="31087" y="28173"/>
                    <a:pt x="31063" y="27946"/>
                    <a:pt x="30980" y="27756"/>
                  </a:cubicBezTo>
                  <a:cubicBezTo>
                    <a:pt x="30170" y="25279"/>
                    <a:pt x="29147" y="22874"/>
                    <a:pt x="27932" y="20577"/>
                  </a:cubicBezTo>
                  <a:cubicBezTo>
                    <a:pt x="26730" y="18291"/>
                    <a:pt x="23955" y="14433"/>
                    <a:pt x="23848" y="14242"/>
                  </a:cubicBezTo>
                  <a:cubicBezTo>
                    <a:pt x="22860" y="15004"/>
                    <a:pt x="21967" y="15552"/>
                    <a:pt x="20776" y="15921"/>
                  </a:cubicBezTo>
                  <a:cubicBezTo>
                    <a:pt x="21717" y="14600"/>
                    <a:pt x="21538" y="13695"/>
                    <a:pt x="22646" y="12516"/>
                  </a:cubicBezTo>
                  <a:cubicBezTo>
                    <a:pt x="21550" y="10635"/>
                    <a:pt x="20205" y="8908"/>
                    <a:pt x="18645" y="7373"/>
                  </a:cubicBezTo>
                  <a:cubicBezTo>
                    <a:pt x="18002" y="7992"/>
                    <a:pt x="17300" y="8551"/>
                    <a:pt x="16550" y="9039"/>
                  </a:cubicBezTo>
                  <a:cubicBezTo>
                    <a:pt x="16274" y="9212"/>
                    <a:pt x="15986" y="9373"/>
                    <a:pt x="15677" y="9373"/>
                  </a:cubicBezTo>
                  <a:cubicBezTo>
                    <a:pt x="15667" y="9373"/>
                    <a:pt x="15656" y="9373"/>
                    <a:pt x="15645" y="9373"/>
                  </a:cubicBezTo>
                  <a:cubicBezTo>
                    <a:pt x="15311" y="9361"/>
                    <a:pt x="14978" y="9099"/>
                    <a:pt x="15014" y="8766"/>
                  </a:cubicBezTo>
                  <a:cubicBezTo>
                    <a:pt x="16014" y="8087"/>
                    <a:pt x="16550" y="6896"/>
                    <a:pt x="16419" y="5694"/>
                  </a:cubicBezTo>
                  <a:lnTo>
                    <a:pt x="16419" y="5694"/>
                  </a:lnTo>
                  <a:cubicBezTo>
                    <a:pt x="16133" y="6015"/>
                    <a:pt x="15859" y="6349"/>
                    <a:pt x="15573" y="6670"/>
                  </a:cubicBezTo>
                  <a:cubicBezTo>
                    <a:pt x="15812" y="6075"/>
                    <a:pt x="15609" y="5360"/>
                    <a:pt x="15216" y="4848"/>
                  </a:cubicBezTo>
                  <a:cubicBezTo>
                    <a:pt x="14823" y="4325"/>
                    <a:pt x="14264" y="3967"/>
                    <a:pt x="13728" y="3610"/>
                  </a:cubicBezTo>
                  <a:cubicBezTo>
                    <a:pt x="13281" y="3326"/>
                    <a:pt x="12740" y="3036"/>
                    <a:pt x="12237" y="3036"/>
                  </a:cubicBezTo>
                  <a:cubicBezTo>
                    <a:pt x="12043" y="3036"/>
                    <a:pt x="11855" y="3079"/>
                    <a:pt x="11680" y="3182"/>
                  </a:cubicBezTo>
                  <a:cubicBezTo>
                    <a:pt x="11413" y="3335"/>
                    <a:pt x="11155" y="3622"/>
                    <a:pt x="10876" y="3622"/>
                  </a:cubicBezTo>
                  <a:cubicBezTo>
                    <a:pt x="10831" y="3622"/>
                    <a:pt x="10785" y="3615"/>
                    <a:pt x="10739" y="3598"/>
                  </a:cubicBezTo>
                  <a:cubicBezTo>
                    <a:pt x="10966" y="3146"/>
                    <a:pt x="10799" y="2574"/>
                    <a:pt x="10478" y="2181"/>
                  </a:cubicBezTo>
                  <a:cubicBezTo>
                    <a:pt x="10168" y="1789"/>
                    <a:pt x="9716" y="1538"/>
                    <a:pt x="9275" y="1288"/>
                  </a:cubicBezTo>
                  <a:cubicBezTo>
                    <a:pt x="8136" y="655"/>
                    <a:pt x="6929" y="0"/>
                    <a:pt x="56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5" name="Google Shape;3845;p48"/>
            <p:cNvSpPr/>
            <p:nvPr/>
          </p:nvSpPr>
          <p:spPr>
            <a:xfrm rot="-5142096">
              <a:off x="10598029" y="408426"/>
              <a:ext cx="1127217" cy="1843406"/>
            </a:xfrm>
            <a:custGeom>
              <a:rect b="b" l="l" r="r" t="t"/>
              <a:pathLst>
                <a:path extrusionOk="0" h="23873" w="14598">
                  <a:moveTo>
                    <a:pt x="775" y="1"/>
                  </a:moveTo>
                  <a:cubicBezTo>
                    <a:pt x="513" y="549"/>
                    <a:pt x="287" y="1108"/>
                    <a:pt x="108" y="1692"/>
                  </a:cubicBezTo>
                  <a:cubicBezTo>
                    <a:pt x="25" y="1882"/>
                    <a:pt x="1" y="2085"/>
                    <a:pt x="25" y="2287"/>
                  </a:cubicBezTo>
                  <a:cubicBezTo>
                    <a:pt x="144" y="3037"/>
                    <a:pt x="1382" y="3097"/>
                    <a:pt x="1632" y="3823"/>
                  </a:cubicBezTo>
                  <a:cubicBezTo>
                    <a:pt x="1906" y="3311"/>
                    <a:pt x="2370" y="2918"/>
                    <a:pt x="2930" y="2763"/>
                  </a:cubicBezTo>
                  <a:lnTo>
                    <a:pt x="2930" y="2763"/>
                  </a:lnTo>
                  <a:cubicBezTo>
                    <a:pt x="2275" y="3370"/>
                    <a:pt x="2275" y="4537"/>
                    <a:pt x="2954" y="5133"/>
                  </a:cubicBezTo>
                  <a:cubicBezTo>
                    <a:pt x="3251" y="5394"/>
                    <a:pt x="3632" y="5537"/>
                    <a:pt x="3930" y="5787"/>
                  </a:cubicBezTo>
                  <a:cubicBezTo>
                    <a:pt x="4799" y="6490"/>
                    <a:pt x="4799" y="7811"/>
                    <a:pt x="5371" y="8764"/>
                  </a:cubicBezTo>
                  <a:cubicBezTo>
                    <a:pt x="5597" y="9109"/>
                    <a:pt x="5847" y="9431"/>
                    <a:pt x="6109" y="9752"/>
                  </a:cubicBezTo>
                  <a:cubicBezTo>
                    <a:pt x="6942" y="10836"/>
                    <a:pt x="7335" y="12169"/>
                    <a:pt x="7704" y="13467"/>
                  </a:cubicBezTo>
                  <a:cubicBezTo>
                    <a:pt x="7847" y="13967"/>
                    <a:pt x="7990" y="14479"/>
                    <a:pt x="8323" y="14884"/>
                  </a:cubicBezTo>
                  <a:cubicBezTo>
                    <a:pt x="8798" y="15459"/>
                    <a:pt x="9496" y="15653"/>
                    <a:pt x="10248" y="15653"/>
                  </a:cubicBezTo>
                  <a:cubicBezTo>
                    <a:pt x="10929" y="15653"/>
                    <a:pt x="11655" y="15493"/>
                    <a:pt x="12300" y="15312"/>
                  </a:cubicBezTo>
                  <a:lnTo>
                    <a:pt x="12300" y="15312"/>
                  </a:lnTo>
                  <a:cubicBezTo>
                    <a:pt x="11395" y="16015"/>
                    <a:pt x="10490" y="16896"/>
                    <a:pt x="10347" y="18039"/>
                  </a:cubicBezTo>
                  <a:cubicBezTo>
                    <a:pt x="10276" y="18658"/>
                    <a:pt x="10443" y="19277"/>
                    <a:pt x="10681" y="19861"/>
                  </a:cubicBezTo>
                  <a:cubicBezTo>
                    <a:pt x="11431" y="21635"/>
                    <a:pt x="12812" y="23063"/>
                    <a:pt x="14550" y="23873"/>
                  </a:cubicBezTo>
                  <a:cubicBezTo>
                    <a:pt x="14491" y="23409"/>
                    <a:pt x="14276" y="22980"/>
                    <a:pt x="13931" y="22647"/>
                  </a:cubicBezTo>
                  <a:cubicBezTo>
                    <a:pt x="13717" y="22456"/>
                    <a:pt x="13455" y="22277"/>
                    <a:pt x="13348" y="22004"/>
                  </a:cubicBezTo>
                  <a:cubicBezTo>
                    <a:pt x="13217" y="21635"/>
                    <a:pt x="13443" y="21242"/>
                    <a:pt x="13491" y="20849"/>
                  </a:cubicBezTo>
                  <a:cubicBezTo>
                    <a:pt x="13538" y="20468"/>
                    <a:pt x="13419" y="20075"/>
                    <a:pt x="13455" y="19682"/>
                  </a:cubicBezTo>
                  <a:cubicBezTo>
                    <a:pt x="13514" y="19170"/>
                    <a:pt x="13872" y="18718"/>
                    <a:pt x="14134" y="18277"/>
                  </a:cubicBezTo>
                  <a:cubicBezTo>
                    <a:pt x="14407" y="17825"/>
                    <a:pt x="14598" y="17241"/>
                    <a:pt x="14336" y="16789"/>
                  </a:cubicBezTo>
                  <a:cubicBezTo>
                    <a:pt x="14193" y="16551"/>
                    <a:pt x="13955" y="16384"/>
                    <a:pt x="13836" y="16122"/>
                  </a:cubicBezTo>
                  <a:cubicBezTo>
                    <a:pt x="13550" y="15467"/>
                    <a:pt x="14312" y="14765"/>
                    <a:pt x="14217" y="14038"/>
                  </a:cubicBezTo>
                  <a:lnTo>
                    <a:pt x="14217" y="14038"/>
                  </a:lnTo>
                  <a:cubicBezTo>
                    <a:pt x="14177" y="14042"/>
                    <a:pt x="14137" y="14044"/>
                    <a:pt x="14098" y="14044"/>
                  </a:cubicBezTo>
                  <a:cubicBezTo>
                    <a:pt x="13423" y="14044"/>
                    <a:pt x="12851" y="13480"/>
                    <a:pt x="12502" y="12895"/>
                  </a:cubicBezTo>
                  <a:cubicBezTo>
                    <a:pt x="12121" y="12264"/>
                    <a:pt x="11848" y="11550"/>
                    <a:pt x="11288" y="11086"/>
                  </a:cubicBezTo>
                  <a:cubicBezTo>
                    <a:pt x="10812" y="10705"/>
                    <a:pt x="10204" y="10550"/>
                    <a:pt x="9645" y="10300"/>
                  </a:cubicBezTo>
                  <a:cubicBezTo>
                    <a:pt x="9085" y="10050"/>
                    <a:pt x="8538" y="9645"/>
                    <a:pt x="8419" y="9050"/>
                  </a:cubicBezTo>
                  <a:cubicBezTo>
                    <a:pt x="8288" y="8323"/>
                    <a:pt x="8847" y="7669"/>
                    <a:pt x="9359" y="7145"/>
                  </a:cubicBezTo>
                  <a:cubicBezTo>
                    <a:pt x="8526" y="6657"/>
                    <a:pt x="7776" y="6037"/>
                    <a:pt x="7145" y="5299"/>
                  </a:cubicBezTo>
                  <a:cubicBezTo>
                    <a:pt x="6978" y="5144"/>
                    <a:pt x="6871" y="4942"/>
                    <a:pt x="6811" y="4716"/>
                  </a:cubicBezTo>
                  <a:cubicBezTo>
                    <a:pt x="6740" y="4097"/>
                    <a:pt x="7526" y="3728"/>
                    <a:pt x="7776" y="3156"/>
                  </a:cubicBezTo>
                  <a:cubicBezTo>
                    <a:pt x="7823" y="3073"/>
                    <a:pt x="7823" y="2989"/>
                    <a:pt x="7811" y="2906"/>
                  </a:cubicBezTo>
                  <a:cubicBezTo>
                    <a:pt x="7764" y="2775"/>
                    <a:pt x="7633" y="2716"/>
                    <a:pt x="7514" y="2668"/>
                  </a:cubicBezTo>
                  <a:cubicBezTo>
                    <a:pt x="7014" y="2478"/>
                    <a:pt x="6448" y="2288"/>
                    <a:pt x="5927" y="2288"/>
                  </a:cubicBezTo>
                  <a:cubicBezTo>
                    <a:pt x="5827" y="2288"/>
                    <a:pt x="5728" y="2295"/>
                    <a:pt x="5632" y="2311"/>
                  </a:cubicBezTo>
                  <a:cubicBezTo>
                    <a:pt x="5561" y="2263"/>
                    <a:pt x="5478" y="2227"/>
                    <a:pt x="5382" y="2216"/>
                  </a:cubicBezTo>
                  <a:cubicBezTo>
                    <a:pt x="5168" y="2192"/>
                    <a:pt x="4906" y="2204"/>
                    <a:pt x="4763" y="2061"/>
                  </a:cubicBezTo>
                  <a:cubicBezTo>
                    <a:pt x="4573" y="1870"/>
                    <a:pt x="4668" y="1537"/>
                    <a:pt x="4537" y="1299"/>
                  </a:cubicBezTo>
                  <a:cubicBezTo>
                    <a:pt x="4435" y="1108"/>
                    <a:pt x="4261" y="1042"/>
                    <a:pt x="4055" y="1042"/>
                  </a:cubicBezTo>
                  <a:cubicBezTo>
                    <a:pt x="3736" y="1042"/>
                    <a:pt x="3339" y="1200"/>
                    <a:pt x="3013" y="1287"/>
                  </a:cubicBezTo>
                  <a:cubicBezTo>
                    <a:pt x="2857" y="1330"/>
                    <a:pt x="2699" y="1351"/>
                    <a:pt x="2541" y="1351"/>
                  </a:cubicBezTo>
                  <a:cubicBezTo>
                    <a:pt x="1965" y="1351"/>
                    <a:pt x="1406" y="1071"/>
                    <a:pt x="1060" y="584"/>
                  </a:cubicBezTo>
                  <a:cubicBezTo>
                    <a:pt x="941" y="406"/>
                    <a:pt x="846" y="215"/>
                    <a:pt x="7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46" name="Google Shape;3846;p48"/>
          <p:cNvGrpSpPr/>
          <p:nvPr/>
        </p:nvGrpSpPr>
        <p:grpSpPr>
          <a:xfrm rot="-2052684">
            <a:off x="8443735" y="3653551"/>
            <a:ext cx="1046336" cy="1939290"/>
            <a:chOff x="3321775" y="2146200"/>
            <a:chExt cx="1129175" cy="2092825"/>
          </a:xfrm>
        </p:grpSpPr>
        <p:sp>
          <p:nvSpPr>
            <p:cNvPr id="3847" name="Google Shape;3847;p48"/>
            <p:cNvSpPr/>
            <p:nvPr/>
          </p:nvSpPr>
          <p:spPr>
            <a:xfrm>
              <a:off x="3800450" y="3263300"/>
              <a:ext cx="271050" cy="975725"/>
            </a:xfrm>
            <a:custGeom>
              <a:rect b="b" l="l" r="r" t="t"/>
              <a:pathLst>
                <a:path extrusionOk="0" fill="none" h="39029" w="10842">
                  <a:moveTo>
                    <a:pt x="1" y="1"/>
                  </a:moveTo>
                  <a:cubicBezTo>
                    <a:pt x="6939" y="10341"/>
                    <a:pt x="10842" y="21016"/>
                    <a:pt x="7539" y="39029"/>
                  </a:cubicBezTo>
                </a:path>
              </a:pathLst>
            </a:custGeom>
            <a:noFill/>
            <a:ln cap="flat" cmpd="sng" w="50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8" name="Google Shape;3848;p48"/>
            <p:cNvSpPr/>
            <p:nvPr/>
          </p:nvSpPr>
          <p:spPr>
            <a:xfrm>
              <a:off x="3738750" y="2671200"/>
              <a:ext cx="251875" cy="1567000"/>
            </a:xfrm>
            <a:custGeom>
              <a:rect b="b" l="l" r="r" t="t"/>
              <a:pathLst>
                <a:path extrusionOk="0" fill="none" h="62680" w="10075">
                  <a:moveTo>
                    <a:pt x="9841" y="1"/>
                  </a:moveTo>
                  <a:cubicBezTo>
                    <a:pt x="0" y="18114"/>
                    <a:pt x="0" y="41030"/>
                    <a:pt x="10074" y="62679"/>
                  </a:cubicBezTo>
                </a:path>
              </a:pathLst>
            </a:custGeom>
            <a:noFill/>
            <a:ln cap="flat" cmpd="sng" w="50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9" name="Google Shape;3849;p48"/>
            <p:cNvSpPr/>
            <p:nvPr/>
          </p:nvSpPr>
          <p:spPr>
            <a:xfrm>
              <a:off x="3879675" y="2249025"/>
              <a:ext cx="514550" cy="520725"/>
            </a:xfrm>
            <a:custGeom>
              <a:rect b="b" l="l" r="r" t="t"/>
              <a:pathLst>
                <a:path extrusionOk="0" h="20829" w="20582">
                  <a:moveTo>
                    <a:pt x="5326" y="1"/>
                  </a:moveTo>
                  <a:cubicBezTo>
                    <a:pt x="5148" y="1"/>
                    <a:pt x="4980" y="40"/>
                    <a:pt x="4837" y="143"/>
                  </a:cubicBezTo>
                  <a:cubicBezTo>
                    <a:pt x="4237" y="510"/>
                    <a:pt x="4170" y="1344"/>
                    <a:pt x="4170" y="2077"/>
                  </a:cubicBezTo>
                  <a:cubicBezTo>
                    <a:pt x="4137" y="2344"/>
                    <a:pt x="4137" y="2544"/>
                    <a:pt x="4137" y="2711"/>
                  </a:cubicBezTo>
                  <a:lnTo>
                    <a:pt x="4137" y="2878"/>
                  </a:lnTo>
                  <a:cubicBezTo>
                    <a:pt x="4070" y="3078"/>
                    <a:pt x="4070" y="3245"/>
                    <a:pt x="4037" y="3478"/>
                  </a:cubicBezTo>
                  <a:cubicBezTo>
                    <a:pt x="4037" y="3645"/>
                    <a:pt x="4037" y="3745"/>
                    <a:pt x="4003" y="3879"/>
                  </a:cubicBezTo>
                  <a:cubicBezTo>
                    <a:pt x="3870" y="4713"/>
                    <a:pt x="3703" y="5513"/>
                    <a:pt x="3470" y="6314"/>
                  </a:cubicBezTo>
                  <a:cubicBezTo>
                    <a:pt x="3270" y="6881"/>
                    <a:pt x="3036" y="7415"/>
                    <a:pt x="2836" y="8015"/>
                  </a:cubicBezTo>
                  <a:cubicBezTo>
                    <a:pt x="2702" y="8382"/>
                    <a:pt x="2536" y="8749"/>
                    <a:pt x="2369" y="9149"/>
                  </a:cubicBezTo>
                  <a:cubicBezTo>
                    <a:pt x="2135" y="9683"/>
                    <a:pt x="1869" y="10250"/>
                    <a:pt x="1635" y="10817"/>
                  </a:cubicBezTo>
                  <a:cubicBezTo>
                    <a:pt x="834" y="12585"/>
                    <a:pt x="1" y="14520"/>
                    <a:pt x="601" y="16521"/>
                  </a:cubicBezTo>
                  <a:lnTo>
                    <a:pt x="701" y="16888"/>
                  </a:lnTo>
                  <a:cubicBezTo>
                    <a:pt x="801" y="17021"/>
                    <a:pt x="834" y="17088"/>
                    <a:pt x="868" y="17222"/>
                  </a:cubicBezTo>
                  <a:cubicBezTo>
                    <a:pt x="968" y="17322"/>
                    <a:pt x="1001" y="17422"/>
                    <a:pt x="1035" y="17522"/>
                  </a:cubicBezTo>
                  <a:cubicBezTo>
                    <a:pt x="1035" y="17555"/>
                    <a:pt x="1101" y="17555"/>
                    <a:pt x="1101" y="17588"/>
                  </a:cubicBezTo>
                  <a:cubicBezTo>
                    <a:pt x="1135" y="17689"/>
                    <a:pt x="1168" y="17822"/>
                    <a:pt x="1268" y="17889"/>
                  </a:cubicBezTo>
                  <a:cubicBezTo>
                    <a:pt x="1301" y="17989"/>
                    <a:pt x="1368" y="18055"/>
                    <a:pt x="1435" y="18156"/>
                  </a:cubicBezTo>
                  <a:cubicBezTo>
                    <a:pt x="1502" y="18222"/>
                    <a:pt x="1535" y="18322"/>
                    <a:pt x="1635" y="18389"/>
                  </a:cubicBezTo>
                  <a:lnTo>
                    <a:pt x="1668" y="18422"/>
                  </a:lnTo>
                  <a:cubicBezTo>
                    <a:pt x="1802" y="18556"/>
                    <a:pt x="1935" y="18723"/>
                    <a:pt x="2102" y="18856"/>
                  </a:cubicBezTo>
                  <a:cubicBezTo>
                    <a:pt x="2269" y="19023"/>
                    <a:pt x="2369" y="19156"/>
                    <a:pt x="2536" y="19256"/>
                  </a:cubicBezTo>
                  <a:lnTo>
                    <a:pt x="2936" y="19523"/>
                  </a:lnTo>
                  <a:cubicBezTo>
                    <a:pt x="3169" y="19690"/>
                    <a:pt x="3470" y="19857"/>
                    <a:pt x="3770" y="20024"/>
                  </a:cubicBezTo>
                  <a:cubicBezTo>
                    <a:pt x="3837" y="20057"/>
                    <a:pt x="3970" y="20090"/>
                    <a:pt x="4037" y="20157"/>
                  </a:cubicBezTo>
                  <a:lnTo>
                    <a:pt x="4103" y="20157"/>
                  </a:lnTo>
                  <a:cubicBezTo>
                    <a:pt x="4170" y="20190"/>
                    <a:pt x="4304" y="20224"/>
                    <a:pt x="4370" y="20257"/>
                  </a:cubicBezTo>
                  <a:cubicBezTo>
                    <a:pt x="4470" y="20324"/>
                    <a:pt x="4604" y="20357"/>
                    <a:pt x="4671" y="20390"/>
                  </a:cubicBezTo>
                  <a:cubicBezTo>
                    <a:pt x="4771" y="20457"/>
                    <a:pt x="4871" y="20491"/>
                    <a:pt x="4971" y="20524"/>
                  </a:cubicBezTo>
                  <a:cubicBezTo>
                    <a:pt x="5171" y="20557"/>
                    <a:pt x="5438" y="20657"/>
                    <a:pt x="5638" y="20691"/>
                  </a:cubicBezTo>
                  <a:cubicBezTo>
                    <a:pt x="5705" y="20691"/>
                    <a:pt x="5805" y="20724"/>
                    <a:pt x="5871" y="20724"/>
                  </a:cubicBezTo>
                  <a:cubicBezTo>
                    <a:pt x="6227" y="20791"/>
                    <a:pt x="6591" y="20828"/>
                    <a:pt x="6951" y="20828"/>
                  </a:cubicBezTo>
                  <a:cubicBezTo>
                    <a:pt x="7841" y="20828"/>
                    <a:pt x="8709" y="20603"/>
                    <a:pt x="9374" y="20057"/>
                  </a:cubicBezTo>
                  <a:cubicBezTo>
                    <a:pt x="9808" y="19723"/>
                    <a:pt x="10174" y="19356"/>
                    <a:pt x="10508" y="18956"/>
                  </a:cubicBezTo>
                  <a:cubicBezTo>
                    <a:pt x="10541" y="18856"/>
                    <a:pt x="10608" y="18823"/>
                    <a:pt x="10641" y="18789"/>
                  </a:cubicBezTo>
                  <a:cubicBezTo>
                    <a:pt x="11642" y="17488"/>
                    <a:pt x="12376" y="15987"/>
                    <a:pt x="13544" y="14820"/>
                  </a:cubicBezTo>
                  <a:cubicBezTo>
                    <a:pt x="15311" y="13119"/>
                    <a:pt x="17480" y="11884"/>
                    <a:pt x="19615" y="10784"/>
                  </a:cubicBezTo>
                  <a:cubicBezTo>
                    <a:pt x="19615" y="10717"/>
                    <a:pt x="19648" y="10717"/>
                    <a:pt x="19648" y="10717"/>
                  </a:cubicBezTo>
                  <a:cubicBezTo>
                    <a:pt x="20015" y="10550"/>
                    <a:pt x="20448" y="10317"/>
                    <a:pt x="20515" y="9883"/>
                  </a:cubicBezTo>
                  <a:cubicBezTo>
                    <a:pt x="20582" y="9649"/>
                    <a:pt x="20482" y="9349"/>
                    <a:pt x="20382" y="9149"/>
                  </a:cubicBezTo>
                  <a:cubicBezTo>
                    <a:pt x="20215" y="8982"/>
                    <a:pt x="19981" y="8816"/>
                    <a:pt x="19715" y="8715"/>
                  </a:cubicBezTo>
                  <a:cubicBezTo>
                    <a:pt x="19000" y="8442"/>
                    <a:pt x="18232" y="8301"/>
                    <a:pt x="17445" y="8301"/>
                  </a:cubicBezTo>
                  <a:cubicBezTo>
                    <a:pt x="16983" y="8301"/>
                    <a:pt x="16514" y="8350"/>
                    <a:pt x="16045" y="8449"/>
                  </a:cubicBezTo>
                  <a:cubicBezTo>
                    <a:pt x="16179" y="8182"/>
                    <a:pt x="16346" y="7882"/>
                    <a:pt x="16412" y="7648"/>
                  </a:cubicBezTo>
                  <a:cubicBezTo>
                    <a:pt x="16512" y="7448"/>
                    <a:pt x="16579" y="7214"/>
                    <a:pt x="16646" y="7014"/>
                  </a:cubicBezTo>
                  <a:cubicBezTo>
                    <a:pt x="16746" y="6614"/>
                    <a:pt x="16712" y="6147"/>
                    <a:pt x="16579" y="5780"/>
                  </a:cubicBezTo>
                  <a:cubicBezTo>
                    <a:pt x="16512" y="5513"/>
                    <a:pt x="16346" y="5313"/>
                    <a:pt x="16145" y="5146"/>
                  </a:cubicBezTo>
                  <a:cubicBezTo>
                    <a:pt x="15879" y="4933"/>
                    <a:pt x="15505" y="4869"/>
                    <a:pt x="15110" y="4869"/>
                  </a:cubicBezTo>
                  <a:cubicBezTo>
                    <a:pt x="15011" y="4869"/>
                    <a:pt x="14911" y="4873"/>
                    <a:pt x="14811" y="4879"/>
                  </a:cubicBezTo>
                  <a:cubicBezTo>
                    <a:pt x="14511" y="4946"/>
                    <a:pt x="14211" y="4979"/>
                    <a:pt x="13910" y="5113"/>
                  </a:cubicBezTo>
                  <a:cubicBezTo>
                    <a:pt x="13143" y="5380"/>
                    <a:pt x="12409" y="5880"/>
                    <a:pt x="11742" y="6447"/>
                  </a:cubicBezTo>
                  <a:cubicBezTo>
                    <a:pt x="11942" y="6047"/>
                    <a:pt x="12042" y="5647"/>
                    <a:pt x="12143" y="5213"/>
                  </a:cubicBezTo>
                  <a:cubicBezTo>
                    <a:pt x="12209" y="4813"/>
                    <a:pt x="12243" y="4412"/>
                    <a:pt x="12243" y="4045"/>
                  </a:cubicBezTo>
                  <a:cubicBezTo>
                    <a:pt x="12243" y="3278"/>
                    <a:pt x="11942" y="2511"/>
                    <a:pt x="11342" y="2177"/>
                  </a:cubicBezTo>
                  <a:cubicBezTo>
                    <a:pt x="11158" y="2067"/>
                    <a:pt x="10934" y="2018"/>
                    <a:pt x="10703" y="2018"/>
                  </a:cubicBezTo>
                  <a:cubicBezTo>
                    <a:pt x="10514" y="2018"/>
                    <a:pt x="10321" y="2051"/>
                    <a:pt x="10141" y="2111"/>
                  </a:cubicBezTo>
                  <a:cubicBezTo>
                    <a:pt x="9841" y="2177"/>
                    <a:pt x="9541" y="2311"/>
                    <a:pt x="9307" y="2478"/>
                  </a:cubicBezTo>
                  <a:cubicBezTo>
                    <a:pt x="8874" y="2745"/>
                    <a:pt x="8507" y="3111"/>
                    <a:pt x="8140" y="3512"/>
                  </a:cubicBezTo>
                  <a:cubicBezTo>
                    <a:pt x="8073" y="3378"/>
                    <a:pt x="8073" y="3312"/>
                    <a:pt x="8040" y="3178"/>
                  </a:cubicBezTo>
                  <a:cubicBezTo>
                    <a:pt x="7739" y="2144"/>
                    <a:pt x="7206" y="1177"/>
                    <a:pt x="6372" y="476"/>
                  </a:cubicBezTo>
                  <a:cubicBezTo>
                    <a:pt x="6172" y="309"/>
                    <a:pt x="5905" y="143"/>
                    <a:pt x="5671" y="43"/>
                  </a:cubicBezTo>
                  <a:cubicBezTo>
                    <a:pt x="5555" y="17"/>
                    <a:pt x="5439" y="1"/>
                    <a:pt x="53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0" name="Google Shape;3850;p48"/>
            <p:cNvSpPr/>
            <p:nvPr/>
          </p:nvSpPr>
          <p:spPr>
            <a:xfrm>
              <a:off x="4009775" y="2275925"/>
              <a:ext cx="406975" cy="389475"/>
            </a:xfrm>
            <a:custGeom>
              <a:rect b="b" l="l" r="r" t="t"/>
              <a:pathLst>
                <a:path extrusionOk="0" fill="none" h="15579" w="16279">
                  <a:moveTo>
                    <a:pt x="0" y="15578"/>
                  </a:moveTo>
                  <a:cubicBezTo>
                    <a:pt x="2836" y="9040"/>
                    <a:pt x="9807" y="2102"/>
                    <a:pt x="16279" y="1"/>
                  </a:cubicBezTo>
                </a:path>
              </a:pathLst>
            </a:custGeom>
            <a:solidFill>
              <a:schemeClr val="lt2"/>
            </a:solidFill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1" name="Google Shape;3851;p48"/>
            <p:cNvSpPr/>
            <p:nvPr/>
          </p:nvSpPr>
          <p:spPr>
            <a:xfrm>
              <a:off x="4405875" y="2251000"/>
              <a:ext cx="35050" cy="49050"/>
            </a:xfrm>
            <a:custGeom>
              <a:rect b="b" l="l" r="r" t="t"/>
              <a:pathLst>
                <a:path extrusionOk="0" h="1962" w="1402">
                  <a:moveTo>
                    <a:pt x="558" y="1"/>
                  </a:moveTo>
                  <a:cubicBezTo>
                    <a:pt x="516" y="1"/>
                    <a:pt x="474" y="10"/>
                    <a:pt x="435" y="30"/>
                  </a:cubicBezTo>
                  <a:cubicBezTo>
                    <a:pt x="134" y="130"/>
                    <a:pt x="1" y="631"/>
                    <a:pt x="168" y="1198"/>
                  </a:cubicBezTo>
                  <a:cubicBezTo>
                    <a:pt x="310" y="1652"/>
                    <a:pt x="572" y="1961"/>
                    <a:pt x="832" y="1961"/>
                  </a:cubicBezTo>
                  <a:cubicBezTo>
                    <a:pt x="878" y="1961"/>
                    <a:pt x="923" y="1952"/>
                    <a:pt x="968" y="1932"/>
                  </a:cubicBezTo>
                  <a:cubicBezTo>
                    <a:pt x="1268" y="1832"/>
                    <a:pt x="1402" y="1298"/>
                    <a:pt x="1202" y="764"/>
                  </a:cubicBezTo>
                  <a:cubicBezTo>
                    <a:pt x="1060" y="310"/>
                    <a:pt x="797" y="1"/>
                    <a:pt x="558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2" name="Google Shape;3852;p48"/>
            <p:cNvSpPr/>
            <p:nvPr/>
          </p:nvSpPr>
          <p:spPr>
            <a:xfrm>
              <a:off x="3996425" y="2243400"/>
              <a:ext cx="320250" cy="419500"/>
            </a:xfrm>
            <a:custGeom>
              <a:rect b="b" l="l" r="r" t="t"/>
              <a:pathLst>
                <a:path extrusionOk="0" fill="none" h="16780" w="12810">
                  <a:moveTo>
                    <a:pt x="1" y="16779"/>
                  </a:moveTo>
                  <a:cubicBezTo>
                    <a:pt x="4837" y="7506"/>
                    <a:pt x="9341" y="2736"/>
                    <a:pt x="12810" y="1"/>
                  </a:cubicBezTo>
                </a:path>
              </a:pathLst>
            </a:custGeom>
            <a:solidFill>
              <a:schemeClr val="lt2"/>
            </a:solidFill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3" name="Google Shape;3853;p48"/>
            <p:cNvSpPr/>
            <p:nvPr/>
          </p:nvSpPr>
          <p:spPr>
            <a:xfrm>
              <a:off x="4301650" y="2218100"/>
              <a:ext cx="40875" cy="43950"/>
            </a:xfrm>
            <a:custGeom>
              <a:rect b="b" l="l" r="r" t="t"/>
              <a:pathLst>
                <a:path extrusionOk="0" h="1758" w="1635">
                  <a:moveTo>
                    <a:pt x="489" y="1"/>
                  </a:moveTo>
                  <a:cubicBezTo>
                    <a:pt x="405" y="1"/>
                    <a:pt x="329" y="26"/>
                    <a:pt x="267" y="79"/>
                  </a:cubicBezTo>
                  <a:cubicBezTo>
                    <a:pt x="0" y="279"/>
                    <a:pt x="100" y="779"/>
                    <a:pt x="367" y="1246"/>
                  </a:cubicBezTo>
                  <a:cubicBezTo>
                    <a:pt x="637" y="1565"/>
                    <a:pt x="925" y="1758"/>
                    <a:pt x="1164" y="1758"/>
                  </a:cubicBezTo>
                  <a:cubicBezTo>
                    <a:pt x="1251" y="1758"/>
                    <a:pt x="1331" y="1733"/>
                    <a:pt x="1401" y="1680"/>
                  </a:cubicBezTo>
                  <a:cubicBezTo>
                    <a:pt x="1635" y="1446"/>
                    <a:pt x="1601" y="946"/>
                    <a:pt x="1268" y="512"/>
                  </a:cubicBezTo>
                  <a:cubicBezTo>
                    <a:pt x="1022" y="193"/>
                    <a:pt x="723" y="1"/>
                    <a:pt x="489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4" name="Google Shape;3854;p48"/>
            <p:cNvSpPr/>
            <p:nvPr/>
          </p:nvSpPr>
          <p:spPr>
            <a:xfrm>
              <a:off x="4009775" y="2404350"/>
              <a:ext cx="420325" cy="261050"/>
            </a:xfrm>
            <a:custGeom>
              <a:rect b="b" l="l" r="r" t="t"/>
              <a:pathLst>
                <a:path extrusionOk="0" fill="none" h="10442" w="16813">
                  <a:moveTo>
                    <a:pt x="0" y="10441"/>
                  </a:moveTo>
                  <a:cubicBezTo>
                    <a:pt x="3970" y="4471"/>
                    <a:pt x="10241" y="701"/>
                    <a:pt x="16812" y="1"/>
                  </a:cubicBezTo>
                </a:path>
              </a:pathLst>
            </a:custGeom>
            <a:solidFill>
              <a:schemeClr val="lt2"/>
            </a:solidFill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5" name="Google Shape;3855;p48"/>
            <p:cNvSpPr/>
            <p:nvPr/>
          </p:nvSpPr>
          <p:spPr>
            <a:xfrm>
              <a:off x="4422575" y="2380825"/>
              <a:ext cx="28375" cy="51125"/>
            </a:xfrm>
            <a:custGeom>
              <a:rect b="b" l="l" r="r" t="t"/>
              <a:pathLst>
                <a:path extrusionOk="0" h="2045" w="1135">
                  <a:moveTo>
                    <a:pt x="562" y="1"/>
                  </a:moveTo>
                  <a:cubicBezTo>
                    <a:pt x="542" y="1"/>
                    <a:pt x="521" y="3"/>
                    <a:pt x="500" y="8"/>
                  </a:cubicBezTo>
                  <a:cubicBezTo>
                    <a:pt x="234" y="41"/>
                    <a:pt x="0" y="541"/>
                    <a:pt x="67" y="1108"/>
                  </a:cubicBezTo>
                  <a:cubicBezTo>
                    <a:pt x="99" y="1653"/>
                    <a:pt x="377" y="2044"/>
                    <a:pt x="636" y="2044"/>
                  </a:cubicBezTo>
                  <a:cubicBezTo>
                    <a:pt x="646" y="2044"/>
                    <a:pt x="657" y="2044"/>
                    <a:pt x="667" y="2042"/>
                  </a:cubicBezTo>
                  <a:cubicBezTo>
                    <a:pt x="967" y="1942"/>
                    <a:pt x="1134" y="1442"/>
                    <a:pt x="1134" y="908"/>
                  </a:cubicBezTo>
                  <a:cubicBezTo>
                    <a:pt x="1103" y="411"/>
                    <a:pt x="840" y="1"/>
                    <a:pt x="562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6" name="Google Shape;3856;p48"/>
            <p:cNvSpPr/>
            <p:nvPr/>
          </p:nvSpPr>
          <p:spPr>
            <a:xfrm>
              <a:off x="3953050" y="2168350"/>
              <a:ext cx="145975" cy="455350"/>
            </a:xfrm>
            <a:custGeom>
              <a:rect b="b" l="l" r="r" t="t"/>
              <a:pathLst>
                <a:path extrusionOk="0" fill="none" h="18214" w="5839">
                  <a:moveTo>
                    <a:pt x="1" y="18214"/>
                  </a:moveTo>
                  <a:cubicBezTo>
                    <a:pt x="4437" y="12543"/>
                    <a:pt x="5838" y="6572"/>
                    <a:pt x="4604" y="1"/>
                  </a:cubicBezTo>
                </a:path>
              </a:pathLst>
            </a:custGeom>
            <a:solidFill>
              <a:schemeClr val="lt2"/>
            </a:solidFill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7" name="Google Shape;3857;p48"/>
            <p:cNvSpPr/>
            <p:nvPr/>
          </p:nvSpPr>
          <p:spPr>
            <a:xfrm>
              <a:off x="4041450" y="2146200"/>
              <a:ext cx="50075" cy="29300"/>
            </a:xfrm>
            <a:custGeom>
              <a:rect b="b" l="l" r="r" t="t"/>
              <a:pathLst>
                <a:path extrusionOk="0" h="1172" w="2003">
                  <a:moveTo>
                    <a:pt x="1324" y="0"/>
                  </a:moveTo>
                  <a:cubicBezTo>
                    <a:pt x="1196" y="0"/>
                    <a:pt x="1053" y="17"/>
                    <a:pt x="901" y="53"/>
                  </a:cubicBezTo>
                  <a:cubicBezTo>
                    <a:pt x="368" y="186"/>
                    <a:pt x="1" y="553"/>
                    <a:pt x="1" y="820"/>
                  </a:cubicBezTo>
                  <a:cubicBezTo>
                    <a:pt x="25" y="1041"/>
                    <a:pt x="286" y="1172"/>
                    <a:pt x="634" y="1172"/>
                  </a:cubicBezTo>
                  <a:cubicBezTo>
                    <a:pt x="759" y="1172"/>
                    <a:pt x="895" y="1155"/>
                    <a:pt x="1035" y="1120"/>
                  </a:cubicBezTo>
                  <a:cubicBezTo>
                    <a:pt x="1569" y="987"/>
                    <a:pt x="2002" y="620"/>
                    <a:pt x="1969" y="320"/>
                  </a:cubicBezTo>
                  <a:cubicBezTo>
                    <a:pt x="1920" y="124"/>
                    <a:pt x="1675" y="0"/>
                    <a:pt x="1324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8" name="Google Shape;3858;p48"/>
            <p:cNvSpPr/>
            <p:nvPr/>
          </p:nvSpPr>
          <p:spPr>
            <a:xfrm>
              <a:off x="4009775" y="2373500"/>
              <a:ext cx="316900" cy="291900"/>
            </a:xfrm>
            <a:custGeom>
              <a:rect b="b" l="l" r="r" t="t"/>
              <a:pathLst>
                <a:path extrusionOk="0" fill="none" h="11676" w="12676">
                  <a:moveTo>
                    <a:pt x="0" y="11675"/>
                  </a:moveTo>
                  <a:cubicBezTo>
                    <a:pt x="3836" y="5404"/>
                    <a:pt x="7672" y="2502"/>
                    <a:pt x="12676" y="0"/>
                  </a:cubicBezTo>
                </a:path>
              </a:pathLst>
            </a:custGeom>
            <a:solidFill>
              <a:schemeClr val="lt2"/>
            </a:solidFill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9" name="Google Shape;3859;p48"/>
            <p:cNvSpPr/>
            <p:nvPr/>
          </p:nvSpPr>
          <p:spPr>
            <a:xfrm>
              <a:off x="4316650" y="2348575"/>
              <a:ext cx="34225" cy="48200"/>
            </a:xfrm>
            <a:custGeom>
              <a:rect b="b" l="l" r="r" t="t"/>
              <a:pathLst>
                <a:path extrusionOk="0" h="1928" w="1369">
                  <a:moveTo>
                    <a:pt x="460" y="1"/>
                  </a:moveTo>
                  <a:cubicBezTo>
                    <a:pt x="417" y="1"/>
                    <a:pt x="374" y="10"/>
                    <a:pt x="334" y="30"/>
                  </a:cubicBezTo>
                  <a:cubicBezTo>
                    <a:pt x="67" y="164"/>
                    <a:pt x="1" y="664"/>
                    <a:pt x="167" y="1198"/>
                  </a:cubicBezTo>
                  <a:cubicBezTo>
                    <a:pt x="338" y="1623"/>
                    <a:pt x="604" y="1928"/>
                    <a:pt x="865" y="1928"/>
                  </a:cubicBezTo>
                  <a:cubicBezTo>
                    <a:pt x="911" y="1928"/>
                    <a:pt x="956" y="1918"/>
                    <a:pt x="1001" y="1898"/>
                  </a:cubicBezTo>
                  <a:cubicBezTo>
                    <a:pt x="1302" y="1798"/>
                    <a:pt x="1368" y="1231"/>
                    <a:pt x="1168" y="731"/>
                  </a:cubicBezTo>
                  <a:cubicBezTo>
                    <a:pt x="998" y="305"/>
                    <a:pt x="707" y="1"/>
                    <a:pt x="460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0" name="Google Shape;3860;p48"/>
            <p:cNvSpPr/>
            <p:nvPr/>
          </p:nvSpPr>
          <p:spPr>
            <a:xfrm>
              <a:off x="3953050" y="2225900"/>
              <a:ext cx="184325" cy="397800"/>
            </a:xfrm>
            <a:custGeom>
              <a:rect b="b" l="l" r="r" t="t"/>
              <a:pathLst>
                <a:path extrusionOk="0" fill="none" h="15912" w="7373">
                  <a:moveTo>
                    <a:pt x="1" y="15912"/>
                  </a:moveTo>
                  <a:cubicBezTo>
                    <a:pt x="5572" y="11475"/>
                    <a:pt x="6772" y="6905"/>
                    <a:pt x="7373" y="0"/>
                  </a:cubicBezTo>
                </a:path>
              </a:pathLst>
            </a:custGeom>
            <a:solidFill>
              <a:schemeClr val="lt2"/>
            </a:solidFill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1" name="Google Shape;3861;p48"/>
            <p:cNvSpPr/>
            <p:nvPr/>
          </p:nvSpPr>
          <p:spPr>
            <a:xfrm>
              <a:off x="4111500" y="2203375"/>
              <a:ext cx="49225" cy="28375"/>
            </a:xfrm>
            <a:custGeom>
              <a:rect b="b" l="l" r="r" t="t"/>
              <a:pathLst>
                <a:path extrusionOk="0" h="1135" w="1969">
                  <a:moveTo>
                    <a:pt x="1068" y="1"/>
                  </a:moveTo>
                  <a:cubicBezTo>
                    <a:pt x="568" y="34"/>
                    <a:pt x="68" y="267"/>
                    <a:pt x="34" y="534"/>
                  </a:cubicBezTo>
                  <a:cubicBezTo>
                    <a:pt x="1" y="835"/>
                    <a:pt x="401" y="1135"/>
                    <a:pt x="901" y="1135"/>
                  </a:cubicBezTo>
                  <a:cubicBezTo>
                    <a:pt x="1435" y="1135"/>
                    <a:pt x="1902" y="901"/>
                    <a:pt x="1936" y="568"/>
                  </a:cubicBezTo>
                  <a:cubicBezTo>
                    <a:pt x="1969" y="301"/>
                    <a:pt x="1569" y="1"/>
                    <a:pt x="1068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2" name="Google Shape;3862;p48"/>
            <p:cNvSpPr/>
            <p:nvPr/>
          </p:nvSpPr>
          <p:spPr>
            <a:xfrm>
              <a:off x="3943050" y="2514700"/>
              <a:ext cx="427000" cy="255050"/>
            </a:xfrm>
            <a:custGeom>
              <a:rect b="b" l="l" r="r" t="t"/>
              <a:pathLst>
                <a:path extrusionOk="0" h="10202" w="17080">
                  <a:moveTo>
                    <a:pt x="14869" y="1"/>
                  </a:moveTo>
                  <a:cubicBezTo>
                    <a:pt x="10466" y="1"/>
                    <a:pt x="6766" y="1789"/>
                    <a:pt x="5505" y="2592"/>
                  </a:cubicBezTo>
                  <a:cubicBezTo>
                    <a:pt x="5471" y="2592"/>
                    <a:pt x="5471" y="2625"/>
                    <a:pt x="5438" y="2625"/>
                  </a:cubicBezTo>
                  <a:lnTo>
                    <a:pt x="5405" y="2692"/>
                  </a:lnTo>
                  <a:cubicBezTo>
                    <a:pt x="5238" y="2758"/>
                    <a:pt x="5104" y="2892"/>
                    <a:pt x="4971" y="2959"/>
                  </a:cubicBezTo>
                  <a:cubicBezTo>
                    <a:pt x="4837" y="3059"/>
                    <a:pt x="4671" y="3192"/>
                    <a:pt x="4571" y="3259"/>
                  </a:cubicBezTo>
                  <a:cubicBezTo>
                    <a:pt x="4270" y="3526"/>
                    <a:pt x="4004" y="3726"/>
                    <a:pt x="3737" y="3959"/>
                  </a:cubicBezTo>
                  <a:cubicBezTo>
                    <a:pt x="3403" y="4260"/>
                    <a:pt x="3003" y="4593"/>
                    <a:pt x="2669" y="4960"/>
                  </a:cubicBezTo>
                  <a:cubicBezTo>
                    <a:pt x="1635" y="6061"/>
                    <a:pt x="735" y="7295"/>
                    <a:pt x="1" y="8629"/>
                  </a:cubicBezTo>
                  <a:lnTo>
                    <a:pt x="401" y="8896"/>
                  </a:lnTo>
                  <a:cubicBezTo>
                    <a:pt x="634" y="9063"/>
                    <a:pt x="935" y="9230"/>
                    <a:pt x="1235" y="9397"/>
                  </a:cubicBezTo>
                  <a:cubicBezTo>
                    <a:pt x="1302" y="9430"/>
                    <a:pt x="1435" y="9463"/>
                    <a:pt x="1502" y="9530"/>
                  </a:cubicBezTo>
                  <a:lnTo>
                    <a:pt x="1568" y="9530"/>
                  </a:lnTo>
                  <a:cubicBezTo>
                    <a:pt x="1635" y="9563"/>
                    <a:pt x="1769" y="9597"/>
                    <a:pt x="1835" y="9630"/>
                  </a:cubicBezTo>
                  <a:cubicBezTo>
                    <a:pt x="1935" y="9697"/>
                    <a:pt x="2069" y="9730"/>
                    <a:pt x="2136" y="9763"/>
                  </a:cubicBezTo>
                  <a:cubicBezTo>
                    <a:pt x="2236" y="9830"/>
                    <a:pt x="2336" y="9864"/>
                    <a:pt x="2436" y="9897"/>
                  </a:cubicBezTo>
                  <a:cubicBezTo>
                    <a:pt x="2636" y="9930"/>
                    <a:pt x="2903" y="10030"/>
                    <a:pt x="3103" y="10064"/>
                  </a:cubicBezTo>
                  <a:cubicBezTo>
                    <a:pt x="3170" y="10064"/>
                    <a:pt x="3270" y="10097"/>
                    <a:pt x="3336" y="10097"/>
                  </a:cubicBezTo>
                  <a:cubicBezTo>
                    <a:pt x="3692" y="10164"/>
                    <a:pt x="4056" y="10201"/>
                    <a:pt x="4416" y="10201"/>
                  </a:cubicBezTo>
                  <a:cubicBezTo>
                    <a:pt x="5306" y="10201"/>
                    <a:pt x="6174" y="9976"/>
                    <a:pt x="6839" y="9430"/>
                  </a:cubicBezTo>
                  <a:cubicBezTo>
                    <a:pt x="7273" y="9096"/>
                    <a:pt x="7639" y="8729"/>
                    <a:pt x="7973" y="8329"/>
                  </a:cubicBezTo>
                  <a:cubicBezTo>
                    <a:pt x="8006" y="8229"/>
                    <a:pt x="8073" y="8196"/>
                    <a:pt x="8106" y="8162"/>
                  </a:cubicBezTo>
                  <a:cubicBezTo>
                    <a:pt x="9107" y="6861"/>
                    <a:pt x="9841" y="5360"/>
                    <a:pt x="11009" y="4193"/>
                  </a:cubicBezTo>
                  <a:cubicBezTo>
                    <a:pt x="12776" y="2492"/>
                    <a:pt x="14945" y="1257"/>
                    <a:pt x="17080" y="157"/>
                  </a:cubicBezTo>
                  <a:cubicBezTo>
                    <a:pt x="16329" y="49"/>
                    <a:pt x="15590" y="1"/>
                    <a:pt x="1486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3" name="Google Shape;3863;p48"/>
            <p:cNvSpPr/>
            <p:nvPr/>
          </p:nvSpPr>
          <p:spPr>
            <a:xfrm>
              <a:off x="3880500" y="2301775"/>
              <a:ext cx="265225" cy="467975"/>
            </a:xfrm>
            <a:custGeom>
              <a:rect b="b" l="l" r="r" t="t"/>
              <a:pathLst>
                <a:path extrusionOk="0" h="18719" w="10609">
                  <a:moveTo>
                    <a:pt x="4171" y="1"/>
                  </a:moveTo>
                  <a:cubicBezTo>
                    <a:pt x="4137" y="234"/>
                    <a:pt x="4137" y="434"/>
                    <a:pt x="4137" y="601"/>
                  </a:cubicBezTo>
                  <a:lnTo>
                    <a:pt x="4137" y="768"/>
                  </a:lnTo>
                  <a:cubicBezTo>
                    <a:pt x="4104" y="1001"/>
                    <a:pt x="4104" y="1202"/>
                    <a:pt x="4037" y="1368"/>
                  </a:cubicBezTo>
                  <a:cubicBezTo>
                    <a:pt x="4037" y="1535"/>
                    <a:pt x="4037" y="1635"/>
                    <a:pt x="4004" y="1769"/>
                  </a:cubicBezTo>
                  <a:cubicBezTo>
                    <a:pt x="3870" y="2603"/>
                    <a:pt x="3704" y="3403"/>
                    <a:pt x="3470" y="4204"/>
                  </a:cubicBezTo>
                  <a:cubicBezTo>
                    <a:pt x="3270" y="4771"/>
                    <a:pt x="3036" y="5338"/>
                    <a:pt x="2836" y="5905"/>
                  </a:cubicBezTo>
                  <a:cubicBezTo>
                    <a:pt x="2736" y="6272"/>
                    <a:pt x="2569" y="6672"/>
                    <a:pt x="2403" y="7039"/>
                  </a:cubicBezTo>
                  <a:cubicBezTo>
                    <a:pt x="2136" y="7573"/>
                    <a:pt x="1902" y="8140"/>
                    <a:pt x="1635" y="8707"/>
                  </a:cubicBezTo>
                  <a:cubicBezTo>
                    <a:pt x="835" y="10508"/>
                    <a:pt x="1" y="12410"/>
                    <a:pt x="601" y="14411"/>
                  </a:cubicBezTo>
                  <a:lnTo>
                    <a:pt x="735" y="14778"/>
                  </a:lnTo>
                  <a:cubicBezTo>
                    <a:pt x="801" y="14911"/>
                    <a:pt x="835" y="14978"/>
                    <a:pt x="902" y="15112"/>
                  </a:cubicBezTo>
                  <a:cubicBezTo>
                    <a:pt x="968" y="15212"/>
                    <a:pt x="1002" y="15312"/>
                    <a:pt x="1068" y="15412"/>
                  </a:cubicBezTo>
                  <a:cubicBezTo>
                    <a:pt x="1068" y="15445"/>
                    <a:pt x="1102" y="15445"/>
                    <a:pt x="1102" y="15478"/>
                  </a:cubicBezTo>
                  <a:cubicBezTo>
                    <a:pt x="1135" y="15579"/>
                    <a:pt x="1168" y="15712"/>
                    <a:pt x="1268" y="15779"/>
                  </a:cubicBezTo>
                  <a:cubicBezTo>
                    <a:pt x="1302" y="15879"/>
                    <a:pt x="1402" y="15945"/>
                    <a:pt x="1435" y="16046"/>
                  </a:cubicBezTo>
                  <a:cubicBezTo>
                    <a:pt x="1502" y="16112"/>
                    <a:pt x="1569" y="16212"/>
                    <a:pt x="1635" y="16279"/>
                  </a:cubicBezTo>
                  <a:lnTo>
                    <a:pt x="1669" y="16346"/>
                  </a:lnTo>
                  <a:cubicBezTo>
                    <a:pt x="1802" y="16446"/>
                    <a:pt x="1936" y="16613"/>
                    <a:pt x="2102" y="16746"/>
                  </a:cubicBezTo>
                  <a:cubicBezTo>
                    <a:pt x="2236" y="16879"/>
                    <a:pt x="2403" y="16980"/>
                    <a:pt x="2569" y="17113"/>
                  </a:cubicBezTo>
                  <a:lnTo>
                    <a:pt x="2636" y="17213"/>
                  </a:lnTo>
                  <a:cubicBezTo>
                    <a:pt x="2736" y="17280"/>
                    <a:pt x="2803" y="17313"/>
                    <a:pt x="2903" y="17413"/>
                  </a:cubicBezTo>
                  <a:cubicBezTo>
                    <a:pt x="3136" y="17580"/>
                    <a:pt x="3437" y="17747"/>
                    <a:pt x="3737" y="17914"/>
                  </a:cubicBezTo>
                  <a:cubicBezTo>
                    <a:pt x="3804" y="17947"/>
                    <a:pt x="3937" y="17980"/>
                    <a:pt x="4004" y="18047"/>
                  </a:cubicBezTo>
                  <a:lnTo>
                    <a:pt x="4070" y="18047"/>
                  </a:lnTo>
                  <a:cubicBezTo>
                    <a:pt x="4137" y="18080"/>
                    <a:pt x="4271" y="18114"/>
                    <a:pt x="4337" y="18147"/>
                  </a:cubicBezTo>
                  <a:cubicBezTo>
                    <a:pt x="4437" y="18214"/>
                    <a:pt x="4571" y="18247"/>
                    <a:pt x="4638" y="18280"/>
                  </a:cubicBezTo>
                  <a:cubicBezTo>
                    <a:pt x="4738" y="18347"/>
                    <a:pt x="4838" y="18381"/>
                    <a:pt x="4938" y="18414"/>
                  </a:cubicBezTo>
                  <a:cubicBezTo>
                    <a:pt x="5138" y="18447"/>
                    <a:pt x="5405" y="18547"/>
                    <a:pt x="5605" y="18581"/>
                  </a:cubicBezTo>
                  <a:cubicBezTo>
                    <a:pt x="5672" y="18581"/>
                    <a:pt x="5772" y="18614"/>
                    <a:pt x="5838" y="18614"/>
                  </a:cubicBezTo>
                  <a:cubicBezTo>
                    <a:pt x="6194" y="18681"/>
                    <a:pt x="6558" y="18718"/>
                    <a:pt x="6918" y="18718"/>
                  </a:cubicBezTo>
                  <a:cubicBezTo>
                    <a:pt x="7808" y="18718"/>
                    <a:pt x="8676" y="18493"/>
                    <a:pt x="9341" y="17947"/>
                  </a:cubicBezTo>
                  <a:cubicBezTo>
                    <a:pt x="9775" y="17613"/>
                    <a:pt x="10141" y="17246"/>
                    <a:pt x="10475" y="16846"/>
                  </a:cubicBezTo>
                  <a:cubicBezTo>
                    <a:pt x="10508" y="16746"/>
                    <a:pt x="10575" y="16713"/>
                    <a:pt x="10608" y="16679"/>
                  </a:cubicBezTo>
                  <a:cubicBezTo>
                    <a:pt x="10575" y="15545"/>
                    <a:pt x="10075" y="14511"/>
                    <a:pt x="9541" y="13444"/>
                  </a:cubicBezTo>
                  <a:cubicBezTo>
                    <a:pt x="9107" y="12710"/>
                    <a:pt x="8540" y="11909"/>
                    <a:pt x="8173" y="11075"/>
                  </a:cubicBezTo>
                  <a:cubicBezTo>
                    <a:pt x="8140" y="11042"/>
                    <a:pt x="8140" y="11042"/>
                    <a:pt x="8140" y="11009"/>
                  </a:cubicBezTo>
                  <a:lnTo>
                    <a:pt x="8140" y="10942"/>
                  </a:lnTo>
                  <a:cubicBezTo>
                    <a:pt x="8107" y="10875"/>
                    <a:pt x="8040" y="10742"/>
                    <a:pt x="8007" y="10608"/>
                  </a:cubicBezTo>
                  <a:cubicBezTo>
                    <a:pt x="7973" y="10508"/>
                    <a:pt x="7940" y="10375"/>
                    <a:pt x="7873" y="10208"/>
                  </a:cubicBezTo>
                  <a:cubicBezTo>
                    <a:pt x="7873" y="10175"/>
                    <a:pt x="7840" y="10075"/>
                    <a:pt x="7840" y="10008"/>
                  </a:cubicBezTo>
                  <a:cubicBezTo>
                    <a:pt x="7806" y="9708"/>
                    <a:pt x="7773" y="9441"/>
                    <a:pt x="7773" y="9174"/>
                  </a:cubicBezTo>
                  <a:cubicBezTo>
                    <a:pt x="7706" y="8640"/>
                    <a:pt x="7706" y="8140"/>
                    <a:pt x="7706" y="7673"/>
                  </a:cubicBezTo>
                  <a:cubicBezTo>
                    <a:pt x="7673" y="6706"/>
                    <a:pt x="7640" y="5705"/>
                    <a:pt x="7306" y="4771"/>
                  </a:cubicBezTo>
                  <a:cubicBezTo>
                    <a:pt x="7206" y="4537"/>
                    <a:pt x="7106" y="4237"/>
                    <a:pt x="6939" y="4004"/>
                  </a:cubicBezTo>
                  <a:cubicBezTo>
                    <a:pt x="6506" y="3336"/>
                    <a:pt x="5938" y="2769"/>
                    <a:pt x="5438" y="2202"/>
                  </a:cubicBezTo>
                  <a:cubicBezTo>
                    <a:pt x="4838" y="1535"/>
                    <a:pt x="4304" y="768"/>
                    <a:pt x="41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4" name="Google Shape;3864;p48"/>
            <p:cNvSpPr/>
            <p:nvPr/>
          </p:nvSpPr>
          <p:spPr>
            <a:xfrm>
              <a:off x="3387650" y="2867400"/>
              <a:ext cx="483700" cy="475550"/>
            </a:xfrm>
            <a:custGeom>
              <a:rect b="b" l="l" r="r" t="t"/>
              <a:pathLst>
                <a:path extrusionOk="0" h="19022" w="19348">
                  <a:moveTo>
                    <a:pt x="11996" y="0"/>
                  </a:moveTo>
                  <a:cubicBezTo>
                    <a:pt x="11837" y="0"/>
                    <a:pt x="11684" y="45"/>
                    <a:pt x="11542" y="125"/>
                  </a:cubicBezTo>
                  <a:cubicBezTo>
                    <a:pt x="11342" y="259"/>
                    <a:pt x="11175" y="426"/>
                    <a:pt x="11009" y="626"/>
                  </a:cubicBezTo>
                  <a:cubicBezTo>
                    <a:pt x="10442" y="1426"/>
                    <a:pt x="10141" y="2394"/>
                    <a:pt x="10108" y="3394"/>
                  </a:cubicBezTo>
                  <a:lnTo>
                    <a:pt x="10108" y="3728"/>
                  </a:lnTo>
                  <a:cubicBezTo>
                    <a:pt x="9674" y="3428"/>
                    <a:pt x="9274" y="3161"/>
                    <a:pt x="8807" y="2994"/>
                  </a:cubicBezTo>
                  <a:cubicBezTo>
                    <a:pt x="8507" y="2927"/>
                    <a:pt x="8273" y="2827"/>
                    <a:pt x="7973" y="2827"/>
                  </a:cubicBezTo>
                  <a:cubicBezTo>
                    <a:pt x="7540" y="2827"/>
                    <a:pt x="7173" y="2927"/>
                    <a:pt x="6872" y="3161"/>
                  </a:cubicBezTo>
                  <a:cubicBezTo>
                    <a:pt x="6439" y="3595"/>
                    <a:pt x="6305" y="4328"/>
                    <a:pt x="6472" y="5062"/>
                  </a:cubicBezTo>
                  <a:cubicBezTo>
                    <a:pt x="6505" y="5396"/>
                    <a:pt x="6639" y="5729"/>
                    <a:pt x="6806" y="6063"/>
                  </a:cubicBezTo>
                  <a:cubicBezTo>
                    <a:pt x="6972" y="6397"/>
                    <a:pt x="7173" y="6730"/>
                    <a:pt x="7373" y="7064"/>
                  </a:cubicBezTo>
                  <a:cubicBezTo>
                    <a:pt x="6672" y="6730"/>
                    <a:pt x="5938" y="6397"/>
                    <a:pt x="5171" y="6296"/>
                  </a:cubicBezTo>
                  <a:cubicBezTo>
                    <a:pt x="5021" y="6280"/>
                    <a:pt x="4879" y="6271"/>
                    <a:pt x="4742" y="6271"/>
                  </a:cubicBezTo>
                  <a:cubicBezTo>
                    <a:pt x="4604" y="6271"/>
                    <a:pt x="4471" y="6280"/>
                    <a:pt x="4337" y="6296"/>
                  </a:cubicBezTo>
                  <a:cubicBezTo>
                    <a:pt x="3870" y="6330"/>
                    <a:pt x="3470" y="6497"/>
                    <a:pt x="3203" y="6797"/>
                  </a:cubicBezTo>
                  <a:cubicBezTo>
                    <a:pt x="3036" y="6964"/>
                    <a:pt x="2970" y="7164"/>
                    <a:pt x="2936" y="7431"/>
                  </a:cubicBezTo>
                  <a:cubicBezTo>
                    <a:pt x="2870" y="7764"/>
                    <a:pt x="2970" y="8164"/>
                    <a:pt x="3136" y="8565"/>
                  </a:cubicBezTo>
                  <a:cubicBezTo>
                    <a:pt x="3203" y="8765"/>
                    <a:pt x="3337" y="8932"/>
                    <a:pt x="3470" y="9098"/>
                  </a:cubicBezTo>
                  <a:lnTo>
                    <a:pt x="3970" y="9732"/>
                  </a:lnTo>
                  <a:cubicBezTo>
                    <a:pt x="2803" y="9732"/>
                    <a:pt x="1635" y="10066"/>
                    <a:pt x="701" y="10733"/>
                  </a:cubicBezTo>
                  <a:cubicBezTo>
                    <a:pt x="501" y="10833"/>
                    <a:pt x="301" y="11000"/>
                    <a:pt x="168" y="11233"/>
                  </a:cubicBezTo>
                  <a:cubicBezTo>
                    <a:pt x="34" y="11433"/>
                    <a:pt x="1" y="11734"/>
                    <a:pt x="134" y="11934"/>
                  </a:cubicBezTo>
                  <a:cubicBezTo>
                    <a:pt x="301" y="12267"/>
                    <a:pt x="701" y="12401"/>
                    <a:pt x="1102" y="12501"/>
                  </a:cubicBezTo>
                  <a:lnTo>
                    <a:pt x="1135" y="12501"/>
                  </a:lnTo>
                  <a:cubicBezTo>
                    <a:pt x="1368" y="12568"/>
                    <a:pt x="1669" y="12634"/>
                    <a:pt x="1936" y="12734"/>
                  </a:cubicBezTo>
                  <a:cubicBezTo>
                    <a:pt x="3804" y="13268"/>
                    <a:pt x="5672" y="13835"/>
                    <a:pt x="7339" y="14903"/>
                  </a:cubicBezTo>
                  <a:cubicBezTo>
                    <a:pt x="8640" y="15670"/>
                    <a:pt x="9608" y="16904"/>
                    <a:pt x="10775" y="17805"/>
                  </a:cubicBezTo>
                  <a:lnTo>
                    <a:pt x="10875" y="17938"/>
                  </a:lnTo>
                  <a:cubicBezTo>
                    <a:pt x="11276" y="18238"/>
                    <a:pt x="11676" y="18505"/>
                    <a:pt x="12143" y="18739"/>
                  </a:cubicBezTo>
                  <a:cubicBezTo>
                    <a:pt x="12579" y="18934"/>
                    <a:pt x="13042" y="19021"/>
                    <a:pt x="13517" y="19021"/>
                  </a:cubicBezTo>
                  <a:cubicBezTo>
                    <a:pt x="14096" y="19021"/>
                    <a:pt x="14692" y="18892"/>
                    <a:pt x="15278" y="18672"/>
                  </a:cubicBezTo>
                  <a:cubicBezTo>
                    <a:pt x="15378" y="18639"/>
                    <a:pt x="15512" y="18605"/>
                    <a:pt x="15612" y="18572"/>
                  </a:cubicBezTo>
                  <a:cubicBezTo>
                    <a:pt x="15812" y="18472"/>
                    <a:pt x="15979" y="18405"/>
                    <a:pt x="16179" y="18272"/>
                  </a:cubicBezTo>
                  <a:cubicBezTo>
                    <a:pt x="16513" y="18072"/>
                    <a:pt x="16880" y="17805"/>
                    <a:pt x="17213" y="17504"/>
                  </a:cubicBezTo>
                  <a:cubicBezTo>
                    <a:pt x="17313" y="17471"/>
                    <a:pt x="17347" y="17438"/>
                    <a:pt x="17380" y="17404"/>
                  </a:cubicBezTo>
                  <a:lnTo>
                    <a:pt x="17613" y="17171"/>
                  </a:lnTo>
                  <a:cubicBezTo>
                    <a:pt x="17780" y="17004"/>
                    <a:pt x="17880" y="16904"/>
                    <a:pt x="18014" y="16737"/>
                  </a:cubicBezTo>
                  <a:lnTo>
                    <a:pt x="18114" y="16637"/>
                  </a:lnTo>
                  <a:cubicBezTo>
                    <a:pt x="18147" y="16570"/>
                    <a:pt x="18214" y="16470"/>
                    <a:pt x="18281" y="16404"/>
                  </a:cubicBezTo>
                  <a:cubicBezTo>
                    <a:pt x="18381" y="16170"/>
                    <a:pt x="18547" y="15970"/>
                    <a:pt x="18681" y="15737"/>
                  </a:cubicBezTo>
                  <a:lnTo>
                    <a:pt x="18681" y="15670"/>
                  </a:lnTo>
                  <a:cubicBezTo>
                    <a:pt x="18714" y="15570"/>
                    <a:pt x="18781" y="15470"/>
                    <a:pt x="18814" y="15403"/>
                  </a:cubicBezTo>
                  <a:lnTo>
                    <a:pt x="18948" y="15136"/>
                  </a:lnTo>
                  <a:cubicBezTo>
                    <a:pt x="18981" y="14936"/>
                    <a:pt x="19048" y="14769"/>
                    <a:pt x="19114" y="14569"/>
                  </a:cubicBezTo>
                  <a:cubicBezTo>
                    <a:pt x="19114" y="14469"/>
                    <a:pt x="19148" y="14436"/>
                    <a:pt x="19148" y="14336"/>
                  </a:cubicBezTo>
                  <a:cubicBezTo>
                    <a:pt x="19148" y="14269"/>
                    <a:pt x="19181" y="14169"/>
                    <a:pt x="19181" y="14069"/>
                  </a:cubicBezTo>
                  <a:cubicBezTo>
                    <a:pt x="19215" y="13969"/>
                    <a:pt x="19215" y="13835"/>
                    <a:pt x="19215" y="13768"/>
                  </a:cubicBezTo>
                  <a:cubicBezTo>
                    <a:pt x="19348" y="11834"/>
                    <a:pt x="18214" y="10299"/>
                    <a:pt x="17280" y="8898"/>
                  </a:cubicBezTo>
                  <a:cubicBezTo>
                    <a:pt x="16379" y="7664"/>
                    <a:pt x="15479" y="6497"/>
                    <a:pt x="14711" y="5229"/>
                  </a:cubicBezTo>
                  <a:cubicBezTo>
                    <a:pt x="14511" y="4895"/>
                    <a:pt x="14344" y="4562"/>
                    <a:pt x="14178" y="4162"/>
                  </a:cubicBezTo>
                  <a:cubicBezTo>
                    <a:pt x="14011" y="3828"/>
                    <a:pt x="13844" y="3461"/>
                    <a:pt x="13711" y="3094"/>
                  </a:cubicBezTo>
                  <a:lnTo>
                    <a:pt x="13477" y="2327"/>
                  </a:lnTo>
                  <a:cubicBezTo>
                    <a:pt x="13444" y="2160"/>
                    <a:pt x="13344" y="1927"/>
                    <a:pt x="13310" y="1660"/>
                  </a:cubicBezTo>
                  <a:cubicBezTo>
                    <a:pt x="13144" y="993"/>
                    <a:pt x="12877" y="259"/>
                    <a:pt x="12310" y="59"/>
                  </a:cubicBezTo>
                  <a:cubicBezTo>
                    <a:pt x="12204" y="19"/>
                    <a:pt x="12099" y="0"/>
                    <a:pt x="119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5" name="Google Shape;3865;p48"/>
            <p:cNvSpPr/>
            <p:nvPr/>
          </p:nvSpPr>
          <p:spPr>
            <a:xfrm>
              <a:off x="3321775" y="2973100"/>
              <a:ext cx="443675" cy="265200"/>
            </a:xfrm>
            <a:custGeom>
              <a:rect b="b" l="l" r="r" t="t"/>
              <a:pathLst>
                <a:path extrusionOk="0" fill="none" h="10608" w="17747">
                  <a:moveTo>
                    <a:pt x="17747" y="10608"/>
                  </a:moveTo>
                  <a:cubicBezTo>
                    <a:pt x="13844" y="5337"/>
                    <a:pt x="6172" y="534"/>
                    <a:pt x="1" y="0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6" name="Google Shape;3866;p48"/>
            <p:cNvSpPr/>
            <p:nvPr/>
          </p:nvSpPr>
          <p:spPr>
            <a:xfrm>
              <a:off x="3404325" y="2923900"/>
              <a:ext cx="371975" cy="310250"/>
            </a:xfrm>
            <a:custGeom>
              <a:rect b="b" l="l" r="r" t="t"/>
              <a:pathLst>
                <a:path extrusionOk="0" fill="none" h="12410" w="14879">
                  <a:moveTo>
                    <a:pt x="14878" y="12409"/>
                  </a:moveTo>
                  <a:cubicBezTo>
                    <a:pt x="8640" y="5071"/>
                    <a:pt x="3637" y="1735"/>
                    <a:pt x="1" y="0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7" name="Google Shape;3867;p48"/>
            <p:cNvSpPr/>
            <p:nvPr/>
          </p:nvSpPr>
          <p:spPr>
            <a:xfrm>
              <a:off x="3382650" y="2901275"/>
              <a:ext cx="32550" cy="41925"/>
            </a:xfrm>
            <a:custGeom>
              <a:rect b="b" l="l" r="r" t="t"/>
              <a:pathLst>
                <a:path extrusionOk="0" h="1677" w="1302">
                  <a:moveTo>
                    <a:pt x="809" y="1"/>
                  </a:moveTo>
                  <a:cubicBezTo>
                    <a:pt x="570" y="1"/>
                    <a:pt x="303" y="226"/>
                    <a:pt x="167" y="605"/>
                  </a:cubicBezTo>
                  <a:cubicBezTo>
                    <a:pt x="1" y="1039"/>
                    <a:pt x="34" y="1539"/>
                    <a:pt x="268" y="1639"/>
                  </a:cubicBezTo>
                  <a:cubicBezTo>
                    <a:pt x="318" y="1664"/>
                    <a:pt x="372" y="1676"/>
                    <a:pt x="427" y="1676"/>
                  </a:cubicBezTo>
                  <a:cubicBezTo>
                    <a:pt x="665" y="1676"/>
                    <a:pt x="933" y="1451"/>
                    <a:pt x="1068" y="1072"/>
                  </a:cubicBezTo>
                  <a:cubicBezTo>
                    <a:pt x="1302" y="605"/>
                    <a:pt x="1202" y="138"/>
                    <a:pt x="968" y="38"/>
                  </a:cubicBezTo>
                  <a:cubicBezTo>
                    <a:pt x="918" y="13"/>
                    <a:pt x="864" y="1"/>
                    <a:pt x="8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8" name="Google Shape;3868;p48"/>
            <p:cNvSpPr/>
            <p:nvPr/>
          </p:nvSpPr>
          <p:spPr>
            <a:xfrm>
              <a:off x="3335125" y="3074000"/>
              <a:ext cx="430325" cy="164300"/>
            </a:xfrm>
            <a:custGeom>
              <a:rect b="b" l="l" r="r" t="t"/>
              <a:pathLst>
                <a:path extrusionOk="0" fill="none" h="6572" w="17213">
                  <a:moveTo>
                    <a:pt x="17213" y="6572"/>
                  </a:moveTo>
                  <a:cubicBezTo>
                    <a:pt x="12443" y="2035"/>
                    <a:pt x="6071" y="1"/>
                    <a:pt x="0" y="668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9" name="Google Shape;3869;p48"/>
            <p:cNvSpPr/>
            <p:nvPr/>
          </p:nvSpPr>
          <p:spPr>
            <a:xfrm>
              <a:off x="3611150" y="2806300"/>
              <a:ext cx="196000" cy="383650"/>
            </a:xfrm>
            <a:custGeom>
              <a:rect b="b" l="l" r="r" t="t"/>
              <a:pathLst>
                <a:path extrusionOk="0" fill="none" h="15346" w="7840">
                  <a:moveTo>
                    <a:pt x="7839" y="15345"/>
                  </a:moveTo>
                  <a:cubicBezTo>
                    <a:pt x="2702" y="11176"/>
                    <a:pt x="201" y="6105"/>
                    <a:pt x="1" y="1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0" name="Google Shape;3870;p48"/>
            <p:cNvSpPr/>
            <p:nvPr/>
          </p:nvSpPr>
          <p:spPr>
            <a:xfrm>
              <a:off x="3587025" y="2786200"/>
              <a:ext cx="49050" cy="24400"/>
            </a:xfrm>
            <a:custGeom>
              <a:rect b="b" l="l" r="r" t="t"/>
              <a:pathLst>
                <a:path extrusionOk="0" h="976" w="1962">
                  <a:moveTo>
                    <a:pt x="791" y="1"/>
                  </a:moveTo>
                  <a:cubicBezTo>
                    <a:pt x="342" y="1"/>
                    <a:pt x="1" y="193"/>
                    <a:pt x="32" y="471"/>
                  </a:cubicBezTo>
                  <a:cubicBezTo>
                    <a:pt x="65" y="705"/>
                    <a:pt x="532" y="972"/>
                    <a:pt x="1032" y="972"/>
                  </a:cubicBezTo>
                  <a:cubicBezTo>
                    <a:pt x="1069" y="974"/>
                    <a:pt x="1105" y="975"/>
                    <a:pt x="1140" y="975"/>
                  </a:cubicBezTo>
                  <a:cubicBezTo>
                    <a:pt x="1593" y="975"/>
                    <a:pt x="1961" y="783"/>
                    <a:pt x="1900" y="505"/>
                  </a:cubicBezTo>
                  <a:cubicBezTo>
                    <a:pt x="1866" y="238"/>
                    <a:pt x="1466" y="4"/>
                    <a:pt x="899" y="4"/>
                  </a:cubicBezTo>
                  <a:cubicBezTo>
                    <a:pt x="862" y="2"/>
                    <a:pt x="826" y="1"/>
                    <a:pt x="7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1" name="Google Shape;3871;p48"/>
            <p:cNvSpPr/>
            <p:nvPr/>
          </p:nvSpPr>
          <p:spPr>
            <a:xfrm>
              <a:off x="3421850" y="3041475"/>
              <a:ext cx="343600" cy="196825"/>
            </a:xfrm>
            <a:custGeom>
              <a:rect b="b" l="l" r="r" t="t"/>
              <a:pathLst>
                <a:path extrusionOk="0" fill="none" h="7873" w="13744">
                  <a:moveTo>
                    <a:pt x="13744" y="7873"/>
                  </a:moveTo>
                  <a:cubicBezTo>
                    <a:pt x="9007" y="3036"/>
                    <a:pt x="4971" y="1268"/>
                    <a:pt x="0" y="1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2" name="Google Shape;3872;p48"/>
            <p:cNvSpPr/>
            <p:nvPr/>
          </p:nvSpPr>
          <p:spPr>
            <a:xfrm>
              <a:off x="3402675" y="3020575"/>
              <a:ext cx="25875" cy="45175"/>
            </a:xfrm>
            <a:custGeom>
              <a:rect b="b" l="l" r="r" t="t"/>
              <a:pathLst>
                <a:path extrusionOk="0" h="1807" w="1035">
                  <a:moveTo>
                    <a:pt x="526" y="0"/>
                  </a:moveTo>
                  <a:cubicBezTo>
                    <a:pt x="246" y="0"/>
                    <a:pt x="32" y="326"/>
                    <a:pt x="0" y="803"/>
                  </a:cubicBezTo>
                  <a:cubicBezTo>
                    <a:pt x="0" y="1304"/>
                    <a:pt x="167" y="1771"/>
                    <a:pt x="401" y="1804"/>
                  </a:cubicBezTo>
                  <a:cubicBezTo>
                    <a:pt x="414" y="1805"/>
                    <a:pt x="428" y="1806"/>
                    <a:pt x="442" y="1806"/>
                  </a:cubicBezTo>
                  <a:cubicBezTo>
                    <a:pt x="722" y="1806"/>
                    <a:pt x="937" y="1481"/>
                    <a:pt x="1001" y="1003"/>
                  </a:cubicBezTo>
                  <a:cubicBezTo>
                    <a:pt x="1034" y="503"/>
                    <a:pt x="868" y="36"/>
                    <a:pt x="567" y="3"/>
                  </a:cubicBezTo>
                  <a:cubicBezTo>
                    <a:pt x="553" y="1"/>
                    <a:pt x="540" y="0"/>
                    <a:pt x="5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3" name="Google Shape;3873;p48"/>
            <p:cNvSpPr/>
            <p:nvPr/>
          </p:nvSpPr>
          <p:spPr>
            <a:xfrm>
              <a:off x="3561125" y="2871350"/>
              <a:ext cx="246025" cy="318600"/>
            </a:xfrm>
            <a:custGeom>
              <a:rect b="b" l="l" r="r" t="t"/>
              <a:pathLst>
                <a:path extrusionOk="0" fill="none" h="12744" w="9841">
                  <a:moveTo>
                    <a:pt x="9840" y="12743"/>
                  </a:moveTo>
                  <a:cubicBezTo>
                    <a:pt x="3903" y="9941"/>
                    <a:pt x="1901" y="6072"/>
                    <a:pt x="0" y="1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4" name="Google Shape;3874;p48"/>
            <p:cNvSpPr/>
            <p:nvPr/>
          </p:nvSpPr>
          <p:spPr>
            <a:xfrm>
              <a:off x="3536925" y="2851550"/>
              <a:ext cx="46725" cy="26625"/>
            </a:xfrm>
            <a:custGeom>
              <a:rect b="b" l="l" r="r" t="t"/>
              <a:pathLst>
                <a:path extrusionOk="0" h="1065" w="1869">
                  <a:moveTo>
                    <a:pt x="1165" y="0"/>
                  </a:moveTo>
                  <a:cubicBezTo>
                    <a:pt x="1030" y="0"/>
                    <a:pt x="884" y="19"/>
                    <a:pt x="735" y="59"/>
                  </a:cubicBezTo>
                  <a:cubicBezTo>
                    <a:pt x="301" y="192"/>
                    <a:pt x="1" y="493"/>
                    <a:pt x="67" y="759"/>
                  </a:cubicBezTo>
                  <a:cubicBezTo>
                    <a:pt x="142" y="958"/>
                    <a:pt x="438" y="1064"/>
                    <a:pt x="778" y="1064"/>
                  </a:cubicBezTo>
                  <a:cubicBezTo>
                    <a:pt x="894" y="1064"/>
                    <a:pt x="1016" y="1052"/>
                    <a:pt x="1135" y="1026"/>
                  </a:cubicBezTo>
                  <a:cubicBezTo>
                    <a:pt x="1569" y="893"/>
                    <a:pt x="1869" y="559"/>
                    <a:pt x="1802" y="292"/>
                  </a:cubicBezTo>
                  <a:cubicBezTo>
                    <a:pt x="1732" y="105"/>
                    <a:pt x="1481" y="0"/>
                    <a:pt x="11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5" name="Google Shape;3875;p48"/>
            <p:cNvSpPr/>
            <p:nvPr/>
          </p:nvSpPr>
          <p:spPr>
            <a:xfrm>
              <a:off x="3415175" y="3155425"/>
              <a:ext cx="423675" cy="187525"/>
            </a:xfrm>
            <a:custGeom>
              <a:rect b="b" l="l" r="r" t="t"/>
              <a:pathLst>
                <a:path extrusionOk="0" h="7501" w="16947">
                  <a:moveTo>
                    <a:pt x="5533" y="1"/>
                  </a:moveTo>
                  <a:cubicBezTo>
                    <a:pt x="3824" y="1"/>
                    <a:pt x="1898" y="246"/>
                    <a:pt x="1" y="980"/>
                  </a:cubicBezTo>
                  <a:cubicBezTo>
                    <a:pt x="234" y="1047"/>
                    <a:pt x="534" y="1113"/>
                    <a:pt x="768" y="1213"/>
                  </a:cubicBezTo>
                  <a:cubicBezTo>
                    <a:pt x="2636" y="1747"/>
                    <a:pt x="4537" y="2314"/>
                    <a:pt x="6205" y="3382"/>
                  </a:cubicBezTo>
                  <a:cubicBezTo>
                    <a:pt x="7506" y="4149"/>
                    <a:pt x="8440" y="5383"/>
                    <a:pt x="9607" y="6284"/>
                  </a:cubicBezTo>
                  <a:lnTo>
                    <a:pt x="9741" y="6417"/>
                  </a:lnTo>
                  <a:cubicBezTo>
                    <a:pt x="10108" y="6717"/>
                    <a:pt x="10541" y="6984"/>
                    <a:pt x="10975" y="7218"/>
                  </a:cubicBezTo>
                  <a:cubicBezTo>
                    <a:pt x="11411" y="7413"/>
                    <a:pt x="11881" y="7500"/>
                    <a:pt x="12360" y="7500"/>
                  </a:cubicBezTo>
                  <a:cubicBezTo>
                    <a:pt x="12944" y="7500"/>
                    <a:pt x="13543" y="7371"/>
                    <a:pt x="14111" y="7151"/>
                  </a:cubicBezTo>
                  <a:cubicBezTo>
                    <a:pt x="14244" y="7118"/>
                    <a:pt x="14378" y="7084"/>
                    <a:pt x="14444" y="7051"/>
                  </a:cubicBezTo>
                  <a:cubicBezTo>
                    <a:pt x="14644" y="6951"/>
                    <a:pt x="14845" y="6884"/>
                    <a:pt x="15045" y="6751"/>
                  </a:cubicBezTo>
                  <a:cubicBezTo>
                    <a:pt x="15378" y="6551"/>
                    <a:pt x="15745" y="6284"/>
                    <a:pt x="16079" y="5983"/>
                  </a:cubicBezTo>
                  <a:cubicBezTo>
                    <a:pt x="16179" y="5950"/>
                    <a:pt x="16212" y="5917"/>
                    <a:pt x="16246" y="5883"/>
                  </a:cubicBezTo>
                  <a:lnTo>
                    <a:pt x="16446" y="5650"/>
                  </a:lnTo>
                  <a:cubicBezTo>
                    <a:pt x="16612" y="5483"/>
                    <a:pt x="16746" y="5383"/>
                    <a:pt x="16879" y="5216"/>
                  </a:cubicBezTo>
                  <a:lnTo>
                    <a:pt x="16946" y="5116"/>
                  </a:lnTo>
                  <a:cubicBezTo>
                    <a:pt x="16045" y="4082"/>
                    <a:pt x="14945" y="3115"/>
                    <a:pt x="13877" y="2381"/>
                  </a:cubicBezTo>
                  <a:cubicBezTo>
                    <a:pt x="13477" y="2114"/>
                    <a:pt x="13077" y="1881"/>
                    <a:pt x="12710" y="1647"/>
                  </a:cubicBezTo>
                  <a:cubicBezTo>
                    <a:pt x="12409" y="1547"/>
                    <a:pt x="12109" y="1380"/>
                    <a:pt x="11809" y="1247"/>
                  </a:cubicBezTo>
                  <a:cubicBezTo>
                    <a:pt x="11676" y="1147"/>
                    <a:pt x="11542" y="1080"/>
                    <a:pt x="11375" y="1047"/>
                  </a:cubicBezTo>
                  <a:cubicBezTo>
                    <a:pt x="11242" y="980"/>
                    <a:pt x="11075" y="913"/>
                    <a:pt x="10942" y="880"/>
                  </a:cubicBezTo>
                  <a:cubicBezTo>
                    <a:pt x="10908" y="813"/>
                    <a:pt x="10908" y="813"/>
                    <a:pt x="10875" y="813"/>
                  </a:cubicBezTo>
                  <a:cubicBezTo>
                    <a:pt x="10808" y="813"/>
                    <a:pt x="10808" y="780"/>
                    <a:pt x="10775" y="780"/>
                  </a:cubicBezTo>
                  <a:cubicBezTo>
                    <a:pt x="9917" y="487"/>
                    <a:pt x="7940" y="1"/>
                    <a:pt x="55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6" name="Google Shape;3876;p48"/>
            <p:cNvSpPr/>
            <p:nvPr/>
          </p:nvSpPr>
          <p:spPr>
            <a:xfrm>
              <a:off x="3650350" y="2907225"/>
              <a:ext cx="221000" cy="435725"/>
            </a:xfrm>
            <a:custGeom>
              <a:rect b="b" l="l" r="r" t="t"/>
              <a:pathLst>
                <a:path extrusionOk="0" h="17429" w="8840">
                  <a:moveTo>
                    <a:pt x="2636" y="0"/>
                  </a:moveTo>
                  <a:lnTo>
                    <a:pt x="2636" y="0"/>
                  </a:lnTo>
                  <a:cubicBezTo>
                    <a:pt x="2669" y="701"/>
                    <a:pt x="2335" y="1501"/>
                    <a:pt x="1968" y="2202"/>
                  </a:cubicBezTo>
                  <a:cubicBezTo>
                    <a:pt x="1635" y="2835"/>
                    <a:pt x="1201" y="3469"/>
                    <a:pt x="1001" y="4136"/>
                  </a:cubicBezTo>
                  <a:cubicBezTo>
                    <a:pt x="934" y="4370"/>
                    <a:pt x="868" y="4670"/>
                    <a:pt x="834" y="4904"/>
                  </a:cubicBezTo>
                  <a:cubicBezTo>
                    <a:pt x="701" y="5838"/>
                    <a:pt x="868" y="6705"/>
                    <a:pt x="1034" y="7572"/>
                  </a:cubicBezTo>
                  <a:cubicBezTo>
                    <a:pt x="1134" y="8006"/>
                    <a:pt x="1201" y="8473"/>
                    <a:pt x="1301" y="8906"/>
                  </a:cubicBezTo>
                  <a:cubicBezTo>
                    <a:pt x="1335" y="9173"/>
                    <a:pt x="1368" y="9407"/>
                    <a:pt x="1368" y="9674"/>
                  </a:cubicBezTo>
                  <a:lnTo>
                    <a:pt x="1368" y="9874"/>
                  </a:lnTo>
                  <a:lnTo>
                    <a:pt x="1368" y="10307"/>
                  </a:lnTo>
                  <a:cubicBezTo>
                    <a:pt x="1368" y="10374"/>
                    <a:pt x="1335" y="10508"/>
                    <a:pt x="1335" y="10641"/>
                  </a:cubicBezTo>
                  <a:lnTo>
                    <a:pt x="1335" y="10674"/>
                  </a:lnTo>
                  <a:lnTo>
                    <a:pt x="1335" y="10741"/>
                  </a:lnTo>
                  <a:cubicBezTo>
                    <a:pt x="1201" y="11575"/>
                    <a:pt x="868" y="12376"/>
                    <a:pt x="601" y="13176"/>
                  </a:cubicBezTo>
                  <a:cubicBezTo>
                    <a:pt x="267" y="14177"/>
                    <a:pt x="0" y="15211"/>
                    <a:pt x="200" y="16212"/>
                  </a:cubicBezTo>
                  <a:lnTo>
                    <a:pt x="334" y="16345"/>
                  </a:lnTo>
                  <a:cubicBezTo>
                    <a:pt x="701" y="16645"/>
                    <a:pt x="1134" y="16912"/>
                    <a:pt x="1601" y="17146"/>
                  </a:cubicBezTo>
                  <a:cubicBezTo>
                    <a:pt x="2022" y="17341"/>
                    <a:pt x="2484" y="17428"/>
                    <a:pt x="2959" y="17428"/>
                  </a:cubicBezTo>
                  <a:cubicBezTo>
                    <a:pt x="3537" y="17428"/>
                    <a:pt x="4136" y="17299"/>
                    <a:pt x="4704" y="17079"/>
                  </a:cubicBezTo>
                  <a:cubicBezTo>
                    <a:pt x="4837" y="17046"/>
                    <a:pt x="4971" y="17012"/>
                    <a:pt x="5037" y="16979"/>
                  </a:cubicBezTo>
                  <a:cubicBezTo>
                    <a:pt x="5271" y="16879"/>
                    <a:pt x="5438" y="16812"/>
                    <a:pt x="5638" y="16679"/>
                  </a:cubicBezTo>
                  <a:cubicBezTo>
                    <a:pt x="5971" y="16479"/>
                    <a:pt x="6338" y="16212"/>
                    <a:pt x="6672" y="15911"/>
                  </a:cubicBezTo>
                  <a:cubicBezTo>
                    <a:pt x="6772" y="15878"/>
                    <a:pt x="6805" y="15845"/>
                    <a:pt x="6839" y="15811"/>
                  </a:cubicBezTo>
                  <a:lnTo>
                    <a:pt x="7039" y="15578"/>
                  </a:lnTo>
                  <a:cubicBezTo>
                    <a:pt x="7205" y="15411"/>
                    <a:pt x="7339" y="15311"/>
                    <a:pt x="7472" y="15144"/>
                  </a:cubicBezTo>
                  <a:cubicBezTo>
                    <a:pt x="7506" y="15078"/>
                    <a:pt x="7539" y="15078"/>
                    <a:pt x="7539" y="15044"/>
                  </a:cubicBezTo>
                  <a:cubicBezTo>
                    <a:pt x="7639" y="14977"/>
                    <a:pt x="7706" y="14877"/>
                    <a:pt x="7773" y="14811"/>
                  </a:cubicBezTo>
                  <a:cubicBezTo>
                    <a:pt x="7873" y="14577"/>
                    <a:pt x="8039" y="14377"/>
                    <a:pt x="8173" y="14144"/>
                  </a:cubicBezTo>
                  <a:lnTo>
                    <a:pt x="8173" y="14077"/>
                  </a:lnTo>
                  <a:cubicBezTo>
                    <a:pt x="8206" y="13977"/>
                    <a:pt x="8273" y="13877"/>
                    <a:pt x="8306" y="13810"/>
                  </a:cubicBezTo>
                  <a:lnTo>
                    <a:pt x="8440" y="13543"/>
                  </a:lnTo>
                  <a:cubicBezTo>
                    <a:pt x="8473" y="13343"/>
                    <a:pt x="8540" y="13176"/>
                    <a:pt x="8606" y="12976"/>
                  </a:cubicBezTo>
                  <a:cubicBezTo>
                    <a:pt x="8606" y="12876"/>
                    <a:pt x="8640" y="12843"/>
                    <a:pt x="8640" y="12743"/>
                  </a:cubicBezTo>
                  <a:cubicBezTo>
                    <a:pt x="8640" y="12676"/>
                    <a:pt x="8673" y="12576"/>
                    <a:pt x="8673" y="12476"/>
                  </a:cubicBezTo>
                  <a:cubicBezTo>
                    <a:pt x="8707" y="12376"/>
                    <a:pt x="8707" y="12242"/>
                    <a:pt x="8707" y="12175"/>
                  </a:cubicBezTo>
                  <a:cubicBezTo>
                    <a:pt x="8840" y="10241"/>
                    <a:pt x="7706" y="8706"/>
                    <a:pt x="6572" y="7205"/>
                  </a:cubicBezTo>
                  <a:cubicBezTo>
                    <a:pt x="5704" y="6004"/>
                    <a:pt x="4804" y="4837"/>
                    <a:pt x="4037" y="3536"/>
                  </a:cubicBezTo>
                  <a:cubicBezTo>
                    <a:pt x="3836" y="3202"/>
                    <a:pt x="3670" y="2869"/>
                    <a:pt x="3503" y="2502"/>
                  </a:cubicBezTo>
                  <a:cubicBezTo>
                    <a:pt x="3336" y="2168"/>
                    <a:pt x="3169" y="1801"/>
                    <a:pt x="3036" y="1401"/>
                  </a:cubicBezTo>
                  <a:lnTo>
                    <a:pt x="2802" y="667"/>
                  </a:lnTo>
                  <a:cubicBezTo>
                    <a:pt x="2769" y="500"/>
                    <a:pt x="2669" y="234"/>
                    <a:pt x="26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877" name="Google Shape;3877;p48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>
            <a:off x="-854112" y="-534827"/>
            <a:ext cx="2715351" cy="2429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878" name="Google Shape;3878;p48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>
            <a:off x="7414563" y="-534827"/>
            <a:ext cx="2715351" cy="2429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879" name="Google Shape;3879;p48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>
            <a:off x="7414563" y="3449748"/>
            <a:ext cx="2715351" cy="2429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1_1">
    <p:spTree>
      <p:nvGrpSpPr>
        <p:cNvPr id="3880" name="Shape 3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81" name="Google Shape;3881;p49"/>
          <p:cNvGrpSpPr/>
          <p:nvPr/>
        </p:nvGrpSpPr>
        <p:grpSpPr>
          <a:xfrm rot="-8949421">
            <a:off x="8546620" y="-1450331"/>
            <a:ext cx="1526877" cy="3332605"/>
            <a:chOff x="7386050" y="661025"/>
            <a:chExt cx="1576975" cy="3441950"/>
          </a:xfrm>
        </p:grpSpPr>
        <p:sp>
          <p:nvSpPr>
            <p:cNvPr id="3882" name="Google Shape;3882;p49"/>
            <p:cNvSpPr/>
            <p:nvPr/>
          </p:nvSpPr>
          <p:spPr>
            <a:xfrm>
              <a:off x="7386050" y="661025"/>
              <a:ext cx="1576975" cy="2190650"/>
            </a:xfrm>
            <a:custGeom>
              <a:rect b="b" l="l" r="r" t="t"/>
              <a:pathLst>
                <a:path extrusionOk="0" h="87626" w="63079">
                  <a:moveTo>
                    <a:pt x="21923" y="1"/>
                  </a:moveTo>
                  <a:cubicBezTo>
                    <a:pt x="21397" y="1"/>
                    <a:pt x="20850" y="26"/>
                    <a:pt x="20281" y="79"/>
                  </a:cubicBezTo>
                  <a:cubicBezTo>
                    <a:pt x="20281" y="79"/>
                    <a:pt x="16012" y="79"/>
                    <a:pt x="12109" y="4949"/>
                  </a:cubicBezTo>
                  <a:cubicBezTo>
                    <a:pt x="8239" y="9786"/>
                    <a:pt x="8506" y="7951"/>
                    <a:pt x="5404" y="16024"/>
                  </a:cubicBezTo>
                  <a:cubicBezTo>
                    <a:pt x="2302" y="24063"/>
                    <a:pt x="1435" y="28399"/>
                    <a:pt x="1134" y="33069"/>
                  </a:cubicBezTo>
                  <a:cubicBezTo>
                    <a:pt x="801" y="37739"/>
                    <a:pt x="0" y="39407"/>
                    <a:pt x="1735" y="47613"/>
                  </a:cubicBezTo>
                  <a:cubicBezTo>
                    <a:pt x="3436" y="55852"/>
                    <a:pt x="3303" y="55652"/>
                    <a:pt x="5437" y="59955"/>
                  </a:cubicBezTo>
                  <a:cubicBezTo>
                    <a:pt x="7572" y="64225"/>
                    <a:pt x="6672" y="69428"/>
                    <a:pt x="8106" y="73231"/>
                  </a:cubicBezTo>
                  <a:cubicBezTo>
                    <a:pt x="9574" y="77034"/>
                    <a:pt x="12176" y="76333"/>
                    <a:pt x="12609" y="80370"/>
                  </a:cubicBezTo>
                  <a:cubicBezTo>
                    <a:pt x="13043" y="84372"/>
                    <a:pt x="15845" y="84973"/>
                    <a:pt x="19681" y="85240"/>
                  </a:cubicBezTo>
                  <a:cubicBezTo>
                    <a:pt x="22857" y="85461"/>
                    <a:pt x="24707" y="87625"/>
                    <a:pt x="27407" y="87625"/>
                  </a:cubicBezTo>
                  <a:cubicBezTo>
                    <a:pt x="27969" y="87625"/>
                    <a:pt x="28567" y="87532"/>
                    <a:pt x="29221" y="87308"/>
                  </a:cubicBezTo>
                  <a:cubicBezTo>
                    <a:pt x="32990" y="86007"/>
                    <a:pt x="34958" y="73798"/>
                    <a:pt x="34958" y="73798"/>
                  </a:cubicBezTo>
                  <a:lnTo>
                    <a:pt x="34258" y="69428"/>
                  </a:lnTo>
                  <a:lnTo>
                    <a:pt x="34258" y="69428"/>
                  </a:lnTo>
                  <a:cubicBezTo>
                    <a:pt x="34258" y="69429"/>
                    <a:pt x="35526" y="73798"/>
                    <a:pt x="38795" y="75866"/>
                  </a:cubicBezTo>
                  <a:cubicBezTo>
                    <a:pt x="42097" y="77934"/>
                    <a:pt x="44765" y="84806"/>
                    <a:pt x="49836" y="85140"/>
                  </a:cubicBezTo>
                  <a:cubicBezTo>
                    <a:pt x="49972" y="85149"/>
                    <a:pt x="50103" y="85153"/>
                    <a:pt x="50229" y="85153"/>
                  </a:cubicBezTo>
                  <a:cubicBezTo>
                    <a:pt x="54866" y="85153"/>
                    <a:pt x="53588" y="79340"/>
                    <a:pt x="56641" y="77067"/>
                  </a:cubicBezTo>
                  <a:cubicBezTo>
                    <a:pt x="59810" y="74699"/>
                    <a:pt x="63079" y="66093"/>
                    <a:pt x="60510" y="59822"/>
                  </a:cubicBezTo>
                  <a:cubicBezTo>
                    <a:pt x="57942" y="53517"/>
                    <a:pt x="60543" y="48680"/>
                    <a:pt x="55607" y="43743"/>
                  </a:cubicBezTo>
                  <a:cubicBezTo>
                    <a:pt x="50670" y="38806"/>
                    <a:pt x="55473" y="33169"/>
                    <a:pt x="48768" y="26865"/>
                  </a:cubicBezTo>
                  <a:cubicBezTo>
                    <a:pt x="45032" y="23362"/>
                    <a:pt x="45266" y="19826"/>
                    <a:pt x="40095" y="16190"/>
                  </a:cubicBezTo>
                  <a:cubicBezTo>
                    <a:pt x="35146" y="12742"/>
                    <a:pt x="33712" y="1"/>
                    <a:pt x="21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3" name="Google Shape;3883;p49"/>
            <p:cNvSpPr/>
            <p:nvPr/>
          </p:nvSpPr>
          <p:spPr>
            <a:xfrm>
              <a:off x="7775225" y="2297475"/>
              <a:ext cx="1023959" cy="429780"/>
            </a:xfrm>
            <a:custGeom>
              <a:rect b="b" l="l" r="r" t="t"/>
              <a:pathLst>
                <a:path extrusionOk="0" fill="none" h="19849" w="45333">
                  <a:moveTo>
                    <a:pt x="1" y="19848"/>
                  </a:moveTo>
                  <a:cubicBezTo>
                    <a:pt x="1" y="19848"/>
                    <a:pt x="7306" y="16946"/>
                    <a:pt x="11309" y="11142"/>
                  </a:cubicBezTo>
                  <a:cubicBezTo>
                    <a:pt x="15345" y="5371"/>
                    <a:pt x="19615" y="1"/>
                    <a:pt x="19615" y="1"/>
                  </a:cubicBezTo>
                  <a:cubicBezTo>
                    <a:pt x="19615" y="1"/>
                    <a:pt x="25619" y="6005"/>
                    <a:pt x="34792" y="8040"/>
                  </a:cubicBezTo>
                  <a:cubicBezTo>
                    <a:pt x="43965" y="10075"/>
                    <a:pt x="45333" y="11776"/>
                    <a:pt x="45333" y="11776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4" name="Google Shape;3884;p49"/>
            <p:cNvSpPr/>
            <p:nvPr/>
          </p:nvSpPr>
          <p:spPr>
            <a:xfrm>
              <a:off x="7648645" y="2179075"/>
              <a:ext cx="1232668" cy="335250"/>
            </a:xfrm>
            <a:custGeom>
              <a:rect b="b" l="l" r="r" t="t"/>
              <a:pathLst>
                <a:path extrusionOk="0" fill="none" h="13410" w="54573">
                  <a:moveTo>
                    <a:pt x="1" y="13410"/>
                  </a:moveTo>
                  <a:cubicBezTo>
                    <a:pt x="1" y="13410"/>
                    <a:pt x="3837" y="10308"/>
                    <a:pt x="12109" y="8506"/>
                  </a:cubicBezTo>
                  <a:cubicBezTo>
                    <a:pt x="20382" y="6672"/>
                    <a:pt x="23851" y="0"/>
                    <a:pt x="23851" y="0"/>
                  </a:cubicBezTo>
                  <a:cubicBezTo>
                    <a:pt x="23851" y="0"/>
                    <a:pt x="26520" y="2569"/>
                    <a:pt x="34959" y="3703"/>
                  </a:cubicBezTo>
                  <a:cubicBezTo>
                    <a:pt x="43365" y="4804"/>
                    <a:pt x="54573" y="6572"/>
                    <a:pt x="54573" y="6572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5" name="Google Shape;3885;p49"/>
            <p:cNvSpPr/>
            <p:nvPr/>
          </p:nvSpPr>
          <p:spPr>
            <a:xfrm>
              <a:off x="7568031" y="2029800"/>
              <a:ext cx="1271089" cy="251875"/>
            </a:xfrm>
            <a:custGeom>
              <a:rect b="b" l="l" r="r" t="t"/>
              <a:pathLst>
                <a:path extrusionOk="0" fill="none" h="10075" w="56274">
                  <a:moveTo>
                    <a:pt x="56274" y="1335"/>
                  </a:moveTo>
                  <a:cubicBezTo>
                    <a:pt x="56274" y="1335"/>
                    <a:pt x="46400" y="0"/>
                    <a:pt x="40096" y="1268"/>
                  </a:cubicBezTo>
                  <a:cubicBezTo>
                    <a:pt x="33791" y="2569"/>
                    <a:pt x="26719" y="3203"/>
                    <a:pt x="26719" y="3203"/>
                  </a:cubicBezTo>
                  <a:cubicBezTo>
                    <a:pt x="26719" y="3203"/>
                    <a:pt x="23384" y="5938"/>
                    <a:pt x="17480" y="6338"/>
                  </a:cubicBezTo>
                  <a:cubicBezTo>
                    <a:pt x="11542" y="6738"/>
                    <a:pt x="0" y="10074"/>
                    <a:pt x="0" y="10074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6" name="Google Shape;3886;p49"/>
            <p:cNvSpPr/>
            <p:nvPr/>
          </p:nvSpPr>
          <p:spPr>
            <a:xfrm>
              <a:off x="7463294" y="1775450"/>
              <a:ext cx="1334402" cy="276050"/>
            </a:xfrm>
            <a:custGeom>
              <a:rect b="b" l="l" r="r" t="t"/>
              <a:pathLst>
                <a:path extrusionOk="0" fill="none" h="11042" w="59077">
                  <a:moveTo>
                    <a:pt x="1" y="10141"/>
                  </a:moveTo>
                  <a:cubicBezTo>
                    <a:pt x="1" y="10141"/>
                    <a:pt x="6072" y="5037"/>
                    <a:pt x="19148" y="8039"/>
                  </a:cubicBezTo>
                  <a:cubicBezTo>
                    <a:pt x="32224" y="11042"/>
                    <a:pt x="36327" y="8373"/>
                    <a:pt x="43765" y="4170"/>
                  </a:cubicBezTo>
                  <a:cubicBezTo>
                    <a:pt x="51171" y="0"/>
                    <a:pt x="59076" y="100"/>
                    <a:pt x="59076" y="100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7" name="Google Shape;3887;p49"/>
            <p:cNvSpPr/>
            <p:nvPr/>
          </p:nvSpPr>
          <p:spPr>
            <a:xfrm>
              <a:off x="7414325" y="1511925"/>
              <a:ext cx="1275991" cy="311075"/>
            </a:xfrm>
            <a:custGeom>
              <a:rect b="b" l="l" r="r" t="t"/>
              <a:pathLst>
                <a:path extrusionOk="0" fill="none" h="12443" w="56875">
                  <a:moveTo>
                    <a:pt x="56874" y="267"/>
                  </a:moveTo>
                  <a:cubicBezTo>
                    <a:pt x="56874" y="267"/>
                    <a:pt x="49769" y="0"/>
                    <a:pt x="42264" y="5704"/>
                  </a:cubicBezTo>
                  <a:cubicBezTo>
                    <a:pt x="34758" y="11409"/>
                    <a:pt x="33324" y="12443"/>
                    <a:pt x="23684" y="11008"/>
                  </a:cubicBezTo>
                  <a:cubicBezTo>
                    <a:pt x="14043" y="9574"/>
                    <a:pt x="0" y="9774"/>
                    <a:pt x="0" y="9774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8" name="Google Shape;3888;p49"/>
            <p:cNvSpPr/>
            <p:nvPr/>
          </p:nvSpPr>
          <p:spPr>
            <a:xfrm>
              <a:off x="7414325" y="1289275"/>
              <a:ext cx="1138674" cy="387800"/>
            </a:xfrm>
            <a:custGeom>
              <a:rect b="b" l="l" r="r" t="t"/>
              <a:pathLst>
                <a:path extrusionOk="0" fill="none" h="15512" w="51805">
                  <a:moveTo>
                    <a:pt x="1" y="9807"/>
                  </a:moveTo>
                  <a:cubicBezTo>
                    <a:pt x="1" y="9807"/>
                    <a:pt x="5037" y="3836"/>
                    <a:pt x="17079" y="9674"/>
                  </a:cubicBezTo>
                  <a:cubicBezTo>
                    <a:pt x="29155" y="15511"/>
                    <a:pt x="31656" y="13576"/>
                    <a:pt x="37127" y="7906"/>
                  </a:cubicBezTo>
                  <a:cubicBezTo>
                    <a:pt x="42598" y="2202"/>
                    <a:pt x="51804" y="0"/>
                    <a:pt x="51804" y="0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9" name="Google Shape;3889;p49"/>
            <p:cNvSpPr/>
            <p:nvPr/>
          </p:nvSpPr>
          <p:spPr>
            <a:xfrm>
              <a:off x="7482900" y="1071600"/>
              <a:ext cx="934864" cy="405325"/>
            </a:xfrm>
            <a:custGeom>
              <a:rect b="b" l="l" r="r" t="t"/>
              <a:pathLst>
                <a:path extrusionOk="0" fill="none" h="16213" w="43131">
                  <a:moveTo>
                    <a:pt x="43131" y="1"/>
                  </a:moveTo>
                  <a:cubicBezTo>
                    <a:pt x="43131" y="1"/>
                    <a:pt x="37060" y="1035"/>
                    <a:pt x="32356" y="8640"/>
                  </a:cubicBezTo>
                  <a:cubicBezTo>
                    <a:pt x="27653" y="16212"/>
                    <a:pt x="14444" y="10942"/>
                    <a:pt x="0" y="5205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0" name="Google Shape;3890;p49"/>
            <p:cNvSpPr/>
            <p:nvPr/>
          </p:nvSpPr>
          <p:spPr>
            <a:xfrm>
              <a:off x="7569150" y="929850"/>
              <a:ext cx="721381" cy="302725"/>
            </a:xfrm>
            <a:custGeom>
              <a:rect b="b" l="l" r="r" t="t"/>
              <a:pathLst>
                <a:path extrusionOk="0" fill="none" h="12109" w="33324">
                  <a:moveTo>
                    <a:pt x="0" y="934"/>
                  </a:moveTo>
                  <a:cubicBezTo>
                    <a:pt x="0" y="934"/>
                    <a:pt x="14244" y="6004"/>
                    <a:pt x="19447" y="12109"/>
                  </a:cubicBezTo>
                  <a:cubicBezTo>
                    <a:pt x="23584" y="5170"/>
                    <a:pt x="33324" y="0"/>
                    <a:pt x="33324" y="0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1" name="Google Shape;3891;p49"/>
            <p:cNvSpPr/>
            <p:nvPr/>
          </p:nvSpPr>
          <p:spPr>
            <a:xfrm>
              <a:off x="7666134" y="824993"/>
              <a:ext cx="548726" cy="200989"/>
            </a:xfrm>
            <a:custGeom>
              <a:rect b="b" l="l" r="r" t="t"/>
              <a:pathLst>
                <a:path extrusionOk="0" fill="none" h="9074" w="25319">
                  <a:moveTo>
                    <a:pt x="1" y="0"/>
                  </a:moveTo>
                  <a:cubicBezTo>
                    <a:pt x="1" y="0"/>
                    <a:pt x="8006" y="3436"/>
                    <a:pt x="13343" y="9074"/>
                  </a:cubicBezTo>
                  <a:cubicBezTo>
                    <a:pt x="17947" y="834"/>
                    <a:pt x="25319" y="501"/>
                    <a:pt x="25319" y="501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2" name="Google Shape;3892;p49"/>
            <p:cNvSpPr/>
            <p:nvPr/>
          </p:nvSpPr>
          <p:spPr>
            <a:xfrm>
              <a:off x="7929775" y="899825"/>
              <a:ext cx="572100" cy="3203150"/>
            </a:xfrm>
            <a:custGeom>
              <a:rect b="b" l="l" r="r" t="t"/>
              <a:pathLst>
                <a:path extrusionOk="0" h="128126" w="22884">
                  <a:moveTo>
                    <a:pt x="0" y="0"/>
                  </a:moveTo>
                  <a:cubicBezTo>
                    <a:pt x="1" y="3"/>
                    <a:pt x="6872" y="38896"/>
                    <a:pt x="11575" y="63646"/>
                  </a:cubicBezTo>
                  <a:cubicBezTo>
                    <a:pt x="16278" y="88430"/>
                    <a:pt x="17346" y="127858"/>
                    <a:pt x="17346" y="127858"/>
                  </a:cubicBezTo>
                  <a:lnTo>
                    <a:pt x="22883" y="128125"/>
                  </a:lnTo>
                  <a:cubicBezTo>
                    <a:pt x="22883" y="128125"/>
                    <a:pt x="22016" y="98504"/>
                    <a:pt x="14010" y="60844"/>
                  </a:cubicBezTo>
                  <a:cubicBezTo>
                    <a:pt x="6005" y="23185"/>
                    <a:pt x="1" y="2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93" name="Google Shape;3893;p49"/>
          <p:cNvGrpSpPr/>
          <p:nvPr/>
        </p:nvGrpSpPr>
        <p:grpSpPr>
          <a:xfrm flipH="1">
            <a:off x="7897045" y="-2"/>
            <a:ext cx="1322773" cy="1338296"/>
            <a:chOff x="238125" y="470675"/>
            <a:chExt cx="2524375" cy="2554000"/>
          </a:xfrm>
        </p:grpSpPr>
        <p:sp>
          <p:nvSpPr>
            <p:cNvPr id="3894" name="Google Shape;3894;p49"/>
            <p:cNvSpPr/>
            <p:nvPr/>
          </p:nvSpPr>
          <p:spPr>
            <a:xfrm>
              <a:off x="974450" y="470675"/>
              <a:ext cx="974200" cy="1541075"/>
            </a:xfrm>
            <a:custGeom>
              <a:rect b="b" l="l" r="r" t="t"/>
              <a:pathLst>
                <a:path extrusionOk="0" h="61643" w="38968">
                  <a:moveTo>
                    <a:pt x="0" y="0"/>
                  </a:moveTo>
                  <a:cubicBezTo>
                    <a:pt x="3040" y="8997"/>
                    <a:pt x="7052" y="17660"/>
                    <a:pt x="11946" y="25806"/>
                  </a:cubicBezTo>
                  <a:cubicBezTo>
                    <a:pt x="32281" y="59211"/>
                    <a:pt x="36962" y="60852"/>
                    <a:pt x="36962" y="60852"/>
                  </a:cubicBezTo>
                  <a:cubicBezTo>
                    <a:pt x="36962" y="60852"/>
                    <a:pt x="38968" y="61642"/>
                    <a:pt x="35411" y="57873"/>
                  </a:cubicBezTo>
                  <a:cubicBezTo>
                    <a:pt x="31825" y="54135"/>
                    <a:pt x="22676" y="40365"/>
                    <a:pt x="12220" y="22645"/>
                  </a:cubicBezTo>
                  <a:cubicBezTo>
                    <a:pt x="8025" y="15411"/>
                    <a:pt x="4499" y="7842"/>
                    <a:pt x="16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5" name="Google Shape;3895;p49"/>
            <p:cNvSpPr/>
            <p:nvPr/>
          </p:nvSpPr>
          <p:spPr>
            <a:xfrm>
              <a:off x="1039800" y="470675"/>
              <a:ext cx="188475" cy="116275"/>
            </a:xfrm>
            <a:custGeom>
              <a:rect b="b" l="l" r="r" t="t"/>
              <a:pathLst>
                <a:path extrusionOk="0" h="4651" w="7539">
                  <a:moveTo>
                    <a:pt x="2280" y="0"/>
                  </a:moveTo>
                  <a:cubicBezTo>
                    <a:pt x="1338" y="1429"/>
                    <a:pt x="578" y="3009"/>
                    <a:pt x="0" y="4651"/>
                  </a:cubicBezTo>
                  <a:cubicBezTo>
                    <a:pt x="2766" y="3526"/>
                    <a:pt x="5320" y="1945"/>
                    <a:pt x="75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6" name="Google Shape;3896;p49"/>
            <p:cNvSpPr/>
            <p:nvPr/>
          </p:nvSpPr>
          <p:spPr>
            <a:xfrm>
              <a:off x="1172775" y="742700"/>
              <a:ext cx="1067675" cy="160375"/>
            </a:xfrm>
            <a:custGeom>
              <a:rect b="b" l="l" r="r" t="t"/>
              <a:pathLst>
                <a:path extrusionOk="0" h="6415" w="42707">
                  <a:moveTo>
                    <a:pt x="18968" y="1520"/>
                  </a:moveTo>
                  <a:cubicBezTo>
                    <a:pt x="9971" y="1"/>
                    <a:pt x="1186" y="3314"/>
                    <a:pt x="1" y="6414"/>
                  </a:cubicBezTo>
                  <a:cubicBezTo>
                    <a:pt x="1" y="6414"/>
                    <a:pt x="8967" y="4195"/>
                    <a:pt x="17721" y="5077"/>
                  </a:cubicBezTo>
                  <a:cubicBezTo>
                    <a:pt x="26475" y="5928"/>
                    <a:pt x="42707" y="1338"/>
                    <a:pt x="42707" y="1338"/>
                  </a:cubicBezTo>
                  <a:cubicBezTo>
                    <a:pt x="42707" y="1338"/>
                    <a:pt x="27965" y="3071"/>
                    <a:pt x="18968" y="15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7" name="Google Shape;3897;p49"/>
            <p:cNvSpPr/>
            <p:nvPr/>
          </p:nvSpPr>
          <p:spPr>
            <a:xfrm>
              <a:off x="1100600" y="479775"/>
              <a:ext cx="944550" cy="297150"/>
            </a:xfrm>
            <a:custGeom>
              <a:rect b="b" l="l" r="r" t="t"/>
              <a:pathLst>
                <a:path extrusionOk="0" h="11886" w="37782">
                  <a:moveTo>
                    <a:pt x="0" y="10852"/>
                  </a:moveTo>
                  <a:cubicBezTo>
                    <a:pt x="0" y="10852"/>
                    <a:pt x="7660" y="11885"/>
                    <a:pt x="19362" y="7569"/>
                  </a:cubicBezTo>
                  <a:cubicBezTo>
                    <a:pt x="31065" y="3253"/>
                    <a:pt x="37782" y="1"/>
                    <a:pt x="37782" y="1"/>
                  </a:cubicBezTo>
                  <a:cubicBezTo>
                    <a:pt x="37782" y="1"/>
                    <a:pt x="4559" y="4439"/>
                    <a:pt x="0" y="1085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8" name="Google Shape;3898;p49"/>
            <p:cNvSpPr/>
            <p:nvPr/>
          </p:nvSpPr>
          <p:spPr>
            <a:xfrm>
              <a:off x="1057275" y="470675"/>
              <a:ext cx="509150" cy="186175"/>
            </a:xfrm>
            <a:custGeom>
              <a:rect b="b" l="l" r="r" t="t"/>
              <a:pathLst>
                <a:path extrusionOk="0" h="7447" w="20366">
                  <a:moveTo>
                    <a:pt x="1" y="6474"/>
                  </a:moveTo>
                  <a:cubicBezTo>
                    <a:pt x="1" y="6474"/>
                    <a:pt x="4469" y="7447"/>
                    <a:pt x="13010" y="3344"/>
                  </a:cubicBezTo>
                  <a:cubicBezTo>
                    <a:pt x="15502" y="2158"/>
                    <a:pt x="18025" y="1033"/>
                    <a:pt x="20366" y="0"/>
                  </a:cubicBezTo>
                  <a:lnTo>
                    <a:pt x="12311" y="0"/>
                  </a:lnTo>
                  <a:cubicBezTo>
                    <a:pt x="7113" y="1672"/>
                    <a:pt x="2250" y="3830"/>
                    <a:pt x="1" y="64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9" name="Google Shape;3899;p49"/>
            <p:cNvSpPr/>
            <p:nvPr/>
          </p:nvSpPr>
          <p:spPr>
            <a:xfrm>
              <a:off x="1786025" y="1686475"/>
              <a:ext cx="781175" cy="348825"/>
            </a:xfrm>
            <a:custGeom>
              <a:rect b="b" l="l" r="r" t="t"/>
              <a:pathLst>
                <a:path extrusionOk="0" h="13953" w="31247">
                  <a:moveTo>
                    <a:pt x="0" y="6901"/>
                  </a:moveTo>
                  <a:cubicBezTo>
                    <a:pt x="0" y="6901"/>
                    <a:pt x="4316" y="9150"/>
                    <a:pt x="12067" y="10731"/>
                  </a:cubicBezTo>
                  <a:cubicBezTo>
                    <a:pt x="19818" y="12311"/>
                    <a:pt x="31247" y="13952"/>
                    <a:pt x="31247" y="13952"/>
                  </a:cubicBezTo>
                  <a:cubicBezTo>
                    <a:pt x="31247" y="13952"/>
                    <a:pt x="9575" y="1"/>
                    <a:pt x="0" y="69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0" name="Google Shape;3900;p49"/>
            <p:cNvSpPr/>
            <p:nvPr/>
          </p:nvSpPr>
          <p:spPr>
            <a:xfrm>
              <a:off x="1641625" y="1512475"/>
              <a:ext cx="984100" cy="228000"/>
            </a:xfrm>
            <a:custGeom>
              <a:rect b="b" l="l" r="r" t="t"/>
              <a:pathLst>
                <a:path extrusionOk="0" h="9120" w="39364">
                  <a:moveTo>
                    <a:pt x="1" y="5320"/>
                  </a:moveTo>
                  <a:cubicBezTo>
                    <a:pt x="1" y="5320"/>
                    <a:pt x="2858" y="7083"/>
                    <a:pt x="11551" y="8116"/>
                  </a:cubicBezTo>
                  <a:cubicBezTo>
                    <a:pt x="20275" y="9119"/>
                    <a:pt x="39363" y="8177"/>
                    <a:pt x="39363" y="8177"/>
                  </a:cubicBezTo>
                  <a:cubicBezTo>
                    <a:pt x="39363" y="8177"/>
                    <a:pt x="5654" y="0"/>
                    <a:pt x="1" y="53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1" name="Google Shape;3901;p49"/>
            <p:cNvSpPr/>
            <p:nvPr/>
          </p:nvSpPr>
          <p:spPr>
            <a:xfrm>
              <a:off x="1369600" y="1145450"/>
              <a:ext cx="1009925" cy="117050"/>
            </a:xfrm>
            <a:custGeom>
              <a:rect b="b" l="l" r="r" t="t"/>
              <a:pathLst>
                <a:path extrusionOk="0" h="4682" w="40397">
                  <a:moveTo>
                    <a:pt x="15836" y="821"/>
                  </a:moveTo>
                  <a:cubicBezTo>
                    <a:pt x="5836" y="0"/>
                    <a:pt x="1277" y="973"/>
                    <a:pt x="0" y="3465"/>
                  </a:cubicBezTo>
                  <a:cubicBezTo>
                    <a:pt x="0" y="3465"/>
                    <a:pt x="4195" y="4620"/>
                    <a:pt x="14347" y="4651"/>
                  </a:cubicBezTo>
                  <a:cubicBezTo>
                    <a:pt x="24499" y="4681"/>
                    <a:pt x="40396" y="487"/>
                    <a:pt x="40396" y="487"/>
                  </a:cubicBezTo>
                  <a:cubicBezTo>
                    <a:pt x="40396" y="487"/>
                    <a:pt x="25837" y="1611"/>
                    <a:pt x="15836" y="82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2" name="Google Shape;3902;p49"/>
            <p:cNvSpPr/>
            <p:nvPr/>
          </p:nvSpPr>
          <p:spPr>
            <a:xfrm>
              <a:off x="1256375" y="941800"/>
              <a:ext cx="1123900" cy="158825"/>
            </a:xfrm>
            <a:custGeom>
              <a:rect b="b" l="l" r="r" t="t"/>
              <a:pathLst>
                <a:path extrusionOk="0" h="6353" w="44956">
                  <a:moveTo>
                    <a:pt x="20396" y="2006"/>
                  </a:moveTo>
                  <a:cubicBezTo>
                    <a:pt x="10669" y="1003"/>
                    <a:pt x="882" y="2371"/>
                    <a:pt x="0" y="4894"/>
                  </a:cubicBezTo>
                  <a:cubicBezTo>
                    <a:pt x="0" y="4894"/>
                    <a:pt x="16627" y="6353"/>
                    <a:pt x="26688" y="4924"/>
                  </a:cubicBezTo>
                  <a:cubicBezTo>
                    <a:pt x="32949" y="4012"/>
                    <a:pt x="39089" y="2341"/>
                    <a:pt x="44955" y="0"/>
                  </a:cubicBezTo>
                  <a:cubicBezTo>
                    <a:pt x="44955" y="0"/>
                    <a:pt x="30153" y="3009"/>
                    <a:pt x="20396" y="20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3" name="Google Shape;3903;p49"/>
            <p:cNvSpPr/>
            <p:nvPr/>
          </p:nvSpPr>
          <p:spPr>
            <a:xfrm>
              <a:off x="1509425" y="1321750"/>
              <a:ext cx="1000025" cy="193775"/>
            </a:xfrm>
            <a:custGeom>
              <a:rect b="b" l="l" r="r" t="t"/>
              <a:pathLst>
                <a:path extrusionOk="0" h="7751" w="40001">
                  <a:moveTo>
                    <a:pt x="0" y="5289"/>
                  </a:moveTo>
                  <a:cubicBezTo>
                    <a:pt x="0" y="5289"/>
                    <a:pt x="5532" y="7751"/>
                    <a:pt x="15563" y="6900"/>
                  </a:cubicBezTo>
                  <a:cubicBezTo>
                    <a:pt x="25563" y="6049"/>
                    <a:pt x="40001" y="2006"/>
                    <a:pt x="40001" y="2006"/>
                  </a:cubicBezTo>
                  <a:cubicBezTo>
                    <a:pt x="40001" y="2006"/>
                    <a:pt x="8085" y="0"/>
                    <a:pt x="0" y="52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4" name="Google Shape;3904;p49"/>
            <p:cNvSpPr/>
            <p:nvPr/>
          </p:nvSpPr>
          <p:spPr>
            <a:xfrm>
              <a:off x="1457750" y="1682675"/>
              <a:ext cx="237100" cy="1041850"/>
            </a:xfrm>
            <a:custGeom>
              <a:rect b="b" l="l" r="r" t="t"/>
              <a:pathLst>
                <a:path extrusionOk="0" h="41674" w="9484">
                  <a:moveTo>
                    <a:pt x="8085" y="1"/>
                  </a:moveTo>
                  <a:cubicBezTo>
                    <a:pt x="8085" y="1"/>
                    <a:pt x="1611" y="12098"/>
                    <a:pt x="608" y="22281"/>
                  </a:cubicBezTo>
                  <a:cubicBezTo>
                    <a:pt x="31" y="28725"/>
                    <a:pt x="0" y="35229"/>
                    <a:pt x="486" y="41673"/>
                  </a:cubicBezTo>
                  <a:cubicBezTo>
                    <a:pt x="486" y="41673"/>
                    <a:pt x="2432" y="26871"/>
                    <a:pt x="5411" y="18603"/>
                  </a:cubicBezTo>
                  <a:cubicBezTo>
                    <a:pt x="8359" y="10366"/>
                    <a:pt x="9484" y="2433"/>
                    <a:pt x="80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5" name="Google Shape;3905;p49"/>
            <p:cNvSpPr/>
            <p:nvPr/>
          </p:nvSpPr>
          <p:spPr>
            <a:xfrm>
              <a:off x="975975" y="1245000"/>
              <a:ext cx="465825" cy="1024350"/>
            </a:xfrm>
            <a:custGeom>
              <a:rect b="b" l="l" r="r" t="t"/>
              <a:pathLst>
                <a:path extrusionOk="0" h="40974" w="18633">
                  <a:moveTo>
                    <a:pt x="16019" y="0"/>
                  </a:moveTo>
                  <a:cubicBezTo>
                    <a:pt x="16019" y="0"/>
                    <a:pt x="7022" y="11338"/>
                    <a:pt x="3526" y="21064"/>
                  </a:cubicBezTo>
                  <a:cubicBezTo>
                    <a:pt x="0" y="30760"/>
                    <a:pt x="1520" y="40973"/>
                    <a:pt x="1520" y="40973"/>
                  </a:cubicBezTo>
                  <a:cubicBezTo>
                    <a:pt x="1520" y="40973"/>
                    <a:pt x="2888" y="26535"/>
                    <a:pt x="7478" y="19818"/>
                  </a:cubicBezTo>
                  <a:cubicBezTo>
                    <a:pt x="12098" y="13101"/>
                    <a:pt x="18633" y="4681"/>
                    <a:pt x="160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6" name="Google Shape;3906;p49"/>
            <p:cNvSpPr/>
            <p:nvPr/>
          </p:nvSpPr>
          <p:spPr>
            <a:xfrm>
              <a:off x="1246500" y="1472200"/>
              <a:ext cx="328300" cy="998525"/>
            </a:xfrm>
            <a:custGeom>
              <a:rect b="b" l="l" r="r" t="t"/>
              <a:pathLst>
                <a:path extrusionOk="0" h="39941" w="13132">
                  <a:moveTo>
                    <a:pt x="11186" y="0"/>
                  </a:moveTo>
                  <a:cubicBezTo>
                    <a:pt x="11186" y="0"/>
                    <a:pt x="5836" y="10700"/>
                    <a:pt x="2948" y="21216"/>
                  </a:cubicBezTo>
                  <a:cubicBezTo>
                    <a:pt x="61" y="31733"/>
                    <a:pt x="0" y="39940"/>
                    <a:pt x="0" y="39940"/>
                  </a:cubicBezTo>
                  <a:cubicBezTo>
                    <a:pt x="0" y="39940"/>
                    <a:pt x="4651" y="26019"/>
                    <a:pt x="8146" y="18876"/>
                  </a:cubicBezTo>
                  <a:cubicBezTo>
                    <a:pt x="11611" y="11733"/>
                    <a:pt x="13131" y="5259"/>
                    <a:pt x="111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7" name="Google Shape;3907;p49"/>
            <p:cNvSpPr/>
            <p:nvPr/>
          </p:nvSpPr>
          <p:spPr>
            <a:xfrm>
              <a:off x="1659100" y="1861250"/>
              <a:ext cx="161125" cy="967375"/>
            </a:xfrm>
            <a:custGeom>
              <a:rect b="b" l="l" r="r" t="t"/>
              <a:pathLst>
                <a:path extrusionOk="0" h="38695" w="6445">
                  <a:moveTo>
                    <a:pt x="305" y="21156"/>
                  </a:moveTo>
                  <a:cubicBezTo>
                    <a:pt x="639" y="33466"/>
                    <a:pt x="2980" y="38694"/>
                    <a:pt x="2980" y="38694"/>
                  </a:cubicBezTo>
                  <a:cubicBezTo>
                    <a:pt x="2980" y="38694"/>
                    <a:pt x="2007" y="27934"/>
                    <a:pt x="3740" y="17995"/>
                  </a:cubicBezTo>
                  <a:cubicBezTo>
                    <a:pt x="5472" y="8056"/>
                    <a:pt x="6445" y="2220"/>
                    <a:pt x="4986" y="1"/>
                  </a:cubicBezTo>
                  <a:cubicBezTo>
                    <a:pt x="4955" y="1"/>
                    <a:pt x="1" y="8846"/>
                    <a:pt x="305" y="211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8" name="Google Shape;3908;p49"/>
            <p:cNvSpPr/>
            <p:nvPr/>
          </p:nvSpPr>
          <p:spPr>
            <a:xfrm>
              <a:off x="1865050" y="1953200"/>
              <a:ext cx="897450" cy="1071475"/>
            </a:xfrm>
            <a:custGeom>
              <a:rect b="b" l="l" r="r" t="t"/>
              <a:pathLst>
                <a:path extrusionOk="0" h="42859" w="35898">
                  <a:moveTo>
                    <a:pt x="0" y="1"/>
                  </a:moveTo>
                  <a:cubicBezTo>
                    <a:pt x="0" y="1"/>
                    <a:pt x="912" y="7782"/>
                    <a:pt x="10548" y="18238"/>
                  </a:cubicBezTo>
                  <a:cubicBezTo>
                    <a:pt x="20153" y="28694"/>
                    <a:pt x="35898" y="42859"/>
                    <a:pt x="35898" y="42859"/>
                  </a:cubicBezTo>
                  <a:cubicBezTo>
                    <a:pt x="35898" y="42859"/>
                    <a:pt x="13070" y="7144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9" name="Google Shape;3909;p49"/>
            <p:cNvSpPr/>
            <p:nvPr/>
          </p:nvSpPr>
          <p:spPr>
            <a:xfrm>
              <a:off x="827800" y="1084650"/>
              <a:ext cx="454425" cy="935450"/>
            </a:xfrm>
            <a:custGeom>
              <a:rect b="b" l="l" r="r" t="t"/>
              <a:pathLst>
                <a:path extrusionOk="0" h="37418" w="18177">
                  <a:moveTo>
                    <a:pt x="16353" y="7995"/>
                  </a:moveTo>
                  <a:cubicBezTo>
                    <a:pt x="17721" y="5563"/>
                    <a:pt x="18177" y="2736"/>
                    <a:pt x="17690" y="1"/>
                  </a:cubicBezTo>
                  <a:cubicBezTo>
                    <a:pt x="12857" y="3952"/>
                    <a:pt x="9210" y="9150"/>
                    <a:pt x="7173" y="15046"/>
                  </a:cubicBezTo>
                  <a:cubicBezTo>
                    <a:pt x="3860" y="24712"/>
                    <a:pt x="3800" y="28269"/>
                    <a:pt x="2584" y="31612"/>
                  </a:cubicBezTo>
                  <a:cubicBezTo>
                    <a:pt x="1824" y="33588"/>
                    <a:pt x="973" y="35533"/>
                    <a:pt x="0" y="37418"/>
                  </a:cubicBezTo>
                  <a:cubicBezTo>
                    <a:pt x="3769" y="33709"/>
                    <a:pt x="6596" y="29150"/>
                    <a:pt x="8237" y="24104"/>
                  </a:cubicBezTo>
                  <a:cubicBezTo>
                    <a:pt x="10943" y="15715"/>
                    <a:pt x="14043" y="12311"/>
                    <a:pt x="16353" y="79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0" name="Google Shape;3910;p49"/>
            <p:cNvSpPr/>
            <p:nvPr/>
          </p:nvSpPr>
          <p:spPr>
            <a:xfrm>
              <a:off x="323975" y="780700"/>
              <a:ext cx="785750" cy="646700"/>
            </a:xfrm>
            <a:custGeom>
              <a:rect b="b" l="l" r="r" t="t"/>
              <a:pathLst>
                <a:path extrusionOk="0" h="25868" w="31430">
                  <a:moveTo>
                    <a:pt x="31430" y="0"/>
                  </a:moveTo>
                  <a:cubicBezTo>
                    <a:pt x="31430" y="0"/>
                    <a:pt x="17873" y="9271"/>
                    <a:pt x="10122" y="16171"/>
                  </a:cubicBezTo>
                  <a:cubicBezTo>
                    <a:pt x="2341" y="23071"/>
                    <a:pt x="1" y="25867"/>
                    <a:pt x="1" y="25867"/>
                  </a:cubicBezTo>
                  <a:cubicBezTo>
                    <a:pt x="1" y="25867"/>
                    <a:pt x="30336" y="9849"/>
                    <a:pt x="314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1" name="Google Shape;3911;p49"/>
            <p:cNvSpPr/>
            <p:nvPr/>
          </p:nvSpPr>
          <p:spPr>
            <a:xfrm>
              <a:off x="238125" y="638600"/>
              <a:ext cx="824500" cy="425550"/>
            </a:xfrm>
            <a:custGeom>
              <a:rect b="b" l="l" r="r" t="t"/>
              <a:pathLst>
                <a:path extrusionOk="0" h="17022" w="32980">
                  <a:moveTo>
                    <a:pt x="32979" y="578"/>
                  </a:moveTo>
                  <a:cubicBezTo>
                    <a:pt x="32979" y="578"/>
                    <a:pt x="25928" y="0"/>
                    <a:pt x="17326" y="4590"/>
                  </a:cubicBezTo>
                  <a:cubicBezTo>
                    <a:pt x="10456" y="8268"/>
                    <a:pt x="2796" y="14286"/>
                    <a:pt x="0" y="16536"/>
                  </a:cubicBezTo>
                  <a:lnTo>
                    <a:pt x="0" y="17022"/>
                  </a:lnTo>
                  <a:cubicBezTo>
                    <a:pt x="5350" y="14955"/>
                    <a:pt x="28450" y="5836"/>
                    <a:pt x="32979" y="57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2" name="Google Shape;3912;p49"/>
            <p:cNvSpPr/>
            <p:nvPr/>
          </p:nvSpPr>
          <p:spPr>
            <a:xfrm>
              <a:off x="336150" y="502575"/>
              <a:ext cx="696075" cy="158075"/>
            </a:xfrm>
            <a:custGeom>
              <a:rect b="b" l="l" r="r" t="t"/>
              <a:pathLst>
                <a:path extrusionOk="0" h="6323" w="27843">
                  <a:moveTo>
                    <a:pt x="17447" y="5229"/>
                  </a:moveTo>
                  <a:cubicBezTo>
                    <a:pt x="22159" y="6323"/>
                    <a:pt x="27843" y="3223"/>
                    <a:pt x="27691" y="3101"/>
                  </a:cubicBezTo>
                  <a:cubicBezTo>
                    <a:pt x="27691" y="3101"/>
                    <a:pt x="20274" y="1"/>
                    <a:pt x="13405" y="1064"/>
                  </a:cubicBezTo>
                  <a:cubicBezTo>
                    <a:pt x="8845" y="1855"/>
                    <a:pt x="4347" y="3071"/>
                    <a:pt x="0" y="4742"/>
                  </a:cubicBezTo>
                  <a:cubicBezTo>
                    <a:pt x="0" y="4742"/>
                    <a:pt x="12766" y="4165"/>
                    <a:pt x="17447" y="52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3" name="Google Shape;3913;p49"/>
            <p:cNvSpPr/>
            <p:nvPr/>
          </p:nvSpPr>
          <p:spPr>
            <a:xfrm>
              <a:off x="599825" y="930400"/>
              <a:ext cx="601100" cy="671775"/>
            </a:xfrm>
            <a:custGeom>
              <a:rect b="b" l="l" r="r" t="t"/>
              <a:pathLst>
                <a:path extrusionOk="0" h="26871" w="24044">
                  <a:moveTo>
                    <a:pt x="23131" y="0"/>
                  </a:moveTo>
                  <a:cubicBezTo>
                    <a:pt x="23131" y="0"/>
                    <a:pt x="12675" y="10092"/>
                    <a:pt x="7387" y="16262"/>
                  </a:cubicBezTo>
                  <a:cubicBezTo>
                    <a:pt x="2098" y="22432"/>
                    <a:pt x="0" y="26870"/>
                    <a:pt x="0" y="26870"/>
                  </a:cubicBezTo>
                  <a:cubicBezTo>
                    <a:pt x="0" y="26870"/>
                    <a:pt x="10669" y="17204"/>
                    <a:pt x="16292" y="11763"/>
                  </a:cubicBezTo>
                  <a:cubicBezTo>
                    <a:pt x="21916" y="6292"/>
                    <a:pt x="24043" y="2706"/>
                    <a:pt x="231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14" name="Google Shape;3914;p49"/>
          <p:cNvGrpSpPr/>
          <p:nvPr/>
        </p:nvGrpSpPr>
        <p:grpSpPr>
          <a:xfrm flipH="1" rot="7923048">
            <a:off x="-138855" y="-298972"/>
            <a:ext cx="913676" cy="1677934"/>
            <a:chOff x="4830275" y="2608450"/>
            <a:chExt cx="1324325" cy="2432075"/>
          </a:xfrm>
        </p:grpSpPr>
        <p:sp>
          <p:nvSpPr>
            <p:cNvPr id="3915" name="Google Shape;3915;p49"/>
            <p:cNvSpPr/>
            <p:nvPr/>
          </p:nvSpPr>
          <p:spPr>
            <a:xfrm>
              <a:off x="5018750" y="3690575"/>
              <a:ext cx="519575" cy="1330675"/>
            </a:xfrm>
            <a:custGeom>
              <a:rect b="b" l="l" r="r" t="t"/>
              <a:pathLst>
                <a:path extrusionOk="0" h="53227" w="20783">
                  <a:moveTo>
                    <a:pt x="1" y="1"/>
                  </a:moveTo>
                  <a:lnTo>
                    <a:pt x="1" y="1"/>
                  </a:lnTo>
                  <a:cubicBezTo>
                    <a:pt x="9107" y="15979"/>
                    <a:pt x="15111" y="32291"/>
                    <a:pt x="19781" y="52405"/>
                  </a:cubicBezTo>
                  <a:cubicBezTo>
                    <a:pt x="19901" y="52951"/>
                    <a:pt x="20152" y="53227"/>
                    <a:pt x="20368" y="53227"/>
                  </a:cubicBezTo>
                  <a:cubicBezTo>
                    <a:pt x="20574" y="53227"/>
                    <a:pt x="20749" y="52976"/>
                    <a:pt x="20749" y="52472"/>
                  </a:cubicBezTo>
                  <a:cubicBezTo>
                    <a:pt x="20782" y="25152"/>
                    <a:pt x="13777" y="16513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6" name="Google Shape;3916;p49"/>
            <p:cNvSpPr/>
            <p:nvPr/>
          </p:nvSpPr>
          <p:spPr>
            <a:xfrm>
              <a:off x="5531825" y="3352850"/>
              <a:ext cx="622775" cy="1631100"/>
            </a:xfrm>
            <a:custGeom>
              <a:rect b="b" l="l" r="r" t="t"/>
              <a:pathLst>
                <a:path extrusionOk="0" h="65244" w="24911">
                  <a:moveTo>
                    <a:pt x="24910" y="0"/>
                  </a:moveTo>
                  <a:lnTo>
                    <a:pt x="24910" y="0"/>
                  </a:lnTo>
                  <a:cubicBezTo>
                    <a:pt x="21508" y="3503"/>
                    <a:pt x="18139" y="7539"/>
                    <a:pt x="14803" y="12076"/>
                  </a:cubicBezTo>
                  <a:cubicBezTo>
                    <a:pt x="12835" y="14777"/>
                    <a:pt x="10900" y="17646"/>
                    <a:pt x="9132" y="21315"/>
                  </a:cubicBezTo>
                  <a:cubicBezTo>
                    <a:pt x="5930" y="27954"/>
                    <a:pt x="3662" y="36693"/>
                    <a:pt x="2261" y="45199"/>
                  </a:cubicBezTo>
                  <a:cubicBezTo>
                    <a:pt x="1227" y="51637"/>
                    <a:pt x="559" y="57908"/>
                    <a:pt x="59" y="64213"/>
                  </a:cubicBezTo>
                  <a:cubicBezTo>
                    <a:pt x="0" y="64861"/>
                    <a:pt x="265" y="65244"/>
                    <a:pt x="548" y="65244"/>
                  </a:cubicBezTo>
                  <a:cubicBezTo>
                    <a:pt x="745" y="65244"/>
                    <a:pt x="950" y="65058"/>
                    <a:pt x="1060" y="64646"/>
                  </a:cubicBezTo>
                  <a:cubicBezTo>
                    <a:pt x="3928" y="53672"/>
                    <a:pt x="6931" y="43064"/>
                    <a:pt x="10500" y="32557"/>
                  </a:cubicBezTo>
                  <a:cubicBezTo>
                    <a:pt x="14636" y="20215"/>
                    <a:pt x="19340" y="8339"/>
                    <a:pt x="249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7" name="Google Shape;3917;p49"/>
            <p:cNvSpPr/>
            <p:nvPr/>
          </p:nvSpPr>
          <p:spPr>
            <a:xfrm>
              <a:off x="5366500" y="3998300"/>
              <a:ext cx="170975" cy="1031600"/>
            </a:xfrm>
            <a:custGeom>
              <a:rect b="b" l="l" r="r" t="t"/>
              <a:pathLst>
                <a:path extrusionOk="0" fill="none" h="41264" w="6839">
                  <a:moveTo>
                    <a:pt x="5071" y="1"/>
                  </a:moveTo>
                  <a:cubicBezTo>
                    <a:pt x="1" y="16746"/>
                    <a:pt x="768" y="32090"/>
                    <a:pt x="6839" y="41264"/>
                  </a:cubicBezTo>
                </a:path>
              </a:pathLst>
            </a:custGeom>
            <a:noFill/>
            <a:ln cap="flat" cmpd="sng" w="50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8" name="Google Shape;3918;p49"/>
            <p:cNvSpPr/>
            <p:nvPr/>
          </p:nvSpPr>
          <p:spPr>
            <a:xfrm>
              <a:off x="5467400" y="3605525"/>
              <a:ext cx="231025" cy="403925"/>
            </a:xfrm>
            <a:custGeom>
              <a:rect b="b" l="l" r="r" t="t"/>
              <a:pathLst>
                <a:path extrusionOk="0" h="16157" w="9241">
                  <a:moveTo>
                    <a:pt x="4237" y="0"/>
                  </a:moveTo>
                  <a:cubicBezTo>
                    <a:pt x="4037" y="0"/>
                    <a:pt x="2870" y="67"/>
                    <a:pt x="2669" y="67"/>
                  </a:cubicBezTo>
                  <a:cubicBezTo>
                    <a:pt x="668" y="5238"/>
                    <a:pt x="1" y="10608"/>
                    <a:pt x="801" y="15712"/>
                  </a:cubicBezTo>
                  <a:cubicBezTo>
                    <a:pt x="829" y="15901"/>
                    <a:pt x="944" y="16157"/>
                    <a:pt x="1093" y="16157"/>
                  </a:cubicBezTo>
                  <a:cubicBezTo>
                    <a:pt x="1128" y="16157"/>
                    <a:pt x="1164" y="16143"/>
                    <a:pt x="1202" y="16112"/>
                  </a:cubicBezTo>
                  <a:cubicBezTo>
                    <a:pt x="1235" y="16079"/>
                    <a:pt x="1302" y="16012"/>
                    <a:pt x="1335" y="15912"/>
                  </a:cubicBezTo>
                  <a:cubicBezTo>
                    <a:pt x="1902" y="14411"/>
                    <a:pt x="6739" y="4904"/>
                    <a:pt x="9241" y="2035"/>
                  </a:cubicBezTo>
                  <a:cubicBezTo>
                    <a:pt x="9074" y="1902"/>
                    <a:pt x="8974" y="1768"/>
                    <a:pt x="8807" y="1702"/>
                  </a:cubicBezTo>
                  <a:cubicBezTo>
                    <a:pt x="8540" y="1902"/>
                    <a:pt x="8307" y="2102"/>
                    <a:pt x="8040" y="2369"/>
                  </a:cubicBezTo>
                  <a:cubicBezTo>
                    <a:pt x="8207" y="2069"/>
                    <a:pt x="8340" y="1768"/>
                    <a:pt x="8507" y="1502"/>
                  </a:cubicBezTo>
                  <a:cubicBezTo>
                    <a:pt x="7873" y="1034"/>
                    <a:pt x="7173" y="701"/>
                    <a:pt x="6472" y="434"/>
                  </a:cubicBezTo>
                  <a:cubicBezTo>
                    <a:pt x="6139" y="834"/>
                    <a:pt x="5838" y="1235"/>
                    <a:pt x="5538" y="1668"/>
                  </a:cubicBezTo>
                  <a:lnTo>
                    <a:pt x="5905" y="267"/>
                  </a:lnTo>
                  <a:cubicBezTo>
                    <a:pt x="5605" y="201"/>
                    <a:pt x="5338" y="100"/>
                    <a:pt x="5038" y="67"/>
                  </a:cubicBezTo>
                  <a:cubicBezTo>
                    <a:pt x="4404" y="834"/>
                    <a:pt x="3837" y="1668"/>
                    <a:pt x="3303" y="2502"/>
                  </a:cubicBezTo>
                  <a:cubicBezTo>
                    <a:pt x="3503" y="1602"/>
                    <a:pt x="3837" y="768"/>
                    <a:pt x="42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9" name="Google Shape;3919;p49"/>
            <p:cNvSpPr/>
            <p:nvPr/>
          </p:nvSpPr>
          <p:spPr>
            <a:xfrm>
              <a:off x="5485950" y="3631375"/>
              <a:ext cx="295875" cy="378250"/>
            </a:xfrm>
            <a:custGeom>
              <a:rect b="b" l="l" r="r" t="t"/>
              <a:pathLst>
                <a:path extrusionOk="0" h="15130" w="11835">
                  <a:moveTo>
                    <a:pt x="5997" y="0"/>
                  </a:moveTo>
                  <a:cubicBezTo>
                    <a:pt x="2661" y="4437"/>
                    <a:pt x="626" y="9441"/>
                    <a:pt x="59" y="14578"/>
                  </a:cubicBezTo>
                  <a:cubicBezTo>
                    <a:pt x="1" y="14841"/>
                    <a:pt x="71" y="15129"/>
                    <a:pt x="246" y="15129"/>
                  </a:cubicBezTo>
                  <a:cubicBezTo>
                    <a:pt x="271" y="15129"/>
                    <a:pt x="297" y="15124"/>
                    <a:pt x="326" y="15111"/>
                  </a:cubicBezTo>
                  <a:cubicBezTo>
                    <a:pt x="393" y="15111"/>
                    <a:pt x="460" y="15045"/>
                    <a:pt x="493" y="14978"/>
                  </a:cubicBezTo>
                  <a:cubicBezTo>
                    <a:pt x="1460" y="13677"/>
                    <a:pt x="8666" y="5838"/>
                    <a:pt x="11834" y="3703"/>
                  </a:cubicBezTo>
                  <a:cubicBezTo>
                    <a:pt x="11768" y="3536"/>
                    <a:pt x="11668" y="3403"/>
                    <a:pt x="11568" y="3203"/>
                  </a:cubicBezTo>
                  <a:cubicBezTo>
                    <a:pt x="11234" y="3336"/>
                    <a:pt x="10934" y="3436"/>
                    <a:pt x="10634" y="3603"/>
                  </a:cubicBezTo>
                  <a:cubicBezTo>
                    <a:pt x="10834" y="3403"/>
                    <a:pt x="11101" y="3169"/>
                    <a:pt x="11301" y="2903"/>
                  </a:cubicBezTo>
                  <a:cubicBezTo>
                    <a:pt x="10800" y="2336"/>
                    <a:pt x="10233" y="1768"/>
                    <a:pt x="9600" y="1368"/>
                  </a:cubicBezTo>
                  <a:cubicBezTo>
                    <a:pt x="9166" y="1602"/>
                    <a:pt x="8766" y="1935"/>
                    <a:pt x="8399" y="2269"/>
                  </a:cubicBezTo>
                  <a:cubicBezTo>
                    <a:pt x="8599" y="1869"/>
                    <a:pt x="8832" y="1435"/>
                    <a:pt x="9099" y="1035"/>
                  </a:cubicBezTo>
                  <a:cubicBezTo>
                    <a:pt x="8832" y="868"/>
                    <a:pt x="8599" y="734"/>
                    <a:pt x="8299" y="601"/>
                  </a:cubicBezTo>
                  <a:cubicBezTo>
                    <a:pt x="7465" y="1201"/>
                    <a:pt x="6731" y="1835"/>
                    <a:pt x="5964" y="2502"/>
                  </a:cubicBezTo>
                  <a:cubicBezTo>
                    <a:pt x="6431" y="1702"/>
                    <a:pt x="6931" y="1001"/>
                    <a:pt x="7565" y="334"/>
                  </a:cubicBezTo>
                  <a:cubicBezTo>
                    <a:pt x="7331" y="234"/>
                    <a:pt x="6230" y="34"/>
                    <a:pt x="59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0" name="Google Shape;3920;p49"/>
            <p:cNvSpPr/>
            <p:nvPr/>
          </p:nvSpPr>
          <p:spPr>
            <a:xfrm>
              <a:off x="5308125" y="3614700"/>
              <a:ext cx="218525" cy="392625"/>
            </a:xfrm>
            <a:custGeom>
              <a:rect b="b" l="l" r="r" t="t"/>
              <a:pathLst>
                <a:path extrusionOk="0" h="15705" w="8741">
                  <a:moveTo>
                    <a:pt x="5938" y="0"/>
                  </a:moveTo>
                  <a:cubicBezTo>
                    <a:pt x="5738" y="34"/>
                    <a:pt x="5505" y="67"/>
                    <a:pt x="5238" y="134"/>
                  </a:cubicBezTo>
                  <a:cubicBezTo>
                    <a:pt x="5605" y="834"/>
                    <a:pt x="5871" y="1635"/>
                    <a:pt x="6005" y="2469"/>
                  </a:cubicBezTo>
                  <a:cubicBezTo>
                    <a:pt x="5505" y="1702"/>
                    <a:pt x="5004" y="1001"/>
                    <a:pt x="4404" y="367"/>
                  </a:cubicBezTo>
                  <a:cubicBezTo>
                    <a:pt x="4104" y="467"/>
                    <a:pt x="3770" y="567"/>
                    <a:pt x="3503" y="701"/>
                  </a:cubicBezTo>
                  <a:cubicBezTo>
                    <a:pt x="3570" y="1135"/>
                    <a:pt x="3703" y="1568"/>
                    <a:pt x="3737" y="2002"/>
                  </a:cubicBezTo>
                  <a:cubicBezTo>
                    <a:pt x="3503" y="1635"/>
                    <a:pt x="3203" y="1301"/>
                    <a:pt x="2903" y="968"/>
                  </a:cubicBezTo>
                  <a:cubicBezTo>
                    <a:pt x="2169" y="1335"/>
                    <a:pt x="1402" y="1802"/>
                    <a:pt x="734" y="2335"/>
                  </a:cubicBezTo>
                  <a:cubicBezTo>
                    <a:pt x="868" y="2569"/>
                    <a:pt x="1001" y="2869"/>
                    <a:pt x="1101" y="3136"/>
                  </a:cubicBezTo>
                  <a:cubicBezTo>
                    <a:pt x="868" y="2902"/>
                    <a:pt x="668" y="2736"/>
                    <a:pt x="368" y="2636"/>
                  </a:cubicBezTo>
                  <a:cubicBezTo>
                    <a:pt x="267" y="2802"/>
                    <a:pt x="101" y="2902"/>
                    <a:pt x="1" y="3036"/>
                  </a:cubicBezTo>
                  <a:cubicBezTo>
                    <a:pt x="1735" y="4137"/>
                    <a:pt x="3236" y="5671"/>
                    <a:pt x="4370" y="7539"/>
                  </a:cubicBezTo>
                  <a:cubicBezTo>
                    <a:pt x="5038" y="8640"/>
                    <a:pt x="5571" y="9807"/>
                    <a:pt x="5938" y="11075"/>
                  </a:cubicBezTo>
                  <a:cubicBezTo>
                    <a:pt x="6405" y="12509"/>
                    <a:pt x="6505" y="14044"/>
                    <a:pt x="6939" y="15478"/>
                  </a:cubicBezTo>
                  <a:cubicBezTo>
                    <a:pt x="7006" y="15545"/>
                    <a:pt x="7006" y="15645"/>
                    <a:pt x="7072" y="15678"/>
                  </a:cubicBezTo>
                  <a:cubicBezTo>
                    <a:pt x="7100" y="15697"/>
                    <a:pt x="7128" y="15705"/>
                    <a:pt x="7156" y="15705"/>
                  </a:cubicBezTo>
                  <a:cubicBezTo>
                    <a:pt x="7333" y="15705"/>
                    <a:pt x="7511" y="15379"/>
                    <a:pt x="7539" y="15178"/>
                  </a:cubicBezTo>
                  <a:cubicBezTo>
                    <a:pt x="8740" y="9974"/>
                    <a:pt x="8340" y="4170"/>
                    <a:pt x="5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1" name="Google Shape;3921;p49"/>
            <p:cNvSpPr/>
            <p:nvPr/>
          </p:nvSpPr>
          <p:spPr>
            <a:xfrm>
              <a:off x="5204725" y="3765650"/>
              <a:ext cx="281050" cy="240500"/>
            </a:xfrm>
            <a:custGeom>
              <a:rect b="b" l="l" r="r" t="t"/>
              <a:pathLst>
                <a:path extrusionOk="0" h="9620" w="11242">
                  <a:moveTo>
                    <a:pt x="1802" y="0"/>
                  </a:moveTo>
                  <a:cubicBezTo>
                    <a:pt x="1668" y="167"/>
                    <a:pt x="1568" y="334"/>
                    <a:pt x="1468" y="500"/>
                  </a:cubicBezTo>
                  <a:cubicBezTo>
                    <a:pt x="2068" y="767"/>
                    <a:pt x="2669" y="1134"/>
                    <a:pt x="3203" y="1601"/>
                  </a:cubicBezTo>
                  <a:cubicBezTo>
                    <a:pt x="2502" y="1368"/>
                    <a:pt x="1835" y="1268"/>
                    <a:pt x="1101" y="1168"/>
                  </a:cubicBezTo>
                  <a:cubicBezTo>
                    <a:pt x="1001" y="1434"/>
                    <a:pt x="868" y="1668"/>
                    <a:pt x="768" y="1968"/>
                  </a:cubicBezTo>
                  <a:cubicBezTo>
                    <a:pt x="1068" y="2168"/>
                    <a:pt x="1368" y="2435"/>
                    <a:pt x="1668" y="2669"/>
                  </a:cubicBezTo>
                  <a:cubicBezTo>
                    <a:pt x="1301" y="2602"/>
                    <a:pt x="968" y="2502"/>
                    <a:pt x="567" y="2502"/>
                  </a:cubicBezTo>
                  <a:cubicBezTo>
                    <a:pt x="334" y="3202"/>
                    <a:pt x="167" y="3970"/>
                    <a:pt x="67" y="4703"/>
                  </a:cubicBezTo>
                  <a:cubicBezTo>
                    <a:pt x="267" y="4803"/>
                    <a:pt x="534" y="4870"/>
                    <a:pt x="734" y="5004"/>
                  </a:cubicBezTo>
                  <a:cubicBezTo>
                    <a:pt x="501" y="5004"/>
                    <a:pt x="234" y="5037"/>
                    <a:pt x="34" y="5104"/>
                  </a:cubicBezTo>
                  <a:cubicBezTo>
                    <a:pt x="0" y="5304"/>
                    <a:pt x="0" y="5504"/>
                    <a:pt x="0" y="5671"/>
                  </a:cubicBezTo>
                  <a:cubicBezTo>
                    <a:pt x="608" y="5547"/>
                    <a:pt x="1230" y="5487"/>
                    <a:pt x="1857" y="5487"/>
                  </a:cubicBezTo>
                  <a:cubicBezTo>
                    <a:pt x="2916" y="5487"/>
                    <a:pt x="3990" y="5657"/>
                    <a:pt x="5037" y="5971"/>
                  </a:cubicBezTo>
                  <a:cubicBezTo>
                    <a:pt x="6038" y="6271"/>
                    <a:pt x="7005" y="6705"/>
                    <a:pt x="7906" y="7305"/>
                  </a:cubicBezTo>
                  <a:cubicBezTo>
                    <a:pt x="8973" y="7972"/>
                    <a:pt x="9874" y="8906"/>
                    <a:pt x="10908" y="9540"/>
                  </a:cubicBezTo>
                  <a:cubicBezTo>
                    <a:pt x="10957" y="9589"/>
                    <a:pt x="11006" y="9620"/>
                    <a:pt x="11042" y="9620"/>
                  </a:cubicBezTo>
                  <a:cubicBezTo>
                    <a:pt x="11055" y="9620"/>
                    <a:pt x="11066" y="9616"/>
                    <a:pt x="11075" y="9607"/>
                  </a:cubicBezTo>
                  <a:cubicBezTo>
                    <a:pt x="11242" y="9540"/>
                    <a:pt x="11208" y="9207"/>
                    <a:pt x="11075" y="8973"/>
                  </a:cubicBezTo>
                  <a:cubicBezTo>
                    <a:pt x="8907" y="4837"/>
                    <a:pt x="5504" y="1301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2" name="Google Shape;3922;p49"/>
            <p:cNvSpPr/>
            <p:nvPr/>
          </p:nvSpPr>
          <p:spPr>
            <a:xfrm>
              <a:off x="5479925" y="3749800"/>
              <a:ext cx="372775" cy="253875"/>
            </a:xfrm>
            <a:custGeom>
              <a:rect b="b" l="l" r="r" t="t"/>
              <a:pathLst>
                <a:path extrusionOk="0" h="10155" w="14911">
                  <a:moveTo>
                    <a:pt x="12909" y="0"/>
                  </a:moveTo>
                  <a:cubicBezTo>
                    <a:pt x="8039" y="1301"/>
                    <a:pt x="3369" y="5071"/>
                    <a:pt x="300" y="9474"/>
                  </a:cubicBezTo>
                  <a:cubicBezTo>
                    <a:pt x="134" y="9741"/>
                    <a:pt x="0" y="10107"/>
                    <a:pt x="234" y="10141"/>
                  </a:cubicBezTo>
                  <a:cubicBezTo>
                    <a:pt x="263" y="10151"/>
                    <a:pt x="289" y="10155"/>
                    <a:pt x="315" y="10155"/>
                  </a:cubicBezTo>
                  <a:cubicBezTo>
                    <a:pt x="376" y="10155"/>
                    <a:pt x="430" y="10131"/>
                    <a:pt x="501" y="10107"/>
                  </a:cubicBezTo>
                  <a:cubicBezTo>
                    <a:pt x="1902" y="9474"/>
                    <a:pt x="3169" y="8440"/>
                    <a:pt x="4537" y="7772"/>
                  </a:cubicBezTo>
                  <a:cubicBezTo>
                    <a:pt x="5804" y="7172"/>
                    <a:pt x="7072" y="6672"/>
                    <a:pt x="8373" y="6405"/>
                  </a:cubicBezTo>
                  <a:cubicBezTo>
                    <a:pt x="9645" y="6077"/>
                    <a:pt x="10939" y="5917"/>
                    <a:pt x="12204" y="5917"/>
                  </a:cubicBezTo>
                  <a:cubicBezTo>
                    <a:pt x="13129" y="5917"/>
                    <a:pt x="14038" y="6002"/>
                    <a:pt x="14911" y="6171"/>
                  </a:cubicBezTo>
                  <a:lnTo>
                    <a:pt x="14911" y="5604"/>
                  </a:lnTo>
                  <a:cubicBezTo>
                    <a:pt x="14644" y="5504"/>
                    <a:pt x="14344" y="5504"/>
                    <a:pt x="14010" y="5471"/>
                  </a:cubicBezTo>
                  <a:cubicBezTo>
                    <a:pt x="14310" y="5404"/>
                    <a:pt x="14577" y="5271"/>
                    <a:pt x="14877" y="5171"/>
                  </a:cubicBezTo>
                  <a:cubicBezTo>
                    <a:pt x="14811" y="4337"/>
                    <a:pt x="14644" y="3503"/>
                    <a:pt x="14377" y="2769"/>
                  </a:cubicBezTo>
                  <a:cubicBezTo>
                    <a:pt x="13910" y="2769"/>
                    <a:pt x="13476" y="2836"/>
                    <a:pt x="13009" y="2936"/>
                  </a:cubicBezTo>
                  <a:cubicBezTo>
                    <a:pt x="13376" y="2635"/>
                    <a:pt x="13743" y="2435"/>
                    <a:pt x="14177" y="2168"/>
                  </a:cubicBezTo>
                  <a:cubicBezTo>
                    <a:pt x="14044" y="1902"/>
                    <a:pt x="13910" y="1601"/>
                    <a:pt x="13743" y="1301"/>
                  </a:cubicBezTo>
                  <a:cubicBezTo>
                    <a:pt x="12843" y="1335"/>
                    <a:pt x="11909" y="1468"/>
                    <a:pt x="11008" y="1668"/>
                  </a:cubicBezTo>
                  <a:cubicBezTo>
                    <a:pt x="11709" y="1168"/>
                    <a:pt x="12509" y="801"/>
                    <a:pt x="13310" y="567"/>
                  </a:cubicBezTo>
                  <a:cubicBezTo>
                    <a:pt x="13176" y="401"/>
                    <a:pt x="13043" y="167"/>
                    <a:pt x="1290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3" name="Google Shape;3923;p49"/>
            <p:cNvSpPr/>
            <p:nvPr/>
          </p:nvSpPr>
          <p:spPr>
            <a:xfrm>
              <a:off x="5488250" y="3916825"/>
              <a:ext cx="341950" cy="144050"/>
            </a:xfrm>
            <a:custGeom>
              <a:rect b="b" l="l" r="r" t="t"/>
              <a:pathLst>
                <a:path extrusionOk="0" h="5762" w="13678">
                  <a:moveTo>
                    <a:pt x="11218" y="1"/>
                  </a:moveTo>
                  <a:cubicBezTo>
                    <a:pt x="7761" y="1"/>
                    <a:pt x="3868" y="1192"/>
                    <a:pt x="468" y="3093"/>
                  </a:cubicBezTo>
                  <a:cubicBezTo>
                    <a:pt x="234" y="3226"/>
                    <a:pt x="1" y="3460"/>
                    <a:pt x="134" y="3593"/>
                  </a:cubicBezTo>
                  <a:cubicBezTo>
                    <a:pt x="201" y="3627"/>
                    <a:pt x="234" y="3627"/>
                    <a:pt x="334" y="3627"/>
                  </a:cubicBezTo>
                  <a:cubicBezTo>
                    <a:pt x="1635" y="3627"/>
                    <a:pt x="2970" y="3293"/>
                    <a:pt x="4237" y="3260"/>
                  </a:cubicBezTo>
                  <a:cubicBezTo>
                    <a:pt x="4383" y="3256"/>
                    <a:pt x="4528" y="3253"/>
                    <a:pt x="4672" y="3253"/>
                  </a:cubicBezTo>
                  <a:cubicBezTo>
                    <a:pt x="5679" y="3253"/>
                    <a:pt x="6635" y="3356"/>
                    <a:pt x="7539" y="3560"/>
                  </a:cubicBezTo>
                  <a:cubicBezTo>
                    <a:pt x="9341" y="3927"/>
                    <a:pt x="10909" y="4727"/>
                    <a:pt x="12143" y="5761"/>
                  </a:cubicBezTo>
                  <a:cubicBezTo>
                    <a:pt x="12209" y="5595"/>
                    <a:pt x="12310" y="5461"/>
                    <a:pt x="12343" y="5294"/>
                  </a:cubicBezTo>
                  <a:cubicBezTo>
                    <a:pt x="12109" y="5161"/>
                    <a:pt x="11943" y="4994"/>
                    <a:pt x="11742" y="4894"/>
                  </a:cubicBezTo>
                  <a:cubicBezTo>
                    <a:pt x="12009" y="4894"/>
                    <a:pt x="12243" y="4928"/>
                    <a:pt x="12510" y="4961"/>
                  </a:cubicBezTo>
                  <a:cubicBezTo>
                    <a:pt x="12877" y="4294"/>
                    <a:pt x="13110" y="3593"/>
                    <a:pt x="13344" y="2859"/>
                  </a:cubicBezTo>
                  <a:cubicBezTo>
                    <a:pt x="13010" y="2726"/>
                    <a:pt x="12676" y="2593"/>
                    <a:pt x="12276" y="2492"/>
                  </a:cubicBezTo>
                  <a:cubicBezTo>
                    <a:pt x="12676" y="2426"/>
                    <a:pt x="13077" y="2392"/>
                    <a:pt x="13477" y="2326"/>
                  </a:cubicBezTo>
                  <a:cubicBezTo>
                    <a:pt x="13510" y="2059"/>
                    <a:pt x="13544" y="1759"/>
                    <a:pt x="13577" y="1492"/>
                  </a:cubicBezTo>
                  <a:cubicBezTo>
                    <a:pt x="12977" y="1258"/>
                    <a:pt x="12243" y="991"/>
                    <a:pt x="11542" y="825"/>
                  </a:cubicBezTo>
                  <a:cubicBezTo>
                    <a:pt x="11965" y="770"/>
                    <a:pt x="12367" y="745"/>
                    <a:pt x="12754" y="745"/>
                  </a:cubicBezTo>
                  <a:cubicBezTo>
                    <a:pt x="13071" y="745"/>
                    <a:pt x="13377" y="761"/>
                    <a:pt x="13677" y="791"/>
                  </a:cubicBezTo>
                  <a:lnTo>
                    <a:pt x="13677" y="224"/>
                  </a:lnTo>
                  <a:cubicBezTo>
                    <a:pt x="12893" y="73"/>
                    <a:pt x="12069" y="1"/>
                    <a:pt x="112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4" name="Google Shape;3924;p49"/>
            <p:cNvSpPr/>
            <p:nvPr/>
          </p:nvSpPr>
          <p:spPr>
            <a:xfrm>
              <a:off x="5488250" y="3452925"/>
              <a:ext cx="116775" cy="459500"/>
            </a:xfrm>
            <a:custGeom>
              <a:rect b="b" l="l" r="r" t="t"/>
              <a:pathLst>
                <a:path extrusionOk="0" h="18380" w="4671">
                  <a:moveTo>
                    <a:pt x="2970" y="0"/>
                  </a:moveTo>
                  <a:lnTo>
                    <a:pt x="2736" y="67"/>
                  </a:lnTo>
                  <a:cubicBezTo>
                    <a:pt x="4404" y="5137"/>
                    <a:pt x="3203" y="13143"/>
                    <a:pt x="1" y="18313"/>
                  </a:cubicBezTo>
                  <a:lnTo>
                    <a:pt x="201" y="18380"/>
                  </a:lnTo>
                  <a:cubicBezTo>
                    <a:pt x="3470" y="13176"/>
                    <a:pt x="4671" y="5104"/>
                    <a:pt x="297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5" name="Google Shape;3925;p49"/>
            <p:cNvSpPr/>
            <p:nvPr/>
          </p:nvSpPr>
          <p:spPr>
            <a:xfrm>
              <a:off x="5534950" y="3436125"/>
              <a:ext cx="44225" cy="25425"/>
            </a:xfrm>
            <a:custGeom>
              <a:rect b="b" l="l" r="r" t="t"/>
              <a:pathLst>
                <a:path extrusionOk="0" h="1017" w="1769">
                  <a:moveTo>
                    <a:pt x="1314" y="1"/>
                  </a:moveTo>
                  <a:cubicBezTo>
                    <a:pt x="1163" y="1"/>
                    <a:pt x="982" y="35"/>
                    <a:pt x="801" y="105"/>
                  </a:cubicBezTo>
                  <a:cubicBezTo>
                    <a:pt x="334" y="205"/>
                    <a:pt x="1" y="539"/>
                    <a:pt x="101" y="805"/>
                  </a:cubicBezTo>
                  <a:cubicBezTo>
                    <a:pt x="121" y="949"/>
                    <a:pt x="281" y="1017"/>
                    <a:pt x="509" y="1017"/>
                  </a:cubicBezTo>
                  <a:cubicBezTo>
                    <a:pt x="652" y="1017"/>
                    <a:pt x="822" y="990"/>
                    <a:pt x="1001" y="939"/>
                  </a:cubicBezTo>
                  <a:cubicBezTo>
                    <a:pt x="1468" y="772"/>
                    <a:pt x="1769" y="439"/>
                    <a:pt x="1702" y="205"/>
                  </a:cubicBezTo>
                  <a:cubicBezTo>
                    <a:pt x="1683" y="69"/>
                    <a:pt x="1527" y="1"/>
                    <a:pt x="1314" y="1"/>
                  </a:cubicBezTo>
                  <a:close/>
                </a:path>
              </a:pathLst>
            </a:custGeom>
            <a:solidFill>
              <a:srgbClr val="FFFB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6" name="Google Shape;3926;p49"/>
            <p:cNvSpPr/>
            <p:nvPr/>
          </p:nvSpPr>
          <p:spPr>
            <a:xfrm>
              <a:off x="5495750" y="3503775"/>
              <a:ext cx="139300" cy="417000"/>
            </a:xfrm>
            <a:custGeom>
              <a:rect b="b" l="l" r="r" t="t"/>
              <a:pathLst>
                <a:path extrusionOk="0" h="16680" w="5572">
                  <a:moveTo>
                    <a:pt x="5338" y="1"/>
                  </a:moveTo>
                  <a:cubicBezTo>
                    <a:pt x="5071" y="4838"/>
                    <a:pt x="3337" y="10275"/>
                    <a:pt x="1" y="16613"/>
                  </a:cubicBezTo>
                  <a:lnTo>
                    <a:pt x="234" y="16679"/>
                  </a:lnTo>
                  <a:cubicBezTo>
                    <a:pt x="3570" y="10342"/>
                    <a:pt x="5338" y="4904"/>
                    <a:pt x="557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7" name="Google Shape;3927;p49"/>
            <p:cNvSpPr/>
            <p:nvPr/>
          </p:nvSpPr>
          <p:spPr>
            <a:xfrm>
              <a:off x="5610850" y="3485425"/>
              <a:ext cx="41725" cy="24225"/>
            </a:xfrm>
            <a:custGeom>
              <a:rect b="b" l="l" r="r" t="t"/>
              <a:pathLst>
                <a:path extrusionOk="0" h="969" w="1669">
                  <a:moveTo>
                    <a:pt x="901" y="1"/>
                  </a:moveTo>
                  <a:cubicBezTo>
                    <a:pt x="401" y="34"/>
                    <a:pt x="0" y="234"/>
                    <a:pt x="0" y="501"/>
                  </a:cubicBezTo>
                  <a:cubicBezTo>
                    <a:pt x="0" y="735"/>
                    <a:pt x="334" y="968"/>
                    <a:pt x="801" y="968"/>
                  </a:cubicBezTo>
                  <a:cubicBezTo>
                    <a:pt x="1268" y="968"/>
                    <a:pt x="1635" y="735"/>
                    <a:pt x="1668" y="468"/>
                  </a:cubicBezTo>
                  <a:cubicBezTo>
                    <a:pt x="1668" y="201"/>
                    <a:pt x="1335" y="1"/>
                    <a:pt x="90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8" name="Google Shape;3928;p49"/>
            <p:cNvSpPr/>
            <p:nvPr/>
          </p:nvSpPr>
          <p:spPr>
            <a:xfrm>
              <a:off x="5460725" y="3506275"/>
              <a:ext cx="86775" cy="406150"/>
            </a:xfrm>
            <a:custGeom>
              <a:rect b="b" l="l" r="r" t="t"/>
              <a:pathLst>
                <a:path extrusionOk="0" h="16246" w="3471">
                  <a:moveTo>
                    <a:pt x="234" y="1"/>
                  </a:moveTo>
                  <a:lnTo>
                    <a:pt x="1" y="134"/>
                  </a:lnTo>
                  <a:cubicBezTo>
                    <a:pt x="2836" y="4904"/>
                    <a:pt x="3237" y="10742"/>
                    <a:pt x="1068" y="16179"/>
                  </a:cubicBezTo>
                  <a:lnTo>
                    <a:pt x="1302" y="16246"/>
                  </a:lnTo>
                  <a:cubicBezTo>
                    <a:pt x="3470" y="10809"/>
                    <a:pt x="3103" y="4871"/>
                    <a:pt x="23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9" name="Google Shape;3929;p49"/>
            <p:cNvSpPr/>
            <p:nvPr/>
          </p:nvSpPr>
          <p:spPr>
            <a:xfrm>
              <a:off x="5439050" y="3488675"/>
              <a:ext cx="42550" cy="29625"/>
            </a:xfrm>
            <a:custGeom>
              <a:rect b="b" l="l" r="r" t="t"/>
              <a:pathLst>
                <a:path extrusionOk="0" h="1185" w="1702">
                  <a:moveTo>
                    <a:pt x="1236" y="0"/>
                  </a:moveTo>
                  <a:cubicBezTo>
                    <a:pt x="1057" y="0"/>
                    <a:pt x="841" y="67"/>
                    <a:pt x="634" y="205"/>
                  </a:cubicBezTo>
                  <a:cubicBezTo>
                    <a:pt x="201" y="438"/>
                    <a:pt x="1" y="838"/>
                    <a:pt x="101" y="1038"/>
                  </a:cubicBezTo>
                  <a:cubicBezTo>
                    <a:pt x="149" y="1135"/>
                    <a:pt x="274" y="1185"/>
                    <a:pt x="436" y="1185"/>
                  </a:cubicBezTo>
                  <a:cubicBezTo>
                    <a:pt x="610" y="1185"/>
                    <a:pt x="827" y="1126"/>
                    <a:pt x="1035" y="1005"/>
                  </a:cubicBezTo>
                  <a:cubicBezTo>
                    <a:pt x="1468" y="738"/>
                    <a:pt x="1702" y="371"/>
                    <a:pt x="1602" y="171"/>
                  </a:cubicBezTo>
                  <a:cubicBezTo>
                    <a:pt x="1537" y="58"/>
                    <a:pt x="1403" y="0"/>
                    <a:pt x="123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0" name="Google Shape;3930;p49"/>
            <p:cNvSpPr/>
            <p:nvPr/>
          </p:nvSpPr>
          <p:spPr>
            <a:xfrm>
              <a:off x="5545800" y="3626375"/>
              <a:ext cx="261050" cy="301900"/>
            </a:xfrm>
            <a:custGeom>
              <a:rect b="b" l="l" r="r" t="t"/>
              <a:pathLst>
                <a:path extrusionOk="0" h="12076" w="10442">
                  <a:moveTo>
                    <a:pt x="10374" y="0"/>
                  </a:moveTo>
                  <a:cubicBezTo>
                    <a:pt x="5071" y="2435"/>
                    <a:pt x="1668" y="6405"/>
                    <a:pt x="0" y="12009"/>
                  </a:cubicBezTo>
                  <a:lnTo>
                    <a:pt x="201" y="12076"/>
                  </a:lnTo>
                  <a:cubicBezTo>
                    <a:pt x="1868" y="6538"/>
                    <a:pt x="5237" y="2669"/>
                    <a:pt x="10441" y="200"/>
                  </a:cubicBezTo>
                  <a:lnTo>
                    <a:pt x="1037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1" name="Google Shape;3931;p49"/>
            <p:cNvSpPr/>
            <p:nvPr/>
          </p:nvSpPr>
          <p:spPr>
            <a:xfrm>
              <a:off x="5798475" y="3607450"/>
              <a:ext cx="28375" cy="40375"/>
            </a:xfrm>
            <a:custGeom>
              <a:rect b="b" l="l" r="r" t="t"/>
              <a:pathLst>
                <a:path extrusionOk="0" h="1615" w="1135">
                  <a:moveTo>
                    <a:pt x="369" y="1"/>
                  </a:moveTo>
                  <a:cubicBezTo>
                    <a:pt x="333" y="1"/>
                    <a:pt x="298" y="8"/>
                    <a:pt x="267" y="23"/>
                  </a:cubicBezTo>
                  <a:cubicBezTo>
                    <a:pt x="67" y="157"/>
                    <a:pt x="1" y="624"/>
                    <a:pt x="167" y="1024"/>
                  </a:cubicBezTo>
                  <a:cubicBezTo>
                    <a:pt x="308" y="1391"/>
                    <a:pt x="569" y="1614"/>
                    <a:pt x="787" y="1614"/>
                  </a:cubicBezTo>
                  <a:cubicBezTo>
                    <a:pt x="827" y="1614"/>
                    <a:pt x="865" y="1607"/>
                    <a:pt x="901" y="1591"/>
                  </a:cubicBezTo>
                  <a:cubicBezTo>
                    <a:pt x="1101" y="1458"/>
                    <a:pt x="1135" y="991"/>
                    <a:pt x="968" y="591"/>
                  </a:cubicBezTo>
                  <a:cubicBezTo>
                    <a:pt x="827" y="224"/>
                    <a:pt x="567" y="1"/>
                    <a:pt x="3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2" name="Google Shape;3932;p49"/>
            <p:cNvSpPr/>
            <p:nvPr/>
          </p:nvSpPr>
          <p:spPr>
            <a:xfrm>
              <a:off x="5487425" y="3560500"/>
              <a:ext cx="70900" cy="351925"/>
            </a:xfrm>
            <a:custGeom>
              <a:rect b="b" l="l" r="r" t="t"/>
              <a:pathLst>
                <a:path extrusionOk="0" h="14077" w="2836">
                  <a:moveTo>
                    <a:pt x="2069" y="0"/>
                  </a:moveTo>
                  <a:lnTo>
                    <a:pt x="1835" y="33"/>
                  </a:lnTo>
                  <a:cubicBezTo>
                    <a:pt x="2536" y="4403"/>
                    <a:pt x="2502" y="8306"/>
                    <a:pt x="0" y="14010"/>
                  </a:cubicBezTo>
                  <a:lnTo>
                    <a:pt x="234" y="14077"/>
                  </a:lnTo>
                  <a:cubicBezTo>
                    <a:pt x="2736" y="8339"/>
                    <a:pt x="2836" y="4403"/>
                    <a:pt x="206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3" name="Google Shape;3933;p49"/>
            <p:cNvSpPr/>
            <p:nvPr/>
          </p:nvSpPr>
          <p:spPr>
            <a:xfrm>
              <a:off x="5512450" y="3541550"/>
              <a:ext cx="44225" cy="26250"/>
            </a:xfrm>
            <a:custGeom>
              <a:rect b="b" l="l" r="r" t="t"/>
              <a:pathLst>
                <a:path extrusionOk="0" h="1050" w="1769">
                  <a:moveTo>
                    <a:pt x="1250" y="0"/>
                  </a:moveTo>
                  <a:cubicBezTo>
                    <a:pt x="1105" y="0"/>
                    <a:pt x="939" y="30"/>
                    <a:pt x="767" y="91"/>
                  </a:cubicBezTo>
                  <a:cubicBezTo>
                    <a:pt x="334" y="258"/>
                    <a:pt x="0" y="558"/>
                    <a:pt x="67" y="791"/>
                  </a:cubicBezTo>
                  <a:cubicBezTo>
                    <a:pt x="88" y="960"/>
                    <a:pt x="270" y="1049"/>
                    <a:pt x="519" y="1049"/>
                  </a:cubicBezTo>
                  <a:cubicBezTo>
                    <a:pt x="663" y="1049"/>
                    <a:pt x="830" y="1019"/>
                    <a:pt x="1001" y="958"/>
                  </a:cubicBezTo>
                  <a:cubicBezTo>
                    <a:pt x="1434" y="825"/>
                    <a:pt x="1768" y="491"/>
                    <a:pt x="1701" y="258"/>
                  </a:cubicBezTo>
                  <a:cubicBezTo>
                    <a:pt x="1680" y="89"/>
                    <a:pt x="1499" y="0"/>
                    <a:pt x="125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4" name="Google Shape;3934;p49"/>
            <p:cNvSpPr/>
            <p:nvPr/>
          </p:nvSpPr>
          <p:spPr>
            <a:xfrm>
              <a:off x="5545800" y="3610525"/>
              <a:ext cx="189325" cy="317750"/>
            </a:xfrm>
            <a:custGeom>
              <a:rect b="b" l="l" r="r" t="t"/>
              <a:pathLst>
                <a:path extrusionOk="0" h="12710" w="7573">
                  <a:moveTo>
                    <a:pt x="7406" y="1"/>
                  </a:moveTo>
                  <a:cubicBezTo>
                    <a:pt x="2702" y="3870"/>
                    <a:pt x="267" y="6906"/>
                    <a:pt x="0" y="12710"/>
                  </a:cubicBezTo>
                  <a:lnTo>
                    <a:pt x="234" y="12710"/>
                  </a:lnTo>
                  <a:cubicBezTo>
                    <a:pt x="534" y="7039"/>
                    <a:pt x="2936" y="4037"/>
                    <a:pt x="7572" y="167"/>
                  </a:cubicBezTo>
                  <a:lnTo>
                    <a:pt x="740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5" name="Google Shape;3935;p49"/>
            <p:cNvSpPr/>
            <p:nvPr/>
          </p:nvSpPr>
          <p:spPr>
            <a:xfrm>
              <a:off x="5721750" y="3591875"/>
              <a:ext cx="34225" cy="34825"/>
            </a:xfrm>
            <a:custGeom>
              <a:rect b="b" l="l" r="r" t="t"/>
              <a:pathLst>
                <a:path extrusionOk="0" h="1393" w="1369">
                  <a:moveTo>
                    <a:pt x="401" y="0"/>
                  </a:moveTo>
                  <a:cubicBezTo>
                    <a:pt x="312" y="0"/>
                    <a:pt x="231" y="26"/>
                    <a:pt x="168" y="79"/>
                  </a:cubicBezTo>
                  <a:cubicBezTo>
                    <a:pt x="1" y="280"/>
                    <a:pt x="34" y="680"/>
                    <a:pt x="334" y="1047"/>
                  </a:cubicBezTo>
                  <a:cubicBezTo>
                    <a:pt x="493" y="1274"/>
                    <a:pt x="730" y="1393"/>
                    <a:pt x="928" y="1393"/>
                  </a:cubicBezTo>
                  <a:cubicBezTo>
                    <a:pt x="1020" y="1393"/>
                    <a:pt x="1104" y="1367"/>
                    <a:pt x="1168" y="1314"/>
                  </a:cubicBezTo>
                  <a:cubicBezTo>
                    <a:pt x="1368" y="1147"/>
                    <a:pt x="1302" y="680"/>
                    <a:pt x="1001" y="346"/>
                  </a:cubicBezTo>
                  <a:cubicBezTo>
                    <a:pt x="820" y="119"/>
                    <a:pt x="592" y="0"/>
                    <a:pt x="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6" name="Google Shape;3936;p49"/>
            <p:cNvSpPr/>
            <p:nvPr/>
          </p:nvSpPr>
          <p:spPr>
            <a:xfrm>
              <a:off x="5466575" y="3704850"/>
              <a:ext cx="186000" cy="308550"/>
            </a:xfrm>
            <a:custGeom>
              <a:rect b="b" l="l" r="r" t="t"/>
              <a:pathLst>
                <a:path extrusionOk="0" h="12342" w="7440">
                  <a:moveTo>
                    <a:pt x="3014" y="1"/>
                  </a:moveTo>
                  <a:cubicBezTo>
                    <a:pt x="2665" y="1"/>
                    <a:pt x="2213" y="30"/>
                    <a:pt x="2102" y="30"/>
                  </a:cubicBezTo>
                  <a:cubicBezTo>
                    <a:pt x="501" y="3933"/>
                    <a:pt x="0" y="8003"/>
                    <a:pt x="601" y="11972"/>
                  </a:cubicBezTo>
                  <a:cubicBezTo>
                    <a:pt x="655" y="12135"/>
                    <a:pt x="731" y="12342"/>
                    <a:pt x="848" y="12342"/>
                  </a:cubicBezTo>
                  <a:cubicBezTo>
                    <a:pt x="874" y="12342"/>
                    <a:pt x="903" y="12331"/>
                    <a:pt x="934" y="12306"/>
                  </a:cubicBezTo>
                  <a:cubicBezTo>
                    <a:pt x="1035" y="12272"/>
                    <a:pt x="1035" y="12239"/>
                    <a:pt x="1068" y="12139"/>
                  </a:cubicBezTo>
                  <a:cubicBezTo>
                    <a:pt x="1535" y="11038"/>
                    <a:pt x="5438" y="3866"/>
                    <a:pt x="7439" y="1732"/>
                  </a:cubicBezTo>
                  <a:cubicBezTo>
                    <a:pt x="7339" y="1631"/>
                    <a:pt x="7206" y="1565"/>
                    <a:pt x="7172" y="1465"/>
                  </a:cubicBezTo>
                  <a:lnTo>
                    <a:pt x="6538" y="1965"/>
                  </a:lnTo>
                  <a:cubicBezTo>
                    <a:pt x="6672" y="1765"/>
                    <a:pt x="6772" y="1531"/>
                    <a:pt x="6905" y="1298"/>
                  </a:cubicBezTo>
                  <a:cubicBezTo>
                    <a:pt x="6372" y="931"/>
                    <a:pt x="5838" y="631"/>
                    <a:pt x="5238" y="431"/>
                  </a:cubicBezTo>
                  <a:cubicBezTo>
                    <a:pt x="4937" y="731"/>
                    <a:pt x="4704" y="998"/>
                    <a:pt x="4504" y="1331"/>
                  </a:cubicBezTo>
                  <a:cubicBezTo>
                    <a:pt x="4570" y="998"/>
                    <a:pt x="4670" y="631"/>
                    <a:pt x="4771" y="297"/>
                  </a:cubicBezTo>
                  <a:cubicBezTo>
                    <a:pt x="4537" y="264"/>
                    <a:pt x="4337" y="197"/>
                    <a:pt x="4070" y="130"/>
                  </a:cubicBezTo>
                  <a:cubicBezTo>
                    <a:pt x="3570" y="697"/>
                    <a:pt x="3069" y="1298"/>
                    <a:pt x="2669" y="1932"/>
                  </a:cubicBezTo>
                  <a:cubicBezTo>
                    <a:pt x="2836" y="1265"/>
                    <a:pt x="3069" y="597"/>
                    <a:pt x="3403" y="30"/>
                  </a:cubicBezTo>
                  <a:cubicBezTo>
                    <a:pt x="3336" y="8"/>
                    <a:pt x="3188" y="1"/>
                    <a:pt x="301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7" name="Google Shape;3937;p49"/>
            <p:cNvSpPr/>
            <p:nvPr/>
          </p:nvSpPr>
          <p:spPr>
            <a:xfrm>
              <a:off x="5338975" y="3710600"/>
              <a:ext cx="175150" cy="302450"/>
            </a:xfrm>
            <a:custGeom>
              <a:rect b="b" l="l" r="r" t="t"/>
              <a:pathLst>
                <a:path extrusionOk="0" h="12098" w="7006">
                  <a:moveTo>
                    <a:pt x="4838" y="0"/>
                  </a:moveTo>
                  <a:cubicBezTo>
                    <a:pt x="4671" y="34"/>
                    <a:pt x="4471" y="34"/>
                    <a:pt x="4304" y="67"/>
                  </a:cubicBezTo>
                  <a:cubicBezTo>
                    <a:pt x="4571" y="634"/>
                    <a:pt x="4804" y="1235"/>
                    <a:pt x="4871" y="1902"/>
                  </a:cubicBezTo>
                  <a:cubicBezTo>
                    <a:pt x="4504" y="1335"/>
                    <a:pt x="4070" y="734"/>
                    <a:pt x="3570" y="234"/>
                  </a:cubicBezTo>
                  <a:lnTo>
                    <a:pt x="2836" y="501"/>
                  </a:lnTo>
                  <a:cubicBezTo>
                    <a:pt x="2903" y="834"/>
                    <a:pt x="3003" y="1168"/>
                    <a:pt x="3036" y="1502"/>
                  </a:cubicBezTo>
                  <a:cubicBezTo>
                    <a:pt x="2836" y="1201"/>
                    <a:pt x="2636" y="901"/>
                    <a:pt x="2369" y="668"/>
                  </a:cubicBezTo>
                  <a:cubicBezTo>
                    <a:pt x="1735" y="901"/>
                    <a:pt x="1168" y="1235"/>
                    <a:pt x="568" y="1668"/>
                  </a:cubicBezTo>
                  <a:cubicBezTo>
                    <a:pt x="701" y="1868"/>
                    <a:pt x="801" y="2069"/>
                    <a:pt x="868" y="2269"/>
                  </a:cubicBezTo>
                  <a:cubicBezTo>
                    <a:pt x="701" y="2102"/>
                    <a:pt x="501" y="2002"/>
                    <a:pt x="301" y="1868"/>
                  </a:cubicBezTo>
                  <a:cubicBezTo>
                    <a:pt x="268" y="1868"/>
                    <a:pt x="134" y="1969"/>
                    <a:pt x="1" y="2069"/>
                  </a:cubicBezTo>
                  <a:cubicBezTo>
                    <a:pt x="1368" y="3003"/>
                    <a:pt x="2636" y="4237"/>
                    <a:pt x="3503" y="5705"/>
                  </a:cubicBezTo>
                  <a:cubicBezTo>
                    <a:pt x="4037" y="6572"/>
                    <a:pt x="4471" y="7506"/>
                    <a:pt x="4771" y="8507"/>
                  </a:cubicBezTo>
                  <a:cubicBezTo>
                    <a:pt x="5104" y="9574"/>
                    <a:pt x="5171" y="10808"/>
                    <a:pt x="5538" y="11909"/>
                  </a:cubicBezTo>
                  <a:cubicBezTo>
                    <a:pt x="5538" y="11976"/>
                    <a:pt x="5605" y="12042"/>
                    <a:pt x="5638" y="12076"/>
                  </a:cubicBezTo>
                  <a:cubicBezTo>
                    <a:pt x="5663" y="12091"/>
                    <a:pt x="5688" y="12097"/>
                    <a:pt x="5713" y="12097"/>
                  </a:cubicBezTo>
                  <a:cubicBezTo>
                    <a:pt x="5852" y="12097"/>
                    <a:pt x="5977" y="11879"/>
                    <a:pt x="6005" y="11709"/>
                  </a:cubicBezTo>
                  <a:cubicBezTo>
                    <a:pt x="7006" y="7739"/>
                    <a:pt x="6706" y="3303"/>
                    <a:pt x="48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8" name="Google Shape;3938;p49"/>
            <p:cNvSpPr/>
            <p:nvPr/>
          </p:nvSpPr>
          <p:spPr>
            <a:xfrm>
              <a:off x="5280600" y="3783150"/>
              <a:ext cx="203500" cy="226850"/>
            </a:xfrm>
            <a:custGeom>
              <a:rect b="b" l="l" r="r" t="t"/>
              <a:pathLst>
                <a:path extrusionOk="0" h="9074" w="8140">
                  <a:moveTo>
                    <a:pt x="2536" y="1"/>
                  </a:moveTo>
                  <a:cubicBezTo>
                    <a:pt x="2436" y="101"/>
                    <a:pt x="2302" y="234"/>
                    <a:pt x="2202" y="301"/>
                  </a:cubicBezTo>
                  <a:cubicBezTo>
                    <a:pt x="2636" y="634"/>
                    <a:pt x="3036" y="1001"/>
                    <a:pt x="3370" y="1468"/>
                  </a:cubicBezTo>
                  <a:cubicBezTo>
                    <a:pt x="2870" y="1168"/>
                    <a:pt x="2336" y="935"/>
                    <a:pt x="1835" y="701"/>
                  </a:cubicBezTo>
                  <a:cubicBezTo>
                    <a:pt x="1669" y="868"/>
                    <a:pt x="1535" y="1068"/>
                    <a:pt x="1435" y="1201"/>
                  </a:cubicBezTo>
                  <a:cubicBezTo>
                    <a:pt x="1635" y="1435"/>
                    <a:pt x="1802" y="1668"/>
                    <a:pt x="1969" y="1935"/>
                  </a:cubicBezTo>
                  <a:cubicBezTo>
                    <a:pt x="1702" y="1768"/>
                    <a:pt x="1435" y="1668"/>
                    <a:pt x="1168" y="1535"/>
                  </a:cubicBezTo>
                  <a:cubicBezTo>
                    <a:pt x="835" y="2002"/>
                    <a:pt x="601" y="2536"/>
                    <a:pt x="334" y="3103"/>
                  </a:cubicBezTo>
                  <a:cubicBezTo>
                    <a:pt x="501" y="3203"/>
                    <a:pt x="668" y="3336"/>
                    <a:pt x="801" y="3470"/>
                  </a:cubicBezTo>
                  <a:cubicBezTo>
                    <a:pt x="601" y="3436"/>
                    <a:pt x="434" y="3370"/>
                    <a:pt x="201" y="3370"/>
                  </a:cubicBezTo>
                  <a:cubicBezTo>
                    <a:pt x="101" y="3503"/>
                    <a:pt x="34" y="3636"/>
                    <a:pt x="1" y="3770"/>
                  </a:cubicBezTo>
                  <a:cubicBezTo>
                    <a:pt x="1335" y="3837"/>
                    <a:pt x="2669" y="4304"/>
                    <a:pt x="3904" y="5071"/>
                  </a:cubicBezTo>
                  <a:cubicBezTo>
                    <a:pt x="4637" y="5504"/>
                    <a:pt x="5305" y="6072"/>
                    <a:pt x="5938" y="6672"/>
                  </a:cubicBezTo>
                  <a:cubicBezTo>
                    <a:pt x="6606" y="7406"/>
                    <a:pt x="7139" y="8306"/>
                    <a:pt x="7840" y="8974"/>
                  </a:cubicBezTo>
                  <a:cubicBezTo>
                    <a:pt x="7873" y="9007"/>
                    <a:pt x="7940" y="9074"/>
                    <a:pt x="7973" y="9074"/>
                  </a:cubicBezTo>
                  <a:cubicBezTo>
                    <a:pt x="8140" y="9074"/>
                    <a:pt x="8140" y="8807"/>
                    <a:pt x="8107" y="8607"/>
                  </a:cubicBezTo>
                  <a:cubicBezTo>
                    <a:pt x="7206" y="5104"/>
                    <a:pt x="5171" y="1735"/>
                    <a:pt x="25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9" name="Google Shape;3939;p49"/>
            <p:cNvSpPr/>
            <p:nvPr/>
          </p:nvSpPr>
          <p:spPr>
            <a:xfrm>
              <a:off x="5479925" y="3768975"/>
              <a:ext cx="268550" cy="243525"/>
            </a:xfrm>
            <a:custGeom>
              <a:rect b="b" l="l" r="r" t="t"/>
              <a:pathLst>
                <a:path extrusionOk="0" h="9741" w="10742">
                  <a:moveTo>
                    <a:pt x="7906" y="0"/>
                  </a:moveTo>
                  <a:cubicBezTo>
                    <a:pt x="4403" y="1802"/>
                    <a:pt x="1535" y="5404"/>
                    <a:pt x="67" y="9240"/>
                  </a:cubicBezTo>
                  <a:cubicBezTo>
                    <a:pt x="34" y="9474"/>
                    <a:pt x="0" y="9741"/>
                    <a:pt x="200" y="9741"/>
                  </a:cubicBezTo>
                  <a:cubicBezTo>
                    <a:pt x="234" y="9741"/>
                    <a:pt x="334" y="9707"/>
                    <a:pt x="367" y="9674"/>
                  </a:cubicBezTo>
                  <a:cubicBezTo>
                    <a:pt x="1334" y="8907"/>
                    <a:pt x="2135" y="7973"/>
                    <a:pt x="3036" y="7206"/>
                  </a:cubicBezTo>
                  <a:cubicBezTo>
                    <a:pt x="3870" y="6505"/>
                    <a:pt x="4737" y="5971"/>
                    <a:pt x="5704" y="5504"/>
                  </a:cubicBezTo>
                  <a:cubicBezTo>
                    <a:pt x="7305" y="4737"/>
                    <a:pt x="9040" y="4304"/>
                    <a:pt x="10741" y="4237"/>
                  </a:cubicBezTo>
                  <a:cubicBezTo>
                    <a:pt x="10708" y="4070"/>
                    <a:pt x="10674" y="3970"/>
                    <a:pt x="10641" y="3837"/>
                  </a:cubicBezTo>
                  <a:cubicBezTo>
                    <a:pt x="10374" y="3837"/>
                    <a:pt x="10141" y="3837"/>
                    <a:pt x="9874" y="3870"/>
                  </a:cubicBezTo>
                  <a:lnTo>
                    <a:pt x="10508" y="3503"/>
                  </a:lnTo>
                  <a:cubicBezTo>
                    <a:pt x="10241" y="2903"/>
                    <a:pt x="9974" y="2335"/>
                    <a:pt x="9574" y="1802"/>
                  </a:cubicBezTo>
                  <a:cubicBezTo>
                    <a:pt x="9240" y="1868"/>
                    <a:pt x="8873" y="2002"/>
                    <a:pt x="8540" y="2169"/>
                  </a:cubicBezTo>
                  <a:lnTo>
                    <a:pt x="9307" y="1401"/>
                  </a:lnTo>
                  <a:cubicBezTo>
                    <a:pt x="9140" y="1201"/>
                    <a:pt x="8973" y="1001"/>
                    <a:pt x="8806" y="834"/>
                  </a:cubicBezTo>
                  <a:cubicBezTo>
                    <a:pt x="8073" y="1035"/>
                    <a:pt x="7405" y="1301"/>
                    <a:pt x="6738" y="1568"/>
                  </a:cubicBezTo>
                  <a:cubicBezTo>
                    <a:pt x="7239" y="1068"/>
                    <a:pt x="7739" y="668"/>
                    <a:pt x="8339" y="334"/>
                  </a:cubicBezTo>
                  <a:cubicBezTo>
                    <a:pt x="8206" y="201"/>
                    <a:pt x="8039" y="134"/>
                    <a:pt x="79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0" name="Google Shape;3940;p49"/>
            <p:cNvSpPr/>
            <p:nvPr/>
          </p:nvSpPr>
          <p:spPr>
            <a:xfrm>
              <a:off x="5483250" y="3890725"/>
              <a:ext cx="256875" cy="121325"/>
            </a:xfrm>
            <a:custGeom>
              <a:rect b="b" l="l" r="r" t="t"/>
              <a:pathLst>
                <a:path extrusionOk="0" h="4853" w="10275">
                  <a:moveTo>
                    <a:pt x="10008" y="1"/>
                  </a:moveTo>
                  <a:cubicBezTo>
                    <a:pt x="6739" y="134"/>
                    <a:pt x="3069" y="1935"/>
                    <a:pt x="267" y="4437"/>
                  </a:cubicBezTo>
                  <a:cubicBezTo>
                    <a:pt x="167" y="4537"/>
                    <a:pt x="1" y="4771"/>
                    <a:pt x="101" y="4837"/>
                  </a:cubicBezTo>
                  <a:cubicBezTo>
                    <a:pt x="123" y="4849"/>
                    <a:pt x="145" y="4852"/>
                    <a:pt x="166" y="4852"/>
                  </a:cubicBezTo>
                  <a:cubicBezTo>
                    <a:pt x="208" y="4852"/>
                    <a:pt x="245" y="4837"/>
                    <a:pt x="267" y="4837"/>
                  </a:cubicBezTo>
                  <a:cubicBezTo>
                    <a:pt x="1268" y="4637"/>
                    <a:pt x="2236" y="4137"/>
                    <a:pt x="3236" y="3870"/>
                  </a:cubicBezTo>
                  <a:cubicBezTo>
                    <a:pt x="4104" y="3670"/>
                    <a:pt x="5038" y="3536"/>
                    <a:pt x="5871" y="3536"/>
                  </a:cubicBezTo>
                  <a:cubicBezTo>
                    <a:pt x="7339" y="3536"/>
                    <a:pt x="8740" y="3837"/>
                    <a:pt x="9908" y="4437"/>
                  </a:cubicBezTo>
                  <a:cubicBezTo>
                    <a:pt x="9941" y="4304"/>
                    <a:pt x="10008" y="4170"/>
                    <a:pt x="10041" y="4003"/>
                  </a:cubicBezTo>
                  <a:cubicBezTo>
                    <a:pt x="9874" y="3937"/>
                    <a:pt x="9674" y="3870"/>
                    <a:pt x="9507" y="3803"/>
                  </a:cubicBezTo>
                  <a:cubicBezTo>
                    <a:pt x="9674" y="3803"/>
                    <a:pt x="9874" y="3770"/>
                    <a:pt x="10074" y="3770"/>
                  </a:cubicBezTo>
                  <a:cubicBezTo>
                    <a:pt x="10208" y="3170"/>
                    <a:pt x="10275" y="2602"/>
                    <a:pt x="10275" y="2035"/>
                  </a:cubicBezTo>
                  <a:cubicBezTo>
                    <a:pt x="10008" y="1969"/>
                    <a:pt x="9708" y="1902"/>
                    <a:pt x="9407" y="1902"/>
                  </a:cubicBezTo>
                  <a:cubicBezTo>
                    <a:pt x="9708" y="1802"/>
                    <a:pt x="10008" y="1668"/>
                    <a:pt x="10275" y="1568"/>
                  </a:cubicBezTo>
                  <a:cubicBezTo>
                    <a:pt x="10275" y="1368"/>
                    <a:pt x="10275" y="1168"/>
                    <a:pt x="10241" y="968"/>
                  </a:cubicBezTo>
                  <a:cubicBezTo>
                    <a:pt x="9674" y="835"/>
                    <a:pt x="9074" y="801"/>
                    <a:pt x="8507" y="801"/>
                  </a:cubicBezTo>
                  <a:cubicBezTo>
                    <a:pt x="9040" y="568"/>
                    <a:pt x="9574" y="468"/>
                    <a:pt x="10108" y="434"/>
                  </a:cubicBezTo>
                  <a:cubicBezTo>
                    <a:pt x="10074" y="301"/>
                    <a:pt x="10041" y="134"/>
                    <a:pt x="100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1" name="Google Shape;3941;p49"/>
            <p:cNvSpPr/>
            <p:nvPr/>
          </p:nvSpPr>
          <p:spPr>
            <a:xfrm>
              <a:off x="5560800" y="3953275"/>
              <a:ext cx="145125" cy="24200"/>
            </a:xfrm>
            <a:custGeom>
              <a:rect b="b" l="l" r="r" t="t"/>
              <a:pathLst>
                <a:path extrusionOk="0" fill="none" h="968" w="5805">
                  <a:moveTo>
                    <a:pt x="1" y="968"/>
                  </a:moveTo>
                  <a:cubicBezTo>
                    <a:pt x="1835" y="201"/>
                    <a:pt x="3904" y="0"/>
                    <a:pt x="5805" y="301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2" name="Google Shape;3942;p49"/>
            <p:cNvSpPr/>
            <p:nvPr/>
          </p:nvSpPr>
          <p:spPr>
            <a:xfrm>
              <a:off x="5633350" y="3932425"/>
              <a:ext cx="48400" cy="8375"/>
            </a:xfrm>
            <a:custGeom>
              <a:rect b="b" l="l" r="r" t="t"/>
              <a:pathLst>
                <a:path extrusionOk="0" fill="none" h="335" w="1936">
                  <a:moveTo>
                    <a:pt x="1" y="334"/>
                  </a:moveTo>
                  <a:cubicBezTo>
                    <a:pt x="601" y="101"/>
                    <a:pt x="1268" y="0"/>
                    <a:pt x="1936" y="34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3" name="Google Shape;3943;p49"/>
            <p:cNvSpPr/>
            <p:nvPr/>
          </p:nvSpPr>
          <p:spPr>
            <a:xfrm>
              <a:off x="5500775" y="3844025"/>
              <a:ext cx="149300" cy="145125"/>
            </a:xfrm>
            <a:custGeom>
              <a:rect b="b" l="l" r="r" t="t"/>
              <a:pathLst>
                <a:path extrusionOk="0" fill="none" h="5805" w="5972">
                  <a:moveTo>
                    <a:pt x="0" y="5805"/>
                  </a:moveTo>
                  <a:cubicBezTo>
                    <a:pt x="1201" y="3236"/>
                    <a:pt x="3369" y="1135"/>
                    <a:pt x="5971" y="1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4" name="Google Shape;3944;p49"/>
            <p:cNvSpPr/>
            <p:nvPr/>
          </p:nvSpPr>
          <p:spPr>
            <a:xfrm>
              <a:off x="5492425" y="3755625"/>
              <a:ext cx="25050" cy="191000"/>
            </a:xfrm>
            <a:custGeom>
              <a:rect b="b" l="l" r="r" t="t"/>
              <a:pathLst>
                <a:path extrusionOk="0" fill="none" h="7640" w="1002">
                  <a:moveTo>
                    <a:pt x="1001" y="1"/>
                  </a:moveTo>
                  <a:cubicBezTo>
                    <a:pt x="334" y="2503"/>
                    <a:pt x="1" y="5071"/>
                    <a:pt x="1" y="7640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5" name="Google Shape;3945;p49"/>
            <p:cNvSpPr/>
            <p:nvPr/>
          </p:nvSpPr>
          <p:spPr>
            <a:xfrm>
              <a:off x="5522450" y="3798150"/>
              <a:ext cx="8350" cy="42575"/>
            </a:xfrm>
            <a:custGeom>
              <a:rect b="b" l="l" r="r" t="t"/>
              <a:pathLst>
                <a:path extrusionOk="0" fill="none" h="1703" w="334">
                  <a:moveTo>
                    <a:pt x="334" y="1"/>
                  </a:moveTo>
                  <a:cubicBezTo>
                    <a:pt x="134" y="535"/>
                    <a:pt x="0" y="1135"/>
                    <a:pt x="34" y="1702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6" name="Google Shape;3946;p49"/>
            <p:cNvSpPr/>
            <p:nvPr/>
          </p:nvSpPr>
          <p:spPr>
            <a:xfrm>
              <a:off x="5585825" y="3766475"/>
              <a:ext cx="23375" cy="49225"/>
            </a:xfrm>
            <a:custGeom>
              <a:rect b="b" l="l" r="r" t="t"/>
              <a:pathLst>
                <a:path extrusionOk="0" fill="none" h="1969" w="935">
                  <a:moveTo>
                    <a:pt x="935" y="0"/>
                  </a:moveTo>
                  <a:cubicBezTo>
                    <a:pt x="501" y="601"/>
                    <a:pt x="234" y="1268"/>
                    <a:pt x="1" y="1968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7" name="Google Shape;3947;p49"/>
            <p:cNvSpPr/>
            <p:nvPr/>
          </p:nvSpPr>
          <p:spPr>
            <a:xfrm>
              <a:off x="5409875" y="3776475"/>
              <a:ext cx="60900" cy="106775"/>
            </a:xfrm>
            <a:custGeom>
              <a:rect b="b" l="l" r="r" t="t"/>
              <a:pathLst>
                <a:path extrusionOk="0" fill="none" h="4271" w="2436">
                  <a:moveTo>
                    <a:pt x="0" y="1"/>
                  </a:moveTo>
                  <a:cubicBezTo>
                    <a:pt x="1134" y="1202"/>
                    <a:pt x="1968" y="2703"/>
                    <a:pt x="2435" y="4270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8" name="Google Shape;3948;p49"/>
            <p:cNvSpPr/>
            <p:nvPr/>
          </p:nvSpPr>
          <p:spPr>
            <a:xfrm>
              <a:off x="5327300" y="3861550"/>
              <a:ext cx="77600" cy="46725"/>
            </a:xfrm>
            <a:custGeom>
              <a:rect b="b" l="l" r="r" t="t"/>
              <a:pathLst>
                <a:path extrusionOk="0" fill="none" h="1869" w="3104">
                  <a:moveTo>
                    <a:pt x="1" y="0"/>
                  </a:moveTo>
                  <a:cubicBezTo>
                    <a:pt x="1135" y="434"/>
                    <a:pt x="2236" y="1034"/>
                    <a:pt x="3103" y="1868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9" name="Google Shape;3949;p49"/>
            <p:cNvSpPr/>
            <p:nvPr/>
          </p:nvSpPr>
          <p:spPr>
            <a:xfrm>
              <a:off x="5402350" y="3877375"/>
              <a:ext cx="66750" cy="108450"/>
            </a:xfrm>
            <a:custGeom>
              <a:rect b="b" l="l" r="r" t="t"/>
              <a:pathLst>
                <a:path extrusionOk="0" fill="none" h="4338" w="2670">
                  <a:moveTo>
                    <a:pt x="1" y="1"/>
                  </a:moveTo>
                  <a:cubicBezTo>
                    <a:pt x="1168" y="1235"/>
                    <a:pt x="2102" y="2703"/>
                    <a:pt x="2670" y="4337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0" name="Google Shape;3950;p49"/>
            <p:cNvSpPr/>
            <p:nvPr/>
          </p:nvSpPr>
          <p:spPr>
            <a:xfrm>
              <a:off x="5535800" y="3462075"/>
              <a:ext cx="251850" cy="1567000"/>
            </a:xfrm>
            <a:custGeom>
              <a:rect b="b" l="l" r="r" t="t"/>
              <a:pathLst>
                <a:path extrusionOk="0" fill="none" h="62680" w="10074">
                  <a:moveTo>
                    <a:pt x="234" y="1"/>
                  </a:moveTo>
                  <a:cubicBezTo>
                    <a:pt x="10074" y="18114"/>
                    <a:pt x="10074" y="41030"/>
                    <a:pt x="0" y="62679"/>
                  </a:cubicBezTo>
                </a:path>
              </a:pathLst>
            </a:custGeom>
            <a:noFill/>
            <a:ln cap="flat" cmpd="sng" w="50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1" name="Google Shape;3951;p49"/>
            <p:cNvSpPr/>
            <p:nvPr/>
          </p:nvSpPr>
          <p:spPr>
            <a:xfrm>
              <a:off x="5068800" y="2869175"/>
              <a:ext cx="479425" cy="622000"/>
            </a:xfrm>
            <a:custGeom>
              <a:rect b="b" l="l" r="r" t="t"/>
              <a:pathLst>
                <a:path extrusionOk="0" h="24880" w="19177">
                  <a:moveTo>
                    <a:pt x="9640" y="0"/>
                  </a:moveTo>
                  <a:cubicBezTo>
                    <a:pt x="9307" y="67"/>
                    <a:pt x="7439" y="400"/>
                    <a:pt x="7105" y="534"/>
                  </a:cubicBezTo>
                  <a:cubicBezTo>
                    <a:pt x="8106" y="1635"/>
                    <a:pt x="8940" y="2835"/>
                    <a:pt x="9640" y="4136"/>
                  </a:cubicBezTo>
                  <a:cubicBezTo>
                    <a:pt x="8439" y="3002"/>
                    <a:pt x="7172" y="1968"/>
                    <a:pt x="5904" y="1001"/>
                  </a:cubicBezTo>
                  <a:cubicBezTo>
                    <a:pt x="5437" y="1201"/>
                    <a:pt x="5004" y="1401"/>
                    <a:pt x="4570" y="1668"/>
                  </a:cubicBezTo>
                  <a:cubicBezTo>
                    <a:pt x="4970" y="2335"/>
                    <a:pt x="5337" y="3002"/>
                    <a:pt x="5738" y="3703"/>
                  </a:cubicBezTo>
                  <a:cubicBezTo>
                    <a:pt x="5104" y="3136"/>
                    <a:pt x="4437" y="2635"/>
                    <a:pt x="3769" y="2168"/>
                  </a:cubicBezTo>
                  <a:cubicBezTo>
                    <a:pt x="2735" y="2869"/>
                    <a:pt x="1768" y="3703"/>
                    <a:pt x="934" y="4670"/>
                  </a:cubicBezTo>
                  <a:cubicBezTo>
                    <a:pt x="1301" y="5037"/>
                    <a:pt x="1635" y="5471"/>
                    <a:pt x="2002" y="5871"/>
                  </a:cubicBezTo>
                  <a:cubicBezTo>
                    <a:pt x="1501" y="5571"/>
                    <a:pt x="1001" y="5371"/>
                    <a:pt x="500" y="5170"/>
                  </a:cubicBezTo>
                  <a:cubicBezTo>
                    <a:pt x="334" y="5337"/>
                    <a:pt x="167" y="5604"/>
                    <a:pt x="0" y="5838"/>
                  </a:cubicBezTo>
                  <a:cubicBezTo>
                    <a:pt x="5170" y="9373"/>
                    <a:pt x="16812" y="22383"/>
                    <a:pt x="18347" y="24551"/>
                  </a:cubicBezTo>
                  <a:cubicBezTo>
                    <a:pt x="18447" y="24684"/>
                    <a:pt x="18513" y="24818"/>
                    <a:pt x="18647" y="24851"/>
                  </a:cubicBezTo>
                  <a:cubicBezTo>
                    <a:pt x="18690" y="24871"/>
                    <a:pt x="18730" y="24880"/>
                    <a:pt x="18768" y="24880"/>
                  </a:cubicBezTo>
                  <a:cubicBezTo>
                    <a:pt x="19050" y="24880"/>
                    <a:pt x="19177" y="24371"/>
                    <a:pt x="19147" y="24017"/>
                  </a:cubicBezTo>
                  <a:cubicBezTo>
                    <a:pt x="18280" y="15645"/>
                    <a:pt x="15011" y="7372"/>
                    <a:pt x="96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2" name="Google Shape;3952;p49"/>
            <p:cNvSpPr/>
            <p:nvPr/>
          </p:nvSpPr>
          <p:spPr>
            <a:xfrm>
              <a:off x="4962875" y="2951725"/>
              <a:ext cx="585450" cy="539700"/>
            </a:xfrm>
            <a:custGeom>
              <a:rect b="b" l="l" r="r" t="t"/>
              <a:pathLst>
                <a:path extrusionOk="0" h="21588" w="23418">
                  <a:moveTo>
                    <a:pt x="7740" y="0"/>
                  </a:moveTo>
                  <a:cubicBezTo>
                    <a:pt x="7406" y="167"/>
                    <a:pt x="5738" y="1001"/>
                    <a:pt x="5471" y="1168"/>
                  </a:cubicBezTo>
                  <a:cubicBezTo>
                    <a:pt x="6706" y="1968"/>
                    <a:pt x="7840" y="2869"/>
                    <a:pt x="8840" y="3970"/>
                  </a:cubicBezTo>
                  <a:cubicBezTo>
                    <a:pt x="7373" y="3203"/>
                    <a:pt x="5872" y="2536"/>
                    <a:pt x="4371" y="1968"/>
                  </a:cubicBezTo>
                  <a:cubicBezTo>
                    <a:pt x="4004" y="2302"/>
                    <a:pt x="3637" y="2636"/>
                    <a:pt x="3303" y="2936"/>
                  </a:cubicBezTo>
                  <a:cubicBezTo>
                    <a:pt x="3870" y="3503"/>
                    <a:pt x="4404" y="4037"/>
                    <a:pt x="4971" y="4604"/>
                  </a:cubicBezTo>
                  <a:cubicBezTo>
                    <a:pt x="4204" y="4237"/>
                    <a:pt x="3470" y="3903"/>
                    <a:pt x="2669" y="3670"/>
                  </a:cubicBezTo>
                  <a:cubicBezTo>
                    <a:pt x="1835" y="4604"/>
                    <a:pt x="1168" y="5671"/>
                    <a:pt x="635" y="6839"/>
                  </a:cubicBezTo>
                  <a:lnTo>
                    <a:pt x="2002" y="7706"/>
                  </a:lnTo>
                  <a:cubicBezTo>
                    <a:pt x="1468" y="7572"/>
                    <a:pt x="901" y="7472"/>
                    <a:pt x="368" y="7406"/>
                  </a:cubicBezTo>
                  <a:cubicBezTo>
                    <a:pt x="201" y="7673"/>
                    <a:pt x="134" y="7906"/>
                    <a:pt x="1" y="8206"/>
                  </a:cubicBezTo>
                  <a:cubicBezTo>
                    <a:pt x="5905" y="10241"/>
                    <a:pt x="20582" y="19714"/>
                    <a:pt x="22650" y="21382"/>
                  </a:cubicBezTo>
                  <a:cubicBezTo>
                    <a:pt x="22750" y="21482"/>
                    <a:pt x="22884" y="21549"/>
                    <a:pt x="23017" y="21582"/>
                  </a:cubicBezTo>
                  <a:cubicBezTo>
                    <a:pt x="23038" y="21586"/>
                    <a:pt x="23058" y="21588"/>
                    <a:pt x="23076" y="21588"/>
                  </a:cubicBezTo>
                  <a:cubicBezTo>
                    <a:pt x="23417" y="21588"/>
                    <a:pt x="23409" y="21028"/>
                    <a:pt x="23251" y="20648"/>
                  </a:cubicBezTo>
                  <a:cubicBezTo>
                    <a:pt x="20182" y="12743"/>
                    <a:pt x="14878" y="5671"/>
                    <a:pt x="77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3" name="Google Shape;3953;p49"/>
            <p:cNvSpPr/>
            <p:nvPr/>
          </p:nvSpPr>
          <p:spPr>
            <a:xfrm>
              <a:off x="5380675" y="2846650"/>
              <a:ext cx="321925" cy="636925"/>
            </a:xfrm>
            <a:custGeom>
              <a:rect b="b" l="l" r="r" t="t"/>
              <a:pathLst>
                <a:path extrusionOk="0" h="25477" w="12877">
                  <a:moveTo>
                    <a:pt x="4637" y="0"/>
                  </a:moveTo>
                  <a:cubicBezTo>
                    <a:pt x="3970" y="1268"/>
                    <a:pt x="3403" y="2602"/>
                    <a:pt x="2969" y="4003"/>
                  </a:cubicBezTo>
                  <a:cubicBezTo>
                    <a:pt x="2836" y="2602"/>
                    <a:pt x="2903" y="1268"/>
                    <a:pt x="3203" y="0"/>
                  </a:cubicBezTo>
                  <a:lnTo>
                    <a:pt x="3203" y="0"/>
                  </a:lnTo>
                  <a:cubicBezTo>
                    <a:pt x="2803" y="34"/>
                    <a:pt x="2402" y="34"/>
                    <a:pt x="2035" y="67"/>
                  </a:cubicBezTo>
                  <a:cubicBezTo>
                    <a:pt x="1" y="7673"/>
                    <a:pt x="1735" y="17046"/>
                    <a:pt x="5838" y="24785"/>
                  </a:cubicBezTo>
                  <a:cubicBezTo>
                    <a:pt x="5996" y="25100"/>
                    <a:pt x="6339" y="25477"/>
                    <a:pt x="6608" y="25477"/>
                  </a:cubicBezTo>
                  <a:cubicBezTo>
                    <a:pt x="6681" y="25477"/>
                    <a:pt x="6749" y="25449"/>
                    <a:pt x="6806" y="25385"/>
                  </a:cubicBezTo>
                  <a:cubicBezTo>
                    <a:pt x="6872" y="25285"/>
                    <a:pt x="6939" y="25118"/>
                    <a:pt x="6939" y="25018"/>
                  </a:cubicBezTo>
                  <a:cubicBezTo>
                    <a:pt x="7072" y="22583"/>
                    <a:pt x="6572" y="20081"/>
                    <a:pt x="6705" y="17680"/>
                  </a:cubicBezTo>
                  <a:cubicBezTo>
                    <a:pt x="6839" y="15511"/>
                    <a:pt x="7206" y="13410"/>
                    <a:pt x="7806" y="11409"/>
                  </a:cubicBezTo>
                  <a:cubicBezTo>
                    <a:pt x="8840" y="8006"/>
                    <a:pt x="10608" y="4904"/>
                    <a:pt x="12877" y="2435"/>
                  </a:cubicBezTo>
                  <a:cubicBezTo>
                    <a:pt x="12610" y="2269"/>
                    <a:pt x="12309" y="2102"/>
                    <a:pt x="12009" y="1902"/>
                  </a:cubicBezTo>
                  <a:cubicBezTo>
                    <a:pt x="11642" y="2235"/>
                    <a:pt x="11342" y="2602"/>
                    <a:pt x="11042" y="3036"/>
                  </a:cubicBezTo>
                  <a:cubicBezTo>
                    <a:pt x="11142" y="2569"/>
                    <a:pt x="11209" y="2069"/>
                    <a:pt x="11342" y="1602"/>
                  </a:cubicBezTo>
                  <a:cubicBezTo>
                    <a:pt x="10008" y="1034"/>
                    <a:pt x="8674" y="601"/>
                    <a:pt x="7306" y="334"/>
                  </a:cubicBezTo>
                  <a:cubicBezTo>
                    <a:pt x="6906" y="934"/>
                    <a:pt x="6639" y="1602"/>
                    <a:pt x="6372" y="2335"/>
                  </a:cubicBezTo>
                  <a:cubicBezTo>
                    <a:pt x="6305" y="1602"/>
                    <a:pt x="6238" y="868"/>
                    <a:pt x="6238" y="167"/>
                  </a:cubicBezTo>
                  <a:cubicBezTo>
                    <a:pt x="5705" y="67"/>
                    <a:pt x="5171" y="34"/>
                    <a:pt x="46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4" name="Google Shape;3954;p49"/>
            <p:cNvSpPr/>
            <p:nvPr/>
          </p:nvSpPr>
          <p:spPr>
            <a:xfrm>
              <a:off x="5548300" y="3004250"/>
              <a:ext cx="407825" cy="475375"/>
            </a:xfrm>
            <a:custGeom>
              <a:rect b="b" l="l" r="r" t="t"/>
              <a:pathLst>
                <a:path extrusionOk="0" h="19015" w="16313">
                  <a:moveTo>
                    <a:pt x="11142" y="1"/>
                  </a:moveTo>
                  <a:cubicBezTo>
                    <a:pt x="5805" y="3603"/>
                    <a:pt x="1802" y="10608"/>
                    <a:pt x="101" y="18080"/>
                  </a:cubicBezTo>
                  <a:cubicBezTo>
                    <a:pt x="0" y="18447"/>
                    <a:pt x="67" y="19014"/>
                    <a:pt x="334" y="19014"/>
                  </a:cubicBezTo>
                  <a:cubicBezTo>
                    <a:pt x="434" y="19014"/>
                    <a:pt x="501" y="18948"/>
                    <a:pt x="601" y="18848"/>
                  </a:cubicBezTo>
                  <a:cubicBezTo>
                    <a:pt x="2002" y="17447"/>
                    <a:pt x="3069" y="15512"/>
                    <a:pt x="4437" y="14078"/>
                  </a:cubicBezTo>
                  <a:cubicBezTo>
                    <a:pt x="5638" y="12743"/>
                    <a:pt x="7005" y="11643"/>
                    <a:pt x="8440" y="10742"/>
                  </a:cubicBezTo>
                  <a:cubicBezTo>
                    <a:pt x="10908" y="9174"/>
                    <a:pt x="13610" y="8307"/>
                    <a:pt x="16312" y="8140"/>
                  </a:cubicBezTo>
                  <a:cubicBezTo>
                    <a:pt x="16245" y="7873"/>
                    <a:pt x="16112" y="7606"/>
                    <a:pt x="16045" y="7339"/>
                  </a:cubicBezTo>
                  <a:cubicBezTo>
                    <a:pt x="15678" y="7339"/>
                    <a:pt x="15278" y="7406"/>
                    <a:pt x="14878" y="7473"/>
                  </a:cubicBezTo>
                  <a:cubicBezTo>
                    <a:pt x="15211" y="7173"/>
                    <a:pt x="15512" y="6973"/>
                    <a:pt x="15845" y="6739"/>
                  </a:cubicBezTo>
                  <a:cubicBezTo>
                    <a:pt x="15345" y="5572"/>
                    <a:pt x="14778" y="4437"/>
                    <a:pt x="14111" y="3437"/>
                  </a:cubicBezTo>
                  <a:cubicBezTo>
                    <a:pt x="13577" y="3603"/>
                    <a:pt x="13010" y="3837"/>
                    <a:pt x="12476" y="4137"/>
                  </a:cubicBezTo>
                  <a:cubicBezTo>
                    <a:pt x="12810" y="3637"/>
                    <a:pt x="13177" y="3136"/>
                    <a:pt x="13577" y="2669"/>
                  </a:cubicBezTo>
                  <a:cubicBezTo>
                    <a:pt x="13277" y="2303"/>
                    <a:pt x="12976" y="1936"/>
                    <a:pt x="12676" y="1602"/>
                  </a:cubicBezTo>
                  <a:cubicBezTo>
                    <a:pt x="11642" y="1969"/>
                    <a:pt x="10541" y="2503"/>
                    <a:pt x="9541" y="3103"/>
                  </a:cubicBezTo>
                  <a:cubicBezTo>
                    <a:pt x="10241" y="2136"/>
                    <a:pt x="10975" y="1302"/>
                    <a:pt x="11842" y="668"/>
                  </a:cubicBezTo>
                  <a:cubicBezTo>
                    <a:pt x="11642" y="435"/>
                    <a:pt x="11409" y="234"/>
                    <a:pt x="111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5" name="Google Shape;3955;p49"/>
            <p:cNvSpPr/>
            <p:nvPr/>
          </p:nvSpPr>
          <p:spPr>
            <a:xfrm>
              <a:off x="4910350" y="3209400"/>
              <a:ext cx="647150" cy="270650"/>
            </a:xfrm>
            <a:custGeom>
              <a:rect b="b" l="l" r="r" t="t"/>
              <a:pathLst>
                <a:path extrusionOk="0" h="10826" w="25886">
                  <a:moveTo>
                    <a:pt x="1268" y="1"/>
                  </a:moveTo>
                  <a:cubicBezTo>
                    <a:pt x="1134" y="334"/>
                    <a:pt x="1001" y="668"/>
                    <a:pt x="868" y="1035"/>
                  </a:cubicBezTo>
                  <a:cubicBezTo>
                    <a:pt x="2269" y="1102"/>
                    <a:pt x="3636" y="1368"/>
                    <a:pt x="5004" y="1802"/>
                  </a:cubicBezTo>
                  <a:cubicBezTo>
                    <a:pt x="3469" y="1902"/>
                    <a:pt x="1968" y="2069"/>
                    <a:pt x="501" y="2302"/>
                  </a:cubicBezTo>
                  <a:cubicBezTo>
                    <a:pt x="367" y="2803"/>
                    <a:pt x="300" y="3303"/>
                    <a:pt x="200" y="3870"/>
                  </a:cubicBezTo>
                  <a:cubicBezTo>
                    <a:pt x="968" y="4070"/>
                    <a:pt x="1668" y="4270"/>
                    <a:pt x="2369" y="4537"/>
                  </a:cubicBezTo>
                  <a:cubicBezTo>
                    <a:pt x="1601" y="4571"/>
                    <a:pt x="834" y="4704"/>
                    <a:pt x="100" y="4871"/>
                  </a:cubicBezTo>
                  <a:cubicBezTo>
                    <a:pt x="0" y="6205"/>
                    <a:pt x="34" y="7539"/>
                    <a:pt x="267" y="8907"/>
                  </a:cubicBezTo>
                  <a:cubicBezTo>
                    <a:pt x="767" y="8907"/>
                    <a:pt x="1268" y="8940"/>
                    <a:pt x="1802" y="8974"/>
                  </a:cubicBezTo>
                  <a:cubicBezTo>
                    <a:pt x="1301" y="9141"/>
                    <a:pt x="834" y="9374"/>
                    <a:pt x="367" y="9574"/>
                  </a:cubicBezTo>
                  <a:cubicBezTo>
                    <a:pt x="467" y="9941"/>
                    <a:pt x="567" y="10241"/>
                    <a:pt x="634" y="10542"/>
                  </a:cubicBezTo>
                  <a:cubicBezTo>
                    <a:pt x="3770" y="9041"/>
                    <a:pt x="7406" y="8207"/>
                    <a:pt x="11142" y="8107"/>
                  </a:cubicBezTo>
                  <a:cubicBezTo>
                    <a:pt x="11296" y="8104"/>
                    <a:pt x="11450" y="8103"/>
                    <a:pt x="11605" y="8103"/>
                  </a:cubicBezTo>
                  <a:cubicBezTo>
                    <a:pt x="13632" y="8103"/>
                    <a:pt x="15735" y="8307"/>
                    <a:pt x="17780" y="8740"/>
                  </a:cubicBezTo>
                  <a:cubicBezTo>
                    <a:pt x="20281" y="9241"/>
                    <a:pt x="22650" y="10341"/>
                    <a:pt x="25152" y="10775"/>
                  </a:cubicBezTo>
                  <a:cubicBezTo>
                    <a:pt x="25218" y="10808"/>
                    <a:pt x="25293" y="10825"/>
                    <a:pt x="25364" y="10825"/>
                  </a:cubicBezTo>
                  <a:cubicBezTo>
                    <a:pt x="25435" y="10825"/>
                    <a:pt x="25502" y="10808"/>
                    <a:pt x="25552" y="10775"/>
                  </a:cubicBezTo>
                  <a:cubicBezTo>
                    <a:pt x="25885" y="10608"/>
                    <a:pt x="25552" y="10041"/>
                    <a:pt x="25218" y="9741"/>
                  </a:cubicBezTo>
                  <a:cubicBezTo>
                    <a:pt x="18513" y="4037"/>
                    <a:pt x="9540" y="34"/>
                    <a:pt x="1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6" name="Google Shape;3956;p49"/>
            <p:cNvSpPr/>
            <p:nvPr/>
          </p:nvSpPr>
          <p:spPr>
            <a:xfrm>
              <a:off x="4967875" y="3434775"/>
              <a:ext cx="577125" cy="260000"/>
            </a:xfrm>
            <a:custGeom>
              <a:rect b="b" l="l" r="r" t="t"/>
              <a:pathLst>
                <a:path extrusionOk="0" h="10400" w="23085">
                  <a:moveTo>
                    <a:pt x="11714" y="0"/>
                  </a:moveTo>
                  <a:cubicBezTo>
                    <a:pt x="7419" y="0"/>
                    <a:pt x="3330" y="725"/>
                    <a:pt x="1" y="2260"/>
                  </a:cubicBezTo>
                  <a:cubicBezTo>
                    <a:pt x="101" y="2561"/>
                    <a:pt x="168" y="2894"/>
                    <a:pt x="268" y="3194"/>
                  </a:cubicBezTo>
                  <a:cubicBezTo>
                    <a:pt x="1302" y="2761"/>
                    <a:pt x="2436" y="2494"/>
                    <a:pt x="3637" y="2361"/>
                  </a:cubicBezTo>
                  <a:lnTo>
                    <a:pt x="3637" y="2361"/>
                  </a:lnTo>
                  <a:cubicBezTo>
                    <a:pt x="2536" y="2928"/>
                    <a:pt x="1535" y="3561"/>
                    <a:pt x="635" y="4262"/>
                  </a:cubicBezTo>
                  <a:cubicBezTo>
                    <a:pt x="801" y="4696"/>
                    <a:pt x="1002" y="5096"/>
                    <a:pt x="1202" y="5529"/>
                  </a:cubicBezTo>
                  <a:cubicBezTo>
                    <a:pt x="1836" y="5429"/>
                    <a:pt x="2469" y="5363"/>
                    <a:pt x="3136" y="5263"/>
                  </a:cubicBezTo>
                  <a:lnTo>
                    <a:pt x="3136" y="5263"/>
                  </a:lnTo>
                  <a:cubicBezTo>
                    <a:pt x="2603" y="5563"/>
                    <a:pt x="2102" y="5896"/>
                    <a:pt x="1635" y="6330"/>
                  </a:cubicBezTo>
                  <a:cubicBezTo>
                    <a:pt x="2202" y="7364"/>
                    <a:pt x="2970" y="8365"/>
                    <a:pt x="3804" y="9266"/>
                  </a:cubicBezTo>
                  <a:cubicBezTo>
                    <a:pt x="4171" y="9099"/>
                    <a:pt x="4537" y="8999"/>
                    <a:pt x="4971" y="8832"/>
                  </a:cubicBezTo>
                  <a:lnTo>
                    <a:pt x="4971" y="8832"/>
                  </a:lnTo>
                  <a:cubicBezTo>
                    <a:pt x="4704" y="9099"/>
                    <a:pt x="4471" y="9399"/>
                    <a:pt x="4271" y="9733"/>
                  </a:cubicBezTo>
                  <a:cubicBezTo>
                    <a:pt x="4437" y="9999"/>
                    <a:pt x="4638" y="10200"/>
                    <a:pt x="4838" y="10400"/>
                  </a:cubicBezTo>
                  <a:cubicBezTo>
                    <a:pt x="6339" y="8198"/>
                    <a:pt x="8540" y="6363"/>
                    <a:pt x="11209" y="4996"/>
                  </a:cubicBezTo>
                  <a:cubicBezTo>
                    <a:pt x="12777" y="4195"/>
                    <a:pt x="14478" y="3561"/>
                    <a:pt x="16313" y="3161"/>
                  </a:cubicBezTo>
                  <a:cubicBezTo>
                    <a:pt x="18347" y="2694"/>
                    <a:pt x="20649" y="2661"/>
                    <a:pt x="22650" y="2160"/>
                  </a:cubicBezTo>
                  <a:cubicBezTo>
                    <a:pt x="22784" y="2094"/>
                    <a:pt x="22884" y="2094"/>
                    <a:pt x="22951" y="2027"/>
                  </a:cubicBezTo>
                  <a:cubicBezTo>
                    <a:pt x="23084" y="1760"/>
                    <a:pt x="22550" y="1493"/>
                    <a:pt x="22183" y="1360"/>
                  </a:cubicBezTo>
                  <a:cubicBezTo>
                    <a:pt x="18751" y="468"/>
                    <a:pt x="15166" y="0"/>
                    <a:pt x="117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7" name="Google Shape;3957;p49"/>
            <p:cNvSpPr/>
            <p:nvPr/>
          </p:nvSpPr>
          <p:spPr>
            <a:xfrm>
              <a:off x="5184700" y="2636500"/>
              <a:ext cx="321100" cy="700525"/>
            </a:xfrm>
            <a:custGeom>
              <a:rect b="b" l="l" r="r" t="t"/>
              <a:pathLst>
                <a:path extrusionOk="0" h="28021" w="12844">
                  <a:moveTo>
                    <a:pt x="534" y="0"/>
                  </a:moveTo>
                  <a:lnTo>
                    <a:pt x="534" y="0"/>
                  </a:lnTo>
                  <a:cubicBezTo>
                    <a:pt x="1" y="8807"/>
                    <a:pt x="5305" y="21115"/>
                    <a:pt x="12610" y="28020"/>
                  </a:cubicBezTo>
                  <a:lnTo>
                    <a:pt x="12843" y="27787"/>
                  </a:lnTo>
                  <a:cubicBezTo>
                    <a:pt x="5605" y="20949"/>
                    <a:pt x="368" y="8773"/>
                    <a:pt x="935" y="67"/>
                  </a:cubicBezTo>
                  <a:lnTo>
                    <a:pt x="53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8" name="Google Shape;3958;p49"/>
            <p:cNvSpPr/>
            <p:nvPr/>
          </p:nvSpPr>
          <p:spPr>
            <a:xfrm>
              <a:off x="5171375" y="2608450"/>
              <a:ext cx="70075" cy="36950"/>
            </a:xfrm>
            <a:custGeom>
              <a:rect b="b" l="l" r="r" t="t"/>
              <a:pathLst>
                <a:path extrusionOk="0" h="1478" w="2803">
                  <a:moveTo>
                    <a:pt x="1061" y="0"/>
                  </a:moveTo>
                  <a:cubicBezTo>
                    <a:pt x="466" y="0"/>
                    <a:pt x="0" y="246"/>
                    <a:pt x="0" y="589"/>
                  </a:cubicBezTo>
                  <a:cubicBezTo>
                    <a:pt x="0" y="1022"/>
                    <a:pt x="634" y="1389"/>
                    <a:pt x="1401" y="1456"/>
                  </a:cubicBezTo>
                  <a:cubicBezTo>
                    <a:pt x="1511" y="1470"/>
                    <a:pt x="1618" y="1477"/>
                    <a:pt x="1720" y="1477"/>
                  </a:cubicBezTo>
                  <a:cubicBezTo>
                    <a:pt x="2336" y="1477"/>
                    <a:pt x="2802" y="1232"/>
                    <a:pt x="2802" y="889"/>
                  </a:cubicBezTo>
                  <a:cubicBezTo>
                    <a:pt x="2802" y="522"/>
                    <a:pt x="2168" y="88"/>
                    <a:pt x="1368" y="22"/>
                  </a:cubicBezTo>
                  <a:cubicBezTo>
                    <a:pt x="1263" y="7"/>
                    <a:pt x="1160" y="0"/>
                    <a:pt x="106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9" name="Google Shape;3959;p49"/>
            <p:cNvSpPr/>
            <p:nvPr/>
          </p:nvSpPr>
          <p:spPr>
            <a:xfrm>
              <a:off x="5105475" y="2744075"/>
              <a:ext cx="391975" cy="608800"/>
            </a:xfrm>
            <a:custGeom>
              <a:rect b="b" l="l" r="r" t="t"/>
              <a:pathLst>
                <a:path extrusionOk="0" h="24352" w="15679">
                  <a:moveTo>
                    <a:pt x="368" y="0"/>
                  </a:moveTo>
                  <a:lnTo>
                    <a:pt x="1" y="134"/>
                  </a:lnTo>
                  <a:cubicBezTo>
                    <a:pt x="2469" y="7773"/>
                    <a:pt x="7473" y="15678"/>
                    <a:pt x="15378" y="24351"/>
                  </a:cubicBezTo>
                  <a:lnTo>
                    <a:pt x="15679" y="24051"/>
                  </a:lnTo>
                  <a:cubicBezTo>
                    <a:pt x="7840" y="15411"/>
                    <a:pt x="2803" y="7539"/>
                    <a:pt x="3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0" name="Google Shape;3960;p49"/>
            <p:cNvSpPr/>
            <p:nvPr/>
          </p:nvSpPr>
          <p:spPr>
            <a:xfrm>
              <a:off x="5072125" y="2716625"/>
              <a:ext cx="73400" cy="39900"/>
            </a:xfrm>
            <a:custGeom>
              <a:rect b="b" l="l" r="r" t="t"/>
              <a:pathLst>
                <a:path extrusionOk="0" h="1596" w="2936">
                  <a:moveTo>
                    <a:pt x="1773" y="0"/>
                  </a:moveTo>
                  <a:cubicBezTo>
                    <a:pt x="1594" y="0"/>
                    <a:pt x="1401" y="21"/>
                    <a:pt x="1201" y="64"/>
                  </a:cubicBezTo>
                  <a:cubicBezTo>
                    <a:pt x="468" y="231"/>
                    <a:pt x="1" y="698"/>
                    <a:pt x="134" y="1098"/>
                  </a:cubicBezTo>
                  <a:cubicBezTo>
                    <a:pt x="258" y="1421"/>
                    <a:pt x="677" y="1596"/>
                    <a:pt x="1172" y="1596"/>
                  </a:cubicBezTo>
                  <a:cubicBezTo>
                    <a:pt x="1342" y="1596"/>
                    <a:pt x="1522" y="1575"/>
                    <a:pt x="1702" y="1532"/>
                  </a:cubicBezTo>
                  <a:cubicBezTo>
                    <a:pt x="2469" y="1365"/>
                    <a:pt x="2936" y="898"/>
                    <a:pt x="2803" y="465"/>
                  </a:cubicBezTo>
                  <a:cubicBezTo>
                    <a:pt x="2679" y="168"/>
                    <a:pt x="2282" y="0"/>
                    <a:pt x="177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1" name="Google Shape;3961;p49"/>
            <p:cNvSpPr/>
            <p:nvPr/>
          </p:nvSpPr>
          <p:spPr>
            <a:xfrm>
              <a:off x="5310625" y="2681525"/>
              <a:ext cx="196000" cy="654675"/>
            </a:xfrm>
            <a:custGeom>
              <a:rect b="b" l="l" r="r" t="t"/>
              <a:pathLst>
                <a:path extrusionOk="0" h="26187" w="7840">
                  <a:moveTo>
                    <a:pt x="2502" y="1"/>
                  </a:moveTo>
                  <a:lnTo>
                    <a:pt x="2502" y="1"/>
                  </a:lnTo>
                  <a:cubicBezTo>
                    <a:pt x="1" y="8874"/>
                    <a:pt x="1835" y="18414"/>
                    <a:pt x="7573" y="26186"/>
                  </a:cubicBezTo>
                  <a:lnTo>
                    <a:pt x="7840" y="25986"/>
                  </a:lnTo>
                  <a:cubicBezTo>
                    <a:pt x="2202" y="18314"/>
                    <a:pt x="434" y="8874"/>
                    <a:pt x="2869" y="134"/>
                  </a:cubicBezTo>
                  <a:lnTo>
                    <a:pt x="250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2" name="Google Shape;3962;p49"/>
            <p:cNvSpPr/>
            <p:nvPr/>
          </p:nvSpPr>
          <p:spPr>
            <a:xfrm>
              <a:off x="5347325" y="2654650"/>
              <a:ext cx="71750" cy="40175"/>
            </a:xfrm>
            <a:custGeom>
              <a:rect b="b" l="l" r="r" t="t"/>
              <a:pathLst>
                <a:path extrusionOk="0" h="1607" w="2870">
                  <a:moveTo>
                    <a:pt x="873" y="1"/>
                  </a:moveTo>
                  <a:cubicBezTo>
                    <a:pt x="435" y="1"/>
                    <a:pt x="102" y="158"/>
                    <a:pt x="34" y="408"/>
                  </a:cubicBezTo>
                  <a:cubicBezTo>
                    <a:pt x="0" y="775"/>
                    <a:pt x="534" y="1276"/>
                    <a:pt x="1301" y="1476"/>
                  </a:cubicBezTo>
                  <a:cubicBezTo>
                    <a:pt x="1550" y="1566"/>
                    <a:pt x="1791" y="1607"/>
                    <a:pt x="2004" y="1607"/>
                  </a:cubicBezTo>
                  <a:cubicBezTo>
                    <a:pt x="2422" y="1607"/>
                    <a:pt x="2736" y="1452"/>
                    <a:pt x="2802" y="1209"/>
                  </a:cubicBezTo>
                  <a:cubicBezTo>
                    <a:pt x="2869" y="775"/>
                    <a:pt x="2302" y="275"/>
                    <a:pt x="1535" y="108"/>
                  </a:cubicBezTo>
                  <a:cubicBezTo>
                    <a:pt x="1302" y="34"/>
                    <a:pt x="1077" y="1"/>
                    <a:pt x="87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3" name="Google Shape;3963;p49"/>
            <p:cNvSpPr/>
            <p:nvPr/>
          </p:nvSpPr>
          <p:spPr>
            <a:xfrm>
              <a:off x="4884500" y="3013425"/>
              <a:ext cx="538725" cy="372800"/>
            </a:xfrm>
            <a:custGeom>
              <a:rect b="b" l="l" r="r" t="t"/>
              <a:pathLst>
                <a:path extrusionOk="0" h="14912" w="21549">
                  <a:moveTo>
                    <a:pt x="100" y="1"/>
                  </a:moveTo>
                  <a:lnTo>
                    <a:pt x="0" y="368"/>
                  </a:lnTo>
                  <a:cubicBezTo>
                    <a:pt x="9307" y="2036"/>
                    <a:pt x="16278" y="6839"/>
                    <a:pt x="21215" y="14911"/>
                  </a:cubicBezTo>
                  <a:lnTo>
                    <a:pt x="21549" y="14745"/>
                  </a:lnTo>
                  <a:cubicBezTo>
                    <a:pt x="16512" y="6539"/>
                    <a:pt x="9507" y="1702"/>
                    <a:pt x="10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4" name="Google Shape;3964;p49"/>
            <p:cNvSpPr/>
            <p:nvPr/>
          </p:nvSpPr>
          <p:spPr>
            <a:xfrm>
              <a:off x="4854475" y="2982425"/>
              <a:ext cx="41725" cy="68700"/>
            </a:xfrm>
            <a:custGeom>
              <a:rect b="b" l="l" r="r" t="t"/>
              <a:pathLst>
                <a:path extrusionOk="0" h="2748" w="1669">
                  <a:moveTo>
                    <a:pt x="962" y="1"/>
                  </a:moveTo>
                  <a:cubicBezTo>
                    <a:pt x="584" y="1"/>
                    <a:pt x="196" y="484"/>
                    <a:pt x="134" y="1174"/>
                  </a:cubicBezTo>
                  <a:cubicBezTo>
                    <a:pt x="0" y="1941"/>
                    <a:pt x="234" y="2608"/>
                    <a:pt x="667" y="2742"/>
                  </a:cubicBezTo>
                  <a:cubicBezTo>
                    <a:pt x="691" y="2746"/>
                    <a:pt x="716" y="2748"/>
                    <a:pt x="740" y="2748"/>
                  </a:cubicBezTo>
                  <a:cubicBezTo>
                    <a:pt x="1118" y="2748"/>
                    <a:pt x="1505" y="2264"/>
                    <a:pt x="1568" y="1574"/>
                  </a:cubicBezTo>
                  <a:cubicBezTo>
                    <a:pt x="1668" y="807"/>
                    <a:pt x="1468" y="140"/>
                    <a:pt x="1034" y="7"/>
                  </a:cubicBezTo>
                  <a:cubicBezTo>
                    <a:pt x="1010" y="3"/>
                    <a:pt x="986" y="1"/>
                    <a:pt x="96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5" name="Google Shape;3965;p49"/>
            <p:cNvSpPr/>
            <p:nvPr/>
          </p:nvSpPr>
          <p:spPr>
            <a:xfrm>
              <a:off x="5280600" y="2794950"/>
              <a:ext cx="226025" cy="541250"/>
            </a:xfrm>
            <a:custGeom>
              <a:rect b="b" l="l" r="r" t="t"/>
              <a:pathLst>
                <a:path extrusionOk="0" h="21650" w="9041">
                  <a:moveTo>
                    <a:pt x="368" y="0"/>
                  </a:moveTo>
                  <a:lnTo>
                    <a:pt x="1" y="34"/>
                  </a:lnTo>
                  <a:cubicBezTo>
                    <a:pt x="668" y="7406"/>
                    <a:pt x="2369" y="13577"/>
                    <a:pt x="8774" y="21649"/>
                  </a:cubicBezTo>
                  <a:lnTo>
                    <a:pt x="9041" y="21382"/>
                  </a:lnTo>
                  <a:cubicBezTo>
                    <a:pt x="2736" y="13376"/>
                    <a:pt x="1068" y="7272"/>
                    <a:pt x="3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6" name="Google Shape;3966;p49"/>
            <p:cNvSpPr/>
            <p:nvPr/>
          </p:nvSpPr>
          <p:spPr>
            <a:xfrm>
              <a:off x="5251475" y="2769025"/>
              <a:ext cx="71650" cy="36850"/>
            </a:xfrm>
            <a:custGeom>
              <a:rect b="b" l="l" r="r" t="t"/>
              <a:pathLst>
                <a:path extrusionOk="0" h="1474" w="2866">
                  <a:moveTo>
                    <a:pt x="1243" y="0"/>
                  </a:moveTo>
                  <a:cubicBezTo>
                    <a:pt x="563" y="0"/>
                    <a:pt x="0" y="261"/>
                    <a:pt x="32" y="670"/>
                  </a:cubicBezTo>
                  <a:cubicBezTo>
                    <a:pt x="98" y="1071"/>
                    <a:pt x="699" y="1437"/>
                    <a:pt x="1499" y="1471"/>
                  </a:cubicBezTo>
                  <a:cubicBezTo>
                    <a:pt x="1538" y="1473"/>
                    <a:pt x="1577" y="1473"/>
                    <a:pt x="1615" y="1473"/>
                  </a:cubicBezTo>
                  <a:cubicBezTo>
                    <a:pt x="2326" y="1473"/>
                    <a:pt x="2865" y="1184"/>
                    <a:pt x="2834" y="804"/>
                  </a:cubicBezTo>
                  <a:cubicBezTo>
                    <a:pt x="2800" y="370"/>
                    <a:pt x="2167" y="3"/>
                    <a:pt x="1366" y="3"/>
                  </a:cubicBezTo>
                  <a:cubicBezTo>
                    <a:pt x="1325" y="1"/>
                    <a:pt x="1284" y="0"/>
                    <a:pt x="124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7" name="Google Shape;3967;p49"/>
            <p:cNvSpPr/>
            <p:nvPr/>
          </p:nvSpPr>
          <p:spPr>
            <a:xfrm>
              <a:off x="4992900" y="2956725"/>
              <a:ext cx="430325" cy="428675"/>
            </a:xfrm>
            <a:custGeom>
              <a:rect b="b" l="l" r="r" t="t"/>
              <a:pathLst>
                <a:path extrusionOk="0" h="17147" w="17213">
                  <a:moveTo>
                    <a:pt x="167" y="1"/>
                  </a:moveTo>
                  <a:lnTo>
                    <a:pt x="1" y="334"/>
                  </a:lnTo>
                  <a:cubicBezTo>
                    <a:pt x="8974" y="4504"/>
                    <a:pt x="14044" y="8240"/>
                    <a:pt x="16846" y="17146"/>
                  </a:cubicBezTo>
                  <a:lnTo>
                    <a:pt x="17213" y="17046"/>
                  </a:lnTo>
                  <a:cubicBezTo>
                    <a:pt x="14344" y="8006"/>
                    <a:pt x="9207" y="4204"/>
                    <a:pt x="16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8" name="Google Shape;3968;p49"/>
            <p:cNvSpPr/>
            <p:nvPr/>
          </p:nvSpPr>
          <p:spPr>
            <a:xfrm>
              <a:off x="4962050" y="2925025"/>
              <a:ext cx="47550" cy="63425"/>
            </a:xfrm>
            <a:custGeom>
              <a:rect b="b" l="l" r="r" t="t"/>
              <a:pathLst>
                <a:path extrusionOk="0" h="2537" w="1902">
                  <a:moveTo>
                    <a:pt x="1254" y="1"/>
                  </a:moveTo>
                  <a:cubicBezTo>
                    <a:pt x="902" y="1"/>
                    <a:pt x="509" y="365"/>
                    <a:pt x="267" y="902"/>
                  </a:cubicBezTo>
                  <a:cubicBezTo>
                    <a:pt x="0" y="1569"/>
                    <a:pt x="34" y="2269"/>
                    <a:pt x="401" y="2469"/>
                  </a:cubicBezTo>
                  <a:cubicBezTo>
                    <a:pt x="472" y="2515"/>
                    <a:pt x="552" y="2536"/>
                    <a:pt x="635" y="2536"/>
                  </a:cubicBezTo>
                  <a:cubicBezTo>
                    <a:pt x="978" y="2536"/>
                    <a:pt x="1387" y="2172"/>
                    <a:pt x="1602" y="1635"/>
                  </a:cubicBezTo>
                  <a:cubicBezTo>
                    <a:pt x="1902" y="968"/>
                    <a:pt x="1868" y="268"/>
                    <a:pt x="1501" y="68"/>
                  </a:cubicBezTo>
                  <a:cubicBezTo>
                    <a:pt x="1423" y="22"/>
                    <a:pt x="1340" y="1"/>
                    <a:pt x="125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9" name="Google Shape;3969;p49"/>
            <p:cNvSpPr/>
            <p:nvPr/>
          </p:nvSpPr>
          <p:spPr>
            <a:xfrm>
              <a:off x="5179700" y="3019275"/>
              <a:ext cx="376975" cy="475950"/>
            </a:xfrm>
            <a:custGeom>
              <a:rect b="b" l="l" r="r" t="t"/>
              <a:pathLst>
                <a:path extrusionOk="0" h="19038" w="15079">
                  <a:moveTo>
                    <a:pt x="7706" y="0"/>
                  </a:moveTo>
                  <a:cubicBezTo>
                    <a:pt x="7406" y="100"/>
                    <a:pt x="5972" y="434"/>
                    <a:pt x="5671" y="501"/>
                  </a:cubicBezTo>
                  <a:cubicBezTo>
                    <a:pt x="6472" y="1301"/>
                    <a:pt x="7139" y="2202"/>
                    <a:pt x="7673" y="3203"/>
                  </a:cubicBezTo>
                  <a:cubicBezTo>
                    <a:pt x="6705" y="2369"/>
                    <a:pt x="5705" y="1635"/>
                    <a:pt x="4704" y="934"/>
                  </a:cubicBezTo>
                  <a:cubicBezTo>
                    <a:pt x="4337" y="1068"/>
                    <a:pt x="4003" y="1301"/>
                    <a:pt x="3670" y="1501"/>
                  </a:cubicBezTo>
                  <a:cubicBezTo>
                    <a:pt x="4003" y="2002"/>
                    <a:pt x="4304" y="2502"/>
                    <a:pt x="4571" y="3036"/>
                  </a:cubicBezTo>
                  <a:cubicBezTo>
                    <a:pt x="4070" y="2636"/>
                    <a:pt x="3570" y="2269"/>
                    <a:pt x="3036" y="1902"/>
                  </a:cubicBezTo>
                  <a:cubicBezTo>
                    <a:pt x="2202" y="2502"/>
                    <a:pt x="1468" y="3169"/>
                    <a:pt x="801" y="3970"/>
                  </a:cubicBezTo>
                  <a:cubicBezTo>
                    <a:pt x="1068" y="4237"/>
                    <a:pt x="1368" y="4537"/>
                    <a:pt x="1635" y="4870"/>
                  </a:cubicBezTo>
                  <a:cubicBezTo>
                    <a:pt x="1235" y="4670"/>
                    <a:pt x="835" y="4504"/>
                    <a:pt x="468" y="4370"/>
                  </a:cubicBezTo>
                  <a:cubicBezTo>
                    <a:pt x="301" y="4537"/>
                    <a:pt x="134" y="4704"/>
                    <a:pt x="1" y="4937"/>
                  </a:cubicBezTo>
                  <a:cubicBezTo>
                    <a:pt x="4070" y="7506"/>
                    <a:pt x="13210" y="17179"/>
                    <a:pt x="14411" y="18814"/>
                  </a:cubicBezTo>
                  <a:cubicBezTo>
                    <a:pt x="14511" y="18880"/>
                    <a:pt x="14544" y="18981"/>
                    <a:pt x="14678" y="19014"/>
                  </a:cubicBezTo>
                  <a:cubicBezTo>
                    <a:pt x="14714" y="19030"/>
                    <a:pt x="14747" y="19037"/>
                    <a:pt x="14777" y="19037"/>
                  </a:cubicBezTo>
                  <a:cubicBezTo>
                    <a:pt x="15001" y="19037"/>
                    <a:pt x="15078" y="18640"/>
                    <a:pt x="15078" y="18347"/>
                  </a:cubicBezTo>
                  <a:cubicBezTo>
                    <a:pt x="14478" y="11842"/>
                    <a:pt x="11976" y="5538"/>
                    <a:pt x="77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0" name="Google Shape;3970;p49"/>
            <p:cNvSpPr/>
            <p:nvPr/>
          </p:nvSpPr>
          <p:spPr>
            <a:xfrm>
              <a:off x="5425700" y="2995925"/>
              <a:ext cx="255225" cy="493075"/>
            </a:xfrm>
            <a:custGeom>
              <a:rect b="b" l="l" r="r" t="t"/>
              <a:pathLst>
                <a:path extrusionOk="0" h="19723" w="10209">
                  <a:moveTo>
                    <a:pt x="3704" y="0"/>
                  </a:moveTo>
                  <a:cubicBezTo>
                    <a:pt x="3170" y="1034"/>
                    <a:pt x="2736" y="2102"/>
                    <a:pt x="2369" y="3203"/>
                  </a:cubicBezTo>
                  <a:cubicBezTo>
                    <a:pt x="2236" y="2135"/>
                    <a:pt x="2336" y="1068"/>
                    <a:pt x="2536" y="67"/>
                  </a:cubicBezTo>
                  <a:cubicBezTo>
                    <a:pt x="2236" y="67"/>
                    <a:pt x="1902" y="100"/>
                    <a:pt x="1635" y="134"/>
                  </a:cubicBezTo>
                  <a:cubicBezTo>
                    <a:pt x="1" y="6138"/>
                    <a:pt x="1369" y="13343"/>
                    <a:pt x="4638" y="19247"/>
                  </a:cubicBezTo>
                  <a:cubicBezTo>
                    <a:pt x="4767" y="19455"/>
                    <a:pt x="5017" y="19722"/>
                    <a:pt x="5216" y="19722"/>
                  </a:cubicBezTo>
                  <a:cubicBezTo>
                    <a:pt x="5274" y="19722"/>
                    <a:pt x="5327" y="19700"/>
                    <a:pt x="5371" y="19648"/>
                  </a:cubicBezTo>
                  <a:cubicBezTo>
                    <a:pt x="5472" y="19581"/>
                    <a:pt x="5472" y="19481"/>
                    <a:pt x="5472" y="19381"/>
                  </a:cubicBezTo>
                  <a:cubicBezTo>
                    <a:pt x="5572" y="17479"/>
                    <a:pt x="5205" y="15545"/>
                    <a:pt x="5305" y="13643"/>
                  </a:cubicBezTo>
                  <a:cubicBezTo>
                    <a:pt x="5371" y="11976"/>
                    <a:pt x="5672" y="10308"/>
                    <a:pt x="6172" y="8740"/>
                  </a:cubicBezTo>
                  <a:cubicBezTo>
                    <a:pt x="6973" y="6038"/>
                    <a:pt x="8374" y="3536"/>
                    <a:pt x="10208" y="1535"/>
                  </a:cubicBezTo>
                  <a:cubicBezTo>
                    <a:pt x="10008" y="1401"/>
                    <a:pt x="9741" y="1301"/>
                    <a:pt x="9508" y="1268"/>
                  </a:cubicBezTo>
                  <a:cubicBezTo>
                    <a:pt x="9241" y="1568"/>
                    <a:pt x="9007" y="1835"/>
                    <a:pt x="8741" y="2169"/>
                  </a:cubicBezTo>
                  <a:lnTo>
                    <a:pt x="9007" y="1068"/>
                  </a:lnTo>
                  <a:cubicBezTo>
                    <a:pt x="7973" y="701"/>
                    <a:pt x="6873" y="401"/>
                    <a:pt x="5805" y="234"/>
                  </a:cubicBezTo>
                  <a:cubicBezTo>
                    <a:pt x="5505" y="734"/>
                    <a:pt x="5305" y="1268"/>
                    <a:pt x="5071" y="1802"/>
                  </a:cubicBezTo>
                  <a:cubicBezTo>
                    <a:pt x="5038" y="1235"/>
                    <a:pt x="5005" y="667"/>
                    <a:pt x="5005" y="100"/>
                  </a:cubicBezTo>
                  <a:cubicBezTo>
                    <a:pt x="4538" y="67"/>
                    <a:pt x="4137" y="0"/>
                    <a:pt x="37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1" name="Google Shape;3971;p49"/>
            <p:cNvSpPr/>
            <p:nvPr/>
          </p:nvSpPr>
          <p:spPr>
            <a:xfrm>
              <a:off x="5552475" y="3069300"/>
              <a:ext cx="270200" cy="416325"/>
            </a:xfrm>
            <a:custGeom>
              <a:rect b="b" l="l" r="r" t="t"/>
              <a:pathLst>
                <a:path extrusionOk="0" h="16653" w="10808">
                  <a:moveTo>
                    <a:pt x="5304" y="1"/>
                  </a:moveTo>
                  <a:cubicBezTo>
                    <a:pt x="1802" y="3870"/>
                    <a:pt x="0" y="10008"/>
                    <a:pt x="67" y="15979"/>
                  </a:cubicBezTo>
                  <a:cubicBezTo>
                    <a:pt x="67" y="16228"/>
                    <a:pt x="154" y="16652"/>
                    <a:pt x="384" y="16652"/>
                  </a:cubicBezTo>
                  <a:cubicBezTo>
                    <a:pt x="400" y="16652"/>
                    <a:pt x="416" y="16650"/>
                    <a:pt x="434" y="16646"/>
                  </a:cubicBezTo>
                  <a:cubicBezTo>
                    <a:pt x="501" y="16646"/>
                    <a:pt x="534" y="16546"/>
                    <a:pt x="601" y="16479"/>
                  </a:cubicBezTo>
                  <a:cubicBezTo>
                    <a:pt x="1435" y="15045"/>
                    <a:pt x="1902" y="13410"/>
                    <a:pt x="2669" y="12009"/>
                  </a:cubicBezTo>
                  <a:cubicBezTo>
                    <a:pt x="3403" y="10742"/>
                    <a:pt x="4237" y="9641"/>
                    <a:pt x="5171" y="8640"/>
                  </a:cubicBezTo>
                  <a:cubicBezTo>
                    <a:pt x="6805" y="6939"/>
                    <a:pt x="8740" y="5638"/>
                    <a:pt x="10808" y="4904"/>
                  </a:cubicBezTo>
                  <a:cubicBezTo>
                    <a:pt x="10675" y="4771"/>
                    <a:pt x="10574" y="4604"/>
                    <a:pt x="10474" y="4337"/>
                  </a:cubicBezTo>
                  <a:lnTo>
                    <a:pt x="9607" y="4704"/>
                  </a:lnTo>
                  <a:cubicBezTo>
                    <a:pt x="9774" y="4471"/>
                    <a:pt x="9974" y="4204"/>
                    <a:pt x="10174" y="3970"/>
                  </a:cubicBezTo>
                  <a:cubicBezTo>
                    <a:pt x="9607" y="3170"/>
                    <a:pt x="8940" y="2503"/>
                    <a:pt x="8239" y="1869"/>
                  </a:cubicBezTo>
                  <a:cubicBezTo>
                    <a:pt x="7806" y="2169"/>
                    <a:pt x="7439" y="2469"/>
                    <a:pt x="7105" y="2803"/>
                  </a:cubicBezTo>
                  <a:cubicBezTo>
                    <a:pt x="7272" y="2336"/>
                    <a:pt x="7472" y="1935"/>
                    <a:pt x="7672" y="1468"/>
                  </a:cubicBezTo>
                  <a:lnTo>
                    <a:pt x="6805" y="835"/>
                  </a:lnTo>
                  <a:cubicBezTo>
                    <a:pt x="6071" y="1368"/>
                    <a:pt x="5304" y="2002"/>
                    <a:pt x="4637" y="2669"/>
                  </a:cubicBezTo>
                  <a:cubicBezTo>
                    <a:pt x="4970" y="1802"/>
                    <a:pt x="5437" y="1001"/>
                    <a:pt x="5971" y="334"/>
                  </a:cubicBezTo>
                  <a:cubicBezTo>
                    <a:pt x="5771" y="201"/>
                    <a:pt x="5504" y="67"/>
                    <a:pt x="53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2" name="Google Shape;3972;p49"/>
            <p:cNvSpPr/>
            <p:nvPr/>
          </p:nvSpPr>
          <p:spPr>
            <a:xfrm>
              <a:off x="5078800" y="3185225"/>
              <a:ext cx="482025" cy="305575"/>
            </a:xfrm>
            <a:custGeom>
              <a:rect b="b" l="l" r="r" t="t"/>
              <a:pathLst>
                <a:path extrusionOk="0" h="12223" w="19281">
                  <a:moveTo>
                    <a:pt x="2636" y="0"/>
                  </a:moveTo>
                  <a:cubicBezTo>
                    <a:pt x="2469" y="234"/>
                    <a:pt x="2302" y="467"/>
                    <a:pt x="2135" y="701"/>
                  </a:cubicBezTo>
                  <a:cubicBezTo>
                    <a:pt x="3203" y="1001"/>
                    <a:pt x="4203" y="1401"/>
                    <a:pt x="5137" y="2002"/>
                  </a:cubicBezTo>
                  <a:cubicBezTo>
                    <a:pt x="3970" y="1802"/>
                    <a:pt x="2769" y="1668"/>
                    <a:pt x="1602" y="1668"/>
                  </a:cubicBezTo>
                  <a:cubicBezTo>
                    <a:pt x="1401" y="2035"/>
                    <a:pt x="1235" y="2402"/>
                    <a:pt x="1068" y="2802"/>
                  </a:cubicBezTo>
                  <a:cubicBezTo>
                    <a:pt x="1568" y="3069"/>
                    <a:pt x="2102" y="3369"/>
                    <a:pt x="2602" y="3670"/>
                  </a:cubicBezTo>
                  <a:cubicBezTo>
                    <a:pt x="1968" y="3570"/>
                    <a:pt x="1401" y="3536"/>
                    <a:pt x="801" y="3536"/>
                  </a:cubicBezTo>
                  <a:cubicBezTo>
                    <a:pt x="434" y="4537"/>
                    <a:pt x="234" y="5571"/>
                    <a:pt x="100" y="6672"/>
                  </a:cubicBezTo>
                  <a:cubicBezTo>
                    <a:pt x="467" y="6739"/>
                    <a:pt x="868" y="6872"/>
                    <a:pt x="1268" y="7005"/>
                  </a:cubicBezTo>
                  <a:cubicBezTo>
                    <a:pt x="868" y="7039"/>
                    <a:pt x="467" y="7139"/>
                    <a:pt x="67" y="7206"/>
                  </a:cubicBezTo>
                  <a:cubicBezTo>
                    <a:pt x="34" y="7406"/>
                    <a:pt x="0" y="7673"/>
                    <a:pt x="0" y="7873"/>
                  </a:cubicBezTo>
                  <a:cubicBezTo>
                    <a:pt x="1406" y="7543"/>
                    <a:pt x="2884" y="7376"/>
                    <a:pt x="4383" y="7376"/>
                  </a:cubicBezTo>
                  <a:cubicBezTo>
                    <a:pt x="5764" y="7376"/>
                    <a:pt x="7164" y="7518"/>
                    <a:pt x="8540" y="7806"/>
                  </a:cubicBezTo>
                  <a:cubicBezTo>
                    <a:pt x="10208" y="8140"/>
                    <a:pt x="11876" y="8640"/>
                    <a:pt x="13510" y="9374"/>
                  </a:cubicBezTo>
                  <a:cubicBezTo>
                    <a:pt x="15278" y="10174"/>
                    <a:pt x="16912" y="11409"/>
                    <a:pt x="18714" y="12176"/>
                  </a:cubicBezTo>
                  <a:cubicBezTo>
                    <a:pt x="18761" y="12199"/>
                    <a:pt x="18841" y="12223"/>
                    <a:pt x="18920" y="12223"/>
                  </a:cubicBezTo>
                  <a:cubicBezTo>
                    <a:pt x="18953" y="12223"/>
                    <a:pt x="18985" y="12219"/>
                    <a:pt x="19014" y="12209"/>
                  </a:cubicBezTo>
                  <a:cubicBezTo>
                    <a:pt x="19281" y="12142"/>
                    <a:pt x="19147" y="11675"/>
                    <a:pt x="18947" y="11375"/>
                  </a:cubicBezTo>
                  <a:cubicBezTo>
                    <a:pt x="15044" y="5905"/>
                    <a:pt x="9007" y="1368"/>
                    <a:pt x="26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3" name="Google Shape;3973;p49"/>
            <p:cNvSpPr/>
            <p:nvPr/>
          </p:nvSpPr>
          <p:spPr>
            <a:xfrm>
              <a:off x="5110475" y="3392300"/>
              <a:ext cx="446200" cy="184050"/>
            </a:xfrm>
            <a:custGeom>
              <a:rect b="b" l="l" r="r" t="t"/>
              <a:pathLst>
                <a:path extrusionOk="0" h="7362" w="17848">
                  <a:moveTo>
                    <a:pt x="4059" y="1"/>
                  </a:moveTo>
                  <a:cubicBezTo>
                    <a:pt x="2652" y="1"/>
                    <a:pt x="1288" y="137"/>
                    <a:pt x="1" y="424"/>
                  </a:cubicBezTo>
                  <a:lnTo>
                    <a:pt x="1" y="1157"/>
                  </a:lnTo>
                  <a:cubicBezTo>
                    <a:pt x="476" y="1069"/>
                    <a:pt x="952" y="1028"/>
                    <a:pt x="1437" y="1028"/>
                  </a:cubicBezTo>
                  <a:cubicBezTo>
                    <a:pt x="1871" y="1028"/>
                    <a:pt x="2313" y="1061"/>
                    <a:pt x="2770" y="1124"/>
                  </a:cubicBezTo>
                  <a:cubicBezTo>
                    <a:pt x="1802" y="1391"/>
                    <a:pt x="935" y="1725"/>
                    <a:pt x="68" y="2091"/>
                  </a:cubicBezTo>
                  <a:cubicBezTo>
                    <a:pt x="101" y="2425"/>
                    <a:pt x="134" y="2792"/>
                    <a:pt x="234" y="3126"/>
                  </a:cubicBezTo>
                  <a:lnTo>
                    <a:pt x="1736" y="3259"/>
                  </a:lnTo>
                  <a:cubicBezTo>
                    <a:pt x="1235" y="3392"/>
                    <a:pt x="802" y="3593"/>
                    <a:pt x="335" y="3793"/>
                  </a:cubicBezTo>
                  <a:cubicBezTo>
                    <a:pt x="601" y="4660"/>
                    <a:pt x="935" y="5561"/>
                    <a:pt x="1402" y="6428"/>
                  </a:cubicBezTo>
                  <a:cubicBezTo>
                    <a:pt x="1736" y="6395"/>
                    <a:pt x="2069" y="6294"/>
                    <a:pt x="2336" y="6261"/>
                  </a:cubicBezTo>
                  <a:lnTo>
                    <a:pt x="2336" y="6261"/>
                  </a:lnTo>
                  <a:cubicBezTo>
                    <a:pt x="2102" y="6428"/>
                    <a:pt x="1836" y="6628"/>
                    <a:pt x="1602" y="6828"/>
                  </a:cubicBezTo>
                  <a:cubicBezTo>
                    <a:pt x="1769" y="6962"/>
                    <a:pt x="1902" y="7128"/>
                    <a:pt x="2002" y="7362"/>
                  </a:cubicBezTo>
                  <a:cubicBezTo>
                    <a:pt x="3637" y="5928"/>
                    <a:pt x="5705" y="4893"/>
                    <a:pt x="8073" y="4293"/>
                  </a:cubicBezTo>
                  <a:cubicBezTo>
                    <a:pt x="9441" y="3959"/>
                    <a:pt x="10842" y="3759"/>
                    <a:pt x="12343" y="3759"/>
                  </a:cubicBezTo>
                  <a:cubicBezTo>
                    <a:pt x="13932" y="3759"/>
                    <a:pt x="15611" y="4062"/>
                    <a:pt x="17208" y="4062"/>
                  </a:cubicBezTo>
                  <a:cubicBezTo>
                    <a:pt x="17288" y="4062"/>
                    <a:pt x="17367" y="4061"/>
                    <a:pt x="17447" y="4060"/>
                  </a:cubicBezTo>
                  <a:cubicBezTo>
                    <a:pt x="17513" y="4060"/>
                    <a:pt x="17647" y="4060"/>
                    <a:pt x="17680" y="3993"/>
                  </a:cubicBezTo>
                  <a:cubicBezTo>
                    <a:pt x="17847" y="3826"/>
                    <a:pt x="17513" y="3559"/>
                    <a:pt x="17247" y="3392"/>
                  </a:cubicBezTo>
                  <a:cubicBezTo>
                    <a:pt x="13096" y="1279"/>
                    <a:pt x="8376" y="1"/>
                    <a:pt x="405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4" name="Google Shape;3974;p49"/>
            <p:cNvSpPr/>
            <p:nvPr/>
          </p:nvSpPr>
          <p:spPr>
            <a:xfrm>
              <a:off x="5258100" y="3266125"/>
              <a:ext cx="227675" cy="149275"/>
            </a:xfrm>
            <a:custGeom>
              <a:rect b="b" l="l" r="r" t="t"/>
              <a:pathLst>
                <a:path extrusionOk="0" fill="none" h="5971" w="9107">
                  <a:moveTo>
                    <a:pt x="0" y="0"/>
                  </a:moveTo>
                  <a:cubicBezTo>
                    <a:pt x="3603" y="901"/>
                    <a:pt x="6872" y="3002"/>
                    <a:pt x="9107" y="5971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5" name="Google Shape;3975;p49"/>
            <p:cNvSpPr/>
            <p:nvPr/>
          </p:nvSpPr>
          <p:spPr>
            <a:xfrm>
              <a:off x="5284775" y="3316150"/>
              <a:ext cx="65900" cy="27550"/>
            </a:xfrm>
            <a:custGeom>
              <a:rect b="b" l="l" r="r" t="t"/>
              <a:pathLst>
                <a:path extrusionOk="0" fill="none" h="1102" w="2636">
                  <a:moveTo>
                    <a:pt x="1" y="0"/>
                  </a:moveTo>
                  <a:cubicBezTo>
                    <a:pt x="968" y="134"/>
                    <a:pt x="1869" y="568"/>
                    <a:pt x="2636" y="1101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6" name="Google Shape;3976;p49"/>
            <p:cNvSpPr/>
            <p:nvPr/>
          </p:nvSpPr>
          <p:spPr>
            <a:xfrm>
              <a:off x="5543300" y="3092650"/>
              <a:ext cx="27550" cy="108450"/>
            </a:xfrm>
            <a:custGeom>
              <a:rect b="b" l="l" r="r" t="t"/>
              <a:pathLst>
                <a:path extrusionOk="0" fill="none" h="4338" w="1102">
                  <a:moveTo>
                    <a:pt x="1101" y="1"/>
                  </a:moveTo>
                  <a:cubicBezTo>
                    <a:pt x="434" y="1335"/>
                    <a:pt x="34" y="2836"/>
                    <a:pt x="0" y="4337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7" name="Google Shape;3977;p49"/>
            <p:cNvSpPr/>
            <p:nvPr/>
          </p:nvSpPr>
          <p:spPr>
            <a:xfrm>
              <a:off x="5535800" y="3071800"/>
              <a:ext cx="10025" cy="43400"/>
            </a:xfrm>
            <a:custGeom>
              <a:rect b="b" l="l" r="r" t="t"/>
              <a:pathLst>
                <a:path extrusionOk="0" fill="none" h="1736" w="401">
                  <a:moveTo>
                    <a:pt x="400" y="1"/>
                  </a:moveTo>
                  <a:cubicBezTo>
                    <a:pt x="134" y="535"/>
                    <a:pt x="0" y="1102"/>
                    <a:pt x="0" y="1735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8" name="Google Shape;3978;p49"/>
            <p:cNvSpPr/>
            <p:nvPr/>
          </p:nvSpPr>
          <p:spPr>
            <a:xfrm>
              <a:off x="5481575" y="3188550"/>
              <a:ext cx="20875" cy="102600"/>
            </a:xfrm>
            <a:custGeom>
              <a:rect b="b" l="l" r="r" t="t"/>
              <a:pathLst>
                <a:path extrusionOk="0" fill="none" h="4104" w="835">
                  <a:moveTo>
                    <a:pt x="1" y="1"/>
                  </a:moveTo>
                  <a:cubicBezTo>
                    <a:pt x="68" y="1402"/>
                    <a:pt x="334" y="2836"/>
                    <a:pt x="835" y="4104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9" name="Google Shape;3979;p49"/>
            <p:cNvSpPr/>
            <p:nvPr/>
          </p:nvSpPr>
          <p:spPr>
            <a:xfrm>
              <a:off x="5275600" y="3132675"/>
              <a:ext cx="209350" cy="216850"/>
            </a:xfrm>
            <a:custGeom>
              <a:rect b="b" l="l" r="r" t="t"/>
              <a:pathLst>
                <a:path extrusionOk="0" fill="none" h="8674" w="8374">
                  <a:moveTo>
                    <a:pt x="1" y="1"/>
                  </a:moveTo>
                  <a:cubicBezTo>
                    <a:pt x="3270" y="2336"/>
                    <a:pt x="6138" y="5305"/>
                    <a:pt x="8373" y="8674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0" name="Google Shape;3980;p49"/>
            <p:cNvSpPr/>
            <p:nvPr/>
          </p:nvSpPr>
          <p:spPr>
            <a:xfrm>
              <a:off x="5566650" y="3186900"/>
              <a:ext cx="180150" cy="258525"/>
            </a:xfrm>
            <a:custGeom>
              <a:rect b="b" l="l" r="r" t="t"/>
              <a:pathLst>
                <a:path extrusionOk="0" fill="none" h="10341" w="7206">
                  <a:moveTo>
                    <a:pt x="0" y="10341"/>
                  </a:moveTo>
                  <a:cubicBezTo>
                    <a:pt x="1001" y="6171"/>
                    <a:pt x="3603" y="2368"/>
                    <a:pt x="7205" y="0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1" name="Google Shape;3981;p49"/>
            <p:cNvSpPr/>
            <p:nvPr/>
          </p:nvSpPr>
          <p:spPr>
            <a:xfrm>
              <a:off x="5655050" y="3178550"/>
              <a:ext cx="43375" cy="39225"/>
            </a:xfrm>
            <a:custGeom>
              <a:rect b="b" l="l" r="r" t="t"/>
              <a:pathLst>
                <a:path extrusionOk="0" fill="none" h="1569" w="1735">
                  <a:moveTo>
                    <a:pt x="0" y="1568"/>
                  </a:moveTo>
                  <a:cubicBezTo>
                    <a:pt x="501" y="968"/>
                    <a:pt x="1068" y="434"/>
                    <a:pt x="1735" y="1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2" name="Google Shape;3982;p49"/>
            <p:cNvSpPr/>
            <p:nvPr/>
          </p:nvSpPr>
          <p:spPr>
            <a:xfrm>
              <a:off x="5216400" y="3456250"/>
              <a:ext cx="229350" cy="22550"/>
            </a:xfrm>
            <a:custGeom>
              <a:rect b="b" l="l" r="r" t="t"/>
              <a:pathLst>
                <a:path extrusionOk="0" fill="none" h="902" w="9174">
                  <a:moveTo>
                    <a:pt x="0" y="901"/>
                  </a:moveTo>
                  <a:cubicBezTo>
                    <a:pt x="3002" y="167"/>
                    <a:pt x="6105" y="0"/>
                    <a:pt x="9174" y="367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3" name="Google Shape;3983;p49"/>
            <p:cNvSpPr/>
            <p:nvPr/>
          </p:nvSpPr>
          <p:spPr>
            <a:xfrm>
              <a:off x="4830275" y="3891550"/>
              <a:ext cx="714425" cy="1148975"/>
            </a:xfrm>
            <a:custGeom>
              <a:rect b="b" l="l" r="r" t="t"/>
              <a:pathLst>
                <a:path extrusionOk="0" h="45959" w="28577">
                  <a:moveTo>
                    <a:pt x="1" y="1"/>
                  </a:moveTo>
                  <a:lnTo>
                    <a:pt x="1" y="1"/>
                  </a:lnTo>
                  <a:cubicBezTo>
                    <a:pt x="5939" y="5305"/>
                    <a:pt x="11342" y="13577"/>
                    <a:pt x="16179" y="22317"/>
                  </a:cubicBezTo>
                  <a:cubicBezTo>
                    <a:pt x="20282" y="29789"/>
                    <a:pt x="23885" y="37428"/>
                    <a:pt x="27487" y="45433"/>
                  </a:cubicBezTo>
                  <a:cubicBezTo>
                    <a:pt x="27643" y="45798"/>
                    <a:pt x="27855" y="45959"/>
                    <a:pt x="28044" y="45959"/>
                  </a:cubicBezTo>
                  <a:cubicBezTo>
                    <a:pt x="28339" y="45959"/>
                    <a:pt x="28577" y="45564"/>
                    <a:pt x="28455" y="44933"/>
                  </a:cubicBezTo>
                  <a:cubicBezTo>
                    <a:pt x="27521" y="40096"/>
                    <a:pt x="26487" y="35193"/>
                    <a:pt x="25019" y="30356"/>
                  </a:cubicBezTo>
                  <a:cubicBezTo>
                    <a:pt x="23117" y="24018"/>
                    <a:pt x="20315" y="17647"/>
                    <a:pt x="16780" y="13177"/>
                  </a:cubicBezTo>
                  <a:cubicBezTo>
                    <a:pt x="14812" y="10742"/>
                    <a:pt x="12710" y="8907"/>
                    <a:pt x="10642" y="7239"/>
                  </a:cubicBezTo>
                  <a:cubicBezTo>
                    <a:pt x="7106" y="4404"/>
                    <a:pt x="3537" y="1969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4" name="Google Shape;3984;p49"/>
            <p:cNvSpPr/>
            <p:nvPr/>
          </p:nvSpPr>
          <p:spPr>
            <a:xfrm>
              <a:off x="5517775" y="4299350"/>
              <a:ext cx="558425" cy="740675"/>
            </a:xfrm>
            <a:custGeom>
              <a:rect b="b" l="l" r="r" t="t"/>
              <a:pathLst>
                <a:path extrusionOk="0" h="29627" w="22337">
                  <a:moveTo>
                    <a:pt x="22337" y="1"/>
                  </a:moveTo>
                  <a:lnTo>
                    <a:pt x="22337" y="1"/>
                  </a:lnTo>
                  <a:cubicBezTo>
                    <a:pt x="8327" y="5471"/>
                    <a:pt x="1155" y="8440"/>
                    <a:pt x="21" y="28788"/>
                  </a:cubicBezTo>
                  <a:cubicBezTo>
                    <a:pt x="0" y="29303"/>
                    <a:pt x="259" y="29627"/>
                    <a:pt x="539" y="29627"/>
                  </a:cubicBezTo>
                  <a:cubicBezTo>
                    <a:pt x="712" y="29627"/>
                    <a:pt x="894" y="29502"/>
                    <a:pt x="1021" y="29222"/>
                  </a:cubicBezTo>
                  <a:cubicBezTo>
                    <a:pt x="6392" y="16546"/>
                    <a:pt x="12863" y="7373"/>
                    <a:pt x="223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85" name="Google Shape;3985;p49"/>
          <p:cNvSpPr/>
          <p:nvPr/>
        </p:nvSpPr>
        <p:spPr>
          <a:xfrm rot="9395586">
            <a:off x="-647857" y="3711134"/>
            <a:ext cx="1455552" cy="1863410"/>
          </a:xfrm>
          <a:custGeom>
            <a:rect b="b" l="l" r="r" t="t"/>
            <a:pathLst>
              <a:path extrusionOk="0" h="79670" w="44165">
                <a:moveTo>
                  <a:pt x="24637" y="0"/>
                </a:moveTo>
                <a:cubicBezTo>
                  <a:pt x="17879" y="0"/>
                  <a:pt x="11033" y="3215"/>
                  <a:pt x="7087" y="7826"/>
                </a:cubicBezTo>
                <a:cubicBezTo>
                  <a:pt x="2567" y="13126"/>
                  <a:pt x="0" y="20408"/>
                  <a:pt x="1312" y="27271"/>
                </a:cubicBezTo>
                <a:cubicBezTo>
                  <a:pt x="2483" y="33576"/>
                  <a:pt x="6613" y="38877"/>
                  <a:pt x="8984" y="44820"/>
                </a:cubicBezTo>
                <a:cubicBezTo>
                  <a:pt x="10881" y="49618"/>
                  <a:pt x="11634" y="54835"/>
                  <a:pt x="11160" y="59969"/>
                </a:cubicBezTo>
                <a:cubicBezTo>
                  <a:pt x="10658" y="65353"/>
                  <a:pt x="8956" y="71324"/>
                  <a:pt x="12025" y="75760"/>
                </a:cubicBezTo>
                <a:cubicBezTo>
                  <a:pt x="13888" y="78408"/>
                  <a:pt x="17101" y="79669"/>
                  <a:pt x="20366" y="79669"/>
                </a:cubicBezTo>
                <a:cubicBezTo>
                  <a:pt x="22089" y="79669"/>
                  <a:pt x="23827" y="79318"/>
                  <a:pt x="25389" y="78633"/>
                </a:cubicBezTo>
                <a:cubicBezTo>
                  <a:pt x="29908" y="76625"/>
                  <a:pt x="33117" y="72496"/>
                  <a:pt x="35516" y="68199"/>
                </a:cubicBezTo>
                <a:cubicBezTo>
                  <a:pt x="42435" y="55812"/>
                  <a:pt x="43941" y="41165"/>
                  <a:pt x="44081" y="26964"/>
                </a:cubicBezTo>
                <a:cubicBezTo>
                  <a:pt x="44165" y="18622"/>
                  <a:pt x="41905" y="6403"/>
                  <a:pt x="33033" y="1911"/>
                </a:cubicBezTo>
                <a:cubicBezTo>
                  <a:pt x="30407" y="589"/>
                  <a:pt x="27530" y="0"/>
                  <a:pt x="2463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986" name="Google Shape;3986;p49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>
            <a:off x="-854112" y="-534827"/>
            <a:ext cx="2715351" cy="2429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987" name="Google Shape;3987;p49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>
            <a:off x="-854112" y="3371623"/>
            <a:ext cx="2715351" cy="2429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988" name="Google Shape;3988;p49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>
            <a:off x="7310363" y="-417627"/>
            <a:ext cx="2715351" cy="2429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1_1_1">
    <p:spTree>
      <p:nvGrpSpPr>
        <p:cNvPr id="3989" name="Shape 3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0" name="Google Shape;3990;p50"/>
          <p:cNvSpPr/>
          <p:nvPr/>
        </p:nvSpPr>
        <p:spPr>
          <a:xfrm rot="3482857">
            <a:off x="-700286" y="-1031931"/>
            <a:ext cx="2193270" cy="2836664"/>
          </a:xfrm>
          <a:custGeom>
            <a:rect b="b" l="l" r="r" t="t"/>
            <a:pathLst>
              <a:path extrusionOk="0" h="64714" w="50036">
                <a:moveTo>
                  <a:pt x="22148" y="1"/>
                </a:moveTo>
                <a:cubicBezTo>
                  <a:pt x="18824" y="1"/>
                  <a:pt x="15275" y="2620"/>
                  <a:pt x="14010" y="7379"/>
                </a:cubicBezTo>
                <a:cubicBezTo>
                  <a:pt x="13176" y="10514"/>
                  <a:pt x="13910" y="13583"/>
                  <a:pt x="13843" y="16719"/>
                </a:cubicBezTo>
                <a:cubicBezTo>
                  <a:pt x="13743" y="21222"/>
                  <a:pt x="12042" y="25725"/>
                  <a:pt x="9974" y="29895"/>
                </a:cubicBezTo>
                <a:cubicBezTo>
                  <a:pt x="7839" y="34031"/>
                  <a:pt x="5337" y="38001"/>
                  <a:pt x="3369" y="42204"/>
                </a:cubicBezTo>
                <a:cubicBezTo>
                  <a:pt x="1401" y="46407"/>
                  <a:pt x="0" y="51077"/>
                  <a:pt x="334" y="55446"/>
                </a:cubicBezTo>
                <a:cubicBezTo>
                  <a:pt x="667" y="59850"/>
                  <a:pt x="3136" y="63852"/>
                  <a:pt x="6905" y="64586"/>
                </a:cubicBezTo>
                <a:cubicBezTo>
                  <a:pt x="7371" y="64674"/>
                  <a:pt x="7839" y="64714"/>
                  <a:pt x="8311" y="64714"/>
                </a:cubicBezTo>
                <a:cubicBezTo>
                  <a:pt x="12328" y="64714"/>
                  <a:pt x="16532" y="61823"/>
                  <a:pt x="20682" y="61017"/>
                </a:cubicBezTo>
                <a:cubicBezTo>
                  <a:pt x="21620" y="60825"/>
                  <a:pt x="22548" y="60745"/>
                  <a:pt x="23468" y="60745"/>
                </a:cubicBezTo>
                <a:cubicBezTo>
                  <a:pt x="26865" y="60745"/>
                  <a:pt x="30157" y="61834"/>
                  <a:pt x="33491" y="62385"/>
                </a:cubicBezTo>
                <a:cubicBezTo>
                  <a:pt x="34560" y="62562"/>
                  <a:pt x="35679" y="62668"/>
                  <a:pt x="36809" y="62668"/>
                </a:cubicBezTo>
                <a:cubicBezTo>
                  <a:pt x="40154" y="62668"/>
                  <a:pt x="43598" y="61733"/>
                  <a:pt x="46166" y="58916"/>
                </a:cubicBezTo>
                <a:cubicBezTo>
                  <a:pt x="49836" y="54879"/>
                  <a:pt x="50036" y="48408"/>
                  <a:pt x="48068" y="43938"/>
                </a:cubicBezTo>
                <a:cubicBezTo>
                  <a:pt x="46066" y="39502"/>
                  <a:pt x="42397" y="36500"/>
                  <a:pt x="38928" y="33497"/>
                </a:cubicBezTo>
                <a:cubicBezTo>
                  <a:pt x="35425" y="30495"/>
                  <a:pt x="31990" y="27159"/>
                  <a:pt x="30555" y="22289"/>
                </a:cubicBezTo>
                <a:cubicBezTo>
                  <a:pt x="29688" y="19354"/>
                  <a:pt x="29688" y="16018"/>
                  <a:pt x="29555" y="12749"/>
                </a:cubicBezTo>
                <a:cubicBezTo>
                  <a:pt x="29455" y="9547"/>
                  <a:pt x="29154" y="6211"/>
                  <a:pt x="27720" y="3576"/>
                </a:cubicBezTo>
                <a:cubicBezTo>
                  <a:pt x="26445" y="1146"/>
                  <a:pt x="24346" y="1"/>
                  <a:pt x="2214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91" name="Google Shape;3991;p50"/>
          <p:cNvGrpSpPr/>
          <p:nvPr/>
        </p:nvGrpSpPr>
        <p:grpSpPr>
          <a:xfrm rot="8236893">
            <a:off x="-122790" y="-382950"/>
            <a:ext cx="1160581" cy="1843510"/>
            <a:chOff x="4836950" y="647600"/>
            <a:chExt cx="1160575" cy="1843500"/>
          </a:xfrm>
        </p:grpSpPr>
        <p:sp>
          <p:nvSpPr>
            <p:cNvPr id="3992" name="Google Shape;3992;p50"/>
            <p:cNvSpPr/>
            <p:nvPr/>
          </p:nvSpPr>
          <p:spPr>
            <a:xfrm>
              <a:off x="5305625" y="1783375"/>
              <a:ext cx="459525" cy="703375"/>
            </a:xfrm>
            <a:custGeom>
              <a:rect b="b" l="l" r="r" t="t"/>
              <a:pathLst>
                <a:path extrusionOk="0" h="28135" w="18381">
                  <a:moveTo>
                    <a:pt x="18380" y="1"/>
                  </a:moveTo>
                  <a:lnTo>
                    <a:pt x="18380" y="1"/>
                  </a:lnTo>
                  <a:cubicBezTo>
                    <a:pt x="6205" y="9041"/>
                    <a:pt x="1" y="13744"/>
                    <a:pt x="4337" y="27754"/>
                  </a:cubicBezTo>
                  <a:cubicBezTo>
                    <a:pt x="4417" y="28009"/>
                    <a:pt x="4633" y="28134"/>
                    <a:pt x="4845" y="28134"/>
                  </a:cubicBezTo>
                  <a:cubicBezTo>
                    <a:pt x="5077" y="28134"/>
                    <a:pt x="5303" y="27984"/>
                    <a:pt x="5338" y="27687"/>
                  </a:cubicBezTo>
                  <a:cubicBezTo>
                    <a:pt x="7206" y="17180"/>
                    <a:pt x="11108" y="8540"/>
                    <a:pt x="183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3" name="Google Shape;3993;p50"/>
            <p:cNvSpPr/>
            <p:nvPr/>
          </p:nvSpPr>
          <p:spPr>
            <a:xfrm>
              <a:off x="4836950" y="1473175"/>
              <a:ext cx="587275" cy="975300"/>
            </a:xfrm>
            <a:custGeom>
              <a:rect b="b" l="l" r="r" t="t"/>
              <a:pathLst>
                <a:path extrusionOk="0" h="39012" w="23491">
                  <a:moveTo>
                    <a:pt x="1" y="0"/>
                  </a:moveTo>
                  <a:cubicBezTo>
                    <a:pt x="5438" y="4970"/>
                    <a:pt x="9941" y="12109"/>
                    <a:pt x="13777" y="19481"/>
                  </a:cubicBezTo>
                  <a:cubicBezTo>
                    <a:pt x="17046" y="25785"/>
                    <a:pt x="19748" y="32123"/>
                    <a:pt x="22383" y="38661"/>
                  </a:cubicBezTo>
                  <a:cubicBezTo>
                    <a:pt x="22478" y="38905"/>
                    <a:pt x="22683" y="39011"/>
                    <a:pt x="22889" y="39011"/>
                  </a:cubicBezTo>
                  <a:cubicBezTo>
                    <a:pt x="23189" y="39011"/>
                    <a:pt x="23491" y="38784"/>
                    <a:pt x="23451" y="38428"/>
                  </a:cubicBezTo>
                  <a:cubicBezTo>
                    <a:pt x="23184" y="34658"/>
                    <a:pt x="22750" y="30855"/>
                    <a:pt x="21883" y="27019"/>
                  </a:cubicBezTo>
                  <a:cubicBezTo>
                    <a:pt x="20716" y="21949"/>
                    <a:pt x="18681" y="16679"/>
                    <a:pt x="15612" y="12742"/>
                  </a:cubicBezTo>
                  <a:cubicBezTo>
                    <a:pt x="13911" y="10574"/>
                    <a:pt x="12009" y="8806"/>
                    <a:pt x="10075" y="7239"/>
                  </a:cubicBezTo>
                  <a:cubicBezTo>
                    <a:pt x="6772" y="4503"/>
                    <a:pt x="3403" y="2102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4" name="Google Shape;3994;p50"/>
            <p:cNvSpPr/>
            <p:nvPr/>
          </p:nvSpPr>
          <p:spPr>
            <a:xfrm>
              <a:off x="5288125" y="1393950"/>
              <a:ext cx="216000" cy="1090800"/>
            </a:xfrm>
            <a:custGeom>
              <a:rect b="b" l="l" r="r" t="t"/>
              <a:pathLst>
                <a:path extrusionOk="0" fill="none" h="43632" w="8640">
                  <a:moveTo>
                    <a:pt x="0" y="0"/>
                  </a:moveTo>
                  <a:cubicBezTo>
                    <a:pt x="0" y="0"/>
                    <a:pt x="8640" y="19080"/>
                    <a:pt x="5004" y="43631"/>
                  </a:cubicBezTo>
                </a:path>
              </a:pathLst>
            </a:custGeom>
            <a:noFill/>
            <a:ln cap="flat" cmpd="sng" w="50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5" name="Google Shape;3995;p50"/>
            <p:cNvSpPr/>
            <p:nvPr/>
          </p:nvSpPr>
          <p:spPr>
            <a:xfrm>
              <a:off x="5229750" y="1151275"/>
              <a:ext cx="226850" cy="1333475"/>
            </a:xfrm>
            <a:custGeom>
              <a:rect b="b" l="l" r="r" t="t"/>
              <a:pathLst>
                <a:path extrusionOk="0" fill="none" h="53339" w="9074">
                  <a:moveTo>
                    <a:pt x="9073" y="0"/>
                  </a:moveTo>
                  <a:cubicBezTo>
                    <a:pt x="9073" y="0"/>
                    <a:pt x="0" y="19314"/>
                    <a:pt x="7372" y="53338"/>
                  </a:cubicBezTo>
                </a:path>
              </a:pathLst>
            </a:custGeom>
            <a:noFill/>
            <a:ln cap="flat" cmpd="sng" w="50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6" name="Google Shape;3996;p50"/>
            <p:cNvSpPr/>
            <p:nvPr/>
          </p:nvSpPr>
          <p:spPr>
            <a:xfrm>
              <a:off x="5174700" y="1917650"/>
              <a:ext cx="239350" cy="567100"/>
            </a:xfrm>
            <a:custGeom>
              <a:rect b="b" l="l" r="r" t="t"/>
              <a:pathLst>
                <a:path extrusionOk="0" fill="none" h="22684" w="9574">
                  <a:moveTo>
                    <a:pt x="0" y="0"/>
                  </a:moveTo>
                  <a:cubicBezTo>
                    <a:pt x="0" y="0"/>
                    <a:pt x="8773" y="9374"/>
                    <a:pt x="9574" y="22683"/>
                  </a:cubicBezTo>
                </a:path>
              </a:pathLst>
            </a:custGeom>
            <a:noFill/>
            <a:ln cap="flat" cmpd="sng" w="50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7" name="Google Shape;3997;p50"/>
            <p:cNvSpPr/>
            <p:nvPr/>
          </p:nvSpPr>
          <p:spPr>
            <a:xfrm>
              <a:off x="5352325" y="1633275"/>
              <a:ext cx="252700" cy="844800"/>
            </a:xfrm>
            <a:custGeom>
              <a:rect b="b" l="l" r="r" t="t"/>
              <a:pathLst>
                <a:path extrusionOk="0" fill="none" h="33792" w="10108">
                  <a:moveTo>
                    <a:pt x="10108" y="1"/>
                  </a:moveTo>
                  <a:cubicBezTo>
                    <a:pt x="10108" y="1"/>
                    <a:pt x="1" y="10441"/>
                    <a:pt x="2436" y="33791"/>
                  </a:cubicBezTo>
                </a:path>
              </a:pathLst>
            </a:custGeom>
            <a:noFill/>
            <a:ln cap="flat" cmpd="sng" w="50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8" name="Google Shape;3998;p50"/>
            <p:cNvSpPr/>
            <p:nvPr/>
          </p:nvSpPr>
          <p:spPr>
            <a:xfrm>
              <a:off x="5412375" y="647600"/>
              <a:ext cx="469525" cy="538750"/>
            </a:xfrm>
            <a:custGeom>
              <a:rect b="b" l="l" r="r" t="t"/>
              <a:pathLst>
                <a:path extrusionOk="0" h="21550" w="18781">
                  <a:moveTo>
                    <a:pt x="13122" y="1"/>
                  </a:moveTo>
                  <a:cubicBezTo>
                    <a:pt x="11182" y="1"/>
                    <a:pt x="8721" y="1823"/>
                    <a:pt x="7239" y="2334"/>
                  </a:cubicBezTo>
                  <a:cubicBezTo>
                    <a:pt x="6923" y="2446"/>
                    <a:pt x="6621" y="2490"/>
                    <a:pt x="6324" y="2490"/>
                  </a:cubicBezTo>
                  <a:cubicBezTo>
                    <a:pt x="5649" y="2490"/>
                    <a:pt x="5009" y="2263"/>
                    <a:pt x="4337" y="2101"/>
                  </a:cubicBezTo>
                  <a:cubicBezTo>
                    <a:pt x="3781" y="1932"/>
                    <a:pt x="3017" y="1588"/>
                    <a:pt x="2358" y="1588"/>
                  </a:cubicBezTo>
                  <a:cubicBezTo>
                    <a:pt x="2107" y="1588"/>
                    <a:pt x="1871" y="1638"/>
                    <a:pt x="1668" y="1767"/>
                  </a:cubicBezTo>
                  <a:cubicBezTo>
                    <a:pt x="1568" y="1801"/>
                    <a:pt x="1535" y="1834"/>
                    <a:pt x="1501" y="1867"/>
                  </a:cubicBezTo>
                  <a:cubicBezTo>
                    <a:pt x="1435" y="1967"/>
                    <a:pt x="1401" y="2001"/>
                    <a:pt x="1368" y="2034"/>
                  </a:cubicBezTo>
                  <a:cubicBezTo>
                    <a:pt x="1335" y="2101"/>
                    <a:pt x="1268" y="2168"/>
                    <a:pt x="1234" y="2201"/>
                  </a:cubicBezTo>
                  <a:cubicBezTo>
                    <a:pt x="1101" y="2501"/>
                    <a:pt x="1034" y="2835"/>
                    <a:pt x="934" y="3168"/>
                  </a:cubicBezTo>
                  <a:cubicBezTo>
                    <a:pt x="767" y="3802"/>
                    <a:pt x="734" y="4469"/>
                    <a:pt x="767" y="5136"/>
                  </a:cubicBezTo>
                  <a:cubicBezTo>
                    <a:pt x="834" y="6471"/>
                    <a:pt x="1068" y="7838"/>
                    <a:pt x="1201" y="9139"/>
                  </a:cubicBezTo>
                  <a:cubicBezTo>
                    <a:pt x="1234" y="9273"/>
                    <a:pt x="1234" y="9373"/>
                    <a:pt x="1234" y="9506"/>
                  </a:cubicBezTo>
                  <a:cubicBezTo>
                    <a:pt x="1234" y="9806"/>
                    <a:pt x="1268" y="10040"/>
                    <a:pt x="1268" y="10340"/>
                  </a:cubicBezTo>
                  <a:lnTo>
                    <a:pt x="1268" y="11041"/>
                  </a:lnTo>
                  <a:lnTo>
                    <a:pt x="1268" y="11174"/>
                  </a:lnTo>
                  <a:lnTo>
                    <a:pt x="1268" y="11207"/>
                  </a:lnTo>
                  <a:lnTo>
                    <a:pt x="1268" y="11608"/>
                  </a:lnTo>
                  <a:cubicBezTo>
                    <a:pt x="1268" y="11708"/>
                    <a:pt x="1234" y="11875"/>
                    <a:pt x="1234" y="12008"/>
                  </a:cubicBezTo>
                  <a:cubicBezTo>
                    <a:pt x="1234" y="12141"/>
                    <a:pt x="1201" y="12275"/>
                    <a:pt x="1201" y="12375"/>
                  </a:cubicBezTo>
                  <a:cubicBezTo>
                    <a:pt x="1201" y="12475"/>
                    <a:pt x="1201" y="12608"/>
                    <a:pt x="1168" y="12675"/>
                  </a:cubicBezTo>
                  <a:lnTo>
                    <a:pt x="1034" y="13175"/>
                  </a:lnTo>
                  <a:cubicBezTo>
                    <a:pt x="1034" y="13309"/>
                    <a:pt x="1001" y="13442"/>
                    <a:pt x="934" y="13576"/>
                  </a:cubicBezTo>
                  <a:cubicBezTo>
                    <a:pt x="934" y="13609"/>
                    <a:pt x="901" y="13609"/>
                    <a:pt x="901" y="13642"/>
                  </a:cubicBezTo>
                  <a:cubicBezTo>
                    <a:pt x="868" y="13709"/>
                    <a:pt x="868" y="13809"/>
                    <a:pt x="834" y="13876"/>
                  </a:cubicBezTo>
                  <a:cubicBezTo>
                    <a:pt x="767" y="14043"/>
                    <a:pt x="734" y="14176"/>
                    <a:pt x="667" y="14343"/>
                  </a:cubicBezTo>
                  <a:lnTo>
                    <a:pt x="667" y="14376"/>
                  </a:lnTo>
                  <a:cubicBezTo>
                    <a:pt x="434" y="15277"/>
                    <a:pt x="234" y="16178"/>
                    <a:pt x="100" y="17045"/>
                  </a:cubicBezTo>
                  <a:cubicBezTo>
                    <a:pt x="67" y="17345"/>
                    <a:pt x="34" y="17645"/>
                    <a:pt x="34" y="17879"/>
                  </a:cubicBezTo>
                  <a:cubicBezTo>
                    <a:pt x="0" y="18179"/>
                    <a:pt x="0" y="18446"/>
                    <a:pt x="34" y="18713"/>
                  </a:cubicBezTo>
                  <a:cubicBezTo>
                    <a:pt x="34" y="18946"/>
                    <a:pt x="67" y="19146"/>
                    <a:pt x="100" y="19347"/>
                  </a:cubicBezTo>
                  <a:lnTo>
                    <a:pt x="100" y="19380"/>
                  </a:lnTo>
                  <a:cubicBezTo>
                    <a:pt x="167" y="19613"/>
                    <a:pt x="234" y="19814"/>
                    <a:pt x="334" y="20014"/>
                  </a:cubicBezTo>
                  <a:cubicBezTo>
                    <a:pt x="625" y="20782"/>
                    <a:pt x="1211" y="21550"/>
                    <a:pt x="1974" y="21550"/>
                  </a:cubicBezTo>
                  <a:cubicBezTo>
                    <a:pt x="2172" y="21550"/>
                    <a:pt x="2382" y="21498"/>
                    <a:pt x="2602" y="21381"/>
                  </a:cubicBezTo>
                  <a:cubicBezTo>
                    <a:pt x="3203" y="21115"/>
                    <a:pt x="3569" y="20547"/>
                    <a:pt x="4003" y="20014"/>
                  </a:cubicBezTo>
                  <a:cubicBezTo>
                    <a:pt x="5237" y="18379"/>
                    <a:pt x="6572" y="16878"/>
                    <a:pt x="8106" y="15644"/>
                  </a:cubicBezTo>
                  <a:cubicBezTo>
                    <a:pt x="8573" y="15177"/>
                    <a:pt x="9073" y="14777"/>
                    <a:pt x="9607" y="14376"/>
                  </a:cubicBezTo>
                  <a:lnTo>
                    <a:pt x="10007" y="14143"/>
                  </a:lnTo>
                  <a:lnTo>
                    <a:pt x="10241" y="14009"/>
                  </a:lnTo>
                  <a:cubicBezTo>
                    <a:pt x="10241" y="13976"/>
                    <a:pt x="10274" y="13976"/>
                    <a:pt x="10274" y="13976"/>
                  </a:cubicBezTo>
                  <a:cubicBezTo>
                    <a:pt x="11575" y="13309"/>
                    <a:pt x="13010" y="13009"/>
                    <a:pt x="14377" y="12608"/>
                  </a:cubicBezTo>
                  <a:cubicBezTo>
                    <a:pt x="14411" y="12608"/>
                    <a:pt x="14444" y="12575"/>
                    <a:pt x="14511" y="12575"/>
                  </a:cubicBezTo>
                  <a:cubicBezTo>
                    <a:pt x="14577" y="12508"/>
                    <a:pt x="14711" y="12508"/>
                    <a:pt x="14777" y="12475"/>
                  </a:cubicBezTo>
                  <a:cubicBezTo>
                    <a:pt x="14911" y="12475"/>
                    <a:pt x="15011" y="12442"/>
                    <a:pt x="15111" y="12408"/>
                  </a:cubicBezTo>
                  <a:lnTo>
                    <a:pt x="15511" y="12275"/>
                  </a:lnTo>
                  <a:cubicBezTo>
                    <a:pt x="15678" y="12241"/>
                    <a:pt x="15845" y="12141"/>
                    <a:pt x="16012" y="12075"/>
                  </a:cubicBezTo>
                  <a:cubicBezTo>
                    <a:pt x="17379" y="11441"/>
                    <a:pt x="18780" y="10474"/>
                    <a:pt x="18047" y="9106"/>
                  </a:cubicBezTo>
                  <a:cubicBezTo>
                    <a:pt x="18013" y="9006"/>
                    <a:pt x="17946" y="8939"/>
                    <a:pt x="17813" y="8839"/>
                  </a:cubicBezTo>
                  <a:cubicBezTo>
                    <a:pt x="17379" y="8105"/>
                    <a:pt x="16746" y="7471"/>
                    <a:pt x="16312" y="6704"/>
                  </a:cubicBezTo>
                  <a:cubicBezTo>
                    <a:pt x="15711" y="5537"/>
                    <a:pt x="15378" y="4336"/>
                    <a:pt x="15111" y="3035"/>
                  </a:cubicBezTo>
                  <a:cubicBezTo>
                    <a:pt x="14944" y="2201"/>
                    <a:pt x="15411" y="1267"/>
                    <a:pt x="14711" y="600"/>
                  </a:cubicBezTo>
                  <a:cubicBezTo>
                    <a:pt x="14258" y="171"/>
                    <a:pt x="13714" y="1"/>
                    <a:pt x="131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9" name="Google Shape;3999;p50"/>
            <p:cNvSpPr/>
            <p:nvPr/>
          </p:nvSpPr>
          <p:spPr>
            <a:xfrm>
              <a:off x="5557250" y="727025"/>
              <a:ext cx="316300" cy="187225"/>
            </a:xfrm>
            <a:custGeom>
              <a:rect b="b" l="l" r="r" t="t"/>
              <a:pathLst>
                <a:path extrusionOk="0" h="7489" w="12652">
                  <a:moveTo>
                    <a:pt x="11625" y="0"/>
                  </a:moveTo>
                  <a:cubicBezTo>
                    <a:pt x="9030" y="0"/>
                    <a:pt x="1831" y="2811"/>
                    <a:pt x="643" y="5462"/>
                  </a:cubicBezTo>
                  <a:cubicBezTo>
                    <a:pt x="0" y="6440"/>
                    <a:pt x="857" y="7489"/>
                    <a:pt x="1779" y="7489"/>
                  </a:cubicBezTo>
                  <a:cubicBezTo>
                    <a:pt x="1957" y="7489"/>
                    <a:pt x="2138" y="7450"/>
                    <a:pt x="2311" y="7363"/>
                  </a:cubicBezTo>
                  <a:cubicBezTo>
                    <a:pt x="3645" y="6596"/>
                    <a:pt x="4479" y="4561"/>
                    <a:pt x="5814" y="3594"/>
                  </a:cubicBezTo>
                  <a:cubicBezTo>
                    <a:pt x="8549" y="1392"/>
                    <a:pt x="12652" y="1259"/>
                    <a:pt x="12552" y="392"/>
                  </a:cubicBezTo>
                  <a:cubicBezTo>
                    <a:pt x="12506" y="122"/>
                    <a:pt x="12165" y="0"/>
                    <a:pt x="1162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0" name="Google Shape;4000;p50"/>
            <p:cNvSpPr/>
            <p:nvPr/>
          </p:nvSpPr>
          <p:spPr>
            <a:xfrm>
              <a:off x="5414025" y="688225"/>
              <a:ext cx="257725" cy="498550"/>
            </a:xfrm>
            <a:custGeom>
              <a:rect b="b" l="l" r="r" t="t"/>
              <a:pathLst>
                <a:path extrusionOk="0" h="19942" w="10309">
                  <a:moveTo>
                    <a:pt x="2210" y="0"/>
                  </a:moveTo>
                  <a:cubicBezTo>
                    <a:pt x="2011" y="0"/>
                    <a:pt x="1806" y="60"/>
                    <a:pt x="1669" y="142"/>
                  </a:cubicBezTo>
                  <a:cubicBezTo>
                    <a:pt x="1602" y="176"/>
                    <a:pt x="1535" y="209"/>
                    <a:pt x="1502" y="276"/>
                  </a:cubicBezTo>
                  <a:cubicBezTo>
                    <a:pt x="1469" y="342"/>
                    <a:pt x="1435" y="376"/>
                    <a:pt x="1369" y="443"/>
                  </a:cubicBezTo>
                  <a:cubicBezTo>
                    <a:pt x="1335" y="476"/>
                    <a:pt x="1302" y="543"/>
                    <a:pt x="1269" y="576"/>
                  </a:cubicBezTo>
                  <a:cubicBezTo>
                    <a:pt x="1135" y="876"/>
                    <a:pt x="1035" y="1210"/>
                    <a:pt x="968" y="1543"/>
                  </a:cubicBezTo>
                  <a:cubicBezTo>
                    <a:pt x="802" y="2177"/>
                    <a:pt x="768" y="2844"/>
                    <a:pt x="802" y="3511"/>
                  </a:cubicBezTo>
                  <a:cubicBezTo>
                    <a:pt x="835" y="4846"/>
                    <a:pt x="1102" y="6213"/>
                    <a:pt x="1202" y="7514"/>
                  </a:cubicBezTo>
                  <a:cubicBezTo>
                    <a:pt x="1269" y="7648"/>
                    <a:pt x="1269" y="7781"/>
                    <a:pt x="1269" y="7881"/>
                  </a:cubicBezTo>
                  <a:cubicBezTo>
                    <a:pt x="1269" y="8181"/>
                    <a:pt x="1302" y="8415"/>
                    <a:pt x="1302" y="8715"/>
                  </a:cubicBezTo>
                  <a:lnTo>
                    <a:pt x="1302" y="9449"/>
                  </a:lnTo>
                  <a:lnTo>
                    <a:pt x="1302" y="9549"/>
                  </a:lnTo>
                  <a:lnTo>
                    <a:pt x="1302" y="9582"/>
                  </a:lnTo>
                  <a:lnTo>
                    <a:pt x="1302" y="9983"/>
                  </a:lnTo>
                  <a:cubicBezTo>
                    <a:pt x="1302" y="10083"/>
                    <a:pt x="1269" y="10283"/>
                    <a:pt x="1269" y="10383"/>
                  </a:cubicBezTo>
                  <a:cubicBezTo>
                    <a:pt x="1269" y="10516"/>
                    <a:pt x="1202" y="10650"/>
                    <a:pt x="1202" y="10783"/>
                  </a:cubicBezTo>
                  <a:cubicBezTo>
                    <a:pt x="1202" y="10850"/>
                    <a:pt x="1202" y="10983"/>
                    <a:pt x="1168" y="11050"/>
                  </a:cubicBezTo>
                  <a:lnTo>
                    <a:pt x="1035" y="11550"/>
                  </a:lnTo>
                  <a:cubicBezTo>
                    <a:pt x="1035" y="11684"/>
                    <a:pt x="1002" y="11817"/>
                    <a:pt x="968" y="11951"/>
                  </a:cubicBezTo>
                  <a:cubicBezTo>
                    <a:pt x="968" y="11984"/>
                    <a:pt x="935" y="11984"/>
                    <a:pt x="935" y="12017"/>
                  </a:cubicBezTo>
                  <a:cubicBezTo>
                    <a:pt x="935" y="12118"/>
                    <a:pt x="868" y="12184"/>
                    <a:pt x="835" y="12284"/>
                  </a:cubicBezTo>
                  <a:cubicBezTo>
                    <a:pt x="802" y="12451"/>
                    <a:pt x="768" y="12551"/>
                    <a:pt x="668" y="12718"/>
                  </a:cubicBezTo>
                  <a:lnTo>
                    <a:pt x="668" y="12785"/>
                  </a:lnTo>
                  <a:cubicBezTo>
                    <a:pt x="468" y="13652"/>
                    <a:pt x="268" y="14553"/>
                    <a:pt x="134" y="15453"/>
                  </a:cubicBezTo>
                  <a:cubicBezTo>
                    <a:pt x="101" y="15720"/>
                    <a:pt x="34" y="15987"/>
                    <a:pt x="34" y="16287"/>
                  </a:cubicBezTo>
                  <a:cubicBezTo>
                    <a:pt x="1" y="16554"/>
                    <a:pt x="1" y="16821"/>
                    <a:pt x="34" y="17121"/>
                  </a:cubicBezTo>
                  <a:cubicBezTo>
                    <a:pt x="34" y="17321"/>
                    <a:pt x="101" y="17521"/>
                    <a:pt x="134" y="17722"/>
                  </a:cubicBezTo>
                  <a:lnTo>
                    <a:pt x="134" y="17788"/>
                  </a:lnTo>
                  <a:cubicBezTo>
                    <a:pt x="168" y="17988"/>
                    <a:pt x="268" y="18189"/>
                    <a:pt x="335" y="18389"/>
                  </a:cubicBezTo>
                  <a:cubicBezTo>
                    <a:pt x="629" y="19165"/>
                    <a:pt x="1225" y="19942"/>
                    <a:pt x="2018" y="19942"/>
                  </a:cubicBezTo>
                  <a:cubicBezTo>
                    <a:pt x="2212" y="19942"/>
                    <a:pt x="2419" y="19895"/>
                    <a:pt x="2636" y="19790"/>
                  </a:cubicBezTo>
                  <a:cubicBezTo>
                    <a:pt x="3203" y="19490"/>
                    <a:pt x="3604" y="18956"/>
                    <a:pt x="4004" y="18389"/>
                  </a:cubicBezTo>
                  <a:cubicBezTo>
                    <a:pt x="5271" y="16788"/>
                    <a:pt x="6606" y="15286"/>
                    <a:pt x="8140" y="14019"/>
                  </a:cubicBezTo>
                  <a:cubicBezTo>
                    <a:pt x="8607" y="13552"/>
                    <a:pt x="9107" y="13152"/>
                    <a:pt x="9641" y="12785"/>
                  </a:cubicBezTo>
                  <a:lnTo>
                    <a:pt x="10008" y="12518"/>
                  </a:lnTo>
                  <a:cubicBezTo>
                    <a:pt x="10108" y="12484"/>
                    <a:pt x="10175" y="12451"/>
                    <a:pt x="10308" y="12351"/>
                  </a:cubicBezTo>
                  <a:cubicBezTo>
                    <a:pt x="9941" y="11184"/>
                    <a:pt x="9441" y="10049"/>
                    <a:pt x="8707" y="9049"/>
                  </a:cubicBezTo>
                  <a:cubicBezTo>
                    <a:pt x="8474" y="8715"/>
                    <a:pt x="8173" y="8382"/>
                    <a:pt x="7873" y="8115"/>
                  </a:cubicBezTo>
                  <a:cubicBezTo>
                    <a:pt x="7006" y="7181"/>
                    <a:pt x="6005" y="6447"/>
                    <a:pt x="5038" y="5613"/>
                  </a:cubicBezTo>
                  <a:cubicBezTo>
                    <a:pt x="3770" y="4512"/>
                    <a:pt x="2536" y="3211"/>
                    <a:pt x="2102" y="1643"/>
                  </a:cubicBezTo>
                  <a:cubicBezTo>
                    <a:pt x="1969" y="1176"/>
                    <a:pt x="1902" y="709"/>
                    <a:pt x="2169" y="342"/>
                  </a:cubicBezTo>
                  <a:cubicBezTo>
                    <a:pt x="2303" y="209"/>
                    <a:pt x="2369" y="142"/>
                    <a:pt x="2503" y="42"/>
                  </a:cubicBezTo>
                  <a:cubicBezTo>
                    <a:pt x="2469" y="9"/>
                    <a:pt x="2369" y="9"/>
                    <a:pt x="2336" y="9"/>
                  </a:cubicBezTo>
                  <a:cubicBezTo>
                    <a:pt x="2295" y="3"/>
                    <a:pt x="2252" y="0"/>
                    <a:pt x="22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1" name="Google Shape;4001;p50"/>
            <p:cNvSpPr/>
            <p:nvPr/>
          </p:nvSpPr>
          <p:spPr>
            <a:xfrm>
              <a:off x="5406525" y="868575"/>
              <a:ext cx="475375" cy="318200"/>
            </a:xfrm>
            <a:custGeom>
              <a:rect b="b" l="l" r="r" t="t"/>
              <a:pathLst>
                <a:path extrusionOk="0" h="12728" w="19015">
                  <a:moveTo>
                    <a:pt x="18114" y="0"/>
                  </a:moveTo>
                  <a:cubicBezTo>
                    <a:pt x="18080" y="400"/>
                    <a:pt x="17847" y="734"/>
                    <a:pt x="17580" y="967"/>
                  </a:cubicBezTo>
                  <a:cubicBezTo>
                    <a:pt x="17238" y="1241"/>
                    <a:pt x="16827" y="1330"/>
                    <a:pt x="16395" y="1330"/>
                  </a:cubicBezTo>
                  <a:cubicBezTo>
                    <a:pt x="15983" y="1330"/>
                    <a:pt x="15552" y="1249"/>
                    <a:pt x="15145" y="1168"/>
                  </a:cubicBezTo>
                  <a:cubicBezTo>
                    <a:pt x="13597" y="876"/>
                    <a:pt x="12018" y="735"/>
                    <a:pt x="10440" y="735"/>
                  </a:cubicBezTo>
                  <a:cubicBezTo>
                    <a:pt x="9672" y="735"/>
                    <a:pt x="8904" y="768"/>
                    <a:pt x="8140" y="834"/>
                  </a:cubicBezTo>
                  <a:cubicBezTo>
                    <a:pt x="5905" y="1067"/>
                    <a:pt x="3670" y="1568"/>
                    <a:pt x="1602" y="2335"/>
                  </a:cubicBezTo>
                  <a:cubicBezTo>
                    <a:pt x="1502" y="2435"/>
                    <a:pt x="1435" y="3603"/>
                    <a:pt x="1435" y="3736"/>
                  </a:cubicBezTo>
                  <a:cubicBezTo>
                    <a:pt x="1335" y="4403"/>
                    <a:pt x="1135" y="4937"/>
                    <a:pt x="935" y="5571"/>
                  </a:cubicBezTo>
                  <a:lnTo>
                    <a:pt x="935" y="5604"/>
                  </a:lnTo>
                  <a:cubicBezTo>
                    <a:pt x="935" y="5637"/>
                    <a:pt x="901" y="5671"/>
                    <a:pt x="901" y="5737"/>
                  </a:cubicBezTo>
                  <a:cubicBezTo>
                    <a:pt x="334" y="7239"/>
                    <a:pt x="1" y="8973"/>
                    <a:pt x="401" y="10508"/>
                  </a:cubicBezTo>
                  <a:lnTo>
                    <a:pt x="401" y="10574"/>
                  </a:lnTo>
                  <a:cubicBezTo>
                    <a:pt x="434" y="10774"/>
                    <a:pt x="501" y="10975"/>
                    <a:pt x="601" y="11175"/>
                  </a:cubicBezTo>
                  <a:cubicBezTo>
                    <a:pt x="896" y="11951"/>
                    <a:pt x="1491" y="12728"/>
                    <a:pt x="2284" y="12728"/>
                  </a:cubicBezTo>
                  <a:cubicBezTo>
                    <a:pt x="2479" y="12728"/>
                    <a:pt x="2686" y="12681"/>
                    <a:pt x="2903" y="12576"/>
                  </a:cubicBezTo>
                  <a:cubicBezTo>
                    <a:pt x="3470" y="12276"/>
                    <a:pt x="3837" y="11742"/>
                    <a:pt x="4270" y="11175"/>
                  </a:cubicBezTo>
                  <a:cubicBezTo>
                    <a:pt x="5505" y="9574"/>
                    <a:pt x="6839" y="8072"/>
                    <a:pt x="8407" y="6805"/>
                  </a:cubicBezTo>
                  <a:cubicBezTo>
                    <a:pt x="9141" y="6171"/>
                    <a:pt x="9941" y="5637"/>
                    <a:pt x="10775" y="5170"/>
                  </a:cubicBezTo>
                  <a:cubicBezTo>
                    <a:pt x="12076" y="4470"/>
                    <a:pt x="13410" y="4103"/>
                    <a:pt x="14745" y="3669"/>
                  </a:cubicBezTo>
                  <a:cubicBezTo>
                    <a:pt x="14811" y="3636"/>
                    <a:pt x="14945" y="3636"/>
                    <a:pt x="15011" y="3603"/>
                  </a:cubicBezTo>
                  <a:cubicBezTo>
                    <a:pt x="15145" y="3603"/>
                    <a:pt x="15245" y="3536"/>
                    <a:pt x="15345" y="3503"/>
                  </a:cubicBezTo>
                  <a:lnTo>
                    <a:pt x="15745" y="3369"/>
                  </a:lnTo>
                  <a:cubicBezTo>
                    <a:pt x="15912" y="3336"/>
                    <a:pt x="16079" y="3269"/>
                    <a:pt x="16246" y="3169"/>
                  </a:cubicBezTo>
                  <a:cubicBezTo>
                    <a:pt x="17580" y="2635"/>
                    <a:pt x="19014" y="1668"/>
                    <a:pt x="18247" y="234"/>
                  </a:cubicBezTo>
                  <a:cubicBezTo>
                    <a:pt x="18180" y="167"/>
                    <a:pt x="18147" y="100"/>
                    <a:pt x="181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2" name="Google Shape;4002;p50"/>
            <p:cNvSpPr/>
            <p:nvPr/>
          </p:nvSpPr>
          <p:spPr>
            <a:xfrm>
              <a:off x="5576650" y="1298500"/>
              <a:ext cx="395300" cy="378900"/>
            </a:xfrm>
            <a:custGeom>
              <a:rect b="b" l="l" r="r" t="t"/>
              <a:pathLst>
                <a:path extrusionOk="0" h="15156" w="15812">
                  <a:moveTo>
                    <a:pt x="4764" y="0"/>
                  </a:moveTo>
                  <a:cubicBezTo>
                    <a:pt x="4665" y="0"/>
                    <a:pt x="4567" y="15"/>
                    <a:pt x="4470" y="49"/>
                  </a:cubicBezTo>
                  <a:cubicBezTo>
                    <a:pt x="4404" y="49"/>
                    <a:pt x="4370" y="49"/>
                    <a:pt x="4337" y="82"/>
                  </a:cubicBezTo>
                  <a:cubicBezTo>
                    <a:pt x="4304" y="115"/>
                    <a:pt x="4237" y="115"/>
                    <a:pt x="4204" y="149"/>
                  </a:cubicBezTo>
                  <a:lnTo>
                    <a:pt x="4070" y="282"/>
                  </a:lnTo>
                  <a:cubicBezTo>
                    <a:pt x="3903" y="482"/>
                    <a:pt x="3803" y="716"/>
                    <a:pt x="3670" y="949"/>
                  </a:cubicBezTo>
                  <a:cubicBezTo>
                    <a:pt x="3403" y="1416"/>
                    <a:pt x="3303" y="1917"/>
                    <a:pt x="3170" y="2417"/>
                  </a:cubicBezTo>
                  <a:cubicBezTo>
                    <a:pt x="2969" y="3451"/>
                    <a:pt x="2903" y="4552"/>
                    <a:pt x="2736" y="5553"/>
                  </a:cubicBezTo>
                  <a:cubicBezTo>
                    <a:pt x="2736" y="5619"/>
                    <a:pt x="2703" y="5753"/>
                    <a:pt x="2703" y="5820"/>
                  </a:cubicBezTo>
                  <a:lnTo>
                    <a:pt x="2569" y="6453"/>
                  </a:lnTo>
                  <a:cubicBezTo>
                    <a:pt x="2536" y="6620"/>
                    <a:pt x="2502" y="6820"/>
                    <a:pt x="2469" y="6987"/>
                  </a:cubicBezTo>
                  <a:cubicBezTo>
                    <a:pt x="2402" y="7054"/>
                    <a:pt x="2402" y="7054"/>
                    <a:pt x="2402" y="7087"/>
                  </a:cubicBezTo>
                  <a:lnTo>
                    <a:pt x="2402" y="7120"/>
                  </a:lnTo>
                  <a:cubicBezTo>
                    <a:pt x="2369" y="7254"/>
                    <a:pt x="2369" y="7321"/>
                    <a:pt x="2336" y="7421"/>
                  </a:cubicBezTo>
                  <a:cubicBezTo>
                    <a:pt x="2302" y="7554"/>
                    <a:pt x="2236" y="7621"/>
                    <a:pt x="2202" y="7754"/>
                  </a:cubicBezTo>
                  <a:cubicBezTo>
                    <a:pt x="2169" y="7821"/>
                    <a:pt x="2135" y="7954"/>
                    <a:pt x="2069" y="8054"/>
                  </a:cubicBezTo>
                  <a:cubicBezTo>
                    <a:pt x="2069" y="8088"/>
                    <a:pt x="2035" y="8155"/>
                    <a:pt x="2002" y="8255"/>
                  </a:cubicBezTo>
                  <a:cubicBezTo>
                    <a:pt x="1969" y="8388"/>
                    <a:pt x="1902" y="8488"/>
                    <a:pt x="1835" y="8622"/>
                  </a:cubicBezTo>
                  <a:cubicBezTo>
                    <a:pt x="1735" y="8722"/>
                    <a:pt x="1702" y="8788"/>
                    <a:pt x="1668" y="8888"/>
                  </a:cubicBezTo>
                  <a:cubicBezTo>
                    <a:pt x="1668" y="8922"/>
                    <a:pt x="1635" y="8922"/>
                    <a:pt x="1635" y="8955"/>
                  </a:cubicBezTo>
                  <a:cubicBezTo>
                    <a:pt x="1568" y="8988"/>
                    <a:pt x="1535" y="9089"/>
                    <a:pt x="1502" y="9122"/>
                  </a:cubicBezTo>
                  <a:cubicBezTo>
                    <a:pt x="1468" y="9222"/>
                    <a:pt x="1368" y="9322"/>
                    <a:pt x="1302" y="9422"/>
                  </a:cubicBezTo>
                  <a:cubicBezTo>
                    <a:pt x="968" y="10056"/>
                    <a:pt x="634" y="10656"/>
                    <a:pt x="368" y="11323"/>
                  </a:cubicBezTo>
                  <a:cubicBezTo>
                    <a:pt x="301" y="11557"/>
                    <a:pt x="201" y="11757"/>
                    <a:pt x="167" y="11957"/>
                  </a:cubicBezTo>
                  <a:lnTo>
                    <a:pt x="34" y="12591"/>
                  </a:lnTo>
                  <a:cubicBezTo>
                    <a:pt x="34" y="12758"/>
                    <a:pt x="1" y="12925"/>
                    <a:pt x="1" y="13091"/>
                  </a:cubicBezTo>
                  <a:cubicBezTo>
                    <a:pt x="1" y="13292"/>
                    <a:pt x="1" y="13458"/>
                    <a:pt x="34" y="13625"/>
                  </a:cubicBezTo>
                  <a:cubicBezTo>
                    <a:pt x="154" y="14377"/>
                    <a:pt x="545" y="15155"/>
                    <a:pt x="1281" y="15155"/>
                  </a:cubicBezTo>
                  <a:cubicBezTo>
                    <a:pt x="1361" y="15155"/>
                    <a:pt x="1446" y="15146"/>
                    <a:pt x="1535" y="15126"/>
                  </a:cubicBezTo>
                  <a:cubicBezTo>
                    <a:pt x="2002" y="14993"/>
                    <a:pt x="2402" y="14659"/>
                    <a:pt x="2836" y="14326"/>
                  </a:cubicBezTo>
                  <a:cubicBezTo>
                    <a:pt x="4070" y="13325"/>
                    <a:pt x="5371" y="12458"/>
                    <a:pt x="6805" y="11790"/>
                  </a:cubicBezTo>
                  <a:cubicBezTo>
                    <a:pt x="7206" y="11557"/>
                    <a:pt x="7673" y="11323"/>
                    <a:pt x="8173" y="11123"/>
                  </a:cubicBezTo>
                  <a:cubicBezTo>
                    <a:pt x="8307" y="11090"/>
                    <a:pt x="8373" y="11023"/>
                    <a:pt x="8507" y="10990"/>
                  </a:cubicBezTo>
                  <a:cubicBezTo>
                    <a:pt x="8573" y="10957"/>
                    <a:pt x="8640" y="10923"/>
                    <a:pt x="8707" y="10923"/>
                  </a:cubicBezTo>
                  <a:lnTo>
                    <a:pt x="8740" y="10923"/>
                  </a:lnTo>
                  <a:cubicBezTo>
                    <a:pt x="9874" y="10623"/>
                    <a:pt x="11008" y="10656"/>
                    <a:pt x="12143" y="10623"/>
                  </a:cubicBezTo>
                  <a:lnTo>
                    <a:pt x="12710" y="10623"/>
                  </a:lnTo>
                  <a:cubicBezTo>
                    <a:pt x="12810" y="10623"/>
                    <a:pt x="12943" y="10590"/>
                    <a:pt x="13010" y="10590"/>
                  </a:cubicBezTo>
                  <a:cubicBezTo>
                    <a:pt x="13143" y="10590"/>
                    <a:pt x="13277" y="10590"/>
                    <a:pt x="13444" y="10556"/>
                  </a:cubicBezTo>
                  <a:cubicBezTo>
                    <a:pt x="14544" y="10323"/>
                    <a:pt x="15812" y="9889"/>
                    <a:pt x="15512" y="8655"/>
                  </a:cubicBezTo>
                  <a:cubicBezTo>
                    <a:pt x="15478" y="8588"/>
                    <a:pt x="15478" y="8555"/>
                    <a:pt x="15412" y="8488"/>
                  </a:cubicBezTo>
                  <a:cubicBezTo>
                    <a:pt x="15212" y="7888"/>
                    <a:pt x="14845" y="7287"/>
                    <a:pt x="14678" y="6620"/>
                  </a:cubicBezTo>
                  <a:cubicBezTo>
                    <a:pt x="14411" y="5619"/>
                    <a:pt x="14411" y="4619"/>
                    <a:pt x="14478" y="3585"/>
                  </a:cubicBezTo>
                  <a:cubicBezTo>
                    <a:pt x="14511" y="2917"/>
                    <a:pt x="15045" y="2250"/>
                    <a:pt x="14644" y="1617"/>
                  </a:cubicBezTo>
                  <a:cubicBezTo>
                    <a:pt x="14225" y="994"/>
                    <a:pt x="13531" y="788"/>
                    <a:pt x="12738" y="788"/>
                  </a:cubicBezTo>
                  <a:cubicBezTo>
                    <a:pt x="11324" y="788"/>
                    <a:pt x="9600" y="1443"/>
                    <a:pt x="8573" y="1550"/>
                  </a:cubicBezTo>
                  <a:cubicBezTo>
                    <a:pt x="8519" y="1554"/>
                    <a:pt x="8466" y="1556"/>
                    <a:pt x="8414" y="1556"/>
                  </a:cubicBezTo>
                  <a:cubicBezTo>
                    <a:pt x="7661" y="1556"/>
                    <a:pt x="7091" y="1126"/>
                    <a:pt x="6405" y="783"/>
                  </a:cubicBezTo>
                  <a:cubicBezTo>
                    <a:pt x="5977" y="526"/>
                    <a:pt x="5353" y="0"/>
                    <a:pt x="47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3" name="Google Shape;4003;p50"/>
            <p:cNvSpPr/>
            <p:nvPr/>
          </p:nvSpPr>
          <p:spPr>
            <a:xfrm>
              <a:off x="5726650" y="1395825"/>
              <a:ext cx="270875" cy="100425"/>
            </a:xfrm>
            <a:custGeom>
              <a:rect b="b" l="l" r="r" t="t"/>
              <a:pathLst>
                <a:path extrusionOk="0" h="4017" w="10835">
                  <a:moveTo>
                    <a:pt x="8630" y="0"/>
                  </a:moveTo>
                  <a:cubicBezTo>
                    <a:pt x="6033" y="0"/>
                    <a:pt x="1908" y="779"/>
                    <a:pt x="772" y="2227"/>
                  </a:cubicBezTo>
                  <a:cubicBezTo>
                    <a:pt x="1" y="2936"/>
                    <a:pt x="656" y="4017"/>
                    <a:pt x="1498" y="4017"/>
                  </a:cubicBezTo>
                  <a:cubicBezTo>
                    <a:pt x="1566" y="4017"/>
                    <a:pt x="1636" y="4010"/>
                    <a:pt x="1706" y="3995"/>
                  </a:cubicBezTo>
                  <a:cubicBezTo>
                    <a:pt x="2874" y="3661"/>
                    <a:pt x="3874" y="2260"/>
                    <a:pt x="5109" y="1760"/>
                  </a:cubicBezTo>
                  <a:cubicBezTo>
                    <a:pt x="7544" y="592"/>
                    <a:pt x="10779" y="1326"/>
                    <a:pt x="10813" y="592"/>
                  </a:cubicBezTo>
                  <a:cubicBezTo>
                    <a:pt x="10835" y="193"/>
                    <a:pt x="9922" y="0"/>
                    <a:pt x="86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4" name="Google Shape;4004;p50"/>
            <p:cNvSpPr/>
            <p:nvPr/>
          </p:nvSpPr>
          <p:spPr>
            <a:xfrm>
              <a:off x="5575825" y="1300000"/>
              <a:ext cx="218500" cy="378450"/>
            </a:xfrm>
            <a:custGeom>
              <a:rect b="b" l="l" r="r" t="t"/>
              <a:pathLst>
                <a:path extrusionOk="0" h="15138" w="8740">
                  <a:moveTo>
                    <a:pt x="4666" y="0"/>
                  </a:moveTo>
                  <a:cubicBezTo>
                    <a:pt x="4592" y="0"/>
                    <a:pt x="4525" y="8"/>
                    <a:pt x="4470" y="22"/>
                  </a:cubicBezTo>
                  <a:cubicBezTo>
                    <a:pt x="4403" y="22"/>
                    <a:pt x="4370" y="22"/>
                    <a:pt x="4337" y="55"/>
                  </a:cubicBezTo>
                  <a:cubicBezTo>
                    <a:pt x="4270" y="89"/>
                    <a:pt x="4237" y="89"/>
                    <a:pt x="4203" y="156"/>
                  </a:cubicBezTo>
                  <a:lnTo>
                    <a:pt x="4070" y="256"/>
                  </a:lnTo>
                  <a:cubicBezTo>
                    <a:pt x="3903" y="489"/>
                    <a:pt x="3770" y="689"/>
                    <a:pt x="3670" y="923"/>
                  </a:cubicBezTo>
                  <a:cubicBezTo>
                    <a:pt x="3403" y="1390"/>
                    <a:pt x="3303" y="1890"/>
                    <a:pt x="3169" y="2390"/>
                  </a:cubicBezTo>
                  <a:cubicBezTo>
                    <a:pt x="2936" y="3425"/>
                    <a:pt x="2902" y="4525"/>
                    <a:pt x="2736" y="5526"/>
                  </a:cubicBezTo>
                  <a:cubicBezTo>
                    <a:pt x="2736" y="5593"/>
                    <a:pt x="2702" y="5726"/>
                    <a:pt x="2702" y="5826"/>
                  </a:cubicBezTo>
                  <a:lnTo>
                    <a:pt x="2569" y="6427"/>
                  </a:lnTo>
                  <a:cubicBezTo>
                    <a:pt x="2535" y="6593"/>
                    <a:pt x="2502" y="6794"/>
                    <a:pt x="2435" y="6994"/>
                  </a:cubicBezTo>
                  <a:cubicBezTo>
                    <a:pt x="2402" y="7027"/>
                    <a:pt x="2402" y="7027"/>
                    <a:pt x="2402" y="7060"/>
                  </a:cubicBezTo>
                  <a:lnTo>
                    <a:pt x="2402" y="7094"/>
                  </a:lnTo>
                  <a:cubicBezTo>
                    <a:pt x="2369" y="7227"/>
                    <a:pt x="2369" y="7327"/>
                    <a:pt x="2335" y="7394"/>
                  </a:cubicBezTo>
                  <a:cubicBezTo>
                    <a:pt x="2269" y="7527"/>
                    <a:pt x="2235" y="7594"/>
                    <a:pt x="2202" y="7728"/>
                  </a:cubicBezTo>
                  <a:cubicBezTo>
                    <a:pt x="2168" y="7828"/>
                    <a:pt x="2102" y="7928"/>
                    <a:pt x="2068" y="8028"/>
                  </a:cubicBezTo>
                  <a:cubicBezTo>
                    <a:pt x="2068" y="8061"/>
                    <a:pt x="2035" y="8161"/>
                    <a:pt x="2002" y="8228"/>
                  </a:cubicBezTo>
                  <a:cubicBezTo>
                    <a:pt x="1935" y="8361"/>
                    <a:pt x="1902" y="8495"/>
                    <a:pt x="1835" y="8595"/>
                  </a:cubicBezTo>
                  <a:cubicBezTo>
                    <a:pt x="1735" y="8695"/>
                    <a:pt x="1701" y="8762"/>
                    <a:pt x="1668" y="8862"/>
                  </a:cubicBezTo>
                  <a:cubicBezTo>
                    <a:pt x="1668" y="8895"/>
                    <a:pt x="1601" y="8895"/>
                    <a:pt x="1601" y="8928"/>
                  </a:cubicBezTo>
                  <a:cubicBezTo>
                    <a:pt x="1568" y="8995"/>
                    <a:pt x="1535" y="9062"/>
                    <a:pt x="1501" y="9095"/>
                  </a:cubicBezTo>
                  <a:cubicBezTo>
                    <a:pt x="1435" y="9195"/>
                    <a:pt x="1368" y="9329"/>
                    <a:pt x="1268" y="9395"/>
                  </a:cubicBezTo>
                  <a:cubicBezTo>
                    <a:pt x="934" y="10029"/>
                    <a:pt x="601" y="10663"/>
                    <a:pt x="367" y="11330"/>
                  </a:cubicBezTo>
                  <a:cubicBezTo>
                    <a:pt x="267" y="11530"/>
                    <a:pt x="200" y="11730"/>
                    <a:pt x="167" y="11931"/>
                  </a:cubicBezTo>
                  <a:lnTo>
                    <a:pt x="34" y="12564"/>
                  </a:lnTo>
                  <a:cubicBezTo>
                    <a:pt x="34" y="12731"/>
                    <a:pt x="0" y="12898"/>
                    <a:pt x="0" y="13065"/>
                  </a:cubicBezTo>
                  <a:cubicBezTo>
                    <a:pt x="0" y="13265"/>
                    <a:pt x="0" y="13432"/>
                    <a:pt x="34" y="13598"/>
                  </a:cubicBezTo>
                  <a:cubicBezTo>
                    <a:pt x="152" y="14341"/>
                    <a:pt x="510" y="15137"/>
                    <a:pt x="1246" y="15137"/>
                  </a:cubicBezTo>
                  <a:cubicBezTo>
                    <a:pt x="1337" y="15137"/>
                    <a:pt x="1433" y="15125"/>
                    <a:pt x="1535" y="15100"/>
                  </a:cubicBezTo>
                  <a:cubicBezTo>
                    <a:pt x="2002" y="14966"/>
                    <a:pt x="2402" y="14666"/>
                    <a:pt x="2836" y="14299"/>
                  </a:cubicBezTo>
                  <a:cubicBezTo>
                    <a:pt x="4070" y="13298"/>
                    <a:pt x="5371" y="12431"/>
                    <a:pt x="6772" y="11764"/>
                  </a:cubicBezTo>
                  <a:cubicBezTo>
                    <a:pt x="7205" y="11530"/>
                    <a:pt x="7672" y="11330"/>
                    <a:pt x="8173" y="11097"/>
                  </a:cubicBezTo>
                  <a:cubicBezTo>
                    <a:pt x="8306" y="11063"/>
                    <a:pt x="8373" y="11030"/>
                    <a:pt x="8506" y="10963"/>
                  </a:cubicBezTo>
                  <a:cubicBezTo>
                    <a:pt x="8573" y="10930"/>
                    <a:pt x="8673" y="10930"/>
                    <a:pt x="8740" y="10897"/>
                  </a:cubicBezTo>
                  <a:cubicBezTo>
                    <a:pt x="8706" y="9896"/>
                    <a:pt x="8540" y="8928"/>
                    <a:pt x="8173" y="8095"/>
                  </a:cubicBezTo>
                  <a:cubicBezTo>
                    <a:pt x="8039" y="7828"/>
                    <a:pt x="7873" y="7527"/>
                    <a:pt x="7706" y="7227"/>
                  </a:cubicBezTo>
                  <a:cubicBezTo>
                    <a:pt x="7239" y="6393"/>
                    <a:pt x="6638" y="5593"/>
                    <a:pt x="6038" y="4826"/>
                  </a:cubicBezTo>
                  <a:cubicBezTo>
                    <a:pt x="5304" y="3725"/>
                    <a:pt x="4570" y="2524"/>
                    <a:pt x="4537" y="1223"/>
                  </a:cubicBezTo>
                  <a:cubicBezTo>
                    <a:pt x="4503" y="889"/>
                    <a:pt x="4537" y="489"/>
                    <a:pt x="4837" y="256"/>
                  </a:cubicBezTo>
                  <a:cubicBezTo>
                    <a:pt x="4904" y="189"/>
                    <a:pt x="5004" y="122"/>
                    <a:pt x="5137" y="89"/>
                  </a:cubicBezTo>
                  <a:cubicBezTo>
                    <a:pt x="5071" y="89"/>
                    <a:pt x="5037" y="55"/>
                    <a:pt x="5004" y="55"/>
                  </a:cubicBezTo>
                  <a:cubicBezTo>
                    <a:pt x="4887" y="16"/>
                    <a:pt x="4769" y="0"/>
                    <a:pt x="466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5" name="Google Shape;4005;p50"/>
            <p:cNvSpPr/>
            <p:nvPr/>
          </p:nvSpPr>
          <p:spPr>
            <a:xfrm>
              <a:off x="5575825" y="1473275"/>
              <a:ext cx="396125" cy="204125"/>
            </a:xfrm>
            <a:custGeom>
              <a:rect b="b" l="l" r="r" t="t"/>
              <a:pathLst>
                <a:path extrusionOk="0" h="8165" w="15845">
                  <a:moveTo>
                    <a:pt x="4672" y="1"/>
                  </a:moveTo>
                  <a:cubicBezTo>
                    <a:pt x="3917" y="1"/>
                    <a:pt x="3160" y="44"/>
                    <a:pt x="2402" y="129"/>
                  </a:cubicBezTo>
                  <a:cubicBezTo>
                    <a:pt x="2335" y="163"/>
                    <a:pt x="2068" y="1063"/>
                    <a:pt x="2035" y="1130"/>
                  </a:cubicBezTo>
                  <a:cubicBezTo>
                    <a:pt x="1868" y="1631"/>
                    <a:pt x="1601" y="1997"/>
                    <a:pt x="1335" y="2431"/>
                  </a:cubicBezTo>
                  <a:cubicBezTo>
                    <a:pt x="1335" y="2464"/>
                    <a:pt x="1268" y="2464"/>
                    <a:pt x="1268" y="2498"/>
                  </a:cubicBezTo>
                  <a:cubicBezTo>
                    <a:pt x="567" y="3599"/>
                    <a:pt x="0" y="4833"/>
                    <a:pt x="0" y="6100"/>
                  </a:cubicBezTo>
                  <a:cubicBezTo>
                    <a:pt x="0" y="6301"/>
                    <a:pt x="0" y="6467"/>
                    <a:pt x="34" y="6634"/>
                  </a:cubicBezTo>
                  <a:cubicBezTo>
                    <a:pt x="154" y="7386"/>
                    <a:pt x="518" y="8164"/>
                    <a:pt x="1272" y="8164"/>
                  </a:cubicBezTo>
                  <a:cubicBezTo>
                    <a:pt x="1355" y="8164"/>
                    <a:pt x="1442" y="8155"/>
                    <a:pt x="1535" y="8135"/>
                  </a:cubicBezTo>
                  <a:cubicBezTo>
                    <a:pt x="2002" y="8002"/>
                    <a:pt x="2402" y="7668"/>
                    <a:pt x="2836" y="7335"/>
                  </a:cubicBezTo>
                  <a:cubicBezTo>
                    <a:pt x="4070" y="6334"/>
                    <a:pt x="5371" y="5467"/>
                    <a:pt x="6772" y="4799"/>
                  </a:cubicBezTo>
                  <a:cubicBezTo>
                    <a:pt x="7472" y="4466"/>
                    <a:pt x="8173" y="4232"/>
                    <a:pt x="8907" y="3999"/>
                  </a:cubicBezTo>
                  <a:cubicBezTo>
                    <a:pt x="10041" y="3732"/>
                    <a:pt x="11075" y="3732"/>
                    <a:pt x="12209" y="3632"/>
                  </a:cubicBezTo>
                  <a:lnTo>
                    <a:pt x="12709" y="3632"/>
                  </a:lnTo>
                  <a:cubicBezTo>
                    <a:pt x="12809" y="3632"/>
                    <a:pt x="12876" y="3599"/>
                    <a:pt x="13010" y="3599"/>
                  </a:cubicBezTo>
                  <a:cubicBezTo>
                    <a:pt x="13143" y="3599"/>
                    <a:pt x="13243" y="3599"/>
                    <a:pt x="13410" y="3565"/>
                  </a:cubicBezTo>
                  <a:cubicBezTo>
                    <a:pt x="14544" y="3332"/>
                    <a:pt x="15845" y="2898"/>
                    <a:pt x="15511" y="1664"/>
                  </a:cubicBezTo>
                  <a:cubicBezTo>
                    <a:pt x="15511" y="1597"/>
                    <a:pt x="15511" y="1497"/>
                    <a:pt x="15445" y="1464"/>
                  </a:cubicBezTo>
                  <a:cubicBezTo>
                    <a:pt x="15345" y="1731"/>
                    <a:pt x="15111" y="1964"/>
                    <a:pt x="14844" y="2098"/>
                  </a:cubicBezTo>
                  <a:cubicBezTo>
                    <a:pt x="14668" y="2185"/>
                    <a:pt x="14484" y="2222"/>
                    <a:pt x="14296" y="2222"/>
                  </a:cubicBezTo>
                  <a:cubicBezTo>
                    <a:pt x="13842" y="2222"/>
                    <a:pt x="13367" y="2010"/>
                    <a:pt x="12943" y="1797"/>
                  </a:cubicBezTo>
                  <a:cubicBezTo>
                    <a:pt x="11275" y="997"/>
                    <a:pt x="9507" y="463"/>
                    <a:pt x="7672" y="230"/>
                  </a:cubicBezTo>
                  <a:cubicBezTo>
                    <a:pt x="6681" y="77"/>
                    <a:pt x="5679" y="1"/>
                    <a:pt x="46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6" name="Google Shape;4006;p50"/>
            <p:cNvSpPr/>
            <p:nvPr/>
          </p:nvSpPr>
          <p:spPr>
            <a:xfrm>
              <a:off x="4892825" y="896250"/>
              <a:ext cx="427825" cy="521825"/>
            </a:xfrm>
            <a:custGeom>
              <a:rect b="b" l="l" r="r" t="t"/>
              <a:pathLst>
                <a:path extrusionOk="0" h="20873" w="17113">
                  <a:moveTo>
                    <a:pt x="4570" y="1"/>
                  </a:moveTo>
                  <a:cubicBezTo>
                    <a:pt x="3968" y="1"/>
                    <a:pt x="3426" y="193"/>
                    <a:pt x="3003" y="694"/>
                  </a:cubicBezTo>
                  <a:cubicBezTo>
                    <a:pt x="2369" y="1395"/>
                    <a:pt x="2869" y="2329"/>
                    <a:pt x="2736" y="3196"/>
                  </a:cubicBezTo>
                  <a:cubicBezTo>
                    <a:pt x="2569" y="4530"/>
                    <a:pt x="2336" y="5731"/>
                    <a:pt x="1835" y="6932"/>
                  </a:cubicBezTo>
                  <a:cubicBezTo>
                    <a:pt x="1502" y="7733"/>
                    <a:pt x="968" y="8400"/>
                    <a:pt x="568" y="9167"/>
                  </a:cubicBezTo>
                  <a:cubicBezTo>
                    <a:pt x="668" y="9234"/>
                    <a:pt x="635" y="9334"/>
                    <a:pt x="601" y="9367"/>
                  </a:cubicBezTo>
                  <a:cubicBezTo>
                    <a:pt x="1" y="10802"/>
                    <a:pt x="1302" y="11702"/>
                    <a:pt x="2536" y="12203"/>
                  </a:cubicBezTo>
                  <a:cubicBezTo>
                    <a:pt x="2703" y="12303"/>
                    <a:pt x="2869" y="12336"/>
                    <a:pt x="3003" y="12369"/>
                  </a:cubicBezTo>
                  <a:cubicBezTo>
                    <a:pt x="3136" y="12403"/>
                    <a:pt x="3203" y="12469"/>
                    <a:pt x="3336" y="12503"/>
                  </a:cubicBezTo>
                  <a:cubicBezTo>
                    <a:pt x="3470" y="12536"/>
                    <a:pt x="3537" y="12536"/>
                    <a:pt x="3637" y="12570"/>
                  </a:cubicBezTo>
                  <a:cubicBezTo>
                    <a:pt x="3703" y="12636"/>
                    <a:pt x="3803" y="12636"/>
                    <a:pt x="3870" y="12670"/>
                  </a:cubicBezTo>
                  <a:cubicBezTo>
                    <a:pt x="3937" y="12670"/>
                    <a:pt x="3970" y="12670"/>
                    <a:pt x="3970" y="12703"/>
                  </a:cubicBezTo>
                  <a:cubicBezTo>
                    <a:pt x="5271" y="13037"/>
                    <a:pt x="6505" y="13203"/>
                    <a:pt x="7673" y="13837"/>
                  </a:cubicBezTo>
                  <a:lnTo>
                    <a:pt x="7706" y="13837"/>
                  </a:lnTo>
                  <a:cubicBezTo>
                    <a:pt x="7806" y="13870"/>
                    <a:pt x="7873" y="13904"/>
                    <a:pt x="7940" y="13971"/>
                  </a:cubicBezTo>
                  <a:cubicBezTo>
                    <a:pt x="8040" y="14037"/>
                    <a:pt x="8140" y="14071"/>
                    <a:pt x="8273" y="14171"/>
                  </a:cubicBezTo>
                  <a:cubicBezTo>
                    <a:pt x="8774" y="14504"/>
                    <a:pt x="9207" y="14905"/>
                    <a:pt x="9674" y="15338"/>
                  </a:cubicBezTo>
                  <a:cubicBezTo>
                    <a:pt x="11142" y="16506"/>
                    <a:pt x="12376" y="17907"/>
                    <a:pt x="13610" y="19474"/>
                  </a:cubicBezTo>
                  <a:cubicBezTo>
                    <a:pt x="13977" y="19975"/>
                    <a:pt x="14378" y="20509"/>
                    <a:pt x="14878" y="20742"/>
                  </a:cubicBezTo>
                  <a:cubicBezTo>
                    <a:pt x="15058" y="20832"/>
                    <a:pt x="15229" y="20872"/>
                    <a:pt x="15390" y="20872"/>
                  </a:cubicBezTo>
                  <a:cubicBezTo>
                    <a:pt x="16127" y="20872"/>
                    <a:pt x="16661" y="20029"/>
                    <a:pt x="16879" y="19208"/>
                  </a:cubicBezTo>
                  <a:cubicBezTo>
                    <a:pt x="16980" y="19007"/>
                    <a:pt x="17013" y="18774"/>
                    <a:pt x="17046" y="18540"/>
                  </a:cubicBezTo>
                  <a:lnTo>
                    <a:pt x="17046" y="18507"/>
                  </a:lnTo>
                  <a:cubicBezTo>
                    <a:pt x="17113" y="18307"/>
                    <a:pt x="17113" y="18073"/>
                    <a:pt x="17113" y="17873"/>
                  </a:cubicBezTo>
                  <a:cubicBezTo>
                    <a:pt x="17113" y="17573"/>
                    <a:pt x="17113" y="17340"/>
                    <a:pt x="17046" y="17039"/>
                  </a:cubicBezTo>
                  <a:cubicBezTo>
                    <a:pt x="17013" y="16739"/>
                    <a:pt x="17013" y="16506"/>
                    <a:pt x="16980" y="16239"/>
                  </a:cubicBezTo>
                  <a:cubicBezTo>
                    <a:pt x="16846" y="15372"/>
                    <a:pt x="16613" y="14504"/>
                    <a:pt x="16346" y="13637"/>
                  </a:cubicBezTo>
                  <a:lnTo>
                    <a:pt x="16346" y="13570"/>
                  </a:lnTo>
                  <a:cubicBezTo>
                    <a:pt x="16279" y="13470"/>
                    <a:pt x="16212" y="13303"/>
                    <a:pt x="16179" y="13170"/>
                  </a:cubicBezTo>
                  <a:cubicBezTo>
                    <a:pt x="16146" y="13070"/>
                    <a:pt x="16112" y="13003"/>
                    <a:pt x="16112" y="12903"/>
                  </a:cubicBezTo>
                  <a:cubicBezTo>
                    <a:pt x="16112" y="12870"/>
                    <a:pt x="16046" y="12870"/>
                    <a:pt x="16046" y="12836"/>
                  </a:cubicBezTo>
                  <a:lnTo>
                    <a:pt x="15945" y="12469"/>
                  </a:lnTo>
                  <a:lnTo>
                    <a:pt x="15812" y="11969"/>
                  </a:lnTo>
                  <a:cubicBezTo>
                    <a:pt x="15779" y="11869"/>
                    <a:pt x="15779" y="11736"/>
                    <a:pt x="15779" y="11669"/>
                  </a:cubicBezTo>
                  <a:cubicBezTo>
                    <a:pt x="15712" y="11535"/>
                    <a:pt x="15712" y="11402"/>
                    <a:pt x="15679" y="11269"/>
                  </a:cubicBezTo>
                  <a:cubicBezTo>
                    <a:pt x="15679" y="11169"/>
                    <a:pt x="15645" y="11002"/>
                    <a:pt x="15645" y="10868"/>
                  </a:cubicBezTo>
                  <a:cubicBezTo>
                    <a:pt x="15645" y="10735"/>
                    <a:pt x="15612" y="10635"/>
                    <a:pt x="15612" y="10501"/>
                  </a:cubicBezTo>
                  <a:lnTo>
                    <a:pt x="15612" y="10435"/>
                  </a:lnTo>
                  <a:lnTo>
                    <a:pt x="15612" y="10335"/>
                  </a:lnTo>
                  <a:cubicBezTo>
                    <a:pt x="15612" y="10068"/>
                    <a:pt x="15545" y="9868"/>
                    <a:pt x="15545" y="9601"/>
                  </a:cubicBezTo>
                  <a:lnTo>
                    <a:pt x="15545" y="8767"/>
                  </a:lnTo>
                  <a:lnTo>
                    <a:pt x="15545" y="8400"/>
                  </a:lnTo>
                  <a:cubicBezTo>
                    <a:pt x="15612" y="7099"/>
                    <a:pt x="15745" y="5698"/>
                    <a:pt x="15745" y="4364"/>
                  </a:cubicBezTo>
                  <a:cubicBezTo>
                    <a:pt x="15745" y="3696"/>
                    <a:pt x="15679" y="3029"/>
                    <a:pt x="15512" y="2396"/>
                  </a:cubicBezTo>
                  <a:cubicBezTo>
                    <a:pt x="15412" y="2062"/>
                    <a:pt x="15345" y="1728"/>
                    <a:pt x="15178" y="1495"/>
                  </a:cubicBezTo>
                  <a:cubicBezTo>
                    <a:pt x="15145" y="1428"/>
                    <a:pt x="15078" y="1361"/>
                    <a:pt x="15045" y="1328"/>
                  </a:cubicBezTo>
                  <a:lnTo>
                    <a:pt x="14911" y="1195"/>
                  </a:lnTo>
                  <a:lnTo>
                    <a:pt x="14811" y="1061"/>
                  </a:lnTo>
                  <a:cubicBezTo>
                    <a:pt x="14648" y="972"/>
                    <a:pt x="14472" y="936"/>
                    <a:pt x="14289" y="936"/>
                  </a:cubicBezTo>
                  <a:cubicBezTo>
                    <a:pt x="13649" y="936"/>
                    <a:pt x="12929" y="1380"/>
                    <a:pt x="12410" y="1562"/>
                  </a:cubicBezTo>
                  <a:cubicBezTo>
                    <a:pt x="11751" y="1815"/>
                    <a:pt x="11132" y="2087"/>
                    <a:pt x="10463" y="2087"/>
                  </a:cubicBezTo>
                  <a:cubicBezTo>
                    <a:pt x="10250" y="2087"/>
                    <a:pt x="10033" y="2060"/>
                    <a:pt x="9808" y="1995"/>
                  </a:cubicBezTo>
                  <a:cubicBezTo>
                    <a:pt x="8498" y="1575"/>
                    <a:pt x="6290" y="1"/>
                    <a:pt x="45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7" name="Google Shape;4007;p50"/>
            <p:cNvSpPr/>
            <p:nvPr/>
          </p:nvSpPr>
          <p:spPr>
            <a:xfrm>
              <a:off x="4892825" y="981825"/>
              <a:ext cx="291875" cy="172400"/>
            </a:xfrm>
            <a:custGeom>
              <a:rect b="b" l="l" r="r" t="t"/>
              <a:pathLst>
                <a:path extrusionOk="0" h="6896" w="11675">
                  <a:moveTo>
                    <a:pt x="1114" y="1"/>
                  </a:moveTo>
                  <a:cubicBezTo>
                    <a:pt x="503" y="1"/>
                    <a:pt x="121" y="137"/>
                    <a:pt x="101" y="440"/>
                  </a:cubicBezTo>
                  <a:cubicBezTo>
                    <a:pt x="1" y="1341"/>
                    <a:pt x="3770" y="1174"/>
                    <a:pt x="6305" y="3242"/>
                  </a:cubicBezTo>
                  <a:cubicBezTo>
                    <a:pt x="7539" y="4110"/>
                    <a:pt x="8373" y="6111"/>
                    <a:pt x="9641" y="6812"/>
                  </a:cubicBezTo>
                  <a:cubicBezTo>
                    <a:pt x="9769" y="6869"/>
                    <a:pt x="9901" y="6895"/>
                    <a:pt x="10031" y="6895"/>
                  </a:cubicBezTo>
                  <a:cubicBezTo>
                    <a:pt x="10884" y="6895"/>
                    <a:pt x="11674" y="5761"/>
                    <a:pt x="11009" y="4777"/>
                  </a:cubicBezTo>
                  <a:cubicBezTo>
                    <a:pt x="9884" y="2260"/>
                    <a:pt x="3602" y="1"/>
                    <a:pt x="111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8" name="Google Shape;4008;p50"/>
            <p:cNvSpPr/>
            <p:nvPr/>
          </p:nvSpPr>
          <p:spPr>
            <a:xfrm>
              <a:off x="5087125" y="919125"/>
              <a:ext cx="235200" cy="498100"/>
            </a:xfrm>
            <a:custGeom>
              <a:rect b="b" l="l" r="r" t="t"/>
              <a:pathLst>
                <a:path extrusionOk="0" h="19924" w="9408">
                  <a:moveTo>
                    <a:pt x="6660" y="0"/>
                  </a:moveTo>
                  <a:cubicBezTo>
                    <a:pt x="6602" y="0"/>
                    <a:pt x="6539" y="5"/>
                    <a:pt x="6472" y="13"/>
                  </a:cubicBezTo>
                  <a:cubicBezTo>
                    <a:pt x="6439" y="13"/>
                    <a:pt x="6406" y="80"/>
                    <a:pt x="6372" y="80"/>
                  </a:cubicBezTo>
                  <a:cubicBezTo>
                    <a:pt x="6472" y="113"/>
                    <a:pt x="6572" y="180"/>
                    <a:pt x="6639" y="313"/>
                  </a:cubicBezTo>
                  <a:cubicBezTo>
                    <a:pt x="6906" y="647"/>
                    <a:pt x="6906" y="1147"/>
                    <a:pt x="6772" y="1581"/>
                  </a:cubicBezTo>
                  <a:cubicBezTo>
                    <a:pt x="6439" y="3182"/>
                    <a:pt x="5405" y="4583"/>
                    <a:pt x="4304" y="5750"/>
                  </a:cubicBezTo>
                  <a:cubicBezTo>
                    <a:pt x="3537" y="6618"/>
                    <a:pt x="2636" y="7452"/>
                    <a:pt x="1902" y="8419"/>
                  </a:cubicBezTo>
                  <a:cubicBezTo>
                    <a:pt x="1635" y="8752"/>
                    <a:pt x="1435" y="9086"/>
                    <a:pt x="1202" y="9420"/>
                  </a:cubicBezTo>
                  <a:cubicBezTo>
                    <a:pt x="668" y="10487"/>
                    <a:pt x="234" y="11655"/>
                    <a:pt x="1" y="12889"/>
                  </a:cubicBezTo>
                  <a:cubicBezTo>
                    <a:pt x="101" y="12922"/>
                    <a:pt x="168" y="12955"/>
                    <a:pt x="234" y="12989"/>
                  </a:cubicBezTo>
                  <a:cubicBezTo>
                    <a:pt x="368" y="13089"/>
                    <a:pt x="435" y="13122"/>
                    <a:pt x="568" y="13222"/>
                  </a:cubicBezTo>
                  <a:cubicBezTo>
                    <a:pt x="1068" y="13556"/>
                    <a:pt x="1535" y="13956"/>
                    <a:pt x="2002" y="14390"/>
                  </a:cubicBezTo>
                  <a:cubicBezTo>
                    <a:pt x="3437" y="15557"/>
                    <a:pt x="4704" y="16958"/>
                    <a:pt x="5905" y="18493"/>
                  </a:cubicBezTo>
                  <a:cubicBezTo>
                    <a:pt x="6272" y="18993"/>
                    <a:pt x="6706" y="19560"/>
                    <a:pt x="7206" y="19794"/>
                  </a:cubicBezTo>
                  <a:cubicBezTo>
                    <a:pt x="7386" y="19883"/>
                    <a:pt x="7556" y="19924"/>
                    <a:pt x="7715" y="19924"/>
                  </a:cubicBezTo>
                  <a:cubicBezTo>
                    <a:pt x="8445" y="19924"/>
                    <a:pt x="8961" y="19080"/>
                    <a:pt x="9208" y="18259"/>
                  </a:cubicBezTo>
                  <a:cubicBezTo>
                    <a:pt x="9274" y="18059"/>
                    <a:pt x="9341" y="17826"/>
                    <a:pt x="9374" y="17592"/>
                  </a:cubicBezTo>
                  <a:lnTo>
                    <a:pt x="9374" y="17559"/>
                  </a:lnTo>
                  <a:cubicBezTo>
                    <a:pt x="9408" y="17325"/>
                    <a:pt x="9408" y="17125"/>
                    <a:pt x="9408" y="16925"/>
                  </a:cubicBezTo>
                  <a:cubicBezTo>
                    <a:pt x="9408" y="16625"/>
                    <a:pt x="9408" y="16391"/>
                    <a:pt x="9374" y="16091"/>
                  </a:cubicBezTo>
                  <a:cubicBezTo>
                    <a:pt x="9341" y="15791"/>
                    <a:pt x="9341" y="15557"/>
                    <a:pt x="9274" y="15290"/>
                  </a:cubicBezTo>
                  <a:cubicBezTo>
                    <a:pt x="9174" y="14423"/>
                    <a:pt x="8907" y="13556"/>
                    <a:pt x="8674" y="12655"/>
                  </a:cubicBezTo>
                  <a:lnTo>
                    <a:pt x="8674" y="12622"/>
                  </a:lnTo>
                  <a:cubicBezTo>
                    <a:pt x="8574" y="12488"/>
                    <a:pt x="8540" y="12322"/>
                    <a:pt x="8507" y="12222"/>
                  </a:cubicBezTo>
                  <a:cubicBezTo>
                    <a:pt x="8440" y="12122"/>
                    <a:pt x="8407" y="12055"/>
                    <a:pt x="8407" y="11955"/>
                  </a:cubicBezTo>
                  <a:cubicBezTo>
                    <a:pt x="8407" y="11921"/>
                    <a:pt x="8374" y="11921"/>
                    <a:pt x="8374" y="11888"/>
                  </a:cubicBezTo>
                  <a:lnTo>
                    <a:pt x="8240" y="11488"/>
                  </a:lnTo>
                  <a:lnTo>
                    <a:pt x="8107" y="10987"/>
                  </a:lnTo>
                  <a:cubicBezTo>
                    <a:pt x="8073" y="10921"/>
                    <a:pt x="8073" y="10787"/>
                    <a:pt x="8073" y="10721"/>
                  </a:cubicBezTo>
                  <a:cubicBezTo>
                    <a:pt x="8040" y="10587"/>
                    <a:pt x="8040" y="10454"/>
                    <a:pt x="8007" y="10320"/>
                  </a:cubicBezTo>
                  <a:cubicBezTo>
                    <a:pt x="8007" y="10220"/>
                    <a:pt x="7940" y="10053"/>
                    <a:pt x="7940" y="9920"/>
                  </a:cubicBezTo>
                  <a:cubicBezTo>
                    <a:pt x="7940" y="9787"/>
                    <a:pt x="7907" y="9653"/>
                    <a:pt x="7907" y="9520"/>
                  </a:cubicBezTo>
                  <a:lnTo>
                    <a:pt x="7907" y="9486"/>
                  </a:lnTo>
                  <a:lnTo>
                    <a:pt x="7907" y="9386"/>
                  </a:lnTo>
                  <a:cubicBezTo>
                    <a:pt x="7907" y="9119"/>
                    <a:pt x="7873" y="8919"/>
                    <a:pt x="7873" y="8652"/>
                  </a:cubicBezTo>
                  <a:lnTo>
                    <a:pt x="7873" y="7818"/>
                  </a:lnTo>
                  <a:lnTo>
                    <a:pt x="7873" y="7452"/>
                  </a:lnTo>
                  <a:cubicBezTo>
                    <a:pt x="7907" y="6151"/>
                    <a:pt x="8073" y="4750"/>
                    <a:pt x="8073" y="3415"/>
                  </a:cubicBezTo>
                  <a:cubicBezTo>
                    <a:pt x="8073" y="2748"/>
                    <a:pt x="7973" y="2081"/>
                    <a:pt x="7807" y="1447"/>
                  </a:cubicBezTo>
                  <a:cubicBezTo>
                    <a:pt x="7740" y="1114"/>
                    <a:pt x="7640" y="780"/>
                    <a:pt x="7473" y="513"/>
                  </a:cubicBezTo>
                  <a:cubicBezTo>
                    <a:pt x="7440" y="480"/>
                    <a:pt x="7406" y="413"/>
                    <a:pt x="7373" y="346"/>
                  </a:cubicBezTo>
                  <a:lnTo>
                    <a:pt x="7239" y="246"/>
                  </a:lnTo>
                  <a:lnTo>
                    <a:pt x="7106" y="113"/>
                  </a:lnTo>
                  <a:cubicBezTo>
                    <a:pt x="6981" y="38"/>
                    <a:pt x="6837" y="0"/>
                    <a:pt x="66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9" name="Google Shape;4009;p50"/>
            <p:cNvSpPr/>
            <p:nvPr/>
          </p:nvSpPr>
          <p:spPr>
            <a:xfrm>
              <a:off x="4892000" y="1124575"/>
              <a:ext cx="434500" cy="295100"/>
            </a:xfrm>
            <a:custGeom>
              <a:rect b="b" l="l" r="r" t="t"/>
              <a:pathLst>
                <a:path extrusionOk="0" h="11804" w="17380">
                  <a:moveTo>
                    <a:pt x="701" y="1"/>
                  </a:moveTo>
                  <a:lnTo>
                    <a:pt x="567" y="234"/>
                  </a:lnTo>
                  <a:cubicBezTo>
                    <a:pt x="0" y="1735"/>
                    <a:pt x="1368" y="2603"/>
                    <a:pt x="2569" y="3070"/>
                  </a:cubicBezTo>
                  <a:cubicBezTo>
                    <a:pt x="2736" y="3170"/>
                    <a:pt x="2902" y="3203"/>
                    <a:pt x="3036" y="3236"/>
                  </a:cubicBezTo>
                  <a:cubicBezTo>
                    <a:pt x="3169" y="3270"/>
                    <a:pt x="3303" y="3336"/>
                    <a:pt x="3369" y="3370"/>
                  </a:cubicBezTo>
                  <a:cubicBezTo>
                    <a:pt x="3503" y="3403"/>
                    <a:pt x="3570" y="3403"/>
                    <a:pt x="3670" y="3437"/>
                  </a:cubicBezTo>
                  <a:cubicBezTo>
                    <a:pt x="3736" y="3503"/>
                    <a:pt x="3836" y="3503"/>
                    <a:pt x="3903" y="3537"/>
                  </a:cubicBezTo>
                  <a:cubicBezTo>
                    <a:pt x="5171" y="3870"/>
                    <a:pt x="6338" y="4170"/>
                    <a:pt x="7539" y="4771"/>
                  </a:cubicBezTo>
                  <a:cubicBezTo>
                    <a:pt x="8340" y="5204"/>
                    <a:pt x="9074" y="5671"/>
                    <a:pt x="9741" y="6239"/>
                  </a:cubicBezTo>
                  <a:cubicBezTo>
                    <a:pt x="11208" y="7406"/>
                    <a:pt x="12476" y="8840"/>
                    <a:pt x="13677" y="10375"/>
                  </a:cubicBezTo>
                  <a:cubicBezTo>
                    <a:pt x="14044" y="10875"/>
                    <a:pt x="14477" y="11409"/>
                    <a:pt x="14978" y="11676"/>
                  </a:cubicBezTo>
                  <a:cubicBezTo>
                    <a:pt x="15154" y="11764"/>
                    <a:pt x="15320" y="11803"/>
                    <a:pt x="15477" y="11803"/>
                  </a:cubicBezTo>
                  <a:cubicBezTo>
                    <a:pt x="16212" y="11803"/>
                    <a:pt x="16732" y="10933"/>
                    <a:pt x="16979" y="10108"/>
                  </a:cubicBezTo>
                  <a:cubicBezTo>
                    <a:pt x="17046" y="9908"/>
                    <a:pt x="17079" y="9708"/>
                    <a:pt x="17146" y="9441"/>
                  </a:cubicBezTo>
                  <a:lnTo>
                    <a:pt x="17146" y="9407"/>
                  </a:lnTo>
                  <a:cubicBezTo>
                    <a:pt x="17379" y="7840"/>
                    <a:pt x="17013" y="6105"/>
                    <a:pt x="16479" y="4604"/>
                  </a:cubicBezTo>
                  <a:cubicBezTo>
                    <a:pt x="16479" y="4571"/>
                    <a:pt x="16412" y="4537"/>
                    <a:pt x="16412" y="4504"/>
                  </a:cubicBezTo>
                  <a:lnTo>
                    <a:pt x="16412" y="4437"/>
                  </a:lnTo>
                  <a:cubicBezTo>
                    <a:pt x="16212" y="3837"/>
                    <a:pt x="16012" y="3336"/>
                    <a:pt x="15878" y="2669"/>
                  </a:cubicBezTo>
                  <a:cubicBezTo>
                    <a:pt x="15845" y="2536"/>
                    <a:pt x="15745" y="1402"/>
                    <a:pt x="15678" y="1335"/>
                  </a:cubicBezTo>
                  <a:cubicBezTo>
                    <a:pt x="13744" y="668"/>
                    <a:pt x="11742" y="334"/>
                    <a:pt x="9707" y="234"/>
                  </a:cubicBezTo>
                  <a:cubicBezTo>
                    <a:pt x="9473" y="227"/>
                    <a:pt x="9239" y="223"/>
                    <a:pt x="9006" y="223"/>
                  </a:cubicBezTo>
                  <a:cubicBezTo>
                    <a:pt x="7112" y="223"/>
                    <a:pt x="5244" y="467"/>
                    <a:pt x="3403" y="1001"/>
                  </a:cubicBezTo>
                  <a:cubicBezTo>
                    <a:pt x="3019" y="1111"/>
                    <a:pt x="2585" y="1221"/>
                    <a:pt x="2173" y="1221"/>
                  </a:cubicBezTo>
                  <a:cubicBezTo>
                    <a:pt x="1832" y="1221"/>
                    <a:pt x="1506" y="1146"/>
                    <a:pt x="1235" y="935"/>
                  </a:cubicBezTo>
                  <a:cubicBezTo>
                    <a:pt x="968" y="735"/>
                    <a:pt x="768" y="368"/>
                    <a:pt x="7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0" name="Google Shape;4010;p50"/>
            <p:cNvSpPr/>
            <p:nvPr/>
          </p:nvSpPr>
          <p:spPr>
            <a:xfrm>
              <a:off x="4876975" y="1577850"/>
              <a:ext cx="326925" cy="371600"/>
            </a:xfrm>
            <a:custGeom>
              <a:rect b="b" l="l" r="r" t="t"/>
              <a:pathLst>
                <a:path extrusionOk="0" h="14864" w="13077">
                  <a:moveTo>
                    <a:pt x="9771" y="1"/>
                  </a:moveTo>
                  <a:cubicBezTo>
                    <a:pt x="9287" y="1"/>
                    <a:pt x="8740" y="531"/>
                    <a:pt x="8340" y="817"/>
                  </a:cubicBezTo>
                  <a:cubicBezTo>
                    <a:pt x="7784" y="1218"/>
                    <a:pt x="7314" y="1591"/>
                    <a:pt x="6665" y="1591"/>
                  </a:cubicBezTo>
                  <a:cubicBezTo>
                    <a:pt x="6613" y="1591"/>
                    <a:pt x="6560" y="1589"/>
                    <a:pt x="6506" y="1584"/>
                  </a:cubicBezTo>
                  <a:cubicBezTo>
                    <a:pt x="5670" y="1500"/>
                    <a:pt x="4338" y="894"/>
                    <a:pt x="3197" y="894"/>
                  </a:cubicBezTo>
                  <a:cubicBezTo>
                    <a:pt x="2515" y="894"/>
                    <a:pt x="1901" y="1110"/>
                    <a:pt x="1502" y="1784"/>
                  </a:cubicBezTo>
                  <a:cubicBezTo>
                    <a:pt x="1135" y="2418"/>
                    <a:pt x="1569" y="3085"/>
                    <a:pt x="1569" y="3719"/>
                  </a:cubicBezTo>
                  <a:cubicBezTo>
                    <a:pt x="1569" y="4753"/>
                    <a:pt x="1469" y="5720"/>
                    <a:pt x="1235" y="6721"/>
                  </a:cubicBezTo>
                  <a:cubicBezTo>
                    <a:pt x="1068" y="7388"/>
                    <a:pt x="735" y="7955"/>
                    <a:pt x="501" y="8589"/>
                  </a:cubicBezTo>
                  <a:cubicBezTo>
                    <a:pt x="401" y="8589"/>
                    <a:pt x="401" y="8656"/>
                    <a:pt x="335" y="8722"/>
                  </a:cubicBezTo>
                  <a:cubicBezTo>
                    <a:pt x="1" y="9923"/>
                    <a:pt x="1068" y="10323"/>
                    <a:pt x="1969" y="10490"/>
                  </a:cubicBezTo>
                  <a:cubicBezTo>
                    <a:pt x="2102" y="10557"/>
                    <a:pt x="2236" y="10557"/>
                    <a:pt x="2336" y="10557"/>
                  </a:cubicBezTo>
                  <a:cubicBezTo>
                    <a:pt x="2436" y="10557"/>
                    <a:pt x="2503" y="10557"/>
                    <a:pt x="2603" y="10590"/>
                  </a:cubicBezTo>
                  <a:lnTo>
                    <a:pt x="3103" y="10590"/>
                  </a:lnTo>
                  <a:cubicBezTo>
                    <a:pt x="4071" y="10624"/>
                    <a:pt x="4971" y="10557"/>
                    <a:pt x="5872" y="10790"/>
                  </a:cubicBezTo>
                  <a:lnTo>
                    <a:pt x="5939" y="10790"/>
                  </a:lnTo>
                  <a:cubicBezTo>
                    <a:pt x="5972" y="10790"/>
                    <a:pt x="6072" y="10824"/>
                    <a:pt x="6105" y="10824"/>
                  </a:cubicBezTo>
                  <a:lnTo>
                    <a:pt x="6339" y="10957"/>
                  </a:lnTo>
                  <a:cubicBezTo>
                    <a:pt x="6706" y="11124"/>
                    <a:pt x="7106" y="11391"/>
                    <a:pt x="7473" y="11624"/>
                  </a:cubicBezTo>
                  <a:cubicBezTo>
                    <a:pt x="8607" y="12258"/>
                    <a:pt x="9641" y="13125"/>
                    <a:pt x="10642" y="14093"/>
                  </a:cubicBezTo>
                  <a:cubicBezTo>
                    <a:pt x="10975" y="14393"/>
                    <a:pt x="11276" y="14760"/>
                    <a:pt x="11676" y="14827"/>
                  </a:cubicBezTo>
                  <a:cubicBezTo>
                    <a:pt x="11758" y="14851"/>
                    <a:pt x="11836" y="14863"/>
                    <a:pt x="11910" y="14863"/>
                  </a:cubicBezTo>
                  <a:cubicBezTo>
                    <a:pt x="12538" y="14863"/>
                    <a:pt x="12921" y="14041"/>
                    <a:pt x="13010" y="13326"/>
                  </a:cubicBezTo>
                  <a:cubicBezTo>
                    <a:pt x="13077" y="13159"/>
                    <a:pt x="13077" y="12992"/>
                    <a:pt x="13077" y="12792"/>
                  </a:cubicBezTo>
                  <a:cubicBezTo>
                    <a:pt x="13077" y="12625"/>
                    <a:pt x="13077" y="12458"/>
                    <a:pt x="13010" y="12291"/>
                  </a:cubicBezTo>
                  <a:cubicBezTo>
                    <a:pt x="13010" y="12091"/>
                    <a:pt x="12977" y="11891"/>
                    <a:pt x="12944" y="11658"/>
                  </a:cubicBezTo>
                  <a:cubicBezTo>
                    <a:pt x="12910" y="11458"/>
                    <a:pt x="12843" y="11257"/>
                    <a:pt x="12810" y="11091"/>
                  </a:cubicBezTo>
                  <a:cubicBezTo>
                    <a:pt x="12643" y="10423"/>
                    <a:pt x="12410" y="9790"/>
                    <a:pt x="12143" y="9223"/>
                  </a:cubicBezTo>
                  <a:cubicBezTo>
                    <a:pt x="12110" y="9123"/>
                    <a:pt x="12010" y="8989"/>
                    <a:pt x="11976" y="8922"/>
                  </a:cubicBezTo>
                  <a:cubicBezTo>
                    <a:pt x="11943" y="8889"/>
                    <a:pt x="11943" y="8789"/>
                    <a:pt x="11909" y="8756"/>
                  </a:cubicBezTo>
                  <a:cubicBezTo>
                    <a:pt x="11909" y="8722"/>
                    <a:pt x="11843" y="8722"/>
                    <a:pt x="11843" y="8722"/>
                  </a:cubicBezTo>
                  <a:lnTo>
                    <a:pt x="11709" y="8455"/>
                  </a:lnTo>
                  <a:cubicBezTo>
                    <a:pt x="11676" y="8322"/>
                    <a:pt x="11643" y="8222"/>
                    <a:pt x="11609" y="8122"/>
                  </a:cubicBezTo>
                  <a:cubicBezTo>
                    <a:pt x="11543" y="8055"/>
                    <a:pt x="11543" y="7955"/>
                    <a:pt x="11509" y="7922"/>
                  </a:cubicBezTo>
                  <a:cubicBezTo>
                    <a:pt x="11476" y="7822"/>
                    <a:pt x="11476" y="7755"/>
                    <a:pt x="11442" y="7621"/>
                  </a:cubicBezTo>
                  <a:cubicBezTo>
                    <a:pt x="11376" y="7555"/>
                    <a:pt x="11376" y="7421"/>
                    <a:pt x="11342" y="7288"/>
                  </a:cubicBezTo>
                  <a:cubicBezTo>
                    <a:pt x="11342" y="7221"/>
                    <a:pt x="11309" y="7121"/>
                    <a:pt x="11309" y="7054"/>
                  </a:cubicBezTo>
                  <a:lnTo>
                    <a:pt x="11309" y="6988"/>
                  </a:lnTo>
                  <a:lnTo>
                    <a:pt x="11309" y="6921"/>
                  </a:lnTo>
                  <a:cubicBezTo>
                    <a:pt x="11276" y="6754"/>
                    <a:pt x="11276" y="6554"/>
                    <a:pt x="11242" y="6387"/>
                  </a:cubicBezTo>
                  <a:cubicBezTo>
                    <a:pt x="11176" y="6154"/>
                    <a:pt x="11176" y="5954"/>
                    <a:pt x="11142" y="5753"/>
                  </a:cubicBezTo>
                  <a:cubicBezTo>
                    <a:pt x="11142" y="5653"/>
                    <a:pt x="11142" y="5553"/>
                    <a:pt x="11109" y="5453"/>
                  </a:cubicBezTo>
                  <a:cubicBezTo>
                    <a:pt x="11009" y="4453"/>
                    <a:pt x="11042" y="3385"/>
                    <a:pt x="10942" y="2384"/>
                  </a:cubicBezTo>
                  <a:cubicBezTo>
                    <a:pt x="10842" y="1884"/>
                    <a:pt x="10775" y="1384"/>
                    <a:pt x="10609" y="917"/>
                  </a:cubicBezTo>
                  <a:cubicBezTo>
                    <a:pt x="10508" y="650"/>
                    <a:pt x="10442" y="450"/>
                    <a:pt x="10308" y="283"/>
                  </a:cubicBezTo>
                  <a:cubicBezTo>
                    <a:pt x="10275" y="250"/>
                    <a:pt x="10275" y="216"/>
                    <a:pt x="10242" y="149"/>
                  </a:cubicBezTo>
                  <a:cubicBezTo>
                    <a:pt x="10175" y="116"/>
                    <a:pt x="10142" y="116"/>
                    <a:pt x="10142" y="83"/>
                  </a:cubicBezTo>
                  <a:cubicBezTo>
                    <a:pt x="10108" y="49"/>
                    <a:pt x="10075" y="49"/>
                    <a:pt x="10008" y="49"/>
                  </a:cubicBezTo>
                  <a:cubicBezTo>
                    <a:pt x="9931" y="16"/>
                    <a:pt x="9852" y="1"/>
                    <a:pt x="97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1" name="Google Shape;4011;p50"/>
            <p:cNvSpPr/>
            <p:nvPr/>
          </p:nvSpPr>
          <p:spPr>
            <a:xfrm>
              <a:off x="4864475" y="1677350"/>
              <a:ext cx="222850" cy="97025"/>
            </a:xfrm>
            <a:custGeom>
              <a:rect b="b" l="l" r="r" t="t"/>
              <a:pathLst>
                <a:path extrusionOk="0" h="3881" w="8914">
                  <a:moveTo>
                    <a:pt x="2075" y="1"/>
                  </a:moveTo>
                  <a:cubicBezTo>
                    <a:pt x="881" y="1"/>
                    <a:pt x="1" y="213"/>
                    <a:pt x="1" y="639"/>
                  </a:cubicBezTo>
                  <a:cubicBezTo>
                    <a:pt x="1" y="1340"/>
                    <a:pt x="2736" y="606"/>
                    <a:pt x="4737" y="1707"/>
                  </a:cubicBezTo>
                  <a:cubicBezTo>
                    <a:pt x="5671" y="2174"/>
                    <a:pt x="6472" y="3575"/>
                    <a:pt x="7406" y="3875"/>
                  </a:cubicBezTo>
                  <a:cubicBezTo>
                    <a:pt x="7435" y="3879"/>
                    <a:pt x="7464" y="3881"/>
                    <a:pt x="7493" y="3881"/>
                  </a:cubicBezTo>
                  <a:cubicBezTo>
                    <a:pt x="8201" y="3881"/>
                    <a:pt x="8914" y="2746"/>
                    <a:pt x="8273" y="2074"/>
                  </a:cubicBezTo>
                  <a:cubicBezTo>
                    <a:pt x="7435" y="698"/>
                    <a:pt x="4240" y="1"/>
                    <a:pt x="207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2" name="Google Shape;4012;p50"/>
            <p:cNvSpPr/>
            <p:nvPr/>
          </p:nvSpPr>
          <p:spPr>
            <a:xfrm>
              <a:off x="5024600" y="1581075"/>
              <a:ext cx="179300" cy="371500"/>
            </a:xfrm>
            <a:custGeom>
              <a:rect b="b" l="l" r="r" t="t"/>
              <a:pathLst>
                <a:path extrusionOk="0" h="14860" w="7172">
                  <a:moveTo>
                    <a:pt x="3970" y="1"/>
                  </a:moveTo>
                  <a:cubicBezTo>
                    <a:pt x="3881" y="1"/>
                    <a:pt x="3775" y="24"/>
                    <a:pt x="3669" y="87"/>
                  </a:cubicBezTo>
                  <a:cubicBezTo>
                    <a:pt x="3603" y="87"/>
                    <a:pt x="3569" y="121"/>
                    <a:pt x="3569" y="121"/>
                  </a:cubicBezTo>
                  <a:lnTo>
                    <a:pt x="3836" y="254"/>
                  </a:lnTo>
                  <a:cubicBezTo>
                    <a:pt x="4036" y="454"/>
                    <a:pt x="4070" y="821"/>
                    <a:pt x="4036" y="1188"/>
                  </a:cubicBezTo>
                  <a:cubicBezTo>
                    <a:pt x="3903" y="2489"/>
                    <a:pt x="3269" y="3690"/>
                    <a:pt x="2602" y="4791"/>
                  </a:cubicBezTo>
                  <a:cubicBezTo>
                    <a:pt x="2102" y="5591"/>
                    <a:pt x="1535" y="6358"/>
                    <a:pt x="1068" y="7259"/>
                  </a:cubicBezTo>
                  <a:cubicBezTo>
                    <a:pt x="901" y="7526"/>
                    <a:pt x="767" y="7826"/>
                    <a:pt x="667" y="8126"/>
                  </a:cubicBezTo>
                  <a:cubicBezTo>
                    <a:pt x="267" y="8827"/>
                    <a:pt x="67" y="9727"/>
                    <a:pt x="0" y="10761"/>
                  </a:cubicBezTo>
                  <a:cubicBezTo>
                    <a:pt x="67" y="10795"/>
                    <a:pt x="100" y="10795"/>
                    <a:pt x="200" y="10828"/>
                  </a:cubicBezTo>
                  <a:lnTo>
                    <a:pt x="434" y="10962"/>
                  </a:lnTo>
                  <a:cubicBezTo>
                    <a:pt x="834" y="11128"/>
                    <a:pt x="1201" y="11362"/>
                    <a:pt x="1568" y="11629"/>
                  </a:cubicBezTo>
                  <a:cubicBezTo>
                    <a:pt x="2702" y="12229"/>
                    <a:pt x="3736" y="13130"/>
                    <a:pt x="4737" y="14097"/>
                  </a:cubicBezTo>
                  <a:cubicBezTo>
                    <a:pt x="5070" y="14364"/>
                    <a:pt x="5371" y="14764"/>
                    <a:pt x="5771" y="14831"/>
                  </a:cubicBezTo>
                  <a:cubicBezTo>
                    <a:pt x="5845" y="14850"/>
                    <a:pt x="5915" y="14859"/>
                    <a:pt x="5983" y="14859"/>
                  </a:cubicBezTo>
                  <a:cubicBezTo>
                    <a:pt x="6624" y="14859"/>
                    <a:pt x="7015" y="14054"/>
                    <a:pt x="7105" y="13330"/>
                  </a:cubicBezTo>
                  <a:cubicBezTo>
                    <a:pt x="7172" y="13163"/>
                    <a:pt x="7172" y="12996"/>
                    <a:pt x="7172" y="12796"/>
                  </a:cubicBezTo>
                  <a:cubicBezTo>
                    <a:pt x="7172" y="12629"/>
                    <a:pt x="7172" y="12463"/>
                    <a:pt x="7105" y="12296"/>
                  </a:cubicBezTo>
                  <a:cubicBezTo>
                    <a:pt x="7105" y="12096"/>
                    <a:pt x="7072" y="11862"/>
                    <a:pt x="7039" y="11662"/>
                  </a:cubicBezTo>
                  <a:cubicBezTo>
                    <a:pt x="7005" y="11462"/>
                    <a:pt x="6938" y="11262"/>
                    <a:pt x="6905" y="11095"/>
                  </a:cubicBezTo>
                  <a:cubicBezTo>
                    <a:pt x="6738" y="10428"/>
                    <a:pt x="6505" y="9794"/>
                    <a:pt x="6238" y="9194"/>
                  </a:cubicBezTo>
                  <a:cubicBezTo>
                    <a:pt x="6205" y="9127"/>
                    <a:pt x="6105" y="8994"/>
                    <a:pt x="6071" y="8927"/>
                  </a:cubicBezTo>
                  <a:cubicBezTo>
                    <a:pt x="6038" y="8860"/>
                    <a:pt x="6038" y="8793"/>
                    <a:pt x="6004" y="8760"/>
                  </a:cubicBezTo>
                  <a:cubicBezTo>
                    <a:pt x="6004" y="8693"/>
                    <a:pt x="5938" y="8693"/>
                    <a:pt x="5938" y="8693"/>
                  </a:cubicBezTo>
                  <a:lnTo>
                    <a:pt x="5838" y="8460"/>
                  </a:lnTo>
                  <a:cubicBezTo>
                    <a:pt x="5771" y="8326"/>
                    <a:pt x="5738" y="8193"/>
                    <a:pt x="5704" y="8126"/>
                  </a:cubicBezTo>
                  <a:cubicBezTo>
                    <a:pt x="5671" y="8026"/>
                    <a:pt x="5671" y="7959"/>
                    <a:pt x="5604" y="7926"/>
                  </a:cubicBezTo>
                  <a:cubicBezTo>
                    <a:pt x="5571" y="7826"/>
                    <a:pt x="5571" y="7759"/>
                    <a:pt x="5537" y="7626"/>
                  </a:cubicBezTo>
                  <a:cubicBezTo>
                    <a:pt x="5504" y="7526"/>
                    <a:pt x="5504" y="7426"/>
                    <a:pt x="5437" y="7292"/>
                  </a:cubicBezTo>
                  <a:cubicBezTo>
                    <a:pt x="5437" y="7192"/>
                    <a:pt x="5404" y="7126"/>
                    <a:pt x="5404" y="7025"/>
                  </a:cubicBezTo>
                  <a:lnTo>
                    <a:pt x="5404" y="6992"/>
                  </a:lnTo>
                  <a:lnTo>
                    <a:pt x="5404" y="6925"/>
                  </a:lnTo>
                  <a:cubicBezTo>
                    <a:pt x="5371" y="6759"/>
                    <a:pt x="5371" y="6525"/>
                    <a:pt x="5337" y="6358"/>
                  </a:cubicBezTo>
                  <a:cubicBezTo>
                    <a:pt x="5271" y="6158"/>
                    <a:pt x="5271" y="5958"/>
                    <a:pt x="5237" y="5758"/>
                  </a:cubicBezTo>
                  <a:cubicBezTo>
                    <a:pt x="5237" y="5658"/>
                    <a:pt x="5237" y="5524"/>
                    <a:pt x="5204" y="5458"/>
                  </a:cubicBezTo>
                  <a:cubicBezTo>
                    <a:pt x="5104" y="4457"/>
                    <a:pt x="5171" y="3356"/>
                    <a:pt x="5037" y="2355"/>
                  </a:cubicBezTo>
                  <a:cubicBezTo>
                    <a:pt x="4937" y="1855"/>
                    <a:pt x="4870" y="1355"/>
                    <a:pt x="4704" y="921"/>
                  </a:cubicBezTo>
                  <a:cubicBezTo>
                    <a:pt x="4603" y="654"/>
                    <a:pt x="4537" y="454"/>
                    <a:pt x="4403" y="287"/>
                  </a:cubicBezTo>
                  <a:cubicBezTo>
                    <a:pt x="4370" y="254"/>
                    <a:pt x="4370" y="187"/>
                    <a:pt x="4337" y="154"/>
                  </a:cubicBezTo>
                  <a:cubicBezTo>
                    <a:pt x="4270" y="121"/>
                    <a:pt x="4237" y="121"/>
                    <a:pt x="4237" y="87"/>
                  </a:cubicBezTo>
                  <a:cubicBezTo>
                    <a:pt x="4203" y="20"/>
                    <a:pt x="4170" y="20"/>
                    <a:pt x="4103" y="20"/>
                  </a:cubicBezTo>
                  <a:cubicBezTo>
                    <a:pt x="4067" y="8"/>
                    <a:pt x="4021" y="1"/>
                    <a:pt x="397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3" name="Google Shape;4013;p50"/>
            <p:cNvSpPr/>
            <p:nvPr/>
          </p:nvSpPr>
          <p:spPr>
            <a:xfrm>
              <a:off x="4878650" y="1750525"/>
              <a:ext cx="326100" cy="200350"/>
            </a:xfrm>
            <a:custGeom>
              <a:rect b="b" l="l" r="r" t="t"/>
              <a:pathLst>
                <a:path extrusionOk="0" h="8014" w="13044">
                  <a:moveTo>
                    <a:pt x="9864" y="0"/>
                  </a:moveTo>
                  <a:cubicBezTo>
                    <a:pt x="8885" y="0"/>
                    <a:pt x="7895" y="112"/>
                    <a:pt x="6906" y="314"/>
                  </a:cubicBezTo>
                  <a:cubicBezTo>
                    <a:pt x="5371" y="581"/>
                    <a:pt x="3870" y="1181"/>
                    <a:pt x="2436" y="1982"/>
                  </a:cubicBezTo>
                  <a:cubicBezTo>
                    <a:pt x="2062" y="2181"/>
                    <a:pt x="1651" y="2400"/>
                    <a:pt x="1258" y="2400"/>
                  </a:cubicBezTo>
                  <a:cubicBezTo>
                    <a:pt x="1125" y="2400"/>
                    <a:pt x="994" y="2375"/>
                    <a:pt x="868" y="2316"/>
                  </a:cubicBezTo>
                  <a:cubicBezTo>
                    <a:pt x="668" y="2182"/>
                    <a:pt x="501" y="1915"/>
                    <a:pt x="401" y="1682"/>
                  </a:cubicBezTo>
                  <a:cubicBezTo>
                    <a:pt x="368" y="1715"/>
                    <a:pt x="368" y="1815"/>
                    <a:pt x="368" y="1882"/>
                  </a:cubicBezTo>
                  <a:cubicBezTo>
                    <a:pt x="1" y="3049"/>
                    <a:pt x="1035" y="3483"/>
                    <a:pt x="1935" y="3650"/>
                  </a:cubicBezTo>
                  <a:cubicBezTo>
                    <a:pt x="2069" y="3683"/>
                    <a:pt x="2202" y="3683"/>
                    <a:pt x="2336" y="3683"/>
                  </a:cubicBezTo>
                  <a:cubicBezTo>
                    <a:pt x="2402" y="3683"/>
                    <a:pt x="2469" y="3683"/>
                    <a:pt x="2569" y="3717"/>
                  </a:cubicBezTo>
                  <a:lnTo>
                    <a:pt x="3003" y="3717"/>
                  </a:lnTo>
                  <a:cubicBezTo>
                    <a:pt x="3903" y="3750"/>
                    <a:pt x="4771" y="3750"/>
                    <a:pt x="5705" y="4050"/>
                  </a:cubicBezTo>
                  <a:cubicBezTo>
                    <a:pt x="6272" y="4217"/>
                    <a:pt x="6872" y="4484"/>
                    <a:pt x="7406" y="4751"/>
                  </a:cubicBezTo>
                  <a:cubicBezTo>
                    <a:pt x="8540" y="5384"/>
                    <a:pt x="9574" y="6252"/>
                    <a:pt x="10575" y="7219"/>
                  </a:cubicBezTo>
                  <a:cubicBezTo>
                    <a:pt x="10908" y="7519"/>
                    <a:pt x="11209" y="7886"/>
                    <a:pt x="11609" y="7986"/>
                  </a:cubicBezTo>
                  <a:cubicBezTo>
                    <a:pt x="11681" y="8005"/>
                    <a:pt x="11749" y="8014"/>
                    <a:pt x="11816" y="8014"/>
                  </a:cubicBezTo>
                  <a:cubicBezTo>
                    <a:pt x="12460" y="8014"/>
                    <a:pt x="12853" y="7181"/>
                    <a:pt x="12943" y="6485"/>
                  </a:cubicBezTo>
                  <a:cubicBezTo>
                    <a:pt x="13010" y="6318"/>
                    <a:pt x="13010" y="6152"/>
                    <a:pt x="13010" y="5918"/>
                  </a:cubicBezTo>
                  <a:cubicBezTo>
                    <a:pt x="13043" y="4684"/>
                    <a:pt x="12610" y="3483"/>
                    <a:pt x="12109" y="2416"/>
                  </a:cubicBezTo>
                  <a:cubicBezTo>
                    <a:pt x="12109" y="2382"/>
                    <a:pt x="12076" y="2382"/>
                    <a:pt x="12076" y="2349"/>
                  </a:cubicBezTo>
                  <a:cubicBezTo>
                    <a:pt x="11876" y="1915"/>
                    <a:pt x="11709" y="1548"/>
                    <a:pt x="11576" y="1081"/>
                  </a:cubicBezTo>
                  <a:cubicBezTo>
                    <a:pt x="11542" y="1015"/>
                    <a:pt x="11375" y="147"/>
                    <a:pt x="11275" y="81"/>
                  </a:cubicBezTo>
                  <a:cubicBezTo>
                    <a:pt x="10808" y="26"/>
                    <a:pt x="10337" y="0"/>
                    <a:pt x="98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4" name="Google Shape;4014;p50"/>
            <p:cNvSpPr/>
            <p:nvPr/>
          </p:nvSpPr>
          <p:spPr>
            <a:xfrm>
              <a:off x="5415500" y="1860950"/>
              <a:ext cx="558950" cy="630150"/>
            </a:xfrm>
            <a:custGeom>
              <a:rect b="b" l="l" r="r" t="t"/>
              <a:pathLst>
                <a:path extrusionOk="0" h="25206" w="22358">
                  <a:moveTo>
                    <a:pt x="22358" y="0"/>
                  </a:moveTo>
                  <a:lnTo>
                    <a:pt x="22358" y="0"/>
                  </a:lnTo>
                  <a:cubicBezTo>
                    <a:pt x="19089" y="1068"/>
                    <a:pt x="15820" y="2302"/>
                    <a:pt x="12618" y="3803"/>
                  </a:cubicBezTo>
                  <a:cubicBezTo>
                    <a:pt x="10750" y="4737"/>
                    <a:pt x="8882" y="5671"/>
                    <a:pt x="7247" y="7005"/>
                  </a:cubicBezTo>
                  <a:cubicBezTo>
                    <a:pt x="4278" y="9474"/>
                    <a:pt x="2410" y="12976"/>
                    <a:pt x="1376" y="16479"/>
                  </a:cubicBezTo>
                  <a:cubicBezTo>
                    <a:pt x="576" y="19147"/>
                    <a:pt x="242" y="21849"/>
                    <a:pt x="42" y="24584"/>
                  </a:cubicBezTo>
                  <a:cubicBezTo>
                    <a:pt x="0" y="24960"/>
                    <a:pt x="298" y="25205"/>
                    <a:pt x="601" y="25205"/>
                  </a:cubicBezTo>
                  <a:cubicBezTo>
                    <a:pt x="781" y="25205"/>
                    <a:pt x="964" y="25118"/>
                    <a:pt x="1076" y="24918"/>
                  </a:cubicBezTo>
                  <a:cubicBezTo>
                    <a:pt x="3545" y="20481"/>
                    <a:pt x="6080" y="16278"/>
                    <a:pt x="9182" y="12142"/>
                  </a:cubicBezTo>
                  <a:cubicBezTo>
                    <a:pt x="12818" y="7339"/>
                    <a:pt x="17121" y="2835"/>
                    <a:pt x="22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5" name="Google Shape;4015;p50"/>
            <p:cNvSpPr/>
            <p:nvPr/>
          </p:nvSpPr>
          <p:spPr>
            <a:xfrm>
              <a:off x="4846125" y="1958500"/>
              <a:ext cx="582325" cy="527850"/>
            </a:xfrm>
            <a:custGeom>
              <a:rect b="b" l="l" r="r" t="t"/>
              <a:pathLst>
                <a:path extrusionOk="0" h="21114" w="23293">
                  <a:moveTo>
                    <a:pt x="1" y="1"/>
                  </a:moveTo>
                  <a:lnTo>
                    <a:pt x="1" y="1"/>
                  </a:lnTo>
                  <a:cubicBezTo>
                    <a:pt x="9874" y="5238"/>
                    <a:pt x="16646" y="11776"/>
                    <a:pt x="22217" y="20849"/>
                  </a:cubicBezTo>
                  <a:cubicBezTo>
                    <a:pt x="22339" y="21033"/>
                    <a:pt x="22520" y="21113"/>
                    <a:pt x="22697" y="21113"/>
                  </a:cubicBezTo>
                  <a:cubicBezTo>
                    <a:pt x="23001" y="21113"/>
                    <a:pt x="23293" y="20875"/>
                    <a:pt x="23251" y="20516"/>
                  </a:cubicBezTo>
                  <a:cubicBezTo>
                    <a:pt x="22083" y="5972"/>
                    <a:pt x="14645" y="3904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16" name="Google Shape;4016;p50"/>
          <p:cNvSpPr/>
          <p:nvPr/>
        </p:nvSpPr>
        <p:spPr>
          <a:xfrm flipH="1" rot="818203">
            <a:off x="7847141" y="-605378"/>
            <a:ext cx="3855895" cy="1983543"/>
          </a:xfrm>
          <a:custGeom>
            <a:rect b="b" l="l" r="r" t="t"/>
            <a:pathLst>
              <a:path extrusionOk="0" h="25688" w="49936">
                <a:moveTo>
                  <a:pt x="11038" y="1"/>
                </a:moveTo>
                <a:cubicBezTo>
                  <a:pt x="7313" y="1"/>
                  <a:pt x="3603" y="490"/>
                  <a:pt x="0" y="1458"/>
                </a:cubicBezTo>
                <a:lnTo>
                  <a:pt x="96" y="1934"/>
                </a:lnTo>
                <a:cubicBezTo>
                  <a:pt x="679" y="1720"/>
                  <a:pt x="1263" y="1530"/>
                  <a:pt x="1858" y="1387"/>
                </a:cubicBezTo>
                <a:cubicBezTo>
                  <a:pt x="2013" y="1351"/>
                  <a:pt x="2167" y="1315"/>
                  <a:pt x="2322" y="1279"/>
                </a:cubicBezTo>
                <a:cubicBezTo>
                  <a:pt x="3037" y="1125"/>
                  <a:pt x="3763" y="994"/>
                  <a:pt x="4477" y="887"/>
                </a:cubicBezTo>
                <a:cubicBezTo>
                  <a:pt x="4727" y="851"/>
                  <a:pt x="4965" y="827"/>
                  <a:pt x="5204" y="791"/>
                </a:cubicBezTo>
                <a:cubicBezTo>
                  <a:pt x="6239" y="672"/>
                  <a:pt x="7239" y="589"/>
                  <a:pt x="8144" y="541"/>
                </a:cubicBezTo>
                <a:cubicBezTo>
                  <a:pt x="9203" y="485"/>
                  <a:pt x="10109" y="471"/>
                  <a:pt x="10726" y="471"/>
                </a:cubicBezTo>
                <a:cubicBezTo>
                  <a:pt x="11275" y="471"/>
                  <a:pt x="11597" y="482"/>
                  <a:pt x="11597" y="482"/>
                </a:cubicBezTo>
                <a:cubicBezTo>
                  <a:pt x="11264" y="970"/>
                  <a:pt x="10966" y="1482"/>
                  <a:pt x="10704" y="2018"/>
                </a:cubicBezTo>
                <a:lnTo>
                  <a:pt x="10692" y="2030"/>
                </a:lnTo>
                <a:cubicBezTo>
                  <a:pt x="10573" y="2268"/>
                  <a:pt x="10478" y="2506"/>
                  <a:pt x="10395" y="2744"/>
                </a:cubicBezTo>
                <a:cubicBezTo>
                  <a:pt x="10359" y="2839"/>
                  <a:pt x="10335" y="2934"/>
                  <a:pt x="10311" y="3042"/>
                </a:cubicBezTo>
                <a:cubicBezTo>
                  <a:pt x="10276" y="3149"/>
                  <a:pt x="10264" y="3268"/>
                  <a:pt x="10252" y="3387"/>
                </a:cubicBezTo>
                <a:cubicBezTo>
                  <a:pt x="10216" y="3696"/>
                  <a:pt x="10276" y="3958"/>
                  <a:pt x="10478" y="4113"/>
                </a:cubicBezTo>
                <a:cubicBezTo>
                  <a:pt x="11383" y="4875"/>
                  <a:pt x="13538" y="4804"/>
                  <a:pt x="14752" y="5209"/>
                </a:cubicBezTo>
                <a:cubicBezTo>
                  <a:pt x="15955" y="5613"/>
                  <a:pt x="16479" y="6733"/>
                  <a:pt x="17419" y="6733"/>
                </a:cubicBezTo>
                <a:cubicBezTo>
                  <a:pt x="17574" y="6733"/>
                  <a:pt x="17741" y="6661"/>
                  <a:pt x="17848" y="6530"/>
                </a:cubicBezTo>
                <a:cubicBezTo>
                  <a:pt x="17955" y="6423"/>
                  <a:pt x="18038" y="6304"/>
                  <a:pt x="18098" y="6161"/>
                </a:cubicBezTo>
                <a:cubicBezTo>
                  <a:pt x="18122" y="6137"/>
                  <a:pt x="18134" y="6102"/>
                  <a:pt x="18146" y="6078"/>
                </a:cubicBezTo>
                <a:cubicBezTo>
                  <a:pt x="18217" y="5923"/>
                  <a:pt x="18277" y="5768"/>
                  <a:pt x="18336" y="5601"/>
                </a:cubicBezTo>
                <a:lnTo>
                  <a:pt x="18360" y="5506"/>
                </a:lnTo>
                <a:cubicBezTo>
                  <a:pt x="18522" y="5090"/>
                  <a:pt x="18672" y="4707"/>
                  <a:pt x="18954" y="4707"/>
                </a:cubicBezTo>
                <a:cubicBezTo>
                  <a:pt x="18962" y="4707"/>
                  <a:pt x="18970" y="4708"/>
                  <a:pt x="18979" y="4708"/>
                </a:cubicBezTo>
                <a:cubicBezTo>
                  <a:pt x="19027" y="4708"/>
                  <a:pt x="19074" y="4744"/>
                  <a:pt x="19086" y="4792"/>
                </a:cubicBezTo>
                <a:cubicBezTo>
                  <a:pt x="19086" y="4804"/>
                  <a:pt x="19086" y="4816"/>
                  <a:pt x="19086" y="4828"/>
                </a:cubicBezTo>
                <a:lnTo>
                  <a:pt x="19086" y="4839"/>
                </a:lnTo>
                <a:cubicBezTo>
                  <a:pt x="19086" y="5006"/>
                  <a:pt x="18920" y="5304"/>
                  <a:pt x="18705" y="5649"/>
                </a:cubicBezTo>
                <a:lnTo>
                  <a:pt x="18634" y="5780"/>
                </a:lnTo>
                <a:lnTo>
                  <a:pt x="18562" y="5875"/>
                </a:lnTo>
                <a:lnTo>
                  <a:pt x="18491" y="5994"/>
                </a:lnTo>
                <a:lnTo>
                  <a:pt x="18384" y="6161"/>
                </a:lnTo>
                <a:cubicBezTo>
                  <a:pt x="17967" y="6828"/>
                  <a:pt x="17574" y="7506"/>
                  <a:pt x="17884" y="7661"/>
                </a:cubicBezTo>
                <a:cubicBezTo>
                  <a:pt x="18515" y="8006"/>
                  <a:pt x="19979" y="9590"/>
                  <a:pt x="20551" y="9650"/>
                </a:cubicBezTo>
                <a:cubicBezTo>
                  <a:pt x="20565" y="9651"/>
                  <a:pt x="20580" y="9652"/>
                  <a:pt x="20594" y="9652"/>
                </a:cubicBezTo>
                <a:cubicBezTo>
                  <a:pt x="21142" y="9652"/>
                  <a:pt x="21948" y="8390"/>
                  <a:pt x="22539" y="8054"/>
                </a:cubicBezTo>
                <a:cubicBezTo>
                  <a:pt x="22575" y="8030"/>
                  <a:pt x="22610" y="8018"/>
                  <a:pt x="22658" y="7995"/>
                </a:cubicBezTo>
                <a:cubicBezTo>
                  <a:pt x="22730" y="7971"/>
                  <a:pt x="22789" y="7923"/>
                  <a:pt x="22837" y="7864"/>
                </a:cubicBezTo>
                <a:cubicBezTo>
                  <a:pt x="22884" y="7816"/>
                  <a:pt x="22932" y="7768"/>
                  <a:pt x="22968" y="7721"/>
                </a:cubicBezTo>
                <a:cubicBezTo>
                  <a:pt x="23122" y="7506"/>
                  <a:pt x="23265" y="7292"/>
                  <a:pt x="23384" y="7054"/>
                </a:cubicBezTo>
                <a:cubicBezTo>
                  <a:pt x="23480" y="6887"/>
                  <a:pt x="23575" y="6709"/>
                  <a:pt x="23670" y="6530"/>
                </a:cubicBezTo>
                <a:cubicBezTo>
                  <a:pt x="23718" y="6435"/>
                  <a:pt x="23765" y="6352"/>
                  <a:pt x="23813" y="6268"/>
                </a:cubicBezTo>
                <a:cubicBezTo>
                  <a:pt x="23944" y="6006"/>
                  <a:pt x="24075" y="5768"/>
                  <a:pt x="24206" y="5590"/>
                </a:cubicBezTo>
                <a:cubicBezTo>
                  <a:pt x="24242" y="5530"/>
                  <a:pt x="24277" y="5482"/>
                  <a:pt x="24313" y="5435"/>
                </a:cubicBezTo>
                <a:cubicBezTo>
                  <a:pt x="24349" y="5399"/>
                  <a:pt x="24384" y="5363"/>
                  <a:pt x="24432" y="5328"/>
                </a:cubicBezTo>
                <a:cubicBezTo>
                  <a:pt x="24444" y="5316"/>
                  <a:pt x="24456" y="5304"/>
                  <a:pt x="24480" y="5292"/>
                </a:cubicBezTo>
                <a:cubicBezTo>
                  <a:pt x="24497" y="5283"/>
                  <a:pt x="24519" y="5275"/>
                  <a:pt x="24540" y="5275"/>
                </a:cubicBezTo>
                <a:cubicBezTo>
                  <a:pt x="24548" y="5275"/>
                  <a:pt x="24556" y="5276"/>
                  <a:pt x="24563" y="5280"/>
                </a:cubicBezTo>
                <a:cubicBezTo>
                  <a:pt x="24599" y="5280"/>
                  <a:pt x="24623" y="5304"/>
                  <a:pt x="24646" y="5328"/>
                </a:cubicBezTo>
                <a:cubicBezTo>
                  <a:pt x="24706" y="5399"/>
                  <a:pt x="24682" y="5554"/>
                  <a:pt x="24611" y="5768"/>
                </a:cubicBezTo>
                <a:cubicBezTo>
                  <a:pt x="24230" y="6816"/>
                  <a:pt x="22444" y="9197"/>
                  <a:pt x="22313" y="9840"/>
                </a:cubicBezTo>
                <a:cubicBezTo>
                  <a:pt x="22301" y="9876"/>
                  <a:pt x="22301" y="9923"/>
                  <a:pt x="22313" y="9959"/>
                </a:cubicBezTo>
                <a:cubicBezTo>
                  <a:pt x="22360" y="10066"/>
                  <a:pt x="22420" y="10162"/>
                  <a:pt x="22491" y="10245"/>
                </a:cubicBezTo>
                <a:cubicBezTo>
                  <a:pt x="22860" y="10709"/>
                  <a:pt x="23622" y="11340"/>
                  <a:pt x="24039" y="11483"/>
                </a:cubicBezTo>
                <a:cubicBezTo>
                  <a:pt x="24071" y="11494"/>
                  <a:pt x="24102" y="11500"/>
                  <a:pt x="24133" y="11500"/>
                </a:cubicBezTo>
                <a:cubicBezTo>
                  <a:pt x="24590" y="11500"/>
                  <a:pt x="24961" y="10347"/>
                  <a:pt x="25385" y="10269"/>
                </a:cubicBezTo>
                <a:cubicBezTo>
                  <a:pt x="25411" y="10263"/>
                  <a:pt x="25433" y="10260"/>
                  <a:pt x="25451" y="10260"/>
                </a:cubicBezTo>
                <a:cubicBezTo>
                  <a:pt x="25738" y="10260"/>
                  <a:pt x="24988" y="10944"/>
                  <a:pt x="25504" y="11269"/>
                </a:cubicBezTo>
                <a:cubicBezTo>
                  <a:pt x="26039" y="11626"/>
                  <a:pt x="26504" y="12483"/>
                  <a:pt x="28778" y="13888"/>
                </a:cubicBezTo>
                <a:cubicBezTo>
                  <a:pt x="29249" y="14185"/>
                  <a:pt x="29647" y="14300"/>
                  <a:pt x="29986" y="14300"/>
                </a:cubicBezTo>
                <a:cubicBezTo>
                  <a:pt x="30409" y="14300"/>
                  <a:pt x="30740" y="14120"/>
                  <a:pt x="31004" y="13888"/>
                </a:cubicBezTo>
                <a:cubicBezTo>
                  <a:pt x="31350" y="13591"/>
                  <a:pt x="31564" y="13198"/>
                  <a:pt x="31731" y="13007"/>
                </a:cubicBezTo>
                <a:cubicBezTo>
                  <a:pt x="31802" y="12948"/>
                  <a:pt x="31850" y="12912"/>
                  <a:pt x="31897" y="12912"/>
                </a:cubicBezTo>
                <a:cubicBezTo>
                  <a:pt x="31921" y="12912"/>
                  <a:pt x="31957" y="12936"/>
                  <a:pt x="31969" y="12948"/>
                </a:cubicBezTo>
                <a:cubicBezTo>
                  <a:pt x="32112" y="13102"/>
                  <a:pt x="31862" y="13388"/>
                  <a:pt x="31540" y="13733"/>
                </a:cubicBezTo>
                <a:cubicBezTo>
                  <a:pt x="31004" y="14305"/>
                  <a:pt x="30266" y="15043"/>
                  <a:pt x="30742" y="15650"/>
                </a:cubicBezTo>
                <a:cubicBezTo>
                  <a:pt x="30790" y="15710"/>
                  <a:pt x="30838" y="15769"/>
                  <a:pt x="30885" y="15829"/>
                </a:cubicBezTo>
                <a:cubicBezTo>
                  <a:pt x="31135" y="16079"/>
                  <a:pt x="31433" y="16281"/>
                  <a:pt x="31754" y="16424"/>
                </a:cubicBezTo>
                <a:cubicBezTo>
                  <a:pt x="31885" y="16484"/>
                  <a:pt x="32016" y="16531"/>
                  <a:pt x="32159" y="16591"/>
                </a:cubicBezTo>
                <a:cubicBezTo>
                  <a:pt x="32719" y="16805"/>
                  <a:pt x="33374" y="16996"/>
                  <a:pt x="34112" y="17412"/>
                </a:cubicBezTo>
                <a:lnTo>
                  <a:pt x="34648" y="17710"/>
                </a:lnTo>
                <a:lnTo>
                  <a:pt x="34898" y="17841"/>
                </a:lnTo>
                <a:cubicBezTo>
                  <a:pt x="35279" y="18043"/>
                  <a:pt x="35660" y="18234"/>
                  <a:pt x="36053" y="18389"/>
                </a:cubicBezTo>
                <a:cubicBezTo>
                  <a:pt x="36207" y="18436"/>
                  <a:pt x="36350" y="18484"/>
                  <a:pt x="36493" y="18520"/>
                </a:cubicBezTo>
                <a:cubicBezTo>
                  <a:pt x="36636" y="18567"/>
                  <a:pt x="36779" y="18591"/>
                  <a:pt x="36934" y="18615"/>
                </a:cubicBezTo>
                <a:cubicBezTo>
                  <a:pt x="37077" y="18639"/>
                  <a:pt x="37231" y="18651"/>
                  <a:pt x="37374" y="18651"/>
                </a:cubicBezTo>
                <a:cubicBezTo>
                  <a:pt x="37529" y="18651"/>
                  <a:pt x="37696" y="18639"/>
                  <a:pt x="37850" y="18615"/>
                </a:cubicBezTo>
                <a:cubicBezTo>
                  <a:pt x="37934" y="18603"/>
                  <a:pt x="38005" y="18579"/>
                  <a:pt x="38077" y="18544"/>
                </a:cubicBezTo>
                <a:cubicBezTo>
                  <a:pt x="38208" y="18484"/>
                  <a:pt x="38315" y="18401"/>
                  <a:pt x="38410" y="18305"/>
                </a:cubicBezTo>
                <a:lnTo>
                  <a:pt x="38422" y="18293"/>
                </a:lnTo>
                <a:cubicBezTo>
                  <a:pt x="39017" y="17710"/>
                  <a:pt x="39529" y="16519"/>
                  <a:pt x="39886" y="15936"/>
                </a:cubicBezTo>
                <a:cubicBezTo>
                  <a:pt x="40015" y="15737"/>
                  <a:pt x="40122" y="15611"/>
                  <a:pt x="40211" y="15611"/>
                </a:cubicBezTo>
                <a:cubicBezTo>
                  <a:pt x="40287" y="15611"/>
                  <a:pt x="40349" y="15704"/>
                  <a:pt x="40398" y="15924"/>
                </a:cubicBezTo>
                <a:cubicBezTo>
                  <a:pt x="40410" y="16019"/>
                  <a:pt x="40422" y="16103"/>
                  <a:pt x="40422" y="16198"/>
                </a:cubicBezTo>
                <a:cubicBezTo>
                  <a:pt x="40363" y="17639"/>
                  <a:pt x="37958" y="19627"/>
                  <a:pt x="37958" y="19627"/>
                </a:cubicBezTo>
                <a:cubicBezTo>
                  <a:pt x="37958" y="19627"/>
                  <a:pt x="38970" y="20246"/>
                  <a:pt x="40017" y="20853"/>
                </a:cubicBezTo>
                <a:lnTo>
                  <a:pt x="40196" y="20960"/>
                </a:lnTo>
                <a:lnTo>
                  <a:pt x="40565" y="21175"/>
                </a:lnTo>
                <a:lnTo>
                  <a:pt x="40744" y="21270"/>
                </a:lnTo>
                <a:cubicBezTo>
                  <a:pt x="41220" y="21568"/>
                  <a:pt x="41708" y="21818"/>
                  <a:pt x="42220" y="22032"/>
                </a:cubicBezTo>
                <a:cubicBezTo>
                  <a:pt x="42243" y="22040"/>
                  <a:pt x="42265" y="22043"/>
                  <a:pt x="42287" y="22043"/>
                </a:cubicBezTo>
                <a:cubicBezTo>
                  <a:pt x="42855" y="22043"/>
                  <a:pt x="43006" y="19530"/>
                  <a:pt x="43293" y="19530"/>
                </a:cubicBezTo>
                <a:cubicBezTo>
                  <a:pt x="43336" y="19530"/>
                  <a:pt x="43383" y="19588"/>
                  <a:pt x="43434" y="19722"/>
                </a:cubicBezTo>
                <a:cubicBezTo>
                  <a:pt x="43518" y="19937"/>
                  <a:pt x="43554" y="20175"/>
                  <a:pt x="43542" y="20413"/>
                </a:cubicBezTo>
                <a:cubicBezTo>
                  <a:pt x="43542" y="21520"/>
                  <a:pt x="42994" y="23008"/>
                  <a:pt x="42994" y="23008"/>
                </a:cubicBezTo>
                <a:cubicBezTo>
                  <a:pt x="42994" y="23008"/>
                  <a:pt x="43308" y="24695"/>
                  <a:pt x="45333" y="24695"/>
                </a:cubicBezTo>
                <a:cubicBezTo>
                  <a:pt x="45539" y="24695"/>
                  <a:pt x="45763" y="24678"/>
                  <a:pt x="46006" y="24639"/>
                </a:cubicBezTo>
                <a:cubicBezTo>
                  <a:pt x="46302" y="24590"/>
                  <a:pt x="46600" y="24566"/>
                  <a:pt x="46898" y="24566"/>
                </a:cubicBezTo>
                <a:cubicBezTo>
                  <a:pt x="47177" y="24566"/>
                  <a:pt x="47456" y="24587"/>
                  <a:pt x="47733" y="24628"/>
                </a:cubicBezTo>
                <a:cubicBezTo>
                  <a:pt x="47852" y="24651"/>
                  <a:pt x="47971" y="24675"/>
                  <a:pt x="48090" y="24699"/>
                </a:cubicBezTo>
                <a:cubicBezTo>
                  <a:pt x="48197" y="24723"/>
                  <a:pt x="48304" y="24759"/>
                  <a:pt x="48411" y="24794"/>
                </a:cubicBezTo>
                <a:cubicBezTo>
                  <a:pt x="48554" y="24842"/>
                  <a:pt x="48709" y="24890"/>
                  <a:pt x="48828" y="24949"/>
                </a:cubicBezTo>
                <a:cubicBezTo>
                  <a:pt x="48923" y="24985"/>
                  <a:pt x="48995" y="25032"/>
                  <a:pt x="49078" y="25068"/>
                </a:cubicBezTo>
                <a:cubicBezTo>
                  <a:pt x="49149" y="25104"/>
                  <a:pt x="49221" y="25151"/>
                  <a:pt x="49292" y="25187"/>
                </a:cubicBezTo>
                <a:cubicBezTo>
                  <a:pt x="49352" y="25235"/>
                  <a:pt x="49411" y="25271"/>
                  <a:pt x="49471" y="25306"/>
                </a:cubicBezTo>
                <a:cubicBezTo>
                  <a:pt x="49638" y="25413"/>
                  <a:pt x="49792" y="25544"/>
                  <a:pt x="49935" y="25687"/>
                </a:cubicBezTo>
                <a:cubicBezTo>
                  <a:pt x="49781" y="25449"/>
                  <a:pt x="49697" y="25282"/>
                  <a:pt x="49602" y="25128"/>
                </a:cubicBezTo>
                <a:cubicBezTo>
                  <a:pt x="49304" y="24568"/>
                  <a:pt x="48995" y="24020"/>
                  <a:pt x="48685" y="23485"/>
                </a:cubicBezTo>
                <a:cubicBezTo>
                  <a:pt x="48602" y="23330"/>
                  <a:pt x="48518" y="23187"/>
                  <a:pt x="48435" y="23044"/>
                </a:cubicBezTo>
                <a:cubicBezTo>
                  <a:pt x="48340" y="22901"/>
                  <a:pt x="48280" y="22794"/>
                  <a:pt x="48209" y="22663"/>
                </a:cubicBezTo>
                <a:cubicBezTo>
                  <a:pt x="48090" y="22473"/>
                  <a:pt x="47971" y="22282"/>
                  <a:pt x="47864" y="22092"/>
                </a:cubicBezTo>
                <a:cubicBezTo>
                  <a:pt x="47828" y="22032"/>
                  <a:pt x="47792" y="21972"/>
                  <a:pt x="47745" y="21913"/>
                </a:cubicBezTo>
                <a:lnTo>
                  <a:pt x="47745" y="21901"/>
                </a:lnTo>
                <a:cubicBezTo>
                  <a:pt x="47614" y="21687"/>
                  <a:pt x="47471" y="21472"/>
                  <a:pt x="47340" y="21258"/>
                </a:cubicBezTo>
                <a:lnTo>
                  <a:pt x="47328" y="21234"/>
                </a:lnTo>
                <a:lnTo>
                  <a:pt x="47197" y="21044"/>
                </a:lnTo>
                <a:lnTo>
                  <a:pt x="46911" y="20603"/>
                </a:lnTo>
                <a:lnTo>
                  <a:pt x="46887" y="20568"/>
                </a:lnTo>
                <a:lnTo>
                  <a:pt x="46744" y="20341"/>
                </a:lnTo>
                <a:lnTo>
                  <a:pt x="46482" y="19960"/>
                </a:lnTo>
                <a:lnTo>
                  <a:pt x="46447" y="19913"/>
                </a:lnTo>
                <a:cubicBezTo>
                  <a:pt x="46399" y="19829"/>
                  <a:pt x="46352" y="19758"/>
                  <a:pt x="46304" y="19687"/>
                </a:cubicBezTo>
                <a:lnTo>
                  <a:pt x="46066" y="19329"/>
                </a:lnTo>
                <a:lnTo>
                  <a:pt x="46018" y="19258"/>
                </a:lnTo>
                <a:lnTo>
                  <a:pt x="45851" y="19032"/>
                </a:lnTo>
                <a:cubicBezTo>
                  <a:pt x="45780" y="18925"/>
                  <a:pt x="45709" y="18817"/>
                  <a:pt x="45625" y="18722"/>
                </a:cubicBezTo>
                <a:lnTo>
                  <a:pt x="45566" y="18627"/>
                </a:lnTo>
                <a:lnTo>
                  <a:pt x="45399" y="18401"/>
                </a:lnTo>
                <a:lnTo>
                  <a:pt x="45185" y="18103"/>
                </a:lnTo>
                <a:lnTo>
                  <a:pt x="45113" y="18008"/>
                </a:lnTo>
                <a:lnTo>
                  <a:pt x="44947" y="17782"/>
                </a:lnTo>
                <a:lnTo>
                  <a:pt x="44744" y="17508"/>
                </a:lnTo>
                <a:cubicBezTo>
                  <a:pt x="44708" y="17472"/>
                  <a:pt x="44685" y="17436"/>
                  <a:pt x="44649" y="17401"/>
                </a:cubicBezTo>
                <a:cubicBezTo>
                  <a:pt x="44589" y="17329"/>
                  <a:pt x="44542" y="17258"/>
                  <a:pt x="44482" y="17186"/>
                </a:cubicBezTo>
                <a:lnTo>
                  <a:pt x="44292" y="16924"/>
                </a:lnTo>
                <a:lnTo>
                  <a:pt x="44185" y="16793"/>
                </a:lnTo>
                <a:lnTo>
                  <a:pt x="44018" y="16591"/>
                </a:lnTo>
                <a:cubicBezTo>
                  <a:pt x="43958" y="16519"/>
                  <a:pt x="43899" y="16436"/>
                  <a:pt x="43827" y="16353"/>
                </a:cubicBezTo>
                <a:lnTo>
                  <a:pt x="43708" y="16210"/>
                </a:lnTo>
                <a:lnTo>
                  <a:pt x="43554" y="16007"/>
                </a:lnTo>
                <a:lnTo>
                  <a:pt x="43375" y="15793"/>
                </a:lnTo>
                <a:lnTo>
                  <a:pt x="43232" y="15626"/>
                </a:lnTo>
                <a:lnTo>
                  <a:pt x="43077" y="15436"/>
                </a:lnTo>
                <a:lnTo>
                  <a:pt x="42911" y="15245"/>
                </a:lnTo>
                <a:lnTo>
                  <a:pt x="42756" y="15067"/>
                </a:lnTo>
                <a:lnTo>
                  <a:pt x="42601" y="14876"/>
                </a:lnTo>
                <a:lnTo>
                  <a:pt x="42434" y="14698"/>
                </a:lnTo>
                <a:lnTo>
                  <a:pt x="42268" y="14507"/>
                </a:lnTo>
                <a:lnTo>
                  <a:pt x="42113" y="14329"/>
                </a:lnTo>
                <a:lnTo>
                  <a:pt x="41958" y="14162"/>
                </a:lnTo>
                <a:lnTo>
                  <a:pt x="41780" y="13960"/>
                </a:lnTo>
                <a:cubicBezTo>
                  <a:pt x="41732" y="13912"/>
                  <a:pt x="41672" y="13852"/>
                  <a:pt x="41625" y="13793"/>
                </a:cubicBezTo>
                <a:lnTo>
                  <a:pt x="41482" y="13650"/>
                </a:lnTo>
                <a:lnTo>
                  <a:pt x="41279" y="13436"/>
                </a:lnTo>
                <a:lnTo>
                  <a:pt x="41137" y="13281"/>
                </a:lnTo>
                <a:lnTo>
                  <a:pt x="40994" y="13138"/>
                </a:lnTo>
                <a:cubicBezTo>
                  <a:pt x="40922" y="13055"/>
                  <a:pt x="40851" y="12983"/>
                  <a:pt x="40779" y="12912"/>
                </a:cubicBezTo>
                <a:lnTo>
                  <a:pt x="40637" y="12769"/>
                </a:lnTo>
                <a:cubicBezTo>
                  <a:pt x="40589" y="12721"/>
                  <a:pt x="40553" y="12674"/>
                  <a:pt x="40506" y="12638"/>
                </a:cubicBezTo>
                <a:lnTo>
                  <a:pt x="40279" y="12412"/>
                </a:lnTo>
                <a:lnTo>
                  <a:pt x="40256" y="12376"/>
                </a:lnTo>
                <a:cubicBezTo>
                  <a:pt x="40208" y="12340"/>
                  <a:pt x="40172" y="12293"/>
                  <a:pt x="40125" y="12257"/>
                </a:cubicBezTo>
                <a:lnTo>
                  <a:pt x="40017" y="12150"/>
                </a:lnTo>
                <a:lnTo>
                  <a:pt x="39791" y="11924"/>
                </a:lnTo>
                <a:lnTo>
                  <a:pt x="39672" y="11816"/>
                </a:lnTo>
                <a:lnTo>
                  <a:pt x="39624" y="11769"/>
                </a:lnTo>
                <a:lnTo>
                  <a:pt x="39517" y="11662"/>
                </a:lnTo>
                <a:lnTo>
                  <a:pt x="39279" y="11447"/>
                </a:lnTo>
                <a:lnTo>
                  <a:pt x="39017" y="11185"/>
                </a:lnTo>
                <a:lnTo>
                  <a:pt x="38779" y="10971"/>
                </a:lnTo>
                <a:lnTo>
                  <a:pt x="38577" y="10793"/>
                </a:lnTo>
                <a:lnTo>
                  <a:pt x="38529" y="10745"/>
                </a:lnTo>
                <a:lnTo>
                  <a:pt x="38505" y="10733"/>
                </a:lnTo>
                <a:lnTo>
                  <a:pt x="38267" y="10519"/>
                </a:lnTo>
                <a:lnTo>
                  <a:pt x="38053" y="10328"/>
                </a:lnTo>
                <a:lnTo>
                  <a:pt x="37981" y="10269"/>
                </a:lnTo>
                <a:lnTo>
                  <a:pt x="37755" y="10066"/>
                </a:lnTo>
                <a:lnTo>
                  <a:pt x="37529" y="9876"/>
                </a:lnTo>
                <a:lnTo>
                  <a:pt x="37446" y="9816"/>
                </a:lnTo>
                <a:lnTo>
                  <a:pt x="37243" y="9638"/>
                </a:lnTo>
                <a:lnTo>
                  <a:pt x="36993" y="9435"/>
                </a:lnTo>
                <a:lnTo>
                  <a:pt x="36922" y="9376"/>
                </a:lnTo>
                <a:lnTo>
                  <a:pt x="36719" y="9209"/>
                </a:lnTo>
                <a:lnTo>
                  <a:pt x="36469" y="9007"/>
                </a:lnTo>
                <a:lnTo>
                  <a:pt x="36386" y="8935"/>
                </a:lnTo>
                <a:lnTo>
                  <a:pt x="36195" y="8792"/>
                </a:lnTo>
                <a:lnTo>
                  <a:pt x="35934" y="8590"/>
                </a:lnTo>
                <a:cubicBezTo>
                  <a:pt x="35898" y="8566"/>
                  <a:pt x="35874" y="8542"/>
                  <a:pt x="35838" y="8518"/>
                </a:cubicBezTo>
                <a:lnTo>
                  <a:pt x="35660" y="8387"/>
                </a:lnTo>
                <a:lnTo>
                  <a:pt x="35386" y="8173"/>
                </a:lnTo>
                <a:lnTo>
                  <a:pt x="35291" y="8102"/>
                </a:lnTo>
                <a:lnTo>
                  <a:pt x="35136" y="7983"/>
                </a:lnTo>
                <a:lnTo>
                  <a:pt x="34850" y="7780"/>
                </a:lnTo>
                <a:lnTo>
                  <a:pt x="34767" y="7721"/>
                </a:lnTo>
                <a:lnTo>
                  <a:pt x="34743" y="7709"/>
                </a:lnTo>
                <a:lnTo>
                  <a:pt x="34588" y="7602"/>
                </a:lnTo>
                <a:lnTo>
                  <a:pt x="34314" y="7399"/>
                </a:lnTo>
                <a:lnTo>
                  <a:pt x="34183" y="7304"/>
                </a:lnTo>
                <a:lnTo>
                  <a:pt x="34148" y="7280"/>
                </a:lnTo>
                <a:lnTo>
                  <a:pt x="34124" y="7268"/>
                </a:lnTo>
                <a:lnTo>
                  <a:pt x="34100" y="7256"/>
                </a:lnTo>
                <a:lnTo>
                  <a:pt x="34052" y="7221"/>
                </a:lnTo>
                <a:cubicBezTo>
                  <a:pt x="33957" y="7161"/>
                  <a:pt x="33862" y="7090"/>
                  <a:pt x="33767" y="7030"/>
                </a:cubicBezTo>
                <a:lnTo>
                  <a:pt x="33624" y="6935"/>
                </a:lnTo>
                <a:lnTo>
                  <a:pt x="33505" y="6852"/>
                </a:lnTo>
                <a:lnTo>
                  <a:pt x="33219" y="6673"/>
                </a:lnTo>
                <a:lnTo>
                  <a:pt x="33064" y="6566"/>
                </a:lnTo>
                <a:lnTo>
                  <a:pt x="32945" y="6482"/>
                </a:lnTo>
                <a:lnTo>
                  <a:pt x="32683" y="6316"/>
                </a:lnTo>
                <a:lnTo>
                  <a:pt x="32505" y="6209"/>
                </a:lnTo>
                <a:lnTo>
                  <a:pt x="32385" y="6125"/>
                </a:lnTo>
                <a:lnTo>
                  <a:pt x="32124" y="5971"/>
                </a:lnTo>
                <a:lnTo>
                  <a:pt x="31933" y="5851"/>
                </a:lnTo>
                <a:lnTo>
                  <a:pt x="31814" y="5780"/>
                </a:lnTo>
                <a:lnTo>
                  <a:pt x="31576" y="5637"/>
                </a:lnTo>
                <a:lnTo>
                  <a:pt x="31373" y="5518"/>
                </a:lnTo>
                <a:lnTo>
                  <a:pt x="31254" y="5447"/>
                </a:lnTo>
                <a:cubicBezTo>
                  <a:pt x="31171" y="5399"/>
                  <a:pt x="31100" y="5363"/>
                  <a:pt x="31016" y="5316"/>
                </a:cubicBezTo>
                <a:lnTo>
                  <a:pt x="30802" y="5185"/>
                </a:lnTo>
                <a:cubicBezTo>
                  <a:pt x="30766" y="5161"/>
                  <a:pt x="30719" y="5149"/>
                  <a:pt x="30683" y="5125"/>
                </a:cubicBezTo>
                <a:lnTo>
                  <a:pt x="30457" y="5006"/>
                </a:lnTo>
                <a:lnTo>
                  <a:pt x="30230" y="4875"/>
                </a:lnTo>
                <a:lnTo>
                  <a:pt x="30123" y="4816"/>
                </a:lnTo>
                <a:lnTo>
                  <a:pt x="29909" y="4697"/>
                </a:lnTo>
                <a:lnTo>
                  <a:pt x="29659" y="4566"/>
                </a:lnTo>
                <a:lnTo>
                  <a:pt x="29540" y="4506"/>
                </a:lnTo>
                <a:cubicBezTo>
                  <a:pt x="29480" y="4470"/>
                  <a:pt x="29409" y="4447"/>
                  <a:pt x="29337" y="4411"/>
                </a:cubicBezTo>
                <a:lnTo>
                  <a:pt x="29076" y="4280"/>
                </a:lnTo>
                <a:lnTo>
                  <a:pt x="28945" y="4208"/>
                </a:lnTo>
                <a:lnTo>
                  <a:pt x="28778" y="4125"/>
                </a:lnTo>
                <a:lnTo>
                  <a:pt x="28516" y="3994"/>
                </a:lnTo>
                <a:lnTo>
                  <a:pt x="28397" y="3946"/>
                </a:lnTo>
                <a:lnTo>
                  <a:pt x="28206" y="3851"/>
                </a:lnTo>
                <a:lnTo>
                  <a:pt x="27944" y="3732"/>
                </a:lnTo>
                <a:lnTo>
                  <a:pt x="27825" y="3673"/>
                </a:lnTo>
                <a:lnTo>
                  <a:pt x="27611" y="3577"/>
                </a:lnTo>
                <a:lnTo>
                  <a:pt x="27373" y="3470"/>
                </a:lnTo>
                <a:lnTo>
                  <a:pt x="27242" y="3411"/>
                </a:lnTo>
                <a:lnTo>
                  <a:pt x="27028" y="3315"/>
                </a:lnTo>
                <a:lnTo>
                  <a:pt x="26801" y="3220"/>
                </a:lnTo>
                <a:lnTo>
                  <a:pt x="26659" y="3161"/>
                </a:lnTo>
                <a:lnTo>
                  <a:pt x="26432" y="3065"/>
                </a:lnTo>
                <a:lnTo>
                  <a:pt x="26230" y="2982"/>
                </a:lnTo>
                <a:lnTo>
                  <a:pt x="26063" y="2911"/>
                </a:lnTo>
                <a:lnTo>
                  <a:pt x="25837" y="2827"/>
                </a:lnTo>
                <a:lnTo>
                  <a:pt x="25647" y="2744"/>
                </a:lnTo>
                <a:lnTo>
                  <a:pt x="25480" y="2684"/>
                </a:lnTo>
                <a:lnTo>
                  <a:pt x="25242" y="2589"/>
                </a:lnTo>
                <a:lnTo>
                  <a:pt x="25075" y="2530"/>
                </a:lnTo>
                <a:lnTo>
                  <a:pt x="24885" y="2458"/>
                </a:lnTo>
                <a:lnTo>
                  <a:pt x="24646" y="2375"/>
                </a:lnTo>
                <a:lnTo>
                  <a:pt x="24492" y="2315"/>
                </a:lnTo>
                <a:lnTo>
                  <a:pt x="24301" y="2244"/>
                </a:lnTo>
                <a:lnTo>
                  <a:pt x="24051" y="2161"/>
                </a:lnTo>
                <a:lnTo>
                  <a:pt x="23908" y="2113"/>
                </a:lnTo>
                <a:lnTo>
                  <a:pt x="23706" y="2041"/>
                </a:lnTo>
                <a:cubicBezTo>
                  <a:pt x="23622" y="2018"/>
                  <a:pt x="23539" y="1982"/>
                  <a:pt x="23444" y="1958"/>
                </a:cubicBezTo>
                <a:lnTo>
                  <a:pt x="23325" y="1922"/>
                </a:lnTo>
                <a:lnTo>
                  <a:pt x="23111" y="1851"/>
                </a:lnTo>
                <a:lnTo>
                  <a:pt x="22849" y="1768"/>
                </a:lnTo>
                <a:lnTo>
                  <a:pt x="22741" y="1732"/>
                </a:lnTo>
                <a:lnTo>
                  <a:pt x="22515" y="1660"/>
                </a:lnTo>
                <a:lnTo>
                  <a:pt x="22241" y="1589"/>
                </a:lnTo>
                <a:lnTo>
                  <a:pt x="22158" y="1565"/>
                </a:lnTo>
                <a:lnTo>
                  <a:pt x="21908" y="1494"/>
                </a:lnTo>
                <a:lnTo>
                  <a:pt x="21634" y="1410"/>
                </a:lnTo>
                <a:lnTo>
                  <a:pt x="21563" y="1399"/>
                </a:lnTo>
                <a:lnTo>
                  <a:pt x="21313" y="1327"/>
                </a:lnTo>
                <a:lnTo>
                  <a:pt x="21027" y="1256"/>
                </a:lnTo>
                <a:lnTo>
                  <a:pt x="20979" y="1244"/>
                </a:lnTo>
                <a:lnTo>
                  <a:pt x="20705" y="1172"/>
                </a:lnTo>
                <a:lnTo>
                  <a:pt x="20408" y="1101"/>
                </a:lnTo>
                <a:lnTo>
                  <a:pt x="20384" y="1101"/>
                </a:lnTo>
                <a:lnTo>
                  <a:pt x="20098" y="1029"/>
                </a:lnTo>
                <a:lnTo>
                  <a:pt x="19789" y="958"/>
                </a:lnTo>
                <a:lnTo>
                  <a:pt x="19491" y="898"/>
                </a:lnTo>
                <a:lnTo>
                  <a:pt x="19181" y="827"/>
                </a:lnTo>
                <a:lnTo>
                  <a:pt x="18872" y="768"/>
                </a:lnTo>
                <a:lnTo>
                  <a:pt x="18574" y="708"/>
                </a:lnTo>
                <a:lnTo>
                  <a:pt x="18217" y="648"/>
                </a:lnTo>
                <a:lnTo>
                  <a:pt x="17824" y="577"/>
                </a:lnTo>
                <a:cubicBezTo>
                  <a:pt x="17669" y="553"/>
                  <a:pt x="17526" y="517"/>
                  <a:pt x="17360" y="494"/>
                </a:cubicBezTo>
                <a:lnTo>
                  <a:pt x="17110" y="458"/>
                </a:lnTo>
                <a:lnTo>
                  <a:pt x="16753" y="398"/>
                </a:lnTo>
                <a:lnTo>
                  <a:pt x="16479" y="363"/>
                </a:lnTo>
                <a:lnTo>
                  <a:pt x="16133" y="315"/>
                </a:lnTo>
                <a:lnTo>
                  <a:pt x="15860" y="291"/>
                </a:lnTo>
                <a:lnTo>
                  <a:pt x="15526" y="244"/>
                </a:lnTo>
                <a:lnTo>
                  <a:pt x="15252" y="220"/>
                </a:lnTo>
                <a:lnTo>
                  <a:pt x="14907" y="184"/>
                </a:lnTo>
                <a:lnTo>
                  <a:pt x="14633" y="160"/>
                </a:lnTo>
                <a:cubicBezTo>
                  <a:pt x="14526" y="148"/>
                  <a:pt x="14407" y="136"/>
                  <a:pt x="14288" y="125"/>
                </a:cubicBezTo>
                <a:lnTo>
                  <a:pt x="14026" y="101"/>
                </a:lnTo>
                <a:lnTo>
                  <a:pt x="13800" y="89"/>
                </a:lnTo>
                <a:lnTo>
                  <a:pt x="13693" y="89"/>
                </a:lnTo>
                <a:cubicBezTo>
                  <a:pt x="13550" y="77"/>
                  <a:pt x="13419" y="65"/>
                  <a:pt x="13276" y="65"/>
                </a:cubicBezTo>
                <a:lnTo>
                  <a:pt x="13097" y="65"/>
                </a:lnTo>
                <a:cubicBezTo>
                  <a:pt x="12919" y="53"/>
                  <a:pt x="12740" y="41"/>
                  <a:pt x="12573" y="41"/>
                </a:cubicBezTo>
                <a:lnTo>
                  <a:pt x="12371" y="29"/>
                </a:lnTo>
                <a:cubicBezTo>
                  <a:pt x="12145" y="29"/>
                  <a:pt x="11919" y="17"/>
                  <a:pt x="11704" y="6"/>
                </a:cubicBezTo>
                <a:lnTo>
                  <a:pt x="11681" y="6"/>
                </a:lnTo>
                <a:cubicBezTo>
                  <a:pt x="11466" y="2"/>
                  <a:pt x="11252" y="1"/>
                  <a:pt x="11038" y="1"/>
                </a:cubicBezTo>
                <a:close/>
              </a:path>
            </a:pathLst>
          </a:custGeom>
          <a:solidFill>
            <a:schemeClr val="accent1">
              <a:alpha val="611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17" name="Google Shape;4017;p50"/>
          <p:cNvGrpSpPr/>
          <p:nvPr/>
        </p:nvGrpSpPr>
        <p:grpSpPr>
          <a:xfrm rot="-1702004">
            <a:off x="7920647" y="-887877"/>
            <a:ext cx="3403432" cy="2635996"/>
            <a:chOff x="9298389" y="-164681"/>
            <a:chExt cx="3403527" cy="2636070"/>
          </a:xfrm>
        </p:grpSpPr>
        <p:sp>
          <p:nvSpPr>
            <p:cNvPr id="4018" name="Google Shape;4018;p50"/>
            <p:cNvSpPr/>
            <p:nvPr/>
          </p:nvSpPr>
          <p:spPr>
            <a:xfrm rot="-5142096">
              <a:off x="9799889" y="-462995"/>
              <a:ext cx="2400528" cy="3232698"/>
            </a:xfrm>
            <a:custGeom>
              <a:rect b="b" l="l" r="r" t="t"/>
              <a:pathLst>
                <a:path extrusionOk="0" h="41865" w="31088">
                  <a:moveTo>
                    <a:pt x="5635" y="0"/>
                  </a:moveTo>
                  <a:cubicBezTo>
                    <a:pt x="5590" y="0"/>
                    <a:pt x="5546" y="1"/>
                    <a:pt x="5501" y="3"/>
                  </a:cubicBezTo>
                  <a:cubicBezTo>
                    <a:pt x="3914" y="65"/>
                    <a:pt x="2419" y="1144"/>
                    <a:pt x="879" y="1144"/>
                  </a:cubicBezTo>
                  <a:cubicBezTo>
                    <a:pt x="662" y="1144"/>
                    <a:pt x="445" y="1123"/>
                    <a:pt x="226" y="1074"/>
                  </a:cubicBezTo>
                  <a:lnTo>
                    <a:pt x="0" y="1062"/>
                  </a:lnTo>
                  <a:lnTo>
                    <a:pt x="0" y="1062"/>
                  </a:lnTo>
                  <a:cubicBezTo>
                    <a:pt x="619" y="1503"/>
                    <a:pt x="786" y="2372"/>
                    <a:pt x="738" y="3134"/>
                  </a:cubicBezTo>
                  <a:cubicBezTo>
                    <a:pt x="679" y="3896"/>
                    <a:pt x="464" y="4658"/>
                    <a:pt x="536" y="5420"/>
                  </a:cubicBezTo>
                  <a:cubicBezTo>
                    <a:pt x="607" y="6182"/>
                    <a:pt x="1083" y="6992"/>
                    <a:pt x="1834" y="7099"/>
                  </a:cubicBezTo>
                  <a:lnTo>
                    <a:pt x="4048" y="5551"/>
                  </a:lnTo>
                  <a:lnTo>
                    <a:pt x="4048" y="5551"/>
                  </a:lnTo>
                  <a:cubicBezTo>
                    <a:pt x="3667" y="6170"/>
                    <a:pt x="3286" y="6789"/>
                    <a:pt x="2905" y="7420"/>
                  </a:cubicBezTo>
                  <a:cubicBezTo>
                    <a:pt x="2762" y="7611"/>
                    <a:pt x="2679" y="7825"/>
                    <a:pt x="2631" y="8063"/>
                  </a:cubicBezTo>
                  <a:cubicBezTo>
                    <a:pt x="2619" y="8337"/>
                    <a:pt x="2679" y="8611"/>
                    <a:pt x="2810" y="8861"/>
                  </a:cubicBezTo>
                  <a:cubicBezTo>
                    <a:pt x="2988" y="9337"/>
                    <a:pt x="3179" y="9801"/>
                    <a:pt x="3369" y="10266"/>
                  </a:cubicBezTo>
                  <a:cubicBezTo>
                    <a:pt x="3405" y="10385"/>
                    <a:pt x="3477" y="10480"/>
                    <a:pt x="3572" y="10551"/>
                  </a:cubicBezTo>
                  <a:cubicBezTo>
                    <a:pt x="3606" y="10568"/>
                    <a:pt x="3641" y="10575"/>
                    <a:pt x="3676" y="10575"/>
                  </a:cubicBezTo>
                  <a:cubicBezTo>
                    <a:pt x="3845" y="10575"/>
                    <a:pt x="4013" y="10402"/>
                    <a:pt x="4131" y="10254"/>
                  </a:cubicBezTo>
                  <a:cubicBezTo>
                    <a:pt x="4751" y="9456"/>
                    <a:pt x="5584" y="8849"/>
                    <a:pt x="6548" y="8527"/>
                  </a:cubicBezTo>
                  <a:lnTo>
                    <a:pt x="6548" y="8527"/>
                  </a:lnTo>
                  <a:cubicBezTo>
                    <a:pt x="5917" y="9325"/>
                    <a:pt x="5274" y="10147"/>
                    <a:pt x="4929" y="11111"/>
                  </a:cubicBezTo>
                  <a:cubicBezTo>
                    <a:pt x="4739" y="11647"/>
                    <a:pt x="4739" y="12373"/>
                    <a:pt x="5108" y="12707"/>
                  </a:cubicBezTo>
                  <a:cubicBezTo>
                    <a:pt x="5191" y="12778"/>
                    <a:pt x="5286" y="12826"/>
                    <a:pt x="5394" y="12861"/>
                  </a:cubicBezTo>
                  <a:cubicBezTo>
                    <a:pt x="5882" y="12290"/>
                    <a:pt x="6382" y="11730"/>
                    <a:pt x="6870" y="11171"/>
                  </a:cubicBezTo>
                  <a:cubicBezTo>
                    <a:pt x="6929" y="11099"/>
                    <a:pt x="6989" y="11028"/>
                    <a:pt x="7049" y="10968"/>
                  </a:cubicBezTo>
                  <a:lnTo>
                    <a:pt x="7049" y="10968"/>
                  </a:lnTo>
                  <a:cubicBezTo>
                    <a:pt x="6989" y="11063"/>
                    <a:pt x="6941" y="11159"/>
                    <a:pt x="6894" y="11266"/>
                  </a:cubicBezTo>
                  <a:cubicBezTo>
                    <a:pt x="6632" y="11814"/>
                    <a:pt x="6406" y="12373"/>
                    <a:pt x="6227" y="12945"/>
                  </a:cubicBezTo>
                  <a:cubicBezTo>
                    <a:pt x="6144" y="13135"/>
                    <a:pt x="6120" y="13338"/>
                    <a:pt x="6144" y="13540"/>
                  </a:cubicBezTo>
                  <a:cubicBezTo>
                    <a:pt x="6263" y="14302"/>
                    <a:pt x="7501" y="14361"/>
                    <a:pt x="7751" y="15076"/>
                  </a:cubicBezTo>
                  <a:cubicBezTo>
                    <a:pt x="8025" y="14564"/>
                    <a:pt x="8489" y="14183"/>
                    <a:pt x="9049" y="14028"/>
                  </a:cubicBezTo>
                  <a:lnTo>
                    <a:pt x="9049" y="14028"/>
                  </a:lnTo>
                  <a:cubicBezTo>
                    <a:pt x="8394" y="14623"/>
                    <a:pt x="8394" y="15814"/>
                    <a:pt x="9073" y="16397"/>
                  </a:cubicBezTo>
                  <a:cubicBezTo>
                    <a:pt x="9370" y="16659"/>
                    <a:pt x="9751" y="16802"/>
                    <a:pt x="10049" y="17052"/>
                  </a:cubicBezTo>
                  <a:cubicBezTo>
                    <a:pt x="10906" y="17755"/>
                    <a:pt x="10918" y="19064"/>
                    <a:pt x="11490" y="20029"/>
                  </a:cubicBezTo>
                  <a:cubicBezTo>
                    <a:pt x="11716" y="20362"/>
                    <a:pt x="11966" y="20696"/>
                    <a:pt x="12228" y="21005"/>
                  </a:cubicBezTo>
                  <a:cubicBezTo>
                    <a:pt x="13049" y="22089"/>
                    <a:pt x="13454" y="23422"/>
                    <a:pt x="13823" y="24732"/>
                  </a:cubicBezTo>
                  <a:cubicBezTo>
                    <a:pt x="13966" y="25232"/>
                    <a:pt x="14109" y="25744"/>
                    <a:pt x="14442" y="26137"/>
                  </a:cubicBezTo>
                  <a:cubicBezTo>
                    <a:pt x="14919" y="26714"/>
                    <a:pt x="15621" y="26908"/>
                    <a:pt x="16377" y="26908"/>
                  </a:cubicBezTo>
                  <a:cubicBezTo>
                    <a:pt x="17055" y="26908"/>
                    <a:pt x="17777" y="26752"/>
                    <a:pt x="18419" y="26577"/>
                  </a:cubicBezTo>
                  <a:lnTo>
                    <a:pt x="18419" y="26577"/>
                  </a:lnTo>
                  <a:cubicBezTo>
                    <a:pt x="17514" y="27280"/>
                    <a:pt x="16609" y="28149"/>
                    <a:pt x="16466" y="29292"/>
                  </a:cubicBezTo>
                  <a:cubicBezTo>
                    <a:pt x="16395" y="29911"/>
                    <a:pt x="16562" y="30542"/>
                    <a:pt x="16800" y="31114"/>
                  </a:cubicBezTo>
                  <a:cubicBezTo>
                    <a:pt x="17550" y="32888"/>
                    <a:pt x="18931" y="34328"/>
                    <a:pt x="20669" y="35138"/>
                  </a:cubicBezTo>
                  <a:cubicBezTo>
                    <a:pt x="21801" y="35650"/>
                    <a:pt x="23019" y="35919"/>
                    <a:pt x="24246" y="35919"/>
                  </a:cubicBezTo>
                  <a:cubicBezTo>
                    <a:pt x="24530" y="35919"/>
                    <a:pt x="24815" y="35905"/>
                    <a:pt x="25098" y="35876"/>
                  </a:cubicBezTo>
                  <a:lnTo>
                    <a:pt x="25098" y="35876"/>
                  </a:lnTo>
                  <a:lnTo>
                    <a:pt x="25015" y="36078"/>
                  </a:lnTo>
                  <a:lnTo>
                    <a:pt x="25265" y="35876"/>
                  </a:lnTo>
                  <a:cubicBezTo>
                    <a:pt x="25860" y="38436"/>
                    <a:pt x="26182" y="40377"/>
                    <a:pt x="26384" y="41865"/>
                  </a:cubicBezTo>
                  <a:lnTo>
                    <a:pt x="26515" y="41853"/>
                  </a:lnTo>
                  <a:cubicBezTo>
                    <a:pt x="26313" y="40365"/>
                    <a:pt x="25991" y="38424"/>
                    <a:pt x="25384" y="35852"/>
                  </a:cubicBezTo>
                  <a:lnTo>
                    <a:pt x="25539" y="35828"/>
                  </a:lnTo>
                  <a:cubicBezTo>
                    <a:pt x="27825" y="35531"/>
                    <a:pt x="29849" y="35495"/>
                    <a:pt x="30444" y="32697"/>
                  </a:cubicBezTo>
                  <a:cubicBezTo>
                    <a:pt x="30635" y="31792"/>
                    <a:pt x="30456" y="30852"/>
                    <a:pt x="30635" y="29947"/>
                  </a:cubicBezTo>
                  <a:lnTo>
                    <a:pt x="30635" y="29947"/>
                  </a:lnTo>
                  <a:cubicBezTo>
                    <a:pt x="30105" y="30607"/>
                    <a:pt x="29316" y="30969"/>
                    <a:pt x="28502" y="30969"/>
                  </a:cubicBezTo>
                  <a:cubicBezTo>
                    <a:pt x="28200" y="30969"/>
                    <a:pt x="27895" y="30919"/>
                    <a:pt x="27599" y="30816"/>
                  </a:cubicBezTo>
                  <a:lnTo>
                    <a:pt x="30611" y="28828"/>
                  </a:lnTo>
                  <a:cubicBezTo>
                    <a:pt x="30801" y="28720"/>
                    <a:pt x="30956" y="28566"/>
                    <a:pt x="31052" y="28375"/>
                  </a:cubicBezTo>
                  <a:cubicBezTo>
                    <a:pt x="31087" y="28173"/>
                    <a:pt x="31063" y="27946"/>
                    <a:pt x="30980" y="27756"/>
                  </a:cubicBezTo>
                  <a:cubicBezTo>
                    <a:pt x="30170" y="25279"/>
                    <a:pt x="29147" y="22874"/>
                    <a:pt x="27932" y="20577"/>
                  </a:cubicBezTo>
                  <a:cubicBezTo>
                    <a:pt x="26730" y="18291"/>
                    <a:pt x="23955" y="14433"/>
                    <a:pt x="23848" y="14242"/>
                  </a:cubicBezTo>
                  <a:cubicBezTo>
                    <a:pt x="22860" y="15004"/>
                    <a:pt x="21967" y="15552"/>
                    <a:pt x="20776" y="15921"/>
                  </a:cubicBezTo>
                  <a:cubicBezTo>
                    <a:pt x="21717" y="14600"/>
                    <a:pt x="21538" y="13695"/>
                    <a:pt x="22646" y="12516"/>
                  </a:cubicBezTo>
                  <a:cubicBezTo>
                    <a:pt x="21550" y="10635"/>
                    <a:pt x="20205" y="8908"/>
                    <a:pt x="18645" y="7373"/>
                  </a:cubicBezTo>
                  <a:cubicBezTo>
                    <a:pt x="18002" y="7992"/>
                    <a:pt x="17300" y="8551"/>
                    <a:pt x="16550" y="9039"/>
                  </a:cubicBezTo>
                  <a:cubicBezTo>
                    <a:pt x="16274" y="9212"/>
                    <a:pt x="15986" y="9373"/>
                    <a:pt x="15677" y="9373"/>
                  </a:cubicBezTo>
                  <a:cubicBezTo>
                    <a:pt x="15667" y="9373"/>
                    <a:pt x="15656" y="9373"/>
                    <a:pt x="15645" y="9373"/>
                  </a:cubicBezTo>
                  <a:cubicBezTo>
                    <a:pt x="15311" y="9361"/>
                    <a:pt x="14978" y="9099"/>
                    <a:pt x="15014" y="8766"/>
                  </a:cubicBezTo>
                  <a:cubicBezTo>
                    <a:pt x="16014" y="8087"/>
                    <a:pt x="16550" y="6896"/>
                    <a:pt x="16419" y="5694"/>
                  </a:cubicBezTo>
                  <a:lnTo>
                    <a:pt x="16419" y="5694"/>
                  </a:lnTo>
                  <a:cubicBezTo>
                    <a:pt x="16133" y="6015"/>
                    <a:pt x="15859" y="6349"/>
                    <a:pt x="15573" y="6670"/>
                  </a:cubicBezTo>
                  <a:cubicBezTo>
                    <a:pt x="15812" y="6075"/>
                    <a:pt x="15609" y="5360"/>
                    <a:pt x="15216" y="4848"/>
                  </a:cubicBezTo>
                  <a:cubicBezTo>
                    <a:pt x="14823" y="4325"/>
                    <a:pt x="14264" y="3967"/>
                    <a:pt x="13728" y="3610"/>
                  </a:cubicBezTo>
                  <a:cubicBezTo>
                    <a:pt x="13281" y="3326"/>
                    <a:pt x="12740" y="3036"/>
                    <a:pt x="12237" y="3036"/>
                  </a:cubicBezTo>
                  <a:cubicBezTo>
                    <a:pt x="12043" y="3036"/>
                    <a:pt x="11855" y="3079"/>
                    <a:pt x="11680" y="3182"/>
                  </a:cubicBezTo>
                  <a:cubicBezTo>
                    <a:pt x="11413" y="3335"/>
                    <a:pt x="11155" y="3622"/>
                    <a:pt x="10876" y="3622"/>
                  </a:cubicBezTo>
                  <a:cubicBezTo>
                    <a:pt x="10831" y="3622"/>
                    <a:pt x="10785" y="3615"/>
                    <a:pt x="10739" y="3598"/>
                  </a:cubicBezTo>
                  <a:cubicBezTo>
                    <a:pt x="10966" y="3146"/>
                    <a:pt x="10799" y="2574"/>
                    <a:pt x="10478" y="2181"/>
                  </a:cubicBezTo>
                  <a:cubicBezTo>
                    <a:pt x="10168" y="1789"/>
                    <a:pt x="9716" y="1538"/>
                    <a:pt x="9275" y="1288"/>
                  </a:cubicBezTo>
                  <a:cubicBezTo>
                    <a:pt x="8136" y="655"/>
                    <a:pt x="6929" y="0"/>
                    <a:pt x="56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9" name="Google Shape;4019;p50"/>
            <p:cNvSpPr/>
            <p:nvPr/>
          </p:nvSpPr>
          <p:spPr>
            <a:xfrm rot="-5142096">
              <a:off x="10598029" y="408426"/>
              <a:ext cx="1127217" cy="1843406"/>
            </a:xfrm>
            <a:custGeom>
              <a:rect b="b" l="l" r="r" t="t"/>
              <a:pathLst>
                <a:path extrusionOk="0" h="23873" w="14598">
                  <a:moveTo>
                    <a:pt x="775" y="1"/>
                  </a:moveTo>
                  <a:cubicBezTo>
                    <a:pt x="513" y="549"/>
                    <a:pt x="287" y="1108"/>
                    <a:pt x="108" y="1692"/>
                  </a:cubicBezTo>
                  <a:cubicBezTo>
                    <a:pt x="25" y="1882"/>
                    <a:pt x="1" y="2085"/>
                    <a:pt x="25" y="2287"/>
                  </a:cubicBezTo>
                  <a:cubicBezTo>
                    <a:pt x="144" y="3037"/>
                    <a:pt x="1382" y="3097"/>
                    <a:pt x="1632" y="3823"/>
                  </a:cubicBezTo>
                  <a:cubicBezTo>
                    <a:pt x="1906" y="3311"/>
                    <a:pt x="2370" y="2918"/>
                    <a:pt x="2930" y="2763"/>
                  </a:cubicBezTo>
                  <a:lnTo>
                    <a:pt x="2930" y="2763"/>
                  </a:lnTo>
                  <a:cubicBezTo>
                    <a:pt x="2275" y="3370"/>
                    <a:pt x="2275" y="4537"/>
                    <a:pt x="2954" y="5133"/>
                  </a:cubicBezTo>
                  <a:cubicBezTo>
                    <a:pt x="3251" y="5394"/>
                    <a:pt x="3632" y="5537"/>
                    <a:pt x="3930" y="5787"/>
                  </a:cubicBezTo>
                  <a:cubicBezTo>
                    <a:pt x="4799" y="6490"/>
                    <a:pt x="4799" y="7811"/>
                    <a:pt x="5371" y="8764"/>
                  </a:cubicBezTo>
                  <a:cubicBezTo>
                    <a:pt x="5597" y="9109"/>
                    <a:pt x="5847" y="9431"/>
                    <a:pt x="6109" y="9752"/>
                  </a:cubicBezTo>
                  <a:cubicBezTo>
                    <a:pt x="6942" y="10836"/>
                    <a:pt x="7335" y="12169"/>
                    <a:pt x="7704" y="13467"/>
                  </a:cubicBezTo>
                  <a:cubicBezTo>
                    <a:pt x="7847" y="13967"/>
                    <a:pt x="7990" y="14479"/>
                    <a:pt x="8323" y="14884"/>
                  </a:cubicBezTo>
                  <a:cubicBezTo>
                    <a:pt x="8798" y="15459"/>
                    <a:pt x="9496" y="15653"/>
                    <a:pt x="10248" y="15653"/>
                  </a:cubicBezTo>
                  <a:cubicBezTo>
                    <a:pt x="10929" y="15653"/>
                    <a:pt x="11655" y="15493"/>
                    <a:pt x="12300" y="15312"/>
                  </a:cubicBezTo>
                  <a:lnTo>
                    <a:pt x="12300" y="15312"/>
                  </a:lnTo>
                  <a:cubicBezTo>
                    <a:pt x="11395" y="16015"/>
                    <a:pt x="10490" y="16896"/>
                    <a:pt x="10347" y="18039"/>
                  </a:cubicBezTo>
                  <a:cubicBezTo>
                    <a:pt x="10276" y="18658"/>
                    <a:pt x="10443" y="19277"/>
                    <a:pt x="10681" y="19861"/>
                  </a:cubicBezTo>
                  <a:cubicBezTo>
                    <a:pt x="11431" y="21635"/>
                    <a:pt x="12812" y="23063"/>
                    <a:pt x="14550" y="23873"/>
                  </a:cubicBezTo>
                  <a:cubicBezTo>
                    <a:pt x="14491" y="23409"/>
                    <a:pt x="14276" y="22980"/>
                    <a:pt x="13931" y="22647"/>
                  </a:cubicBezTo>
                  <a:cubicBezTo>
                    <a:pt x="13717" y="22456"/>
                    <a:pt x="13455" y="22277"/>
                    <a:pt x="13348" y="22004"/>
                  </a:cubicBezTo>
                  <a:cubicBezTo>
                    <a:pt x="13217" y="21635"/>
                    <a:pt x="13443" y="21242"/>
                    <a:pt x="13491" y="20849"/>
                  </a:cubicBezTo>
                  <a:cubicBezTo>
                    <a:pt x="13538" y="20468"/>
                    <a:pt x="13419" y="20075"/>
                    <a:pt x="13455" y="19682"/>
                  </a:cubicBezTo>
                  <a:cubicBezTo>
                    <a:pt x="13514" y="19170"/>
                    <a:pt x="13872" y="18718"/>
                    <a:pt x="14134" y="18277"/>
                  </a:cubicBezTo>
                  <a:cubicBezTo>
                    <a:pt x="14407" y="17825"/>
                    <a:pt x="14598" y="17241"/>
                    <a:pt x="14336" y="16789"/>
                  </a:cubicBezTo>
                  <a:cubicBezTo>
                    <a:pt x="14193" y="16551"/>
                    <a:pt x="13955" y="16384"/>
                    <a:pt x="13836" y="16122"/>
                  </a:cubicBezTo>
                  <a:cubicBezTo>
                    <a:pt x="13550" y="15467"/>
                    <a:pt x="14312" y="14765"/>
                    <a:pt x="14217" y="14038"/>
                  </a:cubicBezTo>
                  <a:lnTo>
                    <a:pt x="14217" y="14038"/>
                  </a:lnTo>
                  <a:cubicBezTo>
                    <a:pt x="14177" y="14042"/>
                    <a:pt x="14137" y="14044"/>
                    <a:pt x="14098" y="14044"/>
                  </a:cubicBezTo>
                  <a:cubicBezTo>
                    <a:pt x="13423" y="14044"/>
                    <a:pt x="12851" y="13480"/>
                    <a:pt x="12502" y="12895"/>
                  </a:cubicBezTo>
                  <a:cubicBezTo>
                    <a:pt x="12121" y="12264"/>
                    <a:pt x="11848" y="11550"/>
                    <a:pt x="11288" y="11086"/>
                  </a:cubicBezTo>
                  <a:cubicBezTo>
                    <a:pt x="10812" y="10705"/>
                    <a:pt x="10204" y="10550"/>
                    <a:pt x="9645" y="10300"/>
                  </a:cubicBezTo>
                  <a:cubicBezTo>
                    <a:pt x="9085" y="10050"/>
                    <a:pt x="8538" y="9645"/>
                    <a:pt x="8419" y="9050"/>
                  </a:cubicBezTo>
                  <a:cubicBezTo>
                    <a:pt x="8288" y="8323"/>
                    <a:pt x="8847" y="7669"/>
                    <a:pt x="9359" y="7145"/>
                  </a:cubicBezTo>
                  <a:cubicBezTo>
                    <a:pt x="8526" y="6657"/>
                    <a:pt x="7776" y="6037"/>
                    <a:pt x="7145" y="5299"/>
                  </a:cubicBezTo>
                  <a:cubicBezTo>
                    <a:pt x="6978" y="5144"/>
                    <a:pt x="6871" y="4942"/>
                    <a:pt x="6811" y="4716"/>
                  </a:cubicBezTo>
                  <a:cubicBezTo>
                    <a:pt x="6740" y="4097"/>
                    <a:pt x="7526" y="3728"/>
                    <a:pt x="7776" y="3156"/>
                  </a:cubicBezTo>
                  <a:cubicBezTo>
                    <a:pt x="7823" y="3073"/>
                    <a:pt x="7823" y="2989"/>
                    <a:pt x="7811" y="2906"/>
                  </a:cubicBezTo>
                  <a:cubicBezTo>
                    <a:pt x="7764" y="2775"/>
                    <a:pt x="7633" y="2716"/>
                    <a:pt x="7514" y="2668"/>
                  </a:cubicBezTo>
                  <a:cubicBezTo>
                    <a:pt x="7014" y="2478"/>
                    <a:pt x="6448" y="2288"/>
                    <a:pt x="5927" y="2288"/>
                  </a:cubicBezTo>
                  <a:cubicBezTo>
                    <a:pt x="5827" y="2288"/>
                    <a:pt x="5728" y="2295"/>
                    <a:pt x="5632" y="2311"/>
                  </a:cubicBezTo>
                  <a:cubicBezTo>
                    <a:pt x="5561" y="2263"/>
                    <a:pt x="5478" y="2227"/>
                    <a:pt x="5382" y="2216"/>
                  </a:cubicBezTo>
                  <a:cubicBezTo>
                    <a:pt x="5168" y="2192"/>
                    <a:pt x="4906" y="2204"/>
                    <a:pt x="4763" y="2061"/>
                  </a:cubicBezTo>
                  <a:cubicBezTo>
                    <a:pt x="4573" y="1870"/>
                    <a:pt x="4668" y="1537"/>
                    <a:pt x="4537" y="1299"/>
                  </a:cubicBezTo>
                  <a:cubicBezTo>
                    <a:pt x="4435" y="1108"/>
                    <a:pt x="4261" y="1042"/>
                    <a:pt x="4055" y="1042"/>
                  </a:cubicBezTo>
                  <a:cubicBezTo>
                    <a:pt x="3736" y="1042"/>
                    <a:pt x="3339" y="1200"/>
                    <a:pt x="3013" y="1287"/>
                  </a:cubicBezTo>
                  <a:cubicBezTo>
                    <a:pt x="2857" y="1330"/>
                    <a:pt x="2699" y="1351"/>
                    <a:pt x="2541" y="1351"/>
                  </a:cubicBezTo>
                  <a:cubicBezTo>
                    <a:pt x="1965" y="1351"/>
                    <a:pt x="1406" y="1071"/>
                    <a:pt x="1060" y="584"/>
                  </a:cubicBezTo>
                  <a:cubicBezTo>
                    <a:pt x="941" y="406"/>
                    <a:pt x="846" y="215"/>
                    <a:pt x="7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020" name="Google Shape;4020;p50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7740088" y="-183227"/>
            <a:ext cx="2715351" cy="2429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021" name="Google Shape;4021;p50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854112" y="-534827"/>
            <a:ext cx="2715351" cy="2429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6"/>
          <p:cNvSpPr/>
          <p:nvPr/>
        </p:nvSpPr>
        <p:spPr>
          <a:xfrm rot="-7444187">
            <a:off x="-511160" y="-433351"/>
            <a:ext cx="1455539" cy="1863437"/>
          </a:xfrm>
          <a:custGeom>
            <a:rect b="b" l="l" r="r" t="t"/>
            <a:pathLst>
              <a:path extrusionOk="0" h="79670" w="44165">
                <a:moveTo>
                  <a:pt x="24637" y="0"/>
                </a:moveTo>
                <a:cubicBezTo>
                  <a:pt x="17879" y="0"/>
                  <a:pt x="11033" y="3215"/>
                  <a:pt x="7087" y="7826"/>
                </a:cubicBezTo>
                <a:cubicBezTo>
                  <a:pt x="2567" y="13126"/>
                  <a:pt x="0" y="20408"/>
                  <a:pt x="1312" y="27271"/>
                </a:cubicBezTo>
                <a:cubicBezTo>
                  <a:pt x="2483" y="33576"/>
                  <a:pt x="6613" y="38877"/>
                  <a:pt x="8984" y="44820"/>
                </a:cubicBezTo>
                <a:cubicBezTo>
                  <a:pt x="10881" y="49618"/>
                  <a:pt x="11634" y="54835"/>
                  <a:pt x="11160" y="59969"/>
                </a:cubicBezTo>
                <a:cubicBezTo>
                  <a:pt x="10658" y="65353"/>
                  <a:pt x="8956" y="71324"/>
                  <a:pt x="12025" y="75760"/>
                </a:cubicBezTo>
                <a:cubicBezTo>
                  <a:pt x="13888" y="78408"/>
                  <a:pt x="17101" y="79669"/>
                  <a:pt x="20366" y="79669"/>
                </a:cubicBezTo>
                <a:cubicBezTo>
                  <a:pt x="22089" y="79669"/>
                  <a:pt x="23827" y="79318"/>
                  <a:pt x="25389" y="78633"/>
                </a:cubicBezTo>
                <a:cubicBezTo>
                  <a:pt x="29908" y="76625"/>
                  <a:pt x="33117" y="72496"/>
                  <a:pt x="35516" y="68199"/>
                </a:cubicBezTo>
                <a:cubicBezTo>
                  <a:pt x="42435" y="55812"/>
                  <a:pt x="43941" y="41165"/>
                  <a:pt x="44081" y="26964"/>
                </a:cubicBezTo>
                <a:cubicBezTo>
                  <a:pt x="44165" y="18622"/>
                  <a:pt x="41905" y="6403"/>
                  <a:pt x="33033" y="1911"/>
                </a:cubicBezTo>
                <a:cubicBezTo>
                  <a:pt x="30407" y="589"/>
                  <a:pt x="27530" y="0"/>
                  <a:pt x="2463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5" name="Google Shape;495;p6"/>
          <p:cNvGrpSpPr/>
          <p:nvPr/>
        </p:nvGrpSpPr>
        <p:grpSpPr>
          <a:xfrm rot="-6296729">
            <a:off x="7657416" y="-508700"/>
            <a:ext cx="1449226" cy="1567043"/>
            <a:chOff x="1415350" y="3883125"/>
            <a:chExt cx="464350" cy="502100"/>
          </a:xfrm>
        </p:grpSpPr>
        <p:sp>
          <p:nvSpPr>
            <p:cNvPr id="496" name="Google Shape;496;p6"/>
            <p:cNvSpPr/>
            <p:nvPr/>
          </p:nvSpPr>
          <p:spPr>
            <a:xfrm>
              <a:off x="1561800" y="3883125"/>
              <a:ext cx="75925" cy="145800"/>
            </a:xfrm>
            <a:custGeom>
              <a:rect b="b" l="l" r="r" t="t"/>
              <a:pathLst>
                <a:path extrusionOk="0" h="5832" w="3037">
                  <a:moveTo>
                    <a:pt x="1744" y="1"/>
                  </a:moveTo>
                  <a:cubicBezTo>
                    <a:pt x="1466" y="1"/>
                    <a:pt x="1160" y="203"/>
                    <a:pt x="857" y="688"/>
                  </a:cubicBezTo>
                  <a:cubicBezTo>
                    <a:pt x="0" y="2069"/>
                    <a:pt x="2310" y="5831"/>
                    <a:pt x="2310" y="5831"/>
                  </a:cubicBezTo>
                  <a:cubicBezTo>
                    <a:pt x="2310" y="5831"/>
                    <a:pt x="3036" y="2962"/>
                    <a:pt x="2834" y="1593"/>
                  </a:cubicBezTo>
                  <a:cubicBezTo>
                    <a:pt x="2694" y="708"/>
                    <a:pt x="2266" y="1"/>
                    <a:pt x="17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6"/>
            <p:cNvSpPr/>
            <p:nvPr/>
          </p:nvSpPr>
          <p:spPr>
            <a:xfrm>
              <a:off x="1634125" y="3914000"/>
              <a:ext cx="82800" cy="131600"/>
            </a:xfrm>
            <a:custGeom>
              <a:rect b="b" l="l" r="r" t="t"/>
              <a:pathLst>
                <a:path extrusionOk="0" h="5264" w="3312">
                  <a:moveTo>
                    <a:pt x="2378" y="1"/>
                  </a:moveTo>
                  <a:cubicBezTo>
                    <a:pt x="2195" y="1"/>
                    <a:pt x="1978" y="63"/>
                    <a:pt x="1727" y="203"/>
                  </a:cubicBezTo>
                  <a:cubicBezTo>
                    <a:pt x="298" y="1001"/>
                    <a:pt x="0" y="5263"/>
                    <a:pt x="0" y="5263"/>
                  </a:cubicBezTo>
                  <a:cubicBezTo>
                    <a:pt x="0" y="5263"/>
                    <a:pt x="2227" y="3311"/>
                    <a:pt x="2822" y="2072"/>
                  </a:cubicBezTo>
                  <a:cubicBezTo>
                    <a:pt x="3312" y="1083"/>
                    <a:pt x="3143" y="1"/>
                    <a:pt x="23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6"/>
            <p:cNvSpPr/>
            <p:nvPr/>
          </p:nvSpPr>
          <p:spPr>
            <a:xfrm>
              <a:off x="1647225" y="3975475"/>
              <a:ext cx="132175" cy="126975"/>
            </a:xfrm>
            <a:custGeom>
              <a:rect b="b" l="l" r="r" t="t"/>
              <a:pathLst>
                <a:path extrusionOk="0" h="5079" w="5287">
                  <a:moveTo>
                    <a:pt x="4064" y="1"/>
                  </a:moveTo>
                  <a:cubicBezTo>
                    <a:pt x="3931" y="1"/>
                    <a:pt x="3784" y="18"/>
                    <a:pt x="3620" y="54"/>
                  </a:cubicBezTo>
                  <a:cubicBezTo>
                    <a:pt x="1762" y="459"/>
                    <a:pt x="0" y="5078"/>
                    <a:pt x="0" y="5078"/>
                  </a:cubicBezTo>
                  <a:cubicBezTo>
                    <a:pt x="0" y="5078"/>
                    <a:pt x="3132" y="3661"/>
                    <a:pt x="4215" y="2495"/>
                  </a:cubicBezTo>
                  <a:cubicBezTo>
                    <a:pt x="5182" y="1442"/>
                    <a:pt x="5286" y="1"/>
                    <a:pt x="40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6"/>
            <p:cNvSpPr/>
            <p:nvPr/>
          </p:nvSpPr>
          <p:spPr>
            <a:xfrm>
              <a:off x="1660600" y="4038775"/>
              <a:ext cx="201550" cy="108025"/>
            </a:xfrm>
            <a:custGeom>
              <a:rect b="b" l="l" r="r" t="t"/>
              <a:pathLst>
                <a:path extrusionOk="0" h="4321" w="8062">
                  <a:moveTo>
                    <a:pt x="5830" y="0"/>
                  </a:moveTo>
                  <a:cubicBezTo>
                    <a:pt x="3565" y="0"/>
                    <a:pt x="1" y="4320"/>
                    <a:pt x="1" y="4320"/>
                  </a:cubicBezTo>
                  <a:cubicBezTo>
                    <a:pt x="1" y="4320"/>
                    <a:pt x="4073" y="3916"/>
                    <a:pt x="5752" y="3011"/>
                  </a:cubicBezTo>
                  <a:cubicBezTo>
                    <a:pt x="7419" y="2094"/>
                    <a:pt x="8062" y="248"/>
                    <a:pt x="6014" y="10"/>
                  </a:cubicBezTo>
                  <a:cubicBezTo>
                    <a:pt x="5954" y="4"/>
                    <a:pt x="5892" y="0"/>
                    <a:pt x="58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6"/>
            <p:cNvSpPr/>
            <p:nvPr/>
          </p:nvSpPr>
          <p:spPr>
            <a:xfrm>
              <a:off x="1676675" y="4148775"/>
              <a:ext cx="203025" cy="65600"/>
            </a:xfrm>
            <a:custGeom>
              <a:rect b="b" l="l" r="r" t="t"/>
              <a:pathLst>
                <a:path extrusionOk="0" h="2624" w="8121">
                  <a:moveTo>
                    <a:pt x="5102" y="1"/>
                  </a:moveTo>
                  <a:cubicBezTo>
                    <a:pt x="2992" y="1"/>
                    <a:pt x="1" y="1242"/>
                    <a:pt x="1" y="1242"/>
                  </a:cubicBezTo>
                  <a:cubicBezTo>
                    <a:pt x="1" y="1242"/>
                    <a:pt x="3377" y="2623"/>
                    <a:pt x="5099" y="2623"/>
                  </a:cubicBezTo>
                  <a:cubicBezTo>
                    <a:pt x="5106" y="2623"/>
                    <a:pt x="5113" y="2623"/>
                    <a:pt x="5121" y="2623"/>
                  </a:cubicBezTo>
                  <a:cubicBezTo>
                    <a:pt x="6823" y="2599"/>
                    <a:pt x="8121" y="1397"/>
                    <a:pt x="6585" y="349"/>
                  </a:cubicBezTo>
                  <a:cubicBezTo>
                    <a:pt x="6217" y="98"/>
                    <a:pt x="5694" y="1"/>
                    <a:pt x="5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6"/>
            <p:cNvSpPr/>
            <p:nvPr/>
          </p:nvSpPr>
          <p:spPr>
            <a:xfrm>
              <a:off x="1683525" y="4228025"/>
              <a:ext cx="130550" cy="74725"/>
            </a:xfrm>
            <a:custGeom>
              <a:rect b="b" l="l" r="r" t="t"/>
              <a:pathLst>
                <a:path extrusionOk="0" h="2989" w="5222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811" y="2132"/>
                    <a:pt x="2977" y="2715"/>
                  </a:cubicBezTo>
                  <a:cubicBezTo>
                    <a:pt x="3339" y="2898"/>
                    <a:pt x="3715" y="2989"/>
                    <a:pt x="4040" y="2989"/>
                  </a:cubicBezTo>
                  <a:cubicBezTo>
                    <a:pt x="4752" y="2989"/>
                    <a:pt x="5221" y="2554"/>
                    <a:pt x="4763" y="1703"/>
                  </a:cubicBezTo>
                  <a:cubicBezTo>
                    <a:pt x="4037" y="334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6"/>
            <p:cNvSpPr/>
            <p:nvPr/>
          </p:nvSpPr>
          <p:spPr>
            <a:xfrm>
              <a:off x="1482000" y="3956225"/>
              <a:ext cx="131900" cy="94125"/>
            </a:xfrm>
            <a:custGeom>
              <a:rect b="b" l="l" r="r" t="t"/>
              <a:pathLst>
                <a:path extrusionOk="0" h="3765" w="5276">
                  <a:moveTo>
                    <a:pt x="1387" y="0"/>
                  </a:moveTo>
                  <a:cubicBezTo>
                    <a:pt x="0" y="0"/>
                    <a:pt x="262" y="1353"/>
                    <a:pt x="1323" y="2169"/>
                  </a:cubicBezTo>
                  <a:cubicBezTo>
                    <a:pt x="2418" y="3003"/>
                    <a:pt x="5276" y="3765"/>
                    <a:pt x="5276" y="3765"/>
                  </a:cubicBezTo>
                  <a:cubicBezTo>
                    <a:pt x="5276" y="3765"/>
                    <a:pt x="3109" y="74"/>
                    <a:pt x="1478" y="2"/>
                  </a:cubicBezTo>
                  <a:cubicBezTo>
                    <a:pt x="1447" y="1"/>
                    <a:pt x="1416" y="0"/>
                    <a:pt x="13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6"/>
            <p:cNvSpPr/>
            <p:nvPr/>
          </p:nvSpPr>
          <p:spPr>
            <a:xfrm>
              <a:off x="1448075" y="4030475"/>
              <a:ext cx="178325" cy="73500"/>
            </a:xfrm>
            <a:custGeom>
              <a:rect b="b" l="l" r="r" t="t"/>
              <a:pathLst>
                <a:path extrusionOk="0" h="2940" w="7133">
                  <a:moveTo>
                    <a:pt x="2046" y="0"/>
                  </a:moveTo>
                  <a:cubicBezTo>
                    <a:pt x="1913" y="0"/>
                    <a:pt x="1787" y="14"/>
                    <a:pt x="1668" y="45"/>
                  </a:cubicBezTo>
                  <a:cubicBezTo>
                    <a:pt x="1" y="473"/>
                    <a:pt x="739" y="1938"/>
                    <a:pt x="2227" y="2497"/>
                  </a:cubicBezTo>
                  <a:cubicBezTo>
                    <a:pt x="3241" y="2878"/>
                    <a:pt x="5150" y="2939"/>
                    <a:pt x="6264" y="2939"/>
                  </a:cubicBezTo>
                  <a:cubicBezTo>
                    <a:pt x="6785" y="2939"/>
                    <a:pt x="7133" y="2926"/>
                    <a:pt x="7133" y="2926"/>
                  </a:cubicBezTo>
                  <a:cubicBezTo>
                    <a:pt x="7133" y="2926"/>
                    <a:pt x="3957" y="0"/>
                    <a:pt x="20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6"/>
            <p:cNvSpPr/>
            <p:nvPr/>
          </p:nvSpPr>
          <p:spPr>
            <a:xfrm>
              <a:off x="1415350" y="4113200"/>
              <a:ext cx="225950" cy="72950"/>
            </a:xfrm>
            <a:custGeom>
              <a:rect b="b" l="l" r="r" t="t"/>
              <a:pathLst>
                <a:path extrusionOk="0" h="2918" w="9038">
                  <a:moveTo>
                    <a:pt x="3260" y="1"/>
                  </a:moveTo>
                  <a:cubicBezTo>
                    <a:pt x="2653" y="1"/>
                    <a:pt x="2117" y="102"/>
                    <a:pt x="1727" y="355"/>
                  </a:cubicBezTo>
                  <a:cubicBezTo>
                    <a:pt x="0" y="1474"/>
                    <a:pt x="1405" y="2844"/>
                    <a:pt x="3298" y="2915"/>
                  </a:cubicBezTo>
                  <a:cubicBezTo>
                    <a:pt x="3344" y="2917"/>
                    <a:pt x="3390" y="2917"/>
                    <a:pt x="3438" y="2917"/>
                  </a:cubicBezTo>
                  <a:cubicBezTo>
                    <a:pt x="5384" y="2917"/>
                    <a:pt x="9037" y="1522"/>
                    <a:pt x="9037" y="1522"/>
                  </a:cubicBezTo>
                  <a:cubicBezTo>
                    <a:pt x="9037" y="1522"/>
                    <a:pt x="5618" y="1"/>
                    <a:pt x="3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6"/>
            <p:cNvSpPr/>
            <p:nvPr/>
          </p:nvSpPr>
          <p:spPr>
            <a:xfrm>
              <a:off x="1469175" y="4181900"/>
              <a:ext cx="173000" cy="96650"/>
            </a:xfrm>
            <a:custGeom>
              <a:rect b="b" l="l" r="r" t="t"/>
              <a:pathLst>
                <a:path extrusionOk="0" h="3866" w="6920">
                  <a:moveTo>
                    <a:pt x="6920" y="0"/>
                  </a:moveTo>
                  <a:cubicBezTo>
                    <a:pt x="6920" y="0"/>
                    <a:pt x="1610" y="369"/>
                    <a:pt x="621" y="2155"/>
                  </a:cubicBezTo>
                  <a:cubicBezTo>
                    <a:pt x="1" y="3281"/>
                    <a:pt x="628" y="3866"/>
                    <a:pt x="1585" y="3866"/>
                  </a:cubicBezTo>
                  <a:cubicBezTo>
                    <a:pt x="2004" y="3866"/>
                    <a:pt x="2487" y="3753"/>
                    <a:pt x="2955" y="3524"/>
                  </a:cubicBezTo>
                  <a:cubicBezTo>
                    <a:pt x="4491" y="2774"/>
                    <a:pt x="6920" y="0"/>
                    <a:pt x="69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6"/>
            <p:cNvSpPr/>
            <p:nvPr/>
          </p:nvSpPr>
          <p:spPr>
            <a:xfrm>
              <a:off x="1573700" y="4225650"/>
              <a:ext cx="88125" cy="115500"/>
            </a:xfrm>
            <a:custGeom>
              <a:rect b="b" l="l" r="r" t="t"/>
              <a:pathLst>
                <a:path extrusionOk="0" h="4620" w="3525">
                  <a:moveTo>
                    <a:pt x="3525" y="0"/>
                  </a:moveTo>
                  <a:cubicBezTo>
                    <a:pt x="3524" y="1"/>
                    <a:pt x="72" y="2096"/>
                    <a:pt x="24" y="3644"/>
                  </a:cubicBezTo>
                  <a:cubicBezTo>
                    <a:pt x="1" y="4327"/>
                    <a:pt x="302" y="4619"/>
                    <a:pt x="708" y="4619"/>
                  </a:cubicBezTo>
                  <a:cubicBezTo>
                    <a:pt x="1136" y="4619"/>
                    <a:pt x="1681" y="4295"/>
                    <a:pt x="2084" y="3763"/>
                  </a:cubicBezTo>
                  <a:cubicBezTo>
                    <a:pt x="2858" y="2715"/>
                    <a:pt x="3525" y="1"/>
                    <a:pt x="35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6"/>
            <p:cNvSpPr/>
            <p:nvPr/>
          </p:nvSpPr>
          <p:spPr>
            <a:xfrm>
              <a:off x="1484100" y="3937375"/>
              <a:ext cx="322100" cy="447850"/>
            </a:xfrm>
            <a:custGeom>
              <a:rect b="b" l="l" r="r" t="t"/>
              <a:pathLst>
                <a:path extrusionOk="0" h="17914" w="12884">
                  <a:moveTo>
                    <a:pt x="4823" y="0"/>
                  </a:moveTo>
                  <a:cubicBezTo>
                    <a:pt x="4817" y="0"/>
                    <a:pt x="4811" y="6"/>
                    <a:pt x="4811" y="18"/>
                  </a:cubicBezTo>
                  <a:cubicBezTo>
                    <a:pt x="5049" y="1244"/>
                    <a:pt x="5073" y="2495"/>
                    <a:pt x="5323" y="3721"/>
                  </a:cubicBezTo>
                  <a:cubicBezTo>
                    <a:pt x="5394" y="4114"/>
                    <a:pt x="5466" y="4519"/>
                    <a:pt x="5549" y="4912"/>
                  </a:cubicBezTo>
                  <a:cubicBezTo>
                    <a:pt x="5120" y="4435"/>
                    <a:pt x="4704" y="3971"/>
                    <a:pt x="4144" y="3638"/>
                  </a:cubicBezTo>
                  <a:cubicBezTo>
                    <a:pt x="3382" y="3209"/>
                    <a:pt x="2656" y="2733"/>
                    <a:pt x="1917" y="2257"/>
                  </a:cubicBezTo>
                  <a:cubicBezTo>
                    <a:pt x="1914" y="2253"/>
                    <a:pt x="1910" y="2252"/>
                    <a:pt x="1908" y="2252"/>
                  </a:cubicBezTo>
                  <a:cubicBezTo>
                    <a:pt x="1901" y="2252"/>
                    <a:pt x="1897" y="2260"/>
                    <a:pt x="1906" y="2268"/>
                  </a:cubicBezTo>
                  <a:cubicBezTo>
                    <a:pt x="2584" y="2745"/>
                    <a:pt x="3275" y="3209"/>
                    <a:pt x="3989" y="3650"/>
                  </a:cubicBezTo>
                  <a:cubicBezTo>
                    <a:pt x="4632" y="4042"/>
                    <a:pt x="5096" y="4602"/>
                    <a:pt x="5585" y="5174"/>
                  </a:cubicBezTo>
                  <a:cubicBezTo>
                    <a:pt x="5692" y="5662"/>
                    <a:pt x="5811" y="6150"/>
                    <a:pt x="5930" y="6638"/>
                  </a:cubicBezTo>
                  <a:cubicBezTo>
                    <a:pt x="5739" y="6543"/>
                    <a:pt x="5549" y="6459"/>
                    <a:pt x="5346" y="6388"/>
                  </a:cubicBezTo>
                  <a:cubicBezTo>
                    <a:pt x="4846" y="6209"/>
                    <a:pt x="4334" y="6055"/>
                    <a:pt x="3822" y="5888"/>
                  </a:cubicBezTo>
                  <a:cubicBezTo>
                    <a:pt x="2870" y="5590"/>
                    <a:pt x="1870" y="5352"/>
                    <a:pt x="989" y="4876"/>
                  </a:cubicBezTo>
                  <a:cubicBezTo>
                    <a:pt x="977" y="4876"/>
                    <a:pt x="965" y="4888"/>
                    <a:pt x="977" y="4888"/>
                  </a:cubicBezTo>
                  <a:cubicBezTo>
                    <a:pt x="1703" y="5352"/>
                    <a:pt x="2560" y="5566"/>
                    <a:pt x="3358" y="5852"/>
                  </a:cubicBezTo>
                  <a:cubicBezTo>
                    <a:pt x="3822" y="6019"/>
                    <a:pt x="4275" y="6186"/>
                    <a:pt x="4715" y="6352"/>
                  </a:cubicBezTo>
                  <a:cubicBezTo>
                    <a:pt x="5132" y="6495"/>
                    <a:pt x="5644" y="6638"/>
                    <a:pt x="6001" y="6912"/>
                  </a:cubicBezTo>
                  <a:cubicBezTo>
                    <a:pt x="6144" y="7483"/>
                    <a:pt x="6299" y="8043"/>
                    <a:pt x="6442" y="8603"/>
                  </a:cubicBezTo>
                  <a:cubicBezTo>
                    <a:pt x="5950" y="8412"/>
                    <a:pt x="5412" y="8363"/>
                    <a:pt x="4868" y="8363"/>
                  </a:cubicBezTo>
                  <a:cubicBezTo>
                    <a:pt x="4424" y="8363"/>
                    <a:pt x="3977" y="8396"/>
                    <a:pt x="3549" y="8412"/>
                  </a:cubicBezTo>
                  <a:cubicBezTo>
                    <a:pt x="2808" y="8442"/>
                    <a:pt x="2063" y="8506"/>
                    <a:pt x="1319" y="8506"/>
                  </a:cubicBezTo>
                  <a:cubicBezTo>
                    <a:pt x="891" y="8506"/>
                    <a:pt x="463" y="8485"/>
                    <a:pt x="36" y="8424"/>
                  </a:cubicBezTo>
                  <a:cubicBezTo>
                    <a:pt x="12" y="8424"/>
                    <a:pt x="1" y="8472"/>
                    <a:pt x="36" y="8472"/>
                  </a:cubicBezTo>
                  <a:cubicBezTo>
                    <a:pt x="503" y="8554"/>
                    <a:pt x="967" y="8579"/>
                    <a:pt x="1430" y="8579"/>
                  </a:cubicBezTo>
                  <a:cubicBezTo>
                    <a:pt x="2032" y="8579"/>
                    <a:pt x="2634" y="8538"/>
                    <a:pt x="3239" y="8531"/>
                  </a:cubicBezTo>
                  <a:cubicBezTo>
                    <a:pt x="3751" y="8531"/>
                    <a:pt x="4263" y="8543"/>
                    <a:pt x="4775" y="8567"/>
                  </a:cubicBezTo>
                  <a:cubicBezTo>
                    <a:pt x="5394" y="8591"/>
                    <a:pt x="5954" y="8614"/>
                    <a:pt x="6513" y="8888"/>
                  </a:cubicBezTo>
                  <a:lnTo>
                    <a:pt x="6525" y="8888"/>
                  </a:lnTo>
                  <a:cubicBezTo>
                    <a:pt x="6597" y="9126"/>
                    <a:pt x="6668" y="9376"/>
                    <a:pt x="6740" y="9626"/>
                  </a:cubicBezTo>
                  <a:cubicBezTo>
                    <a:pt x="6658" y="9607"/>
                    <a:pt x="6575" y="9598"/>
                    <a:pt x="6492" y="9598"/>
                  </a:cubicBezTo>
                  <a:cubicBezTo>
                    <a:pt x="5871" y="9598"/>
                    <a:pt x="5222" y="10099"/>
                    <a:pt x="4739" y="10424"/>
                  </a:cubicBezTo>
                  <a:cubicBezTo>
                    <a:pt x="3811" y="11079"/>
                    <a:pt x="2846" y="11746"/>
                    <a:pt x="1798" y="12210"/>
                  </a:cubicBezTo>
                  <a:cubicBezTo>
                    <a:pt x="2679" y="11829"/>
                    <a:pt x="3525" y="11365"/>
                    <a:pt x="4323" y="10853"/>
                  </a:cubicBezTo>
                  <a:cubicBezTo>
                    <a:pt x="4715" y="10603"/>
                    <a:pt x="5108" y="10377"/>
                    <a:pt x="5513" y="10162"/>
                  </a:cubicBezTo>
                  <a:cubicBezTo>
                    <a:pt x="5837" y="9979"/>
                    <a:pt x="6141" y="9820"/>
                    <a:pt x="6460" y="9820"/>
                  </a:cubicBezTo>
                  <a:cubicBezTo>
                    <a:pt x="6574" y="9820"/>
                    <a:pt x="6691" y="9841"/>
                    <a:pt x="6811" y="9888"/>
                  </a:cubicBezTo>
                  <a:cubicBezTo>
                    <a:pt x="6859" y="10055"/>
                    <a:pt x="6906" y="10210"/>
                    <a:pt x="6954" y="10377"/>
                  </a:cubicBezTo>
                  <a:cubicBezTo>
                    <a:pt x="7049" y="10734"/>
                    <a:pt x="7156" y="11079"/>
                    <a:pt x="7251" y="11436"/>
                  </a:cubicBezTo>
                  <a:cubicBezTo>
                    <a:pt x="6859" y="11555"/>
                    <a:pt x="6501" y="12162"/>
                    <a:pt x="6335" y="12448"/>
                  </a:cubicBezTo>
                  <a:cubicBezTo>
                    <a:pt x="5823" y="13258"/>
                    <a:pt x="5370" y="14139"/>
                    <a:pt x="4692" y="14841"/>
                  </a:cubicBezTo>
                  <a:cubicBezTo>
                    <a:pt x="4682" y="14860"/>
                    <a:pt x="4694" y="14885"/>
                    <a:pt x="4711" y="14885"/>
                  </a:cubicBezTo>
                  <a:cubicBezTo>
                    <a:pt x="4716" y="14885"/>
                    <a:pt x="4722" y="14883"/>
                    <a:pt x="4727" y="14877"/>
                  </a:cubicBezTo>
                  <a:cubicBezTo>
                    <a:pt x="5204" y="14413"/>
                    <a:pt x="5620" y="13889"/>
                    <a:pt x="5978" y="13329"/>
                  </a:cubicBezTo>
                  <a:cubicBezTo>
                    <a:pt x="6168" y="13032"/>
                    <a:pt x="6359" y="12734"/>
                    <a:pt x="6561" y="12436"/>
                  </a:cubicBezTo>
                  <a:cubicBezTo>
                    <a:pt x="6740" y="12162"/>
                    <a:pt x="6966" y="11734"/>
                    <a:pt x="7299" y="11662"/>
                  </a:cubicBezTo>
                  <a:cubicBezTo>
                    <a:pt x="7525" y="12472"/>
                    <a:pt x="7728" y="13282"/>
                    <a:pt x="7894" y="14103"/>
                  </a:cubicBezTo>
                  <a:cubicBezTo>
                    <a:pt x="8025" y="14710"/>
                    <a:pt x="8133" y="15318"/>
                    <a:pt x="8216" y="15937"/>
                  </a:cubicBezTo>
                  <a:cubicBezTo>
                    <a:pt x="8299" y="16556"/>
                    <a:pt x="8240" y="17258"/>
                    <a:pt x="8478" y="17818"/>
                  </a:cubicBezTo>
                  <a:cubicBezTo>
                    <a:pt x="8511" y="17883"/>
                    <a:pt x="8571" y="17914"/>
                    <a:pt x="8631" y="17914"/>
                  </a:cubicBezTo>
                  <a:cubicBezTo>
                    <a:pt x="8702" y="17914"/>
                    <a:pt x="8774" y="17871"/>
                    <a:pt x="8799" y="17794"/>
                  </a:cubicBezTo>
                  <a:cubicBezTo>
                    <a:pt x="8954" y="17282"/>
                    <a:pt x="8799" y="16651"/>
                    <a:pt x="8740" y="16139"/>
                  </a:cubicBezTo>
                  <a:cubicBezTo>
                    <a:pt x="8645" y="15484"/>
                    <a:pt x="8537" y="14841"/>
                    <a:pt x="8394" y="14198"/>
                  </a:cubicBezTo>
                  <a:cubicBezTo>
                    <a:pt x="8216" y="13341"/>
                    <a:pt x="7990" y="12484"/>
                    <a:pt x="7752" y="11639"/>
                  </a:cubicBezTo>
                  <a:lnTo>
                    <a:pt x="7752" y="11639"/>
                  </a:lnTo>
                  <a:cubicBezTo>
                    <a:pt x="8037" y="11662"/>
                    <a:pt x="8383" y="11972"/>
                    <a:pt x="8585" y="12079"/>
                  </a:cubicBezTo>
                  <a:cubicBezTo>
                    <a:pt x="8835" y="12246"/>
                    <a:pt x="9097" y="12401"/>
                    <a:pt x="9371" y="12543"/>
                  </a:cubicBezTo>
                  <a:cubicBezTo>
                    <a:pt x="9883" y="12805"/>
                    <a:pt x="10419" y="13044"/>
                    <a:pt x="10954" y="13246"/>
                  </a:cubicBezTo>
                  <a:cubicBezTo>
                    <a:pt x="10959" y="13248"/>
                    <a:pt x="10964" y="13248"/>
                    <a:pt x="10967" y="13248"/>
                  </a:cubicBezTo>
                  <a:cubicBezTo>
                    <a:pt x="10990" y="13248"/>
                    <a:pt x="10987" y="13220"/>
                    <a:pt x="10966" y="13210"/>
                  </a:cubicBezTo>
                  <a:cubicBezTo>
                    <a:pt x="10169" y="12889"/>
                    <a:pt x="9466" y="12424"/>
                    <a:pt x="8740" y="11960"/>
                  </a:cubicBezTo>
                  <a:cubicBezTo>
                    <a:pt x="8540" y="11831"/>
                    <a:pt x="8051" y="11400"/>
                    <a:pt x="7694" y="11400"/>
                  </a:cubicBezTo>
                  <a:cubicBezTo>
                    <a:pt x="7690" y="11400"/>
                    <a:pt x="7685" y="11400"/>
                    <a:pt x="7680" y="11401"/>
                  </a:cubicBezTo>
                  <a:cubicBezTo>
                    <a:pt x="7585" y="11055"/>
                    <a:pt x="7490" y="10710"/>
                    <a:pt x="7382" y="10377"/>
                  </a:cubicBezTo>
                  <a:cubicBezTo>
                    <a:pt x="7335" y="10222"/>
                    <a:pt x="7287" y="10067"/>
                    <a:pt x="7240" y="9912"/>
                  </a:cubicBezTo>
                  <a:cubicBezTo>
                    <a:pt x="7639" y="9737"/>
                    <a:pt x="8057" y="9687"/>
                    <a:pt x="8483" y="9687"/>
                  </a:cubicBezTo>
                  <a:cubicBezTo>
                    <a:pt x="9009" y="9687"/>
                    <a:pt x="9547" y="9763"/>
                    <a:pt x="10073" y="9769"/>
                  </a:cubicBezTo>
                  <a:cubicBezTo>
                    <a:pt x="10100" y="9770"/>
                    <a:pt x="10127" y="9770"/>
                    <a:pt x="10155" y="9770"/>
                  </a:cubicBezTo>
                  <a:cubicBezTo>
                    <a:pt x="11077" y="9770"/>
                    <a:pt x="11957" y="9577"/>
                    <a:pt x="12859" y="9531"/>
                  </a:cubicBezTo>
                  <a:cubicBezTo>
                    <a:pt x="12883" y="9531"/>
                    <a:pt x="12883" y="9507"/>
                    <a:pt x="12859" y="9507"/>
                  </a:cubicBezTo>
                  <a:cubicBezTo>
                    <a:pt x="12796" y="9505"/>
                    <a:pt x="12732" y="9504"/>
                    <a:pt x="12669" y="9504"/>
                  </a:cubicBezTo>
                  <a:cubicBezTo>
                    <a:pt x="11879" y="9504"/>
                    <a:pt x="11095" y="9663"/>
                    <a:pt x="10300" y="9663"/>
                  </a:cubicBezTo>
                  <a:cubicBezTo>
                    <a:pt x="10130" y="9663"/>
                    <a:pt x="9959" y="9656"/>
                    <a:pt x="9788" y="9638"/>
                  </a:cubicBezTo>
                  <a:cubicBezTo>
                    <a:pt x="9287" y="9577"/>
                    <a:pt x="8786" y="9494"/>
                    <a:pt x="8292" y="9494"/>
                  </a:cubicBezTo>
                  <a:cubicBezTo>
                    <a:pt x="7917" y="9494"/>
                    <a:pt x="7545" y="9542"/>
                    <a:pt x="7180" y="9686"/>
                  </a:cubicBezTo>
                  <a:cubicBezTo>
                    <a:pt x="7061" y="9317"/>
                    <a:pt x="6942" y="8936"/>
                    <a:pt x="6823" y="8555"/>
                  </a:cubicBezTo>
                  <a:cubicBezTo>
                    <a:pt x="7478" y="7817"/>
                    <a:pt x="8525" y="7388"/>
                    <a:pt x="9395" y="6995"/>
                  </a:cubicBezTo>
                  <a:cubicBezTo>
                    <a:pt x="10395" y="6578"/>
                    <a:pt x="11335" y="6043"/>
                    <a:pt x="12228" y="5424"/>
                  </a:cubicBezTo>
                  <a:cubicBezTo>
                    <a:pt x="12238" y="5414"/>
                    <a:pt x="12232" y="5397"/>
                    <a:pt x="12217" y="5397"/>
                  </a:cubicBezTo>
                  <a:cubicBezTo>
                    <a:pt x="12213" y="5397"/>
                    <a:pt x="12209" y="5397"/>
                    <a:pt x="12204" y="5400"/>
                  </a:cubicBezTo>
                  <a:cubicBezTo>
                    <a:pt x="11181" y="6019"/>
                    <a:pt x="10109" y="6567"/>
                    <a:pt x="9014" y="7055"/>
                  </a:cubicBezTo>
                  <a:cubicBezTo>
                    <a:pt x="8490" y="7293"/>
                    <a:pt x="7990" y="7555"/>
                    <a:pt x="7502" y="7864"/>
                  </a:cubicBezTo>
                  <a:cubicBezTo>
                    <a:pt x="7240" y="8007"/>
                    <a:pt x="7001" y="8186"/>
                    <a:pt x="6787" y="8388"/>
                  </a:cubicBezTo>
                  <a:cubicBezTo>
                    <a:pt x="6644" y="7948"/>
                    <a:pt x="6501" y="7495"/>
                    <a:pt x="6359" y="7055"/>
                  </a:cubicBezTo>
                  <a:cubicBezTo>
                    <a:pt x="6787" y="6138"/>
                    <a:pt x="7502" y="5459"/>
                    <a:pt x="8240" y="4804"/>
                  </a:cubicBezTo>
                  <a:cubicBezTo>
                    <a:pt x="8252" y="4793"/>
                    <a:pt x="8252" y="4781"/>
                    <a:pt x="8252" y="4781"/>
                  </a:cubicBezTo>
                  <a:cubicBezTo>
                    <a:pt x="8287" y="4745"/>
                    <a:pt x="8323" y="4721"/>
                    <a:pt x="8347" y="4673"/>
                  </a:cubicBezTo>
                  <a:lnTo>
                    <a:pt x="8394" y="4626"/>
                  </a:lnTo>
                  <a:lnTo>
                    <a:pt x="8406" y="4626"/>
                  </a:lnTo>
                  <a:cubicBezTo>
                    <a:pt x="9002" y="4031"/>
                    <a:pt x="9573" y="3435"/>
                    <a:pt x="10109" y="2792"/>
                  </a:cubicBezTo>
                  <a:cubicBezTo>
                    <a:pt x="10117" y="2784"/>
                    <a:pt x="10114" y="2775"/>
                    <a:pt x="10103" y="2775"/>
                  </a:cubicBezTo>
                  <a:cubicBezTo>
                    <a:pt x="10098" y="2775"/>
                    <a:pt x="10092" y="2777"/>
                    <a:pt x="10085" y="2780"/>
                  </a:cubicBezTo>
                  <a:cubicBezTo>
                    <a:pt x="9490" y="3423"/>
                    <a:pt x="8895" y="4054"/>
                    <a:pt x="8252" y="4650"/>
                  </a:cubicBezTo>
                  <a:cubicBezTo>
                    <a:pt x="8240" y="4650"/>
                    <a:pt x="8240" y="4662"/>
                    <a:pt x="8240" y="4685"/>
                  </a:cubicBezTo>
                  <a:cubicBezTo>
                    <a:pt x="8216" y="4685"/>
                    <a:pt x="8204" y="4697"/>
                    <a:pt x="8192" y="4721"/>
                  </a:cubicBezTo>
                  <a:cubicBezTo>
                    <a:pt x="8192" y="4721"/>
                    <a:pt x="8180" y="4733"/>
                    <a:pt x="8168" y="4733"/>
                  </a:cubicBezTo>
                  <a:cubicBezTo>
                    <a:pt x="7466" y="5352"/>
                    <a:pt x="6740" y="5983"/>
                    <a:pt x="6287" y="6805"/>
                  </a:cubicBezTo>
                  <a:cubicBezTo>
                    <a:pt x="6132" y="6305"/>
                    <a:pt x="5989" y="5793"/>
                    <a:pt x="5847" y="5281"/>
                  </a:cubicBezTo>
                  <a:cubicBezTo>
                    <a:pt x="5930" y="4590"/>
                    <a:pt x="6263" y="3983"/>
                    <a:pt x="6620" y="3388"/>
                  </a:cubicBezTo>
                  <a:cubicBezTo>
                    <a:pt x="7049" y="2673"/>
                    <a:pt x="7418" y="1935"/>
                    <a:pt x="7787" y="1197"/>
                  </a:cubicBezTo>
                  <a:cubicBezTo>
                    <a:pt x="7787" y="1185"/>
                    <a:pt x="7775" y="1185"/>
                    <a:pt x="7775" y="1185"/>
                  </a:cubicBezTo>
                  <a:cubicBezTo>
                    <a:pt x="7359" y="2006"/>
                    <a:pt x="6882" y="2768"/>
                    <a:pt x="6406" y="3554"/>
                  </a:cubicBezTo>
                  <a:cubicBezTo>
                    <a:pt x="6120" y="3995"/>
                    <a:pt x="5906" y="4471"/>
                    <a:pt x="5763" y="4983"/>
                  </a:cubicBezTo>
                  <a:cubicBezTo>
                    <a:pt x="5573" y="4245"/>
                    <a:pt x="5406" y="3507"/>
                    <a:pt x="5263" y="2768"/>
                  </a:cubicBezTo>
                  <a:cubicBezTo>
                    <a:pt x="5263" y="2745"/>
                    <a:pt x="5251" y="2745"/>
                    <a:pt x="5239" y="2733"/>
                  </a:cubicBezTo>
                  <a:cubicBezTo>
                    <a:pt x="5204" y="2578"/>
                    <a:pt x="5180" y="2423"/>
                    <a:pt x="5156" y="2268"/>
                  </a:cubicBezTo>
                  <a:cubicBezTo>
                    <a:pt x="5073" y="1506"/>
                    <a:pt x="5025" y="756"/>
                    <a:pt x="4835" y="18"/>
                  </a:cubicBezTo>
                  <a:cubicBezTo>
                    <a:pt x="4835" y="6"/>
                    <a:pt x="4829" y="0"/>
                    <a:pt x="48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8" name="Google Shape;508;p6"/>
          <p:cNvGrpSpPr/>
          <p:nvPr/>
        </p:nvGrpSpPr>
        <p:grpSpPr>
          <a:xfrm flipH="1" rot="-8220563">
            <a:off x="8782148" y="-799886"/>
            <a:ext cx="939578" cy="2149414"/>
            <a:chOff x="5067575" y="3176425"/>
            <a:chExt cx="473000" cy="1081975"/>
          </a:xfrm>
        </p:grpSpPr>
        <p:sp>
          <p:nvSpPr>
            <p:cNvPr id="509" name="Google Shape;509;p6"/>
            <p:cNvSpPr/>
            <p:nvPr/>
          </p:nvSpPr>
          <p:spPr>
            <a:xfrm>
              <a:off x="5067875" y="3176425"/>
              <a:ext cx="472700" cy="964425"/>
            </a:xfrm>
            <a:custGeom>
              <a:rect b="b" l="l" r="r" t="t"/>
              <a:pathLst>
                <a:path extrusionOk="0" h="38577" w="18908">
                  <a:moveTo>
                    <a:pt x="16122" y="0"/>
                  </a:moveTo>
                  <a:cubicBezTo>
                    <a:pt x="16122" y="0"/>
                    <a:pt x="14824" y="702"/>
                    <a:pt x="11205" y="2381"/>
                  </a:cubicBezTo>
                  <a:cubicBezTo>
                    <a:pt x="7597" y="4060"/>
                    <a:pt x="1" y="11632"/>
                    <a:pt x="2096" y="24360"/>
                  </a:cubicBezTo>
                  <a:cubicBezTo>
                    <a:pt x="4013" y="35981"/>
                    <a:pt x="10502" y="38576"/>
                    <a:pt x="10502" y="38576"/>
                  </a:cubicBezTo>
                  <a:cubicBezTo>
                    <a:pt x="10502" y="38576"/>
                    <a:pt x="18908" y="31849"/>
                    <a:pt x="17848" y="18669"/>
                  </a:cubicBezTo>
                  <a:cubicBezTo>
                    <a:pt x="16741" y="4905"/>
                    <a:pt x="16122" y="0"/>
                    <a:pt x="161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6"/>
            <p:cNvSpPr/>
            <p:nvPr/>
          </p:nvSpPr>
          <p:spPr>
            <a:xfrm>
              <a:off x="5067575" y="3176425"/>
              <a:ext cx="403350" cy="964425"/>
            </a:xfrm>
            <a:custGeom>
              <a:rect b="b" l="l" r="r" t="t"/>
              <a:pathLst>
                <a:path extrusionOk="0" h="38577" w="16134">
                  <a:moveTo>
                    <a:pt x="16134" y="0"/>
                  </a:moveTo>
                  <a:cubicBezTo>
                    <a:pt x="16134" y="0"/>
                    <a:pt x="14836" y="703"/>
                    <a:pt x="11217" y="2381"/>
                  </a:cubicBezTo>
                  <a:cubicBezTo>
                    <a:pt x="7609" y="4060"/>
                    <a:pt x="1" y="11632"/>
                    <a:pt x="2096" y="24360"/>
                  </a:cubicBezTo>
                  <a:cubicBezTo>
                    <a:pt x="4013" y="35981"/>
                    <a:pt x="10514" y="38576"/>
                    <a:pt x="10514" y="38576"/>
                  </a:cubicBezTo>
                  <a:cubicBezTo>
                    <a:pt x="10514" y="38576"/>
                    <a:pt x="10597" y="38505"/>
                    <a:pt x="10764" y="38362"/>
                  </a:cubicBezTo>
                  <a:cubicBezTo>
                    <a:pt x="9800" y="35600"/>
                    <a:pt x="8883" y="31897"/>
                    <a:pt x="8181" y="26920"/>
                  </a:cubicBezTo>
                  <a:cubicBezTo>
                    <a:pt x="5526" y="8061"/>
                    <a:pt x="16133" y="1"/>
                    <a:pt x="161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6"/>
            <p:cNvSpPr/>
            <p:nvPr/>
          </p:nvSpPr>
          <p:spPr>
            <a:xfrm>
              <a:off x="5249150" y="3221450"/>
              <a:ext cx="178150" cy="1036950"/>
            </a:xfrm>
            <a:custGeom>
              <a:rect b="b" l="l" r="r" t="t"/>
              <a:pathLst>
                <a:path extrusionOk="0" h="41478" w="7126">
                  <a:moveTo>
                    <a:pt x="6845" y="1"/>
                  </a:moveTo>
                  <a:cubicBezTo>
                    <a:pt x="6807" y="1"/>
                    <a:pt x="6771" y="14"/>
                    <a:pt x="6740" y="44"/>
                  </a:cubicBezTo>
                  <a:cubicBezTo>
                    <a:pt x="4358" y="2461"/>
                    <a:pt x="3275" y="5640"/>
                    <a:pt x="2251" y="8807"/>
                  </a:cubicBezTo>
                  <a:cubicBezTo>
                    <a:pt x="1084" y="12332"/>
                    <a:pt x="417" y="16023"/>
                    <a:pt x="275" y="19737"/>
                  </a:cubicBezTo>
                  <a:cubicBezTo>
                    <a:pt x="1" y="27250"/>
                    <a:pt x="751" y="34977"/>
                    <a:pt x="5216" y="41288"/>
                  </a:cubicBezTo>
                  <a:cubicBezTo>
                    <a:pt x="5312" y="41421"/>
                    <a:pt x="5435" y="41477"/>
                    <a:pt x="5556" y="41477"/>
                  </a:cubicBezTo>
                  <a:cubicBezTo>
                    <a:pt x="5900" y="41477"/>
                    <a:pt x="6238" y="41032"/>
                    <a:pt x="5966" y="40645"/>
                  </a:cubicBezTo>
                  <a:cubicBezTo>
                    <a:pt x="1680" y="34537"/>
                    <a:pt x="929" y="26857"/>
                    <a:pt x="1179" y="19606"/>
                  </a:cubicBezTo>
                  <a:cubicBezTo>
                    <a:pt x="1310" y="16070"/>
                    <a:pt x="1751" y="12641"/>
                    <a:pt x="2787" y="9236"/>
                  </a:cubicBezTo>
                  <a:cubicBezTo>
                    <a:pt x="3739" y="6152"/>
                    <a:pt x="4775" y="2735"/>
                    <a:pt x="7014" y="295"/>
                  </a:cubicBezTo>
                  <a:cubicBezTo>
                    <a:pt x="7126" y="173"/>
                    <a:pt x="6981" y="1"/>
                    <a:pt x="6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6"/>
            <p:cNvSpPr/>
            <p:nvPr/>
          </p:nvSpPr>
          <p:spPr>
            <a:xfrm>
              <a:off x="5111350" y="3176425"/>
              <a:ext cx="404525" cy="893625"/>
            </a:xfrm>
            <a:custGeom>
              <a:rect b="b" l="l" r="r" t="t"/>
              <a:pathLst>
                <a:path extrusionOk="0" h="35745" w="16181">
                  <a:moveTo>
                    <a:pt x="14383" y="0"/>
                  </a:moveTo>
                  <a:cubicBezTo>
                    <a:pt x="14383" y="0"/>
                    <a:pt x="14264" y="60"/>
                    <a:pt x="14014" y="179"/>
                  </a:cubicBezTo>
                  <a:cubicBezTo>
                    <a:pt x="13347" y="869"/>
                    <a:pt x="12680" y="1560"/>
                    <a:pt x="12002" y="2238"/>
                  </a:cubicBezTo>
                  <a:cubicBezTo>
                    <a:pt x="11983" y="2257"/>
                    <a:pt x="12001" y="2297"/>
                    <a:pt x="12021" y="2297"/>
                  </a:cubicBezTo>
                  <a:cubicBezTo>
                    <a:pt x="12026" y="2297"/>
                    <a:pt x="12032" y="2294"/>
                    <a:pt x="12037" y="2286"/>
                  </a:cubicBezTo>
                  <a:cubicBezTo>
                    <a:pt x="12835" y="1572"/>
                    <a:pt x="13633" y="833"/>
                    <a:pt x="14383" y="60"/>
                  </a:cubicBezTo>
                  <a:cubicBezTo>
                    <a:pt x="14383" y="12"/>
                    <a:pt x="14383" y="0"/>
                    <a:pt x="14383" y="0"/>
                  </a:cubicBezTo>
                  <a:close/>
                  <a:moveTo>
                    <a:pt x="11430" y="1453"/>
                  </a:moveTo>
                  <a:lnTo>
                    <a:pt x="11228" y="1548"/>
                  </a:lnTo>
                  <a:cubicBezTo>
                    <a:pt x="11252" y="1976"/>
                    <a:pt x="11347" y="2417"/>
                    <a:pt x="11621" y="2679"/>
                  </a:cubicBezTo>
                  <a:cubicBezTo>
                    <a:pt x="11636" y="2695"/>
                    <a:pt x="11654" y="2701"/>
                    <a:pt x="11671" y="2701"/>
                  </a:cubicBezTo>
                  <a:cubicBezTo>
                    <a:pt x="11719" y="2701"/>
                    <a:pt x="11764" y="2651"/>
                    <a:pt x="11764" y="2607"/>
                  </a:cubicBezTo>
                  <a:cubicBezTo>
                    <a:pt x="11740" y="2346"/>
                    <a:pt x="11585" y="2096"/>
                    <a:pt x="11525" y="1834"/>
                  </a:cubicBezTo>
                  <a:cubicBezTo>
                    <a:pt x="11490" y="1715"/>
                    <a:pt x="11454" y="1584"/>
                    <a:pt x="11430" y="1453"/>
                  </a:cubicBezTo>
                  <a:close/>
                  <a:moveTo>
                    <a:pt x="14550" y="1429"/>
                  </a:moveTo>
                  <a:cubicBezTo>
                    <a:pt x="13430" y="2643"/>
                    <a:pt x="12121" y="3679"/>
                    <a:pt x="10597" y="4286"/>
                  </a:cubicBezTo>
                  <a:cubicBezTo>
                    <a:pt x="10454" y="3810"/>
                    <a:pt x="10204" y="3358"/>
                    <a:pt x="10061" y="2881"/>
                  </a:cubicBezTo>
                  <a:cubicBezTo>
                    <a:pt x="9978" y="2655"/>
                    <a:pt x="9918" y="2417"/>
                    <a:pt x="9870" y="2191"/>
                  </a:cubicBezTo>
                  <a:lnTo>
                    <a:pt x="9668" y="2286"/>
                  </a:lnTo>
                  <a:cubicBezTo>
                    <a:pt x="9763" y="3048"/>
                    <a:pt x="9989" y="3810"/>
                    <a:pt x="10430" y="4346"/>
                  </a:cubicBezTo>
                  <a:lnTo>
                    <a:pt x="10382" y="4370"/>
                  </a:lnTo>
                  <a:cubicBezTo>
                    <a:pt x="10338" y="4392"/>
                    <a:pt x="10355" y="4454"/>
                    <a:pt x="10396" y="4454"/>
                  </a:cubicBezTo>
                  <a:cubicBezTo>
                    <a:pt x="10399" y="4454"/>
                    <a:pt x="10403" y="4454"/>
                    <a:pt x="10406" y="4453"/>
                  </a:cubicBezTo>
                  <a:cubicBezTo>
                    <a:pt x="11537" y="4286"/>
                    <a:pt x="12573" y="3453"/>
                    <a:pt x="13418" y="2727"/>
                  </a:cubicBezTo>
                  <a:cubicBezTo>
                    <a:pt x="13823" y="2381"/>
                    <a:pt x="14204" y="2000"/>
                    <a:pt x="14561" y="1607"/>
                  </a:cubicBezTo>
                  <a:cubicBezTo>
                    <a:pt x="14561" y="1548"/>
                    <a:pt x="14550" y="1488"/>
                    <a:pt x="14550" y="1429"/>
                  </a:cubicBezTo>
                  <a:close/>
                  <a:moveTo>
                    <a:pt x="14716" y="3084"/>
                  </a:moveTo>
                  <a:cubicBezTo>
                    <a:pt x="14133" y="3679"/>
                    <a:pt x="13514" y="4239"/>
                    <a:pt x="12871" y="4751"/>
                  </a:cubicBezTo>
                  <a:cubicBezTo>
                    <a:pt x="12573" y="4989"/>
                    <a:pt x="10490" y="6584"/>
                    <a:pt x="9608" y="6810"/>
                  </a:cubicBezTo>
                  <a:cubicBezTo>
                    <a:pt x="8882" y="5727"/>
                    <a:pt x="8192" y="4667"/>
                    <a:pt x="7680" y="3489"/>
                  </a:cubicBezTo>
                  <a:lnTo>
                    <a:pt x="7525" y="3596"/>
                  </a:lnTo>
                  <a:cubicBezTo>
                    <a:pt x="7952" y="4760"/>
                    <a:pt x="8522" y="5888"/>
                    <a:pt x="9317" y="6827"/>
                  </a:cubicBezTo>
                  <a:lnTo>
                    <a:pt x="9317" y="6827"/>
                  </a:lnTo>
                  <a:cubicBezTo>
                    <a:pt x="9287" y="6814"/>
                    <a:pt x="9259" y="6793"/>
                    <a:pt x="9239" y="6763"/>
                  </a:cubicBezTo>
                  <a:cubicBezTo>
                    <a:pt x="9235" y="6746"/>
                    <a:pt x="9224" y="6740"/>
                    <a:pt x="9212" y="6740"/>
                  </a:cubicBezTo>
                  <a:cubicBezTo>
                    <a:pt x="9189" y="6740"/>
                    <a:pt x="9164" y="6763"/>
                    <a:pt x="9180" y="6787"/>
                  </a:cubicBezTo>
                  <a:cubicBezTo>
                    <a:pt x="9243" y="6940"/>
                    <a:pt x="9372" y="7003"/>
                    <a:pt x="9542" y="7003"/>
                  </a:cubicBezTo>
                  <a:cubicBezTo>
                    <a:pt x="10270" y="7003"/>
                    <a:pt x="11755" y="5842"/>
                    <a:pt x="12073" y="5620"/>
                  </a:cubicBezTo>
                  <a:cubicBezTo>
                    <a:pt x="13037" y="4977"/>
                    <a:pt x="13930" y="4239"/>
                    <a:pt x="14752" y="3441"/>
                  </a:cubicBezTo>
                  <a:cubicBezTo>
                    <a:pt x="14740" y="3322"/>
                    <a:pt x="14728" y="3203"/>
                    <a:pt x="14716" y="3084"/>
                  </a:cubicBezTo>
                  <a:close/>
                  <a:moveTo>
                    <a:pt x="5668" y="5286"/>
                  </a:moveTo>
                  <a:lnTo>
                    <a:pt x="5548" y="5405"/>
                  </a:lnTo>
                  <a:cubicBezTo>
                    <a:pt x="6084" y="6977"/>
                    <a:pt x="7025" y="8382"/>
                    <a:pt x="8263" y="9489"/>
                  </a:cubicBezTo>
                  <a:lnTo>
                    <a:pt x="8275" y="9489"/>
                  </a:lnTo>
                  <a:cubicBezTo>
                    <a:pt x="8275" y="9501"/>
                    <a:pt x="8287" y="9525"/>
                    <a:pt x="8311" y="9525"/>
                  </a:cubicBezTo>
                  <a:lnTo>
                    <a:pt x="8335" y="9549"/>
                  </a:lnTo>
                  <a:cubicBezTo>
                    <a:pt x="8352" y="9566"/>
                    <a:pt x="8374" y="9574"/>
                    <a:pt x="8397" y="9574"/>
                  </a:cubicBezTo>
                  <a:cubicBezTo>
                    <a:pt x="8437" y="9574"/>
                    <a:pt x="8479" y="9551"/>
                    <a:pt x="8501" y="9513"/>
                  </a:cubicBezTo>
                  <a:cubicBezTo>
                    <a:pt x="11109" y="9430"/>
                    <a:pt x="13311" y="7775"/>
                    <a:pt x="14990" y="5798"/>
                  </a:cubicBezTo>
                  <a:cubicBezTo>
                    <a:pt x="14978" y="5667"/>
                    <a:pt x="14966" y="5536"/>
                    <a:pt x="14954" y="5417"/>
                  </a:cubicBezTo>
                  <a:cubicBezTo>
                    <a:pt x="14300" y="6191"/>
                    <a:pt x="13633" y="6965"/>
                    <a:pt x="12823" y="7620"/>
                  </a:cubicBezTo>
                  <a:cubicBezTo>
                    <a:pt x="11609" y="8596"/>
                    <a:pt x="10109" y="9346"/>
                    <a:pt x="8525" y="9442"/>
                  </a:cubicBezTo>
                  <a:cubicBezTo>
                    <a:pt x="8513" y="9406"/>
                    <a:pt x="8501" y="9370"/>
                    <a:pt x="8477" y="9346"/>
                  </a:cubicBezTo>
                  <a:cubicBezTo>
                    <a:pt x="7227" y="8239"/>
                    <a:pt x="6263" y="6846"/>
                    <a:pt x="5668" y="5286"/>
                  </a:cubicBezTo>
                  <a:close/>
                  <a:moveTo>
                    <a:pt x="3882" y="7489"/>
                  </a:moveTo>
                  <a:lnTo>
                    <a:pt x="3798" y="7596"/>
                  </a:lnTo>
                  <a:cubicBezTo>
                    <a:pt x="4584" y="9430"/>
                    <a:pt x="5656" y="11275"/>
                    <a:pt x="7370" y="12299"/>
                  </a:cubicBezTo>
                  <a:cubicBezTo>
                    <a:pt x="7370" y="12311"/>
                    <a:pt x="7382" y="12323"/>
                    <a:pt x="7394" y="12323"/>
                  </a:cubicBezTo>
                  <a:lnTo>
                    <a:pt x="7406" y="12323"/>
                  </a:lnTo>
                  <a:lnTo>
                    <a:pt x="7489" y="12371"/>
                  </a:lnTo>
                  <a:cubicBezTo>
                    <a:pt x="7502" y="12379"/>
                    <a:pt x="7516" y="12383"/>
                    <a:pt x="7529" y="12383"/>
                  </a:cubicBezTo>
                  <a:cubicBezTo>
                    <a:pt x="7554" y="12383"/>
                    <a:pt x="7577" y="12370"/>
                    <a:pt x="7584" y="12347"/>
                  </a:cubicBezTo>
                  <a:cubicBezTo>
                    <a:pt x="7726" y="12362"/>
                    <a:pt x="7868" y="12369"/>
                    <a:pt x="8008" y="12369"/>
                  </a:cubicBezTo>
                  <a:cubicBezTo>
                    <a:pt x="9783" y="12369"/>
                    <a:pt x="11409" y="11231"/>
                    <a:pt x="12799" y="10216"/>
                  </a:cubicBezTo>
                  <a:cubicBezTo>
                    <a:pt x="13657" y="9596"/>
                    <a:pt x="14466" y="8918"/>
                    <a:pt x="15216" y="8192"/>
                  </a:cubicBezTo>
                  <a:cubicBezTo>
                    <a:pt x="15216" y="8096"/>
                    <a:pt x="15204" y="8001"/>
                    <a:pt x="15193" y="7918"/>
                  </a:cubicBezTo>
                  <a:cubicBezTo>
                    <a:pt x="14538" y="8561"/>
                    <a:pt x="13835" y="9168"/>
                    <a:pt x="13097" y="9739"/>
                  </a:cubicBezTo>
                  <a:cubicBezTo>
                    <a:pt x="11598" y="10892"/>
                    <a:pt x="9754" y="12268"/>
                    <a:pt x="7769" y="12268"/>
                  </a:cubicBezTo>
                  <a:cubicBezTo>
                    <a:pt x="7704" y="12268"/>
                    <a:pt x="7638" y="12266"/>
                    <a:pt x="7573" y="12263"/>
                  </a:cubicBezTo>
                  <a:cubicBezTo>
                    <a:pt x="7573" y="12252"/>
                    <a:pt x="7573" y="12252"/>
                    <a:pt x="7561" y="12252"/>
                  </a:cubicBezTo>
                  <a:cubicBezTo>
                    <a:pt x="6560" y="11466"/>
                    <a:pt x="5715" y="10644"/>
                    <a:pt x="5013" y="9573"/>
                  </a:cubicBezTo>
                  <a:cubicBezTo>
                    <a:pt x="4584" y="8906"/>
                    <a:pt x="4203" y="8203"/>
                    <a:pt x="3882" y="7489"/>
                  </a:cubicBezTo>
                  <a:close/>
                  <a:moveTo>
                    <a:pt x="2203" y="10299"/>
                  </a:moveTo>
                  <a:cubicBezTo>
                    <a:pt x="2179" y="10347"/>
                    <a:pt x="2155" y="10382"/>
                    <a:pt x="2131" y="10430"/>
                  </a:cubicBezTo>
                  <a:cubicBezTo>
                    <a:pt x="2584" y="11168"/>
                    <a:pt x="3108" y="11859"/>
                    <a:pt x="3715" y="12478"/>
                  </a:cubicBezTo>
                  <a:cubicBezTo>
                    <a:pt x="4608" y="13418"/>
                    <a:pt x="5751" y="14418"/>
                    <a:pt x="6977" y="14871"/>
                  </a:cubicBezTo>
                  <a:cubicBezTo>
                    <a:pt x="6983" y="14877"/>
                    <a:pt x="6989" y="14880"/>
                    <a:pt x="6997" y="14880"/>
                  </a:cubicBezTo>
                  <a:cubicBezTo>
                    <a:pt x="7004" y="14880"/>
                    <a:pt x="7013" y="14877"/>
                    <a:pt x="7025" y="14871"/>
                  </a:cubicBezTo>
                  <a:cubicBezTo>
                    <a:pt x="7430" y="15005"/>
                    <a:pt x="7848" y="15064"/>
                    <a:pt x="8273" y="15064"/>
                  </a:cubicBezTo>
                  <a:cubicBezTo>
                    <a:pt x="10071" y="15064"/>
                    <a:pt x="11974" y="14005"/>
                    <a:pt x="13371" y="13109"/>
                  </a:cubicBezTo>
                  <a:cubicBezTo>
                    <a:pt x="14121" y="12633"/>
                    <a:pt x="14835" y="12097"/>
                    <a:pt x="15514" y="11513"/>
                  </a:cubicBezTo>
                  <a:cubicBezTo>
                    <a:pt x="15502" y="11406"/>
                    <a:pt x="15490" y="11299"/>
                    <a:pt x="15490" y="11192"/>
                  </a:cubicBezTo>
                  <a:cubicBezTo>
                    <a:pt x="14883" y="11751"/>
                    <a:pt x="14240" y="12263"/>
                    <a:pt x="13549" y="12716"/>
                  </a:cubicBezTo>
                  <a:cubicBezTo>
                    <a:pt x="12585" y="13371"/>
                    <a:pt x="11561" y="13918"/>
                    <a:pt x="10490" y="14371"/>
                  </a:cubicBezTo>
                  <a:cubicBezTo>
                    <a:pt x="9621" y="14702"/>
                    <a:pt x="8787" y="14825"/>
                    <a:pt x="7915" y="14825"/>
                  </a:cubicBezTo>
                  <a:cubicBezTo>
                    <a:pt x="7627" y="14825"/>
                    <a:pt x="7335" y="14811"/>
                    <a:pt x="7037" y="14788"/>
                  </a:cubicBezTo>
                  <a:cubicBezTo>
                    <a:pt x="7037" y="14788"/>
                    <a:pt x="7025" y="14776"/>
                    <a:pt x="7025" y="14776"/>
                  </a:cubicBezTo>
                  <a:cubicBezTo>
                    <a:pt x="5870" y="13990"/>
                    <a:pt x="4751" y="13335"/>
                    <a:pt x="3763" y="12311"/>
                  </a:cubicBezTo>
                  <a:cubicBezTo>
                    <a:pt x="3179" y="11692"/>
                    <a:pt x="2655" y="11025"/>
                    <a:pt x="2203" y="10299"/>
                  </a:cubicBezTo>
                  <a:close/>
                  <a:moveTo>
                    <a:pt x="941" y="13525"/>
                  </a:moveTo>
                  <a:cubicBezTo>
                    <a:pt x="929" y="13573"/>
                    <a:pt x="917" y="13633"/>
                    <a:pt x="893" y="13680"/>
                  </a:cubicBezTo>
                  <a:cubicBezTo>
                    <a:pt x="2179" y="15681"/>
                    <a:pt x="4322" y="17002"/>
                    <a:pt x="6489" y="18038"/>
                  </a:cubicBezTo>
                  <a:lnTo>
                    <a:pt x="6501" y="18038"/>
                  </a:lnTo>
                  <a:cubicBezTo>
                    <a:pt x="6513" y="18044"/>
                    <a:pt x="6524" y="18046"/>
                    <a:pt x="6535" y="18046"/>
                  </a:cubicBezTo>
                  <a:cubicBezTo>
                    <a:pt x="6611" y="18046"/>
                    <a:pt x="6654" y="17913"/>
                    <a:pt x="6560" y="17871"/>
                  </a:cubicBezTo>
                  <a:cubicBezTo>
                    <a:pt x="4429" y="16859"/>
                    <a:pt x="2262" y="15514"/>
                    <a:pt x="941" y="13525"/>
                  </a:cubicBezTo>
                  <a:close/>
                  <a:moveTo>
                    <a:pt x="15669" y="13287"/>
                  </a:moveTo>
                  <a:cubicBezTo>
                    <a:pt x="14776" y="14240"/>
                    <a:pt x="13788" y="15109"/>
                    <a:pt x="12716" y="15859"/>
                  </a:cubicBezTo>
                  <a:cubicBezTo>
                    <a:pt x="10775" y="17169"/>
                    <a:pt x="8573" y="17990"/>
                    <a:pt x="6227" y="18086"/>
                  </a:cubicBezTo>
                  <a:lnTo>
                    <a:pt x="6227" y="18074"/>
                  </a:lnTo>
                  <a:cubicBezTo>
                    <a:pt x="6179" y="18074"/>
                    <a:pt x="6179" y="18157"/>
                    <a:pt x="6227" y="18157"/>
                  </a:cubicBezTo>
                  <a:cubicBezTo>
                    <a:pt x="6320" y="18160"/>
                    <a:pt x="6412" y="18161"/>
                    <a:pt x="6505" y="18161"/>
                  </a:cubicBezTo>
                  <a:cubicBezTo>
                    <a:pt x="9975" y="18161"/>
                    <a:pt x="13269" y="16220"/>
                    <a:pt x="15704" y="13692"/>
                  </a:cubicBezTo>
                  <a:cubicBezTo>
                    <a:pt x="15693" y="13549"/>
                    <a:pt x="15681" y="13418"/>
                    <a:pt x="15669" y="13287"/>
                  </a:cubicBezTo>
                  <a:close/>
                  <a:moveTo>
                    <a:pt x="15907" y="16085"/>
                  </a:moveTo>
                  <a:cubicBezTo>
                    <a:pt x="15097" y="16943"/>
                    <a:pt x="14204" y="17728"/>
                    <a:pt x="13252" y="18431"/>
                  </a:cubicBezTo>
                  <a:cubicBezTo>
                    <a:pt x="12240" y="19193"/>
                    <a:pt x="11204" y="19955"/>
                    <a:pt x="10061" y="20491"/>
                  </a:cubicBezTo>
                  <a:cubicBezTo>
                    <a:pt x="8870" y="21050"/>
                    <a:pt x="7656" y="21241"/>
                    <a:pt x="6370" y="21253"/>
                  </a:cubicBezTo>
                  <a:cubicBezTo>
                    <a:pt x="6358" y="21205"/>
                    <a:pt x="6334" y="21181"/>
                    <a:pt x="6299" y="21169"/>
                  </a:cubicBezTo>
                  <a:cubicBezTo>
                    <a:pt x="3810" y="20348"/>
                    <a:pt x="1679" y="18705"/>
                    <a:pt x="262" y="16502"/>
                  </a:cubicBezTo>
                  <a:cubicBezTo>
                    <a:pt x="250" y="16573"/>
                    <a:pt x="238" y="16633"/>
                    <a:pt x="226" y="16704"/>
                  </a:cubicBezTo>
                  <a:cubicBezTo>
                    <a:pt x="1548" y="18788"/>
                    <a:pt x="3524" y="20395"/>
                    <a:pt x="5846" y="21265"/>
                  </a:cubicBezTo>
                  <a:cubicBezTo>
                    <a:pt x="5834" y="21276"/>
                    <a:pt x="5846" y="21300"/>
                    <a:pt x="5858" y="21300"/>
                  </a:cubicBezTo>
                  <a:cubicBezTo>
                    <a:pt x="5870" y="21300"/>
                    <a:pt x="5941" y="21312"/>
                    <a:pt x="5977" y="21312"/>
                  </a:cubicBezTo>
                  <a:cubicBezTo>
                    <a:pt x="6060" y="21336"/>
                    <a:pt x="6132" y="21372"/>
                    <a:pt x="6203" y="21396"/>
                  </a:cubicBezTo>
                  <a:cubicBezTo>
                    <a:pt x="6219" y="21402"/>
                    <a:pt x="6235" y="21405"/>
                    <a:pt x="6251" y="21405"/>
                  </a:cubicBezTo>
                  <a:cubicBezTo>
                    <a:pt x="6293" y="21405"/>
                    <a:pt x="6332" y="21383"/>
                    <a:pt x="6358" y="21348"/>
                  </a:cubicBezTo>
                  <a:cubicBezTo>
                    <a:pt x="6553" y="21362"/>
                    <a:pt x="6748" y="21370"/>
                    <a:pt x="6943" y="21370"/>
                  </a:cubicBezTo>
                  <a:cubicBezTo>
                    <a:pt x="7865" y="21370"/>
                    <a:pt x="8779" y="21206"/>
                    <a:pt x="9644" y="20872"/>
                  </a:cubicBezTo>
                  <a:cubicBezTo>
                    <a:pt x="10918" y="20383"/>
                    <a:pt x="12049" y="19621"/>
                    <a:pt x="13133" y="18812"/>
                  </a:cubicBezTo>
                  <a:cubicBezTo>
                    <a:pt x="14133" y="18109"/>
                    <a:pt x="15073" y="17312"/>
                    <a:pt x="15943" y="16443"/>
                  </a:cubicBezTo>
                  <a:cubicBezTo>
                    <a:pt x="15931" y="16323"/>
                    <a:pt x="15919" y="16204"/>
                    <a:pt x="15907" y="16085"/>
                  </a:cubicBezTo>
                  <a:close/>
                  <a:moveTo>
                    <a:pt x="16169" y="19550"/>
                  </a:moveTo>
                  <a:lnTo>
                    <a:pt x="16133" y="19574"/>
                  </a:lnTo>
                  <a:cubicBezTo>
                    <a:pt x="15288" y="20348"/>
                    <a:pt x="14383" y="21050"/>
                    <a:pt x="13418" y="21681"/>
                  </a:cubicBezTo>
                  <a:cubicBezTo>
                    <a:pt x="12335" y="22419"/>
                    <a:pt x="11252" y="23181"/>
                    <a:pt x="9978" y="23574"/>
                  </a:cubicBezTo>
                  <a:cubicBezTo>
                    <a:pt x="8799" y="23943"/>
                    <a:pt x="7584" y="24027"/>
                    <a:pt x="6358" y="24086"/>
                  </a:cubicBezTo>
                  <a:cubicBezTo>
                    <a:pt x="6346" y="24074"/>
                    <a:pt x="6322" y="24063"/>
                    <a:pt x="6310" y="24063"/>
                  </a:cubicBezTo>
                  <a:cubicBezTo>
                    <a:pt x="3810" y="23598"/>
                    <a:pt x="1560" y="22241"/>
                    <a:pt x="0" y="20229"/>
                  </a:cubicBezTo>
                  <a:lnTo>
                    <a:pt x="0" y="20383"/>
                  </a:lnTo>
                  <a:cubicBezTo>
                    <a:pt x="1417" y="22277"/>
                    <a:pt x="3465" y="23598"/>
                    <a:pt x="5763" y="24134"/>
                  </a:cubicBezTo>
                  <a:lnTo>
                    <a:pt x="5775" y="24122"/>
                  </a:lnTo>
                  <a:lnTo>
                    <a:pt x="5775" y="24122"/>
                  </a:lnTo>
                  <a:cubicBezTo>
                    <a:pt x="5763" y="24146"/>
                    <a:pt x="5775" y="24182"/>
                    <a:pt x="5798" y="24182"/>
                  </a:cubicBezTo>
                  <a:lnTo>
                    <a:pt x="6108" y="24182"/>
                  </a:lnTo>
                  <a:cubicBezTo>
                    <a:pt x="6168" y="24193"/>
                    <a:pt x="6227" y="24205"/>
                    <a:pt x="6287" y="24217"/>
                  </a:cubicBezTo>
                  <a:cubicBezTo>
                    <a:pt x="6296" y="24220"/>
                    <a:pt x="6305" y="24222"/>
                    <a:pt x="6313" y="24222"/>
                  </a:cubicBezTo>
                  <a:cubicBezTo>
                    <a:pt x="6335" y="24222"/>
                    <a:pt x="6353" y="24211"/>
                    <a:pt x="6370" y="24193"/>
                  </a:cubicBezTo>
                  <a:cubicBezTo>
                    <a:pt x="6459" y="24195"/>
                    <a:pt x="6549" y="24196"/>
                    <a:pt x="6638" y="24196"/>
                  </a:cubicBezTo>
                  <a:cubicBezTo>
                    <a:pt x="7716" y="24196"/>
                    <a:pt x="8790" y="24063"/>
                    <a:pt x="9835" y="23789"/>
                  </a:cubicBezTo>
                  <a:cubicBezTo>
                    <a:pt x="11156" y="23431"/>
                    <a:pt x="12275" y="22681"/>
                    <a:pt x="13407" y="21955"/>
                  </a:cubicBezTo>
                  <a:cubicBezTo>
                    <a:pt x="14383" y="21348"/>
                    <a:pt x="15312" y="20669"/>
                    <a:pt x="16181" y="19919"/>
                  </a:cubicBezTo>
                  <a:cubicBezTo>
                    <a:pt x="16181" y="19800"/>
                    <a:pt x="16169" y="19669"/>
                    <a:pt x="16169" y="19550"/>
                  </a:cubicBezTo>
                  <a:close/>
                  <a:moveTo>
                    <a:pt x="16145" y="22658"/>
                  </a:moveTo>
                  <a:cubicBezTo>
                    <a:pt x="15121" y="23610"/>
                    <a:pt x="13978" y="24432"/>
                    <a:pt x="12764" y="25122"/>
                  </a:cubicBezTo>
                  <a:cubicBezTo>
                    <a:pt x="10763" y="26241"/>
                    <a:pt x="8644" y="26837"/>
                    <a:pt x="6418" y="27289"/>
                  </a:cubicBezTo>
                  <a:cubicBezTo>
                    <a:pt x="6394" y="27265"/>
                    <a:pt x="6370" y="27265"/>
                    <a:pt x="6346" y="27265"/>
                  </a:cubicBezTo>
                  <a:cubicBezTo>
                    <a:pt x="4144" y="26980"/>
                    <a:pt x="2108" y="26194"/>
                    <a:pt x="429" y="24825"/>
                  </a:cubicBezTo>
                  <a:lnTo>
                    <a:pt x="429" y="24825"/>
                  </a:lnTo>
                  <a:lnTo>
                    <a:pt x="464" y="25015"/>
                  </a:lnTo>
                  <a:cubicBezTo>
                    <a:pt x="2108" y="26420"/>
                    <a:pt x="4179" y="27361"/>
                    <a:pt x="6322" y="27515"/>
                  </a:cubicBezTo>
                  <a:cubicBezTo>
                    <a:pt x="6394" y="27515"/>
                    <a:pt x="6453" y="27456"/>
                    <a:pt x="6453" y="27384"/>
                  </a:cubicBezTo>
                  <a:cubicBezTo>
                    <a:pt x="8751" y="27218"/>
                    <a:pt x="11049" y="26360"/>
                    <a:pt x="13037" y="25253"/>
                  </a:cubicBezTo>
                  <a:cubicBezTo>
                    <a:pt x="14133" y="24646"/>
                    <a:pt x="15157" y="23932"/>
                    <a:pt x="16109" y="23122"/>
                  </a:cubicBezTo>
                  <a:cubicBezTo>
                    <a:pt x="16121" y="22967"/>
                    <a:pt x="16133" y="22812"/>
                    <a:pt x="16145" y="22658"/>
                  </a:cubicBezTo>
                  <a:close/>
                  <a:moveTo>
                    <a:pt x="15502" y="26980"/>
                  </a:moveTo>
                  <a:lnTo>
                    <a:pt x="15502" y="26980"/>
                  </a:lnTo>
                  <a:cubicBezTo>
                    <a:pt x="14752" y="27587"/>
                    <a:pt x="13942" y="28123"/>
                    <a:pt x="13073" y="28563"/>
                  </a:cubicBezTo>
                  <a:lnTo>
                    <a:pt x="13085" y="28563"/>
                  </a:lnTo>
                  <a:cubicBezTo>
                    <a:pt x="11265" y="29542"/>
                    <a:pt x="9342" y="30307"/>
                    <a:pt x="7284" y="30307"/>
                  </a:cubicBezTo>
                  <a:cubicBezTo>
                    <a:pt x="7013" y="30307"/>
                    <a:pt x="6740" y="30293"/>
                    <a:pt x="6465" y="30266"/>
                  </a:cubicBezTo>
                  <a:cubicBezTo>
                    <a:pt x="6461" y="30263"/>
                    <a:pt x="6456" y="30262"/>
                    <a:pt x="6452" y="30262"/>
                  </a:cubicBezTo>
                  <a:cubicBezTo>
                    <a:pt x="6433" y="30262"/>
                    <a:pt x="6418" y="30282"/>
                    <a:pt x="6418" y="30301"/>
                  </a:cubicBezTo>
                  <a:cubicBezTo>
                    <a:pt x="4644" y="30170"/>
                    <a:pt x="2917" y="29611"/>
                    <a:pt x="1393" y="28682"/>
                  </a:cubicBezTo>
                  <a:lnTo>
                    <a:pt x="1393" y="28682"/>
                  </a:lnTo>
                  <a:cubicBezTo>
                    <a:pt x="1417" y="28765"/>
                    <a:pt x="1453" y="28861"/>
                    <a:pt x="1477" y="28956"/>
                  </a:cubicBezTo>
                  <a:cubicBezTo>
                    <a:pt x="3036" y="29932"/>
                    <a:pt x="4846" y="30468"/>
                    <a:pt x="6691" y="30504"/>
                  </a:cubicBezTo>
                  <a:cubicBezTo>
                    <a:pt x="6751" y="30492"/>
                    <a:pt x="6787" y="30456"/>
                    <a:pt x="6787" y="30409"/>
                  </a:cubicBezTo>
                  <a:cubicBezTo>
                    <a:pt x="7103" y="30457"/>
                    <a:pt x="7420" y="30480"/>
                    <a:pt x="7736" y="30480"/>
                  </a:cubicBezTo>
                  <a:cubicBezTo>
                    <a:pt x="9744" y="30480"/>
                    <a:pt x="11737" y="29570"/>
                    <a:pt x="13454" y="28634"/>
                  </a:cubicBezTo>
                  <a:cubicBezTo>
                    <a:pt x="14133" y="28265"/>
                    <a:pt x="14788" y="27849"/>
                    <a:pt x="15407" y="27384"/>
                  </a:cubicBezTo>
                  <a:cubicBezTo>
                    <a:pt x="15443" y="27253"/>
                    <a:pt x="15466" y="27111"/>
                    <a:pt x="15502" y="26980"/>
                  </a:cubicBezTo>
                  <a:close/>
                  <a:moveTo>
                    <a:pt x="14466" y="30242"/>
                  </a:moveTo>
                  <a:lnTo>
                    <a:pt x="14466" y="30242"/>
                  </a:lnTo>
                  <a:cubicBezTo>
                    <a:pt x="13942" y="30694"/>
                    <a:pt x="13407" y="31135"/>
                    <a:pt x="12847" y="31540"/>
                  </a:cubicBezTo>
                  <a:cubicBezTo>
                    <a:pt x="11990" y="32183"/>
                    <a:pt x="11002" y="32635"/>
                    <a:pt x="9966" y="32897"/>
                  </a:cubicBezTo>
                  <a:cubicBezTo>
                    <a:pt x="9478" y="32992"/>
                    <a:pt x="8989" y="33076"/>
                    <a:pt x="8501" y="33135"/>
                  </a:cubicBezTo>
                  <a:cubicBezTo>
                    <a:pt x="8238" y="33170"/>
                    <a:pt x="7762" y="33289"/>
                    <a:pt x="7350" y="33289"/>
                  </a:cubicBezTo>
                  <a:cubicBezTo>
                    <a:pt x="7054" y="33289"/>
                    <a:pt x="6792" y="33227"/>
                    <a:pt x="6668" y="33028"/>
                  </a:cubicBezTo>
                  <a:cubicBezTo>
                    <a:pt x="6661" y="33018"/>
                    <a:pt x="6650" y="33013"/>
                    <a:pt x="6639" y="33013"/>
                  </a:cubicBezTo>
                  <a:cubicBezTo>
                    <a:pt x="6611" y="33013"/>
                    <a:pt x="6579" y="33041"/>
                    <a:pt x="6596" y="33076"/>
                  </a:cubicBezTo>
                  <a:cubicBezTo>
                    <a:pt x="6700" y="33248"/>
                    <a:pt x="6882" y="33365"/>
                    <a:pt x="7088" y="33373"/>
                  </a:cubicBezTo>
                  <a:lnTo>
                    <a:pt x="7088" y="33373"/>
                  </a:lnTo>
                  <a:cubicBezTo>
                    <a:pt x="5726" y="33348"/>
                    <a:pt x="4459" y="33192"/>
                    <a:pt x="3179" y="32659"/>
                  </a:cubicBezTo>
                  <a:cubicBezTo>
                    <a:pt x="3131" y="32647"/>
                    <a:pt x="3084" y="32623"/>
                    <a:pt x="3036" y="32599"/>
                  </a:cubicBezTo>
                  <a:lnTo>
                    <a:pt x="3036" y="32599"/>
                  </a:lnTo>
                  <a:cubicBezTo>
                    <a:pt x="3084" y="32671"/>
                    <a:pt x="3120" y="32754"/>
                    <a:pt x="3167" y="32837"/>
                  </a:cubicBezTo>
                  <a:cubicBezTo>
                    <a:pt x="4247" y="33313"/>
                    <a:pt x="5410" y="33558"/>
                    <a:pt x="6580" y="33558"/>
                  </a:cubicBezTo>
                  <a:cubicBezTo>
                    <a:pt x="6815" y="33558"/>
                    <a:pt x="7051" y="33548"/>
                    <a:pt x="7287" y="33528"/>
                  </a:cubicBezTo>
                  <a:cubicBezTo>
                    <a:pt x="7358" y="33516"/>
                    <a:pt x="7382" y="33421"/>
                    <a:pt x="7322" y="33385"/>
                  </a:cubicBezTo>
                  <a:cubicBezTo>
                    <a:pt x="7799" y="33385"/>
                    <a:pt x="8275" y="33337"/>
                    <a:pt x="8751" y="33266"/>
                  </a:cubicBezTo>
                  <a:cubicBezTo>
                    <a:pt x="9954" y="33135"/>
                    <a:pt x="11109" y="32837"/>
                    <a:pt x="12168" y="32218"/>
                  </a:cubicBezTo>
                  <a:cubicBezTo>
                    <a:pt x="12907" y="31766"/>
                    <a:pt x="13621" y="31254"/>
                    <a:pt x="14276" y="30694"/>
                  </a:cubicBezTo>
                  <a:cubicBezTo>
                    <a:pt x="14347" y="30551"/>
                    <a:pt x="14407" y="30397"/>
                    <a:pt x="14466" y="30242"/>
                  </a:cubicBezTo>
                  <a:close/>
                  <a:moveTo>
                    <a:pt x="12359" y="34338"/>
                  </a:moveTo>
                  <a:lnTo>
                    <a:pt x="12359" y="34338"/>
                  </a:lnTo>
                  <a:cubicBezTo>
                    <a:pt x="12311" y="34361"/>
                    <a:pt x="12275" y="34397"/>
                    <a:pt x="12228" y="34421"/>
                  </a:cubicBezTo>
                  <a:cubicBezTo>
                    <a:pt x="10993" y="35177"/>
                    <a:pt x="9582" y="35570"/>
                    <a:pt x="8140" y="35570"/>
                  </a:cubicBezTo>
                  <a:cubicBezTo>
                    <a:pt x="8039" y="35570"/>
                    <a:pt x="7937" y="35568"/>
                    <a:pt x="7834" y="35564"/>
                  </a:cubicBezTo>
                  <a:cubicBezTo>
                    <a:pt x="7823" y="35552"/>
                    <a:pt x="7811" y="35540"/>
                    <a:pt x="7787" y="35540"/>
                  </a:cubicBezTo>
                  <a:cubicBezTo>
                    <a:pt x="7263" y="35469"/>
                    <a:pt x="6715" y="35504"/>
                    <a:pt x="6179" y="35445"/>
                  </a:cubicBezTo>
                  <a:cubicBezTo>
                    <a:pt x="5691" y="35385"/>
                    <a:pt x="5203" y="35290"/>
                    <a:pt x="4739" y="35171"/>
                  </a:cubicBezTo>
                  <a:lnTo>
                    <a:pt x="4739" y="35171"/>
                  </a:lnTo>
                  <a:cubicBezTo>
                    <a:pt x="4775" y="35231"/>
                    <a:pt x="4822" y="35290"/>
                    <a:pt x="4870" y="35338"/>
                  </a:cubicBezTo>
                  <a:cubicBezTo>
                    <a:pt x="5614" y="35541"/>
                    <a:pt x="6445" y="35712"/>
                    <a:pt x="7222" y="35712"/>
                  </a:cubicBezTo>
                  <a:cubicBezTo>
                    <a:pt x="7402" y="35712"/>
                    <a:pt x="7579" y="35703"/>
                    <a:pt x="7751" y="35683"/>
                  </a:cubicBezTo>
                  <a:cubicBezTo>
                    <a:pt x="8027" y="35725"/>
                    <a:pt x="8303" y="35745"/>
                    <a:pt x="8580" y="35745"/>
                  </a:cubicBezTo>
                  <a:cubicBezTo>
                    <a:pt x="9796" y="35745"/>
                    <a:pt x="11006" y="35360"/>
                    <a:pt x="12073" y="34778"/>
                  </a:cubicBezTo>
                  <a:cubicBezTo>
                    <a:pt x="12168" y="34635"/>
                    <a:pt x="12264" y="34480"/>
                    <a:pt x="12359" y="3433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13" name="Google Shape;513;p6"/>
          <p:cNvPicPr preferRelativeResize="0"/>
          <p:nvPr/>
        </p:nvPicPr>
        <p:blipFill>
          <a:blip r:embed="rId2">
            <a:alphaModFix amt="49000"/>
          </a:blip>
          <a:stretch>
            <a:fillRect/>
          </a:stretch>
        </p:blipFill>
        <p:spPr>
          <a:xfrm rot="1802387">
            <a:off x="7868029" y="-1125783"/>
            <a:ext cx="3071170" cy="2747418"/>
          </a:xfrm>
          <a:prstGeom prst="rect">
            <a:avLst/>
          </a:prstGeom>
          <a:noFill/>
          <a:ln>
            <a:noFill/>
          </a:ln>
        </p:spPr>
      </p:pic>
      <p:pic>
        <p:nvPicPr>
          <p:cNvPr id="514" name="Google Shape;514;p6"/>
          <p:cNvPicPr preferRelativeResize="0"/>
          <p:nvPr/>
        </p:nvPicPr>
        <p:blipFill>
          <a:blip r:embed="rId2">
            <a:alphaModFix amt="49000"/>
          </a:blip>
          <a:stretch>
            <a:fillRect/>
          </a:stretch>
        </p:blipFill>
        <p:spPr>
          <a:xfrm rot="1802387">
            <a:off x="-1818896" y="-1708458"/>
            <a:ext cx="3071170" cy="2747418"/>
          </a:xfrm>
          <a:prstGeom prst="rect">
            <a:avLst/>
          </a:prstGeom>
          <a:noFill/>
          <a:ln>
            <a:noFill/>
          </a:ln>
        </p:spPr>
      </p:pic>
      <p:sp>
        <p:nvSpPr>
          <p:cNvPr id="515" name="Google Shape;515;p6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11_1_1_1">
    <p:spTree>
      <p:nvGrpSpPr>
        <p:cNvPr id="4022" name="Shape 4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23" name="Google Shape;4023;p51"/>
          <p:cNvGrpSpPr/>
          <p:nvPr/>
        </p:nvGrpSpPr>
        <p:grpSpPr>
          <a:xfrm rot="-1126758">
            <a:off x="8219740" y="3807370"/>
            <a:ext cx="1526569" cy="1507522"/>
            <a:chOff x="4045425" y="3839900"/>
            <a:chExt cx="559025" cy="552050"/>
          </a:xfrm>
        </p:grpSpPr>
        <p:sp>
          <p:nvSpPr>
            <p:cNvPr id="4024" name="Google Shape;4024;p51"/>
            <p:cNvSpPr/>
            <p:nvPr/>
          </p:nvSpPr>
          <p:spPr>
            <a:xfrm>
              <a:off x="4302300" y="3839900"/>
              <a:ext cx="67900" cy="274150"/>
            </a:xfrm>
            <a:custGeom>
              <a:rect b="b" l="l" r="r" t="t"/>
              <a:pathLst>
                <a:path extrusionOk="0" h="10966" w="2716">
                  <a:moveTo>
                    <a:pt x="406" y="0"/>
                  </a:moveTo>
                  <a:cubicBezTo>
                    <a:pt x="406" y="0"/>
                    <a:pt x="1" y="3572"/>
                    <a:pt x="156" y="5524"/>
                  </a:cubicBezTo>
                  <a:cubicBezTo>
                    <a:pt x="311" y="7477"/>
                    <a:pt x="1799" y="10966"/>
                    <a:pt x="1799" y="10966"/>
                  </a:cubicBezTo>
                  <a:cubicBezTo>
                    <a:pt x="1799" y="10966"/>
                    <a:pt x="2716" y="7525"/>
                    <a:pt x="2287" y="5524"/>
                  </a:cubicBezTo>
                  <a:cubicBezTo>
                    <a:pt x="1858" y="3524"/>
                    <a:pt x="406" y="0"/>
                    <a:pt x="4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5" name="Google Shape;4025;p51"/>
            <p:cNvSpPr/>
            <p:nvPr/>
          </p:nvSpPr>
          <p:spPr>
            <a:xfrm>
              <a:off x="4142475" y="3927100"/>
              <a:ext cx="196475" cy="194400"/>
            </a:xfrm>
            <a:custGeom>
              <a:rect b="b" l="l" r="r" t="t"/>
              <a:pathLst>
                <a:path extrusionOk="0" h="7776" w="7859">
                  <a:moveTo>
                    <a:pt x="0" y="1"/>
                  </a:moveTo>
                  <a:cubicBezTo>
                    <a:pt x="0" y="1"/>
                    <a:pt x="1882" y="3060"/>
                    <a:pt x="3215" y="4501"/>
                  </a:cubicBezTo>
                  <a:cubicBezTo>
                    <a:pt x="4537" y="5942"/>
                    <a:pt x="7858" y="7775"/>
                    <a:pt x="7858" y="7775"/>
                  </a:cubicBezTo>
                  <a:cubicBezTo>
                    <a:pt x="7858" y="7775"/>
                    <a:pt x="6453" y="4501"/>
                    <a:pt x="4882" y="3191"/>
                  </a:cubicBezTo>
                  <a:cubicBezTo>
                    <a:pt x="3322" y="1882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6" name="Google Shape;4026;p51"/>
            <p:cNvSpPr/>
            <p:nvPr/>
          </p:nvSpPr>
          <p:spPr>
            <a:xfrm>
              <a:off x="4360050" y="3883050"/>
              <a:ext cx="113450" cy="228325"/>
            </a:xfrm>
            <a:custGeom>
              <a:rect b="b" l="l" r="r" t="t"/>
              <a:pathLst>
                <a:path extrusionOk="0" h="9133" w="4538">
                  <a:moveTo>
                    <a:pt x="4537" y="0"/>
                  </a:moveTo>
                  <a:cubicBezTo>
                    <a:pt x="4537" y="1"/>
                    <a:pt x="2346" y="2489"/>
                    <a:pt x="1465" y="4072"/>
                  </a:cubicBezTo>
                  <a:cubicBezTo>
                    <a:pt x="572" y="5644"/>
                    <a:pt x="1" y="9132"/>
                    <a:pt x="1" y="9132"/>
                  </a:cubicBezTo>
                  <a:cubicBezTo>
                    <a:pt x="1" y="9132"/>
                    <a:pt x="2537" y="7025"/>
                    <a:pt x="3227" y="5263"/>
                  </a:cubicBezTo>
                  <a:cubicBezTo>
                    <a:pt x="3906" y="3501"/>
                    <a:pt x="4537" y="1"/>
                    <a:pt x="4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7" name="Google Shape;4027;p51"/>
            <p:cNvSpPr/>
            <p:nvPr/>
          </p:nvSpPr>
          <p:spPr>
            <a:xfrm>
              <a:off x="4362450" y="4017875"/>
              <a:ext cx="235150" cy="128325"/>
            </a:xfrm>
            <a:custGeom>
              <a:rect b="b" l="l" r="r" t="t"/>
              <a:pathLst>
                <a:path extrusionOk="0" h="5133" w="9406">
                  <a:moveTo>
                    <a:pt x="9406" y="1"/>
                  </a:moveTo>
                  <a:cubicBezTo>
                    <a:pt x="9406" y="1"/>
                    <a:pt x="6036" y="870"/>
                    <a:pt x="4322" y="1692"/>
                  </a:cubicBezTo>
                  <a:cubicBezTo>
                    <a:pt x="2607" y="2513"/>
                    <a:pt x="0" y="5133"/>
                    <a:pt x="0" y="5133"/>
                  </a:cubicBezTo>
                  <a:cubicBezTo>
                    <a:pt x="0" y="5133"/>
                    <a:pt x="3441" y="4775"/>
                    <a:pt x="5096" y="3680"/>
                  </a:cubicBezTo>
                  <a:cubicBezTo>
                    <a:pt x="6739" y="2585"/>
                    <a:pt x="9406" y="1"/>
                    <a:pt x="94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8" name="Google Shape;4028;p51"/>
            <p:cNvSpPr/>
            <p:nvPr/>
          </p:nvSpPr>
          <p:spPr>
            <a:xfrm>
              <a:off x="4366000" y="4165700"/>
              <a:ext cx="238450" cy="53125"/>
            </a:xfrm>
            <a:custGeom>
              <a:rect b="b" l="l" r="r" t="t"/>
              <a:pathLst>
                <a:path extrusionOk="0" h="2125" w="9538">
                  <a:moveTo>
                    <a:pt x="4134" y="1"/>
                  </a:moveTo>
                  <a:cubicBezTo>
                    <a:pt x="2384" y="1"/>
                    <a:pt x="1" y="529"/>
                    <a:pt x="1" y="529"/>
                  </a:cubicBezTo>
                  <a:cubicBezTo>
                    <a:pt x="1" y="529"/>
                    <a:pt x="2668" y="2125"/>
                    <a:pt x="4454" y="2125"/>
                  </a:cubicBezTo>
                  <a:cubicBezTo>
                    <a:pt x="6228" y="2125"/>
                    <a:pt x="9538" y="1446"/>
                    <a:pt x="9538" y="1446"/>
                  </a:cubicBezTo>
                  <a:cubicBezTo>
                    <a:pt x="9538" y="1446"/>
                    <a:pt x="6645" y="315"/>
                    <a:pt x="4966" y="53"/>
                  </a:cubicBezTo>
                  <a:cubicBezTo>
                    <a:pt x="4718" y="16"/>
                    <a:pt x="4435" y="1"/>
                    <a:pt x="41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9" name="Google Shape;4029;p51"/>
            <p:cNvSpPr/>
            <p:nvPr/>
          </p:nvSpPr>
          <p:spPr>
            <a:xfrm>
              <a:off x="4360050" y="4217900"/>
              <a:ext cx="183375" cy="94975"/>
            </a:xfrm>
            <a:custGeom>
              <a:rect b="b" l="l" r="r" t="t"/>
              <a:pathLst>
                <a:path extrusionOk="0" h="3799" w="7335">
                  <a:moveTo>
                    <a:pt x="1" y="1"/>
                  </a:moveTo>
                  <a:cubicBezTo>
                    <a:pt x="1" y="1"/>
                    <a:pt x="1489" y="2275"/>
                    <a:pt x="2930" y="2823"/>
                  </a:cubicBezTo>
                  <a:cubicBezTo>
                    <a:pt x="4370" y="3382"/>
                    <a:pt x="7335" y="3799"/>
                    <a:pt x="7335" y="3799"/>
                  </a:cubicBezTo>
                  <a:cubicBezTo>
                    <a:pt x="7335" y="3799"/>
                    <a:pt x="5466" y="1882"/>
                    <a:pt x="4216" y="1120"/>
                  </a:cubicBezTo>
                  <a:cubicBezTo>
                    <a:pt x="2954" y="358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0" name="Google Shape;4030;p51"/>
            <p:cNvSpPr/>
            <p:nvPr/>
          </p:nvSpPr>
          <p:spPr>
            <a:xfrm>
              <a:off x="4045425" y="4084900"/>
              <a:ext cx="293525" cy="61250"/>
            </a:xfrm>
            <a:custGeom>
              <a:rect b="b" l="l" r="r" t="t"/>
              <a:pathLst>
                <a:path extrusionOk="0" h="2450" w="11741">
                  <a:moveTo>
                    <a:pt x="3481" y="0"/>
                  </a:moveTo>
                  <a:cubicBezTo>
                    <a:pt x="1690" y="0"/>
                    <a:pt x="1" y="94"/>
                    <a:pt x="1" y="94"/>
                  </a:cubicBezTo>
                  <a:cubicBezTo>
                    <a:pt x="1" y="94"/>
                    <a:pt x="3561" y="1654"/>
                    <a:pt x="5633" y="2154"/>
                  </a:cubicBezTo>
                  <a:cubicBezTo>
                    <a:pt x="6594" y="2387"/>
                    <a:pt x="7988" y="2449"/>
                    <a:pt x="9202" y="2449"/>
                  </a:cubicBezTo>
                  <a:cubicBezTo>
                    <a:pt x="10589" y="2449"/>
                    <a:pt x="11740" y="2368"/>
                    <a:pt x="11740" y="2368"/>
                  </a:cubicBezTo>
                  <a:cubicBezTo>
                    <a:pt x="11740" y="2368"/>
                    <a:pt x="8466" y="368"/>
                    <a:pt x="6275" y="118"/>
                  </a:cubicBezTo>
                  <a:cubicBezTo>
                    <a:pt x="5491" y="29"/>
                    <a:pt x="4471" y="0"/>
                    <a:pt x="34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1" name="Google Shape;4031;p51"/>
            <p:cNvSpPr/>
            <p:nvPr/>
          </p:nvSpPr>
          <p:spPr>
            <a:xfrm>
              <a:off x="4068950" y="4163625"/>
              <a:ext cx="261075" cy="57450"/>
            </a:xfrm>
            <a:custGeom>
              <a:rect b="b" l="l" r="r" t="t"/>
              <a:pathLst>
                <a:path extrusionOk="0" h="2298" w="10443">
                  <a:moveTo>
                    <a:pt x="6522" y="1"/>
                  </a:moveTo>
                  <a:cubicBezTo>
                    <a:pt x="6068" y="1"/>
                    <a:pt x="5632" y="36"/>
                    <a:pt x="5251" y="124"/>
                  </a:cubicBezTo>
                  <a:cubicBezTo>
                    <a:pt x="3346" y="553"/>
                    <a:pt x="0" y="2041"/>
                    <a:pt x="0" y="2041"/>
                  </a:cubicBezTo>
                  <a:cubicBezTo>
                    <a:pt x="0" y="2041"/>
                    <a:pt x="2293" y="2297"/>
                    <a:pt x="4142" y="2297"/>
                  </a:cubicBezTo>
                  <a:cubicBezTo>
                    <a:pt x="4546" y="2297"/>
                    <a:pt x="4930" y="2285"/>
                    <a:pt x="5263" y="2255"/>
                  </a:cubicBezTo>
                  <a:cubicBezTo>
                    <a:pt x="7132" y="2089"/>
                    <a:pt x="10442" y="565"/>
                    <a:pt x="10442" y="565"/>
                  </a:cubicBezTo>
                  <a:cubicBezTo>
                    <a:pt x="10442" y="565"/>
                    <a:pt x="8339" y="1"/>
                    <a:pt x="6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2" name="Google Shape;4032;p51"/>
            <p:cNvSpPr/>
            <p:nvPr/>
          </p:nvSpPr>
          <p:spPr>
            <a:xfrm>
              <a:off x="4152900" y="4210775"/>
              <a:ext cx="175625" cy="118175"/>
            </a:xfrm>
            <a:custGeom>
              <a:rect b="b" l="l" r="r" t="t"/>
              <a:pathLst>
                <a:path extrusionOk="0" h="4727" w="7025">
                  <a:moveTo>
                    <a:pt x="7025" y="0"/>
                  </a:moveTo>
                  <a:lnTo>
                    <a:pt x="7025" y="0"/>
                  </a:lnTo>
                  <a:cubicBezTo>
                    <a:pt x="7024" y="0"/>
                    <a:pt x="4262" y="250"/>
                    <a:pt x="3060" y="1274"/>
                  </a:cubicBezTo>
                  <a:cubicBezTo>
                    <a:pt x="1845" y="2286"/>
                    <a:pt x="0" y="4727"/>
                    <a:pt x="0" y="4727"/>
                  </a:cubicBezTo>
                  <a:cubicBezTo>
                    <a:pt x="0" y="4727"/>
                    <a:pt x="2643" y="3965"/>
                    <a:pt x="3941" y="3215"/>
                  </a:cubicBezTo>
                  <a:cubicBezTo>
                    <a:pt x="5227" y="2453"/>
                    <a:pt x="7025" y="0"/>
                    <a:pt x="70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3" name="Google Shape;4033;p51"/>
            <p:cNvSpPr/>
            <p:nvPr/>
          </p:nvSpPr>
          <p:spPr>
            <a:xfrm>
              <a:off x="4177000" y="3962400"/>
              <a:ext cx="329100" cy="429550"/>
            </a:xfrm>
            <a:custGeom>
              <a:rect b="b" l="l" r="r" t="t"/>
              <a:pathLst>
                <a:path extrusionOk="0" h="17182" w="13164">
                  <a:moveTo>
                    <a:pt x="6209" y="0"/>
                  </a:moveTo>
                  <a:cubicBezTo>
                    <a:pt x="6202" y="0"/>
                    <a:pt x="6192" y="5"/>
                    <a:pt x="6192" y="5"/>
                  </a:cubicBezTo>
                  <a:cubicBezTo>
                    <a:pt x="6466" y="1160"/>
                    <a:pt x="6656" y="2327"/>
                    <a:pt x="6751" y="3518"/>
                  </a:cubicBezTo>
                  <a:cubicBezTo>
                    <a:pt x="6763" y="3923"/>
                    <a:pt x="6763" y="4339"/>
                    <a:pt x="6763" y="4756"/>
                  </a:cubicBezTo>
                  <a:cubicBezTo>
                    <a:pt x="6763" y="4982"/>
                    <a:pt x="6751" y="5220"/>
                    <a:pt x="6751" y="5447"/>
                  </a:cubicBezTo>
                  <a:lnTo>
                    <a:pt x="6751" y="5530"/>
                  </a:lnTo>
                  <a:cubicBezTo>
                    <a:pt x="6751" y="5887"/>
                    <a:pt x="6727" y="6256"/>
                    <a:pt x="6716" y="6625"/>
                  </a:cubicBezTo>
                  <a:cubicBezTo>
                    <a:pt x="6168" y="5911"/>
                    <a:pt x="5489" y="5316"/>
                    <a:pt x="4834" y="4696"/>
                  </a:cubicBezTo>
                  <a:cubicBezTo>
                    <a:pt x="4049" y="3946"/>
                    <a:pt x="3167" y="3149"/>
                    <a:pt x="2596" y="2220"/>
                  </a:cubicBezTo>
                  <a:cubicBezTo>
                    <a:pt x="2591" y="2211"/>
                    <a:pt x="2585" y="2207"/>
                    <a:pt x="2580" y="2207"/>
                  </a:cubicBezTo>
                  <a:cubicBezTo>
                    <a:pt x="2571" y="2207"/>
                    <a:pt x="2565" y="2217"/>
                    <a:pt x="2572" y="2232"/>
                  </a:cubicBezTo>
                  <a:cubicBezTo>
                    <a:pt x="3084" y="3101"/>
                    <a:pt x="3870" y="3851"/>
                    <a:pt x="4584" y="4565"/>
                  </a:cubicBezTo>
                  <a:cubicBezTo>
                    <a:pt x="5323" y="5304"/>
                    <a:pt x="6073" y="6018"/>
                    <a:pt x="6704" y="6851"/>
                  </a:cubicBezTo>
                  <a:cubicBezTo>
                    <a:pt x="6692" y="7018"/>
                    <a:pt x="6680" y="7185"/>
                    <a:pt x="6668" y="7340"/>
                  </a:cubicBezTo>
                  <a:cubicBezTo>
                    <a:pt x="5846" y="6887"/>
                    <a:pt x="4882" y="6744"/>
                    <a:pt x="3965" y="6554"/>
                  </a:cubicBezTo>
                  <a:cubicBezTo>
                    <a:pt x="2940" y="6344"/>
                    <a:pt x="1903" y="6077"/>
                    <a:pt x="843" y="6077"/>
                  </a:cubicBezTo>
                  <a:cubicBezTo>
                    <a:pt x="820" y="6077"/>
                    <a:pt x="797" y="6077"/>
                    <a:pt x="774" y="6078"/>
                  </a:cubicBezTo>
                  <a:lnTo>
                    <a:pt x="774" y="6089"/>
                  </a:lnTo>
                  <a:cubicBezTo>
                    <a:pt x="1846" y="6113"/>
                    <a:pt x="2906" y="6423"/>
                    <a:pt x="3941" y="6649"/>
                  </a:cubicBezTo>
                  <a:cubicBezTo>
                    <a:pt x="4382" y="6756"/>
                    <a:pt x="4846" y="6851"/>
                    <a:pt x="5299" y="6971"/>
                  </a:cubicBezTo>
                  <a:cubicBezTo>
                    <a:pt x="5763" y="7113"/>
                    <a:pt x="6227" y="7304"/>
                    <a:pt x="6656" y="7542"/>
                  </a:cubicBezTo>
                  <a:cubicBezTo>
                    <a:pt x="6632" y="7875"/>
                    <a:pt x="6596" y="8209"/>
                    <a:pt x="6561" y="8542"/>
                  </a:cubicBezTo>
                  <a:cubicBezTo>
                    <a:pt x="6277" y="8506"/>
                    <a:pt x="5987" y="8491"/>
                    <a:pt x="5694" y="8491"/>
                  </a:cubicBezTo>
                  <a:cubicBezTo>
                    <a:pt x="4930" y="8491"/>
                    <a:pt x="4149" y="8589"/>
                    <a:pt x="3418" y="8649"/>
                  </a:cubicBezTo>
                  <a:cubicBezTo>
                    <a:pt x="2263" y="8733"/>
                    <a:pt x="1132" y="8959"/>
                    <a:pt x="24" y="9304"/>
                  </a:cubicBezTo>
                  <a:cubicBezTo>
                    <a:pt x="0" y="9316"/>
                    <a:pt x="12" y="9352"/>
                    <a:pt x="36" y="9352"/>
                  </a:cubicBezTo>
                  <a:cubicBezTo>
                    <a:pt x="1132" y="9018"/>
                    <a:pt x="2275" y="8816"/>
                    <a:pt x="3418" y="8756"/>
                  </a:cubicBezTo>
                  <a:cubicBezTo>
                    <a:pt x="3941" y="8721"/>
                    <a:pt x="4465" y="8709"/>
                    <a:pt x="4977" y="8685"/>
                  </a:cubicBezTo>
                  <a:cubicBezTo>
                    <a:pt x="5220" y="8668"/>
                    <a:pt x="5463" y="8660"/>
                    <a:pt x="5705" y="8660"/>
                  </a:cubicBezTo>
                  <a:cubicBezTo>
                    <a:pt x="5985" y="8660"/>
                    <a:pt x="6263" y="8671"/>
                    <a:pt x="6537" y="8697"/>
                  </a:cubicBezTo>
                  <a:cubicBezTo>
                    <a:pt x="6501" y="9054"/>
                    <a:pt x="6454" y="9399"/>
                    <a:pt x="6382" y="9757"/>
                  </a:cubicBezTo>
                  <a:cubicBezTo>
                    <a:pt x="5727" y="9757"/>
                    <a:pt x="5132" y="10233"/>
                    <a:pt x="4620" y="10602"/>
                  </a:cubicBezTo>
                  <a:cubicBezTo>
                    <a:pt x="3941" y="11090"/>
                    <a:pt x="3322" y="11650"/>
                    <a:pt x="2679" y="12185"/>
                  </a:cubicBezTo>
                  <a:cubicBezTo>
                    <a:pt x="2661" y="12213"/>
                    <a:pt x="2678" y="12241"/>
                    <a:pt x="2703" y="12241"/>
                  </a:cubicBezTo>
                  <a:cubicBezTo>
                    <a:pt x="2711" y="12241"/>
                    <a:pt x="2719" y="12238"/>
                    <a:pt x="2727" y="12233"/>
                  </a:cubicBezTo>
                  <a:cubicBezTo>
                    <a:pt x="3287" y="11781"/>
                    <a:pt x="3882" y="11340"/>
                    <a:pt x="4477" y="10923"/>
                  </a:cubicBezTo>
                  <a:cubicBezTo>
                    <a:pt x="4977" y="10590"/>
                    <a:pt x="5680" y="10030"/>
                    <a:pt x="6335" y="10019"/>
                  </a:cubicBezTo>
                  <a:lnTo>
                    <a:pt x="6335" y="10019"/>
                  </a:lnTo>
                  <a:cubicBezTo>
                    <a:pt x="6323" y="10066"/>
                    <a:pt x="6311" y="10126"/>
                    <a:pt x="6299" y="10173"/>
                  </a:cubicBezTo>
                  <a:cubicBezTo>
                    <a:pt x="5858" y="12447"/>
                    <a:pt x="5025" y="14650"/>
                    <a:pt x="4251" y="16841"/>
                  </a:cubicBezTo>
                  <a:cubicBezTo>
                    <a:pt x="4180" y="17048"/>
                    <a:pt x="4348" y="17182"/>
                    <a:pt x="4520" y="17182"/>
                  </a:cubicBezTo>
                  <a:cubicBezTo>
                    <a:pt x="4634" y="17182"/>
                    <a:pt x="4751" y="17122"/>
                    <a:pt x="4799" y="16984"/>
                  </a:cubicBezTo>
                  <a:cubicBezTo>
                    <a:pt x="5549" y="14876"/>
                    <a:pt x="6287" y="12697"/>
                    <a:pt x="6680" y="10483"/>
                  </a:cubicBezTo>
                  <a:cubicBezTo>
                    <a:pt x="6807" y="10450"/>
                    <a:pt x="6938" y="10436"/>
                    <a:pt x="7071" y="10436"/>
                  </a:cubicBezTo>
                  <a:cubicBezTo>
                    <a:pt x="7670" y="10436"/>
                    <a:pt x="8304" y="10729"/>
                    <a:pt x="8811" y="10983"/>
                  </a:cubicBezTo>
                  <a:cubicBezTo>
                    <a:pt x="9418" y="11292"/>
                    <a:pt x="10002" y="11638"/>
                    <a:pt x="10549" y="12031"/>
                  </a:cubicBezTo>
                  <a:cubicBezTo>
                    <a:pt x="10555" y="12034"/>
                    <a:pt x="10561" y="12036"/>
                    <a:pt x="10566" y="12036"/>
                  </a:cubicBezTo>
                  <a:cubicBezTo>
                    <a:pt x="10595" y="12036"/>
                    <a:pt x="10615" y="11991"/>
                    <a:pt x="10585" y="11971"/>
                  </a:cubicBezTo>
                  <a:cubicBezTo>
                    <a:pt x="9918" y="11507"/>
                    <a:pt x="9287" y="10995"/>
                    <a:pt x="8549" y="10626"/>
                  </a:cubicBezTo>
                  <a:cubicBezTo>
                    <a:pt x="8082" y="10397"/>
                    <a:pt x="7557" y="10168"/>
                    <a:pt x="7029" y="10168"/>
                  </a:cubicBezTo>
                  <a:cubicBezTo>
                    <a:pt x="6924" y="10168"/>
                    <a:pt x="6820" y="10177"/>
                    <a:pt x="6716" y="10197"/>
                  </a:cubicBezTo>
                  <a:cubicBezTo>
                    <a:pt x="6727" y="10126"/>
                    <a:pt x="6739" y="10054"/>
                    <a:pt x="6751" y="9983"/>
                  </a:cubicBezTo>
                  <a:cubicBezTo>
                    <a:pt x="6811" y="9590"/>
                    <a:pt x="6858" y="9197"/>
                    <a:pt x="6894" y="8816"/>
                  </a:cubicBezTo>
                  <a:cubicBezTo>
                    <a:pt x="7363" y="8777"/>
                    <a:pt x="7837" y="8756"/>
                    <a:pt x="8311" y="8756"/>
                  </a:cubicBezTo>
                  <a:cubicBezTo>
                    <a:pt x="8849" y="8756"/>
                    <a:pt x="9387" y="8783"/>
                    <a:pt x="9918" y="8840"/>
                  </a:cubicBezTo>
                  <a:cubicBezTo>
                    <a:pt x="10966" y="8923"/>
                    <a:pt x="12097" y="8935"/>
                    <a:pt x="13109" y="9197"/>
                  </a:cubicBezTo>
                  <a:cubicBezTo>
                    <a:pt x="13112" y="9205"/>
                    <a:pt x="13117" y="9208"/>
                    <a:pt x="13122" y="9208"/>
                  </a:cubicBezTo>
                  <a:cubicBezTo>
                    <a:pt x="13139" y="9208"/>
                    <a:pt x="13163" y="9173"/>
                    <a:pt x="13145" y="9173"/>
                  </a:cubicBezTo>
                  <a:cubicBezTo>
                    <a:pt x="12145" y="8911"/>
                    <a:pt x="11097" y="8852"/>
                    <a:pt x="10085" y="8745"/>
                  </a:cubicBezTo>
                  <a:cubicBezTo>
                    <a:pt x="9445" y="8664"/>
                    <a:pt x="8800" y="8624"/>
                    <a:pt x="8154" y="8624"/>
                  </a:cubicBezTo>
                  <a:cubicBezTo>
                    <a:pt x="7742" y="8624"/>
                    <a:pt x="7330" y="8641"/>
                    <a:pt x="6918" y="8673"/>
                  </a:cubicBezTo>
                  <a:cubicBezTo>
                    <a:pt x="6942" y="8340"/>
                    <a:pt x="6954" y="8006"/>
                    <a:pt x="6966" y="7673"/>
                  </a:cubicBezTo>
                  <a:cubicBezTo>
                    <a:pt x="8966" y="6804"/>
                    <a:pt x="10764" y="5518"/>
                    <a:pt x="12621" y="4387"/>
                  </a:cubicBezTo>
                  <a:lnTo>
                    <a:pt x="12621" y="4387"/>
                  </a:lnTo>
                  <a:cubicBezTo>
                    <a:pt x="10716" y="5375"/>
                    <a:pt x="8954" y="6637"/>
                    <a:pt x="6977" y="7471"/>
                  </a:cubicBezTo>
                  <a:lnTo>
                    <a:pt x="6977" y="6923"/>
                  </a:lnTo>
                  <a:cubicBezTo>
                    <a:pt x="6977" y="6828"/>
                    <a:pt x="6989" y="6744"/>
                    <a:pt x="6977" y="6649"/>
                  </a:cubicBezTo>
                  <a:cubicBezTo>
                    <a:pt x="7537" y="5768"/>
                    <a:pt x="8073" y="4863"/>
                    <a:pt x="8597" y="3958"/>
                  </a:cubicBezTo>
                  <a:cubicBezTo>
                    <a:pt x="9085" y="3113"/>
                    <a:pt x="9585" y="2244"/>
                    <a:pt x="9859" y="1291"/>
                  </a:cubicBezTo>
                  <a:cubicBezTo>
                    <a:pt x="9859" y="1285"/>
                    <a:pt x="9856" y="1282"/>
                    <a:pt x="9851" y="1282"/>
                  </a:cubicBezTo>
                  <a:cubicBezTo>
                    <a:pt x="9847" y="1282"/>
                    <a:pt x="9841" y="1285"/>
                    <a:pt x="9835" y="1291"/>
                  </a:cubicBezTo>
                  <a:cubicBezTo>
                    <a:pt x="9514" y="2279"/>
                    <a:pt x="8966" y="3149"/>
                    <a:pt x="8430" y="4030"/>
                  </a:cubicBezTo>
                  <a:cubicBezTo>
                    <a:pt x="7954" y="4815"/>
                    <a:pt x="7466" y="5589"/>
                    <a:pt x="6966" y="6363"/>
                  </a:cubicBezTo>
                  <a:cubicBezTo>
                    <a:pt x="6954" y="5768"/>
                    <a:pt x="6918" y="5161"/>
                    <a:pt x="6882" y="4565"/>
                  </a:cubicBezTo>
                  <a:cubicBezTo>
                    <a:pt x="6894" y="4280"/>
                    <a:pt x="6906" y="4006"/>
                    <a:pt x="6894" y="3720"/>
                  </a:cubicBezTo>
                  <a:cubicBezTo>
                    <a:pt x="6823" y="2470"/>
                    <a:pt x="6525" y="1220"/>
                    <a:pt x="6215" y="5"/>
                  </a:cubicBezTo>
                  <a:cubicBezTo>
                    <a:pt x="6215" y="1"/>
                    <a:pt x="6213" y="0"/>
                    <a:pt x="62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34" name="Google Shape;4034;p51"/>
          <p:cNvGrpSpPr/>
          <p:nvPr/>
        </p:nvGrpSpPr>
        <p:grpSpPr>
          <a:xfrm flipH="1" rot="-2416688">
            <a:off x="8135922" y="4061554"/>
            <a:ext cx="933971" cy="1508171"/>
            <a:chOff x="3377800" y="4037825"/>
            <a:chExt cx="342025" cy="552300"/>
          </a:xfrm>
        </p:grpSpPr>
        <p:sp>
          <p:nvSpPr>
            <p:cNvPr id="4035" name="Google Shape;4035;p51"/>
            <p:cNvSpPr/>
            <p:nvPr/>
          </p:nvSpPr>
          <p:spPr>
            <a:xfrm>
              <a:off x="3377800" y="4038125"/>
              <a:ext cx="342025" cy="468300"/>
            </a:xfrm>
            <a:custGeom>
              <a:rect b="b" l="l" r="r" t="t"/>
              <a:pathLst>
                <a:path extrusionOk="0" h="18732" w="13681">
                  <a:moveTo>
                    <a:pt x="9894" y="1"/>
                  </a:moveTo>
                  <a:cubicBezTo>
                    <a:pt x="8477" y="667"/>
                    <a:pt x="7144" y="1513"/>
                    <a:pt x="5929" y="2501"/>
                  </a:cubicBezTo>
                  <a:cubicBezTo>
                    <a:pt x="5441" y="2894"/>
                    <a:pt x="5167" y="3489"/>
                    <a:pt x="5191" y="4108"/>
                  </a:cubicBezTo>
                  <a:lnTo>
                    <a:pt x="5191" y="4120"/>
                  </a:lnTo>
                  <a:cubicBezTo>
                    <a:pt x="5251" y="5466"/>
                    <a:pt x="5715" y="5811"/>
                    <a:pt x="5429" y="6442"/>
                  </a:cubicBezTo>
                  <a:cubicBezTo>
                    <a:pt x="5348" y="6630"/>
                    <a:pt x="5259" y="6706"/>
                    <a:pt x="5176" y="6706"/>
                  </a:cubicBezTo>
                  <a:cubicBezTo>
                    <a:pt x="4981" y="6706"/>
                    <a:pt x="4820" y="6282"/>
                    <a:pt x="4870" y="5906"/>
                  </a:cubicBezTo>
                  <a:cubicBezTo>
                    <a:pt x="4953" y="5370"/>
                    <a:pt x="5036" y="5358"/>
                    <a:pt x="4894" y="4692"/>
                  </a:cubicBezTo>
                  <a:cubicBezTo>
                    <a:pt x="4798" y="4311"/>
                    <a:pt x="4751" y="3942"/>
                    <a:pt x="4739" y="3561"/>
                  </a:cubicBezTo>
                  <a:cubicBezTo>
                    <a:pt x="4132" y="4156"/>
                    <a:pt x="3560" y="4811"/>
                    <a:pt x="3072" y="5525"/>
                  </a:cubicBezTo>
                  <a:cubicBezTo>
                    <a:pt x="2893" y="5775"/>
                    <a:pt x="2715" y="6037"/>
                    <a:pt x="2548" y="6299"/>
                  </a:cubicBezTo>
                  <a:cubicBezTo>
                    <a:pt x="2227" y="6811"/>
                    <a:pt x="2096" y="7430"/>
                    <a:pt x="2191" y="8037"/>
                  </a:cubicBezTo>
                  <a:lnTo>
                    <a:pt x="2191" y="8049"/>
                  </a:lnTo>
                  <a:cubicBezTo>
                    <a:pt x="2393" y="9335"/>
                    <a:pt x="2643" y="9645"/>
                    <a:pt x="3084" y="10180"/>
                  </a:cubicBezTo>
                  <a:cubicBezTo>
                    <a:pt x="3429" y="10597"/>
                    <a:pt x="3632" y="10740"/>
                    <a:pt x="3715" y="11109"/>
                  </a:cubicBezTo>
                  <a:cubicBezTo>
                    <a:pt x="3758" y="11286"/>
                    <a:pt x="3653" y="11373"/>
                    <a:pt x="3491" y="11373"/>
                  </a:cubicBezTo>
                  <a:cubicBezTo>
                    <a:pt x="3337" y="11373"/>
                    <a:pt x="3132" y="11295"/>
                    <a:pt x="2953" y="11145"/>
                  </a:cubicBezTo>
                  <a:cubicBezTo>
                    <a:pt x="2631" y="10895"/>
                    <a:pt x="2524" y="10335"/>
                    <a:pt x="2215" y="9895"/>
                  </a:cubicBezTo>
                  <a:cubicBezTo>
                    <a:pt x="1941" y="9514"/>
                    <a:pt x="1631" y="8978"/>
                    <a:pt x="1643" y="7859"/>
                  </a:cubicBezTo>
                  <a:lnTo>
                    <a:pt x="1643" y="7859"/>
                  </a:lnTo>
                  <a:cubicBezTo>
                    <a:pt x="1000" y="9073"/>
                    <a:pt x="524" y="10371"/>
                    <a:pt x="226" y="11716"/>
                  </a:cubicBezTo>
                  <a:cubicBezTo>
                    <a:pt x="95" y="12347"/>
                    <a:pt x="286" y="13014"/>
                    <a:pt x="738" y="13490"/>
                  </a:cubicBezTo>
                  <a:lnTo>
                    <a:pt x="750" y="13502"/>
                  </a:lnTo>
                  <a:cubicBezTo>
                    <a:pt x="1643" y="14431"/>
                    <a:pt x="1869" y="14395"/>
                    <a:pt x="2465" y="14598"/>
                  </a:cubicBezTo>
                  <a:cubicBezTo>
                    <a:pt x="3060" y="14800"/>
                    <a:pt x="3191" y="15121"/>
                    <a:pt x="2893" y="15431"/>
                  </a:cubicBezTo>
                  <a:cubicBezTo>
                    <a:pt x="2814" y="15511"/>
                    <a:pt x="2742" y="15544"/>
                    <a:pt x="2672" y="15544"/>
                  </a:cubicBezTo>
                  <a:cubicBezTo>
                    <a:pt x="2479" y="15544"/>
                    <a:pt x="2300" y="15291"/>
                    <a:pt x="2012" y="15038"/>
                  </a:cubicBezTo>
                  <a:cubicBezTo>
                    <a:pt x="1619" y="14681"/>
                    <a:pt x="1238" y="14657"/>
                    <a:pt x="631" y="14086"/>
                  </a:cubicBezTo>
                  <a:cubicBezTo>
                    <a:pt x="393" y="13824"/>
                    <a:pt x="191" y="13538"/>
                    <a:pt x="36" y="13228"/>
                  </a:cubicBezTo>
                  <a:lnTo>
                    <a:pt x="36" y="13228"/>
                  </a:lnTo>
                  <a:cubicBezTo>
                    <a:pt x="0" y="14419"/>
                    <a:pt x="250" y="15491"/>
                    <a:pt x="905" y="16288"/>
                  </a:cubicBezTo>
                  <a:cubicBezTo>
                    <a:pt x="1822" y="17421"/>
                    <a:pt x="2983" y="17644"/>
                    <a:pt x="3756" y="17644"/>
                  </a:cubicBezTo>
                  <a:cubicBezTo>
                    <a:pt x="4258" y="17644"/>
                    <a:pt x="4596" y="17550"/>
                    <a:pt x="4596" y="17550"/>
                  </a:cubicBezTo>
                  <a:cubicBezTo>
                    <a:pt x="4596" y="17550"/>
                    <a:pt x="6045" y="18732"/>
                    <a:pt x="8091" y="18732"/>
                  </a:cubicBezTo>
                  <a:cubicBezTo>
                    <a:pt x="9000" y="18732"/>
                    <a:pt x="10027" y="18498"/>
                    <a:pt x="11097" y="17824"/>
                  </a:cubicBezTo>
                  <a:cubicBezTo>
                    <a:pt x="11621" y="17491"/>
                    <a:pt x="12085" y="17074"/>
                    <a:pt x="12466" y="16586"/>
                  </a:cubicBezTo>
                  <a:lnTo>
                    <a:pt x="12466" y="16586"/>
                  </a:lnTo>
                  <a:cubicBezTo>
                    <a:pt x="11383" y="16907"/>
                    <a:pt x="8954" y="16776"/>
                    <a:pt x="8061" y="16884"/>
                  </a:cubicBezTo>
                  <a:cubicBezTo>
                    <a:pt x="7549" y="16952"/>
                    <a:pt x="7284" y="17016"/>
                    <a:pt x="7079" y="17016"/>
                  </a:cubicBezTo>
                  <a:cubicBezTo>
                    <a:pt x="6926" y="17016"/>
                    <a:pt x="6807" y="16980"/>
                    <a:pt x="6644" y="16884"/>
                  </a:cubicBezTo>
                  <a:cubicBezTo>
                    <a:pt x="6263" y="16669"/>
                    <a:pt x="6489" y="16110"/>
                    <a:pt x="6941" y="16026"/>
                  </a:cubicBezTo>
                  <a:cubicBezTo>
                    <a:pt x="6966" y="16021"/>
                    <a:pt x="6995" y="16018"/>
                    <a:pt x="7028" y="16018"/>
                  </a:cubicBezTo>
                  <a:cubicBezTo>
                    <a:pt x="7437" y="16018"/>
                    <a:pt x="8460" y="16400"/>
                    <a:pt x="9910" y="16400"/>
                  </a:cubicBezTo>
                  <a:cubicBezTo>
                    <a:pt x="10415" y="16400"/>
                    <a:pt x="10972" y="16354"/>
                    <a:pt x="11573" y="16229"/>
                  </a:cubicBezTo>
                  <a:lnTo>
                    <a:pt x="11585" y="16229"/>
                  </a:lnTo>
                  <a:cubicBezTo>
                    <a:pt x="12549" y="16026"/>
                    <a:pt x="13288" y="15252"/>
                    <a:pt x="13466" y="14288"/>
                  </a:cubicBezTo>
                  <a:cubicBezTo>
                    <a:pt x="13680" y="13109"/>
                    <a:pt x="13597" y="11776"/>
                    <a:pt x="13311" y="10347"/>
                  </a:cubicBezTo>
                  <a:cubicBezTo>
                    <a:pt x="12883" y="10990"/>
                    <a:pt x="12359" y="11550"/>
                    <a:pt x="11752" y="12026"/>
                  </a:cubicBezTo>
                  <a:cubicBezTo>
                    <a:pt x="11163" y="12488"/>
                    <a:pt x="10479" y="12595"/>
                    <a:pt x="9840" y="12595"/>
                  </a:cubicBezTo>
                  <a:cubicBezTo>
                    <a:pt x="9295" y="12595"/>
                    <a:pt x="8782" y="12518"/>
                    <a:pt x="8389" y="12518"/>
                  </a:cubicBezTo>
                  <a:cubicBezTo>
                    <a:pt x="8282" y="12518"/>
                    <a:pt x="8184" y="12523"/>
                    <a:pt x="8096" y="12538"/>
                  </a:cubicBezTo>
                  <a:cubicBezTo>
                    <a:pt x="7592" y="12614"/>
                    <a:pt x="7196" y="12926"/>
                    <a:pt x="6983" y="12926"/>
                  </a:cubicBezTo>
                  <a:cubicBezTo>
                    <a:pt x="6864" y="12926"/>
                    <a:pt x="6802" y="12828"/>
                    <a:pt x="6811" y="12538"/>
                  </a:cubicBezTo>
                  <a:cubicBezTo>
                    <a:pt x="6829" y="11907"/>
                    <a:pt x="7352" y="11684"/>
                    <a:pt x="8219" y="11684"/>
                  </a:cubicBezTo>
                  <a:cubicBezTo>
                    <a:pt x="8481" y="11684"/>
                    <a:pt x="8775" y="11704"/>
                    <a:pt x="9097" y="11740"/>
                  </a:cubicBezTo>
                  <a:cubicBezTo>
                    <a:pt x="9285" y="11761"/>
                    <a:pt x="9469" y="11772"/>
                    <a:pt x="9651" y="11772"/>
                  </a:cubicBezTo>
                  <a:cubicBezTo>
                    <a:pt x="10802" y="11772"/>
                    <a:pt x="11823" y="11324"/>
                    <a:pt x="12728" y="10121"/>
                  </a:cubicBezTo>
                  <a:cubicBezTo>
                    <a:pt x="12990" y="9764"/>
                    <a:pt x="13085" y="9299"/>
                    <a:pt x="12966" y="8859"/>
                  </a:cubicBezTo>
                  <a:cubicBezTo>
                    <a:pt x="12907" y="8621"/>
                    <a:pt x="12835" y="8383"/>
                    <a:pt x="12764" y="8144"/>
                  </a:cubicBezTo>
                  <a:cubicBezTo>
                    <a:pt x="12478" y="7156"/>
                    <a:pt x="12168" y="6192"/>
                    <a:pt x="11871" y="5299"/>
                  </a:cubicBezTo>
                  <a:cubicBezTo>
                    <a:pt x="11561" y="5727"/>
                    <a:pt x="11061" y="5894"/>
                    <a:pt x="10442" y="6370"/>
                  </a:cubicBezTo>
                  <a:cubicBezTo>
                    <a:pt x="9620" y="7001"/>
                    <a:pt x="9811" y="7299"/>
                    <a:pt x="9358" y="7597"/>
                  </a:cubicBezTo>
                  <a:cubicBezTo>
                    <a:pt x="9234" y="7679"/>
                    <a:pt x="9126" y="7718"/>
                    <a:pt x="9041" y="7718"/>
                  </a:cubicBezTo>
                  <a:cubicBezTo>
                    <a:pt x="8816" y="7718"/>
                    <a:pt x="8742" y="7445"/>
                    <a:pt x="8906" y="6954"/>
                  </a:cubicBezTo>
                  <a:cubicBezTo>
                    <a:pt x="9132" y="6275"/>
                    <a:pt x="9989" y="6478"/>
                    <a:pt x="10775" y="5287"/>
                  </a:cubicBezTo>
                  <a:cubicBezTo>
                    <a:pt x="11073" y="4823"/>
                    <a:pt x="11263" y="4299"/>
                    <a:pt x="11335" y="3751"/>
                  </a:cubicBezTo>
                  <a:cubicBezTo>
                    <a:pt x="10537" y="1513"/>
                    <a:pt x="9894" y="1"/>
                    <a:pt x="98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6" name="Google Shape;4036;p51"/>
            <p:cNvSpPr/>
            <p:nvPr/>
          </p:nvSpPr>
          <p:spPr>
            <a:xfrm>
              <a:off x="3377800" y="4037825"/>
              <a:ext cx="247675" cy="441175"/>
            </a:xfrm>
            <a:custGeom>
              <a:rect b="b" l="l" r="r" t="t"/>
              <a:pathLst>
                <a:path extrusionOk="0" h="17647" w="9907">
                  <a:moveTo>
                    <a:pt x="9906" y="1"/>
                  </a:moveTo>
                  <a:lnTo>
                    <a:pt x="9906" y="1"/>
                  </a:lnTo>
                  <a:cubicBezTo>
                    <a:pt x="8477" y="667"/>
                    <a:pt x="7144" y="1513"/>
                    <a:pt x="5929" y="2501"/>
                  </a:cubicBezTo>
                  <a:cubicBezTo>
                    <a:pt x="5453" y="2894"/>
                    <a:pt x="5179" y="3489"/>
                    <a:pt x="5203" y="4108"/>
                  </a:cubicBezTo>
                  <a:lnTo>
                    <a:pt x="5203" y="4120"/>
                  </a:lnTo>
                  <a:cubicBezTo>
                    <a:pt x="5251" y="5466"/>
                    <a:pt x="5727" y="5811"/>
                    <a:pt x="5441" y="6442"/>
                  </a:cubicBezTo>
                  <a:cubicBezTo>
                    <a:pt x="5360" y="6630"/>
                    <a:pt x="5271" y="6706"/>
                    <a:pt x="5188" y="6706"/>
                  </a:cubicBezTo>
                  <a:cubicBezTo>
                    <a:pt x="4993" y="6706"/>
                    <a:pt x="4832" y="6282"/>
                    <a:pt x="4882" y="5906"/>
                  </a:cubicBezTo>
                  <a:cubicBezTo>
                    <a:pt x="4953" y="5370"/>
                    <a:pt x="5048" y="5358"/>
                    <a:pt x="4906" y="4692"/>
                  </a:cubicBezTo>
                  <a:cubicBezTo>
                    <a:pt x="4810" y="4311"/>
                    <a:pt x="4763" y="3942"/>
                    <a:pt x="4751" y="3561"/>
                  </a:cubicBezTo>
                  <a:cubicBezTo>
                    <a:pt x="4132" y="4156"/>
                    <a:pt x="3572" y="4811"/>
                    <a:pt x="3072" y="5525"/>
                  </a:cubicBezTo>
                  <a:cubicBezTo>
                    <a:pt x="2893" y="5775"/>
                    <a:pt x="2727" y="6037"/>
                    <a:pt x="2560" y="6299"/>
                  </a:cubicBezTo>
                  <a:cubicBezTo>
                    <a:pt x="2227" y="6811"/>
                    <a:pt x="2096" y="7430"/>
                    <a:pt x="2203" y="8037"/>
                  </a:cubicBezTo>
                  <a:lnTo>
                    <a:pt x="2203" y="8049"/>
                  </a:lnTo>
                  <a:cubicBezTo>
                    <a:pt x="2405" y="9335"/>
                    <a:pt x="2655" y="9645"/>
                    <a:pt x="3096" y="10180"/>
                  </a:cubicBezTo>
                  <a:cubicBezTo>
                    <a:pt x="3441" y="10597"/>
                    <a:pt x="3643" y="10740"/>
                    <a:pt x="3727" y="11109"/>
                  </a:cubicBezTo>
                  <a:cubicBezTo>
                    <a:pt x="3763" y="11287"/>
                    <a:pt x="3659" y="11373"/>
                    <a:pt x="3498" y="11373"/>
                  </a:cubicBezTo>
                  <a:cubicBezTo>
                    <a:pt x="3346" y="11373"/>
                    <a:pt x="3144" y="11295"/>
                    <a:pt x="2965" y="11145"/>
                  </a:cubicBezTo>
                  <a:cubicBezTo>
                    <a:pt x="2643" y="10895"/>
                    <a:pt x="2536" y="10335"/>
                    <a:pt x="2215" y="9895"/>
                  </a:cubicBezTo>
                  <a:cubicBezTo>
                    <a:pt x="1953" y="9514"/>
                    <a:pt x="1643" y="8978"/>
                    <a:pt x="1655" y="7859"/>
                  </a:cubicBezTo>
                  <a:lnTo>
                    <a:pt x="1655" y="7859"/>
                  </a:lnTo>
                  <a:cubicBezTo>
                    <a:pt x="1012" y="9073"/>
                    <a:pt x="524" y="10371"/>
                    <a:pt x="226" y="11716"/>
                  </a:cubicBezTo>
                  <a:cubicBezTo>
                    <a:pt x="95" y="12347"/>
                    <a:pt x="286" y="13014"/>
                    <a:pt x="738" y="13490"/>
                  </a:cubicBezTo>
                  <a:lnTo>
                    <a:pt x="750" y="13502"/>
                  </a:lnTo>
                  <a:cubicBezTo>
                    <a:pt x="1643" y="14431"/>
                    <a:pt x="1869" y="14395"/>
                    <a:pt x="2477" y="14598"/>
                  </a:cubicBezTo>
                  <a:cubicBezTo>
                    <a:pt x="3072" y="14800"/>
                    <a:pt x="3203" y="15122"/>
                    <a:pt x="2905" y="15431"/>
                  </a:cubicBezTo>
                  <a:cubicBezTo>
                    <a:pt x="2826" y="15511"/>
                    <a:pt x="2754" y="15544"/>
                    <a:pt x="2684" y="15544"/>
                  </a:cubicBezTo>
                  <a:cubicBezTo>
                    <a:pt x="2491" y="15544"/>
                    <a:pt x="2312" y="15291"/>
                    <a:pt x="2024" y="15038"/>
                  </a:cubicBezTo>
                  <a:cubicBezTo>
                    <a:pt x="1631" y="14681"/>
                    <a:pt x="1250" y="14657"/>
                    <a:pt x="643" y="14086"/>
                  </a:cubicBezTo>
                  <a:cubicBezTo>
                    <a:pt x="393" y="13824"/>
                    <a:pt x="191" y="13538"/>
                    <a:pt x="48" y="13228"/>
                  </a:cubicBezTo>
                  <a:lnTo>
                    <a:pt x="48" y="13228"/>
                  </a:lnTo>
                  <a:cubicBezTo>
                    <a:pt x="0" y="14419"/>
                    <a:pt x="262" y="15491"/>
                    <a:pt x="905" y="16288"/>
                  </a:cubicBezTo>
                  <a:cubicBezTo>
                    <a:pt x="1602" y="17147"/>
                    <a:pt x="2643" y="17646"/>
                    <a:pt x="3735" y="17646"/>
                  </a:cubicBezTo>
                  <a:cubicBezTo>
                    <a:pt x="3930" y="17646"/>
                    <a:pt x="4126" y="17630"/>
                    <a:pt x="4322" y="17598"/>
                  </a:cubicBezTo>
                  <a:cubicBezTo>
                    <a:pt x="3715" y="8121"/>
                    <a:pt x="9906" y="1"/>
                    <a:pt x="99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7" name="Google Shape;4037;p51"/>
            <p:cNvSpPr/>
            <p:nvPr/>
          </p:nvSpPr>
          <p:spPr>
            <a:xfrm>
              <a:off x="3474525" y="4140925"/>
              <a:ext cx="92325" cy="449200"/>
            </a:xfrm>
            <a:custGeom>
              <a:rect b="b" l="l" r="r" t="t"/>
              <a:pathLst>
                <a:path extrusionOk="0" h="17968" w="3693">
                  <a:moveTo>
                    <a:pt x="3609" y="0"/>
                  </a:moveTo>
                  <a:cubicBezTo>
                    <a:pt x="3590" y="0"/>
                    <a:pt x="3572" y="10"/>
                    <a:pt x="3561" y="32"/>
                  </a:cubicBezTo>
                  <a:cubicBezTo>
                    <a:pt x="2084" y="2901"/>
                    <a:pt x="822" y="5914"/>
                    <a:pt x="310" y="9128"/>
                  </a:cubicBezTo>
                  <a:cubicBezTo>
                    <a:pt x="60" y="10617"/>
                    <a:pt x="1" y="12129"/>
                    <a:pt x="120" y="13641"/>
                  </a:cubicBezTo>
                  <a:cubicBezTo>
                    <a:pt x="179" y="14379"/>
                    <a:pt x="298" y="15117"/>
                    <a:pt x="453" y="15855"/>
                  </a:cubicBezTo>
                  <a:cubicBezTo>
                    <a:pt x="608" y="16534"/>
                    <a:pt x="739" y="17320"/>
                    <a:pt x="1179" y="17879"/>
                  </a:cubicBezTo>
                  <a:cubicBezTo>
                    <a:pt x="1227" y="17941"/>
                    <a:pt x="1291" y="17968"/>
                    <a:pt x="1357" y="17968"/>
                  </a:cubicBezTo>
                  <a:cubicBezTo>
                    <a:pt x="1507" y="17968"/>
                    <a:pt x="1668" y="17834"/>
                    <a:pt x="1668" y="17677"/>
                  </a:cubicBezTo>
                  <a:cubicBezTo>
                    <a:pt x="1656" y="17034"/>
                    <a:pt x="1346" y="16403"/>
                    <a:pt x="1203" y="15784"/>
                  </a:cubicBezTo>
                  <a:cubicBezTo>
                    <a:pt x="1025" y="15034"/>
                    <a:pt x="906" y="14272"/>
                    <a:pt x="834" y="13498"/>
                  </a:cubicBezTo>
                  <a:cubicBezTo>
                    <a:pt x="703" y="11998"/>
                    <a:pt x="751" y="10486"/>
                    <a:pt x="953" y="8985"/>
                  </a:cubicBezTo>
                  <a:cubicBezTo>
                    <a:pt x="1370" y="5902"/>
                    <a:pt x="2406" y="2925"/>
                    <a:pt x="3668" y="103"/>
                  </a:cubicBezTo>
                  <a:cubicBezTo>
                    <a:pt x="3692" y="46"/>
                    <a:pt x="3649" y="0"/>
                    <a:pt x="36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38" name="Google Shape;4038;p51"/>
          <p:cNvGrpSpPr/>
          <p:nvPr/>
        </p:nvGrpSpPr>
        <p:grpSpPr>
          <a:xfrm flipH="1" rot="-8220559">
            <a:off x="8502445" y="-528772"/>
            <a:ext cx="837538" cy="1916000"/>
            <a:chOff x="5067575" y="3176425"/>
            <a:chExt cx="473000" cy="1081975"/>
          </a:xfrm>
        </p:grpSpPr>
        <p:sp>
          <p:nvSpPr>
            <p:cNvPr id="4039" name="Google Shape;4039;p51"/>
            <p:cNvSpPr/>
            <p:nvPr/>
          </p:nvSpPr>
          <p:spPr>
            <a:xfrm>
              <a:off x="5067875" y="3176425"/>
              <a:ext cx="472700" cy="964425"/>
            </a:xfrm>
            <a:custGeom>
              <a:rect b="b" l="l" r="r" t="t"/>
              <a:pathLst>
                <a:path extrusionOk="0" h="38577" w="18908">
                  <a:moveTo>
                    <a:pt x="16122" y="0"/>
                  </a:moveTo>
                  <a:cubicBezTo>
                    <a:pt x="16122" y="0"/>
                    <a:pt x="14824" y="702"/>
                    <a:pt x="11205" y="2381"/>
                  </a:cubicBezTo>
                  <a:cubicBezTo>
                    <a:pt x="7597" y="4060"/>
                    <a:pt x="1" y="11632"/>
                    <a:pt x="2096" y="24360"/>
                  </a:cubicBezTo>
                  <a:cubicBezTo>
                    <a:pt x="4013" y="35981"/>
                    <a:pt x="10502" y="38576"/>
                    <a:pt x="10502" y="38576"/>
                  </a:cubicBezTo>
                  <a:cubicBezTo>
                    <a:pt x="10502" y="38576"/>
                    <a:pt x="18908" y="31849"/>
                    <a:pt x="17848" y="18669"/>
                  </a:cubicBezTo>
                  <a:cubicBezTo>
                    <a:pt x="16741" y="4905"/>
                    <a:pt x="16122" y="0"/>
                    <a:pt x="161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0" name="Google Shape;4040;p51"/>
            <p:cNvSpPr/>
            <p:nvPr/>
          </p:nvSpPr>
          <p:spPr>
            <a:xfrm>
              <a:off x="5067575" y="3176425"/>
              <a:ext cx="403350" cy="964425"/>
            </a:xfrm>
            <a:custGeom>
              <a:rect b="b" l="l" r="r" t="t"/>
              <a:pathLst>
                <a:path extrusionOk="0" h="38577" w="16134">
                  <a:moveTo>
                    <a:pt x="16134" y="0"/>
                  </a:moveTo>
                  <a:cubicBezTo>
                    <a:pt x="16134" y="0"/>
                    <a:pt x="14836" y="703"/>
                    <a:pt x="11217" y="2381"/>
                  </a:cubicBezTo>
                  <a:cubicBezTo>
                    <a:pt x="7609" y="4060"/>
                    <a:pt x="1" y="11632"/>
                    <a:pt x="2096" y="24360"/>
                  </a:cubicBezTo>
                  <a:cubicBezTo>
                    <a:pt x="4013" y="35981"/>
                    <a:pt x="10514" y="38576"/>
                    <a:pt x="10514" y="38576"/>
                  </a:cubicBezTo>
                  <a:cubicBezTo>
                    <a:pt x="10514" y="38576"/>
                    <a:pt x="10597" y="38505"/>
                    <a:pt x="10764" y="38362"/>
                  </a:cubicBezTo>
                  <a:cubicBezTo>
                    <a:pt x="9800" y="35600"/>
                    <a:pt x="8883" y="31897"/>
                    <a:pt x="8181" y="26920"/>
                  </a:cubicBezTo>
                  <a:cubicBezTo>
                    <a:pt x="5526" y="8061"/>
                    <a:pt x="16133" y="1"/>
                    <a:pt x="161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1" name="Google Shape;4041;p51"/>
            <p:cNvSpPr/>
            <p:nvPr/>
          </p:nvSpPr>
          <p:spPr>
            <a:xfrm>
              <a:off x="5249150" y="3221450"/>
              <a:ext cx="178150" cy="1036950"/>
            </a:xfrm>
            <a:custGeom>
              <a:rect b="b" l="l" r="r" t="t"/>
              <a:pathLst>
                <a:path extrusionOk="0" h="41478" w="7126">
                  <a:moveTo>
                    <a:pt x="6845" y="1"/>
                  </a:moveTo>
                  <a:cubicBezTo>
                    <a:pt x="6807" y="1"/>
                    <a:pt x="6771" y="14"/>
                    <a:pt x="6740" y="44"/>
                  </a:cubicBezTo>
                  <a:cubicBezTo>
                    <a:pt x="4358" y="2461"/>
                    <a:pt x="3275" y="5640"/>
                    <a:pt x="2251" y="8807"/>
                  </a:cubicBezTo>
                  <a:cubicBezTo>
                    <a:pt x="1084" y="12332"/>
                    <a:pt x="417" y="16023"/>
                    <a:pt x="275" y="19737"/>
                  </a:cubicBezTo>
                  <a:cubicBezTo>
                    <a:pt x="1" y="27250"/>
                    <a:pt x="751" y="34977"/>
                    <a:pt x="5216" y="41288"/>
                  </a:cubicBezTo>
                  <a:cubicBezTo>
                    <a:pt x="5312" y="41421"/>
                    <a:pt x="5435" y="41477"/>
                    <a:pt x="5556" y="41477"/>
                  </a:cubicBezTo>
                  <a:cubicBezTo>
                    <a:pt x="5900" y="41477"/>
                    <a:pt x="6238" y="41032"/>
                    <a:pt x="5966" y="40645"/>
                  </a:cubicBezTo>
                  <a:cubicBezTo>
                    <a:pt x="1680" y="34537"/>
                    <a:pt x="929" y="26857"/>
                    <a:pt x="1179" y="19606"/>
                  </a:cubicBezTo>
                  <a:cubicBezTo>
                    <a:pt x="1310" y="16070"/>
                    <a:pt x="1751" y="12641"/>
                    <a:pt x="2787" y="9236"/>
                  </a:cubicBezTo>
                  <a:cubicBezTo>
                    <a:pt x="3739" y="6152"/>
                    <a:pt x="4775" y="2735"/>
                    <a:pt x="7014" y="295"/>
                  </a:cubicBezTo>
                  <a:cubicBezTo>
                    <a:pt x="7126" y="173"/>
                    <a:pt x="6981" y="1"/>
                    <a:pt x="6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2" name="Google Shape;4042;p51"/>
            <p:cNvSpPr/>
            <p:nvPr/>
          </p:nvSpPr>
          <p:spPr>
            <a:xfrm>
              <a:off x="5111350" y="3176425"/>
              <a:ext cx="404525" cy="893625"/>
            </a:xfrm>
            <a:custGeom>
              <a:rect b="b" l="l" r="r" t="t"/>
              <a:pathLst>
                <a:path extrusionOk="0" h="35745" w="16181">
                  <a:moveTo>
                    <a:pt x="14383" y="0"/>
                  </a:moveTo>
                  <a:cubicBezTo>
                    <a:pt x="14383" y="0"/>
                    <a:pt x="14264" y="60"/>
                    <a:pt x="14014" y="179"/>
                  </a:cubicBezTo>
                  <a:cubicBezTo>
                    <a:pt x="13347" y="869"/>
                    <a:pt x="12680" y="1560"/>
                    <a:pt x="12002" y="2238"/>
                  </a:cubicBezTo>
                  <a:cubicBezTo>
                    <a:pt x="11983" y="2257"/>
                    <a:pt x="12001" y="2297"/>
                    <a:pt x="12021" y="2297"/>
                  </a:cubicBezTo>
                  <a:cubicBezTo>
                    <a:pt x="12026" y="2297"/>
                    <a:pt x="12032" y="2294"/>
                    <a:pt x="12037" y="2286"/>
                  </a:cubicBezTo>
                  <a:cubicBezTo>
                    <a:pt x="12835" y="1572"/>
                    <a:pt x="13633" y="833"/>
                    <a:pt x="14383" y="60"/>
                  </a:cubicBezTo>
                  <a:cubicBezTo>
                    <a:pt x="14383" y="12"/>
                    <a:pt x="14383" y="0"/>
                    <a:pt x="14383" y="0"/>
                  </a:cubicBezTo>
                  <a:close/>
                  <a:moveTo>
                    <a:pt x="11430" y="1453"/>
                  </a:moveTo>
                  <a:lnTo>
                    <a:pt x="11228" y="1548"/>
                  </a:lnTo>
                  <a:cubicBezTo>
                    <a:pt x="11252" y="1976"/>
                    <a:pt x="11347" y="2417"/>
                    <a:pt x="11621" y="2679"/>
                  </a:cubicBezTo>
                  <a:cubicBezTo>
                    <a:pt x="11636" y="2695"/>
                    <a:pt x="11654" y="2701"/>
                    <a:pt x="11671" y="2701"/>
                  </a:cubicBezTo>
                  <a:cubicBezTo>
                    <a:pt x="11719" y="2701"/>
                    <a:pt x="11764" y="2651"/>
                    <a:pt x="11764" y="2607"/>
                  </a:cubicBezTo>
                  <a:cubicBezTo>
                    <a:pt x="11740" y="2346"/>
                    <a:pt x="11585" y="2096"/>
                    <a:pt x="11525" y="1834"/>
                  </a:cubicBezTo>
                  <a:cubicBezTo>
                    <a:pt x="11490" y="1715"/>
                    <a:pt x="11454" y="1584"/>
                    <a:pt x="11430" y="1453"/>
                  </a:cubicBezTo>
                  <a:close/>
                  <a:moveTo>
                    <a:pt x="14550" y="1429"/>
                  </a:moveTo>
                  <a:cubicBezTo>
                    <a:pt x="13430" y="2643"/>
                    <a:pt x="12121" y="3679"/>
                    <a:pt x="10597" y="4286"/>
                  </a:cubicBezTo>
                  <a:cubicBezTo>
                    <a:pt x="10454" y="3810"/>
                    <a:pt x="10204" y="3358"/>
                    <a:pt x="10061" y="2881"/>
                  </a:cubicBezTo>
                  <a:cubicBezTo>
                    <a:pt x="9978" y="2655"/>
                    <a:pt x="9918" y="2417"/>
                    <a:pt x="9870" y="2191"/>
                  </a:cubicBezTo>
                  <a:lnTo>
                    <a:pt x="9668" y="2286"/>
                  </a:lnTo>
                  <a:cubicBezTo>
                    <a:pt x="9763" y="3048"/>
                    <a:pt x="9989" y="3810"/>
                    <a:pt x="10430" y="4346"/>
                  </a:cubicBezTo>
                  <a:lnTo>
                    <a:pt x="10382" y="4370"/>
                  </a:lnTo>
                  <a:cubicBezTo>
                    <a:pt x="10338" y="4392"/>
                    <a:pt x="10355" y="4454"/>
                    <a:pt x="10396" y="4454"/>
                  </a:cubicBezTo>
                  <a:cubicBezTo>
                    <a:pt x="10399" y="4454"/>
                    <a:pt x="10403" y="4454"/>
                    <a:pt x="10406" y="4453"/>
                  </a:cubicBezTo>
                  <a:cubicBezTo>
                    <a:pt x="11537" y="4286"/>
                    <a:pt x="12573" y="3453"/>
                    <a:pt x="13418" y="2727"/>
                  </a:cubicBezTo>
                  <a:cubicBezTo>
                    <a:pt x="13823" y="2381"/>
                    <a:pt x="14204" y="2000"/>
                    <a:pt x="14561" y="1607"/>
                  </a:cubicBezTo>
                  <a:cubicBezTo>
                    <a:pt x="14561" y="1548"/>
                    <a:pt x="14550" y="1488"/>
                    <a:pt x="14550" y="1429"/>
                  </a:cubicBezTo>
                  <a:close/>
                  <a:moveTo>
                    <a:pt x="14716" y="3084"/>
                  </a:moveTo>
                  <a:cubicBezTo>
                    <a:pt x="14133" y="3679"/>
                    <a:pt x="13514" y="4239"/>
                    <a:pt x="12871" y="4751"/>
                  </a:cubicBezTo>
                  <a:cubicBezTo>
                    <a:pt x="12573" y="4989"/>
                    <a:pt x="10490" y="6584"/>
                    <a:pt x="9608" y="6810"/>
                  </a:cubicBezTo>
                  <a:cubicBezTo>
                    <a:pt x="8882" y="5727"/>
                    <a:pt x="8192" y="4667"/>
                    <a:pt x="7680" y="3489"/>
                  </a:cubicBezTo>
                  <a:lnTo>
                    <a:pt x="7525" y="3596"/>
                  </a:lnTo>
                  <a:cubicBezTo>
                    <a:pt x="7952" y="4760"/>
                    <a:pt x="8522" y="5888"/>
                    <a:pt x="9317" y="6827"/>
                  </a:cubicBezTo>
                  <a:lnTo>
                    <a:pt x="9317" y="6827"/>
                  </a:lnTo>
                  <a:cubicBezTo>
                    <a:pt x="9287" y="6814"/>
                    <a:pt x="9259" y="6793"/>
                    <a:pt x="9239" y="6763"/>
                  </a:cubicBezTo>
                  <a:cubicBezTo>
                    <a:pt x="9235" y="6746"/>
                    <a:pt x="9224" y="6740"/>
                    <a:pt x="9212" y="6740"/>
                  </a:cubicBezTo>
                  <a:cubicBezTo>
                    <a:pt x="9189" y="6740"/>
                    <a:pt x="9164" y="6763"/>
                    <a:pt x="9180" y="6787"/>
                  </a:cubicBezTo>
                  <a:cubicBezTo>
                    <a:pt x="9243" y="6940"/>
                    <a:pt x="9372" y="7003"/>
                    <a:pt x="9542" y="7003"/>
                  </a:cubicBezTo>
                  <a:cubicBezTo>
                    <a:pt x="10270" y="7003"/>
                    <a:pt x="11755" y="5842"/>
                    <a:pt x="12073" y="5620"/>
                  </a:cubicBezTo>
                  <a:cubicBezTo>
                    <a:pt x="13037" y="4977"/>
                    <a:pt x="13930" y="4239"/>
                    <a:pt x="14752" y="3441"/>
                  </a:cubicBezTo>
                  <a:cubicBezTo>
                    <a:pt x="14740" y="3322"/>
                    <a:pt x="14728" y="3203"/>
                    <a:pt x="14716" y="3084"/>
                  </a:cubicBezTo>
                  <a:close/>
                  <a:moveTo>
                    <a:pt x="5668" y="5286"/>
                  </a:moveTo>
                  <a:lnTo>
                    <a:pt x="5548" y="5405"/>
                  </a:lnTo>
                  <a:cubicBezTo>
                    <a:pt x="6084" y="6977"/>
                    <a:pt x="7025" y="8382"/>
                    <a:pt x="8263" y="9489"/>
                  </a:cubicBezTo>
                  <a:lnTo>
                    <a:pt x="8275" y="9489"/>
                  </a:lnTo>
                  <a:cubicBezTo>
                    <a:pt x="8275" y="9501"/>
                    <a:pt x="8287" y="9525"/>
                    <a:pt x="8311" y="9525"/>
                  </a:cubicBezTo>
                  <a:lnTo>
                    <a:pt x="8335" y="9549"/>
                  </a:lnTo>
                  <a:cubicBezTo>
                    <a:pt x="8352" y="9566"/>
                    <a:pt x="8374" y="9574"/>
                    <a:pt x="8397" y="9574"/>
                  </a:cubicBezTo>
                  <a:cubicBezTo>
                    <a:pt x="8437" y="9574"/>
                    <a:pt x="8479" y="9551"/>
                    <a:pt x="8501" y="9513"/>
                  </a:cubicBezTo>
                  <a:cubicBezTo>
                    <a:pt x="11109" y="9430"/>
                    <a:pt x="13311" y="7775"/>
                    <a:pt x="14990" y="5798"/>
                  </a:cubicBezTo>
                  <a:cubicBezTo>
                    <a:pt x="14978" y="5667"/>
                    <a:pt x="14966" y="5536"/>
                    <a:pt x="14954" y="5417"/>
                  </a:cubicBezTo>
                  <a:cubicBezTo>
                    <a:pt x="14300" y="6191"/>
                    <a:pt x="13633" y="6965"/>
                    <a:pt x="12823" y="7620"/>
                  </a:cubicBezTo>
                  <a:cubicBezTo>
                    <a:pt x="11609" y="8596"/>
                    <a:pt x="10109" y="9346"/>
                    <a:pt x="8525" y="9442"/>
                  </a:cubicBezTo>
                  <a:cubicBezTo>
                    <a:pt x="8513" y="9406"/>
                    <a:pt x="8501" y="9370"/>
                    <a:pt x="8477" y="9346"/>
                  </a:cubicBezTo>
                  <a:cubicBezTo>
                    <a:pt x="7227" y="8239"/>
                    <a:pt x="6263" y="6846"/>
                    <a:pt x="5668" y="5286"/>
                  </a:cubicBezTo>
                  <a:close/>
                  <a:moveTo>
                    <a:pt x="3882" y="7489"/>
                  </a:moveTo>
                  <a:lnTo>
                    <a:pt x="3798" y="7596"/>
                  </a:lnTo>
                  <a:cubicBezTo>
                    <a:pt x="4584" y="9430"/>
                    <a:pt x="5656" y="11275"/>
                    <a:pt x="7370" y="12299"/>
                  </a:cubicBezTo>
                  <a:cubicBezTo>
                    <a:pt x="7370" y="12311"/>
                    <a:pt x="7382" y="12323"/>
                    <a:pt x="7394" y="12323"/>
                  </a:cubicBezTo>
                  <a:lnTo>
                    <a:pt x="7406" y="12323"/>
                  </a:lnTo>
                  <a:lnTo>
                    <a:pt x="7489" y="12371"/>
                  </a:lnTo>
                  <a:cubicBezTo>
                    <a:pt x="7502" y="12379"/>
                    <a:pt x="7516" y="12383"/>
                    <a:pt x="7529" y="12383"/>
                  </a:cubicBezTo>
                  <a:cubicBezTo>
                    <a:pt x="7554" y="12383"/>
                    <a:pt x="7577" y="12370"/>
                    <a:pt x="7584" y="12347"/>
                  </a:cubicBezTo>
                  <a:cubicBezTo>
                    <a:pt x="7726" y="12362"/>
                    <a:pt x="7868" y="12369"/>
                    <a:pt x="8008" y="12369"/>
                  </a:cubicBezTo>
                  <a:cubicBezTo>
                    <a:pt x="9783" y="12369"/>
                    <a:pt x="11409" y="11231"/>
                    <a:pt x="12799" y="10216"/>
                  </a:cubicBezTo>
                  <a:cubicBezTo>
                    <a:pt x="13657" y="9596"/>
                    <a:pt x="14466" y="8918"/>
                    <a:pt x="15216" y="8192"/>
                  </a:cubicBezTo>
                  <a:cubicBezTo>
                    <a:pt x="15216" y="8096"/>
                    <a:pt x="15204" y="8001"/>
                    <a:pt x="15193" y="7918"/>
                  </a:cubicBezTo>
                  <a:cubicBezTo>
                    <a:pt x="14538" y="8561"/>
                    <a:pt x="13835" y="9168"/>
                    <a:pt x="13097" y="9739"/>
                  </a:cubicBezTo>
                  <a:cubicBezTo>
                    <a:pt x="11598" y="10892"/>
                    <a:pt x="9754" y="12268"/>
                    <a:pt x="7769" y="12268"/>
                  </a:cubicBezTo>
                  <a:cubicBezTo>
                    <a:pt x="7704" y="12268"/>
                    <a:pt x="7638" y="12266"/>
                    <a:pt x="7573" y="12263"/>
                  </a:cubicBezTo>
                  <a:cubicBezTo>
                    <a:pt x="7573" y="12252"/>
                    <a:pt x="7573" y="12252"/>
                    <a:pt x="7561" y="12252"/>
                  </a:cubicBezTo>
                  <a:cubicBezTo>
                    <a:pt x="6560" y="11466"/>
                    <a:pt x="5715" y="10644"/>
                    <a:pt x="5013" y="9573"/>
                  </a:cubicBezTo>
                  <a:cubicBezTo>
                    <a:pt x="4584" y="8906"/>
                    <a:pt x="4203" y="8203"/>
                    <a:pt x="3882" y="7489"/>
                  </a:cubicBezTo>
                  <a:close/>
                  <a:moveTo>
                    <a:pt x="2203" y="10299"/>
                  </a:moveTo>
                  <a:cubicBezTo>
                    <a:pt x="2179" y="10347"/>
                    <a:pt x="2155" y="10382"/>
                    <a:pt x="2131" y="10430"/>
                  </a:cubicBezTo>
                  <a:cubicBezTo>
                    <a:pt x="2584" y="11168"/>
                    <a:pt x="3108" y="11859"/>
                    <a:pt x="3715" y="12478"/>
                  </a:cubicBezTo>
                  <a:cubicBezTo>
                    <a:pt x="4608" y="13418"/>
                    <a:pt x="5751" y="14418"/>
                    <a:pt x="6977" y="14871"/>
                  </a:cubicBezTo>
                  <a:cubicBezTo>
                    <a:pt x="6983" y="14877"/>
                    <a:pt x="6989" y="14880"/>
                    <a:pt x="6997" y="14880"/>
                  </a:cubicBezTo>
                  <a:cubicBezTo>
                    <a:pt x="7004" y="14880"/>
                    <a:pt x="7013" y="14877"/>
                    <a:pt x="7025" y="14871"/>
                  </a:cubicBezTo>
                  <a:cubicBezTo>
                    <a:pt x="7430" y="15005"/>
                    <a:pt x="7848" y="15064"/>
                    <a:pt x="8273" y="15064"/>
                  </a:cubicBezTo>
                  <a:cubicBezTo>
                    <a:pt x="10071" y="15064"/>
                    <a:pt x="11974" y="14005"/>
                    <a:pt x="13371" y="13109"/>
                  </a:cubicBezTo>
                  <a:cubicBezTo>
                    <a:pt x="14121" y="12633"/>
                    <a:pt x="14835" y="12097"/>
                    <a:pt x="15514" y="11513"/>
                  </a:cubicBezTo>
                  <a:cubicBezTo>
                    <a:pt x="15502" y="11406"/>
                    <a:pt x="15490" y="11299"/>
                    <a:pt x="15490" y="11192"/>
                  </a:cubicBezTo>
                  <a:cubicBezTo>
                    <a:pt x="14883" y="11751"/>
                    <a:pt x="14240" y="12263"/>
                    <a:pt x="13549" y="12716"/>
                  </a:cubicBezTo>
                  <a:cubicBezTo>
                    <a:pt x="12585" y="13371"/>
                    <a:pt x="11561" y="13918"/>
                    <a:pt x="10490" y="14371"/>
                  </a:cubicBezTo>
                  <a:cubicBezTo>
                    <a:pt x="9621" y="14702"/>
                    <a:pt x="8787" y="14825"/>
                    <a:pt x="7915" y="14825"/>
                  </a:cubicBezTo>
                  <a:cubicBezTo>
                    <a:pt x="7627" y="14825"/>
                    <a:pt x="7335" y="14811"/>
                    <a:pt x="7037" y="14788"/>
                  </a:cubicBezTo>
                  <a:cubicBezTo>
                    <a:pt x="7037" y="14788"/>
                    <a:pt x="7025" y="14776"/>
                    <a:pt x="7025" y="14776"/>
                  </a:cubicBezTo>
                  <a:cubicBezTo>
                    <a:pt x="5870" y="13990"/>
                    <a:pt x="4751" y="13335"/>
                    <a:pt x="3763" y="12311"/>
                  </a:cubicBezTo>
                  <a:cubicBezTo>
                    <a:pt x="3179" y="11692"/>
                    <a:pt x="2655" y="11025"/>
                    <a:pt x="2203" y="10299"/>
                  </a:cubicBezTo>
                  <a:close/>
                  <a:moveTo>
                    <a:pt x="941" y="13525"/>
                  </a:moveTo>
                  <a:cubicBezTo>
                    <a:pt x="929" y="13573"/>
                    <a:pt x="917" y="13633"/>
                    <a:pt x="893" y="13680"/>
                  </a:cubicBezTo>
                  <a:cubicBezTo>
                    <a:pt x="2179" y="15681"/>
                    <a:pt x="4322" y="17002"/>
                    <a:pt x="6489" y="18038"/>
                  </a:cubicBezTo>
                  <a:lnTo>
                    <a:pt x="6501" y="18038"/>
                  </a:lnTo>
                  <a:cubicBezTo>
                    <a:pt x="6513" y="18044"/>
                    <a:pt x="6524" y="18046"/>
                    <a:pt x="6535" y="18046"/>
                  </a:cubicBezTo>
                  <a:cubicBezTo>
                    <a:pt x="6611" y="18046"/>
                    <a:pt x="6654" y="17913"/>
                    <a:pt x="6560" y="17871"/>
                  </a:cubicBezTo>
                  <a:cubicBezTo>
                    <a:pt x="4429" y="16859"/>
                    <a:pt x="2262" y="15514"/>
                    <a:pt x="941" y="13525"/>
                  </a:cubicBezTo>
                  <a:close/>
                  <a:moveTo>
                    <a:pt x="15669" y="13287"/>
                  </a:moveTo>
                  <a:cubicBezTo>
                    <a:pt x="14776" y="14240"/>
                    <a:pt x="13788" y="15109"/>
                    <a:pt x="12716" y="15859"/>
                  </a:cubicBezTo>
                  <a:cubicBezTo>
                    <a:pt x="10775" y="17169"/>
                    <a:pt x="8573" y="17990"/>
                    <a:pt x="6227" y="18086"/>
                  </a:cubicBezTo>
                  <a:lnTo>
                    <a:pt x="6227" y="18074"/>
                  </a:lnTo>
                  <a:cubicBezTo>
                    <a:pt x="6179" y="18074"/>
                    <a:pt x="6179" y="18157"/>
                    <a:pt x="6227" y="18157"/>
                  </a:cubicBezTo>
                  <a:cubicBezTo>
                    <a:pt x="6320" y="18160"/>
                    <a:pt x="6412" y="18161"/>
                    <a:pt x="6505" y="18161"/>
                  </a:cubicBezTo>
                  <a:cubicBezTo>
                    <a:pt x="9975" y="18161"/>
                    <a:pt x="13269" y="16220"/>
                    <a:pt x="15704" y="13692"/>
                  </a:cubicBezTo>
                  <a:cubicBezTo>
                    <a:pt x="15693" y="13549"/>
                    <a:pt x="15681" y="13418"/>
                    <a:pt x="15669" y="13287"/>
                  </a:cubicBezTo>
                  <a:close/>
                  <a:moveTo>
                    <a:pt x="15907" y="16085"/>
                  </a:moveTo>
                  <a:cubicBezTo>
                    <a:pt x="15097" y="16943"/>
                    <a:pt x="14204" y="17728"/>
                    <a:pt x="13252" y="18431"/>
                  </a:cubicBezTo>
                  <a:cubicBezTo>
                    <a:pt x="12240" y="19193"/>
                    <a:pt x="11204" y="19955"/>
                    <a:pt x="10061" y="20491"/>
                  </a:cubicBezTo>
                  <a:cubicBezTo>
                    <a:pt x="8870" y="21050"/>
                    <a:pt x="7656" y="21241"/>
                    <a:pt x="6370" y="21253"/>
                  </a:cubicBezTo>
                  <a:cubicBezTo>
                    <a:pt x="6358" y="21205"/>
                    <a:pt x="6334" y="21181"/>
                    <a:pt x="6299" y="21169"/>
                  </a:cubicBezTo>
                  <a:cubicBezTo>
                    <a:pt x="3810" y="20348"/>
                    <a:pt x="1679" y="18705"/>
                    <a:pt x="262" y="16502"/>
                  </a:cubicBezTo>
                  <a:cubicBezTo>
                    <a:pt x="250" y="16573"/>
                    <a:pt x="238" y="16633"/>
                    <a:pt x="226" y="16704"/>
                  </a:cubicBezTo>
                  <a:cubicBezTo>
                    <a:pt x="1548" y="18788"/>
                    <a:pt x="3524" y="20395"/>
                    <a:pt x="5846" y="21265"/>
                  </a:cubicBezTo>
                  <a:cubicBezTo>
                    <a:pt x="5834" y="21276"/>
                    <a:pt x="5846" y="21300"/>
                    <a:pt x="5858" y="21300"/>
                  </a:cubicBezTo>
                  <a:cubicBezTo>
                    <a:pt x="5870" y="21300"/>
                    <a:pt x="5941" y="21312"/>
                    <a:pt x="5977" y="21312"/>
                  </a:cubicBezTo>
                  <a:cubicBezTo>
                    <a:pt x="6060" y="21336"/>
                    <a:pt x="6132" y="21372"/>
                    <a:pt x="6203" y="21396"/>
                  </a:cubicBezTo>
                  <a:cubicBezTo>
                    <a:pt x="6219" y="21402"/>
                    <a:pt x="6235" y="21405"/>
                    <a:pt x="6251" y="21405"/>
                  </a:cubicBezTo>
                  <a:cubicBezTo>
                    <a:pt x="6293" y="21405"/>
                    <a:pt x="6332" y="21383"/>
                    <a:pt x="6358" y="21348"/>
                  </a:cubicBezTo>
                  <a:cubicBezTo>
                    <a:pt x="6553" y="21362"/>
                    <a:pt x="6748" y="21370"/>
                    <a:pt x="6943" y="21370"/>
                  </a:cubicBezTo>
                  <a:cubicBezTo>
                    <a:pt x="7865" y="21370"/>
                    <a:pt x="8779" y="21206"/>
                    <a:pt x="9644" y="20872"/>
                  </a:cubicBezTo>
                  <a:cubicBezTo>
                    <a:pt x="10918" y="20383"/>
                    <a:pt x="12049" y="19621"/>
                    <a:pt x="13133" y="18812"/>
                  </a:cubicBezTo>
                  <a:cubicBezTo>
                    <a:pt x="14133" y="18109"/>
                    <a:pt x="15073" y="17312"/>
                    <a:pt x="15943" y="16443"/>
                  </a:cubicBezTo>
                  <a:cubicBezTo>
                    <a:pt x="15931" y="16323"/>
                    <a:pt x="15919" y="16204"/>
                    <a:pt x="15907" y="16085"/>
                  </a:cubicBezTo>
                  <a:close/>
                  <a:moveTo>
                    <a:pt x="16169" y="19550"/>
                  </a:moveTo>
                  <a:lnTo>
                    <a:pt x="16133" y="19574"/>
                  </a:lnTo>
                  <a:cubicBezTo>
                    <a:pt x="15288" y="20348"/>
                    <a:pt x="14383" y="21050"/>
                    <a:pt x="13418" y="21681"/>
                  </a:cubicBezTo>
                  <a:cubicBezTo>
                    <a:pt x="12335" y="22419"/>
                    <a:pt x="11252" y="23181"/>
                    <a:pt x="9978" y="23574"/>
                  </a:cubicBezTo>
                  <a:cubicBezTo>
                    <a:pt x="8799" y="23943"/>
                    <a:pt x="7584" y="24027"/>
                    <a:pt x="6358" y="24086"/>
                  </a:cubicBezTo>
                  <a:cubicBezTo>
                    <a:pt x="6346" y="24074"/>
                    <a:pt x="6322" y="24063"/>
                    <a:pt x="6310" y="24063"/>
                  </a:cubicBezTo>
                  <a:cubicBezTo>
                    <a:pt x="3810" y="23598"/>
                    <a:pt x="1560" y="22241"/>
                    <a:pt x="0" y="20229"/>
                  </a:cubicBezTo>
                  <a:lnTo>
                    <a:pt x="0" y="20383"/>
                  </a:lnTo>
                  <a:cubicBezTo>
                    <a:pt x="1417" y="22277"/>
                    <a:pt x="3465" y="23598"/>
                    <a:pt x="5763" y="24134"/>
                  </a:cubicBezTo>
                  <a:lnTo>
                    <a:pt x="5775" y="24122"/>
                  </a:lnTo>
                  <a:lnTo>
                    <a:pt x="5775" y="24122"/>
                  </a:lnTo>
                  <a:cubicBezTo>
                    <a:pt x="5763" y="24146"/>
                    <a:pt x="5775" y="24182"/>
                    <a:pt x="5798" y="24182"/>
                  </a:cubicBezTo>
                  <a:lnTo>
                    <a:pt x="6108" y="24182"/>
                  </a:lnTo>
                  <a:cubicBezTo>
                    <a:pt x="6168" y="24193"/>
                    <a:pt x="6227" y="24205"/>
                    <a:pt x="6287" y="24217"/>
                  </a:cubicBezTo>
                  <a:cubicBezTo>
                    <a:pt x="6296" y="24220"/>
                    <a:pt x="6305" y="24222"/>
                    <a:pt x="6313" y="24222"/>
                  </a:cubicBezTo>
                  <a:cubicBezTo>
                    <a:pt x="6335" y="24222"/>
                    <a:pt x="6353" y="24211"/>
                    <a:pt x="6370" y="24193"/>
                  </a:cubicBezTo>
                  <a:cubicBezTo>
                    <a:pt x="6459" y="24195"/>
                    <a:pt x="6549" y="24196"/>
                    <a:pt x="6638" y="24196"/>
                  </a:cubicBezTo>
                  <a:cubicBezTo>
                    <a:pt x="7716" y="24196"/>
                    <a:pt x="8790" y="24063"/>
                    <a:pt x="9835" y="23789"/>
                  </a:cubicBezTo>
                  <a:cubicBezTo>
                    <a:pt x="11156" y="23431"/>
                    <a:pt x="12275" y="22681"/>
                    <a:pt x="13407" y="21955"/>
                  </a:cubicBezTo>
                  <a:cubicBezTo>
                    <a:pt x="14383" y="21348"/>
                    <a:pt x="15312" y="20669"/>
                    <a:pt x="16181" y="19919"/>
                  </a:cubicBezTo>
                  <a:cubicBezTo>
                    <a:pt x="16181" y="19800"/>
                    <a:pt x="16169" y="19669"/>
                    <a:pt x="16169" y="19550"/>
                  </a:cubicBezTo>
                  <a:close/>
                  <a:moveTo>
                    <a:pt x="16145" y="22658"/>
                  </a:moveTo>
                  <a:cubicBezTo>
                    <a:pt x="15121" y="23610"/>
                    <a:pt x="13978" y="24432"/>
                    <a:pt x="12764" y="25122"/>
                  </a:cubicBezTo>
                  <a:cubicBezTo>
                    <a:pt x="10763" y="26241"/>
                    <a:pt x="8644" y="26837"/>
                    <a:pt x="6418" y="27289"/>
                  </a:cubicBezTo>
                  <a:cubicBezTo>
                    <a:pt x="6394" y="27265"/>
                    <a:pt x="6370" y="27265"/>
                    <a:pt x="6346" y="27265"/>
                  </a:cubicBezTo>
                  <a:cubicBezTo>
                    <a:pt x="4144" y="26980"/>
                    <a:pt x="2108" y="26194"/>
                    <a:pt x="429" y="24825"/>
                  </a:cubicBezTo>
                  <a:lnTo>
                    <a:pt x="429" y="24825"/>
                  </a:lnTo>
                  <a:lnTo>
                    <a:pt x="464" y="25015"/>
                  </a:lnTo>
                  <a:cubicBezTo>
                    <a:pt x="2108" y="26420"/>
                    <a:pt x="4179" y="27361"/>
                    <a:pt x="6322" y="27515"/>
                  </a:cubicBezTo>
                  <a:cubicBezTo>
                    <a:pt x="6394" y="27515"/>
                    <a:pt x="6453" y="27456"/>
                    <a:pt x="6453" y="27384"/>
                  </a:cubicBezTo>
                  <a:cubicBezTo>
                    <a:pt x="8751" y="27218"/>
                    <a:pt x="11049" y="26360"/>
                    <a:pt x="13037" y="25253"/>
                  </a:cubicBezTo>
                  <a:cubicBezTo>
                    <a:pt x="14133" y="24646"/>
                    <a:pt x="15157" y="23932"/>
                    <a:pt x="16109" y="23122"/>
                  </a:cubicBezTo>
                  <a:cubicBezTo>
                    <a:pt x="16121" y="22967"/>
                    <a:pt x="16133" y="22812"/>
                    <a:pt x="16145" y="22658"/>
                  </a:cubicBezTo>
                  <a:close/>
                  <a:moveTo>
                    <a:pt x="15502" y="26980"/>
                  </a:moveTo>
                  <a:lnTo>
                    <a:pt x="15502" y="26980"/>
                  </a:lnTo>
                  <a:cubicBezTo>
                    <a:pt x="14752" y="27587"/>
                    <a:pt x="13942" y="28123"/>
                    <a:pt x="13073" y="28563"/>
                  </a:cubicBezTo>
                  <a:lnTo>
                    <a:pt x="13085" y="28563"/>
                  </a:lnTo>
                  <a:cubicBezTo>
                    <a:pt x="11265" y="29542"/>
                    <a:pt x="9342" y="30307"/>
                    <a:pt x="7284" y="30307"/>
                  </a:cubicBezTo>
                  <a:cubicBezTo>
                    <a:pt x="7013" y="30307"/>
                    <a:pt x="6740" y="30293"/>
                    <a:pt x="6465" y="30266"/>
                  </a:cubicBezTo>
                  <a:cubicBezTo>
                    <a:pt x="6461" y="30263"/>
                    <a:pt x="6456" y="30262"/>
                    <a:pt x="6452" y="30262"/>
                  </a:cubicBezTo>
                  <a:cubicBezTo>
                    <a:pt x="6433" y="30262"/>
                    <a:pt x="6418" y="30282"/>
                    <a:pt x="6418" y="30301"/>
                  </a:cubicBezTo>
                  <a:cubicBezTo>
                    <a:pt x="4644" y="30170"/>
                    <a:pt x="2917" y="29611"/>
                    <a:pt x="1393" y="28682"/>
                  </a:cubicBezTo>
                  <a:lnTo>
                    <a:pt x="1393" y="28682"/>
                  </a:lnTo>
                  <a:cubicBezTo>
                    <a:pt x="1417" y="28765"/>
                    <a:pt x="1453" y="28861"/>
                    <a:pt x="1477" y="28956"/>
                  </a:cubicBezTo>
                  <a:cubicBezTo>
                    <a:pt x="3036" y="29932"/>
                    <a:pt x="4846" y="30468"/>
                    <a:pt x="6691" y="30504"/>
                  </a:cubicBezTo>
                  <a:cubicBezTo>
                    <a:pt x="6751" y="30492"/>
                    <a:pt x="6787" y="30456"/>
                    <a:pt x="6787" y="30409"/>
                  </a:cubicBezTo>
                  <a:cubicBezTo>
                    <a:pt x="7103" y="30457"/>
                    <a:pt x="7420" y="30480"/>
                    <a:pt x="7736" y="30480"/>
                  </a:cubicBezTo>
                  <a:cubicBezTo>
                    <a:pt x="9744" y="30480"/>
                    <a:pt x="11737" y="29570"/>
                    <a:pt x="13454" y="28634"/>
                  </a:cubicBezTo>
                  <a:cubicBezTo>
                    <a:pt x="14133" y="28265"/>
                    <a:pt x="14788" y="27849"/>
                    <a:pt x="15407" y="27384"/>
                  </a:cubicBezTo>
                  <a:cubicBezTo>
                    <a:pt x="15443" y="27253"/>
                    <a:pt x="15466" y="27111"/>
                    <a:pt x="15502" y="26980"/>
                  </a:cubicBezTo>
                  <a:close/>
                  <a:moveTo>
                    <a:pt x="14466" y="30242"/>
                  </a:moveTo>
                  <a:lnTo>
                    <a:pt x="14466" y="30242"/>
                  </a:lnTo>
                  <a:cubicBezTo>
                    <a:pt x="13942" y="30694"/>
                    <a:pt x="13407" y="31135"/>
                    <a:pt x="12847" y="31540"/>
                  </a:cubicBezTo>
                  <a:cubicBezTo>
                    <a:pt x="11990" y="32183"/>
                    <a:pt x="11002" y="32635"/>
                    <a:pt x="9966" y="32897"/>
                  </a:cubicBezTo>
                  <a:cubicBezTo>
                    <a:pt x="9478" y="32992"/>
                    <a:pt x="8989" y="33076"/>
                    <a:pt x="8501" y="33135"/>
                  </a:cubicBezTo>
                  <a:cubicBezTo>
                    <a:pt x="8238" y="33170"/>
                    <a:pt x="7762" y="33289"/>
                    <a:pt x="7350" y="33289"/>
                  </a:cubicBezTo>
                  <a:cubicBezTo>
                    <a:pt x="7054" y="33289"/>
                    <a:pt x="6792" y="33227"/>
                    <a:pt x="6668" y="33028"/>
                  </a:cubicBezTo>
                  <a:cubicBezTo>
                    <a:pt x="6661" y="33018"/>
                    <a:pt x="6650" y="33013"/>
                    <a:pt x="6639" y="33013"/>
                  </a:cubicBezTo>
                  <a:cubicBezTo>
                    <a:pt x="6611" y="33013"/>
                    <a:pt x="6579" y="33041"/>
                    <a:pt x="6596" y="33076"/>
                  </a:cubicBezTo>
                  <a:cubicBezTo>
                    <a:pt x="6700" y="33248"/>
                    <a:pt x="6882" y="33365"/>
                    <a:pt x="7088" y="33373"/>
                  </a:cubicBezTo>
                  <a:lnTo>
                    <a:pt x="7088" y="33373"/>
                  </a:lnTo>
                  <a:cubicBezTo>
                    <a:pt x="5726" y="33348"/>
                    <a:pt x="4459" y="33192"/>
                    <a:pt x="3179" y="32659"/>
                  </a:cubicBezTo>
                  <a:cubicBezTo>
                    <a:pt x="3131" y="32647"/>
                    <a:pt x="3084" y="32623"/>
                    <a:pt x="3036" y="32599"/>
                  </a:cubicBezTo>
                  <a:lnTo>
                    <a:pt x="3036" y="32599"/>
                  </a:lnTo>
                  <a:cubicBezTo>
                    <a:pt x="3084" y="32671"/>
                    <a:pt x="3120" y="32754"/>
                    <a:pt x="3167" y="32837"/>
                  </a:cubicBezTo>
                  <a:cubicBezTo>
                    <a:pt x="4247" y="33313"/>
                    <a:pt x="5410" y="33558"/>
                    <a:pt x="6580" y="33558"/>
                  </a:cubicBezTo>
                  <a:cubicBezTo>
                    <a:pt x="6815" y="33558"/>
                    <a:pt x="7051" y="33548"/>
                    <a:pt x="7287" y="33528"/>
                  </a:cubicBezTo>
                  <a:cubicBezTo>
                    <a:pt x="7358" y="33516"/>
                    <a:pt x="7382" y="33421"/>
                    <a:pt x="7322" y="33385"/>
                  </a:cubicBezTo>
                  <a:cubicBezTo>
                    <a:pt x="7799" y="33385"/>
                    <a:pt x="8275" y="33337"/>
                    <a:pt x="8751" y="33266"/>
                  </a:cubicBezTo>
                  <a:cubicBezTo>
                    <a:pt x="9954" y="33135"/>
                    <a:pt x="11109" y="32837"/>
                    <a:pt x="12168" y="32218"/>
                  </a:cubicBezTo>
                  <a:cubicBezTo>
                    <a:pt x="12907" y="31766"/>
                    <a:pt x="13621" y="31254"/>
                    <a:pt x="14276" y="30694"/>
                  </a:cubicBezTo>
                  <a:cubicBezTo>
                    <a:pt x="14347" y="30551"/>
                    <a:pt x="14407" y="30397"/>
                    <a:pt x="14466" y="30242"/>
                  </a:cubicBezTo>
                  <a:close/>
                  <a:moveTo>
                    <a:pt x="12359" y="34338"/>
                  </a:moveTo>
                  <a:lnTo>
                    <a:pt x="12359" y="34338"/>
                  </a:lnTo>
                  <a:cubicBezTo>
                    <a:pt x="12311" y="34361"/>
                    <a:pt x="12275" y="34397"/>
                    <a:pt x="12228" y="34421"/>
                  </a:cubicBezTo>
                  <a:cubicBezTo>
                    <a:pt x="10993" y="35177"/>
                    <a:pt x="9582" y="35570"/>
                    <a:pt x="8140" y="35570"/>
                  </a:cubicBezTo>
                  <a:cubicBezTo>
                    <a:pt x="8039" y="35570"/>
                    <a:pt x="7937" y="35568"/>
                    <a:pt x="7834" y="35564"/>
                  </a:cubicBezTo>
                  <a:cubicBezTo>
                    <a:pt x="7823" y="35552"/>
                    <a:pt x="7811" y="35540"/>
                    <a:pt x="7787" y="35540"/>
                  </a:cubicBezTo>
                  <a:cubicBezTo>
                    <a:pt x="7263" y="35469"/>
                    <a:pt x="6715" y="35504"/>
                    <a:pt x="6179" y="35445"/>
                  </a:cubicBezTo>
                  <a:cubicBezTo>
                    <a:pt x="5691" y="35385"/>
                    <a:pt x="5203" y="35290"/>
                    <a:pt x="4739" y="35171"/>
                  </a:cubicBezTo>
                  <a:lnTo>
                    <a:pt x="4739" y="35171"/>
                  </a:lnTo>
                  <a:cubicBezTo>
                    <a:pt x="4775" y="35231"/>
                    <a:pt x="4822" y="35290"/>
                    <a:pt x="4870" y="35338"/>
                  </a:cubicBezTo>
                  <a:cubicBezTo>
                    <a:pt x="5614" y="35541"/>
                    <a:pt x="6445" y="35712"/>
                    <a:pt x="7222" y="35712"/>
                  </a:cubicBezTo>
                  <a:cubicBezTo>
                    <a:pt x="7402" y="35712"/>
                    <a:pt x="7579" y="35703"/>
                    <a:pt x="7751" y="35683"/>
                  </a:cubicBezTo>
                  <a:cubicBezTo>
                    <a:pt x="8027" y="35725"/>
                    <a:pt x="8303" y="35745"/>
                    <a:pt x="8580" y="35745"/>
                  </a:cubicBezTo>
                  <a:cubicBezTo>
                    <a:pt x="9796" y="35745"/>
                    <a:pt x="11006" y="35360"/>
                    <a:pt x="12073" y="34778"/>
                  </a:cubicBezTo>
                  <a:cubicBezTo>
                    <a:pt x="12168" y="34635"/>
                    <a:pt x="12264" y="34480"/>
                    <a:pt x="12359" y="3433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43" name="Google Shape;4043;p51"/>
          <p:cNvGrpSpPr/>
          <p:nvPr/>
        </p:nvGrpSpPr>
        <p:grpSpPr>
          <a:xfrm flipH="1" rot="-6064755">
            <a:off x="8686069" y="-848028"/>
            <a:ext cx="1024212" cy="2051857"/>
            <a:chOff x="3238525" y="2739250"/>
            <a:chExt cx="1148975" cy="2301800"/>
          </a:xfrm>
        </p:grpSpPr>
        <p:sp>
          <p:nvSpPr>
            <p:cNvPr id="4044" name="Google Shape;4044;p51"/>
            <p:cNvSpPr/>
            <p:nvPr/>
          </p:nvSpPr>
          <p:spPr>
            <a:xfrm>
              <a:off x="3865425" y="4776100"/>
              <a:ext cx="63400" cy="33125"/>
            </a:xfrm>
            <a:custGeom>
              <a:rect b="b" l="l" r="r" t="t"/>
              <a:pathLst>
                <a:path extrusionOk="0" h="1325" w="2536">
                  <a:moveTo>
                    <a:pt x="1454" y="0"/>
                  </a:moveTo>
                  <a:cubicBezTo>
                    <a:pt x="1172" y="0"/>
                    <a:pt x="897" y="33"/>
                    <a:pt x="701" y="111"/>
                  </a:cubicBezTo>
                  <a:cubicBezTo>
                    <a:pt x="268" y="244"/>
                    <a:pt x="1" y="978"/>
                    <a:pt x="34" y="1078"/>
                  </a:cubicBezTo>
                  <a:cubicBezTo>
                    <a:pt x="61" y="1105"/>
                    <a:pt x="474" y="1325"/>
                    <a:pt x="860" y="1325"/>
                  </a:cubicBezTo>
                  <a:cubicBezTo>
                    <a:pt x="955" y="1325"/>
                    <a:pt x="1049" y="1312"/>
                    <a:pt x="1135" y="1279"/>
                  </a:cubicBezTo>
                  <a:cubicBezTo>
                    <a:pt x="1435" y="1112"/>
                    <a:pt x="1935" y="645"/>
                    <a:pt x="2269" y="378"/>
                  </a:cubicBezTo>
                  <a:cubicBezTo>
                    <a:pt x="2536" y="111"/>
                    <a:pt x="2503" y="78"/>
                    <a:pt x="2036" y="44"/>
                  </a:cubicBezTo>
                  <a:cubicBezTo>
                    <a:pt x="1856" y="17"/>
                    <a:pt x="1653" y="0"/>
                    <a:pt x="14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5" name="Google Shape;4045;p51"/>
            <p:cNvSpPr/>
            <p:nvPr/>
          </p:nvSpPr>
          <p:spPr>
            <a:xfrm>
              <a:off x="3852050" y="4694000"/>
              <a:ext cx="39250" cy="56825"/>
            </a:xfrm>
            <a:custGeom>
              <a:rect b="b" l="l" r="r" t="t"/>
              <a:pathLst>
                <a:path extrusionOk="0" h="2273" w="1570">
                  <a:moveTo>
                    <a:pt x="79" y="0"/>
                  </a:moveTo>
                  <a:cubicBezTo>
                    <a:pt x="11" y="0"/>
                    <a:pt x="0" y="83"/>
                    <a:pt x="35" y="259"/>
                  </a:cubicBezTo>
                  <a:cubicBezTo>
                    <a:pt x="69" y="693"/>
                    <a:pt x="135" y="1360"/>
                    <a:pt x="269" y="1694"/>
                  </a:cubicBezTo>
                  <a:cubicBezTo>
                    <a:pt x="446" y="2048"/>
                    <a:pt x="1043" y="2272"/>
                    <a:pt x="1199" y="2272"/>
                  </a:cubicBezTo>
                  <a:cubicBezTo>
                    <a:pt x="1220" y="2272"/>
                    <a:pt x="1232" y="2268"/>
                    <a:pt x="1236" y="2261"/>
                  </a:cubicBezTo>
                  <a:cubicBezTo>
                    <a:pt x="1303" y="2228"/>
                    <a:pt x="1570" y="1494"/>
                    <a:pt x="1370" y="1093"/>
                  </a:cubicBezTo>
                  <a:cubicBezTo>
                    <a:pt x="1203" y="827"/>
                    <a:pt x="769" y="426"/>
                    <a:pt x="402" y="193"/>
                  </a:cubicBezTo>
                  <a:cubicBezTo>
                    <a:pt x="245" y="67"/>
                    <a:pt x="139" y="0"/>
                    <a:pt x="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6" name="Google Shape;4046;p51"/>
            <p:cNvSpPr/>
            <p:nvPr/>
          </p:nvSpPr>
          <p:spPr>
            <a:xfrm>
              <a:off x="3924175" y="4454525"/>
              <a:ext cx="38850" cy="56750"/>
            </a:xfrm>
            <a:custGeom>
              <a:rect b="b" l="l" r="r" t="t"/>
              <a:pathLst>
                <a:path extrusionOk="0" h="2270" w="1554">
                  <a:moveTo>
                    <a:pt x="81" y="1"/>
                  </a:moveTo>
                  <a:cubicBezTo>
                    <a:pt x="12" y="1"/>
                    <a:pt x="1" y="83"/>
                    <a:pt x="19" y="265"/>
                  </a:cubicBezTo>
                  <a:cubicBezTo>
                    <a:pt x="52" y="665"/>
                    <a:pt x="153" y="1399"/>
                    <a:pt x="253" y="1666"/>
                  </a:cubicBezTo>
                  <a:cubicBezTo>
                    <a:pt x="438" y="2069"/>
                    <a:pt x="1085" y="2270"/>
                    <a:pt x="1203" y="2270"/>
                  </a:cubicBezTo>
                  <a:cubicBezTo>
                    <a:pt x="1212" y="2270"/>
                    <a:pt x="1218" y="2269"/>
                    <a:pt x="1220" y="2266"/>
                  </a:cubicBezTo>
                  <a:cubicBezTo>
                    <a:pt x="1287" y="2233"/>
                    <a:pt x="1554" y="1466"/>
                    <a:pt x="1353" y="1099"/>
                  </a:cubicBezTo>
                  <a:cubicBezTo>
                    <a:pt x="1187" y="799"/>
                    <a:pt x="753" y="432"/>
                    <a:pt x="386" y="165"/>
                  </a:cubicBezTo>
                  <a:cubicBezTo>
                    <a:pt x="234" y="58"/>
                    <a:pt x="138" y="1"/>
                    <a:pt x="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7" name="Google Shape;4047;p51"/>
            <p:cNvSpPr/>
            <p:nvPr/>
          </p:nvSpPr>
          <p:spPr>
            <a:xfrm>
              <a:off x="4021375" y="4250725"/>
              <a:ext cx="63400" cy="33125"/>
            </a:xfrm>
            <a:custGeom>
              <a:rect b="b" l="l" r="r" t="t"/>
              <a:pathLst>
                <a:path extrusionOk="0" h="1325" w="2536">
                  <a:moveTo>
                    <a:pt x="1468" y="0"/>
                  </a:moveTo>
                  <a:cubicBezTo>
                    <a:pt x="1183" y="0"/>
                    <a:pt x="896" y="33"/>
                    <a:pt x="701" y="111"/>
                  </a:cubicBezTo>
                  <a:cubicBezTo>
                    <a:pt x="301" y="244"/>
                    <a:pt x="1" y="978"/>
                    <a:pt x="34" y="1078"/>
                  </a:cubicBezTo>
                  <a:cubicBezTo>
                    <a:pt x="87" y="1105"/>
                    <a:pt x="484" y="1325"/>
                    <a:pt x="880" y="1325"/>
                  </a:cubicBezTo>
                  <a:cubicBezTo>
                    <a:pt x="978" y="1325"/>
                    <a:pt x="1076" y="1312"/>
                    <a:pt x="1168" y="1278"/>
                  </a:cubicBezTo>
                  <a:cubicBezTo>
                    <a:pt x="1468" y="1112"/>
                    <a:pt x="1969" y="645"/>
                    <a:pt x="2302" y="378"/>
                  </a:cubicBezTo>
                  <a:cubicBezTo>
                    <a:pt x="2536" y="111"/>
                    <a:pt x="2502" y="78"/>
                    <a:pt x="2035" y="44"/>
                  </a:cubicBezTo>
                  <a:cubicBezTo>
                    <a:pt x="1870" y="17"/>
                    <a:pt x="1669" y="0"/>
                    <a:pt x="14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8" name="Google Shape;4048;p51"/>
            <p:cNvSpPr/>
            <p:nvPr/>
          </p:nvSpPr>
          <p:spPr>
            <a:xfrm>
              <a:off x="4006325" y="4168625"/>
              <a:ext cx="39250" cy="56825"/>
            </a:xfrm>
            <a:custGeom>
              <a:rect b="b" l="l" r="r" t="t"/>
              <a:pathLst>
                <a:path extrusionOk="0" h="2273" w="1570">
                  <a:moveTo>
                    <a:pt x="79" y="0"/>
                  </a:moveTo>
                  <a:cubicBezTo>
                    <a:pt x="12" y="0"/>
                    <a:pt x="0" y="83"/>
                    <a:pt x="35" y="259"/>
                  </a:cubicBezTo>
                  <a:cubicBezTo>
                    <a:pt x="69" y="693"/>
                    <a:pt x="102" y="1360"/>
                    <a:pt x="269" y="1694"/>
                  </a:cubicBezTo>
                  <a:cubicBezTo>
                    <a:pt x="446" y="2048"/>
                    <a:pt x="1016" y="2272"/>
                    <a:pt x="1190" y="2272"/>
                  </a:cubicBezTo>
                  <a:cubicBezTo>
                    <a:pt x="1213" y="2272"/>
                    <a:pt x="1229" y="2268"/>
                    <a:pt x="1236" y="2261"/>
                  </a:cubicBezTo>
                  <a:cubicBezTo>
                    <a:pt x="1303" y="2227"/>
                    <a:pt x="1570" y="1494"/>
                    <a:pt x="1336" y="1093"/>
                  </a:cubicBezTo>
                  <a:cubicBezTo>
                    <a:pt x="1170" y="826"/>
                    <a:pt x="769" y="426"/>
                    <a:pt x="402" y="193"/>
                  </a:cubicBezTo>
                  <a:cubicBezTo>
                    <a:pt x="245" y="67"/>
                    <a:pt x="139" y="0"/>
                    <a:pt x="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9" name="Google Shape;4049;p51"/>
            <p:cNvSpPr/>
            <p:nvPr/>
          </p:nvSpPr>
          <p:spPr>
            <a:xfrm>
              <a:off x="4046400" y="4152075"/>
              <a:ext cx="63400" cy="32550"/>
            </a:xfrm>
            <a:custGeom>
              <a:rect b="b" l="l" r="r" t="t"/>
              <a:pathLst>
                <a:path extrusionOk="0" h="1302" w="2536">
                  <a:moveTo>
                    <a:pt x="1538" y="1"/>
                  </a:moveTo>
                  <a:cubicBezTo>
                    <a:pt x="1231" y="1"/>
                    <a:pt x="912" y="24"/>
                    <a:pt x="701" y="87"/>
                  </a:cubicBezTo>
                  <a:cubicBezTo>
                    <a:pt x="300" y="221"/>
                    <a:pt x="0" y="988"/>
                    <a:pt x="34" y="1055"/>
                  </a:cubicBezTo>
                  <a:cubicBezTo>
                    <a:pt x="87" y="1082"/>
                    <a:pt x="484" y="1301"/>
                    <a:pt x="880" y="1301"/>
                  </a:cubicBezTo>
                  <a:cubicBezTo>
                    <a:pt x="978" y="1301"/>
                    <a:pt x="1075" y="1288"/>
                    <a:pt x="1168" y="1255"/>
                  </a:cubicBezTo>
                  <a:cubicBezTo>
                    <a:pt x="1468" y="1155"/>
                    <a:pt x="1968" y="655"/>
                    <a:pt x="2302" y="354"/>
                  </a:cubicBezTo>
                  <a:cubicBezTo>
                    <a:pt x="2535" y="87"/>
                    <a:pt x="2502" y="54"/>
                    <a:pt x="2035" y="21"/>
                  </a:cubicBezTo>
                  <a:cubicBezTo>
                    <a:pt x="1889" y="9"/>
                    <a:pt x="1715" y="1"/>
                    <a:pt x="15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0" name="Google Shape;4050;p51"/>
            <p:cNvSpPr/>
            <p:nvPr/>
          </p:nvSpPr>
          <p:spPr>
            <a:xfrm>
              <a:off x="3540200" y="4546800"/>
              <a:ext cx="45350" cy="48875"/>
            </a:xfrm>
            <a:custGeom>
              <a:rect b="b" l="l" r="r" t="t"/>
              <a:pathLst>
                <a:path extrusionOk="0" h="1955" w="1814">
                  <a:moveTo>
                    <a:pt x="1722" y="0"/>
                  </a:moveTo>
                  <a:cubicBezTo>
                    <a:pt x="1660" y="0"/>
                    <a:pt x="1553" y="41"/>
                    <a:pt x="1401" y="110"/>
                  </a:cubicBezTo>
                  <a:cubicBezTo>
                    <a:pt x="1001" y="277"/>
                    <a:pt x="501" y="543"/>
                    <a:pt x="267" y="777"/>
                  </a:cubicBezTo>
                  <a:cubicBezTo>
                    <a:pt x="0" y="1111"/>
                    <a:pt x="67" y="1911"/>
                    <a:pt x="101" y="1944"/>
                  </a:cubicBezTo>
                  <a:cubicBezTo>
                    <a:pt x="113" y="1951"/>
                    <a:pt x="149" y="1955"/>
                    <a:pt x="202" y="1955"/>
                  </a:cubicBezTo>
                  <a:cubicBezTo>
                    <a:pt x="428" y="1955"/>
                    <a:pt x="958" y="1882"/>
                    <a:pt x="1201" y="1611"/>
                  </a:cubicBezTo>
                  <a:cubicBezTo>
                    <a:pt x="1368" y="1311"/>
                    <a:pt x="1602" y="644"/>
                    <a:pt x="1735" y="277"/>
                  </a:cubicBezTo>
                  <a:cubicBezTo>
                    <a:pt x="1813" y="81"/>
                    <a:pt x="1811" y="0"/>
                    <a:pt x="17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1" name="Google Shape;4051;p51"/>
            <p:cNvSpPr/>
            <p:nvPr/>
          </p:nvSpPr>
          <p:spPr>
            <a:xfrm>
              <a:off x="3465150" y="4536350"/>
              <a:ext cx="64225" cy="30600"/>
            </a:xfrm>
            <a:custGeom>
              <a:rect b="b" l="l" r="r" t="t"/>
              <a:pathLst>
                <a:path extrusionOk="0" h="1224" w="2569">
                  <a:moveTo>
                    <a:pt x="1478" y="1"/>
                  </a:moveTo>
                  <a:cubicBezTo>
                    <a:pt x="1182" y="1"/>
                    <a:pt x="789" y="55"/>
                    <a:pt x="501" y="128"/>
                  </a:cubicBezTo>
                  <a:cubicBezTo>
                    <a:pt x="67" y="194"/>
                    <a:pt x="0" y="228"/>
                    <a:pt x="267" y="461"/>
                  </a:cubicBezTo>
                  <a:cubicBezTo>
                    <a:pt x="667" y="695"/>
                    <a:pt x="1201" y="1128"/>
                    <a:pt x="1501" y="1195"/>
                  </a:cubicBezTo>
                  <a:cubicBezTo>
                    <a:pt x="1567" y="1215"/>
                    <a:pt x="1637" y="1224"/>
                    <a:pt x="1708" y="1224"/>
                  </a:cubicBezTo>
                  <a:cubicBezTo>
                    <a:pt x="2112" y="1224"/>
                    <a:pt x="2569" y="946"/>
                    <a:pt x="2569" y="861"/>
                  </a:cubicBezTo>
                  <a:cubicBezTo>
                    <a:pt x="2569" y="828"/>
                    <a:pt x="2202" y="128"/>
                    <a:pt x="1768" y="27"/>
                  </a:cubicBezTo>
                  <a:cubicBezTo>
                    <a:pt x="1694" y="9"/>
                    <a:pt x="1593" y="1"/>
                    <a:pt x="14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2" name="Google Shape;4052;p51"/>
            <p:cNvSpPr/>
            <p:nvPr/>
          </p:nvSpPr>
          <p:spPr>
            <a:xfrm>
              <a:off x="3390100" y="4280575"/>
              <a:ext cx="63400" cy="31150"/>
            </a:xfrm>
            <a:custGeom>
              <a:rect b="b" l="l" r="r" t="t"/>
              <a:pathLst>
                <a:path extrusionOk="0" h="1246" w="2536">
                  <a:moveTo>
                    <a:pt x="1324" y="0"/>
                  </a:moveTo>
                  <a:cubicBezTo>
                    <a:pt x="1036" y="0"/>
                    <a:pt x="708" y="42"/>
                    <a:pt x="434" y="84"/>
                  </a:cubicBezTo>
                  <a:cubicBezTo>
                    <a:pt x="34" y="185"/>
                    <a:pt x="0" y="218"/>
                    <a:pt x="234" y="418"/>
                  </a:cubicBezTo>
                  <a:cubicBezTo>
                    <a:pt x="567" y="718"/>
                    <a:pt x="1068" y="1119"/>
                    <a:pt x="1435" y="1219"/>
                  </a:cubicBezTo>
                  <a:cubicBezTo>
                    <a:pt x="1496" y="1238"/>
                    <a:pt x="1562" y="1246"/>
                    <a:pt x="1631" y="1246"/>
                  </a:cubicBezTo>
                  <a:cubicBezTo>
                    <a:pt x="2044" y="1246"/>
                    <a:pt x="2535" y="947"/>
                    <a:pt x="2535" y="918"/>
                  </a:cubicBezTo>
                  <a:cubicBezTo>
                    <a:pt x="2535" y="885"/>
                    <a:pt x="2202" y="185"/>
                    <a:pt x="1768" y="51"/>
                  </a:cubicBezTo>
                  <a:cubicBezTo>
                    <a:pt x="1646" y="14"/>
                    <a:pt x="1491" y="0"/>
                    <a:pt x="13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3" name="Google Shape;4053;p51"/>
            <p:cNvSpPr/>
            <p:nvPr/>
          </p:nvSpPr>
          <p:spPr>
            <a:xfrm>
              <a:off x="3644450" y="4762350"/>
              <a:ext cx="34200" cy="61575"/>
            </a:xfrm>
            <a:custGeom>
              <a:rect b="b" l="l" r="r" t="t"/>
              <a:pathLst>
                <a:path extrusionOk="0" h="2463" w="1368">
                  <a:moveTo>
                    <a:pt x="1085" y="1"/>
                  </a:moveTo>
                  <a:cubicBezTo>
                    <a:pt x="1040" y="1"/>
                    <a:pt x="981" y="54"/>
                    <a:pt x="901" y="161"/>
                  </a:cubicBezTo>
                  <a:cubicBezTo>
                    <a:pt x="601" y="494"/>
                    <a:pt x="200" y="1028"/>
                    <a:pt x="100" y="1362"/>
                  </a:cubicBezTo>
                  <a:cubicBezTo>
                    <a:pt x="0" y="1795"/>
                    <a:pt x="367" y="2462"/>
                    <a:pt x="400" y="2462"/>
                  </a:cubicBezTo>
                  <a:cubicBezTo>
                    <a:pt x="434" y="2462"/>
                    <a:pt x="1168" y="2129"/>
                    <a:pt x="1268" y="1695"/>
                  </a:cubicBezTo>
                  <a:cubicBezTo>
                    <a:pt x="1368" y="1362"/>
                    <a:pt x="1334" y="794"/>
                    <a:pt x="1234" y="361"/>
                  </a:cubicBezTo>
                  <a:cubicBezTo>
                    <a:pt x="1194" y="121"/>
                    <a:pt x="1154" y="1"/>
                    <a:pt x="10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4" name="Google Shape;4054;p51"/>
            <p:cNvSpPr/>
            <p:nvPr/>
          </p:nvSpPr>
          <p:spPr>
            <a:xfrm>
              <a:off x="3661125" y="4796575"/>
              <a:ext cx="35050" cy="59250"/>
            </a:xfrm>
            <a:custGeom>
              <a:rect b="b" l="l" r="r" t="t"/>
              <a:pathLst>
                <a:path extrusionOk="0" h="2370" w="1402">
                  <a:moveTo>
                    <a:pt x="1265" y="0"/>
                  </a:moveTo>
                  <a:cubicBezTo>
                    <a:pt x="1197" y="0"/>
                    <a:pt x="1092" y="67"/>
                    <a:pt x="934" y="193"/>
                  </a:cubicBezTo>
                  <a:cubicBezTo>
                    <a:pt x="601" y="493"/>
                    <a:pt x="267" y="960"/>
                    <a:pt x="167" y="1260"/>
                  </a:cubicBezTo>
                  <a:cubicBezTo>
                    <a:pt x="0" y="1660"/>
                    <a:pt x="367" y="2361"/>
                    <a:pt x="434" y="2361"/>
                  </a:cubicBezTo>
                  <a:cubicBezTo>
                    <a:pt x="440" y="2367"/>
                    <a:pt x="450" y="2369"/>
                    <a:pt x="464" y="2369"/>
                  </a:cubicBezTo>
                  <a:cubicBezTo>
                    <a:pt x="612" y="2369"/>
                    <a:pt x="1182" y="2057"/>
                    <a:pt x="1335" y="1660"/>
                  </a:cubicBezTo>
                  <a:cubicBezTo>
                    <a:pt x="1401" y="1327"/>
                    <a:pt x="1368" y="660"/>
                    <a:pt x="1368" y="259"/>
                  </a:cubicBezTo>
                  <a:cubicBezTo>
                    <a:pt x="1368" y="83"/>
                    <a:pt x="1340" y="0"/>
                    <a:pt x="12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5" name="Google Shape;4055;p51"/>
            <p:cNvSpPr/>
            <p:nvPr/>
          </p:nvSpPr>
          <p:spPr>
            <a:xfrm>
              <a:off x="3869600" y="4152075"/>
              <a:ext cx="63400" cy="32725"/>
            </a:xfrm>
            <a:custGeom>
              <a:rect b="b" l="l" r="r" t="t"/>
              <a:pathLst>
                <a:path extrusionOk="0" h="1309" w="2536">
                  <a:moveTo>
                    <a:pt x="1524" y="1"/>
                  </a:moveTo>
                  <a:cubicBezTo>
                    <a:pt x="1218" y="1"/>
                    <a:pt x="913" y="24"/>
                    <a:pt x="701" y="87"/>
                  </a:cubicBezTo>
                  <a:cubicBezTo>
                    <a:pt x="267" y="221"/>
                    <a:pt x="1" y="988"/>
                    <a:pt x="34" y="1055"/>
                  </a:cubicBezTo>
                  <a:cubicBezTo>
                    <a:pt x="60" y="1132"/>
                    <a:pt x="443" y="1309"/>
                    <a:pt x="816" y="1309"/>
                  </a:cubicBezTo>
                  <a:cubicBezTo>
                    <a:pt x="926" y="1309"/>
                    <a:pt x="1036" y="1293"/>
                    <a:pt x="1135" y="1255"/>
                  </a:cubicBezTo>
                  <a:cubicBezTo>
                    <a:pt x="1502" y="1088"/>
                    <a:pt x="1935" y="655"/>
                    <a:pt x="2269" y="354"/>
                  </a:cubicBezTo>
                  <a:cubicBezTo>
                    <a:pt x="2536" y="87"/>
                    <a:pt x="2502" y="54"/>
                    <a:pt x="2035" y="21"/>
                  </a:cubicBezTo>
                  <a:cubicBezTo>
                    <a:pt x="1877" y="9"/>
                    <a:pt x="1700" y="1"/>
                    <a:pt x="15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6" name="Google Shape;4056;p51"/>
            <p:cNvSpPr/>
            <p:nvPr/>
          </p:nvSpPr>
          <p:spPr>
            <a:xfrm>
              <a:off x="3812900" y="4564275"/>
              <a:ext cx="63400" cy="33150"/>
            </a:xfrm>
            <a:custGeom>
              <a:rect b="b" l="l" r="r" t="t"/>
              <a:pathLst>
                <a:path extrusionOk="0" h="1326" w="2536">
                  <a:moveTo>
                    <a:pt x="1468" y="1"/>
                  </a:moveTo>
                  <a:cubicBezTo>
                    <a:pt x="1183" y="1"/>
                    <a:pt x="896" y="33"/>
                    <a:pt x="701" y="111"/>
                  </a:cubicBezTo>
                  <a:cubicBezTo>
                    <a:pt x="300" y="245"/>
                    <a:pt x="0" y="1012"/>
                    <a:pt x="34" y="1079"/>
                  </a:cubicBezTo>
                  <a:cubicBezTo>
                    <a:pt x="87" y="1105"/>
                    <a:pt x="484" y="1325"/>
                    <a:pt x="880" y="1325"/>
                  </a:cubicBezTo>
                  <a:cubicBezTo>
                    <a:pt x="978" y="1325"/>
                    <a:pt x="1075" y="1312"/>
                    <a:pt x="1168" y="1279"/>
                  </a:cubicBezTo>
                  <a:cubicBezTo>
                    <a:pt x="1501" y="1112"/>
                    <a:pt x="2002" y="678"/>
                    <a:pt x="2302" y="378"/>
                  </a:cubicBezTo>
                  <a:cubicBezTo>
                    <a:pt x="2535" y="111"/>
                    <a:pt x="2502" y="78"/>
                    <a:pt x="2035" y="45"/>
                  </a:cubicBezTo>
                  <a:cubicBezTo>
                    <a:pt x="1869" y="17"/>
                    <a:pt x="1669" y="1"/>
                    <a:pt x="14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7" name="Google Shape;4057;p51"/>
            <p:cNvSpPr/>
            <p:nvPr/>
          </p:nvSpPr>
          <p:spPr>
            <a:xfrm>
              <a:off x="3831075" y="4084000"/>
              <a:ext cx="49400" cy="44150"/>
            </a:xfrm>
            <a:custGeom>
              <a:rect b="b" l="l" r="r" t="t"/>
              <a:pathLst>
                <a:path extrusionOk="0" h="1766" w="1976">
                  <a:moveTo>
                    <a:pt x="123" y="1"/>
                  </a:moveTo>
                  <a:cubicBezTo>
                    <a:pt x="3" y="1"/>
                    <a:pt x="1" y="83"/>
                    <a:pt x="107" y="275"/>
                  </a:cubicBezTo>
                  <a:cubicBezTo>
                    <a:pt x="274" y="642"/>
                    <a:pt x="574" y="1276"/>
                    <a:pt x="874" y="1543"/>
                  </a:cubicBezTo>
                  <a:cubicBezTo>
                    <a:pt x="1052" y="1721"/>
                    <a:pt x="1453" y="1765"/>
                    <a:pt x="1710" y="1765"/>
                  </a:cubicBezTo>
                  <a:cubicBezTo>
                    <a:pt x="1838" y="1765"/>
                    <a:pt x="1931" y="1754"/>
                    <a:pt x="1942" y="1743"/>
                  </a:cubicBezTo>
                  <a:cubicBezTo>
                    <a:pt x="1975" y="1710"/>
                    <a:pt x="1975" y="909"/>
                    <a:pt x="1642" y="609"/>
                  </a:cubicBezTo>
                  <a:cubicBezTo>
                    <a:pt x="1408" y="409"/>
                    <a:pt x="874" y="209"/>
                    <a:pt x="441" y="75"/>
                  </a:cubicBezTo>
                  <a:cubicBezTo>
                    <a:pt x="296" y="27"/>
                    <a:pt x="191" y="1"/>
                    <a:pt x="1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8" name="Google Shape;4058;p51"/>
            <p:cNvSpPr/>
            <p:nvPr/>
          </p:nvSpPr>
          <p:spPr>
            <a:xfrm>
              <a:off x="3895200" y="3817100"/>
              <a:ext cx="46150" cy="50050"/>
            </a:xfrm>
            <a:custGeom>
              <a:rect b="b" l="l" r="r" t="t"/>
              <a:pathLst>
                <a:path extrusionOk="0" h="2002" w="1846">
                  <a:moveTo>
                    <a:pt x="83" y="1"/>
                  </a:moveTo>
                  <a:cubicBezTo>
                    <a:pt x="0" y="1"/>
                    <a:pt x="5" y="82"/>
                    <a:pt x="44" y="277"/>
                  </a:cubicBezTo>
                  <a:cubicBezTo>
                    <a:pt x="177" y="644"/>
                    <a:pt x="378" y="1311"/>
                    <a:pt x="644" y="1611"/>
                  </a:cubicBezTo>
                  <a:cubicBezTo>
                    <a:pt x="827" y="1898"/>
                    <a:pt x="1313" y="2001"/>
                    <a:pt x="1550" y="2001"/>
                  </a:cubicBezTo>
                  <a:cubicBezTo>
                    <a:pt x="1617" y="2001"/>
                    <a:pt x="1664" y="1993"/>
                    <a:pt x="1678" y="1978"/>
                  </a:cubicBezTo>
                  <a:cubicBezTo>
                    <a:pt x="1712" y="1945"/>
                    <a:pt x="1845" y="1144"/>
                    <a:pt x="1545" y="811"/>
                  </a:cubicBezTo>
                  <a:cubicBezTo>
                    <a:pt x="1312" y="577"/>
                    <a:pt x="845" y="277"/>
                    <a:pt x="411" y="110"/>
                  </a:cubicBezTo>
                  <a:cubicBezTo>
                    <a:pt x="245" y="41"/>
                    <a:pt x="142" y="1"/>
                    <a:pt x="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9" name="Google Shape;4059;p51"/>
            <p:cNvSpPr/>
            <p:nvPr/>
          </p:nvSpPr>
          <p:spPr>
            <a:xfrm>
              <a:off x="3756350" y="4817825"/>
              <a:ext cx="46550" cy="50025"/>
            </a:xfrm>
            <a:custGeom>
              <a:rect b="b" l="l" r="r" t="t"/>
              <a:pathLst>
                <a:path extrusionOk="0" h="2001" w="1862">
                  <a:moveTo>
                    <a:pt x="90" y="0"/>
                  </a:moveTo>
                  <a:cubicBezTo>
                    <a:pt x="1" y="0"/>
                    <a:pt x="2" y="81"/>
                    <a:pt x="61" y="277"/>
                  </a:cubicBezTo>
                  <a:cubicBezTo>
                    <a:pt x="194" y="710"/>
                    <a:pt x="361" y="1311"/>
                    <a:pt x="628" y="1611"/>
                  </a:cubicBezTo>
                  <a:cubicBezTo>
                    <a:pt x="836" y="1897"/>
                    <a:pt x="1328" y="2001"/>
                    <a:pt x="1567" y="2001"/>
                  </a:cubicBezTo>
                  <a:cubicBezTo>
                    <a:pt x="1634" y="2001"/>
                    <a:pt x="1681" y="1993"/>
                    <a:pt x="1695" y="1978"/>
                  </a:cubicBezTo>
                  <a:cubicBezTo>
                    <a:pt x="1729" y="1945"/>
                    <a:pt x="1862" y="1144"/>
                    <a:pt x="1562" y="810"/>
                  </a:cubicBezTo>
                  <a:cubicBezTo>
                    <a:pt x="1295" y="577"/>
                    <a:pt x="861" y="277"/>
                    <a:pt x="428" y="110"/>
                  </a:cubicBezTo>
                  <a:cubicBezTo>
                    <a:pt x="262" y="41"/>
                    <a:pt x="153" y="0"/>
                    <a:pt x="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0" name="Google Shape;4060;p51"/>
            <p:cNvSpPr/>
            <p:nvPr/>
          </p:nvSpPr>
          <p:spPr>
            <a:xfrm>
              <a:off x="3974675" y="3702100"/>
              <a:ext cx="65075" cy="30575"/>
            </a:xfrm>
            <a:custGeom>
              <a:rect b="b" l="l" r="r" t="t"/>
              <a:pathLst>
                <a:path extrusionOk="0" h="1223" w="2603">
                  <a:moveTo>
                    <a:pt x="1009" y="0"/>
                  </a:moveTo>
                  <a:cubicBezTo>
                    <a:pt x="959" y="0"/>
                    <a:pt x="912" y="2"/>
                    <a:pt x="868" y="7"/>
                  </a:cubicBezTo>
                  <a:cubicBezTo>
                    <a:pt x="468" y="40"/>
                    <a:pt x="1" y="707"/>
                    <a:pt x="1" y="807"/>
                  </a:cubicBezTo>
                  <a:cubicBezTo>
                    <a:pt x="1" y="867"/>
                    <a:pt x="457" y="1223"/>
                    <a:pt x="888" y="1223"/>
                  </a:cubicBezTo>
                  <a:cubicBezTo>
                    <a:pt x="938" y="1223"/>
                    <a:pt x="987" y="1218"/>
                    <a:pt x="1035" y="1208"/>
                  </a:cubicBezTo>
                  <a:cubicBezTo>
                    <a:pt x="1368" y="1174"/>
                    <a:pt x="1969" y="807"/>
                    <a:pt x="2336" y="574"/>
                  </a:cubicBezTo>
                  <a:cubicBezTo>
                    <a:pt x="2602" y="407"/>
                    <a:pt x="2569" y="340"/>
                    <a:pt x="2169" y="207"/>
                  </a:cubicBezTo>
                  <a:cubicBezTo>
                    <a:pt x="1792" y="91"/>
                    <a:pt x="1340" y="0"/>
                    <a:pt x="10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1" name="Google Shape;4061;p51"/>
            <p:cNvSpPr/>
            <p:nvPr/>
          </p:nvSpPr>
          <p:spPr>
            <a:xfrm>
              <a:off x="3960800" y="3593075"/>
              <a:ext cx="43100" cy="52900"/>
            </a:xfrm>
            <a:custGeom>
              <a:rect b="b" l="l" r="r" t="t"/>
              <a:pathLst>
                <a:path extrusionOk="0" h="2116" w="1724">
                  <a:moveTo>
                    <a:pt x="80" y="1"/>
                  </a:moveTo>
                  <a:cubicBezTo>
                    <a:pt x="6" y="1"/>
                    <a:pt x="1" y="83"/>
                    <a:pt x="55" y="265"/>
                  </a:cubicBezTo>
                  <a:cubicBezTo>
                    <a:pt x="122" y="699"/>
                    <a:pt x="255" y="1366"/>
                    <a:pt x="422" y="1633"/>
                  </a:cubicBezTo>
                  <a:cubicBezTo>
                    <a:pt x="618" y="1968"/>
                    <a:pt x="1188" y="2116"/>
                    <a:pt x="1387" y="2116"/>
                  </a:cubicBezTo>
                  <a:cubicBezTo>
                    <a:pt x="1426" y="2116"/>
                    <a:pt x="1451" y="2110"/>
                    <a:pt x="1456" y="2100"/>
                  </a:cubicBezTo>
                  <a:cubicBezTo>
                    <a:pt x="1556" y="2066"/>
                    <a:pt x="1723" y="1266"/>
                    <a:pt x="1456" y="932"/>
                  </a:cubicBezTo>
                  <a:cubicBezTo>
                    <a:pt x="1256" y="699"/>
                    <a:pt x="789" y="365"/>
                    <a:pt x="422" y="165"/>
                  </a:cubicBezTo>
                  <a:cubicBezTo>
                    <a:pt x="255" y="58"/>
                    <a:pt x="143" y="1"/>
                    <a:pt x="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2" name="Google Shape;4062;p51"/>
            <p:cNvSpPr/>
            <p:nvPr/>
          </p:nvSpPr>
          <p:spPr>
            <a:xfrm>
              <a:off x="4003875" y="3598350"/>
              <a:ext cx="63400" cy="32625"/>
            </a:xfrm>
            <a:custGeom>
              <a:rect b="b" l="l" r="r" t="t"/>
              <a:pathLst>
                <a:path extrusionOk="0" h="1305" w="2536">
                  <a:moveTo>
                    <a:pt x="1523" y="1"/>
                  </a:moveTo>
                  <a:cubicBezTo>
                    <a:pt x="1217" y="1"/>
                    <a:pt x="912" y="24"/>
                    <a:pt x="701" y="87"/>
                  </a:cubicBezTo>
                  <a:cubicBezTo>
                    <a:pt x="267" y="221"/>
                    <a:pt x="0" y="988"/>
                    <a:pt x="33" y="1055"/>
                  </a:cubicBezTo>
                  <a:cubicBezTo>
                    <a:pt x="60" y="1107"/>
                    <a:pt x="458" y="1305"/>
                    <a:pt x="855" y="1305"/>
                  </a:cubicBezTo>
                  <a:cubicBezTo>
                    <a:pt x="962" y="1305"/>
                    <a:pt x="1068" y="1290"/>
                    <a:pt x="1168" y="1255"/>
                  </a:cubicBezTo>
                  <a:cubicBezTo>
                    <a:pt x="1501" y="1155"/>
                    <a:pt x="2001" y="654"/>
                    <a:pt x="2268" y="354"/>
                  </a:cubicBezTo>
                  <a:cubicBezTo>
                    <a:pt x="2535" y="87"/>
                    <a:pt x="2502" y="54"/>
                    <a:pt x="2035" y="21"/>
                  </a:cubicBezTo>
                  <a:cubicBezTo>
                    <a:pt x="1876" y="8"/>
                    <a:pt x="1700" y="1"/>
                    <a:pt x="15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3" name="Google Shape;4063;p51"/>
            <p:cNvSpPr/>
            <p:nvPr/>
          </p:nvSpPr>
          <p:spPr>
            <a:xfrm>
              <a:off x="3715325" y="4746150"/>
              <a:ext cx="50500" cy="43325"/>
            </a:xfrm>
            <a:custGeom>
              <a:rect b="b" l="l" r="r" t="t"/>
              <a:pathLst>
                <a:path extrusionOk="0" h="1733" w="2020">
                  <a:moveTo>
                    <a:pt x="1901" y="0"/>
                  </a:moveTo>
                  <a:cubicBezTo>
                    <a:pt x="1833" y="0"/>
                    <a:pt x="1725" y="27"/>
                    <a:pt x="1568" y="75"/>
                  </a:cubicBezTo>
                  <a:cubicBezTo>
                    <a:pt x="1168" y="175"/>
                    <a:pt x="601" y="342"/>
                    <a:pt x="367" y="575"/>
                  </a:cubicBezTo>
                  <a:cubicBezTo>
                    <a:pt x="34" y="842"/>
                    <a:pt x="0" y="1643"/>
                    <a:pt x="34" y="1676"/>
                  </a:cubicBezTo>
                  <a:cubicBezTo>
                    <a:pt x="48" y="1704"/>
                    <a:pt x="184" y="1733"/>
                    <a:pt x="363" y="1733"/>
                  </a:cubicBezTo>
                  <a:cubicBezTo>
                    <a:pt x="604" y="1733"/>
                    <a:pt x="924" y="1681"/>
                    <a:pt x="1135" y="1509"/>
                  </a:cubicBezTo>
                  <a:cubicBezTo>
                    <a:pt x="1401" y="1276"/>
                    <a:pt x="1702" y="642"/>
                    <a:pt x="1902" y="275"/>
                  </a:cubicBezTo>
                  <a:cubicBezTo>
                    <a:pt x="2008" y="83"/>
                    <a:pt x="2020" y="0"/>
                    <a:pt x="19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4" name="Google Shape;4064;p51"/>
            <p:cNvSpPr/>
            <p:nvPr/>
          </p:nvSpPr>
          <p:spPr>
            <a:xfrm>
              <a:off x="3632775" y="4646275"/>
              <a:ext cx="59225" cy="33700"/>
            </a:xfrm>
            <a:custGeom>
              <a:rect b="b" l="l" r="r" t="t"/>
              <a:pathLst>
                <a:path extrusionOk="0" h="1348" w="2369">
                  <a:moveTo>
                    <a:pt x="467" y="0"/>
                  </a:moveTo>
                  <a:cubicBezTo>
                    <a:pt x="33" y="0"/>
                    <a:pt x="0" y="67"/>
                    <a:pt x="200" y="300"/>
                  </a:cubicBezTo>
                  <a:cubicBezTo>
                    <a:pt x="500" y="601"/>
                    <a:pt x="967" y="1134"/>
                    <a:pt x="1201" y="1268"/>
                  </a:cubicBezTo>
                  <a:cubicBezTo>
                    <a:pt x="1326" y="1326"/>
                    <a:pt x="1470" y="1347"/>
                    <a:pt x="1613" y="1347"/>
                  </a:cubicBezTo>
                  <a:cubicBezTo>
                    <a:pt x="1967" y="1347"/>
                    <a:pt x="2311" y="1215"/>
                    <a:pt x="2335" y="1168"/>
                  </a:cubicBezTo>
                  <a:cubicBezTo>
                    <a:pt x="2368" y="1134"/>
                    <a:pt x="2168" y="334"/>
                    <a:pt x="1735" y="167"/>
                  </a:cubicBezTo>
                  <a:cubicBezTo>
                    <a:pt x="1468" y="67"/>
                    <a:pt x="867" y="0"/>
                    <a:pt x="4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5" name="Google Shape;4065;p51"/>
            <p:cNvSpPr/>
            <p:nvPr/>
          </p:nvSpPr>
          <p:spPr>
            <a:xfrm>
              <a:off x="3591075" y="4400125"/>
              <a:ext cx="65900" cy="31200"/>
            </a:xfrm>
            <a:custGeom>
              <a:rect b="b" l="l" r="r" t="t"/>
              <a:pathLst>
                <a:path extrusionOk="0" h="1248" w="2636">
                  <a:moveTo>
                    <a:pt x="1623" y="1"/>
                  </a:moveTo>
                  <a:cubicBezTo>
                    <a:pt x="1290" y="1"/>
                    <a:pt x="825" y="120"/>
                    <a:pt x="467" y="239"/>
                  </a:cubicBezTo>
                  <a:cubicBezTo>
                    <a:pt x="34" y="339"/>
                    <a:pt x="0" y="439"/>
                    <a:pt x="300" y="606"/>
                  </a:cubicBezTo>
                  <a:cubicBezTo>
                    <a:pt x="667" y="840"/>
                    <a:pt x="1201" y="1173"/>
                    <a:pt x="1535" y="1240"/>
                  </a:cubicBezTo>
                  <a:cubicBezTo>
                    <a:pt x="1570" y="1245"/>
                    <a:pt x="1606" y="1248"/>
                    <a:pt x="1643" y="1248"/>
                  </a:cubicBezTo>
                  <a:cubicBezTo>
                    <a:pt x="2085" y="1248"/>
                    <a:pt x="2569" y="899"/>
                    <a:pt x="2569" y="806"/>
                  </a:cubicBezTo>
                  <a:cubicBezTo>
                    <a:pt x="2635" y="740"/>
                    <a:pt x="2168" y="73"/>
                    <a:pt x="1735" y="6"/>
                  </a:cubicBezTo>
                  <a:cubicBezTo>
                    <a:pt x="1700" y="2"/>
                    <a:pt x="1662" y="1"/>
                    <a:pt x="16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6" name="Google Shape;4066;p51"/>
            <p:cNvSpPr/>
            <p:nvPr/>
          </p:nvSpPr>
          <p:spPr>
            <a:xfrm>
              <a:off x="3637775" y="4178000"/>
              <a:ext cx="51200" cy="43225"/>
            </a:xfrm>
            <a:custGeom>
              <a:rect b="b" l="l" r="r" t="t"/>
              <a:pathLst>
                <a:path extrusionOk="0" h="1729" w="2048">
                  <a:moveTo>
                    <a:pt x="1896" y="0"/>
                  </a:moveTo>
                  <a:cubicBezTo>
                    <a:pt x="1829" y="0"/>
                    <a:pt x="1731" y="19"/>
                    <a:pt x="1601" y="51"/>
                  </a:cubicBezTo>
                  <a:cubicBezTo>
                    <a:pt x="1168" y="185"/>
                    <a:pt x="634" y="351"/>
                    <a:pt x="367" y="552"/>
                  </a:cubicBezTo>
                  <a:cubicBezTo>
                    <a:pt x="34" y="852"/>
                    <a:pt x="0" y="1652"/>
                    <a:pt x="34" y="1686"/>
                  </a:cubicBezTo>
                  <a:cubicBezTo>
                    <a:pt x="48" y="1701"/>
                    <a:pt x="203" y="1729"/>
                    <a:pt x="401" y="1729"/>
                  </a:cubicBezTo>
                  <a:cubicBezTo>
                    <a:pt x="648" y="1729"/>
                    <a:pt x="964" y="1685"/>
                    <a:pt x="1168" y="1519"/>
                  </a:cubicBezTo>
                  <a:cubicBezTo>
                    <a:pt x="1435" y="1219"/>
                    <a:pt x="1768" y="652"/>
                    <a:pt x="1935" y="285"/>
                  </a:cubicBezTo>
                  <a:cubicBezTo>
                    <a:pt x="2048" y="81"/>
                    <a:pt x="2038" y="0"/>
                    <a:pt x="18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7" name="Google Shape;4067;p51"/>
            <p:cNvSpPr/>
            <p:nvPr/>
          </p:nvSpPr>
          <p:spPr>
            <a:xfrm>
              <a:off x="3589250" y="4145725"/>
              <a:ext cx="49375" cy="44100"/>
            </a:xfrm>
            <a:custGeom>
              <a:rect b="b" l="l" r="r" t="t"/>
              <a:pathLst>
                <a:path extrusionOk="0" h="1764" w="1975">
                  <a:moveTo>
                    <a:pt x="123" y="0"/>
                  </a:moveTo>
                  <a:cubicBezTo>
                    <a:pt x="2" y="0"/>
                    <a:pt x="0" y="83"/>
                    <a:pt x="107" y="275"/>
                  </a:cubicBezTo>
                  <a:cubicBezTo>
                    <a:pt x="307" y="642"/>
                    <a:pt x="607" y="1275"/>
                    <a:pt x="874" y="1509"/>
                  </a:cubicBezTo>
                  <a:cubicBezTo>
                    <a:pt x="1102" y="1714"/>
                    <a:pt x="1502" y="1764"/>
                    <a:pt x="1742" y="1764"/>
                  </a:cubicBezTo>
                  <a:cubicBezTo>
                    <a:pt x="1853" y="1764"/>
                    <a:pt x="1931" y="1753"/>
                    <a:pt x="1941" y="1742"/>
                  </a:cubicBezTo>
                  <a:cubicBezTo>
                    <a:pt x="1975" y="1676"/>
                    <a:pt x="1975" y="909"/>
                    <a:pt x="1641" y="608"/>
                  </a:cubicBezTo>
                  <a:cubicBezTo>
                    <a:pt x="1408" y="408"/>
                    <a:pt x="874" y="175"/>
                    <a:pt x="440" y="75"/>
                  </a:cubicBezTo>
                  <a:cubicBezTo>
                    <a:pt x="296" y="26"/>
                    <a:pt x="190" y="0"/>
                    <a:pt x="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8" name="Google Shape;4068;p51"/>
            <p:cNvSpPr/>
            <p:nvPr/>
          </p:nvSpPr>
          <p:spPr>
            <a:xfrm>
              <a:off x="3632775" y="3790225"/>
              <a:ext cx="50525" cy="43225"/>
            </a:xfrm>
            <a:custGeom>
              <a:rect b="b" l="l" r="r" t="t"/>
              <a:pathLst>
                <a:path extrusionOk="0" h="1729" w="2021">
                  <a:moveTo>
                    <a:pt x="1878" y="0"/>
                  </a:moveTo>
                  <a:cubicBezTo>
                    <a:pt x="1810" y="0"/>
                    <a:pt x="1708" y="19"/>
                    <a:pt x="1568" y="51"/>
                  </a:cubicBezTo>
                  <a:cubicBezTo>
                    <a:pt x="1168" y="185"/>
                    <a:pt x="634" y="351"/>
                    <a:pt x="367" y="551"/>
                  </a:cubicBezTo>
                  <a:cubicBezTo>
                    <a:pt x="33" y="852"/>
                    <a:pt x="0" y="1652"/>
                    <a:pt x="33" y="1686"/>
                  </a:cubicBezTo>
                  <a:cubicBezTo>
                    <a:pt x="48" y="1700"/>
                    <a:pt x="202" y="1729"/>
                    <a:pt x="401" y="1729"/>
                  </a:cubicBezTo>
                  <a:cubicBezTo>
                    <a:pt x="648" y="1729"/>
                    <a:pt x="964" y="1685"/>
                    <a:pt x="1168" y="1519"/>
                  </a:cubicBezTo>
                  <a:cubicBezTo>
                    <a:pt x="1401" y="1285"/>
                    <a:pt x="1735" y="652"/>
                    <a:pt x="1901" y="285"/>
                  </a:cubicBezTo>
                  <a:cubicBezTo>
                    <a:pt x="2014" y="81"/>
                    <a:pt x="2020" y="0"/>
                    <a:pt x="1878" y="0"/>
                  </a:cubicBezTo>
                  <a:close/>
                </a:path>
              </a:pathLst>
            </a:custGeom>
            <a:solidFill>
              <a:srgbClr val="337E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9" name="Google Shape;4069;p51"/>
            <p:cNvSpPr/>
            <p:nvPr/>
          </p:nvSpPr>
          <p:spPr>
            <a:xfrm>
              <a:off x="3728675" y="4679200"/>
              <a:ext cx="47925" cy="45825"/>
            </a:xfrm>
            <a:custGeom>
              <a:rect b="b" l="l" r="r" t="t"/>
              <a:pathLst>
                <a:path extrusionOk="0" h="1833" w="1917">
                  <a:moveTo>
                    <a:pt x="1810" y="1"/>
                  </a:moveTo>
                  <a:cubicBezTo>
                    <a:pt x="1746" y="1"/>
                    <a:pt x="1643" y="33"/>
                    <a:pt x="1501" y="84"/>
                  </a:cubicBezTo>
                  <a:cubicBezTo>
                    <a:pt x="1068" y="184"/>
                    <a:pt x="567" y="451"/>
                    <a:pt x="334" y="685"/>
                  </a:cubicBezTo>
                  <a:cubicBezTo>
                    <a:pt x="0" y="985"/>
                    <a:pt x="67" y="1785"/>
                    <a:pt x="134" y="1819"/>
                  </a:cubicBezTo>
                  <a:cubicBezTo>
                    <a:pt x="142" y="1827"/>
                    <a:pt x="190" y="1833"/>
                    <a:pt x="263" y="1833"/>
                  </a:cubicBezTo>
                  <a:cubicBezTo>
                    <a:pt x="495" y="1833"/>
                    <a:pt x="973" y="1772"/>
                    <a:pt x="1201" y="1519"/>
                  </a:cubicBezTo>
                  <a:cubicBezTo>
                    <a:pt x="1401" y="1318"/>
                    <a:pt x="1668" y="685"/>
                    <a:pt x="1835" y="284"/>
                  </a:cubicBezTo>
                  <a:cubicBezTo>
                    <a:pt x="1917" y="80"/>
                    <a:pt x="1911" y="1"/>
                    <a:pt x="18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0" name="Google Shape;4070;p51"/>
            <p:cNvSpPr/>
            <p:nvPr/>
          </p:nvSpPr>
          <p:spPr>
            <a:xfrm>
              <a:off x="3648600" y="4535975"/>
              <a:ext cx="64250" cy="30050"/>
            </a:xfrm>
            <a:custGeom>
              <a:rect b="b" l="l" r="r" t="t"/>
              <a:pathLst>
                <a:path extrusionOk="0" h="1202" w="2570">
                  <a:moveTo>
                    <a:pt x="1548" y="1"/>
                  </a:moveTo>
                  <a:cubicBezTo>
                    <a:pt x="1222" y="1"/>
                    <a:pt x="794" y="65"/>
                    <a:pt x="435" y="176"/>
                  </a:cubicBezTo>
                  <a:cubicBezTo>
                    <a:pt x="34" y="309"/>
                    <a:pt x="1" y="376"/>
                    <a:pt x="268" y="543"/>
                  </a:cubicBezTo>
                  <a:cubicBezTo>
                    <a:pt x="601" y="810"/>
                    <a:pt x="1202" y="1177"/>
                    <a:pt x="1535" y="1177"/>
                  </a:cubicBezTo>
                  <a:cubicBezTo>
                    <a:pt x="1588" y="1194"/>
                    <a:pt x="1645" y="1202"/>
                    <a:pt x="1704" y="1202"/>
                  </a:cubicBezTo>
                  <a:cubicBezTo>
                    <a:pt x="2092" y="1202"/>
                    <a:pt x="2569" y="868"/>
                    <a:pt x="2569" y="810"/>
                  </a:cubicBezTo>
                  <a:cubicBezTo>
                    <a:pt x="2569" y="743"/>
                    <a:pt x="2169" y="76"/>
                    <a:pt x="1735" y="9"/>
                  </a:cubicBezTo>
                  <a:cubicBezTo>
                    <a:pt x="1678" y="3"/>
                    <a:pt x="1615" y="1"/>
                    <a:pt x="15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1" name="Google Shape;4071;p51"/>
            <p:cNvSpPr/>
            <p:nvPr/>
          </p:nvSpPr>
          <p:spPr>
            <a:xfrm>
              <a:off x="3698650" y="4327975"/>
              <a:ext cx="55650" cy="38975"/>
            </a:xfrm>
            <a:custGeom>
              <a:rect b="b" l="l" r="r" t="t"/>
              <a:pathLst>
                <a:path extrusionOk="0" h="1559" w="2226">
                  <a:moveTo>
                    <a:pt x="2075" y="0"/>
                  </a:moveTo>
                  <a:cubicBezTo>
                    <a:pt x="2032" y="0"/>
                    <a:pt x="1975" y="8"/>
                    <a:pt x="1902" y="23"/>
                  </a:cubicBezTo>
                  <a:cubicBezTo>
                    <a:pt x="1501" y="123"/>
                    <a:pt x="834" y="223"/>
                    <a:pt x="534" y="457"/>
                  </a:cubicBezTo>
                  <a:cubicBezTo>
                    <a:pt x="167" y="690"/>
                    <a:pt x="0" y="1391"/>
                    <a:pt x="34" y="1424"/>
                  </a:cubicBezTo>
                  <a:cubicBezTo>
                    <a:pt x="54" y="1466"/>
                    <a:pt x="360" y="1559"/>
                    <a:pt x="676" y="1559"/>
                  </a:cubicBezTo>
                  <a:cubicBezTo>
                    <a:pt x="867" y="1559"/>
                    <a:pt x="1063" y="1525"/>
                    <a:pt x="1201" y="1424"/>
                  </a:cubicBezTo>
                  <a:cubicBezTo>
                    <a:pt x="1501" y="1224"/>
                    <a:pt x="1835" y="757"/>
                    <a:pt x="2035" y="390"/>
                  </a:cubicBezTo>
                  <a:cubicBezTo>
                    <a:pt x="2191" y="104"/>
                    <a:pt x="2226" y="0"/>
                    <a:pt x="20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2" name="Google Shape;4072;p51"/>
            <p:cNvSpPr/>
            <p:nvPr/>
          </p:nvSpPr>
          <p:spPr>
            <a:xfrm>
              <a:off x="3700325" y="4049150"/>
              <a:ext cx="63400" cy="30800"/>
            </a:xfrm>
            <a:custGeom>
              <a:rect b="b" l="l" r="r" t="t"/>
              <a:pathLst>
                <a:path extrusionOk="0" h="1232" w="2536">
                  <a:moveTo>
                    <a:pt x="1193" y="0"/>
                  </a:moveTo>
                  <a:cubicBezTo>
                    <a:pt x="1033" y="0"/>
                    <a:pt x="885" y="11"/>
                    <a:pt x="767" y="35"/>
                  </a:cubicBezTo>
                  <a:cubicBezTo>
                    <a:pt x="334" y="168"/>
                    <a:pt x="0" y="869"/>
                    <a:pt x="0" y="935"/>
                  </a:cubicBezTo>
                  <a:cubicBezTo>
                    <a:pt x="0" y="964"/>
                    <a:pt x="479" y="1231"/>
                    <a:pt x="889" y="1231"/>
                  </a:cubicBezTo>
                  <a:cubicBezTo>
                    <a:pt x="963" y="1231"/>
                    <a:pt x="1035" y="1223"/>
                    <a:pt x="1101" y="1202"/>
                  </a:cubicBezTo>
                  <a:cubicBezTo>
                    <a:pt x="1434" y="1136"/>
                    <a:pt x="1968" y="669"/>
                    <a:pt x="2302" y="435"/>
                  </a:cubicBezTo>
                  <a:cubicBezTo>
                    <a:pt x="2535" y="202"/>
                    <a:pt x="2502" y="168"/>
                    <a:pt x="2102" y="102"/>
                  </a:cubicBezTo>
                  <a:cubicBezTo>
                    <a:pt x="1822" y="37"/>
                    <a:pt x="1486" y="0"/>
                    <a:pt x="1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3" name="Google Shape;4073;p51"/>
            <p:cNvSpPr/>
            <p:nvPr/>
          </p:nvSpPr>
          <p:spPr>
            <a:xfrm>
              <a:off x="3747025" y="3580900"/>
              <a:ext cx="64225" cy="31200"/>
            </a:xfrm>
            <a:custGeom>
              <a:rect b="b" l="l" r="r" t="t"/>
              <a:pathLst>
                <a:path extrusionOk="0" h="1248" w="2569">
                  <a:moveTo>
                    <a:pt x="1211" y="0"/>
                  </a:moveTo>
                  <a:cubicBezTo>
                    <a:pt x="1044" y="0"/>
                    <a:pt x="890" y="15"/>
                    <a:pt x="767" y="51"/>
                  </a:cubicBezTo>
                  <a:cubicBezTo>
                    <a:pt x="334" y="185"/>
                    <a:pt x="0" y="885"/>
                    <a:pt x="0" y="919"/>
                  </a:cubicBezTo>
                  <a:cubicBezTo>
                    <a:pt x="0" y="975"/>
                    <a:pt x="480" y="1248"/>
                    <a:pt x="890" y="1248"/>
                  </a:cubicBezTo>
                  <a:cubicBezTo>
                    <a:pt x="964" y="1248"/>
                    <a:pt x="1035" y="1239"/>
                    <a:pt x="1101" y="1219"/>
                  </a:cubicBezTo>
                  <a:cubicBezTo>
                    <a:pt x="1434" y="1119"/>
                    <a:pt x="1968" y="685"/>
                    <a:pt x="2302" y="418"/>
                  </a:cubicBezTo>
                  <a:cubicBezTo>
                    <a:pt x="2569" y="218"/>
                    <a:pt x="2502" y="185"/>
                    <a:pt x="2102" y="85"/>
                  </a:cubicBezTo>
                  <a:cubicBezTo>
                    <a:pt x="1827" y="43"/>
                    <a:pt x="1500" y="0"/>
                    <a:pt x="1211" y="0"/>
                  </a:cubicBezTo>
                  <a:close/>
                </a:path>
              </a:pathLst>
            </a:custGeom>
            <a:solidFill>
              <a:srgbClr val="337E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4" name="Google Shape;4074;p51"/>
            <p:cNvSpPr/>
            <p:nvPr/>
          </p:nvSpPr>
          <p:spPr>
            <a:xfrm>
              <a:off x="3798725" y="3332800"/>
              <a:ext cx="63400" cy="30800"/>
            </a:xfrm>
            <a:custGeom>
              <a:rect b="b" l="l" r="r" t="t"/>
              <a:pathLst>
                <a:path extrusionOk="0" h="1232" w="2536">
                  <a:moveTo>
                    <a:pt x="1168" y="0"/>
                  </a:moveTo>
                  <a:cubicBezTo>
                    <a:pt x="1004" y="0"/>
                    <a:pt x="852" y="11"/>
                    <a:pt x="734" y="35"/>
                  </a:cubicBezTo>
                  <a:cubicBezTo>
                    <a:pt x="334" y="168"/>
                    <a:pt x="0" y="869"/>
                    <a:pt x="0" y="936"/>
                  </a:cubicBezTo>
                  <a:cubicBezTo>
                    <a:pt x="0" y="964"/>
                    <a:pt x="479" y="1232"/>
                    <a:pt x="869" y="1232"/>
                  </a:cubicBezTo>
                  <a:cubicBezTo>
                    <a:pt x="939" y="1232"/>
                    <a:pt x="1006" y="1223"/>
                    <a:pt x="1068" y="1202"/>
                  </a:cubicBezTo>
                  <a:cubicBezTo>
                    <a:pt x="1401" y="1102"/>
                    <a:pt x="1935" y="669"/>
                    <a:pt x="2268" y="435"/>
                  </a:cubicBezTo>
                  <a:cubicBezTo>
                    <a:pt x="2535" y="202"/>
                    <a:pt x="2502" y="168"/>
                    <a:pt x="2068" y="102"/>
                  </a:cubicBezTo>
                  <a:cubicBezTo>
                    <a:pt x="1810" y="37"/>
                    <a:pt x="1468" y="0"/>
                    <a:pt x="1168" y="0"/>
                  </a:cubicBezTo>
                  <a:close/>
                </a:path>
              </a:pathLst>
            </a:custGeom>
            <a:solidFill>
              <a:srgbClr val="337E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5" name="Google Shape;4075;p51"/>
            <p:cNvSpPr/>
            <p:nvPr/>
          </p:nvSpPr>
          <p:spPr>
            <a:xfrm>
              <a:off x="3657700" y="3898350"/>
              <a:ext cx="51800" cy="39725"/>
            </a:xfrm>
            <a:custGeom>
              <a:rect b="b" l="l" r="r" t="t"/>
              <a:pathLst>
                <a:path extrusionOk="0" h="1589" w="2072">
                  <a:moveTo>
                    <a:pt x="156" y="0"/>
                  </a:moveTo>
                  <a:cubicBezTo>
                    <a:pt x="0" y="0"/>
                    <a:pt x="16" y="77"/>
                    <a:pt x="137" y="296"/>
                  </a:cubicBezTo>
                  <a:cubicBezTo>
                    <a:pt x="337" y="663"/>
                    <a:pt x="671" y="1230"/>
                    <a:pt x="904" y="1397"/>
                  </a:cubicBezTo>
                  <a:cubicBezTo>
                    <a:pt x="1105" y="1547"/>
                    <a:pt x="1380" y="1589"/>
                    <a:pt x="1609" y="1589"/>
                  </a:cubicBezTo>
                  <a:cubicBezTo>
                    <a:pt x="1838" y="1589"/>
                    <a:pt x="2022" y="1547"/>
                    <a:pt x="2039" y="1530"/>
                  </a:cubicBezTo>
                  <a:cubicBezTo>
                    <a:pt x="2072" y="1497"/>
                    <a:pt x="2039" y="696"/>
                    <a:pt x="1672" y="463"/>
                  </a:cubicBezTo>
                  <a:cubicBezTo>
                    <a:pt x="1371" y="296"/>
                    <a:pt x="838" y="129"/>
                    <a:pt x="404" y="29"/>
                  </a:cubicBezTo>
                  <a:cubicBezTo>
                    <a:pt x="295" y="11"/>
                    <a:pt x="214" y="0"/>
                    <a:pt x="1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6" name="Google Shape;4076;p51"/>
            <p:cNvSpPr/>
            <p:nvPr/>
          </p:nvSpPr>
          <p:spPr>
            <a:xfrm>
              <a:off x="3714800" y="3468875"/>
              <a:ext cx="52250" cy="39725"/>
            </a:xfrm>
            <a:custGeom>
              <a:rect b="b" l="l" r="r" t="t"/>
              <a:pathLst>
                <a:path extrusionOk="0" h="1589" w="2090">
                  <a:moveTo>
                    <a:pt x="167" y="0"/>
                  </a:moveTo>
                  <a:cubicBezTo>
                    <a:pt x="2" y="0"/>
                    <a:pt x="0" y="77"/>
                    <a:pt x="122" y="296"/>
                  </a:cubicBezTo>
                  <a:cubicBezTo>
                    <a:pt x="355" y="663"/>
                    <a:pt x="722" y="1230"/>
                    <a:pt x="922" y="1397"/>
                  </a:cubicBezTo>
                  <a:cubicBezTo>
                    <a:pt x="1106" y="1547"/>
                    <a:pt x="1381" y="1589"/>
                    <a:pt x="1614" y="1589"/>
                  </a:cubicBezTo>
                  <a:cubicBezTo>
                    <a:pt x="1848" y="1589"/>
                    <a:pt x="2040" y="1547"/>
                    <a:pt x="2056" y="1530"/>
                  </a:cubicBezTo>
                  <a:cubicBezTo>
                    <a:pt x="2090" y="1497"/>
                    <a:pt x="2056" y="696"/>
                    <a:pt x="1689" y="463"/>
                  </a:cubicBezTo>
                  <a:cubicBezTo>
                    <a:pt x="1389" y="296"/>
                    <a:pt x="855" y="129"/>
                    <a:pt x="422" y="29"/>
                  </a:cubicBezTo>
                  <a:cubicBezTo>
                    <a:pt x="313" y="11"/>
                    <a:pt x="229" y="0"/>
                    <a:pt x="167" y="0"/>
                  </a:cubicBezTo>
                  <a:close/>
                </a:path>
              </a:pathLst>
            </a:custGeom>
            <a:solidFill>
              <a:srgbClr val="337E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7" name="Google Shape;4077;p51"/>
            <p:cNvSpPr/>
            <p:nvPr/>
          </p:nvSpPr>
          <p:spPr>
            <a:xfrm>
              <a:off x="3789475" y="3143250"/>
              <a:ext cx="52625" cy="40125"/>
            </a:xfrm>
            <a:custGeom>
              <a:rect b="b" l="l" r="r" t="t"/>
              <a:pathLst>
                <a:path extrusionOk="0" h="1605" w="2105">
                  <a:moveTo>
                    <a:pt x="155" y="1"/>
                  </a:moveTo>
                  <a:cubicBezTo>
                    <a:pt x="1" y="1"/>
                    <a:pt x="19" y="89"/>
                    <a:pt x="137" y="278"/>
                  </a:cubicBezTo>
                  <a:cubicBezTo>
                    <a:pt x="404" y="679"/>
                    <a:pt x="737" y="1246"/>
                    <a:pt x="937" y="1413"/>
                  </a:cubicBezTo>
                  <a:cubicBezTo>
                    <a:pt x="1121" y="1563"/>
                    <a:pt x="1396" y="1604"/>
                    <a:pt x="1629" y="1604"/>
                  </a:cubicBezTo>
                  <a:cubicBezTo>
                    <a:pt x="1863" y="1604"/>
                    <a:pt x="2055" y="1563"/>
                    <a:pt x="2071" y="1546"/>
                  </a:cubicBezTo>
                  <a:cubicBezTo>
                    <a:pt x="2105" y="1513"/>
                    <a:pt x="2071" y="712"/>
                    <a:pt x="1671" y="445"/>
                  </a:cubicBezTo>
                  <a:cubicBezTo>
                    <a:pt x="1404" y="278"/>
                    <a:pt x="837" y="112"/>
                    <a:pt x="437" y="45"/>
                  </a:cubicBezTo>
                  <a:cubicBezTo>
                    <a:pt x="310" y="16"/>
                    <a:pt x="218" y="1"/>
                    <a:pt x="1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8" name="Google Shape;4078;p51"/>
            <p:cNvSpPr/>
            <p:nvPr/>
          </p:nvSpPr>
          <p:spPr>
            <a:xfrm>
              <a:off x="3631100" y="4037075"/>
              <a:ext cx="48250" cy="45825"/>
            </a:xfrm>
            <a:custGeom>
              <a:rect b="b" l="l" r="r" t="t"/>
              <a:pathLst>
                <a:path extrusionOk="0" h="1833" w="1930">
                  <a:moveTo>
                    <a:pt x="1834" y="1"/>
                  </a:moveTo>
                  <a:cubicBezTo>
                    <a:pt x="1774" y="1"/>
                    <a:pt x="1677" y="32"/>
                    <a:pt x="1535" y="84"/>
                  </a:cubicBezTo>
                  <a:cubicBezTo>
                    <a:pt x="1101" y="184"/>
                    <a:pt x="601" y="451"/>
                    <a:pt x="334" y="685"/>
                  </a:cubicBezTo>
                  <a:cubicBezTo>
                    <a:pt x="0" y="985"/>
                    <a:pt x="100" y="1785"/>
                    <a:pt x="134" y="1819"/>
                  </a:cubicBezTo>
                  <a:cubicBezTo>
                    <a:pt x="142" y="1827"/>
                    <a:pt x="192" y="1833"/>
                    <a:pt x="268" y="1833"/>
                  </a:cubicBezTo>
                  <a:cubicBezTo>
                    <a:pt x="509" y="1833"/>
                    <a:pt x="1007" y="1772"/>
                    <a:pt x="1235" y="1519"/>
                  </a:cubicBezTo>
                  <a:cubicBezTo>
                    <a:pt x="1435" y="1318"/>
                    <a:pt x="1702" y="651"/>
                    <a:pt x="1868" y="284"/>
                  </a:cubicBezTo>
                  <a:cubicBezTo>
                    <a:pt x="1930" y="80"/>
                    <a:pt x="1928" y="1"/>
                    <a:pt x="18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9" name="Google Shape;4079;p51"/>
            <p:cNvSpPr/>
            <p:nvPr/>
          </p:nvSpPr>
          <p:spPr>
            <a:xfrm>
              <a:off x="3790375" y="3384525"/>
              <a:ext cx="308575" cy="1645375"/>
            </a:xfrm>
            <a:custGeom>
              <a:rect b="b" l="l" r="r" t="t"/>
              <a:pathLst>
                <a:path extrusionOk="0" fill="none" h="65815" w="12343">
                  <a:moveTo>
                    <a:pt x="12343" y="1"/>
                  </a:moveTo>
                  <a:cubicBezTo>
                    <a:pt x="12343" y="1"/>
                    <a:pt x="1068" y="21850"/>
                    <a:pt x="1" y="65815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0" name="Google Shape;4080;p51"/>
            <p:cNvSpPr/>
            <p:nvPr/>
          </p:nvSpPr>
          <p:spPr>
            <a:xfrm>
              <a:off x="3534350" y="3032625"/>
              <a:ext cx="353625" cy="1996450"/>
            </a:xfrm>
            <a:custGeom>
              <a:rect b="b" l="l" r="r" t="t"/>
              <a:pathLst>
                <a:path extrusionOk="0" fill="none" h="79858" w="14145">
                  <a:moveTo>
                    <a:pt x="10275" y="79857"/>
                  </a:moveTo>
                  <a:cubicBezTo>
                    <a:pt x="1" y="38661"/>
                    <a:pt x="14144" y="0"/>
                    <a:pt x="14144" y="0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1" name="Google Shape;4081;p51"/>
            <p:cNvSpPr/>
            <p:nvPr/>
          </p:nvSpPr>
          <p:spPr>
            <a:xfrm>
              <a:off x="3791200" y="4011650"/>
              <a:ext cx="297750" cy="1017425"/>
            </a:xfrm>
            <a:custGeom>
              <a:rect b="b" l="l" r="r" t="t"/>
              <a:pathLst>
                <a:path extrusionOk="0" fill="none" h="40697" w="11910">
                  <a:moveTo>
                    <a:pt x="11909" y="0"/>
                  </a:moveTo>
                  <a:cubicBezTo>
                    <a:pt x="11909" y="0"/>
                    <a:pt x="8974" y="14211"/>
                    <a:pt x="1" y="40696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2" name="Google Shape;4082;p51"/>
            <p:cNvSpPr/>
            <p:nvPr/>
          </p:nvSpPr>
          <p:spPr>
            <a:xfrm>
              <a:off x="3415100" y="4094200"/>
              <a:ext cx="376125" cy="935700"/>
            </a:xfrm>
            <a:custGeom>
              <a:rect b="b" l="l" r="r" t="t"/>
              <a:pathLst>
                <a:path extrusionOk="0" fill="none" h="37428" w="15045">
                  <a:moveTo>
                    <a:pt x="1" y="1"/>
                  </a:moveTo>
                  <a:cubicBezTo>
                    <a:pt x="1" y="1"/>
                    <a:pt x="1902" y="20782"/>
                    <a:pt x="15045" y="37428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3" name="Google Shape;4083;p51"/>
            <p:cNvSpPr/>
            <p:nvPr/>
          </p:nvSpPr>
          <p:spPr>
            <a:xfrm>
              <a:off x="3579400" y="3682250"/>
              <a:ext cx="211000" cy="1346825"/>
            </a:xfrm>
            <a:custGeom>
              <a:rect b="b" l="l" r="r" t="t"/>
              <a:pathLst>
                <a:path extrusionOk="0" fill="none" h="53873" w="8440">
                  <a:moveTo>
                    <a:pt x="2469" y="0"/>
                  </a:moveTo>
                  <a:cubicBezTo>
                    <a:pt x="2469" y="0"/>
                    <a:pt x="0" y="32557"/>
                    <a:pt x="8440" y="53872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4" name="Google Shape;4084;p51"/>
            <p:cNvSpPr/>
            <p:nvPr/>
          </p:nvSpPr>
          <p:spPr>
            <a:xfrm>
              <a:off x="3757850" y="4761350"/>
              <a:ext cx="267725" cy="275225"/>
            </a:xfrm>
            <a:custGeom>
              <a:rect b="b" l="l" r="r" t="t"/>
              <a:pathLst>
                <a:path extrusionOk="0" h="11009" w="10709">
                  <a:moveTo>
                    <a:pt x="10375" y="1"/>
                  </a:moveTo>
                  <a:lnTo>
                    <a:pt x="10375" y="1"/>
                  </a:lnTo>
                  <a:cubicBezTo>
                    <a:pt x="7740" y="568"/>
                    <a:pt x="3703" y="3003"/>
                    <a:pt x="1869" y="4904"/>
                  </a:cubicBezTo>
                  <a:cubicBezTo>
                    <a:pt x="1" y="6839"/>
                    <a:pt x="368" y="8373"/>
                    <a:pt x="801" y="11008"/>
                  </a:cubicBezTo>
                  <a:cubicBezTo>
                    <a:pt x="3570" y="10975"/>
                    <a:pt x="4871" y="10975"/>
                    <a:pt x="6705" y="8874"/>
                  </a:cubicBezTo>
                  <a:cubicBezTo>
                    <a:pt x="8507" y="6805"/>
                    <a:pt x="10708" y="2736"/>
                    <a:pt x="103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5" name="Google Shape;4085;p51"/>
            <p:cNvSpPr/>
            <p:nvPr/>
          </p:nvSpPr>
          <p:spPr>
            <a:xfrm>
              <a:off x="3792875" y="4821400"/>
              <a:ext cx="177650" cy="197650"/>
            </a:xfrm>
            <a:custGeom>
              <a:rect b="b" l="l" r="r" t="t"/>
              <a:pathLst>
                <a:path extrusionOk="0" fill="none" h="7906" w="7106">
                  <a:moveTo>
                    <a:pt x="7106" y="0"/>
                  </a:moveTo>
                  <a:cubicBezTo>
                    <a:pt x="6739" y="467"/>
                    <a:pt x="1" y="7906"/>
                    <a:pt x="1" y="7906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6" name="Google Shape;4086;p51"/>
            <p:cNvSpPr/>
            <p:nvPr/>
          </p:nvSpPr>
          <p:spPr>
            <a:xfrm>
              <a:off x="3508500" y="4787200"/>
              <a:ext cx="277725" cy="253850"/>
            </a:xfrm>
            <a:custGeom>
              <a:rect b="b" l="l" r="r" t="t"/>
              <a:pathLst>
                <a:path extrusionOk="0" h="10154" w="11109">
                  <a:moveTo>
                    <a:pt x="101" y="1"/>
                  </a:moveTo>
                  <a:lnTo>
                    <a:pt x="101" y="1"/>
                  </a:lnTo>
                  <a:cubicBezTo>
                    <a:pt x="1" y="2769"/>
                    <a:pt x="2636" y="6539"/>
                    <a:pt x="4638" y="8473"/>
                  </a:cubicBezTo>
                  <a:cubicBezTo>
                    <a:pt x="6036" y="9802"/>
                    <a:pt x="7109" y="10153"/>
                    <a:pt x="8562" y="10153"/>
                  </a:cubicBezTo>
                  <a:cubicBezTo>
                    <a:pt x="9188" y="10153"/>
                    <a:pt x="9885" y="10088"/>
                    <a:pt x="10709" y="10008"/>
                  </a:cubicBezTo>
                  <a:cubicBezTo>
                    <a:pt x="10875" y="7339"/>
                    <a:pt x="11109" y="5771"/>
                    <a:pt x="9041" y="4037"/>
                  </a:cubicBezTo>
                  <a:cubicBezTo>
                    <a:pt x="7006" y="2302"/>
                    <a:pt x="2770" y="334"/>
                    <a:pt x="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7" name="Google Shape;4087;p51"/>
            <p:cNvSpPr/>
            <p:nvPr/>
          </p:nvSpPr>
          <p:spPr>
            <a:xfrm>
              <a:off x="3562725" y="4842250"/>
              <a:ext cx="196000" cy="178475"/>
            </a:xfrm>
            <a:custGeom>
              <a:rect b="b" l="l" r="r" t="t"/>
              <a:pathLst>
                <a:path extrusionOk="0" fill="none" h="7139" w="7840">
                  <a:moveTo>
                    <a:pt x="0" y="0"/>
                  </a:moveTo>
                  <a:cubicBezTo>
                    <a:pt x="434" y="434"/>
                    <a:pt x="7839" y="7139"/>
                    <a:pt x="7839" y="7139"/>
                  </a:cubicBezTo>
                </a:path>
              </a:pathLst>
            </a:custGeom>
            <a:noFill/>
            <a:ln cap="rnd" cmpd="sng" w="50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8" name="Google Shape;4088;p51"/>
            <p:cNvSpPr/>
            <p:nvPr/>
          </p:nvSpPr>
          <p:spPr>
            <a:xfrm>
              <a:off x="3480150" y="3518800"/>
              <a:ext cx="331925" cy="316475"/>
            </a:xfrm>
            <a:custGeom>
              <a:rect b="b" l="l" r="r" t="t"/>
              <a:pathLst>
                <a:path extrusionOk="0" h="12659" w="13277">
                  <a:moveTo>
                    <a:pt x="6088" y="0"/>
                  </a:moveTo>
                  <a:cubicBezTo>
                    <a:pt x="5661" y="0"/>
                    <a:pt x="5217" y="175"/>
                    <a:pt x="4904" y="467"/>
                  </a:cubicBezTo>
                  <a:cubicBezTo>
                    <a:pt x="4337" y="968"/>
                    <a:pt x="4137" y="1668"/>
                    <a:pt x="4137" y="2369"/>
                  </a:cubicBezTo>
                  <a:cubicBezTo>
                    <a:pt x="4115" y="2805"/>
                    <a:pt x="4193" y="3256"/>
                    <a:pt x="4297" y="3702"/>
                  </a:cubicBezTo>
                  <a:lnTo>
                    <a:pt x="4297" y="3702"/>
                  </a:lnTo>
                  <a:cubicBezTo>
                    <a:pt x="4247" y="3636"/>
                    <a:pt x="4183" y="3580"/>
                    <a:pt x="4104" y="3536"/>
                  </a:cubicBezTo>
                  <a:cubicBezTo>
                    <a:pt x="3770" y="3369"/>
                    <a:pt x="3403" y="3336"/>
                    <a:pt x="3003" y="3336"/>
                  </a:cubicBezTo>
                  <a:cubicBezTo>
                    <a:pt x="2803" y="3336"/>
                    <a:pt x="2594" y="3319"/>
                    <a:pt x="2386" y="3319"/>
                  </a:cubicBezTo>
                  <a:cubicBezTo>
                    <a:pt x="2177" y="3319"/>
                    <a:pt x="1969" y="3336"/>
                    <a:pt x="1769" y="3403"/>
                  </a:cubicBezTo>
                  <a:cubicBezTo>
                    <a:pt x="1335" y="3536"/>
                    <a:pt x="968" y="3836"/>
                    <a:pt x="901" y="4237"/>
                  </a:cubicBezTo>
                  <a:cubicBezTo>
                    <a:pt x="768" y="4737"/>
                    <a:pt x="1102" y="5237"/>
                    <a:pt x="1468" y="5638"/>
                  </a:cubicBezTo>
                  <a:cubicBezTo>
                    <a:pt x="2069" y="6238"/>
                    <a:pt x="2769" y="6672"/>
                    <a:pt x="3570" y="6972"/>
                  </a:cubicBezTo>
                  <a:cubicBezTo>
                    <a:pt x="2569" y="7039"/>
                    <a:pt x="1502" y="7372"/>
                    <a:pt x="835" y="8139"/>
                  </a:cubicBezTo>
                  <a:cubicBezTo>
                    <a:pt x="168" y="8873"/>
                    <a:pt x="1" y="10141"/>
                    <a:pt x="668" y="10875"/>
                  </a:cubicBezTo>
                  <a:cubicBezTo>
                    <a:pt x="1037" y="11264"/>
                    <a:pt x="1557" y="11439"/>
                    <a:pt x="2081" y="11439"/>
                  </a:cubicBezTo>
                  <a:cubicBezTo>
                    <a:pt x="2410" y="11439"/>
                    <a:pt x="2740" y="11370"/>
                    <a:pt x="3036" y="11242"/>
                  </a:cubicBezTo>
                  <a:cubicBezTo>
                    <a:pt x="3723" y="10955"/>
                    <a:pt x="4238" y="10399"/>
                    <a:pt x="4645" y="9804"/>
                  </a:cubicBezTo>
                  <a:lnTo>
                    <a:pt x="4645" y="9804"/>
                  </a:lnTo>
                  <a:cubicBezTo>
                    <a:pt x="4428" y="10216"/>
                    <a:pt x="4364" y="10695"/>
                    <a:pt x="4471" y="11175"/>
                  </a:cubicBezTo>
                  <a:cubicBezTo>
                    <a:pt x="4637" y="11742"/>
                    <a:pt x="5004" y="12242"/>
                    <a:pt x="5538" y="12509"/>
                  </a:cubicBezTo>
                  <a:cubicBezTo>
                    <a:pt x="5771" y="12606"/>
                    <a:pt x="6004" y="12658"/>
                    <a:pt x="6238" y="12658"/>
                  </a:cubicBezTo>
                  <a:cubicBezTo>
                    <a:pt x="6405" y="12658"/>
                    <a:pt x="6572" y="12632"/>
                    <a:pt x="6739" y="12576"/>
                  </a:cubicBezTo>
                  <a:cubicBezTo>
                    <a:pt x="7306" y="12376"/>
                    <a:pt x="7673" y="11675"/>
                    <a:pt x="7673" y="11042"/>
                  </a:cubicBezTo>
                  <a:cubicBezTo>
                    <a:pt x="7740" y="10408"/>
                    <a:pt x="7573" y="9874"/>
                    <a:pt x="7306" y="9307"/>
                  </a:cubicBezTo>
                  <a:lnTo>
                    <a:pt x="7306" y="9307"/>
                  </a:lnTo>
                  <a:cubicBezTo>
                    <a:pt x="8107" y="10041"/>
                    <a:pt x="9107" y="10508"/>
                    <a:pt x="10175" y="10641"/>
                  </a:cubicBezTo>
                  <a:cubicBezTo>
                    <a:pt x="10275" y="10648"/>
                    <a:pt x="10375" y="10652"/>
                    <a:pt x="10474" y="10652"/>
                  </a:cubicBezTo>
                  <a:cubicBezTo>
                    <a:pt x="10873" y="10652"/>
                    <a:pt x="11262" y="10588"/>
                    <a:pt x="11609" y="10374"/>
                  </a:cubicBezTo>
                  <a:cubicBezTo>
                    <a:pt x="12176" y="10007"/>
                    <a:pt x="12443" y="9207"/>
                    <a:pt x="12243" y="8540"/>
                  </a:cubicBezTo>
                  <a:cubicBezTo>
                    <a:pt x="12009" y="7873"/>
                    <a:pt x="11476" y="7339"/>
                    <a:pt x="10842" y="7039"/>
                  </a:cubicBezTo>
                  <a:cubicBezTo>
                    <a:pt x="10241" y="6738"/>
                    <a:pt x="9608" y="6738"/>
                    <a:pt x="8907" y="6738"/>
                  </a:cubicBezTo>
                  <a:cubicBezTo>
                    <a:pt x="9641" y="6738"/>
                    <a:pt x="10442" y="6738"/>
                    <a:pt x="11175" y="6538"/>
                  </a:cubicBezTo>
                  <a:cubicBezTo>
                    <a:pt x="11943" y="6338"/>
                    <a:pt x="12643" y="5871"/>
                    <a:pt x="12977" y="5171"/>
                  </a:cubicBezTo>
                  <a:cubicBezTo>
                    <a:pt x="13277" y="4437"/>
                    <a:pt x="13110" y="3536"/>
                    <a:pt x="12443" y="3136"/>
                  </a:cubicBezTo>
                  <a:cubicBezTo>
                    <a:pt x="12199" y="2978"/>
                    <a:pt x="11929" y="2917"/>
                    <a:pt x="11647" y="2917"/>
                  </a:cubicBezTo>
                  <a:cubicBezTo>
                    <a:pt x="11156" y="2917"/>
                    <a:pt x="10628" y="3100"/>
                    <a:pt x="10141" y="3269"/>
                  </a:cubicBezTo>
                  <a:cubicBezTo>
                    <a:pt x="9174" y="3670"/>
                    <a:pt x="8107" y="4103"/>
                    <a:pt x="7239" y="4604"/>
                  </a:cubicBezTo>
                  <a:cubicBezTo>
                    <a:pt x="7740" y="3603"/>
                    <a:pt x="7840" y="2402"/>
                    <a:pt x="7506" y="1335"/>
                  </a:cubicBezTo>
                  <a:cubicBezTo>
                    <a:pt x="7406" y="868"/>
                    <a:pt x="7173" y="467"/>
                    <a:pt x="6806" y="200"/>
                  </a:cubicBezTo>
                  <a:cubicBezTo>
                    <a:pt x="6593" y="63"/>
                    <a:pt x="6344" y="0"/>
                    <a:pt x="60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9" name="Google Shape;4089;p51"/>
            <p:cNvSpPr/>
            <p:nvPr/>
          </p:nvSpPr>
          <p:spPr>
            <a:xfrm>
              <a:off x="3365900" y="3427325"/>
              <a:ext cx="545425" cy="511425"/>
            </a:xfrm>
            <a:custGeom>
              <a:rect b="b" l="l" r="r" t="t"/>
              <a:pathLst>
                <a:path extrusionOk="0" h="20457" w="21817">
                  <a:moveTo>
                    <a:pt x="3821" y="0"/>
                  </a:moveTo>
                  <a:cubicBezTo>
                    <a:pt x="3114" y="0"/>
                    <a:pt x="2811" y="701"/>
                    <a:pt x="3337" y="1858"/>
                  </a:cubicBezTo>
                  <a:cubicBezTo>
                    <a:pt x="4571" y="4560"/>
                    <a:pt x="6472" y="7128"/>
                    <a:pt x="8507" y="9063"/>
                  </a:cubicBezTo>
                  <a:cubicBezTo>
                    <a:pt x="8373" y="9197"/>
                    <a:pt x="8240" y="9297"/>
                    <a:pt x="8173" y="9397"/>
                  </a:cubicBezTo>
                  <a:cubicBezTo>
                    <a:pt x="7027" y="9071"/>
                    <a:pt x="5844" y="8836"/>
                    <a:pt x="4727" y="8836"/>
                  </a:cubicBezTo>
                  <a:cubicBezTo>
                    <a:pt x="3212" y="8836"/>
                    <a:pt x="1819" y="9269"/>
                    <a:pt x="801" y="10498"/>
                  </a:cubicBezTo>
                  <a:cubicBezTo>
                    <a:pt x="1" y="11398"/>
                    <a:pt x="334" y="12666"/>
                    <a:pt x="1635" y="12866"/>
                  </a:cubicBezTo>
                  <a:cubicBezTo>
                    <a:pt x="2303" y="12984"/>
                    <a:pt x="2982" y="13040"/>
                    <a:pt x="3659" y="13040"/>
                  </a:cubicBezTo>
                  <a:cubicBezTo>
                    <a:pt x="5080" y="13040"/>
                    <a:pt x="6496" y="12795"/>
                    <a:pt x="7806" y="12366"/>
                  </a:cubicBezTo>
                  <a:cubicBezTo>
                    <a:pt x="7873" y="12499"/>
                    <a:pt x="7973" y="12566"/>
                    <a:pt x="8073" y="12666"/>
                  </a:cubicBezTo>
                  <a:cubicBezTo>
                    <a:pt x="6906" y="14200"/>
                    <a:pt x="6072" y="16202"/>
                    <a:pt x="6472" y="18870"/>
                  </a:cubicBezTo>
                  <a:cubicBezTo>
                    <a:pt x="6610" y="19814"/>
                    <a:pt x="7034" y="20456"/>
                    <a:pt x="7482" y="20456"/>
                  </a:cubicBezTo>
                  <a:cubicBezTo>
                    <a:pt x="7682" y="20456"/>
                    <a:pt x="7887" y="20327"/>
                    <a:pt x="8073" y="20038"/>
                  </a:cubicBezTo>
                  <a:cubicBezTo>
                    <a:pt x="9307" y="18303"/>
                    <a:pt x="10075" y="15835"/>
                    <a:pt x="10475" y="13233"/>
                  </a:cubicBezTo>
                  <a:cubicBezTo>
                    <a:pt x="10542" y="13233"/>
                    <a:pt x="10675" y="13199"/>
                    <a:pt x="10742" y="13199"/>
                  </a:cubicBezTo>
                  <a:cubicBezTo>
                    <a:pt x="10842" y="13199"/>
                    <a:pt x="10875" y="13166"/>
                    <a:pt x="10975" y="13166"/>
                  </a:cubicBezTo>
                  <a:cubicBezTo>
                    <a:pt x="11843" y="15835"/>
                    <a:pt x="13344" y="18303"/>
                    <a:pt x="15412" y="19904"/>
                  </a:cubicBezTo>
                  <a:cubicBezTo>
                    <a:pt x="15713" y="20133"/>
                    <a:pt x="16013" y="20236"/>
                    <a:pt x="16291" y="20236"/>
                  </a:cubicBezTo>
                  <a:cubicBezTo>
                    <a:pt x="17027" y="20236"/>
                    <a:pt x="17617" y="19511"/>
                    <a:pt x="17713" y="18470"/>
                  </a:cubicBezTo>
                  <a:cubicBezTo>
                    <a:pt x="17980" y="15134"/>
                    <a:pt x="15812" y="13033"/>
                    <a:pt x="13310" y="11565"/>
                  </a:cubicBezTo>
                  <a:cubicBezTo>
                    <a:pt x="13377" y="11498"/>
                    <a:pt x="13410" y="11365"/>
                    <a:pt x="13510" y="11298"/>
                  </a:cubicBezTo>
                  <a:cubicBezTo>
                    <a:pt x="14431" y="11405"/>
                    <a:pt x="15373" y="11464"/>
                    <a:pt x="16315" y="11464"/>
                  </a:cubicBezTo>
                  <a:cubicBezTo>
                    <a:pt x="17728" y="11464"/>
                    <a:pt x="19141" y="11331"/>
                    <a:pt x="20482" y="11031"/>
                  </a:cubicBezTo>
                  <a:cubicBezTo>
                    <a:pt x="21816" y="10831"/>
                    <a:pt x="21816" y="9997"/>
                    <a:pt x="20816" y="9463"/>
                  </a:cubicBezTo>
                  <a:cubicBezTo>
                    <a:pt x="19833" y="8942"/>
                    <a:pt x="18745" y="8738"/>
                    <a:pt x="17629" y="8738"/>
                  </a:cubicBezTo>
                  <a:cubicBezTo>
                    <a:pt x="16319" y="8738"/>
                    <a:pt x="14971" y="9019"/>
                    <a:pt x="13711" y="9397"/>
                  </a:cubicBezTo>
                  <a:cubicBezTo>
                    <a:pt x="13644" y="9230"/>
                    <a:pt x="13544" y="9130"/>
                    <a:pt x="13410" y="8930"/>
                  </a:cubicBezTo>
                  <a:cubicBezTo>
                    <a:pt x="15412" y="7228"/>
                    <a:pt x="17146" y="5027"/>
                    <a:pt x="18147" y="2525"/>
                  </a:cubicBezTo>
                  <a:cubicBezTo>
                    <a:pt x="18636" y="1317"/>
                    <a:pt x="17984" y="456"/>
                    <a:pt x="16939" y="456"/>
                  </a:cubicBezTo>
                  <a:cubicBezTo>
                    <a:pt x="16773" y="456"/>
                    <a:pt x="16596" y="478"/>
                    <a:pt x="16413" y="524"/>
                  </a:cubicBezTo>
                  <a:cubicBezTo>
                    <a:pt x="13144" y="1358"/>
                    <a:pt x="11642" y="4760"/>
                    <a:pt x="10742" y="8096"/>
                  </a:cubicBezTo>
                  <a:cubicBezTo>
                    <a:pt x="10675" y="8096"/>
                    <a:pt x="10542" y="8162"/>
                    <a:pt x="10475" y="8162"/>
                  </a:cubicBezTo>
                  <a:cubicBezTo>
                    <a:pt x="10342" y="8196"/>
                    <a:pt x="10241" y="8196"/>
                    <a:pt x="10141" y="8229"/>
                  </a:cubicBezTo>
                  <a:cubicBezTo>
                    <a:pt x="8974" y="4893"/>
                    <a:pt x="7239" y="1391"/>
                    <a:pt x="4471" y="157"/>
                  </a:cubicBezTo>
                  <a:cubicBezTo>
                    <a:pt x="4230" y="51"/>
                    <a:pt x="4011" y="0"/>
                    <a:pt x="38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0" name="Google Shape;4090;p51"/>
            <p:cNvSpPr/>
            <p:nvPr/>
          </p:nvSpPr>
          <p:spPr>
            <a:xfrm>
              <a:off x="3586075" y="3659350"/>
              <a:ext cx="91750" cy="73275"/>
            </a:xfrm>
            <a:custGeom>
              <a:rect b="b" l="l" r="r" t="t"/>
              <a:pathLst>
                <a:path extrusionOk="0" h="2931" w="3670">
                  <a:moveTo>
                    <a:pt x="2209" y="0"/>
                  </a:moveTo>
                  <a:cubicBezTo>
                    <a:pt x="2058" y="0"/>
                    <a:pt x="1898" y="16"/>
                    <a:pt x="1735" y="49"/>
                  </a:cubicBezTo>
                  <a:cubicBezTo>
                    <a:pt x="734" y="249"/>
                    <a:pt x="0" y="1050"/>
                    <a:pt x="33" y="1850"/>
                  </a:cubicBezTo>
                  <a:cubicBezTo>
                    <a:pt x="62" y="2497"/>
                    <a:pt x="659" y="2931"/>
                    <a:pt x="1446" y="2931"/>
                  </a:cubicBezTo>
                  <a:cubicBezTo>
                    <a:pt x="1592" y="2931"/>
                    <a:pt x="1745" y="2916"/>
                    <a:pt x="1901" y="2884"/>
                  </a:cubicBezTo>
                  <a:cubicBezTo>
                    <a:pt x="2902" y="2684"/>
                    <a:pt x="3669" y="1884"/>
                    <a:pt x="3603" y="1083"/>
                  </a:cubicBezTo>
                  <a:cubicBezTo>
                    <a:pt x="3575" y="413"/>
                    <a:pt x="2987" y="0"/>
                    <a:pt x="22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1" name="Google Shape;4091;p51"/>
            <p:cNvSpPr/>
            <p:nvPr/>
          </p:nvSpPr>
          <p:spPr>
            <a:xfrm>
              <a:off x="3952150" y="3200075"/>
              <a:ext cx="302750" cy="348775"/>
            </a:xfrm>
            <a:custGeom>
              <a:rect b="b" l="l" r="r" t="t"/>
              <a:pathLst>
                <a:path extrusionOk="0" h="13951" w="12110">
                  <a:moveTo>
                    <a:pt x="7459" y="0"/>
                  </a:moveTo>
                  <a:cubicBezTo>
                    <a:pt x="7318" y="0"/>
                    <a:pt x="7177" y="23"/>
                    <a:pt x="7039" y="74"/>
                  </a:cubicBezTo>
                  <a:cubicBezTo>
                    <a:pt x="6272" y="307"/>
                    <a:pt x="5905" y="1141"/>
                    <a:pt x="5638" y="1908"/>
                  </a:cubicBezTo>
                  <a:cubicBezTo>
                    <a:pt x="5371" y="2842"/>
                    <a:pt x="5038" y="4010"/>
                    <a:pt x="4804" y="4977"/>
                  </a:cubicBezTo>
                  <a:cubicBezTo>
                    <a:pt x="4337" y="3943"/>
                    <a:pt x="3503" y="3109"/>
                    <a:pt x="2469" y="2642"/>
                  </a:cubicBezTo>
                  <a:cubicBezTo>
                    <a:pt x="2183" y="2523"/>
                    <a:pt x="1846" y="2421"/>
                    <a:pt x="1519" y="2421"/>
                  </a:cubicBezTo>
                  <a:cubicBezTo>
                    <a:pt x="1388" y="2421"/>
                    <a:pt x="1259" y="2437"/>
                    <a:pt x="1135" y="2475"/>
                  </a:cubicBezTo>
                  <a:cubicBezTo>
                    <a:pt x="435" y="2675"/>
                    <a:pt x="1" y="3409"/>
                    <a:pt x="68" y="4110"/>
                  </a:cubicBezTo>
                  <a:cubicBezTo>
                    <a:pt x="101" y="4810"/>
                    <a:pt x="468" y="5444"/>
                    <a:pt x="1002" y="5911"/>
                  </a:cubicBezTo>
                  <a:cubicBezTo>
                    <a:pt x="1369" y="6192"/>
                    <a:pt x="1764" y="6444"/>
                    <a:pt x="2159" y="6660"/>
                  </a:cubicBezTo>
                  <a:lnTo>
                    <a:pt x="2159" y="6660"/>
                  </a:lnTo>
                  <a:cubicBezTo>
                    <a:pt x="2099" y="6648"/>
                    <a:pt x="2040" y="6641"/>
                    <a:pt x="1981" y="6641"/>
                  </a:cubicBezTo>
                  <a:cubicBezTo>
                    <a:pt x="1954" y="6641"/>
                    <a:pt x="1928" y="6642"/>
                    <a:pt x="1902" y="6645"/>
                  </a:cubicBezTo>
                  <a:cubicBezTo>
                    <a:pt x="1569" y="6812"/>
                    <a:pt x="1302" y="7112"/>
                    <a:pt x="1068" y="7345"/>
                  </a:cubicBezTo>
                  <a:cubicBezTo>
                    <a:pt x="768" y="7646"/>
                    <a:pt x="468" y="7979"/>
                    <a:pt x="301" y="8346"/>
                  </a:cubicBezTo>
                  <a:cubicBezTo>
                    <a:pt x="201" y="8746"/>
                    <a:pt x="134" y="9180"/>
                    <a:pt x="401" y="9514"/>
                  </a:cubicBezTo>
                  <a:cubicBezTo>
                    <a:pt x="659" y="9886"/>
                    <a:pt x="1139" y="9988"/>
                    <a:pt x="1587" y="9988"/>
                  </a:cubicBezTo>
                  <a:cubicBezTo>
                    <a:pt x="1660" y="9988"/>
                    <a:pt x="1732" y="9985"/>
                    <a:pt x="1802" y="9981"/>
                  </a:cubicBezTo>
                  <a:cubicBezTo>
                    <a:pt x="2636" y="9914"/>
                    <a:pt x="3470" y="9647"/>
                    <a:pt x="4204" y="9247"/>
                  </a:cubicBezTo>
                  <a:lnTo>
                    <a:pt x="4204" y="9247"/>
                  </a:lnTo>
                  <a:cubicBezTo>
                    <a:pt x="3603" y="10014"/>
                    <a:pt x="3203" y="11015"/>
                    <a:pt x="3303" y="12015"/>
                  </a:cubicBezTo>
                  <a:cubicBezTo>
                    <a:pt x="3434" y="12999"/>
                    <a:pt x="4275" y="13951"/>
                    <a:pt x="5254" y="13951"/>
                  </a:cubicBezTo>
                  <a:cubicBezTo>
                    <a:pt x="5271" y="13951"/>
                    <a:pt x="5288" y="13951"/>
                    <a:pt x="5305" y="13950"/>
                  </a:cubicBezTo>
                  <a:cubicBezTo>
                    <a:pt x="6139" y="13950"/>
                    <a:pt x="6872" y="13250"/>
                    <a:pt x="7106" y="12416"/>
                  </a:cubicBezTo>
                  <a:cubicBezTo>
                    <a:pt x="7343" y="11706"/>
                    <a:pt x="7238" y="10891"/>
                    <a:pt x="7026" y="10181"/>
                  </a:cubicBezTo>
                  <a:lnTo>
                    <a:pt x="7026" y="10181"/>
                  </a:lnTo>
                  <a:cubicBezTo>
                    <a:pt x="7200" y="10619"/>
                    <a:pt x="7529" y="11026"/>
                    <a:pt x="7973" y="11248"/>
                  </a:cubicBezTo>
                  <a:cubicBezTo>
                    <a:pt x="8277" y="11373"/>
                    <a:pt x="8590" y="11441"/>
                    <a:pt x="8903" y="11441"/>
                  </a:cubicBezTo>
                  <a:cubicBezTo>
                    <a:pt x="9174" y="11441"/>
                    <a:pt x="9444" y="11390"/>
                    <a:pt x="9708" y="11282"/>
                  </a:cubicBezTo>
                  <a:cubicBezTo>
                    <a:pt x="10075" y="11148"/>
                    <a:pt x="10408" y="10848"/>
                    <a:pt x="10542" y="10481"/>
                  </a:cubicBezTo>
                  <a:cubicBezTo>
                    <a:pt x="10775" y="9847"/>
                    <a:pt x="10442" y="9147"/>
                    <a:pt x="9975" y="8746"/>
                  </a:cubicBezTo>
                  <a:cubicBezTo>
                    <a:pt x="9541" y="8313"/>
                    <a:pt x="9041" y="8113"/>
                    <a:pt x="8407" y="7912"/>
                  </a:cubicBezTo>
                  <a:cubicBezTo>
                    <a:pt x="9441" y="7812"/>
                    <a:pt x="10475" y="7345"/>
                    <a:pt x="11276" y="6612"/>
                  </a:cubicBezTo>
                  <a:cubicBezTo>
                    <a:pt x="11643" y="6278"/>
                    <a:pt x="11943" y="5911"/>
                    <a:pt x="12043" y="5411"/>
                  </a:cubicBezTo>
                  <a:cubicBezTo>
                    <a:pt x="12110" y="4744"/>
                    <a:pt x="11643" y="4010"/>
                    <a:pt x="11042" y="3743"/>
                  </a:cubicBezTo>
                  <a:cubicBezTo>
                    <a:pt x="10760" y="3609"/>
                    <a:pt x="10451" y="3548"/>
                    <a:pt x="10143" y="3548"/>
                  </a:cubicBezTo>
                  <a:cubicBezTo>
                    <a:pt x="9758" y="3548"/>
                    <a:pt x="9374" y="3643"/>
                    <a:pt x="9041" y="3810"/>
                  </a:cubicBezTo>
                  <a:cubicBezTo>
                    <a:pt x="8618" y="3988"/>
                    <a:pt x="8284" y="4270"/>
                    <a:pt x="7979" y="4597"/>
                  </a:cubicBezTo>
                  <a:lnTo>
                    <a:pt x="7979" y="4597"/>
                  </a:lnTo>
                  <a:cubicBezTo>
                    <a:pt x="8322" y="4179"/>
                    <a:pt x="8639" y="3736"/>
                    <a:pt x="8874" y="3242"/>
                  </a:cubicBezTo>
                  <a:cubicBezTo>
                    <a:pt x="9141" y="2542"/>
                    <a:pt x="9274" y="1708"/>
                    <a:pt x="8941" y="974"/>
                  </a:cubicBezTo>
                  <a:cubicBezTo>
                    <a:pt x="8670" y="432"/>
                    <a:pt x="8069" y="0"/>
                    <a:pt x="74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2" name="Google Shape;4092;p51"/>
            <p:cNvSpPr/>
            <p:nvPr/>
          </p:nvSpPr>
          <p:spPr>
            <a:xfrm>
              <a:off x="3769525" y="3087425"/>
              <a:ext cx="617975" cy="523525"/>
            </a:xfrm>
            <a:custGeom>
              <a:rect b="b" l="l" r="r" t="t"/>
              <a:pathLst>
                <a:path extrusionOk="0" h="20941" w="24719">
                  <a:moveTo>
                    <a:pt x="10525" y="1"/>
                  </a:moveTo>
                  <a:cubicBezTo>
                    <a:pt x="10024" y="1"/>
                    <a:pt x="9532" y="344"/>
                    <a:pt x="9207" y="977"/>
                  </a:cubicBezTo>
                  <a:cubicBezTo>
                    <a:pt x="7706" y="4046"/>
                    <a:pt x="9341" y="7415"/>
                    <a:pt x="11275" y="10217"/>
                  </a:cubicBezTo>
                  <a:cubicBezTo>
                    <a:pt x="11242" y="10284"/>
                    <a:pt x="11209" y="10384"/>
                    <a:pt x="11109" y="10450"/>
                  </a:cubicBezTo>
                  <a:cubicBezTo>
                    <a:pt x="11075" y="10550"/>
                    <a:pt x="11042" y="10651"/>
                    <a:pt x="10942" y="10751"/>
                  </a:cubicBezTo>
                  <a:cubicBezTo>
                    <a:pt x="8770" y="9908"/>
                    <a:pt x="6362" y="9184"/>
                    <a:pt x="4179" y="9184"/>
                  </a:cubicBezTo>
                  <a:cubicBezTo>
                    <a:pt x="3076" y="9184"/>
                    <a:pt x="2031" y="9369"/>
                    <a:pt x="1101" y="9817"/>
                  </a:cubicBezTo>
                  <a:cubicBezTo>
                    <a:pt x="1" y="10384"/>
                    <a:pt x="167" y="11384"/>
                    <a:pt x="1702" y="11785"/>
                  </a:cubicBezTo>
                  <a:cubicBezTo>
                    <a:pt x="3835" y="12380"/>
                    <a:pt x="6115" y="12643"/>
                    <a:pt x="8309" y="12643"/>
                  </a:cubicBezTo>
                  <a:cubicBezTo>
                    <a:pt x="9067" y="12643"/>
                    <a:pt x="9814" y="12612"/>
                    <a:pt x="10542" y="12552"/>
                  </a:cubicBezTo>
                  <a:cubicBezTo>
                    <a:pt x="10542" y="12719"/>
                    <a:pt x="10542" y="12885"/>
                    <a:pt x="10575" y="13052"/>
                  </a:cubicBezTo>
                  <a:cubicBezTo>
                    <a:pt x="8207" y="14587"/>
                    <a:pt x="6172" y="16621"/>
                    <a:pt x="6605" y="19390"/>
                  </a:cubicBezTo>
                  <a:cubicBezTo>
                    <a:pt x="6761" y="20191"/>
                    <a:pt x="7302" y="20695"/>
                    <a:pt x="7962" y="20695"/>
                  </a:cubicBezTo>
                  <a:cubicBezTo>
                    <a:pt x="8292" y="20695"/>
                    <a:pt x="8651" y="20569"/>
                    <a:pt x="9007" y="20291"/>
                  </a:cubicBezTo>
                  <a:cubicBezTo>
                    <a:pt x="10608" y="18923"/>
                    <a:pt x="11842" y="17155"/>
                    <a:pt x="12610" y="15254"/>
                  </a:cubicBezTo>
                  <a:cubicBezTo>
                    <a:pt x="12743" y="15254"/>
                    <a:pt x="12877" y="15254"/>
                    <a:pt x="13043" y="15187"/>
                  </a:cubicBezTo>
                  <a:cubicBezTo>
                    <a:pt x="13444" y="17088"/>
                    <a:pt x="14444" y="19023"/>
                    <a:pt x="16713" y="20458"/>
                  </a:cubicBezTo>
                  <a:cubicBezTo>
                    <a:pt x="17199" y="20777"/>
                    <a:pt x="17662" y="20940"/>
                    <a:pt x="18015" y="20940"/>
                  </a:cubicBezTo>
                  <a:cubicBezTo>
                    <a:pt x="18510" y="20940"/>
                    <a:pt x="18789" y="20619"/>
                    <a:pt x="18614" y="19957"/>
                  </a:cubicBezTo>
                  <a:cubicBezTo>
                    <a:pt x="18080" y="17922"/>
                    <a:pt x="16746" y="15721"/>
                    <a:pt x="15011" y="13753"/>
                  </a:cubicBezTo>
                  <a:cubicBezTo>
                    <a:pt x="15045" y="13653"/>
                    <a:pt x="15111" y="13586"/>
                    <a:pt x="15178" y="13486"/>
                  </a:cubicBezTo>
                  <a:cubicBezTo>
                    <a:pt x="15212" y="13453"/>
                    <a:pt x="15212" y="13352"/>
                    <a:pt x="15245" y="13319"/>
                  </a:cubicBezTo>
                  <a:cubicBezTo>
                    <a:pt x="17100" y="14104"/>
                    <a:pt x="19091" y="14533"/>
                    <a:pt x="21012" y="14533"/>
                  </a:cubicBezTo>
                  <a:cubicBezTo>
                    <a:pt x="21785" y="14533"/>
                    <a:pt x="22547" y="14463"/>
                    <a:pt x="23284" y="14320"/>
                  </a:cubicBezTo>
                  <a:cubicBezTo>
                    <a:pt x="24618" y="14053"/>
                    <a:pt x="24718" y="12652"/>
                    <a:pt x="23684" y="11618"/>
                  </a:cubicBezTo>
                  <a:cubicBezTo>
                    <a:pt x="22330" y="10282"/>
                    <a:pt x="20785" y="9806"/>
                    <a:pt x="19210" y="9806"/>
                  </a:cubicBezTo>
                  <a:cubicBezTo>
                    <a:pt x="17992" y="9806"/>
                    <a:pt x="16757" y="10091"/>
                    <a:pt x="15578" y="10484"/>
                  </a:cubicBezTo>
                  <a:cubicBezTo>
                    <a:pt x="15545" y="10384"/>
                    <a:pt x="15512" y="10250"/>
                    <a:pt x="15445" y="10150"/>
                  </a:cubicBezTo>
                  <a:cubicBezTo>
                    <a:pt x="17213" y="8616"/>
                    <a:pt x="18747" y="6681"/>
                    <a:pt x="19781" y="4646"/>
                  </a:cubicBezTo>
                  <a:cubicBezTo>
                    <a:pt x="20298" y="3819"/>
                    <a:pt x="20054" y="3312"/>
                    <a:pt x="19422" y="3312"/>
                  </a:cubicBezTo>
                  <a:cubicBezTo>
                    <a:pt x="19238" y="3312"/>
                    <a:pt x="19021" y="3355"/>
                    <a:pt x="18781" y="3445"/>
                  </a:cubicBezTo>
                  <a:cubicBezTo>
                    <a:pt x="16546" y="4379"/>
                    <a:pt x="15111" y="6581"/>
                    <a:pt x="14144" y="8816"/>
                  </a:cubicBezTo>
                  <a:cubicBezTo>
                    <a:pt x="14011" y="8783"/>
                    <a:pt x="13811" y="8749"/>
                    <a:pt x="13677" y="8749"/>
                  </a:cubicBezTo>
                  <a:cubicBezTo>
                    <a:pt x="13677" y="6114"/>
                    <a:pt x="13077" y="3379"/>
                    <a:pt x="11842" y="977"/>
                  </a:cubicBezTo>
                  <a:cubicBezTo>
                    <a:pt x="11485" y="311"/>
                    <a:pt x="11001" y="1"/>
                    <a:pt x="105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3" name="Google Shape;4093;p51"/>
            <p:cNvSpPr/>
            <p:nvPr/>
          </p:nvSpPr>
          <p:spPr>
            <a:xfrm>
              <a:off x="4058900" y="3342550"/>
              <a:ext cx="81750" cy="90650"/>
            </a:xfrm>
            <a:custGeom>
              <a:rect b="b" l="l" r="r" t="t"/>
              <a:pathLst>
                <a:path extrusionOk="0" h="3626" w="3270">
                  <a:moveTo>
                    <a:pt x="1863" y="1"/>
                  </a:moveTo>
                  <a:cubicBezTo>
                    <a:pt x="1356" y="1"/>
                    <a:pt x="824" y="345"/>
                    <a:pt x="501" y="946"/>
                  </a:cubicBezTo>
                  <a:cubicBezTo>
                    <a:pt x="1" y="1847"/>
                    <a:pt x="134" y="2947"/>
                    <a:pt x="768" y="3414"/>
                  </a:cubicBezTo>
                  <a:cubicBezTo>
                    <a:pt x="952" y="3558"/>
                    <a:pt x="1165" y="3626"/>
                    <a:pt x="1386" y="3626"/>
                  </a:cubicBezTo>
                  <a:cubicBezTo>
                    <a:pt x="1884" y="3626"/>
                    <a:pt x="2423" y="3281"/>
                    <a:pt x="2769" y="2680"/>
                  </a:cubicBezTo>
                  <a:cubicBezTo>
                    <a:pt x="3270" y="1780"/>
                    <a:pt x="3136" y="679"/>
                    <a:pt x="2502" y="212"/>
                  </a:cubicBezTo>
                  <a:cubicBezTo>
                    <a:pt x="2308" y="68"/>
                    <a:pt x="2088" y="1"/>
                    <a:pt x="186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4" name="Google Shape;4094;p51"/>
            <p:cNvSpPr/>
            <p:nvPr/>
          </p:nvSpPr>
          <p:spPr>
            <a:xfrm>
              <a:off x="3316700" y="3983950"/>
              <a:ext cx="207675" cy="209300"/>
            </a:xfrm>
            <a:custGeom>
              <a:rect b="b" l="l" r="r" t="t"/>
              <a:pathLst>
                <a:path extrusionOk="0" h="8372" w="8307">
                  <a:moveTo>
                    <a:pt x="3032" y="1"/>
                  </a:moveTo>
                  <a:cubicBezTo>
                    <a:pt x="2696" y="1"/>
                    <a:pt x="2360" y="200"/>
                    <a:pt x="2136" y="475"/>
                  </a:cubicBezTo>
                  <a:cubicBezTo>
                    <a:pt x="1835" y="875"/>
                    <a:pt x="1802" y="1409"/>
                    <a:pt x="1869" y="1876"/>
                  </a:cubicBezTo>
                  <a:cubicBezTo>
                    <a:pt x="1938" y="2176"/>
                    <a:pt x="2056" y="2493"/>
                    <a:pt x="2188" y="2804"/>
                  </a:cubicBezTo>
                  <a:lnTo>
                    <a:pt x="2188" y="2804"/>
                  </a:lnTo>
                  <a:cubicBezTo>
                    <a:pt x="2138" y="2736"/>
                    <a:pt x="2077" y="2680"/>
                    <a:pt x="2002" y="2643"/>
                  </a:cubicBezTo>
                  <a:cubicBezTo>
                    <a:pt x="1889" y="2615"/>
                    <a:pt x="1783" y="2604"/>
                    <a:pt x="1677" y="2604"/>
                  </a:cubicBezTo>
                  <a:cubicBezTo>
                    <a:pt x="1532" y="2604"/>
                    <a:pt x="1389" y="2624"/>
                    <a:pt x="1235" y="2643"/>
                  </a:cubicBezTo>
                  <a:cubicBezTo>
                    <a:pt x="1001" y="2710"/>
                    <a:pt x="701" y="2743"/>
                    <a:pt x="468" y="2876"/>
                  </a:cubicBezTo>
                  <a:cubicBezTo>
                    <a:pt x="201" y="2976"/>
                    <a:pt x="1" y="3243"/>
                    <a:pt x="1" y="3543"/>
                  </a:cubicBezTo>
                  <a:cubicBezTo>
                    <a:pt x="1" y="3877"/>
                    <a:pt x="301" y="4144"/>
                    <a:pt x="568" y="4377"/>
                  </a:cubicBezTo>
                  <a:cubicBezTo>
                    <a:pt x="1035" y="4644"/>
                    <a:pt x="1635" y="4878"/>
                    <a:pt x="2169" y="4944"/>
                  </a:cubicBezTo>
                  <a:cubicBezTo>
                    <a:pt x="1502" y="5111"/>
                    <a:pt x="835" y="5478"/>
                    <a:pt x="501" y="6079"/>
                  </a:cubicBezTo>
                  <a:cubicBezTo>
                    <a:pt x="134" y="6646"/>
                    <a:pt x="201" y="7480"/>
                    <a:pt x="735" y="7913"/>
                  </a:cubicBezTo>
                  <a:cubicBezTo>
                    <a:pt x="934" y="8056"/>
                    <a:pt x="1176" y="8119"/>
                    <a:pt x="1424" y="8119"/>
                  </a:cubicBezTo>
                  <a:cubicBezTo>
                    <a:pt x="1757" y="8119"/>
                    <a:pt x="2101" y="8004"/>
                    <a:pt x="2369" y="7813"/>
                  </a:cubicBezTo>
                  <a:cubicBezTo>
                    <a:pt x="2796" y="7508"/>
                    <a:pt x="3084" y="7035"/>
                    <a:pt x="3283" y="6548"/>
                  </a:cubicBezTo>
                  <a:lnTo>
                    <a:pt x="3283" y="6548"/>
                  </a:lnTo>
                  <a:cubicBezTo>
                    <a:pt x="3172" y="6883"/>
                    <a:pt x="3190" y="7257"/>
                    <a:pt x="3336" y="7580"/>
                  </a:cubicBezTo>
                  <a:cubicBezTo>
                    <a:pt x="3503" y="7947"/>
                    <a:pt x="3837" y="8247"/>
                    <a:pt x="4204" y="8314"/>
                  </a:cubicBezTo>
                  <a:cubicBezTo>
                    <a:pt x="4322" y="8353"/>
                    <a:pt x="4430" y="8372"/>
                    <a:pt x="4534" y="8372"/>
                  </a:cubicBezTo>
                  <a:cubicBezTo>
                    <a:pt x="4693" y="8372"/>
                    <a:pt x="4843" y="8328"/>
                    <a:pt x="5004" y="8247"/>
                  </a:cubicBezTo>
                  <a:cubicBezTo>
                    <a:pt x="5371" y="7980"/>
                    <a:pt x="5505" y="7480"/>
                    <a:pt x="5405" y="7079"/>
                  </a:cubicBezTo>
                  <a:cubicBezTo>
                    <a:pt x="5338" y="6646"/>
                    <a:pt x="5171" y="6312"/>
                    <a:pt x="4904" y="5945"/>
                  </a:cubicBezTo>
                  <a:lnTo>
                    <a:pt x="4904" y="5945"/>
                  </a:lnTo>
                  <a:cubicBezTo>
                    <a:pt x="5438" y="6254"/>
                    <a:pt x="6067" y="6469"/>
                    <a:pt x="6671" y="6469"/>
                  </a:cubicBezTo>
                  <a:cubicBezTo>
                    <a:pt x="6784" y="6469"/>
                    <a:pt x="6895" y="6461"/>
                    <a:pt x="7006" y="6446"/>
                  </a:cubicBezTo>
                  <a:cubicBezTo>
                    <a:pt x="7339" y="6446"/>
                    <a:pt x="7673" y="6312"/>
                    <a:pt x="7906" y="6112"/>
                  </a:cubicBezTo>
                  <a:cubicBezTo>
                    <a:pt x="8240" y="5812"/>
                    <a:pt x="8307" y="5245"/>
                    <a:pt x="8073" y="4811"/>
                  </a:cubicBezTo>
                  <a:cubicBezTo>
                    <a:pt x="7840" y="4411"/>
                    <a:pt x="7406" y="4144"/>
                    <a:pt x="6972" y="4044"/>
                  </a:cubicBezTo>
                  <a:cubicBezTo>
                    <a:pt x="6830" y="4013"/>
                    <a:pt x="6692" y="4001"/>
                    <a:pt x="6555" y="4001"/>
                  </a:cubicBezTo>
                  <a:cubicBezTo>
                    <a:pt x="6242" y="4001"/>
                    <a:pt x="5940" y="4064"/>
                    <a:pt x="5638" y="4111"/>
                  </a:cubicBezTo>
                  <a:cubicBezTo>
                    <a:pt x="6138" y="3977"/>
                    <a:pt x="6672" y="3910"/>
                    <a:pt x="7139" y="3644"/>
                  </a:cubicBezTo>
                  <a:cubicBezTo>
                    <a:pt x="7573" y="3410"/>
                    <a:pt x="8006" y="2976"/>
                    <a:pt x="8140" y="2476"/>
                  </a:cubicBezTo>
                  <a:cubicBezTo>
                    <a:pt x="8273" y="1976"/>
                    <a:pt x="8006" y="1375"/>
                    <a:pt x="7506" y="1208"/>
                  </a:cubicBezTo>
                  <a:cubicBezTo>
                    <a:pt x="7399" y="1173"/>
                    <a:pt x="7291" y="1157"/>
                    <a:pt x="7182" y="1157"/>
                  </a:cubicBezTo>
                  <a:cubicBezTo>
                    <a:pt x="6781" y="1157"/>
                    <a:pt x="6372" y="1373"/>
                    <a:pt x="6005" y="1609"/>
                  </a:cubicBezTo>
                  <a:cubicBezTo>
                    <a:pt x="5438" y="1976"/>
                    <a:pt x="4737" y="2443"/>
                    <a:pt x="4270" y="2910"/>
                  </a:cubicBezTo>
                  <a:cubicBezTo>
                    <a:pt x="4471" y="2209"/>
                    <a:pt x="4371" y="1375"/>
                    <a:pt x="4004" y="708"/>
                  </a:cubicBezTo>
                  <a:cubicBezTo>
                    <a:pt x="3870" y="441"/>
                    <a:pt x="3670" y="208"/>
                    <a:pt x="3370" y="74"/>
                  </a:cubicBezTo>
                  <a:cubicBezTo>
                    <a:pt x="3260" y="24"/>
                    <a:pt x="3146" y="1"/>
                    <a:pt x="30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5" name="Google Shape;4095;p51"/>
            <p:cNvSpPr/>
            <p:nvPr/>
          </p:nvSpPr>
          <p:spPr>
            <a:xfrm>
              <a:off x="3238525" y="3909675"/>
              <a:ext cx="358400" cy="366375"/>
            </a:xfrm>
            <a:custGeom>
              <a:rect b="b" l="l" r="r" t="t"/>
              <a:pathLst>
                <a:path extrusionOk="0" h="14655" w="14336">
                  <a:moveTo>
                    <a:pt x="10029" y="1"/>
                  </a:moveTo>
                  <a:cubicBezTo>
                    <a:pt x="9844" y="1"/>
                    <a:pt x="9641" y="47"/>
                    <a:pt x="9432" y="143"/>
                  </a:cubicBezTo>
                  <a:cubicBezTo>
                    <a:pt x="7331" y="1144"/>
                    <a:pt x="6797" y="3612"/>
                    <a:pt x="6664" y="5947"/>
                  </a:cubicBezTo>
                  <a:cubicBezTo>
                    <a:pt x="6630" y="5981"/>
                    <a:pt x="6564" y="5981"/>
                    <a:pt x="6497" y="6047"/>
                  </a:cubicBezTo>
                  <a:cubicBezTo>
                    <a:pt x="6430" y="6081"/>
                    <a:pt x="6397" y="6081"/>
                    <a:pt x="6297" y="6114"/>
                  </a:cubicBezTo>
                  <a:cubicBezTo>
                    <a:pt x="5062" y="4079"/>
                    <a:pt x="3461" y="1945"/>
                    <a:pt x="1427" y="1544"/>
                  </a:cubicBezTo>
                  <a:cubicBezTo>
                    <a:pt x="1328" y="1525"/>
                    <a:pt x="1237" y="1515"/>
                    <a:pt x="1154" y="1515"/>
                  </a:cubicBezTo>
                  <a:cubicBezTo>
                    <a:pt x="528" y="1515"/>
                    <a:pt x="338" y="2047"/>
                    <a:pt x="926" y="2812"/>
                  </a:cubicBezTo>
                  <a:cubicBezTo>
                    <a:pt x="2127" y="4446"/>
                    <a:pt x="3728" y="5881"/>
                    <a:pt x="5329" y="6948"/>
                  </a:cubicBezTo>
                  <a:cubicBezTo>
                    <a:pt x="5263" y="7048"/>
                    <a:pt x="5229" y="7115"/>
                    <a:pt x="5163" y="7248"/>
                  </a:cubicBezTo>
                  <a:cubicBezTo>
                    <a:pt x="4836" y="7220"/>
                    <a:pt x="4508" y="7203"/>
                    <a:pt x="4184" y="7203"/>
                  </a:cubicBezTo>
                  <a:cubicBezTo>
                    <a:pt x="2618" y="7203"/>
                    <a:pt x="1144" y="7595"/>
                    <a:pt x="426" y="8950"/>
                  </a:cubicBezTo>
                  <a:cubicBezTo>
                    <a:pt x="1" y="9636"/>
                    <a:pt x="377" y="10418"/>
                    <a:pt x="1239" y="10418"/>
                  </a:cubicBezTo>
                  <a:cubicBezTo>
                    <a:pt x="1257" y="10418"/>
                    <a:pt x="1275" y="10418"/>
                    <a:pt x="1293" y="10417"/>
                  </a:cubicBezTo>
                  <a:cubicBezTo>
                    <a:pt x="2761" y="10384"/>
                    <a:pt x="4128" y="9950"/>
                    <a:pt x="5329" y="9250"/>
                  </a:cubicBezTo>
                  <a:cubicBezTo>
                    <a:pt x="5429" y="9283"/>
                    <a:pt x="5496" y="9383"/>
                    <a:pt x="5563" y="9417"/>
                  </a:cubicBezTo>
                  <a:cubicBezTo>
                    <a:pt x="4996" y="10617"/>
                    <a:pt x="4729" y="12052"/>
                    <a:pt x="5296" y="13753"/>
                  </a:cubicBezTo>
                  <a:cubicBezTo>
                    <a:pt x="5508" y="14305"/>
                    <a:pt x="5816" y="14655"/>
                    <a:pt x="6105" y="14655"/>
                  </a:cubicBezTo>
                  <a:cubicBezTo>
                    <a:pt x="6271" y="14655"/>
                    <a:pt x="6430" y="14541"/>
                    <a:pt x="6564" y="14287"/>
                  </a:cubicBezTo>
                  <a:cubicBezTo>
                    <a:pt x="7131" y="12952"/>
                    <a:pt x="7297" y="11251"/>
                    <a:pt x="7231" y="9450"/>
                  </a:cubicBezTo>
                  <a:cubicBezTo>
                    <a:pt x="7297" y="9417"/>
                    <a:pt x="7331" y="9417"/>
                    <a:pt x="7431" y="9383"/>
                  </a:cubicBezTo>
                  <a:cubicBezTo>
                    <a:pt x="7464" y="9383"/>
                    <a:pt x="7498" y="9316"/>
                    <a:pt x="7564" y="9316"/>
                  </a:cubicBezTo>
                  <a:cubicBezTo>
                    <a:pt x="8498" y="10984"/>
                    <a:pt x="9833" y="12419"/>
                    <a:pt x="11434" y="13219"/>
                  </a:cubicBezTo>
                  <a:cubicBezTo>
                    <a:pt x="11597" y="13298"/>
                    <a:pt x="11753" y="13334"/>
                    <a:pt x="11896" y="13334"/>
                  </a:cubicBezTo>
                  <a:cubicBezTo>
                    <a:pt x="12486" y="13334"/>
                    <a:pt x="12875" y="12723"/>
                    <a:pt x="12768" y="11918"/>
                  </a:cubicBezTo>
                  <a:cubicBezTo>
                    <a:pt x="12468" y="9650"/>
                    <a:pt x="10733" y="8583"/>
                    <a:pt x="8899" y="7949"/>
                  </a:cubicBezTo>
                  <a:cubicBezTo>
                    <a:pt x="8932" y="7882"/>
                    <a:pt x="8932" y="7782"/>
                    <a:pt x="8965" y="7749"/>
                  </a:cubicBezTo>
                  <a:cubicBezTo>
                    <a:pt x="10566" y="7615"/>
                    <a:pt x="12168" y="7282"/>
                    <a:pt x="13602" y="6615"/>
                  </a:cubicBezTo>
                  <a:cubicBezTo>
                    <a:pt x="14336" y="6281"/>
                    <a:pt x="14236" y="5714"/>
                    <a:pt x="13502" y="5514"/>
                  </a:cubicBezTo>
                  <a:cubicBezTo>
                    <a:pt x="13110" y="5397"/>
                    <a:pt x="12712" y="5345"/>
                    <a:pt x="12312" y="5345"/>
                  </a:cubicBezTo>
                  <a:cubicBezTo>
                    <a:pt x="11113" y="5345"/>
                    <a:pt x="9899" y="5814"/>
                    <a:pt x="8798" y="6414"/>
                  </a:cubicBezTo>
                  <a:lnTo>
                    <a:pt x="8565" y="6148"/>
                  </a:lnTo>
                  <a:cubicBezTo>
                    <a:pt x="9632" y="4747"/>
                    <a:pt x="10466" y="3045"/>
                    <a:pt x="10833" y="1244"/>
                  </a:cubicBezTo>
                  <a:cubicBezTo>
                    <a:pt x="11011" y="459"/>
                    <a:pt x="10611" y="1"/>
                    <a:pt x="100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6" name="Google Shape;4096;p51"/>
            <p:cNvSpPr/>
            <p:nvPr/>
          </p:nvSpPr>
          <p:spPr>
            <a:xfrm>
              <a:off x="3380075" y="4076775"/>
              <a:ext cx="62575" cy="52550"/>
            </a:xfrm>
            <a:custGeom>
              <a:rect b="b" l="l" r="r" t="t"/>
              <a:pathLst>
                <a:path extrusionOk="0" h="2102" w="2503">
                  <a:moveTo>
                    <a:pt x="1526" y="0"/>
                  </a:moveTo>
                  <a:cubicBezTo>
                    <a:pt x="1358" y="0"/>
                    <a:pt x="1180" y="32"/>
                    <a:pt x="1002" y="97"/>
                  </a:cubicBezTo>
                  <a:cubicBezTo>
                    <a:pt x="401" y="364"/>
                    <a:pt x="1" y="1031"/>
                    <a:pt x="134" y="1532"/>
                  </a:cubicBezTo>
                  <a:cubicBezTo>
                    <a:pt x="228" y="1908"/>
                    <a:pt x="571" y="2102"/>
                    <a:pt x="975" y="2102"/>
                  </a:cubicBezTo>
                  <a:cubicBezTo>
                    <a:pt x="1144" y="2102"/>
                    <a:pt x="1325" y="2068"/>
                    <a:pt x="1502" y="1999"/>
                  </a:cubicBezTo>
                  <a:cubicBezTo>
                    <a:pt x="2136" y="1732"/>
                    <a:pt x="2503" y="1065"/>
                    <a:pt x="2403" y="564"/>
                  </a:cubicBezTo>
                  <a:cubicBezTo>
                    <a:pt x="2307" y="205"/>
                    <a:pt x="1952" y="0"/>
                    <a:pt x="15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7" name="Google Shape;4097;p51"/>
            <p:cNvSpPr/>
            <p:nvPr/>
          </p:nvSpPr>
          <p:spPr>
            <a:xfrm>
              <a:off x="3965500" y="3922550"/>
              <a:ext cx="227700" cy="211525"/>
            </a:xfrm>
            <a:custGeom>
              <a:rect b="b" l="l" r="r" t="t"/>
              <a:pathLst>
                <a:path extrusionOk="0" h="8461" w="9108">
                  <a:moveTo>
                    <a:pt x="5065" y="0"/>
                  </a:moveTo>
                  <a:cubicBezTo>
                    <a:pt x="4869" y="0"/>
                    <a:pt x="4673" y="82"/>
                    <a:pt x="4537" y="195"/>
                  </a:cubicBezTo>
                  <a:cubicBezTo>
                    <a:pt x="4337" y="362"/>
                    <a:pt x="4170" y="596"/>
                    <a:pt x="4003" y="796"/>
                  </a:cubicBezTo>
                  <a:cubicBezTo>
                    <a:pt x="3870" y="1029"/>
                    <a:pt x="3703" y="1229"/>
                    <a:pt x="3670" y="1463"/>
                  </a:cubicBezTo>
                  <a:cubicBezTo>
                    <a:pt x="3647" y="1554"/>
                    <a:pt x="3648" y="1638"/>
                    <a:pt x="3666" y="1714"/>
                  </a:cubicBezTo>
                  <a:lnTo>
                    <a:pt x="3666" y="1714"/>
                  </a:lnTo>
                  <a:cubicBezTo>
                    <a:pt x="3464" y="1471"/>
                    <a:pt x="3231" y="1244"/>
                    <a:pt x="2936" y="1063"/>
                  </a:cubicBezTo>
                  <a:cubicBezTo>
                    <a:pt x="2641" y="822"/>
                    <a:pt x="2261" y="667"/>
                    <a:pt x="1881" y="667"/>
                  </a:cubicBezTo>
                  <a:cubicBezTo>
                    <a:pt x="1787" y="667"/>
                    <a:pt x="1694" y="676"/>
                    <a:pt x="1602" y="696"/>
                  </a:cubicBezTo>
                  <a:cubicBezTo>
                    <a:pt x="1168" y="762"/>
                    <a:pt x="734" y="1196"/>
                    <a:pt x="701" y="1663"/>
                  </a:cubicBezTo>
                  <a:cubicBezTo>
                    <a:pt x="701" y="1930"/>
                    <a:pt x="835" y="2230"/>
                    <a:pt x="1035" y="2497"/>
                  </a:cubicBezTo>
                  <a:cubicBezTo>
                    <a:pt x="1502" y="3097"/>
                    <a:pt x="2202" y="3531"/>
                    <a:pt x="2936" y="3664"/>
                  </a:cubicBezTo>
                  <a:cubicBezTo>
                    <a:pt x="2336" y="3931"/>
                    <a:pt x="1602" y="4365"/>
                    <a:pt x="1035" y="4699"/>
                  </a:cubicBezTo>
                  <a:cubicBezTo>
                    <a:pt x="568" y="4999"/>
                    <a:pt x="67" y="5366"/>
                    <a:pt x="34" y="5899"/>
                  </a:cubicBezTo>
                  <a:cubicBezTo>
                    <a:pt x="1" y="6433"/>
                    <a:pt x="434" y="6900"/>
                    <a:pt x="935" y="7034"/>
                  </a:cubicBezTo>
                  <a:cubicBezTo>
                    <a:pt x="1033" y="7060"/>
                    <a:pt x="1133" y="7072"/>
                    <a:pt x="1234" y="7072"/>
                  </a:cubicBezTo>
                  <a:cubicBezTo>
                    <a:pt x="1651" y="7072"/>
                    <a:pt x="2080" y="6868"/>
                    <a:pt x="2402" y="6600"/>
                  </a:cubicBezTo>
                  <a:cubicBezTo>
                    <a:pt x="2836" y="6266"/>
                    <a:pt x="3103" y="5866"/>
                    <a:pt x="3436" y="5432"/>
                  </a:cubicBezTo>
                  <a:lnTo>
                    <a:pt x="3436" y="5432"/>
                  </a:lnTo>
                  <a:cubicBezTo>
                    <a:pt x="3170" y="5833"/>
                    <a:pt x="2903" y="6166"/>
                    <a:pt x="2836" y="6667"/>
                  </a:cubicBezTo>
                  <a:cubicBezTo>
                    <a:pt x="2736" y="7100"/>
                    <a:pt x="2836" y="7601"/>
                    <a:pt x="3069" y="8001"/>
                  </a:cubicBezTo>
                  <a:cubicBezTo>
                    <a:pt x="3297" y="8279"/>
                    <a:pt x="3657" y="8461"/>
                    <a:pt x="4007" y="8461"/>
                  </a:cubicBezTo>
                  <a:cubicBezTo>
                    <a:pt x="4120" y="8461"/>
                    <a:pt x="4231" y="8442"/>
                    <a:pt x="4337" y="8401"/>
                  </a:cubicBezTo>
                  <a:cubicBezTo>
                    <a:pt x="4604" y="8268"/>
                    <a:pt x="4871" y="8034"/>
                    <a:pt x="5038" y="7734"/>
                  </a:cubicBezTo>
                  <a:cubicBezTo>
                    <a:pt x="5404" y="7100"/>
                    <a:pt x="5538" y="6366"/>
                    <a:pt x="5438" y="5599"/>
                  </a:cubicBezTo>
                  <a:lnTo>
                    <a:pt x="5438" y="5599"/>
                  </a:lnTo>
                  <a:cubicBezTo>
                    <a:pt x="5705" y="5966"/>
                    <a:pt x="5905" y="6266"/>
                    <a:pt x="6238" y="6533"/>
                  </a:cubicBezTo>
                  <a:cubicBezTo>
                    <a:pt x="6451" y="6669"/>
                    <a:pt x="6709" y="6759"/>
                    <a:pt x="6966" y="6759"/>
                  </a:cubicBezTo>
                  <a:cubicBezTo>
                    <a:pt x="7152" y="6759"/>
                    <a:pt x="7338" y="6712"/>
                    <a:pt x="7506" y="6600"/>
                  </a:cubicBezTo>
                  <a:cubicBezTo>
                    <a:pt x="7706" y="6433"/>
                    <a:pt x="7873" y="6200"/>
                    <a:pt x="7906" y="5933"/>
                  </a:cubicBezTo>
                  <a:cubicBezTo>
                    <a:pt x="8006" y="5566"/>
                    <a:pt x="7873" y="5099"/>
                    <a:pt x="7606" y="4799"/>
                  </a:cubicBezTo>
                  <a:cubicBezTo>
                    <a:pt x="7440" y="4608"/>
                    <a:pt x="7171" y="4435"/>
                    <a:pt x="6898" y="4375"/>
                  </a:cubicBezTo>
                  <a:lnTo>
                    <a:pt x="6898" y="4375"/>
                  </a:lnTo>
                  <a:cubicBezTo>
                    <a:pt x="6904" y="4375"/>
                    <a:pt x="6911" y="4375"/>
                    <a:pt x="6917" y="4375"/>
                  </a:cubicBezTo>
                  <a:cubicBezTo>
                    <a:pt x="7390" y="4375"/>
                    <a:pt x="7836" y="4307"/>
                    <a:pt x="8240" y="4065"/>
                  </a:cubicBezTo>
                  <a:cubicBezTo>
                    <a:pt x="8740" y="3765"/>
                    <a:pt x="9107" y="3197"/>
                    <a:pt x="9007" y="2597"/>
                  </a:cubicBezTo>
                  <a:cubicBezTo>
                    <a:pt x="8883" y="1978"/>
                    <a:pt x="8214" y="1589"/>
                    <a:pt x="7559" y="1589"/>
                  </a:cubicBezTo>
                  <a:cubicBezTo>
                    <a:pt x="7508" y="1589"/>
                    <a:pt x="7457" y="1591"/>
                    <a:pt x="7406" y="1596"/>
                  </a:cubicBezTo>
                  <a:cubicBezTo>
                    <a:pt x="6739" y="1696"/>
                    <a:pt x="6172" y="2097"/>
                    <a:pt x="5705" y="2597"/>
                  </a:cubicBezTo>
                  <a:cubicBezTo>
                    <a:pt x="5871" y="2063"/>
                    <a:pt x="5905" y="1463"/>
                    <a:pt x="5838" y="929"/>
                  </a:cubicBezTo>
                  <a:cubicBezTo>
                    <a:pt x="5771" y="596"/>
                    <a:pt x="5605" y="195"/>
                    <a:pt x="5338" y="62"/>
                  </a:cubicBezTo>
                  <a:cubicBezTo>
                    <a:pt x="5252" y="19"/>
                    <a:pt x="5158" y="0"/>
                    <a:pt x="5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8" name="Google Shape;4098;p51"/>
            <p:cNvSpPr/>
            <p:nvPr/>
          </p:nvSpPr>
          <p:spPr>
            <a:xfrm>
              <a:off x="3869600" y="3817550"/>
              <a:ext cx="386050" cy="388375"/>
            </a:xfrm>
            <a:custGeom>
              <a:rect b="b" l="l" r="r" t="t"/>
              <a:pathLst>
                <a:path extrusionOk="0" h="15535" w="15442">
                  <a:moveTo>
                    <a:pt x="5815" y="0"/>
                  </a:moveTo>
                  <a:cubicBezTo>
                    <a:pt x="5563" y="0"/>
                    <a:pt x="5353" y="217"/>
                    <a:pt x="5271" y="626"/>
                  </a:cubicBezTo>
                  <a:cubicBezTo>
                    <a:pt x="4804" y="2627"/>
                    <a:pt x="6072" y="4962"/>
                    <a:pt x="7406" y="6964"/>
                  </a:cubicBezTo>
                  <a:cubicBezTo>
                    <a:pt x="7372" y="7031"/>
                    <a:pt x="7272" y="7064"/>
                    <a:pt x="7239" y="7097"/>
                  </a:cubicBezTo>
                  <a:lnTo>
                    <a:pt x="7106" y="7231"/>
                  </a:lnTo>
                  <a:cubicBezTo>
                    <a:pt x="5914" y="6772"/>
                    <a:pt x="4641" y="6405"/>
                    <a:pt x="3438" y="6405"/>
                  </a:cubicBezTo>
                  <a:cubicBezTo>
                    <a:pt x="2452" y="6405"/>
                    <a:pt x="1512" y="6651"/>
                    <a:pt x="701" y="7297"/>
                  </a:cubicBezTo>
                  <a:cubicBezTo>
                    <a:pt x="1" y="7898"/>
                    <a:pt x="101" y="8765"/>
                    <a:pt x="1101" y="9032"/>
                  </a:cubicBezTo>
                  <a:cubicBezTo>
                    <a:pt x="1984" y="9244"/>
                    <a:pt x="2883" y="9345"/>
                    <a:pt x="3778" y="9345"/>
                  </a:cubicBezTo>
                  <a:cubicBezTo>
                    <a:pt x="4709" y="9345"/>
                    <a:pt x="5637" y="9236"/>
                    <a:pt x="6539" y="9032"/>
                  </a:cubicBezTo>
                  <a:cubicBezTo>
                    <a:pt x="6572" y="9132"/>
                    <a:pt x="6605" y="9265"/>
                    <a:pt x="6672" y="9366"/>
                  </a:cubicBezTo>
                  <a:cubicBezTo>
                    <a:pt x="5338" y="10400"/>
                    <a:pt x="4070" y="11634"/>
                    <a:pt x="3837" y="13268"/>
                  </a:cubicBezTo>
                  <a:cubicBezTo>
                    <a:pt x="3749" y="13770"/>
                    <a:pt x="3919" y="14087"/>
                    <a:pt x="4196" y="14087"/>
                  </a:cubicBezTo>
                  <a:cubicBezTo>
                    <a:pt x="4343" y="14087"/>
                    <a:pt x="4519" y="13998"/>
                    <a:pt x="4704" y="13802"/>
                  </a:cubicBezTo>
                  <a:cubicBezTo>
                    <a:pt x="5905" y="12801"/>
                    <a:pt x="6905" y="11467"/>
                    <a:pt x="7639" y="10099"/>
                  </a:cubicBezTo>
                  <a:lnTo>
                    <a:pt x="7906" y="10099"/>
                  </a:lnTo>
                  <a:cubicBezTo>
                    <a:pt x="7739" y="12001"/>
                    <a:pt x="7973" y="14069"/>
                    <a:pt x="9908" y="15270"/>
                  </a:cubicBezTo>
                  <a:cubicBezTo>
                    <a:pt x="10188" y="15449"/>
                    <a:pt x="10479" y="15534"/>
                    <a:pt x="10740" y="15534"/>
                  </a:cubicBezTo>
                  <a:cubicBezTo>
                    <a:pt x="11256" y="15534"/>
                    <a:pt x="11653" y="15201"/>
                    <a:pt x="11609" y="14603"/>
                  </a:cubicBezTo>
                  <a:cubicBezTo>
                    <a:pt x="11542" y="12801"/>
                    <a:pt x="10808" y="10967"/>
                    <a:pt x="9707" y="9432"/>
                  </a:cubicBezTo>
                  <a:cubicBezTo>
                    <a:pt x="9741" y="9399"/>
                    <a:pt x="9774" y="9399"/>
                    <a:pt x="9808" y="9332"/>
                  </a:cubicBezTo>
                  <a:lnTo>
                    <a:pt x="9974" y="9165"/>
                  </a:lnTo>
                  <a:cubicBezTo>
                    <a:pt x="11575" y="9999"/>
                    <a:pt x="13210" y="10566"/>
                    <a:pt x="14644" y="10600"/>
                  </a:cubicBezTo>
                  <a:cubicBezTo>
                    <a:pt x="14663" y="10601"/>
                    <a:pt x="14681" y="10601"/>
                    <a:pt x="14698" y="10601"/>
                  </a:cubicBezTo>
                  <a:cubicBezTo>
                    <a:pt x="15442" y="10601"/>
                    <a:pt x="15363" y="9917"/>
                    <a:pt x="14711" y="9265"/>
                  </a:cubicBezTo>
                  <a:cubicBezTo>
                    <a:pt x="13410" y="7965"/>
                    <a:pt x="11976" y="7631"/>
                    <a:pt x="10641" y="7631"/>
                  </a:cubicBezTo>
                  <a:cubicBezTo>
                    <a:pt x="10641" y="7498"/>
                    <a:pt x="10641" y="7431"/>
                    <a:pt x="10608" y="7331"/>
                  </a:cubicBezTo>
                  <a:cubicBezTo>
                    <a:pt x="11742" y="6564"/>
                    <a:pt x="12743" y="5463"/>
                    <a:pt x="13377" y="4162"/>
                  </a:cubicBezTo>
                  <a:cubicBezTo>
                    <a:pt x="13767" y="3413"/>
                    <a:pt x="13268" y="2760"/>
                    <a:pt x="12469" y="2760"/>
                  </a:cubicBezTo>
                  <a:cubicBezTo>
                    <a:pt x="12449" y="2760"/>
                    <a:pt x="12429" y="2760"/>
                    <a:pt x="12409" y="2761"/>
                  </a:cubicBezTo>
                  <a:cubicBezTo>
                    <a:pt x="10541" y="2928"/>
                    <a:pt x="9541" y="4595"/>
                    <a:pt x="8874" y="6397"/>
                  </a:cubicBezTo>
                  <a:cubicBezTo>
                    <a:pt x="8740" y="6397"/>
                    <a:pt x="8640" y="6397"/>
                    <a:pt x="8540" y="6430"/>
                  </a:cubicBezTo>
                  <a:cubicBezTo>
                    <a:pt x="8273" y="4529"/>
                    <a:pt x="7639" y="2527"/>
                    <a:pt x="6639" y="726"/>
                  </a:cubicBezTo>
                  <a:cubicBezTo>
                    <a:pt x="6384" y="233"/>
                    <a:pt x="6077" y="0"/>
                    <a:pt x="58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9" name="Google Shape;4099;p51"/>
            <p:cNvSpPr/>
            <p:nvPr/>
          </p:nvSpPr>
          <p:spPr>
            <a:xfrm>
              <a:off x="4051400" y="3997250"/>
              <a:ext cx="65900" cy="51900"/>
            </a:xfrm>
            <a:custGeom>
              <a:rect b="b" l="l" r="r" t="t"/>
              <a:pathLst>
                <a:path extrusionOk="0" h="2076" w="2636">
                  <a:moveTo>
                    <a:pt x="1556" y="1"/>
                  </a:moveTo>
                  <a:cubicBezTo>
                    <a:pt x="1209" y="1"/>
                    <a:pt x="826" y="137"/>
                    <a:pt x="534" y="410"/>
                  </a:cubicBezTo>
                  <a:cubicBezTo>
                    <a:pt x="100" y="877"/>
                    <a:pt x="0" y="1544"/>
                    <a:pt x="367" y="1877"/>
                  </a:cubicBezTo>
                  <a:cubicBezTo>
                    <a:pt x="542" y="2012"/>
                    <a:pt x="771" y="2076"/>
                    <a:pt x="1013" y="2076"/>
                  </a:cubicBezTo>
                  <a:cubicBezTo>
                    <a:pt x="1371" y="2076"/>
                    <a:pt x="1757" y="1936"/>
                    <a:pt x="2035" y="1677"/>
                  </a:cubicBezTo>
                  <a:cubicBezTo>
                    <a:pt x="2536" y="1210"/>
                    <a:pt x="2636" y="543"/>
                    <a:pt x="2202" y="209"/>
                  </a:cubicBezTo>
                  <a:cubicBezTo>
                    <a:pt x="2035" y="70"/>
                    <a:pt x="1805" y="1"/>
                    <a:pt x="15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0" name="Google Shape;4100;p51"/>
            <p:cNvSpPr/>
            <p:nvPr/>
          </p:nvSpPr>
          <p:spPr>
            <a:xfrm>
              <a:off x="3732000" y="2830600"/>
              <a:ext cx="311925" cy="309700"/>
            </a:xfrm>
            <a:custGeom>
              <a:rect b="b" l="l" r="r" t="t"/>
              <a:pathLst>
                <a:path extrusionOk="0" h="12388" w="12477">
                  <a:moveTo>
                    <a:pt x="7352" y="0"/>
                  </a:moveTo>
                  <a:cubicBezTo>
                    <a:pt x="7006" y="0"/>
                    <a:pt x="6655" y="109"/>
                    <a:pt x="6372" y="309"/>
                  </a:cubicBezTo>
                  <a:cubicBezTo>
                    <a:pt x="5771" y="676"/>
                    <a:pt x="5438" y="1343"/>
                    <a:pt x="5371" y="2043"/>
                  </a:cubicBezTo>
                  <a:cubicBezTo>
                    <a:pt x="5301" y="2531"/>
                    <a:pt x="5393" y="2970"/>
                    <a:pt x="5523" y="3417"/>
                  </a:cubicBezTo>
                  <a:lnTo>
                    <a:pt x="5523" y="3417"/>
                  </a:lnTo>
                  <a:cubicBezTo>
                    <a:pt x="5348" y="2884"/>
                    <a:pt x="5128" y="2336"/>
                    <a:pt x="4837" y="1877"/>
                  </a:cubicBezTo>
                  <a:cubicBezTo>
                    <a:pt x="4370" y="1243"/>
                    <a:pt x="3703" y="709"/>
                    <a:pt x="2936" y="642"/>
                  </a:cubicBezTo>
                  <a:cubicBezTo>
                    <a:pt x="2870" y="633"/>
                    <a:pt x="2802" y="629"/>
                    <a:pt x="2734" y="629"/>
                  </a:cubicBezTo>
                  <a:cubicBezTo>
                    <a:pt x="2051" y="629"/>
                    <a:pt x="1320" y="1076"/>
                    <a:pt x="1168" y="1743"/>
                  </a:cubicBezTo>
                  <a:cubicBezTo>
                    <a:pt x="1001" y="2510"/>
                    <a:pt x="1535" y="3244"/>
                    <a:pt x="2035" y="3878"/>
                  </a:cubicBezTo>
                  <a:cubicBezTo>
                    <a:pt x="2669" y="4645"/>
                    <a:pt x="3436" y="5546"/>
                    <a:pt x="4204" y="6213"/>
                  </a:cubicBezTo>
                  <a:cubicBezTo>
                    <a:pt x="3984" y="6181"/>
                    <a:pt x="3763" y="6165"/>
                    <a:pt x="3543" y="6165"/>
                  </a:cubicBezTo>
                  <a:cubicBezTo>
                    <a:pt x="2627" y="6165"/>
                    <a:pt x="1727" y="6442"/>
                    <a:pt x="1001" y="6980"/>
                  </a:cubicBezTo>
                  <a:cubicBezTo>
                    <a:pt x="601" y="7214"/>
                    <a:pt x="267" y="7581"/>
                    <a:pt x="167" y="8014"/>
                  </a:cubicBezTo>
                  <a:cubicBezTo>
                    <a:pt x="1" y="8681"/>
                    <a:pt x="368" y="9415"/>
                    <a:pt x="1001" y="9749"/>
                  </a:cubicBezTo>
                  <a:cubicBezTo>
                    <a:pt x="1340" y="9937"/>
                    <a:pt x="1731" y="10019"/>
                    <a:pt x="2128" y="10019"/>
                  </a:cubicBezTo>
                  <a:cubicBezTo>
                    <a:pt x="2435" y="10019"/>
                    <a:pt x="2745" y="9970"/>
                    <a:pt x="3036" y="9882"/>
                  </a:cubicBezTo>
                  <a:cubicBezTo>
                    <a:pt x="3463" y="9760"/>
                    <a:pt x="3852" y="9577"/>
                    <a:pt x="4219" y="9361"/>
                  </a:cubicBezTo>
                  <a:lnTo>
                    <a:pt x="4219" y="9361"/>
                  </a:lnTo>
                  <a:cubicBezTo>
                    <a:pt x="4165" y="9419"/>
                    <a:pt x="4115" y="9481"/>
                    <a:pt x="4070" y="9549"/>
                  </a:cubicBezTo>
                  <a:cubicBezTo>
                    <a:pt x="4037" y="9916"/>
                    <a:pt x="4170" y="10283"/>
                    <a:pt x="4237" y="10650"/>
                  </a:cubicBezTo>
                  <a:cubicBezTo>
                    <a:pt x="4370" y="11050"/>
                    <a:pt x="4437" y="11483"/>
                    <a:pt x="4704" y="11817"/>
                  </a:cubicBezTo>
                  <a:cubicBezTo>
                    <a:pt x="4923" y="12161"/>
                    <a:pt x="5258" y="12387"/>
                    <a:pt x="5656" y="12387"/>
                  </a:cubicBezTo>
                  <a:cubicBezTo>
                    <a:pt x="5683" y="12387"/>
                    <a:pt x="5711" y="12386"/>
                    <a:pt x="5738" y="12384"/>
                  </a:cubicBezTo>
                  <a:cubicBezTo>
                    <a:pt x="6238" y="12351"/>
                    <a:pt x="6605" y="11884"/>
                    <a:pt x="6872" y="11417"/>
                  </a:cubicBezTo>
                  <a:cubicBezTo>
                    <a:pt x="7272" y="10683"/>
                    <a:pt x="7473" y="9849"/>
                    <a:pt x="7473" y="9015"/>
                  </a:cubicBezTo>
                  <a:cubicBezTo>
                    <a:pt x="7873" y="9916"/>
                    <a:pt x="8507" y="10783"/>
                    <a:pt x="9407" y="11217"/>
                  </a:cubicBezTo>
                  <a:cubicBezTo>
                    <a:pt x="9692" y="11343"/>
                    <a:pt x="10013" y="11406"/>
                    <a:pt x="10335" y="11406"/>
                  </a:cubicBezTo>
                  <a:cubicBezTo>
                    <a:pt x="11032" y="11406"/>
                    <a:pt x="11734" y="11110"/>
                    <a:pt x="12076" y="10516"/>
                  </a:cubicBezTo>
                  <a:cubicBezTo>
                    <a:pt x="12476" y="9749"/>
                    <a:pt x="12276" y="8748"/>
                    <a:pt x="11709" y="8148"/>
                  </a:cubicBezTo>
                  <a:cubicBezTo>
                    <a:pt x="11211" y="7591"/>
                    <a:pt x="10507" y="7266"/>
                    <a:pt x="9778" y="7037"/>
                  </a:cubicBezTo>
                  <a:lnTo>
                    <a:pt x="9778" y="7037"/>
                  </a:lnTo>
                  <a:cubicBezTo>
                    <a:pt x="9912" y="7065"/>
                    <a:pt x="10045" y="7078"/>
                    <a:pt x="10177" y="7078"/>
                  </a:cubicBezTo>
                  <a:cubicBezTo>
                    <a:pt x="10546" y="7078"/>
                    <a:pt x="10902" y="6977"/>
                    <a:pt x="11209" y="6813"/>
                  </a:cubicBezTo>
                  <a:cubicBezTo>
                    <a:pt x="11709" y="6513"/>
                    <a:pt x="12043" y="5980"/>
                    <a:pt x="12109" y="5379"/>
                  </a:cubicBezTo>
                  <a:cubicBezTo>
                    <a:pt x="12209" y="5012"/>
                    <a:pt x="12109" y="4579"/>
                    <a:pt x="11876" y="4245"/>
                  </a:cubicBezTo>
                  <a:cubicBezTo>
                    <a:pt x="11592" y="3890"/>
                    <a:pt x="11141" y="3737"/>
                    <a:pt x="10676" y="3737"/>
                  </a:cubicBezTo>
                  <a:cubicBezTo>
                    <a:pt x="10486" y="3737"/>
                    <a:pt x="10292" y="3763"/>
                    <a:pt x="10108" y="3811"/>
                  </a:cubicBezTo>
                  <a:cubicBezTo>
                    <a:pt x="9541" y="3978"/>
                    <a:pt x="9074" y="4312"/>
                    <a:pt x="8573" y="4712"/>
                  </a:cubicBezTo>
                  <a:cubicBezTo>
                    <a:pt x="9074" y="3745"/>
                    <a:pt x="9207" y="2644"/>
                    <a:pt x="8974" y="1576"/>
                  </a:cubicBezTo>
                  <a:cubicBezTo>
                    <a:pt x="8874" y="1143"/>
                    <a:pt x="8707" y="642"/>
                    <a:pt x="8307" y="342"/>
                  </a:cubicBezTo>
                  <a:cubicBezTo>
                    <a:pt x="8040" y="109"/>
                    <a:pt x="7698" y="0"/>
                    <a:pt x="73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1" name="Google Shape;4101;p51"/>
            <p:cNvSpPr/>
            <p:nvPr/>
          </p:nvSpPr>
          <p:spPr>
            <a:xfrm>
              <a:off x="3601175" y="2739250"/>
              <a:ext cx="573675" cy="512350"/>
            </a:xfrm>
            <a:custGeom>
              <a:rect b="b" l="l" r="r" t="t"/>
              <a:pathLst>
                <a:path extrusionOk="0" h="20494" w="22947">
                  <a:moveTo>
                    <a:pt x="8627" y="0"/>
                  </a:moveTo>
                  <a:cubicBezTo>
                    <a:pt x="8269" y="0"/>
                    <a:pt x="7967" y="354"/>
                    <a:pt x="7835" y="994"/>
                  </a:cubicBezTo>
                  <a:cubicBezTo>
                    <a:pt x="7435" y="3362"/>
                    <a:pt x="8569" y="5731"/>
                    <a:pt x="9970" y="7732"/>
                  </a:cubicBezTo>
                  <a:cubicBezTo>
                    <a:pt x="9837" y="7866"/>
                    <a:pt x="9737" y="7999"/>
                    <a:pt x="9637" y="8166"/>
                  </a:cubicBezTo>
                  <a:cubicBezTo>
                    <a:pt x="7368" y="6798"/>
                    <a:pt x="4767" y="5831"/>
                    <a:pt x="2098" y="5631"/>
                  </a:cubicBezTo>
                  <a:cubicBezTo>
                    <a:pt x="2019" y="5624"/>
                    <a:pt x="1943" y="5620"/>
                    <a:pt x="1869" y="5620"/>
                  </a:cubicBezTo>
                  <a:cubicBezTo>
                    <a:pt x="505" y="5620"/>
                    <a:pt x="1" y="6756"/>
                    <a:pt x="697" y="7832"/>
                  </a:cubicBezTo>
                  <a:cubicBezTo>
                    <a:pt x="2270" y="10338"/>
                    <a:pt x="5293" y="10935"/>
                    <a:pt x="8345" y="10935"/>
                  </a:cubicBezTo>
                  <a:cubicBezTo>
                    <a:pt x="8788" y="10935"/>
                    <a:pt x="9231" y="10922"/>
                    <a:pt x="9670" y="10901"/>
                  </a:cubicBezTo>
                  <a:lnTo>
                    <a:pt x="9804" y="11168"/>
                  </a:lnTo>
                  <a:cubicBezTo>
                    <a:pt x="9837" y="11235"/>
                    <a:pt x="9937" y="11368"/>
                    <a:pt x="9970" y="11435"/>
                  </a:cubicBezTo>
                  <a:cubicBezTo>
                    <a:pt x="7135" y="13603"/>
                    <a:pt x="4333" y="16305"/>
                    <a:pt x="4066" y="19340"/>
                  </a:cubicBezTo>
                  <a:cubicBezTo>
                    <a:pt x="3986" y="20061"/>
                    <a:pt x="4278" y="20493"/>
                    <a:pt x="4777" y="20493"/>
                  </a:cubicBezTo>
                  <a:cubicBezTo>
                    <a:pt x="5110" y="20493"/>
                    <a:pt x="5534" y="20301"/>
                    <a:pt x="6001" y="19874"/>
                  </a:cubicBezTo>
                  <a:cubicBezTo>
                    <a:pt x="8236" y="17839"/>
                    <a:pt x="10004" y="15271"/>
                    <a:pt x="11305" y="12736"/>
                  </a:cubicBezTo>
                  <a:cubicBezTo>
                    <a:pt x="11438" y="12836"/>
                    <a:pt x="11605" y="12903"/>
                    <a:pt x="11705" y="12936"/>
                  </a:cubicBezTo>
                  <a:cubicBezTo>
                    <a:pt x="11805" y="15771"/>
                    <a:pt x="12472" y="18573"/>
                    <a:pt x="15007" y="19674"/>
                  </a:cubicBezTo>
                  <a:cubicBezTo>
                    <a:pt x="15246" y="19772"/>
                    <a:pt x="15481" y="19819"/>
                    <a:pt x="15702" y="19819"/>
                  </a:cubicBezTo>
                  <a:cubicBezTo>
                    <a:pt x="16534" y="19819"/>
                    <a:pt x="17167" y="19160"/>
                    <a:pt x="17009" y="18106"/>
                  </a:cubicBezTo>
                  <a:cubicBezTo>
                    <a:pt x="16708" y="16038"/>
                    <a:pt x="15841" y="14037"/>
                    <a:pt x="14640" y="12369"/>
                  </a:cubicBezTo>
                  <a:cubicBezTo>
                    <a:pt x="14707" y="12235"/>
                    <a:pt x="14774" y="12102"/>
                    <a:pt x="14840" y="12002"/>
                  </a:cubicBezTo>
                  <a:cubicBezTo>
                    <a:pt x="15696" y="12298"/>
                    <a:pt x="16625" y="12484"/>
                    <a:pt x="17619" y="12484"/>
                  </a:cubicBezTo>
                  <a:cubicBezTo>
                    <a:pt x="18756" y="12484"/>
                    <a:pt x="19979" y="12240"/>
                    <a:pt x="21278" y="11635"/>
                  </a:cubicBezTo>
                  <a:cubicBezTo>
                    <a:pt x="22513" y="11001"/>
                    <a:pt x="22946" y="10034"/>
                    <a:pt x="21845" y="9700"/>
                  </a:cubicBezTo>
                  <a:cubicBezTo>
                    <a:pt x="20751" y="9359"/>
                    <a:pt x="19511" y="9202"/>
                    <a:pt x="18194" y="9202"/>
                  </a:cubicBezTo>
                  <a:cubicBezTo>
                    <a:pt x="17063" y="9202"/>
                    <a:pt x="15875" y="9318"/>
                    <a:pt x="14674" y="9533"/>
                  </a:cubicBezTo>
                  <a:cubicBezTo>
                    <a:pt x="14640" y="9467"/>
                    <a:pt x="14607" y="9367"/>
                    <a:pt x="14540" y="9233"/>
                  </a:cubicBezTo>
                  <a:cubicBezTo>
                    <a:pt x="14507" y="9200"/>
                    <a:pt x="14474" y="9133"/>
                    <a:pt x="14440" y="9066"/>
                  </a:cubicBezTo>
                  <a:cubicBezTo>
                    <a:pt x="16708" y="7399"/>
                    <a:pt x="18543" y="5230"/>
                    <a:pt x="19477" y="2729"/>
                  </a:cubicBezTo>
                  <a:cubicBezTo>
                    <a:pt x="19872" y="1656"/>
                    <a:pt x="19121" y="918"/>
                    <a:pt x="18012" y="918"/>
                  </a:cubicBezTo>
                  <a:cubicBezTo>
                    <a:pt x="17810" y="918"/>
                    <a:pt x="17597" y="943"/>
                    <a:pt x="17376" y="994"/>
                  </a:cubicBezTo>
                  <a:cubicBezTo>
                    <a:pt x="14140" y="1795"/>
                    <a:pt x="12839" y="4497"/>
                    <a:pt x="12205" y="7299"/>
                  </a:cubicBezTo>
                  <a:cubicBezTo>
                    <a:pt x="12105" y="7232"/>
                    <a:pt x="11972" y="7198"/>
                    <a:pt x="11872" y="7198"/>
                  </a:cubicBezTo>
                  <a:cubicBezTo>
                    <a:pt x="11471" y="4897"/>
                    <a:pt x="10671" y="2562"/>
                    <a:pt x="9503" y="660"/>
                  </a:cubicBezTo>
                  <a:cubicBezTo>
                    <a:pt x="9213" y="210"/>
                    <a:pt x="8904" y="0"/>
                    <a:pt x="86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2" name="Google Shape;4102;p51"/>
            <p:cNvSpPr/>
            <p:nvPr/>
          </p:nvSpPr>
          <p:spPr>
            <a:xfrm>
              <a:off x="3861250" y="2953700"/>
              <a:ext cx="90100" cy="84450"/>
            </a:xfrm>
            <a:custGeom>
              <a:rect b="b" l="l" r="r" t="t"/>
              <a:pathLst>
                <a:path extrusionOk="0" h="3378" w="3604">
                  <a:moveTo>
                    <a:pt x="1347" y="1"/>
                  </a:moveTo>
                  <a:cubicBezTo>
                    <a:pt x="1191" y="1"/>
                    <a:pt x="1040" y="29"/>
                    <a:pt x="902" y="88"/>
                  </a:cubicBezTo>
                  <a:cubicBezTo>
                    <a:pt x="168" y="355"/>
                    <a:pt x="1" y="1289"/>
                    <a:pt x="468" y="2223"/>
                  </a:cubicBezTo>
                  <a:cubicBezTo>
                    <a:pt x="869" y="2918"/>
                    <a:pt x="1614" y="3378"/>
                    <a:pt x="2254" y="3378"/>
                  </a:cubicBezTo>
                  <a:cubicBezTo>
                    <a:pt x="2412" y="3378"/>
                    <a:pt x="2564" y="3350"/>
                    <a:pt x="2703" y="3290"/>
                  </a:cubicBezTo>
                  <a:cubicBezTo>
                    <a:pt x="3403" y="2990"/>
                    <a:pt x="3604" y="2056"/>
                    <a:pt x="3103" y="1156"/>
                  </a:cubicBezTo>
                  <a:cubicBezTo>
                    <a:pt x="2702" y="460"/>
                    <a:pt x="1979" y="1"/>
                    <a:pt x="13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03" name="Google Shape;4103;p51"/>
          <p:cNvSpPr/>
          <p:nvPr/>
        </p:nvSpPr>
        <p:spPr>
          <a:xfrm>
            <a:off x="-1729900" y="-299775"/>
            <a:ext cx="5292308" cy="5938642"/>
          </a:xfrm>
          <a:custGeom>
            <a:rect b="b" l="l" r="r" t="t"/>
            <a:pathLst>
              <a:path extrusionOk="0" h="64714" w="50036">
                <a:moveTo>
                  <a:pt x="22148" y="1"/>
                </a:moveTo>
                <a:cubicBezTo>
                  <a:pt x="18824" y="1"/>
                  <a:pt x="15275" y="2620"/>
                  <a:pt x="14010" y="7379"/>
                </a:cubicBezTo>
                <a:cubicBezTo>
                  <a:pt x="13176" y="10514"/>
                  <a:pt x="13910" y="13583"/>
                  <a:pt x="13843" y="16719"/>
                </a:cubicBezTo>
                <a:cubicBezTo>
                  <a:pt x="13743" y="21222"/>
                  <a:pt x="12042" y="25725"/>
                  <a:pt x="9974" y="29895"/>
                </a:cubicBezTo>
                <a:cubicBezTo>
                  <a:pt x="7839" y="34031"/>
                  <a:pt x="5337" y="38001"/>
                  <a:pt x="3369" y="42204"/>
                </a:cubicBezTo>
                <a:cubicBezTo>
                  <a:pt x="1401" y="46407"/>
                  <a:pt x="0" y="51077"/>
                  <a:pt x="334" y="55446"/>
                </a:cubicBezTo>
                <a:cubicBezTo>
                  <a:pt x="667" y="59850"/>
                  <a:pt x="3136" y="63852"/>
                  <a:pt x="6905" y="64586"/>
                </a:cubicBezTo>
                <a:cubicBezTo>
                  <a:pt x="7371" y="64674"/>
                  <a:pt x="7839" y="64714"/>
                  <a:pt x="8311" y="64714"/>
                </a:cubicBezTo>
                <a:cubicBezTo>
                  <a:pt x="12328" y="64714"/>
                  <a:pt x="16532" y="61823"/>
                  <a:pt x="20682" y="61017"/>
                </a:cubicBezTo>
                <a:cubicBezTo>
                  <a:pt x="21620" y="60825"/>
                  <a:pt x="22548" y="60745"/>
                  <a:pt x="23468" y="60745"/>
                </a:cubicBezTo>
                <a:cubicBezTo>
                  <a:pt x="26865" y="60745"/>
                  <a:pt x="30157" y="61834"/>
                  <a:pt x="33491" y="62385"/>
                </a:cubicBezTo>
                <a:cubicBezTo>
                  <a:pt x="34560" y="62562"/>
                  <a:pt x="35679" y="62668"/>
                  <a:pt x="36809" y="62668"/>
                </a:cubicBezTo>
                <a:cubicBezTo>
                  <a:pt x="40154" y="62668"/>
                  <a:pt x="43598" y="61733"/>
                  <a:pt x="46166" y="58916"/>
                </a:cubicBezTo>
                <a:cubicBezTo>
                  <a:pt x="49836" y="54879"/>
                  <a:pt x="50036" y="48408"/>
                  <a:pt x="48068" y="43938"/>
                </a:cubicBezTo>
                <a:cubicBezTo>
                  <a:pt x="46066" y="39502"/>
                  <a:pt x="42397" y="36500"/>
                  <a:pt x="38928" y="33497"/>
                </a:cubicBezTo>
                <a:cubicBezTo>
                  <a:pt x="35425" y="30495"/>
                  <a:pt x="31990" y="27159"/>
                  <a:pt x="30555" y="22289"/>
                </a:cubicBezTo>
                <a:cubicBezTo>
                  <a:pt x="29688" y="19354"/>
                  <a:pt x="29688" y="16018"/>
                  <a:pt x="29555" y="12749"/>
                </a:cubicBezTo>
                <a:cubicBezTo>
                  <a:pt x="29455" y="9547"/>
                  <a:pt x="29154" y="6211"/>
                  <a:pt x="27720" y="3576"/>
                </a:cubicBezTo>
                <a:cubicBezTo>
                  <a:pt x="26445" y="1146"/>
                  <a:pt x="24346" y="1"/>
                  <a:pt x="2214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104" name="Google Shape;4104;p5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45374" y="1697543"/>
            <a:ext cx="3852000" cy="3445953"/>
          </a:xfrm>
          <a:prstGeom prst="rect">
            <a:avLst/>
          </a:prstGeom>
          <a:noFill/>
          <a:ln>
            <a:noFill/>
          </a:ln>
        </p:spPr>
      </p:pic>
      <p:pic>
        <p:nvPicPr>
          <p:cNvPr id="4105" name="Google Shape;4105;p51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545374" y="-1753157"/>
            <a:ext cx="3852000" cy="3445953"/>
          </a:xfrm>
          <a:prstGeom prst="rect">
            <a:avLst/>
          </a:prstGeom>
          <a:noFill/>
          <a:ln>
            <a:noFill/>
          </a:ln>
        </p:spPr>
      </p:pic>
      <p:pic>
        <p:nvPicPr>
          <p:cNvPr id="4106" name="Google Shape;4106;p51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7414538" y="-521802"/>
            <a:ext cx="2715351" cy="2429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107" name="Google Shape;4107;p51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7414538" y="3228398"/>
            <a:ext cx="2715351" cy="2429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4">
  <p:cSld name="CUSTOM_11_1_1_1_1">
    <p:spTree>
      <p:nvGrpSpPr>
        <p:cNvPr id="4108" name="Shape 410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spTree>
      <p:nvGrpSpPr>
        <p:cNvPr id="4109" name="Shape 4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0" name="Google Shape;4110;p5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111" name="Google Shape;4111;p5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112" name="Google Shape;4112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2">
  <p:cSld name="TITLE_2">
    <p:spTree>
      <p:nvGrpSpPr>
        <p:cNvPr id="4113" name="Shape 4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4" name="Google Shape;4114;p5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115" name="Google Shape;4115;p5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116" name="Google Shape;4116;p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7"/>
          <p:cNvSpPr txBox="1"/>
          <p:nvPr>
            <p:ph type="title"/>
          </p:nvPr>
        </p:nvSpPr>
        <p:spPr>
          <a:xfrm>
            <a:off x="720000" y="789149"/>
            <a:ext cx="3852000" cy="112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18" name="Google Shape;518;p7"/>
          <p:cNvSpPr txBox="1"/>
          <p:nvPr>
            <p:ph idx="1" type="body"/>
          </p:nvPr>
        </p:nvSpPr>
        <p:spPr>
          <a:xfrm>
            <a:off x="720000" y="1914758"/>
            <a:ext cx="4468200" cy="244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1150" lvl="2" marL="1371600" rtl="0"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3pPr>
            <a:lvl4pPr indent="-311150" lvl="3" marL="18288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4pPr>
            <a:lvl5pPr indent="-311150" lvl="4" marL="2286000" rtl="0"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indent="-311150" lvl="5" marL="2743200" rtl="0"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6pPr>
            <a:lvl7pPr indent="-311150" lvl="6" marL="32004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7pPr>
            <a:lvl8pPr indent="-311150" lvl="7" marL="3657600" rtl="0"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8pPr>
            <a:lvl9pPr indent="-311150" lvl="8" marL="4114800" rtl="0"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/>
        </p:txBody>
      </p:sp>
      <p:sp>
        <p:nvSpPr>
          <p:cNvPr id="519" name="Google Shape;519;p7"/>
          <p:cNvSpPr/>
          <p:nvPr/>
        </p:nvSpPr>
        <p:spPr>
          <a:xfrm flipH="1" rot="4063359">
            <a:off x="5772910" y="-39163"/>
            <a:ext cx="6289879" cy="5552452"/>
          </a:xfrm>
          <a:custGeom>
            <a:rect b="b" l="l" r="r" t="t"/>
            <a:pathLst>
              <a:path extrusionOk="0" h="41838" w="48469">
                <a:moveTo>
                  <a:pt x="20413" y="1"/>
                </a:moveTo>
                <a:cubicBezTo>
                  <a:pt x="18987" y="1"/>
                  <a:pt x="17569" y="147"/>
                  <a:pt x="16179" y="464"/>
                </a:cubicBezTo>
                <a:cubicBezTo>
                  <a:pt x="9107" y="2065"/>
                  <a:pt x="3736" y="8070"/>
                  <a:pt x="1968" y="14975"/>
                </a:cubicBezTo>
                <a:cubicBezTo>
                  <a:pt x="0" y="22547"/>
                  <a:pt x="2002" y="31253"/>
                  <a:pt x="6272" y="37758"/>
                </a:cubicBezTo>
                <a:cubicBezTo>
                  <a:pt x="7072" y="38925"/>
                  <a:pt x="7939" y="40093"/>
                  <a:pt x="9107" y="40893"/>
                </a:cubicBezTo>
                <a:cubicBezTo>
                  <a:pt x="9947" y="41469"/>
                  <a:pt x="10994" y="41838"/>
                  <a:pt x="12013" y="41838"/>
                </a:cubicBezTo>
                <a:cubicBezTo>
                  <a:pt x="12410" y="41838"/>
                  <a:pt x="12802" y="41782"/>
                  <a:pt x="13176" y="41660"/>
                </a:cubicBezTo>
                <a:cubicBezTo>
                  <a:pt x="15511" y="40860"/>
                  <a:pt x="16345" y="38058"/>
                  <a:pt x="18013" y="36223"/>
                </a:cubicBezTo>
                <a:cubicBezTo>
                  <a:pt x="19838" y="34232"/>
                  <a:pt x="22557" y="33572"/>
                  <a:pt x="25341" y="33572"/>
                </a:cubicBezTo>
                <a:cubicBezTo>
                  <a:pt x="26475" y="33572"/>
                  <a:pt x="27620" y="33681"/>
                  <a:pt x="28721" y="33855"/>
                </a:cubicBezTo>
                <a:cubicBezTo>
                  <a:pt x="31320" y="34220"/>
                  <a:pt x="33950" y="34849"/>
                  <a:pt x="36526" y="34849"/>
                </a:cubicBezTo>
                <a:cubicBezTo>
                  <a:pt x="37719" y="34849"/>
                  <a:pt x="38901" y="34714"/>
                  <a:pt x="40062" y="34355"/>
                </a:cubicBezTo>
                <a:cubicBezTo>
                  <a:pt x="45399" y="32721"/>
                  <a:pt x="48468" y="26550"/>
                  <a:pt x="47801" y="21012"/>
                </a:cubicBezTo>
                <a:cubicBezTo>
                  <a:pt x="47167" y="15475"/>
                  <a:pt x="43465" y="10638"/>
                  <a:pt x="39062" y="7202"/>
                </a:cubicBezTo>
                <a:cubicBezTo>
                  <a:pt x="33949" y="3216"/>
                  <a:pt x="27091" y="1"/>
                  <a:pt x="2041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20" name="Google Shape;520;p7"/>
          <p:cNvGrpSpPr/>
          <p:nvPr/>
        </p:nvGrpSpPr>
        <p:grpSpPr>
          <a:xfrm flipH="1" rot="-8696288">
            <a:off x="8262358" y="-693915"/>
            <a:ext cx="1310990" cy="2858005"/>
            <a:chOff x="3345650" y="2840950"/>
            <a:chExt cx="370900" cy="808575"/>
          </a:xfrm>
        </p:grpSpPr>
        <p:sp>
          <p:nvSpPr>
            <p:cNvPr id="521" name="Google Shape;521;p7"/>
            <p:cNvSpPr/>
            <p:nvPr/>
          </p:nvSpPr>
          <p:spPr>
            <a:xfrm>
              <a:off x="3486400" y="2932175"/>
              <a:ext cx="95900" cy="717350"/>
            </a:xfrm>
            <a:custGeom>
              <a:rect b="b" l="l" r="r" t="t"/>
              <a:pathLst>
                <a:path extrusionOk="0" h="28694" w="3836">
                  <a:moveTo>
                    <a:pt x="3818" y="1"/>
                  </a:moveTo>
                  <a:cubicBezTo>
                    <a:pt x="3809" y="1"/>
                    <a:pt x="3800" y="7"/>
                    <a:pt x="3800" y="19"/>
                  </a:cubicBezTo>
                  <a:cubicBezTo>
                    <a:pt x="3467" y="3781"/>
                    <a:pt x="3086" y="7520"/>
                    <a:pt x="2574" y="11258"/>
                  </a:cubicBezTo>
                  <a:cubicBezTo>
                    <a:pt x="2074" y="14949"/>
                    <a:pt x="1502" y="18628"/>
                    <a:pt x="943" y="22307"/>
                  </a:cubicBezTo>
                  <a:cubicBezTo>
                    <a:pt x="776" y="23319"/>
                    <a:pt x="621" y="24331"/>
                    <a:pt x="466" y="25355"/>
                  </a:cubicBezTo>
                  <a:cubicBezTo>
                    <a:pt x="311" y="26403"/>
                    <a:pt x="50" y="27498"/>
                    <a:pt x="14" y="28558"/>
                  </a:cubicBezTo>
                  <a:cubicBezTo>
                    <a:pt x="1" y="28644"/>
                    <a:pt x="69" y="28694"/>
                    <a:pt x="136" y="28694"/>
                  </a:cubicBezTo>
                  <a:cubicBezTo>
                    <a:pt x="189" y="28694"/>
                    <a:pt x="241" y="28662"/>
                    <a:pt x="252" y="28594"/>
                  </a:cubicBezTo>
                  <a:cubicBezTo>
                    <a:pt x="478" y="27713"/>
                    <a:pt x="550" y="26772"/>
                    <a:pt x="692" y="25867"/>
                  </a:cubicBezTo>
                  <a:cubicBezTo>
                    <a:pt x="835" y="24939"/>
                    <a:pt x="966" y="23998"/>
                    <a:pt x="1109" y="23069"/>
                  </a:cubicBezTo>
                  <a:cubicBezTo>
                    <a:pt x="1383" y="21200"/>
                    <a:pt x="1657" y="19331"/>
                    <a:pt x="1919" y="17473"/>
                  </a:cubicBezTo>
                  <a:cubicBezTo>
                    <a:pt x="2455" y="13782"/>
                    <a:pt x="2931" y="10091"/>
                    <a:pt x="3300" y="6389"/>
                  </a:cubicBezTo>
                  <a:cubicBezTo>
                    <a:pt x="3514" y="4269"/>
                    <a:pt x="3729" y="2150"/>
                    <a:pt x="3836" y="19"/>
                  </a:cubicBezTo>
                  <a:cubicBezTo>
                    <a:pt x="3836" y="7"/>
                    <a:pt x="3827" y="1"/>
                    <a:pt x="3818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7"/>
            <p:cNvSpPr/>
            <p:nvPr/>
          </p:nvSpPr>
          <p:spPr>
            <a:xfrm>
              <a:off x="3537325" y="2851675"/>
              <a:ext cx="44075" cy="80975"/>
            </a:xfrm>
            <a:custGeom>
              <a:rect b="b" l="l" r="r" t="t"/>
              <a:pathLst>
                <a:path extrusionOk="0" h="3239" w="1763">
                  <a:moveTo>
                    <a:pt x="84" y="0"/>
                  </a:moveTo>
                  <a:lnTo>
                    <a:pt x="84" y="0"/>
                  </a:lnTo>
                  <a:cubicBezTo>
                    <a:pt x="1" y="2548"/>
                    <a:pt x="1763" y="3239"/>
                    <a:pt x="1763" y="3239"/>
                  </a:cubicBezTo>
                  <a:cubicBezTo>
                    <a:pt x="1406" y="2167"/>
                    <a:pt x="1168" y="2060"/>
                    <a:pt x="727" y="1298"/>
                  </a:cubicBezTo>
                  <a:cubicBezTo>
                    <a:pt x="477" y="881"/>
                    <a:pt x="263" y="441"/>
                    <a:pt x="84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7"/>
            <p:cNvSpPr/>
            <p:nvPr/>
          </p:nvSpPr>
          <p:spPr>
            <a:xfrm>
              <a:off x="3581400" y="2840950"/>
              <a:ext cx="34850" cy="91400"/>
            </a:xfrm>
            <a:custGeom>
              <a:rect b="b" l="l" r="r" t="t"/>
              <a:pathLst>
                <a:path extrusionOk="0" h="3656" w="1394">
                  <a:moveTo>
                    <a:pt x="1274" y="1"/>
                  </a:moveTo>
                  <a:lnTo>
                    <a:pt x="1274" y="1"/>
                  </a:lnTo>
                  <a:cubicBezTo>
                    <a:pt x="869" y="584"/>
                    <a:pt x="619" y="1251"/>
                    <a:pt x="536" y="1953"/>
                  </a:cubicBezTo>
                  <a:cubicBezTo>
                    <a:pt x="369" y="3156"/>
                    <a:pt x="0" y="3656"/>
                    <a:pt x="0" y="3656"/>
                  </a:cubicBezTo>
                  <a:cubicBezTo>
                    <a:pt x="536" y="3334"/>
                    <a:pt x="917" y="2811"/>
                    <a:pt x="1083" y="2203"/>
                  </a:cubicBezTo>
                  <a:cubicBezTo>
                    <a:pt x="1393" y="1168"/>
                    <a:pt x="1060" y="429"/>
                    <a:pt x="1274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7"/>
            <p:cNvSpPr/>
            <p:nvPr/>
          </p:nvSpPr>
          <p:spPr>
            <a:xfrm>
              <a:off x="3587050" y="2889475"/>
              <a:ext cx="62225" cy="56575"/>
            </a:xfrm>
            <a:custGeom>
              <a:rect b="b" l="l" r="r" t="t"/>
              <a:pathLst>
                <a:path extrusionOk="0" h="2263" w="2489">
                  <a:moveTo>
                    <a:pt x="2489" y="0"/>
                  </a:moveTo>
                  <a:lnTo>
                    <a:pt x="2489" y="0"/>
                  </a:lnTo>
                  <a:cubicBezTo>
                    <a:pt x="2131" y="393"/>
                    <a:pt x="1727" y="751"/>
                    <a:pt x="1286" y="1036"/>
                  </a:cubicBezTo>
                  <a:cubicBezTo>
                    <a:pt x="798" y="1370"/>
                    <a:pt x="357" y="1786"/>
                    <a:pt x="0" y="2263"/>
                  </a:cubicBezTo>
                  <a:cubicBezTo>
                    <a:pt x="250" y="2048"/>
                    <a:pt x="941" y="2120"/>
                    <a:pt x="1572" y="1584"/>
                  </a:cubicBezTo>
                  <a:cubicBezTo>
                    <a:pt x="2191" y="1036"/>
                    <a:pt x="2489" y="1"/>
                    <a:pt x="2489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7"/>
            <p:cNvSpPr/>
            <p:nvPr/>
          </p:nvSpPr>
          <p:spPr>
            <a:xfrm>
              <a:off x="3581975" y="2931750"/>
              <a:ext cx="76825" cy="52700"/>
            </a:xfrm>
            <a:custGeom>
              <a:rect b="b" l="l" r="r" t="t"/>
              <a:pathLst>
                <a:path extrusionOk="0" h="2108" w="3073">
                  <a:moveTo>
                    <a:pt x="3073" y="0"/>
                  </a:moveTo>
                  <a:cubicBezTo>
                    <a:pt x="2620" y="393"/>
                    <a:pt x="2120" y="714"/>
                    <a:pt x="1584" y="965"/>
                  </a:cubicBezTo>
                  <a:cubicBezTo>
                    <a:pt x="1001" y="1250"/>
                    <a:pt x="465" y="1643"/>
                    <a:pt x="1" y="2108"/>
                  </a:cubicBezTo>
                  <a:cubicBezTo>
                    <a:pt x="310" y="1917"/>
                    <a:pt x="1060" y="2096"/>
                    <a:pt x="1822" y="1596"/>
                  </a:cubicBezTo>
                  <a:cubicBezTo>
                    <a:pt x="2573" y="1096"/>
                    <a:pt x="3073" y="0"/>
                    <a:pt x="3073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7"/>
            <p:cNvSpPr/>
            <p:nvPr/>
          </p:nvSpPr>
          <p:spPr>
            <a:xfrm>
              <a:off x="3582275" y="2973700"/>
              <a:ext cx="90525" cy="43200"/>
            </a:xfrm>
            <a:custGeom>
              <a:rect b="b" l="l" r="r" t="t"/>
              <a:pathLst>
                <a:path extrusionOk="0" h="1728" w="3621">
                  <a:moveTo>
                    <a:pt x="3620" y="1"/>
                  </a:moveTo>
                  <a:cubicBezTo>
                    <a:pt x="3084" y="334"/>
                    <a:pt x="2501" y="596"/>
                    <a:pt x="1882" y="775"/>
                  </a:cubicBezTo>
                  <a:cubicBezTo>
                    <a:pt x="1203" y="977"/>
                    <a:pt x="572" y="1311"/>
                    <a:pt x="1" y="1727"/>
                  </a:cubicBezTo>
                  <a:cubicBezTo>
                    <a:pt x="85" y="1688"/>
                    <a:pt x="192" y="1677"/>
                    <a:pt x="318" y="1677"/>
                  </a:cubicBezTo>
                  <a:cubicBezTo>
                    <a:pt x="499" y="1677"/>
                    <a:pt x="719" y="1700"/>
                    <a:pt x="966" y="1700"/>
                  </a:cubicBezTo>
                  <a:cubicBezTo>
                    <a:pt x="1279" y="1700"/>
                    <a:pt x="1636" y="1662"/>
                    <a:pt x="2013" y="1489"/>
                  </a:cubicBezTo>
                  <a:cubicBezTo>
                    <a:pt x="2906" y="1072"/>
                    <a:pt x="3620" y="1"/>
                    <a:pt x="3620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7"/>
            <p:cNvSpPr/>
            <p:nvPr/>
          </p:nvSpPr>
          <p:spPr>
            <a:xfrm>
              <a:off x="3581975" y="3015075"/>
              <a:ext cx="104800" cy="36800"/>
            </a:xfrm>
            <a:custGeom>
              <a:rect b="b" l="l" r="r" t="t"/>
              <a:pathLst>
                <a:path extrusionOk="0" h="1472" w="4192">
                  <a:moveTo>
                    <a:pt x="4192" y="1"/>
                  </a:moveTo>
                  <a:lnTo>
                    <a:pt x="4192" y="1"/>
                  </a:lnTo>
                  <a:cubicBezTo>
                    <a:pt x="3549" y="287"/>
                    <a:pt x="2882" y="477"/>
                    <a:pt x="2192" y="572"/>
                  </a:cubicBezTo>
                  <a:cubicBezTo>
                    <a:pt x="1418" y="703"/>
                    <a:pt x="679" y="953"/>
                    <a:pt x="1" y="1322"/>
                  </a:cubicBezTo>
                  <a:cubicBezTo>
                    <a:pt x="49" y="1308"/>
                    <a:pt x="102" y="1302"/>
                    <a:pt x="160" y="1302"/>
                  </a:cubicBezTo>
                  <a:cubicBezTo>
                    <a:pt x="473" y="1302"/>
                    <a:pt x="934" y="1471"/>
                    <a:pt x="1502" y="1471"/>
                  </a:cubicBezTo>
                  <a:cubicBezTo>
                    <a:pt x="1728" y="1471"/>
                    <a:pt x="1970" y="1445"/>
                    <a:pt x="2227" y="1370"/>
                  </a:cubicBezTo>
                  <a:cubicBezTo>
                    <a:pt x="3251" y="1061"/>
                    <a:pt x="4192" y="1"/>
                    <a:pt x="4192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7"/>
            <p:cNvSpPr/>
            <p:nvPr/>
          </p:nvSpPr>
          <p:spPr>
            <a:xfrm>
              <a:off x="3583175" y="3056450"/>
              <a:ext cx="113725" cy="34125"/>
            </a:xfrm>
            <a:custGeom>
              <a:rect b="b" l="l" r="r" t="t"/>
              <a:pathLst>
                <a:path extrusionOk="0" h="1365" w="4549">
                  <a:moveTo>
                    <a:pt x="4549" y="1"/>
                  </a:moveTo>
                  <a:cubicBezTo>
                    <a:pt x="3846" y="251"/>
                    <a:pt x="3120" y="406"/>
                    <a:pt x="2382" y="465"/>
                  </a:cubicBezTo>
                  <a:cubicBezTo>
                    <a:pt x="1548" y="537"/>
                    <a:pt x="751" y="751"/>
                    <a:pt x="0" y="1096"/>
                  </a:cubicBezTo>
                  <a:cubicBezTo>
                    <a:pt x="37" y="1088"/>
                    <a:pt x="76" y="1085"/>
                    <a:pt x="118" y="1085"/>
                  </a:cubicBezTo>
                  <a:cubicBezTo>
                    <a:pt x="487" y="1085"/>
                    <a:pt x="1035" y="1365"/>
                    <a:pt x="1759" y="1365"/>
                  </a:cubicBezTo>
                  <a:cubicBezTo>
                    <a:pt x="1947" y="1365"/>
                    <a:pt x="2146" y="1346"/>
                    <a:pt x="2358" y="1299"/>
                  </a:cubicBezTo>
                  <a:cubicBezTo>
                    <a:pt x="3477" y="1060"/>
                    <a:pt x="4549" y="1"/>
                    <a:pt x="4549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7"/>
            <p:cNvSpPr/>
            <p:nvPr/>
          </p:nvSpPr>
          <p:spPr>
            <a:xfrm>
              <a:off x="3573650" y="3110475"/>
              <a:ext cx="122950" cy="23100"/>
            </a:xfrm>
            <a:custGeom>
              <a:rect b="b" l="l" r="r" t="t"/>
              <a:pathLst>
                <a:path extrusionOk="0" h="924" w="4918">
                  <a:moveTo>
                    <a:pt x="1772" y="0"/>
                  </a:moveTo>
                  <a:cubicBezTo>
                    <a:pt x="817" y="0"/>
                    <a:pt x="0" y="197"/>
                    <a:pt x="0" y="197"/>
                  </a:cubicBezTo>
                  <a:cubicBezTo>
                    <a:pt x="473" y="197"/>
                    <a:pt x="1180" y="924"/>
                    <a:pt x="2365" y="924"/>
                  </a:cubicBezTo>
                  <a:cubicBezTo>
                    <a:pt x="2374" y="924"/>
                    <a:pt x="2384" y="924"/>
                    <a:pt x="2394" y="924"/>
                  </a:cubicBezTo>
                  <a:cubicBezTo>
                    <a:pt x="3584" y="912"/>
                    <a:pt x="4918" y="43"/>
                    <a:pt x="4918" y="42"/>
                  </a:cubicBezTo>
                  <a:lnTo>
                    <a:pt x="4918" y="42"/>
                  </a:lnTo>
                  <a:cubicBezTo>
                    <a:pt x="4521" y="104"/>
                    <a:pt x="4120" y="133"/>
                    <a:pt x="3720" y="133"/>
                  </a:cubicBezTo>
                  <a:cubicBezTo>
                    <a:pt x="3340" y="133"/>
                    <a:pt x="2961" y="107"/>
                    <a:pt x="2584" y="54"/>
                  </a:cubicBezTo>
                  <a:cubicBezTo>
                    <a:pt x="2312" y="16"/>
                    <a:pt x="2037" y="0"/>
                    <a:pt x="1772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7"/>
            <p:cNvSpPr/>
            <p:nvPr/>
          </p:nvSpPr>
          <p:spPr>
            <a:xfrm>
              <a:off x="3572450" y="3161925"/>
              <a:ext cx="137250" cy="28750"/>
            </a:xfrm>
            <a:custGeom>
              <a:rect b="b" l="l" r="r" t="t"/>
              <a:pathLst>
                <a:path extrusionOk="0" h="1150" w="5490">
                  <a:moveTo>
                    <a:pt x="1151" y="0"/>
                  </a:moveTo>
                  <a:cubicBezTo>
                    <a:pt x="483" y="0"/>
                    <a:pt x="1" y="68"/>
                    <a:pt x="1" y="68"/>
                  </a:cubicBezTo>
                  <a:cubicBezTo>
                    <a:pt x="549" y="116"/>
                    <a:pt x="1251" y="1021"/>
                    <a:pt x="2584" y="1140"/>
                  </a:cubicBezTo>
                  <a:cubicBezTo>
                    <a:pt x="2667" y="1146"/>
                    <a:pt x="2751" y="1149"/>
                    <a:pt x="2835" y="1149"/>
                  </a:cubicBezTo>
                  <a:cubicBezTo>
                    <a:pt x="4107" y="1149"/>
                    <a:pt x="5490" y="437"/>
                    <a:pt x="5490" y="437"/>
                  </a:cubicBezTo>
                  <a:lnTo>
                    <a:pt x="5490" y="437"/>
                  </a:lnTo>
                  <a:cubicBezTo>
                    <a:pt x="5359" y="443"/>
                    <a:pt x="5229" y="445"/>
                    <a:pt x="5099" y="445"/>
                  </a:cubicBezTo>
                  <a:cubicBezTo>
                    <a:pt x="4360" y="445"/>
                    <a:pt x="3624" y="359"/>
                    <a:pt x="2906" y="187"/>
                  </a:cubicBezTo>
                  <a:cubicBezTo>
                    <a:pt x="2302" y="41"/>
                    <a:pt x="1670" y="0"/>
                    <a:pt x="1151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7"/>
            <p:cNvSpPr/>
            <p:nvPr/>
          </p:nvSpPr>
          <p:spPr>
            <a:xfrm>
              <a:off x="3567400" y="3207950"/>
              <a:ext cx="144675" cy="39025"/>
            </a:xfrm>
            <a:custGeom>
              <a:rect b="b" l="l" r="r" t="t"/>
              <a:pathLst>
                <a:path extrusionOk="0" h="1561" w="5787">
                  <a:moveTo>
                    <a:pt x="31" y="1"/>
                  </a:moveTo>
                  <a:cubicBezTo>
                    <a:pt x="11" y="1"/>
                    <a:pt x="0" y="1"/>
                    <a:pt x="0" y="1"/>
                  </a:cubicBezTo>
                  <a:cubicBezTo>
                    <a:pt x="560" y="120"/>
                    <a:pt x="1191" y="1180"/>
                    <a:pt x="2596" y="1477"/>
                  </a:cubicBezTo>
                  <a:cubicBezTo>
                    <a:pt x="2865" y="1537"/>
                    <a:pt x="3147" y="1561"/>
                    <a:pt x="3428" y="1561"/>
                  </a:cubicBezTo>
                  <a:cubicBezTo>
                    <a:pt x="4618" y="1561"/>
                    <a:pt x="5787" y="1132"/>
                    <a:pt x="5787" y="1132"/>
                  </a:cubicBezTo>
                  <a:cubicBezTo>
                    <a:pt x="4858" y="1061"/>
                    <a:pt x="3941" y="858"/>
                    <a:pt x="3060" y="525"/>
                  </a:cubicBezTo>
                  <a:cubicBezTo>
                    <a:pt x="1757" y="21"/>
                    <a:pt x="262" y="1"/>
                    <a:pt x="31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7"/>
            <p:cNvSpPr/>
            <p:nvPr/>
          </p:nvSpPr>
          <p:spPr>
            <a:xfrm>
              <a:off x="3560250" y="3266600"/>
              <a:ext cx="149750" cy="58450"/>
            </a:xfrm>
            <a:custGeom>
              <a:rect b="b" l="l" r="r" t="t"/>
              <a:pathLst>
                <a:path extrusionOk="0" h="2338" w="5990">
                  <a:moveTo>
                    <a:pt x="1" y="1"/>
                  </a:moveTo>
                  <a:lnTo>
                    <a:pt x="1" y="1"/>
                  </a:lnTo>
                  <a:cubicBezTo>
                    <a:pt x="572" y="239"/>
                    <a:pt x="1072" y="1465"/>
                    <a:pt x="2525" y="2037"/>
                  </a:cubicBezTo>
                  <a:cubicBezTo>
                    <a:pt x="3129" y="2269"/>
                    <a:pt x="3830" y="2337"/>
                    <a:pt x="4443" y="2337"/>
                  </a:cubicBezTo>
                  <a:cubicBezTo>
                    <a:pt x="5303" y="2337"/>
                    <a:pt x="5990" y="2203"/>
                    <a:pt x="5990" y="2203"/>
                  </a:cubicBezTo>
                  <a:cubicBezTo>
                    <a:pt x="5001" y="1965"/>
                    <a:pt x="4061" y="1584"/>
                    <a:pt x="3180" y="1084"/>
                  </a:cubicBezTo>
                  <a:cubicBezTo>
                    <a:pt x="1763" y="263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7"/>
            <p:cNvSpPr/>
            <p:nvPr/>
          </p:nvSpPr>
          <p:spPr>
            <a:xfrm>
              <a:off x="3550425" y="3329700"/>
              <a:ext cx="166125" cy="64500"/>
            </a:xfrm>
            <a:custGeom>
              <a:rect b="b" l="l" r="r" t="t"/>
              <a:pathLst>
                <a:path extrusionOk="0" h="2580" w="6645">
                  <a:moveTo>
                    <a:pt x="1" y="1"/>
                  </a:moveTo>
                  <a:lnTo>
                    <a:pt x="1" y="1"/>
                  </a:lnTo>
                  <a:cubicBezTo>
                    <a:pt x="656" y="251"/>
                    <a:pt x="1191" y="1620"/>
                    <a:pt x="2799" y="2239"/>
                  </a:cubicBezTo>
                  <a:cubicBezTo>
                    <a:pt x="3474" y="2502"/>
                    <a:pt x="4256" y="2579"/>
                    <a:pt x="4937" y="2579"/>
                  </a:cubicBezTo>
                  <a:cubicBezTo>
                    <a:pt x="5889" y="2579"/>
                    <a:pt x="6644" y="2430"/>
                    <a:pt x="6644" y="2430"/>
                  </a:cubicBezTo>
                  <a:cubicBezTo>
                    <a:pt x="5549" y="2168"/>
                    <a:pt x="4501" y="1751"/>
                    <a:pt x="3537" y="1191"/>
                  </a:cubicBezTo>
                  <a:cubicBezTo>
                    <a:pt x="1953" y="28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7"/>
            <p:cNvSpPr/>
            <p:nvPr/>
          </p:nvSpPr>
          <p:spPr>
            <a:xfrm>
              <a:off x="3548050" y="3391325"/>
              <a:ext cx="152725" cy="76375"/>
            </a:xfrm>
            <a:custGeom>
              <a:rect b="b" l="l" r="r" t="t"/>
              <a:pathLst>
                <a:path extrusionOk="0" h="3055" w="6109">
                  <a:moveTo>
                    <a:pt x="1" y="0"/>
                  </a:moveTo>
                  <a:lnTo>
                    <a:pt x="1" y="0"/>
                  </a:lnTo>
                  <a:cubicBezTo>
                    <a:pt x="596" y="310"/>
                    <a:pt x="965" y="1679"/>
                    <a:pt x="2441" y="2453"/>
                  </a:cubicBezTo>
                  <a:cubicBezTo>
                    <a:pt x="3446" y="2972"/>
                    <a:pt x="4783" y="3055"/>
                    <a:pt x="5533" y="3055"/>
                  </a:cubicBezTo>
                  <a:cubicBezTo>
                    <a:pt x="5885" y="3055"/>
                    <a:pt x="6108" y="3036"/>
                    <a:pt x="6108" y="3036"/>
                  </a:cubicBezTo>
                  <a:cubicBezTo>
                    <a:pt x="5084" y="2667"/>
                    <a:pt x="4132" y="2155"/>
                    <a:pt x="3251" y="1524"/>
                  </a:cubicBezTo>
                  <a:cubicBezTo>
                    <a:pt x="1846" y="489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7"/>
            <p:cNvSpPr/>
            <p:nvPr/>
          </p:nvSpPr>
          <p:spPr>
            <a:xfrm>
              <a:off x="3537325" y="3449950"/>
              <a:ext cx="121475" cy="84875"/>
            </a:xfrm>
            <a:custGeom>
              <a:rect b="b" l="l" r="r" t="t"/>
              <a:pathLst>
                <a:path extrusionOk="0" h="3395" w="4859">
                  <a:moveTo>
                    <a:pt x="1" y="1"/>
                  </a:moveTo>
                  <a:cubicBezTo>
                    <a:pt x="477" y="346"/>
                    <a:pt x="620" y="1572"/>
                    <a:pt x="1787" y="2418"/>
                  </a:cubicBezTo>
                  <a:cubicBezTo>
                    <a:pt x="2954" y="3275"/>
                    <a:pt x="4859" y="3394"/>
                    <a:pt x="4859" y="3394"/>
                  </a:cubicBezTo>
                  <a:cubicBezTo>
                    <a:pt x="4025" y="2954"/>
                    <a:pt x="3275" y="2394"/>
                    <a:pt x="2608" y="1727"/>
                  </a:cubicBezTo>
                  <a:cubicBezTo>
                    <a:pt x="1525" y="656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7"/>
            <p:cNvSpPr/>
            <p:nvPr/>
          </p:nvSpPr>
          <p:spPr>
            <a:xfrm>
              <a:off x="3524525" y="3525850"/>
              <a:ext cx="83375" cy="78925"/>
            </a:xfrm>
            <a:custGeom>
              <a:rect b="b" l="l" r="r" t="t"/>
              <a:pathLst>
                <a:path extrusionOk="0" h="3157" w="3335">
                  <a:moveTo>
                    <a:pt x="1" y="1"/>
                  </a:moveTo>
                  <a:cubicBezTo>
                    <a:pt x="322" y="322"/>
                    <a:pt x="310" y="1287"/>
                    <a:pt x="1096" y="2061"/>
                  </a:cubicBezTo>
                  <a:cubicBezTo>
                    <a:pt x="1894" y="2847"/>
                    <a:pt x="3335" y="3156"/>
                    <a:pt x="3335" y="3156"/>
                  </a:cubicBezTo>
                  <a:cubicBezTo>
                    <a:pt x="2751" y="2716"/>
                    <a:pt x="2227" y="2204"/>
                    <a:pt x="1787" y="1632"/>
                  </a:cubicBezTo>
                  <a:cubicBezTo>
                    <a:pt x="1287" y="989"/>
                    <a:pt x="680" y="44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7"/>
            <p:cNvSpPr/>
            <p:nvPr/>
          </p:nvSpPr>
          <p:spPr>
            <a:xfrm>
              <a:off x="3515900" y="2901975"/>
              <a:ext cx="60150" cy="71175"/>
            </a:xfrm>
            <a:custGeom>
              <a:rect b="b" l="l" r="r" t="t"/>
              <a:pathLst>
                <a:path extrusionOk="0" h="2847" w="2406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91" y="1191"/>
                    <a:pt x="786" y="1870"/>
                  </a:cubicBezTo>
                  <a:cubicBezTo>
                    <a:pt x="1394" y="2548"/>
                    <a:pt x="2168" y="2572"/>
                    <a:pt x="2406" y="2846"/>
                  </a:cubicBezTo>
                  <a:cubicBezTo>
                    <a:pt x="2084" y="2275"/>
                    <a:pt x="1668" y="1751"/>
                    <a:pt x="1167" y="1322"/>
                  </a:cubicBezTo>
                  <a:cubicBezTo>
                    <a:pt x="715" y="941"/>
                    <a:pt x="322" y="501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7"/>
            <p:cNvSpPr/>
            <p:nvPr/>
          </p:nvSpPr>
          <p:spPr>
            <a:xfrm>
              <a:off x="3494475" y="2941275"/>
              <a:ext cx="76225" cy="65500"/>
            </a:xfrm>
            <a:custGeom>
              <a:rect b="b" l="l" r="r" t="t"/>
              <a:pathLst>
                <a:path extrusionOk="0" h="2620" w="3049">
                  <a:moveTo>
                    <a:pt x="0" y="0"/>
                  </a:moveTo>
                  <a:cubicBezTo>
                    <a:pt x="0" y="0"/>
                    <a:pt x="405" y="1238"/>
                    <a:pt x="1155" y="1857"/>
                  </a:cubicBezTo>
                  <a:cubicBezTo>
                    <a:pt x="1917" y="2477"/>
                    <a:pt x="2739" y="2369"/>
                    <a:pt x="3048" y="2619"/>
                  </a:cubicBezTo>
                  <a:cubicBezTo>
                    <a:pt x="2608" y="2072"/>
                    <a:pt x="2072" y="1584"/>
                    <a:pt x="1477" y="1203"/>
                  </a:cubicBezTo>
                  <a:cubicBezTo>
                    <a:pt x="929" y="881"/>
                    <a:pt x="429" y="476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7"/>
            <p:cNvSpPr/>
            <p:nvPr/>
          </p:nvSpPr>
          <p:spPr>
            <a:xfrm>
              <a:off x="3472150" y="2979675"/>
              <a:ext cx="92600" cy="59850"/>
            </a:xfrm>
            <a:custGeom>
              <a:rect b="b" l="l" r="r" t="t"/>
              <a:pathLst>
                <a:path extrusionOk="0" h="2394" w="3704">
                  <a:moveTo>
                    <a:pt x="0" y="0"/>
                  </a:moveTo>
                  <a:cubicBezTo>
                    <a:pt x="1" y="0"/>
                    <a:pt x="620" y="1274"/>
                    <a:pt x="1536" y="1834"/>
                  </a:cubicBezTo>
                  <a:cubicBezTo>
                    <a:pt x="2453" y="2393"/>
                    <a:pt x="3334" y="2143"/>
                    <a:pt x="3703" y="2369"/>
                  </a:cubicBezTo>
                  <a:cubicBezTo>
                    <a:pt x="3144" y="1834"/>
                    <a:pt x="2489" y="1405"/>
                    <a:pt x="1786" y="1083"/>
                  </a:cubicBezTo>
                  <a:cubicBezTo>
                    <a:pt x="1143" y="810"/>
                    <a:pt x="536" y="441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7"/>
            <p:cNvSpPr/>
            <p:nvPr/>
          </p:nvSpPr>
          <p:spPr>
            <a:xfrm>
              <a:off x="3456675" y="3024600"/>
              <a:ext cx="102700" cy="58975"/>
            </a:xfrm>
            <a:custGeom>
              <a:rect b="b" l="l" r="r" t="t"/>
              <a:pathLst>
                <a:path extrusionOk="0" h="2359" w="4108">
                  <a:moveTo>
                    <a:pt x="0" y="1"/>
                  </a:moveTo>
                  <a:cubicBezTo>
                    <a:pt x="0" y="1"/>
                    <a:pt x="750" y="1299"/>
                    <a:pt x="1762" y="1834"/>
                  </a:cubicBezTo>
                  <a:cubicBezTo>
                    <a:pt x="2774" y="2358"/>
                    <a:pt x="3691" y="2037"/>
                    <a:pt x="4108" y="2239"/>
                  </a:cubicBezTo>
                  <a:cubicBezTo>
                    <a:pt x="3465" y="1715"/>
                    <a:pt x="2739" y="1299"/>
                    <a:pt x="1965" y="1013"/>
                  </a:cubicBezTo>
                  <a:cubicBezTo>
                    <a:pt x="1262" y="763"/>
                    <a:pt x="608" y="429"/>
                    <a:pt x="0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7"/>
            <p:cNvSpPr/>
            <p:nvPr/>
          </p:nvSpPr>
          <p:spPr>
            <a:xfrm>
              <a:off x="3443275" y="3077900"/>
              <a:ext cx="117900" cy="40600"/>
            </a:xfrm>
            <a:custGeom>
              <a:rect b="b" l="l" r="r" t="t"/>
              <a:pathLst>
                <a:path extrusionOk="0" h="1624" w="4716">
                  <a:moveTo>
                    <a:pt x="1" y="0"/>
                  </a:moveTo>
                  <a:cubicBezTo>
                    <a:pt x="1" y="0"/>
                    <a:pt x="1060" y="1179"/>
                    <a:pt x="2215" y="1512"/>
                  </a:cubicBezTo>
                  <a:cubicBezTo>
                    <a:pt x="2497" y="1593"/>
                    <a:pt x="2762" y="1623"/>
                    <a:pt x="3009" y="1623"/>
                  </a:cubicBezTo>
                  <a:cubicBezTo>
                    <a:pt x="3670" y="1623"/>
                    <a:pt x="4200" y="1411"/>
                    <a:pt x="4558" y="1411"/>
                  </a:cubicBezTo>
                  <a:cubicBezTo>
                    <a:pt x="4615" y="1411"/>
                    <a:pt x="4667" y="1417"/>
                    <a:pt x="4715" y="1429"/>
                  </a:cubicBezTo>
                  <a:cubicBezTo>
                    <a:pt x="4715" y="1429"/>
                    <a:pt x="3513" y="774"/>
                    <a:pt x="2251" y="619"/>
                  </a:cubicBezTo>
                  <a:cubicBezTo>
                    <a:pt x="1477" y="524"/>
                    <a:pt x="715" y="310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7"/>
            <p:cNvSpPr/>
            <p:nvPr/>
          </p:nvSpPr>
          <p:spPr>
            <a:xfrm>
              <a:off x="3416200" y="3132050"/>
              <a:ext cx="134550" cy="37125"/>
            </a:xfrm>
            <a:custGeom>
              <a:rect b="b" l="l" r="r" t="t"/>
              <a:pathLst>
                <a:path extrusionOk="0" h="1485" w="5382">
                  <a:moveTo>
                    <a:pt x="0" y="1"/>
                  </a:moveTo>
                  <a:cubicBezTo>
                    <a:pt x="0" y="1"/>
                    <a:pt x="1298" y="1192"/>
                    <a:pt x="2619" y="1430"/>
                  </a:cubicBezTo>
                  <a:cubicBezTo>
                    <a:pt x="2824" y="1468"/>
                    <a:pt x="3019" y="1485"/>
                    <a:pt x="3205" y="1485"/>
                  </a:cubicBezTo>
                  <a:cubicBezTo>
                    <a:pt x="4138" y="1485"/>
                    <a:pt x="4825" y="1075"/>
                    <a:pt x="5274" y="1075"/>
                  </a:cubicBezTo>
                  <a:cubicBezTo>
                    <a:pt x="5312" y="1075"/>
                    <a:pt x="5347" y="1078"/>
                    <a:pt x="5382" y="1084"/>
                  </a:cubicBezTo>
                  <a:cubicBezTo>
                    <a:pt x="5382" y="1084"/>
                    <a:pt x="3977" y="489"/>
                    <a:pt x="2560" y="442"/>
                  </a:cubicBezTo>
                  <a:cubicBezTo>
                    <a:pt x="1691" y="418"/>
                    <a:pt x="822" y="263"/>
                    <a:pt x="0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7"/>
            <p:cNvSpPr/>
            <p:nvPr/>
          </p:nvSpPr>
          <p:spPr>
            <a:xfrm>
              <a:off x="3395350" y="3195475"/>
              <a:ext cx="147375" cy="29600"/>
            </a:xfrm>
            <a:custGeom>
              <a:rect b="b" l="l" r="r" t="t"/>
              <a:pathLst>
                <a:path extrusionOk="0" h="1184" w="5895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560" y="1095"/>
                    <a:pt x="2989" y="1179"/>
                  </a:cubicBezTo>
                  <a:cubicBezTo>
                    <a:pt x="3048" y="1182"/>
                    <a:pt x="3105" y="1183"/>
                    <a:pt x="3162" y="1183"/>
                  </a:cubicBezTo>
                  <a:cubicBezTo>
                    <a:pt x="4481" y="1183"/>
                    <a:pt x="5310" y="428"/>
                    <a:pt x="5870" y="428"/>
                  </a:cubicBezTo>
                  <a:cubicBezTo>
                    <a:pt x="5878" y="428"/>
                    <a:pt x="5886" y="428"/>
                    <a:pt x="5894" y="429"/>
                  </a:cubicBezTo>
                  <a:cubicBezTo>
                    <a:pt x="5894" y="429"/>
                    <a:pt x="4731" y="99"/>
                    <a:pt x="3457" y="99"/>
                  </a:cubicBezTo>
                  <a:cubicBezTo>
                    <a:pt x="3239" y="99"/>
                    <a:pt x="3018" y="108"/>
                    <a:pt x="2799" y="131"/>
                  </a:cubicBezTo>
                  <a:cubicBezTo>
                    <a:pt x="2480" y="159"/>
                    <a:pt x="2162" y="174"/>
                    <a:pt x="1844" y="174"/>
                  </a:cubicBezTo>
                  <a:cubicBezTo>
                    <a:pt x="1224" y="174"/>
                    <a:pt x="607" y="118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7"/>
            <p:cNvSpPr/>
            <p:nvPr/>
          </p:nvSpPr>
          <p:spPr>
            <a:xfrm>
              <a:off x="3371550" y="3261400"/>
              <a:ext cx="158975" cy="34325"/>
            </a:xfrm>
            <a:custGeom>
              <a:rect b="b" l="l" r="r" t="t"/>
              <a:pathLst>
                <a:path extrusionOk="0" h="1373" w="6359">
                  <a:moveTo>
                    <a:pt x="5273" y="0"/>
                  </a:moveTo>
                  <a:cubicBezTo>
                    <a:pt x="4632" y="0"/>
                    <a:pt x="3792" y="54"/>
                    <a:pt x="3000" y="268"/>
                  </a:cubicBezTo>
                  <a:cubicBezTo>
                    <a:pt x="2106" y="497"/>
                    <a:pt x="1181" y="616"/>
                    <a:pt x="254" y="616"/>
                  </a:cubicBezTo>
                  <a:cubicBezTo>
                    <a:pt x="169" y="616"/>
                    <a:pt x="85" y="615"/>
                    <a:pt x="0" y="613"/>
                  </a:cubicBezTo>
                  <a:lnTo>
                    <a:pt x="0" y="613"/>
                  </a:lnTo>
                  <a:cubicBezTo>
                    <a:pt x="0" y="613"/>
                    <a:pt x="1547" y="1372"/>
                    <a:pt x="2997" y="1372"/>
                  </a:cubicBezTo>
                  <a:cubicBezTo>
                    <a:pt x="3130" y="1372"/>
                    <a:pt x="3263" y="1366"/>
                    <a:pt x="3393" y="1352"/>
                  </a:cubicBezTo>
                  <a:cubicBezTo>
                    <a:pt x="4941" y="1197"/>
                    <a:pt x="5739" y="125"/>
                    <a:pt x="6358" y="54"/>
                  </a:cubicBezTo>
                  <a:cubicBezTo>
                    <a:pt x="6358" y="54"/>
                    <a:pt x="5915" y="0"/>
                    <a:pt x="5273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7"/>
            <p:cNvSpPr/>
            <p:nvPr/>
          </p:nvSpPr>
          <p:spPr>
            <a:xfrm>
              <a:off x="3345650" y="3324350"/>
              <a:ext cx="176525" cy="38050"/>
            </a:xfrm>
            <a:custGeom>
              <a:rect b="b" l="l" r="r" t="t"/>
              <a:pathLst>
                <a:path extrusionOk="0" h="1522" w="7061">
                  <a:moveTo>
                    <a:pt x="5858" y="0"/>
                  </a:moveTo>
                  <a:cubicBezTo>
                    <a:pt x="5147" y="0"/>
                    <a:pt x="4215" y="60"/>
                    <a:pt x="3334" y="298"/>
                  </a:cubicBezTo>
                  <a:cubicBezTo>
                    <a:pt x="2340" y="560"/>
                    <a:pt x="1316" y="682"/>
                    <a:pt x="281" y="682"/>
                  </a:cubicBezTo>
                  <a:cubicBezTo>
                    <a:pt x="187" y="682"/>
                    <a:pt x="94" y="681"/>
                    <a:pt x="0" y="679"/>
                  </a:cubicBezTo>
                  <a:lnTo>
                    <a:pt x="0" y="679"/>
                  </a:lnTo>
                  <a:cubicBezTo>
                    <a:pt x="0" y="679"/>
                    <a:pt x="1736" y="1522"/>
                    <a:pt x="3347" y="1522"/>
                  </a:cubicBezTo>
                  <a:cubicBezTo>
                    <a:pt x="3491" y="1522"/>
                    <a:pt x="3634" y="1515"/>
                    <a:pt x="3775" y="1501"/>
                  </a:cubicBezTo>
                  <a:cubicBezTo>
                    <a:pt x="5489" y="1322"/>
                    <a:pt x="6370" y="131"/>
                    <a:pt x="7061" y="60"/>
                  </a:cubicBezTo>
                  <a:cubicBezTo>
                    <a:pt x="7061" y="60"/>
                    <a:pt x="6570" y="0"/>
                    <a:pt x="5858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7"/>
            <p:cNvSpPr/>
            <p:nvPr/>
          </p:nvSpPr>
          <p:spPr>
            <a:xfrm>
              <a:off x="3346250" y="3377325"/>
              <a:ext cx="167000" cy="45500"/>
            </a:xfrm>
            <a:custGeom>
              <a:rect b="b" l="l" r="r" t="t"/>
              <a:pathLst>
                <a:path extrusionOk="0" h="1820" w="6680">
                  <a:moveTo>
                    <a:pt x="6672" y="1"/>
                  </a:moveTo>
                  <a:cubicBezTo>
                    <a:pt x="6541" y="1"/>
                    <a:pt x="4715" y="12"/>
                    <a:pt x="3143" y="620"/>
                  </a:cubicBezTo>
                  <a:cubicBezTo>
                    <a:pt x="2131" y="1001"/>
                    <a:pt x="1072" y="1251"/>
                    <a:pt x="0" y="1334"/>
                  </a:cubicBezTo>
                  <a:cubicBezTo>
                    <a:pt x="0" y="1334"/>
                    <a:pt x="1353" y="1819"/>
                    <a:pt x="2728" y="1819"/>
                  </a:cubicBezTo>
                  <a:cubicBezTo>
                    <a:pt x="3049" y="1819"/>
                    <a:pt x="3372" y="1793"/>
                    <a:pt x="3679" y="1727"/>
                  </a:cubicBezTo>
                  <a:cubicBezTo>
                    <a:pt x="5310" y="1370"/>
                    <a:pt x="6025" y="144"/>
                    <a:pt x="6679" y="1"/>
                  </a:cubicBezTo>
                  <a:cubicBezTo>
                    <a:pt x="6679" y="1"/>
                    <a:pt x="6677" y="1"/>
                    <a:pt x="6672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7"/>
            <p:cNvSpPr/>
            <p:nvPr/>
          </p:nvSpPr>
          <p:spPr>
            <a:xfrm>
              <a:off x="3364700" y="3436275"/>
              <a:ext cx="139325" cy="53525"/>
            </a:xfrm>
            <a:custGeom>
              <a:rect b="b" l="l" r="r" t="t"/>
              <a:pathLst>
                <a:path extrusionOk="0" h="2141" w="5573">
                  <a:moveTo>
                    <a:pt x="5572" y="0"/>
                  </a:moveTo>
                  <a:lnTo>
                    <a:pt x="5572" y="0"/>
                  </a:lnTo>
                  <a:cubicBezTo>
                    <a:pt x="5572" y="0"/>
                    <a:pt x="3929" y="238"/>
                    <a:pt x="2620" y="988"/>
                  </a:cubicBezTo>
                  <a:cubicBezTo>
                    <a:pt x="1798" y="1453"/>
                    <a:pt x="917" y="1798"/>
                    <a:pt x="0" y="2012"/>
                  </a:cubicBezTo>
                  <a:cubicBezTo>
                    <a:pt x="0" y="2012"/>
                    <a:pt x="652" y="2141"/>
                    <a:pt x="1465" y="2141"/>
                  </a:cubicBezTo>
                  <a:cubicBezTo>
                    <a:pt x="2029" y="2141"/>
                    <a:pt x="2671" y="2079"/>
                    <a:pt x="3227" y="1869"/>
                  </a:cubicBezTo>
                  <a:cubicBezTo>
                    <a:pt x="4584" y="1357"/>
                    <a:pt x="5037" y="203"/>
                    <a:pt x="5572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7"/>
            <p:cNvSpPr/>
            <p:nvPr/>
          </p:nvSpPr>
          <p:spPr>
            <a:xfrm>
              <a:off x="3398025" y="3500550"/>
              <a:ext cx="100925" cy="54275"/>
            </a:xfrm>
            <a:custGeom>
              <a:rect b="b" l="l" r="r" t="t"/>
              <a:pathLst>
                <a:path extrusionOk="0" h="2171" w="4037">
                  <a:moveTo>
                    <a:pt x="4037" y="1"/>
                  </a:moveTo>
                  <a:lnTo>
                    <a:pt x="4037" y="1"/>
                  </a:lnTo>
                  <a:cubicBezTo>
                    <a:pt x="3263" y="239"/>
                    <a:pt x="2537" y="608"/>
                    <a:pt x="1882" y="1084"/>
                  </a:cubicBezTo>
                  <a:cubicBezTo>
                    <a:pt x="1310" y="1537"/>
                    <a:pt x="668" y="1894"/>
                    <a:pt x="1" y="2168"/>
                  </a:cubicBezTo>
                  <a:cubicBezTo>
                    <a:pt x="1" y="2168"/>
                    <a:pt x="63" y="2171"/>
                    <a:pt x="172" y="2171"/>
                  </a:cubicBezTo>
                  <a:cubicBezTo>
                    <a:pt x="586" y="2171"/>
                    <a:pt x="1667" y="2126"/>
                    <a:pt x="2442" y="1692"/>
                  </a:cubicBezTo>
                  <a:cubicBezTo>
                    <a:pt x="3418" y="1156"/>
                    <a:pt x="3644" y="227"/>
                    <a:pt x="4037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7"/>
            <p:cNvSpPr/>
            <p:nvPr/>
          </p:nvSpPr>
          <p:spPr>
            <a:xfrm>
              <a:off x="3449300" y="3499025"/>
              <a:ext cx="66150" cy="36450"/>
            </a:xfrm>
            <a:custGeom>
              <a:rect b="b" l="l" r="r" t="t"/>
              <a:pathLst>
                <a:path extrusionOk="0" h="1458" w="2646">
                  <a:moveTo>
                    <a:pt x="2240" y="0"/>
                  </a:moveTo>
                  <a:cubicBezTo>
                    <a:pt x="1966" y="0"/>
                    <a:pt x="1710" y="134"/>
                    <a:pt x="1486" y="324"/>
                  </a:cubicBezTo>
                  <a:cubicBezTo>
                    <a:pt x="1010" y="729"/>
                    <a:pt x="617" y="1169"/>
                    <a:pt x="21" y="1419"/>
                  </a:cubicBezTo>
                  <a:cubicBezTo>
                    <a:pt x="1" y="1429"/>
                    <a:pt x="16" y="1457"/>
                    <a:pt x="35" y="1457"/>
                  </a:cubicBezTo>
                  <a:cubicBezTo>
                    <a:pt x="39" y="1457"/>
                    <a:pt x="42" y="1457"/>
                    <a:pt x="45" y="1455"/>
                  </a:cubicBezTo>
                  <a:cubicBezTo>
                    <a:pt x="414" y="1312"/>
                    <a:pt x="772" y="1098"/>
                    <a:pt x="1081" y="836"/>
                  </a:cubicBezTo>
                  <a:cubicBezTo>
                    <a:pt x="1400" y="566"/>
                    <a:pt x="1750" y="154"/>
                    <a:pt x="2175" y="154"/>
                  </a:cubicBezTo>
                  <a:cubicBezTo>
                    <a:pt x="2274" y="154"/>
                    <a:pt x="2378" y="177"/>
                    <a:pt x="2486" y="229"/>
                  </a:cubicBezTo>
                  <a:cubicBezTo>
                    <a:pt x="2494" y="230"/>
                    <a:pt x="2502" y="231"/>
                    <a:pt x="2510" y="231"/>
                  </a:cubicBezTo>
                  <a:cubicBezTo>
                    <a:pt x="2601" y="231"/>
                    <a:pt x="2645" y="106"/>
                    <a:pt x="2557" y="62"/>
                  </a:cubicBezTo>
                  <a:cubicBezTo>
                    <a:pt x="2450" y="19"/>
                    <a:pt x="2343" y="0"/>
                    <a:pt x="2240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7"/>
            <p:cNvSpPr/>
            <p:nvPr/>
          </p:nvSpPr>
          <p:spPr>
            <a:xfrm>
              <a:off x="3505200" y="3517225"/>
              <a:ext cx="60675" cy="56950"/>
            </a:xfrm>
            <a:custGeom>
              <a:rect b="b" l="l" r="r" t="t"/>
              <a:pathLst>
                <a:path extrusionOk="0" h="2278" w="2427">
                  <a:moveTo>
                    <a:pt x="131" y="1"/>
                  </a:moveTo>
                  <a:cubicBezTo>
                    <a:pt x="0" y="1"/>
                    <a:pt x="36" y="203"/>
                    <a:pt x="167" y="203"/>
                  </a:cubicBezTo>
                  <a:cubicBezTo>
                    <a:pt x="762" y="203"/>
                    <a:pt x="1203" y="953"/>
                    <a:pt x="1524" y="1370"/>
                  </a:cubicBezTo>
                  <a:cubicBezTo>
                    <a:pt x="1786" y="1703"/>
                    <a:pt x="2072" y="2001"/>
                    <a:pt x="2393" y="2275"/>
                  </a:cubicBezTo>
                  <a:cubicBezTo>
                    <a:pt x="2398" y="2277"/>
                    <a:pt x="2402" y="2278"/>
                    <a:pt x="2405" y="2278"/>
                  </a:cubicBezTo>
                  <a:cubicBezTo>
                    <a:pt x="2421" y="2278"/>
                    <a:pt x="2427" y="2258"/>
                    <a:pt x="2417" y="2239"/>
                  </a:cubicBezTo>
                  <a:cubicBezTo>
                    <a:pt x="1929" y="1810"/>
                    <a:pt x="1607" y="1251"/>
                    <a:pt x="1226" y="727"/>
                  </a:cubicBezTo>
                  <a:cubicBezTo>
                    <a:pt x="953" y="322"/>
                    <a:pt x="655" y="1"/>
                    <a:pt x="131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7"/>
            <p:cNvSpPr/>
            <p:nvPr/>
          </p:nvSpPr>
          <p:spPr>
            <a:xfrm>
              <a:off x="3433825" y="3435975"/>
              <a:ext cx="163850" cy="67375"/>
            </a:xfrm>
            <a:custGeom>
              <a:rect b="b" l="l" r="r" t="t"/>
              <a:pathLst>
                <a:path extrusionOk="0" h="2695" w="6554">
                  <a:moveTo>
                    <a:pt x="2937" y="0"/>
                  </a:moveTo>
                  <a:cubicBezTo>
                    <a:pt x="2655" y="0"/>
                    <a:pt x="2357" y="117"/>
                    <a:pt x="2081" y="238"/>
                  </a:cubicBezTo>
                  <a:cubicBezTo>
                    <a:pt x="1760" y="381"/>
                    <a:pt x="1450" y="560"/>
                    <a:pt x="1176" y="762"/>
                  </a:cubicBezTo>
                  <a:cubicBezTo>
                    <a:pt x="807" y="1012"/>
                    <a:pt x="426" y="1215"/>
                    <a:pt x="21" y="1381"/>
                  </a:cubicBezTo>
                  <a:cubicBezTo>
                    <a:pt x="1" y="1381"/>
                    <a:pt x="15" y="1408"/>
                    <a:pt x="28" y="1408"/>
                  </a:cubicBezTo>
                  <a:cubicBezTo>
                    <a:pt x="30" y="1408"/>
                    <a:pt x="32" y="1407"/>
                    <a:pt x="33" y="1405"/>
                  </a:cubicBezTo>
                  <a:cubicBezTo>
                    <a:pt x="498" y="1262"/>
                    <a:pt x="950" y="1048"/>
                    <a:pt x="1367" y="774"/>
                  </a:cubicBezTo>
                  <a:cubicBezTo>
                    <a:pt x="1717" y="544"/>
                    <a:pt x="2349" y="154"/>
                    <a:pt x="2871" y="154"/>
                  </a:cubicBezTo>
                  <a:cubicBezTo>
                    <a:pt x="3077" y="154"/>
                    <a:pt x="3266" y="214"/>
                    <a:pt x="3415" y="369"/>
                  </a:cubicBezTo>
                  <a:cubicBezTo>
                    <a:pt x="3427" y="381"/>
                    <a:pt x="3450" y="393"/>
                    <a:pt x="3474" y="393"/>
                  </a:cubicBezTo>
                  <a:cubicBezTo>
                    <a:pt x="3438" y="405"/>
                    <a:pt x="3415" y="417"/>
                    <a:pt x="3379" y="441"/>
                  </a:cubicBezTo>
                  <a:cubicBezTo>
                    <a:pt x="3298" y="491"/>
                    <a:pt x="3363" y="594"/>
                    <a:pt x="3443" y="594"/>
                  </a:cubicBezTo>
                  <a:cubicBezTo>
                    <a:pt x="3457" y="594"/>
                    <a:pt x="3472" y="591"/>
                    <a:pt x="3486" y="584"/>
                  </a:cubicBezTo>
                  <a:cubicBezTo>
                    <a:pt x="3556" y="542"/>
                    <a:pt x="3630" y="523"/>
                    <a:pt x="3707" y="523"/>
                  </a:cubicBezTo>
                  <a:cubicBezTo>
                    <a:pt x="4244" y="523"/>
                    <a:pt x="4910" y="1433"/>
                    <a:pt x="5212" y="1715"/>
                  </a:cubicBezTo>
                  <a:cubicBezTo>
                    <a:pt x="5605" y="2096"/>
                    <a:pt x="6046" y="2417"/>
                    <a:pt x="6522" y="2691"/>
                  </a:cubicBezTo>
                  <a:cubicBezTo>
                    <a:pt x="6527" y="2693"/>
                    <a:pt x="6531" y="2694"/>
                    <a:pt x="6534" y="2694"/>
                  </a:cubicBezTo>
                  <a:cubicBezTo>
                    <a:pt x="6549" y="2694"/>
                    <a:pt x="6553" y="2677"/>
                    <a:pt x="6534" y="2667"/>
                  </a:cubicBezTo>
                  <a:cubicBezTo>
                    <a:pt x="5784" y="2215"/>
                    <a:pt x="5236" y="1536"/>
                    <a:pt x="4641" y="917"/>
                  </a:cubicBezTo>
                  <a:cubicBezTo>
                    <a:pt x="4382" y="658"/>
                    <a:pt x="4068" y="335"/>
                    <a:pt x="3708" y="335"/>
                  </a:cubicBezTo>
                  <a:cubicBezTo>
                    <a:pt x="3655" y="335"/>
                    <a:pt x="3601" y="342"/>
                    <a:pt x="3546" y="357"/>
                  </a:cubicBezTo>
                  <a:cubicBezTo>
                    <a:pt x="3581" y="334"/>
                    <a:pt x="3581" y="286"/>
                    <a:pt x="3546" y="262"/>
                  </a:cubicBezTo>
                  <a:cubicBezTo>
                    <a:pt x="3364" y="70"/>
                    <a:pt x="3155" y="0"/>
                    <a:pt x="2937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7"/>
            <p:cNvSpPr/>
            <p:nvPr/>
          </p:nvSpPr>
          <p:spPr>
            <a:xfrm>
              <a:off x="3410525" y="3375750"/>
              <a:ext cx="201800" cy="64150"/>
            </a:xfrm>
            <a:custGeom>
              <a:rect b="b" l="l" r="r" t="t"/>
              <a:pathLst>
                <a:path extrusionOk="0" h="2566" w="8072">
                  <a:moveTo>
                    <a:pt x="3694" y="0"/>
                  </a:moveTo>
                  <a:cubicBezTo>
                    <a:pt x="3334" y="0"/>
                    <a:pt x="2969" y="91"/>
                    <a:pt x="2644" y="242"/>
                  </a:cubicBezTo>
                  <a:cubicBezTo>
                    <a:pt x="2251" y="433"/>
                    <a:pt x="1906" y="719"/>
                    <a:pt x="1525" y="945"/>
                  </a:cubicBezTo>
                  <a:cubicBezTo>
                    <a:pt x="1060" y="1219"/>
                    <a:pt x="525" y="1350"/>
                    <a:pt x="1" y="1504"/>
                  </a:cubicBezTo>
                  <a:cubicBezTo>
                    <a:pt x="1" y="1504"/>
                    <a:pt x="1" y="1516"/>
                    <a:pt x="1" y="1516"/>
                  </a:cubicBezTo>
                  <a:cubicBezTo>
                    <a:pt x="739" y="1397"/>
                    <a:pt x="1430" y="1135"/>
                    <a:pt x="2073" y="766"/>
                  </a:cubicBezTo>
                  <a:cubicBezTo>
                    <a:pt x="2559" y="473"/>
                    <a:pt x="3146" y="199"/>
                    <a:pt x="3709" y="199"/>
                  </a:cubicBezTo>
                  <a:cubicBezTo>
                    <a:pt x="4014" y="199"/>
                    <a:pt x="4313" y="280"/>
                    <a:pt x="4585" y="480"/>
                  </a:cubicBezTo>
                  <a:cubicBezTo>
                    <a:pt x="4597" y="492"/>
                    <a:pt x="4609" y="504"/>
                    <a:pt x="4632" y="516"/>
                  </a:cubicBezTo>
                  <a:lnTo>
                    <a:pt x="4644" y="528"/>
                  </a:lnTo>
                  <a:cubicBezTo>
                    <a:pt x="4668" y="540"/>
                    <a:pt x="4680" y="552"/>
                    <a:pt x="4692" y="564"/>
                  </a:cubicBezTo>
                  <a:cubicBezTo>
                    <a:pt x="4710" y="582"/>
                    <a:pt x="4734" y="591"/>
                    <a:pt x="4757" y="591"/>
                  </a:cubicBezTo>
                  <a:cubicBezTo>
                    <a:pt x="4781" y="591"/>
                    <a:pt x="4805" y="582"/>
                    <a:pt x="4823" y="564"/>
                  </a:cubicBezTo>
                  <a:cubicBezTo>
                    <a:pt x="4870" y="564"/>
                    <a:pt x="4918" y="564"/>
                    <a:pt x="4966" y="576"/>
                  </a:cubicBezTo>
                  <a:cubicBezTo>
                    <a:pt x="5180" y="623"/>
                    <a:pt x="5382" y="707"/>
                    <a:pt x="5561" y="826"/>
                  </a:cubicBezTo>
                  <a:cubicBezTo>
                    <a:pt x="5847" y="1028"/>
                    <a:pt x="6121" y="1242"/>
                    <a:pt x="6371" y="1481"/>
                  </a:cubicBezTo>
                  <a:cubicBezTo>
                    <a:pt x="6883" y="1885"/>
                    <a:pt x="7430" y="2243"/>
                    <a:pt x="8014" y="2564"/>
                  </a:cubicBezTo>
                  <a:cubicBezTo>
                    <a:pt x="8018" y="2565"/>
                    <a:pt x="8022" y="2566"/>
                    <a:pt x="8026" y="2566"/>
                  </a:cubicBezTo>
                  <a:cubicBezTo>
                    <a:pt x="8063" y="2566"/>
                    <a:pt x="8071" y="2515"/>
                    <a:pt x="8049" y="2505"/>
                  </a:cubicBezTo>
                  <a:cubicBezTo>
                    <a:pt x="7407" y="2124"/>
                    <a:pt x="6799" y="1683"/>
                    <a:pt x="6264" y="1171"/>
                  </a:cubicBezTo>
                  <a:cubicBezTo>
                    <a:pt x="6049" y="957"/>
                    <a:pt x="5799" y="766"/>
                    <a:pt x="5549" y="600"/>
                  </a:cubicBezTo>
                  <a:cubicBezTo>
                    <a:pt x="5430" y="528"/>
                    <a:pt x="5299" y="469"/>
                    <a:pt x="5156" y="421"/>
                  </a:cubicBezTo>
                  <a:lnTo>
                    <a:pt x="5001" y="385"/>
                  </a:lnTo>
                  <a:cubicBezTo>
                    <a:pt x="4972" y="367"/>
                    <a:pt x="4939" y="358"/>
                    <a:pt x="4908" y="358"/>
                  </a:cubicBezTo>
                  <a:cubicBezTo>
                    <a:pt x="4876" y="358"/>
                    <a:pt x="4847" y="367"/>
                    <a:pt x="4823" y="385"/>
                  </a:cubicBezTo>
                  <a:cubicBezTo>
                    <a:pt x="4495" y="114"/>
                    <a:pt x="4098" y="0"/>
                    <a:pt x="3694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7"/>
            <p:cNvSpPr/>
            <p:nvPr/>
          </p:nvSpPr>
          <p:spPr>
            <a:xfrm>
              <a:off x="3436425" y="3322425"/>
              <a:ext cx="183275" cy="41000"/>
            </a:xfrm>
            <a:custGeom>
              <a:rect b="b" l="l" r="r" t="t"/>
              <a:pathLst>
                <a:path extrusionOk="0" h="1640" w="7331">
                  <a:moveTo>
                    <a:pt x="3073" y="1"/>
                  </a:moveTo>
                  <a:cubicBezTo>
                    <a:pt x="2890" y="1"/>
                    <a:pt x="2704" y="29"/>
                    <a:pt x="2525" y="77"/>
                  </a:cubicBezTo>
                  <a:cubicBezTo>
                    <a:pt x="2168" y="196"/>
                    <a:pt x="1822" y="327"/>
                    <a:pt x="1477" y="482"/>
                  </a:cubicBezTo>
                  <a:cubicBezTo>
                    <a:pt x="1013" y="673"/>
                    <a:pt x="525" y="792"/>
                    <a:pt x="24" y="851"/>
                  </a:cubicBezTo>
                  <a:cubicBezTo>
                    <a:pt x="1" y="851"/>
                    <a:pt x="1" y="899"/>
                    <a:pt x="24" y="899"/>
                  </a:cubicBezTo>
                  <a:cubicBezTo>
                    <a:pt x="679" y="851"/>
                    <a:pt x="1310" y="708"/>
                    <a:pt x="1918" y="458"/>
                  </a:cubicBezTo>
                  <a:cubicBezTo>
                    <a:pt x="2278" y="317"/>
                    <a:pt x="2660" y="196"/>
                    <a:pt x="3030" y="196"/>
                  </a:cubicBezTo>
                  <a:cubicBezTo>
                    <a:pt x="3345" y="196"/>
                    <a:pt x="3651" y="283"/>
                    <a:pt x="3930" y="518"/>
                  </a:cubicBezTo>
                  <a:cubicBezTo>
                    <a:pt x="3942" y="542"/>
                    <a:pt x="3977" y="542"/>
                    <a:pt x="4001" y="542"/>
                  </a:cubicBezTo>
                  <a:cubicBezTo>
                    <a:pt x="4008" y="545"/>
                    <a:pt x="4015" y="547"/>
                    <a:pt x="4022" y="547"/>
                  </a:cubicBezTo>
                  <a:cubicBezTo>
                    <a:pt x="4039" y="547"/>
                    <a:pt x="4056" y="538"/>
                    <a:pt x="4073" y="530"/>
                  </a:cubicBezTo>
                  <a:cubicBezTo>
                    <a:pt x="4199" y="422"/>
                    <a:pt x="4343" y="379"/>
                    <a:pt x="4496" y="379"/>
                  </a:cubicBezTo>
                  <a:cubicBezTo>
                    <a:pt x="4950" y="379"/>
                    <a:pt x="5482" y="757"/>
                    <a:pt x="5847" y="935"/>
                  </a:cubicBezTo>
                  <a:cubicBezTo>
                    <a:pt x="6323" y="1173"/>
                    <a:pt x="6787" y="1411"/>
                    <a:pt x="7275" y="1637"/>
                  </a:cubicBezTo>
                  <a:cubicBezTo>
                    <a:pt x="7279" y="1638"/>
                    <a:pt x="7283" y="1639"/>
                    <a:pt x="7287" y="1639"/>
                  </a:cubicBezTo>
                  <a:cubicBezTo>
                    <a:pt x="7316" y="1639"/>
                    <a:pt x="7331" y="1600"/>
                    <a:pt x="7299" y="1590"/>
                  </a:cubicBezTo>
                  <a:cubicBezTo>
                    <a:pt x="6656" y="1220"/>
                    <a:pt x="5990" y="875"/>
                    <a:pt x="5335" y="530"/>
                  </a:cubicBezTo>
                  <a:cubicBezTo>
                    <a:pt x="5055" y="386"/>
                    <a:pt x="4749" y="221"/>
                    <a:pt x="4456" y="221"/>
                  </a:cubicBezTo>
                  <a:cubicBezTo>
                    <a:pt x="4312" y="221"/>
                    <a:pt x="4170" y="261"/>
                    <a:pt x="4037" y="363"/>
                  </a:cubicBezTo>
                  <a:cubicBezTo>
                    <a:pt x="3770" y="104"/>
                    <a:pt x="3426" y="1"/>
                    <a:pt x="3073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7"/>
            <p:cNvSpPr/>
            <p:nvPr/>
          </p:nvSpPr>
          <p:spPr>
            <a:xfrm>
              <a:off x="3442975" y="3261025"/>
              <a:ext cx="176325" cy="32875"/>
            </a:xfrm>
            <a:custGeom>
              <a:rect b="b" l="l" r="r" t="t"/>
              <a:pathLst>
                <a:path extrusionOk="0" h="1315" w="7053">
                  <a:moveTo>
                    <a:pt x="3248" y="1"/>
                  </a:moveTo>
                  <a:cubicBezTo>
                    <a:pt x="2991" y="1"/>
                    <a:pt x="2728" y="49"/>
                    <a:pt x="2465" y="128"/>
                  </a:cubicBezTo>
                  <a:cubicBezTo>
                    <a:pt x="2084" y="247"/>
                    <a:pt x="1727" y="414"/>
                    <a:pt x="1358" y="545"/>
                  </a:cubicBezTo>
                  <a:cubicBezTo>
                    <a:pt x="917" y="688"/>
                    <a:pt x="465" y="795"/>
                    <a:pt x="13" y="855"/>
                  </a:cubicBezTo>
                  <a:cubicBezTo>
                    <a:pt x="1" y="855"/>
                    <a:pt x="1" y="867"/>
                    <a:pt x="13" y="867"/>
                  </a:cubicBezTo>
                  <a:cubicBezTo>
                    <a:pt x="632" y="831"/>
                    <a:pt x="1239" y="712"/>
                    <a:pt x="1822" y="509"/>
                  </a:cubicBezTo>
                  <a:cubicBezTo>
                    <a:pt x="2269" y="348"/>
                    <a:pt x="2747" y="174"/>
                    <a:pt x="3212" y="174"/>
                  </a:cubicBezTo>
                  <a:cubicBezTo>
                    <a:pt x="3503" y="174"/>
                    <a:pt x="3790" y="242"/>
                    <a:pt x="4061" y="426"/>
                  </a:cubicBezTo>
                  <a:cubicBezTo>
                    <a:pt x="4073" y="432"/>
                    <a:pt x="4087" y="435"/>
                    <a:pt x="4104" y="435"/>
                  </a:cubicBezTo>
                  <a:cubicBezTo>
                    <a:pt x="4120" y="435"/>
                    <a:pt x="4138" y="432"/>
                    <a:pt x="4156" y="426"/>
                  </a:cubicBezTo>
                  <a:lnTo>
                    <a:pt x="4156" y="426"/>
                  </a:lnTo>
                  <a:cubicBezTo>
                    <a:pt x="4108" y="450"/>
                    <a:pt x="4061" y="497"/>
                    <a:pt x="4025" y="533"/>
                  </a:cubicBezTo>
                  <a:cubicBezTo>
                    <a:pt x="3964" y="584"/>
                    <a:pt x="4015" y="660"/>
                    <a:pt x="4076" y="660"/>
                  </a:cubicBezTo>
                  <a:cubicBezTo>
                    <a:pt x="4086" y="660"/>
                    <a:pt x="4097" y="658"/>
                    <a:pt x="4108" y="652"/>
                  </a:cubicBezTo>
                  <a:cubicBezTo>
                    <a:pt x="4381" y="474"/>
                    <a:pt x="4655" y="401"/>
                    <a:pt x="4927" y="401"/>
                  </a:cubicBezTo>
                  <a:cubicBezTo>
                    <a:pt x="5654" y="401"/>
                    <a:pt x="6366" y="917"/>
                    <a:pt x="6990" y="1307"/>
                  </a:cubicBezTo>
                  <a:cubicBezTo>
                    <a:pt x="6998" y="1313"/>
                    <a:pt x="7006" y="1315"/>
                    <a:pt x="7014" y="1315"/>
                  </a:cubicBezTo>
                  <a:cubicBezTo>
                    <a:pt x="7038" y="1315"/>
                    <a:pt x="7053" y="1290"/>
                    <a:pt x="7025" y="1271"/>
                  </a:cubicBezTo>
                  <a:cubicBezTo>
                    <a:pt x="6473" y="894"/>
                    <a:pt x="5615" y="196"/>
                    <a:pt x="4835" y="196"/>
                  </a:cubicBezTo>
                  <a:cubicBezTo>
                    <a:pt x="4612" y="196"/>
                    <a:pt x="4396" y="253"/>
                    <a:pt x="4195" y="391"/>
                  </a:cubicBezTo>
                  <a:lnTo>
                    <a:pt x="4195" y="391"/>
                  </a:lnTo>
                  <a:cubicBezTo>
                    <a:pt x="4227" y="361"/>
                    <a:pt x="4222" y="303"/>
                    <a:pt x="4180" y="271"/>
                  </a:cubicBezTo>
                  <a:cubicBezTo>
                    <a:pt x="3887" y="78"/>
                    <a:pt x="3573" y="1"/>
                    <a:pt x="3248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7"/>
            <p:cNvSpPr/>
            <p:nvPr/>
          </p:nvSpPr>
          <p:spPr>
            <a:xfrm>
              <a:off x="3463525" y="3202400"/>
              <a:ext cx="187250" cy="31925"/>
            </a:xfrm>
            <a:custGeom>
              <a:rect b="b" l="l" r="r" t="t"/>
              <a:pathLst>
                <a:path extrusionOk="0" h="1277" w="7490">
                  <a:moveTo>
                    <a:pt x="2565" y="0"/>
                  </a:moveTo>
                  <a:cubicBezTo>
                    <a:pt x="2464" y="0"/>
                    <a:pt x="2363" y="8"/>
                    <a:pt x="2262" y="21"/>
                  </a:cubicBezTo>
                  <a:cubicBezTo>
                    <a:pt x="1512" y="116"/>
                    <a:pt x="774" y="259"/>
                    <a:pt x="24" y="318"/>
                  </a:cubicBezTo>
                  <a:cubicBezTo>
                    <a:pt x="0" y="318"/>
                    <a:pt x="12" y="366"/>
                    <a:pt x="24" y="366"/>
                  </a:cubicBezTo>
                  <a:cubicBezTo>
                    <a:pt x="584" y="330"/>
                    <a:pt x="1131" y="271"/>
                    <a:pt x="1679" y="223"/>
                  </a:cubicBezTo>
                  <a:cubicBezTo>
                    <a:pt x="1938" y="203"/>
                    <a:pt x="2209" y="165"/>
                    <a:pt x="2470" y="165"/>
                  </a:cubicBezTo>
                  <a:cubicBezTo>
                    <a:pt x="2833" y="165"/>
                    <a:pt x="3178" y="240"/>
                    <a:pt x="3441" y="545"/>
                  </a:cubicBezTo>
                  <a:cubicBezTo>
                    <a:pt x="3465" y="568"/>
                    <a:pt x="3495" y="580"/>
                    <a:pt x="3524" y="580"/>
                  </a:cubicBezTo>
                  <a:cubicBezTo>
                    <a:pt x="3554" y="580"/>
                    <a:pt x="3584" y="568"/>
                    <a:pt x="3608" y="545"/>
                  </a:cubicBezTo>
                  <a:cubicBezTo>
                    <a:pt x="3799" y="378"/>
                    <a:pt x="4003" y="315"/>
                    <a:pt x="4214" y="315"/>
                  </a:cubicBezTo>
                  <a:cubicBezTo>
                    <a:pt x="4712" y="315"/>
                    <a:pt x="5243" y="670"/>
                    <a:pt x="5703" y="854"/>
                  </a:cubicBezTo>
                  <a:cubicBezTo>
                    <a:pt x="6214" y="1061"/>
                    <a:pt x="6745" y="1277"/>
                    <a:pt x="7295" y="1277"/>
                  </a:cubicBezTo>
                  <a:cubicBezTo>
                    <a:pt x="7348" y="1277"/>
                    <a:pt x="7400" y="1275"/>
                    <a:pt x="7453" y="1271"/>
                  </a:cubicBezTo>
                  <a:cubicBezTo>
                    <a:pt x="7489" y="1259"/>
                    <a:pt x="7489" y="1199"/>
                    <a:pt x="7453" y="1199"/>
                  </a:cubicBezTo>
                  <a:cubicBezTo>
                    <a:pt x="6489" y="1176"/>
                    <a:pt x="5727" y="664"/>
                    <a:pt x="4882" y="283"/>
                  </a:cubicBezTo>
                  <a:cubicBezTo>
                    <a:pt x="4645" y="179"/>
                    <a:pt x="4415" y="114"/>
                    <a:pt x="4195" y="114"/>
                  </a:cubicBezTo>
                  <a:cubicBezTo>
                    <a:pt x="3961" y="114"/>
                    <a:pt x="3739" y="188"/>
                    <a:pt x="3536" y="366"/>
                  </a:cubicBezTo>
                  <a:cubicBezTo>
                    <a:pt x="3275" y="96"/>
                    <a:pt x="2927" y="0"/>
                    <a:pt x="2565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7"/>
            <p:cNvSpPr/>
            <p:nvPr/>
          </p:nvSpPr>
          <p:spPr>
            <a:xfrm>
              <a:off x="3459950" y="3149025"/>
              <a:ext cx="189025" cy="28300"/>
            </a:xfrm>
            <a:custGeom>
              <a:rect b="b" l="l" r="r" t="t"/>
              <a:pathLst>
                <a:path extrusionOk="0" h="1132" w="7561">
                  <a:moveTo>
                    <a:pt x="12" y="1"/>
                  </a:moveTo>
                  <a:cubicBezTo>
                    <a:pt x="0" y="1"/>
                    <a:pt x="0" y="13"/>
                    <a:pt x="12" y="13"/>
                  </a:cubicBezTo>
                  <a:cubicBezTo>
                    <a:pt x="536" y="298"/>
                    <a:pt x="1143" y="310"/>
                    <a:pt x="1727" y="358"/>
                  </a:cubicBezTo>
                  <a:cubicBezTo>
                    <a:pt x="2048" y="382"/>
                    <a:pt x="2358" y="405"/>
                    <a:pt x="2679" y="429"/>
                  </a:cubicBezTo>
                  <a:cubicBezTo>
                    <a:pt x="3084" y="453"/>
                    <a:pt x="3596" y="429"/>
                    <a:pt x="3810" y="870"/>
                  </a:cubicBezTo>
                  <a:cubicBezTo>
                    <a:pt x="3826" y="916"/>
                    <a:pt x="3871" y="942"/>
                    <a:pt x="3917" y="942"/>
                  </a:cubicBezTo>
                  <a:cubicBezTo>
                    <a:pt x="3942" y="942"/>
                    <a:pt x="3968" y="934"/>
                    <a:pt x="3989" y="917"/>
                  </a:cubicBezTo>
                  <a:lnTo>
                    <a:pt x="4013" y="917"/>
                  </a:lnTo>
                  <a:cubicBezTo>
                    <a:pt x="4247" y="774"/>
                    <a:pt x="4498" y="723"/>
                    <a:pt x="4755" y="723"/>
                  </a:cubicBezTo>
                  <a:cubicBezTo>
                    <a:pt x="5137" y="723"/>
                    <a:pt x="5530" y="837"/>
                    <a:pt x="5894" y="929"/>
                  </a:cubicBezTo>
                  <a:cubicBezTo>
                    <a:pt x="6430" y="1048"/>
                    <a:pt x="6977" y="1120"/>
                    <a:pt x="7525" y="1132"/>
                  </a:cubicBezTo>
                  <a:cubicBezTo>
                    <a:pt x="7549" y="1120"/>
                    <a:pt x="7561" y="1096"/>
                    <a:pt x="7537" y="1096"/>
                  </a:cubicBezTo>
                  <a:cubicBezTo>
                    <a:pt x="6763" y="1036"/>
                    <a:pt x="6061" y="798"/>
                    <a:pt x="5322" y="608"/>
                  </a:cubicBezTo>
                  <a:cubicBezTo>
                    <a:pt x="5139" y="550"/>
                    <a:pt x="4952" y="521"/>
                    <a:pt x="4766" y="521"/>
                  </a:cubicBezTo>
                  <a:cubicBezTo>
                    <a:pt x="4493" y="521"/>
                    <a:pt x="4225" y="583"/>
                    <a:pt x="3977" y="703"/>
                  </a:cubicBezTo>
                  <a:cubicBezTo>
                    <a:pt x="3679" y="227"/>
                    <a:pt x="3060" y="274"/>
                    <a:pt x="2536" y="263"/>
                  </a:cubicBezTo>
                  <a:cubicBezTo>
                    <a:pt x="1691" y="227"/>
                    <a:pt x="822" y="274"/>
                    <a:pt x="12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7"/>
            <p:cNvSpPr/>
            <p:nvPr/>
          </p:nvSpPr>
          <p:spPr>
            <a:xfrm>
              <a:off x="3486150" y="3101700"/>
              <a:ext cx="143175" cy="17775"/>
            </a:xfrm>
            <a:custGeom>
              <a:rect b="b" l="l" r="r" t="t"/>
              <a:pathLst>
                <a:path extrusionOk="0" h="711" w="5727">
                  <a:moveTo>
                    <a:pt x="24" y="1"/>
                  </a:moveTo>
                  <a:cubicBezTo>
                    <a:pt x="0" y="1"/>
                    <a:pt x="0" y="24"/>
                    <a:pt x="24" y="24"/>
                  </a:cubicBezTo>
                  <a:cubicBezTo>
                    <a:pt x="524" y="155"/>
                    <a:pt x="1036" y="286"/>
                    <a:pt x="1548" y="370"/>
                  </a:cubicBezTo>
                  <a:cubicBezTo>
                    <a:pt x="2060" y="465"/>
                    <a:pt x="2619" y="441"/>
                    <a:pt x="3072" y="667"/>
                  </a:cubicBezTo>
                  <a:cubicBezTo>
                    <a:pt x="3084" y="673"/>
                    <a:pt x="3093" y="676"/>
                    <a:pt x="3102" y="676"/>
                  </a:cubicBezTo>
                  <a:cubicBezTo>
                    <a:pt x="3111" y="676"/>
                    <a:pt x="3119" y="673"/>
                    <a:pt x="3131" y="667"/>
                  </a:cubicBezTo>
                  <a:cubicBezTo>
                    <a:pt x="3143" y="679"/>
                    <a:pt x="3155" y="691"/>
                    <a:pt x="3179" y="691"/>
                  </a:cubicBezTo>
                  <a:cubicBezTo>
                    <a:pt x="3377" y="664"/>
                    <a:pt x="3574" y="654"/>
                    <a:pt x="3770" y="654"/>
                  </a:cubicBezTo>
                  <a:cubicBezTo>
                    <a:pt x="4241" y="654"/>
                    <a:pt x="4708" y="710"/>
                    <a:pt x="5177" y="710"/>
                  </a:cubicBezTo>
                  <a:cubicBezTo>
                    <a:pt x="5356" y="710"/>
                    <a:pt x="5535" y="702"/>
                    <a:pt x="5715" y="679"/>
                  </a:cubicBezTo>
                  <a:cubicBezTo>
                    <a:pt x="5727" y="667"/>
                    <a:pt x="5727" y="643"/>
                    <a:pt x="5703" y="643"/>
                  </a:cubicBezTo>
                  <a:cubicBezTo>
                    <a:pt x="5640" y="647"/>
                    <a:pt x="5576" y="649"/>
                    <a:pt x="5513" y="649"/>
                  </a:cubicBezTo>
                  <a:cubicBezTo>
                    <a:pt x="4945" y="649"/>
                    <a:pt x="4365" y="520"/>
                    <a:pt x="3796" y="520"/>
                  </a:cubicBezTo>
                  <a:cubicBezTo>
                    <a:pt x="3588" y="520"/>
                    <a:pt x="3382" y="537"/>
                    <a:pt x="3179" y="584"/>
                  </a:cubicBezTo>
                  <a:cubicBezTo>
                    <a:pt x="3179" y="560"/>
                    <a:pt x="3155" y="536"/>
                    <a:pt x="3131" y="524"/>
                  </a:cubicBezTo>
                  <a:cubicBezTo>
                    <a:pt x="2715" y="298"/>
                    <a:pt x="2191" y="310"/>
                    <a:pt x="1726" y="251"/>
                  </a:cubicBezTo>
                  <a:cubicBezTo>
                    <a:pt x="1155" y="179"/>
                    <a:pt x="583" y="96"/>
                    <a:pt x="24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7"/>
            <p:cNvSpPr/>
            <p:nvPr/>
          </p:nvSpPr>
          <p:spPr>
            <a:xfrm>
              <a:off x="3482950" y="3046500"/>
              <a:ext cx="85375" cy="45800"/>
            </a:xfrm>
            <a:custGeom>
              <a:rect b="b" l="l" r="r" t="t"/>
              <a:pathLst>
                <a:path extrusionOk="0" h="1832" w="3415">
                  <a:moveTo>
                    <a:pt x="20" y="1"/>
                  </a:moveTo>
                  <a:cubicBezTo>
                    <a:pt x="10" y="1"/>
                    <a:pt x="1" y="9"/>
                    <a:pt x="9" y="18"/>
                  </a:cubicBezTo>
                  <a:cubicBezTo>
                    <a:pt x="378" y="423"/>
                    <a:pt x="842" y="637"/>
                    <a:pt x="1366" y="816"/>
                  </a:cubicBezTo>
                  <a:cubicBezTo>
                    <a:pt x="1962" y="1018"/>
                    <a:pt x="3033" y="1161"/>
                    <a:pt x="3307" y="1804"/>
                  </a:cubicBezTo>
                  <a:cubicBezTo>
                    <a:pt x="3315" y="1823"/>
                    <a:pt x="3329" y="1831"/>
                    <a:pt x="3344" y="1831"/>
                  </a:cubicBezTo>
                  <a:cubicBezTo>
                    <a:pt x="3376" y="1831"/>
                    <a:pt x="3414" y="1796"/>
                    <a:pt x="3414" y="1756"/>
                  </a:cubicBezTo>
                  <a:cubicBezTo>
                    <a:pt x="3236" y="1161"/>
                    <a:pt x="2605" y="1101"/>
                    <a:pt x="2069" y="947"/>
                  </a:cubicBezTo>
                  <a:cubicBezTo>
                    <a:pt x="1354" y="732"/>
                    <a:pt x="569" y="554"/>
                    <a:pt x="33" y="6"/>
                  </a:cubicBezTo>
                  <a:cubicBezTo>
                    <a:pt x="29" y="2"/>
                    <a:pt x="25" y="1"/>
                    <a:pt x="20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7"/>
            <p:cNvSpPr/>
            <p:nvPr/>
          </p:nvSpPr>
          <p:spPr>
            <a:xfrm>
              <a:off x="3564750" y="3065400"/>
              <a:ext cx="100475" cy="34500"/>
            </a:xfrm>
            <a:custGeom>
              <a:rect b="b" l="l" r="r" t="t"/>
              <a:pathLst>
                <a:path extrusionOk="0" h="1380" w="4019">
                  <a:moveTo>
                    <a:pt x="3989" y="248"/>
                  </a:moveTo>
                  <a:cubicBezTo>
                    <a:pt x="3985" y="248"/>
                    <a:pt x="3981" y="248"/>
                    <a:pt x="3976" y="250"/>
                  </a:cubicBezTo>
                  <a:cubicBezTo>
                    <a:pt x="2750" y="738"/>
                    <a:pt x="904" y="0"/>
                    <a:pt x="35" y="1286"/>
                  </a:cubicBezTo>
                  <a:cubicBezTo>
                    <a:pt x="0" y="1330"/>
                    <a:pt x="36" y="1380"/>
                    <a:pt x="76" y="1380"/>
                  </a:cubicBezTo>
                  <a:cubicBezTo>
                    <a:pt x="90" y="1380"/>
                    <a:pt x="106" y="1373"/>
                    <a:pt x="118" y="1357"/>
                  </a:cubicBezTo>
                  <a:cubicBezTo>
                    <a:pt x="1107" y="262"/>
                    <a:pt x="2726" y="702"/>
                    <a:pt x="3988" y="286"/>
                  </a:cubicBezTo>
                  <a:cubicBezTo>
                    <a:pt x="4019" y="276"/>
                    <a:pt x="4014" y="248"/>
                    <a:pt x="3989" y="248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7"/>
            <p:cNvSpPr/>
            <p:nvPr/>
          </p:nvSpPr>
          <p:spPr>
            <a:xfrm>
              <a:off x="3664425" y="3027225"/>
              <a:ext cx="825" cy="450"/>
            </a:xfrm>
            <a:custGeom>
              <a:rect b="b" l="l" r="r" t="t"/>
              <a:pathLst>
                <a:path extrusionOk="0" h="18" w="33">
                  <a:moveTo>
                    <a:pt x="28" y="1"/>
                  </a:moveTo>
                  <a:cubicBezTo>
                    <a:pt x="28" y="1"/>
                    <a:pt x="26" y="1"/>
                    <a:pt x="25" y="3"/>
                  </a:cubicBezTo>
                  <a:lnTo>
                    <a:pt x="1" y="3"/>
                  </a:lnTo>
                  <a:cubicBezTo>
                    <a:pt x="1" y="3"/>
                    <a:pt x="1" y="15"/>
                    <a:pt x="1" y="15"/>
                  </a:cubicBezTo>
                  <a:lnTo>
                    <a:pt x="13" y="15"/>
                  </a:lnTo>
                  <a:cubicBezTo>
                    <a:pt x="15" y="17"/>
                    <a:pt x="16" y="17"/>
                    <a:pt x="18" y="17"/>
                  </a:cubicBezTo>
                  <a:cubicBezTo>
                    <a:pt x="26" y="17"/>
                    <a:pt x="32" y="1"/>
                    <a:pt x="28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7"/>
            <p:cNvSpPr/>
            <p:nvPr/>
          </p:nvSpPr>
          <p:spPr>
            <a:xfrm>
              <a:off x="3569725" y="3029025"/>
              <a:ext cx="91675" cy="29000"/>
            </a:xfrm>
            <a:custGeom>
              <a:rect b="b" l="l" r="r" t="t"/>
              <a:pathLst>
                <a:path extrusionOk="0" h="1160" w="3667">
                  <a:moveTo>
                    <a:pt x="3643" y="0"/>
                  </a:moveTo>
                  <a:cubicBezTo>
                    <a:pt x="3640" y="0"/>
                    <a:pt x="3637" y="1"/>
                    <a:pt x="3634" y="2"/>
                  </a:cubicBezTo>
                  <a:cubicBezTo>
                    <a:pt x="2491" y="550"/>
                    <a:pt x="1003" y="110"/>
                    <a:pt x="38" y="1062"/>
                  </a:cubicBezTo>
                  <a:cubicBezTo>
                    <a:pt x="1" y="1100"/>
                    <a:pt x="30" y="1160"/>
                    <a:pt x="67" y="1160"/>
                  </a:cubicBezTo>
                  <a:cubicBezTo>
                    <a:pt x="77" y="1160"/>
                    <a:pt x="88" y="1155"/>
                    <a:pt x="98" y="1145"/>
                  </a:cubicBezTo>
                  <a:cubicBezTo>
                    <a:pt x="1062" y="217"/>
                    <a:pt x="2539" y="657"/>
                    <a:pt x="3646" y="38"/>
                  </a:cubicBezTo>
                  <a:cubicBezTo>
                    <a:pt x="3666" y="28"/>
                    <a:pt x="3661" y="0"/>
                    <a:pt x="3643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7"/>
            <p:cNvSpPr/>
            <p:nvPr/>
          </p:nvSpPr>
          <p:spPr>
            <a:xfrm>
              <a:off x="3490700" y="2997400"/>
              <a:ext cx="82550" cy="53375"/>
            </a:xfrm>
            <a:custGeom>
              <a:rect b="b" l="l" r="r" t="t"/>
              <a:pathLst>
                <a:path extrusionOk="0" h="2135" w="3302">
                  <a:moveTo>
                    <a:pt x="16" y="0"/>
                  </a:moveTo>
                  <a:cubicBezTo>
                    <a:pt x="10" y="0"/>
                    <a:pt x="0" y="9"/>
                    <a:pt x="9" y="17"/>
                  </a:cubicBezTo>
                  <a:cubicBezTo>
                    <a:pt x="342" y="434"/>
                    <a:pt x="782" y="755"/>
                    <a:pt x="1271" y="958"/>
                  </a:cubicBezTo>
                  <a:cubicBezTo>
                    <a:pt x="1866" y="1232"/>
                    <a:pt x="2866" y="1458"/>
                    <a:pt x="3176" y="2101"/>
                  </a:cubicBezTo>
                  <a:cubicBezTo>
                    <a:pt x="3189" y="2124"/>
                    <a:pt x="3212" y="2135"/>
                    <a:pt x="3235" y="2135"/>
                  </a:cubicBezTo>
                  <a:cubicBezTo>
                    <a:pt x="3269" y="2135"/>
                    <a:pt x="3302" y="2109"/>
                    <a:pt x="3295" y="2065"/>
                  </a:cubicBezTo>
                  <a:cubicBezTo>
                    <a:pt x="3247" y="1541"/>
                    <a:pt x="2461" y="1279"/>
                    <a:pt x="2044" y="1125"/>
                  </a:cubicBezTo>
                  <a:cubicBezTo>
                    <a:pt x="1318" y="851"/>
                    <a:pt x="532" y="636"/>
                    <a:pt x="20" y="5"/>
                  </a:cubicBezTo>
                  <a:cubicBezTo>
                    <a:pt x="20" y="2"/>
                    <a:pt x="18" y="0"/>
                    <a:pt x="16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7"/>
            <p:cNvSpPr/>
            <p:nvPr/>
          </p:nvSpPr>
          <p:spPr>
            <a:xfrm>
              <a:off x="3510400" y="2961975"/>
              <a:ext cx="65350" cy="55825"/>
            </a:xfrm>
            <a:custGeom>
              <a:rect b="b" l="l" r="r" t="t"/>
              <a:pathLst>
                <a:path extrusionOk="0" h="2233" w="2614">
                  <a:moveTo>
                    <a:pt x="34" y="1"/>
                  </a:moveTo>
                  <a:cubicBezTo>
                    <a:pt x="15" y="1"/>
                    <a:pt x="1" y="12"/>
                    <a:pt x="18" y="29"/>
                  </a:cubicBezTo>
                  <a:cubicBezTo>
                    <a:pt x="375" y="458"/>
                    <a:pt x="852" y="720"/>
                    <a:pt x="1316" y="1018"/>
                  </a:cubicBezTo>
                  <a:cubicBezTo>
                    <a:pt x="1792" y="1327"/>
                    <a:pt x="2221" y="1744"/>
                    <a:pt x="2542" y="2220"/>
                  </a:cubicBezTo>
                  <a:cubicBezTo>
                    <a:pt x="2551" y="2229"/>
                    <a:pt x="2562" y="2232"/>
                    <a:pt x="2573" y="2232"/>
                  </a:cubicBezTo>
                  <a:cubicBezTo>
                    <a:pt x="2594" y="2232"/>
                    <a:pt x="2614" y="2219"/>
                    <a:pt x="2614" y="2196"/>
                  </a:cubicBezTo>
                  <a:cubicBezTo>
                    <a:pt x="2507" y="1708"/>
                    <a:pt x="2090" y="1387"/>
                    <a:pt x="1697" y="1125"/>
                  </a:cubicBezTo>
                  <a:cubicBezTo>
                    <a:pt x="1137" y="756"/>
                    <a:pt x="518" y="506"/>
                    <a:pt x="54" y="6"/>
                  </a:cubicBezTo>
                  <a:cubicBezTo>
                    <a:pt x="48" y="2"/>
                    <a:pt x="40" y="1"/>
                    <a:pt x="34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7"/>
            <p:cNvSpPr/>
            <p:nvPr/>
          </p:nvSpPr>
          <p:spPr>
            <a:xfrm>
              <a:off x="3572900" y="2991800"/>
              <a:ext cx="77475" cy="29675"/>
            </a:xfrm>
            <a:custGeom>
              <a:rect b="b" l="l" r="r" t="t"/>
              <a:pathLst>
                <a:path extrusionOk="0" h="1187" w="3099">
                  <a:moveTo>
                    <a:pt x="3064" y="1"/>
                  </a:moveTo>
                  <a:cubicBezTo>
                    <a:pt x="3061" y="1"/>
                    <a:pt x="3058" y="2"/>
                    <a:pt x="3055" y="3"/>
                  </a:cubicBezTo>
                  <a:cubicBezTo>
                    <a:pt x="2507" y="360"/>
                    <a:pt x="1947" y="479"/>
                    <a:pt x="1316" y="634"/>
                  </a:cubicBezTo>
                  <a:cubicBezTo>
                    <a:pt x="876" y="741"/>
                    <a:pt x="423" y="837"/>
                    <a:pt x="42" y="1099"/>
                  </a:cubicBezTo>
                  <a:cubicBezTo>
                    <a:pt x="1" y="1119"/>
                    <a:pt x="32" y="1186"/>
                    <a:pt x="73" y="1186"/>
                  </a:cubicBezTo>
                  <a:cubicBezTo>
                    <a:pt x="78" y="1186"/>
                    <a:pt x="84" y="1185"/>
                    <a:pt x="90" y="1182"/>
                  </a:cubicBezTo>
                  <a:cubicBezTo>
                    <a:pt x="650" y="896"/>
                    <a:pt x="1197" y="801"/>
                    <a:pt x="1804" y="658"/>
                  </a:cubicBezTo>
                  <a:cubicBezTo>
                    <a:pt x="2245" y="551"/>
                    <a:pt x="2745" y="372"/>
                    <a:pt x="3078" y="51"/>
                  </a:cubicBezTo>
                  <a:cubicBezTo>
                    <a:pt x="3099" y="30"/>
                    <a:pt x="3084" y="1"/>
                    <a:pt x="3064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7"/>
            <p:cNvSpPr/>
            <p:nvPr/>
          </p:nvSpPr>
          <p:spPr>
            <a:xfrm>
              <a:off x="3533550" y="2930600"/>
              <a:ext cx="46025" cy="46775"/>
            </a:xfrm>
            <a:custGeom>
              <a:rect b="b" l="l" r="r" t="t"/>
              <a:pathLst>
                <a:path extrusionOk="0" h="1871" w="1841">
                  <a:moveTo>
                    <a:pt x="20" y="0"/>
                  </a:moveTo>
                  <a:cubicBezTo>
                    <a:pt x="10" y="0"/>
                    <a:pt x="1" y="14"/>
                    <a:pt x="9" y="22"/>
                  </a:cubicBezTo>
                  <a:cubicBezTo>
                    <a:pt x="223" y="368"/>
                    <a:pt x="497" y="677"/>
                    <a:pt x="807" y="939"/>
                  </a:cubicBezTo>
                  <a:cubicBezTo>
                    <a:pt x="1152" y="1237"/>
                    <a:pt x="1462" y="1558"/>
                    <a:pt x="1795" y="1868"/>
                  </a:cubicBezTo>
                  <a:cubicBezTo>
                    <a:pt x="1797" y="1870"/>
                    <a:pt x="1800" y="1871"/>
                    <a:pt x="1803" y="1871"/>
                  </a:cubicBezTo>
                  <a:cubicBezTo>
                    <a:pt x="1818" y="1871"/>
                    <a:pt x="1840" y="1851"/>
                    <a:pt x="1831" y="1832"/>
                  </a:cubicBezTo>
                  <a:cubicBezTo>
                    <a:pt x="1652" y="1511"/>
                    <a:pt x="1319" y="1272"/>
                    <a:pt x="1033" y="1046"/>
                  </a:cubicBezTo>
                  <a:cubicBezTo>
                    <a:pt x="640" y="760"/>
                    <a:pt x="307" y="403"/>
                    <a:pt x="33" y="10"/>
                  </a:cubicBezTo>
                  <a:cubicBezTo>
                    <a:pt x="29" y="3"/>
                    <a:pt x="24" y="0"/>
                    <a:pt x="20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7"/>
            <p:cNvSpPr/>
            <p:nvPr/>
          </p:nvSpPr>
          <p:spPr>
            <a:xfrm>
              <a:off x="3576225" y="2954900"/>
              <a:ext cx="60475" cy="38750"/>
            </a:xfrm>
            <a:custGeom>
              <a:rect b="b" l="l" r="r" t="t"/>
              <a:pathLst>
                <a:path extrusionOk="0" h="1550" w="2419">
                  <a:moveTo>
                    <a:pt x="2384" y="0"/>
                  </a:moveTo>
                  <a:cubicBezTo>
                    <a:pt x="2381" y="0"/>
                    <a:pt x="2377" y="1"/>
                    <a:pt x="2374" y="3"/>
                  </a:cubicBezTo>
                  <a:cubicBezTo>
                    <a:pt x="1660" y="598"/>
                    <a:pt x="457" y="550"/>
                    <a:pt x="17" y="1491"/>
                  </a:cubicBezTo>
                  <a:cubicBezTo>
                    <a:pt x="1" y="1523"/>
                    <a:pt x="32" y="1549"/>
                    <a:pt x="62" y="1549"/>
                  </a:cubicBezTo>
                  <a:cubicBezTo>
                    <a:pt x="77" y="1549"/>
                    <a:pt x="92" y="1543"/>
                    <a:pt x="100" y="1527"/>
                  </a:cubicBezTo>
                  <a:cubicBezTo>
                    <a:pt x="564" y="646"/>
                    <a:pt x="1719" y="670"/>
                    <a:pt x="2398" y="39"/>
                  </a:cubicBezTo>
                  <a:cubicBezTo>
                    <a:pt x="2418" y="28"/>
                    <a:pt x="2403" y="0"/>
                    <a:pt x="2384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7"/>
            <p:cNvSpPr/>
            <p:nvPr/>
          </p:nvSpPr>
          <p:spPr>
            <a:xfrm>
              <a:off x="3579000" y="2921425"/>
              <a:ext cx="42825" cy="42325"/>
            </a:xfrm>
            <a:custGeom>
              <a:rect b="b" l="l" r="r" t="t"/>
              <a:pathLst>
                <a:path extrusionOk="0" h="1693" w="1713">
                  <a:moveTo>
                    <a:pt x="1684" y="0"/>
                  </a:moveTo>
                  <a:cubicBezTo>
                    <a:pt x="1679" y="0"/>
                    <a:pt x="1673" y="3"/>
                    <a:pt x="1668" y="8"/>
                  </a:cubicBezTo>
                  <a:cubicBezTo>
                    <a:pt x="1060" y="496"/>
                    <a:pt x="108" y="758"/>
                    <a:pt x="1" y="1651"/>
                  </a:cubicBezTo>
                  <a:cubicBezTo>
                    <a:pt x="1" y="1675"/>
                    <a:pt x="21" y="1693"/>
                    <a:pt x="38" y="1693"/>
                  </a:cubicBezTo>
                  <a:cubicBezTo>
                    <a:pt x="48" y="1693"/>
                    <a:pt x="56" y="1688"/>
                    <a:pt x="60" y="1675"/>
                  </a:cubicBezTo>
                  <a:cubicBezTo>
                    <a:pt x="120" y="1437"/>
                    <a:pt x="227" y="1223"/>
                    <a:pt x="370" y="1044"/>
                  </a:cubicBezTo>
                  <a:cubicBezTo>
                    <a:pt x="525" y="877"/>
                    <a:pt x="691" y="746"/>
                    <a:pt x="882" y="639"/>
                  </a:cubicBezTo>
                  <a:cubicBezTo>
                    <a:pt x="1179" y="473"/>
                    <a:pt x="1453" y="270"/>
                    <a:pt x="1703" y="44"/>
                  </a:cubicBezTo>
                  <a:cubicBezTo>
                    <a:pt x="1712" y="26"/>
                    <a:pt x="1701" y="0"/>
                    <a:pt x="1684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7"/>
            <p:cNvSpPr/>
            <p:nvPr/>
          </p:nvSpPr>
          <p:spPr>
            <a:xfrm>
              <a:off x="3552000" y="2885375"/>
              <a:ext cx="48175" cy="63875"/>
            </a:xfrm>
            <a:custGeom>
              <a:rect b="b" l="l" r="r" t="t"/>
              <a:pathLst>
                <a:path extrusionOk="0" h="2555" w="1927">
                  <a:moveTo>
                    <a:pt x="1920" y="1"/>
                  </a:moveTo>
                  <a:cubicBezTo>
                    <a:pt x="1917" y="1"/>
                    <a:pt x="1914" y="4"/>
                    <a:pt x="1914" y="10"/>
                  </a:cubicBezTo>
                  <a:cubicBezTo>
                    <a:pt x="1914" y="664"/>
                    <a:pt x="1533" y="1153"/>
                    <a:pt x="1295" y="1700"/>
                  </a:cubicBezTo>
                  <a:lnTo>
                    <a:pt x="1259" y="1784"/>
                  </a:lnTo>
                  <a:lnTo>
                    <a:pt x="1224" y="1843"/>
                  </a:lnTo>
                  <a:cubicBezTo>
                    <a:pt x="1212" y="1819"/>
                    <a:pt x="1200" y="1819"/>
                    <a:pt x="1188" y="1807"/>
                  </a:cubicBezTo>
                  <a:cubicBezTo>
                    <a:pt x="1093" y="1569"/>
                    <a:pt x="938" y="1355"/>
                    <a:pt x="747" y="1188"/>
                  </a:cubicBezTo>
                  <a:cubicBezTo>
                    <a:pt x="485" y="915"/>
                    <a:pt x="212" y="676"/>
                    <a:pt x="33" y="331"/>
                  </a:cubicBezTo>
                  <a:cubicBezTo>
                    <a:pt x="30" y="328"/>
                    <a:pt x="25" y="326"/>
                    <a:pt x="21" y="326"/>
                  </a:cubicBezTo>
                  <a:cubicBezTo>
                    <a:pt x="10" y="326"/>
                    <a:pt x="1" y="335"/>
                    <a:pt x="9" y="343"/>
                  </a:cubicBezTo>
                  <a:cubicBezTo>
                    <a:pt x="164" y="629"/>
                    <a:pt x="354" y="879"/>
                    <a:pt x="581" y="1117"/>
                  </a:cubicBezTo>
                  <a:cubicBezTo>
                    <a:pt x="807" y="1391"/>
                    <a:pt x="974" y="1665"/>
                    <a:pt x="1176" y="1950"/>
                  </a:cubicBezTo>
                  <a:cubicBezTo>
                    <a:pt x="1176" y="1956"/>
                    <a:pt x="1182" y="1959"/>
                    <a:pt x="1189" y="1959"/>
                  </a:cubicBezTo>
                  <a:cubicBezTo>
                    <a:pt x="1197" y="1959"/>
                    <a:pt x="1206" y="1956"/>
                    <a:pt x="1212" y="1950"/>
                  </a:cubicBezTo>
                  <a:lnTo>
                    <a:pt x="1212" y="1950"/>
                  </a:lnTo>
                  <a:cubicBezTo>
                    <a:pt x="1152" y="2141"/>
                    <a:pt x="1128" y="2343"/>
                    <a:pt x="1140" y="2546"/>
                  </a:cubicBezTo>
                  <a:cubicBezTo>
                    <a:pt x="1140" y="2552"/>
                    <a:pt x="1146" y="2555"/>
                    <a:pt x="1152" y="2555"/>
                  </a:cubicBezTo>
                  <a:cubicBezTo>
                    <a:pt x="1158" y="2555"/>
                    <a:pt x="1164" y="2552"/>
                    <a:pt x="1164" y="2546"/>
                  </a:cubicBezTo>
                  <a:cubicBezTo>
                    <a:pt x="1212" y="2343"/>
                    <a:pt x="1224" y="2141"/>
                    <a:pt x="1271" y="1927"/>
                  </a:cubicBezTo>
                  <a:cubicBezTo>
                    <a:pt x="1295" y="1891"/>
                    <a:pt x="1307" y="1855"/>
                    <a:pt x="1319" y="1807"/>
                  </a:cubicBezTo>
                  <a:cubicBezTo>
                    <a:pt x="1331" y="1772"/>
                    <a:pt x="1331" y="1736"/>
                    <a:pt x="1343" y="1712"/>
                  </a:cubicBezTo>
                  <a:cubicBezTo>
                    <a:pt x="1414" y="1522"/>
                    <a:pt x="1545" y="1355"/>
                    <a:pt x="1628" y="1188"/>
                  </a:cubicBezTo>
                  <a:cubicBezTo>
                    <a:pt x="1819" y="819"/>
                    <a:pt x="1914" y="414"/>
                    <a:pt x="1926" y="10"/>
                  </a:cubicBezTo>
                  <a:cubicBezTo>
                    <a:pt x="1926" y="4"/>
                    <a:pt x="1923" y="1"/>
                    <a:pt x="1920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9" name="Google Shape;569;p7"/>
          <p:cNvGrpSpPr/>
          <p:nvPr/>
        </p:nvGrpSpPr>
        <p:grpSpPr>
          <a:xfrm rot="-2156410">
            <a:off x="8556261" y="3173835"/>
            <a:ext cx="1241662" cy="2706867"/>
            <a:chOff x="3345650" y="2840950"/>
            <a:chExt cx="370900" cy="808575"/>
          </a:xfrm>
        </p:grpSpPr>
        <p:sp>
          <p:nvSpPr>
            <p:cNvPr id="570" name="Google Shape;570;p7"/>
            <p:cNvSpPr/>
            <p:nvPr/>
          </p:nvSpPr>
          <p:spPr>
            <a:xfrm>
              <a:off x="3486400" y="2932175"/>
              <a:ext cx="95900" cy="717350"/>
            </a:xfrm>
            <a:custGeom>
              <a:rect b="b" l="l" r="r" t="t"/>
              <a:pathLst>
                <a:path extrusionOk="0" h="28694" w="3836">
                  <a:moveTo>
                    <a:pt x="3818" y="1"/>
                  </a:moveTo>
                  <a:cubicBezTo>
                    <a:pt x="3809" y="1"/>
                    <a:pt x="3800" y="7"/>
                    <a:pt x="3800" y="19"/>
                  </a:cubicBezTo>
                  <a:cubicBezTo>
                    <a:pt x="3467" y="3781"/>
                    <a:pt x="3086" y="7520"/>
                    <a:pt x="2574" y="11258"/>
                  </a:cubicBezTo>
                  <a:cubicBezTo>
                    <a:pt x="2074" y="14949"/>
                    <a:pt x="1502" y="18628"/>
                    <a:pt x="943" y="22307"/>
                  </a:cubicBezTo>
                  <a:cubicBezTo>
                    <a:pt x="776" y="23319"/>
                    <a:pt x="621" y="24331"/>
                    <a:pt x="466" y="25355"/>
                  </a:cubicBezTo>
                  <a:cubicBezTo>
                    <a:pt x="311" y="26403"/>
                    <a:pt x="50" y="27498"/>
                    <a:pt x="14" y="28558"/>
                  </a:cubicBezTo>
                  <a:cubicBezTo>
                    <a:pt x="1" y="28644"/>
                    <a:pt x="69" y="28694"/>
                    <a:pt x="136" y="28694"/>
                  </a:cubicBezTo>
                  <a:cubicBezTo>
                    <a:pt x="189" y="28694"/>
                    <a:pt x="241" y="28662"/>
                    <a:pt x="252" y="28594"/>
                  </a:cubicBezTo>
                  <a:cubicBezTo>
                    <a:pt x="478" y="27713"/>
                    <a:pt x="550" y="26772"/>
                    <a:pt x="692" y="25867"/>
                  </a:cubicBezTo>
                  <a:cubicBezTo>
                    <a:pt x="835" y="24939"/>
                    <a:pt x="966" y="23998"/>
                    <a:pt x="1109" y="23069"/>
                  </a:cubicBezTo>
                  <a:cubicBezTo>
                    <a:pt x="1383" y="21200"/>
                    <a:pt x="1657" y="19331"/>
                    <a:pt x="1919" y="17473"/>
                  </a:cubicBezTo>
                  <a:cubicBezTo>
                    <a:pt x="2455" y="13782"/>
                    <a:pt x="2931" y="10091"/>
                    <a:pt x="3300" y="6389"/>
                  </a:cubicBezTo>
                  <a:cubicBezTo>
                    <a:pt x="3514" y="4269"/>
                    <a:pt x="3729" y="2150"/>
                    <a:pt x="3836" y="19"/>
                  </a:cubicBezTo>
                  <a:cubicBezTo>
                    <a:pt x="3836" y="7"/>
                    <a:pt x="3827" y="1"/>
                    <a:pt x="3818" y="1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7"/>
            <p:cNvSpPr/>
            <p:nvPr/>
          </p:nvSpPr>
          <p:spPr>
            <a:xfrm>
              <a:off x="3537325" y="2851675"/>
              <a:ext cx="44075" cy="80975"/>
            </a:xfrm>
            <a:custGeom>
              <a:rect b="b" l="l" r="r" t="t"/>
              <a:pathLst>
                <a:path extrusionOk="0" h="3239" w="1763">
                  <a:moveTo>
                    <a:pt x="84" y="0"/>
                  </a:moveTo>
                  <a:lnTo>
                    <a:pt x="84" y="0"/>
                  </a:lnTo>
                  <a:cubicBezTo>
                    <a:pt x="1" y="2548"/>
                    <a:pt x="1763" y="3239"/>
                    <a:pt x="1763" y="3239"/>
                  </a:cubicBezTo>
                  <a:cubicBezTo>
                    <a:pt x="1406" y="2167"/>
                    <a:pt x="1168" y="2060"/>
                    <a:pt x="727" y="1298"/>
                  </a:cubicBezTo>
                  <a:cubicBezTo>
                    <a:pt x="477" y="881"/>
                    <a:pt x="263" y="441"/>
                    <a:pt x="84" y="0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7"/>
            <p:cNvSpPr/>
            <p:nvPr/>
          </p:nvSpPr>
          <p:spPr>
            <a:xfrm>
              <a:off x="3581400" y="2840950"/>
              <a:ext cx="34850" cy="91400"/>
            </a:xfrm>
            <a:custGeom>
              <a:rect b="b" l="l" r="r" t="t"/>
              <a:pathLst>
                <a:path extrusionOk="0" h="3656" w="1394">
                  <a:moveTo>
                    <a:pt x="1274" y="1"/>
                  </a:moveTo>
                  <a:lnTo>
                    <a:pt x="1274" y="1"/>
                  </a:lnTo>
                  <a:cubicBezTo>
                    <a:pt x="869" y="584"/>
                    <a:pt x="619" y="1251"/>
                    <a:pt x="536" y="1953"/>
                  </a:cubicBezTo>
                  <a:cubicBezTo>
                    <a:pt x="369" y="3156"/>
                    <a:pt x="0" y="3656"/>
                    <a:pt x="0" y="3656"/>
                  </a:cubicBezTo>
                  <a:cubicBezTo>
                    <a:pt x="536" y="3334"/>
                    <a:pt x="917" y="2811"/>
                    <a:pt x="1083" y="2203"/>
                  </a:cubicBezTo>
                  <a:cubicBezTo>
                    <a:pt x="1393" y="1168"/>
                    <a:pt x="1060" y="429"/>
                    <a:pt x="1274" y="1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7"/>
            <p:cNvSpPr/>
            <p:nvPr/>
          </p:nvSpPr>
          <p:spPr>
            <a:xfrm>
              <a:off x="3587050" y="2889475"/>
              <a:ext cx="62225" cy="56575"/>
            </a:xfrm>
            <a:custGeom>
              <a:rect b="b" l="l" r="r" t="t"/>
              <a:pathLst>
                <a:path extrusionOk="0" h="2263" w="2489">
                  <a:moveTo>
                    <a:pt x="2489" y="0"/>
                  </a:moveTo>
                  <a:lnTo>
                    <a:pt x="2489" y="0"/>
                  </a:lnTo>
                  <a:cubicBezTo>
                    <a:pt x="2131" y="393"/>
                    <a:pt x="1727" y="751"/>
                    <a:pt x="1286" y="1036"/>
                  </a:cubicBezTo>
                  <a:cubicBezTo>
                    <a:pt x="798" y="1370"/>
                    <a:pt x="357" y="1786"/>
                    <a:pt x="0" y="2263"/>
                  </a:cubicBezTo>
                  <a:cubicBezTo>
                    <a:pt x="250" y="2048"/>
                    <a:pt x="941" y="2120"/>
                    <a:pt x="1572" y="1584"/>
                  </a:cubicBezTo>
                  <a:cubicBezTo>
                    <a:pt x="2191" y="1036"/>
                    <a:pt x="2489" y="1"/>
                    <a:pt x="2489" y="0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7"/>
            <p:cNvSpPr/>
            <p:nvPr/>
          </p:nvSpPr>
          <p:spPr>
            <a:xfrm>
              <a:off x="3581975" y="2931750"/>
              <a:ext cx="76825" cy="52700"/>
            </a:xfrm>
            <a:custGeom>
              <a:rect b="b" l="l" r="r" t="t"/>
              <a:pathLst>
                <a:path extrusionOk="0" h="2108" w="3073">
                  <a:moveTo>
                    <a:pt x="3073" y="0"/>
                  </a:moveTo>
                  <a:cubicBezTo>
                    <a:pt x="2620" y="393"/>
                    <a:pt x="2120" y="714"/>
                    <a:pt x="1584" y="965"/>
                  </a:cubicBezTo>
                  <a:cubicBezTo>
                    <a:pt x="1001" y="1250"/>
                    <a:pt x="465" y="1643"/>
                    <a:pt x="1" y="2108"/>
                  </a:cubicBezTo>
                  <a:cubicBezTo>
                    <a:pt x="310" y="1917"/>
                    <a:pt x="1060" y="2096"/>
                    <a:pt x="1822" y="1596"/>
                  </a:cubicBezTo>
                  <a:cubicBezTo>
                    <a:pt x="2573" y="1096"/>
                    <a:pt x="3073" y="0"/>
                    <a:pt x="3073" y="0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7"/>
            <p:cNvSpPr/>
            <p:nvPr/>
          </p:nvSpPr>
          <p:spPr>
            <a:xfrm>
              <a:off x="3582275" y="2973700"/>
              <a:ext cx="90525" cy="43200"/>
            </a:xfrm>
            <a:custGeom>
              <a:rect b="b" l="l" r="r" t="t"/>
              <a:pathLst>
                <a:path extrusionOk="0" h="1728" w="3621">
                  <a:moveTo>
                    <a:pt x="3620" y="1"/>
                  </a:moveTo>
                  <a:cubicBezTo>
                    <a:pt x="3084" y="334"/>
                    <a:pt x="2501" y="596"/>
                    <a:pt x="1882" y="775"/>
                  </a:cubicBezTo>
                  <a:cubicBezTo>
                    <a:pt x="1203" y="977"/>
                    <a:pt x="572" y="1311"/>
                    <a:pt x="1" y="1727"/>
                  </a:cubicBezTo>
                  <a:cubicBezTo>
                    <a:pt x="85" y="1688"/>
                    <a:pt x="192" y="1677"/>
                    <a:pt x="318" y="1677"/>
                  </a:cubicBezTo>
                  <a:cubicBezTo>
                    <a:pt x="499" y="1677"/>
                    <a:pt x="719" y="1700"/>
                    <a:pt x="966" y="1700"/>
                  </a:cubicBezTo>
                  <a:cubicBezTo>
                    <a:pt x="1279" y="1700"/>
                    <a:pt x="1636" y="1662"/>
                    <a:pt x="2013" y="1489"/>
                  </a:cubicBezTo>
                  <a:cubicBezTo>
                    <a:pt x="2906" y="1072"/>
                    <a:pt x="3620" y="1"/>
                    <a:pt x="3620" y="1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7"/>
            <p:cNvSpPr/>
            <p:nvPr/>
          </p:nvSpPr>
          <p:spPr>
            <a:xfrm>
              <a:off x="3581975" y="3015075"/>
              <a:ext cx="104800" cy="36800"/>
            </a:xfrm>
            <a:custGeom>
              <a:rect b="b" l="l" r="r" t="t"/>
              <a:pathLst>
                <a:path extrusionOk="0" h="1472" w="4192">
                  <a:moveTo>
                    <a:pt x="4192" y="1"/>
                  </a:moveTo>
                  <a:lnTo>
                    <a:pt x="4192" y="1"/>
                  </a:lnTo>
                  <a:cubicBezTo>
                    <a:pt x="3549" y="287"/>
                    <a:pt x="2882" y="477"/>
                    <a:pt x="2192" y="572"/>
                  </a:cubicBezTo>
                  <a:cubicBezTo>
                    <a:pt x="1418" y="703"/>
                    <a:pt x="679" y="953"/>
                    <a:pt x="1" y="1322"/>
                  </a:cubicBezTo>
                  <a:cubicBezTo>
                    <a:pt x="49" y="1308"/>
                    <a:pt x="102" y="1302"/>
                    <a:pt x="160" y="1302"/>
                  </a:cubicBezTo>
                  <a:cubicBezTo>
                    <a:pt x="473" y="1302"/>
                    <a:pt x="934" y="1471"/>
                    <a:pt x="1502" y="1471"/>
                  </a:cubicBezTo>
                  <a:cubicBezTo>
                    <a:pt x="1728" y="1471"/>
                    <a:pt x="1970" y="1445"/>
                    <a:pt x="2227" y="1370"/>
                  </a:cubicBezTo>
                  <a:cubicBezTo>
                    <a:pt x="3251" y="1061"/>
                    <a:pt x="4192" y="1"/>
                    <a:pt x="4192" y="1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7"/>
            <p:cNvSpPr/>
            <p:nvPr/>
          </p:nvSpPr>
          <p:spPr>
            <a:xfrm>
              <a:off x="3583175" y="3056450"/>
              <a:ext cx="113725" cy="34125"/>
            </a:xfrm>
            <a:custGeom>
              <a:rect b="b" l="l" r="r" t="t"/>
              <a:pathLst>
                <a:path extrusionOk="0" h="1365" w="4549">
                  <a:moveTo>
                    <a:pt x="4549" y="1"/>
                  </a:moveTo>
                  <a:cubicBezTo>
                    <a:pt x="3846" y="251"/>
                    <a:pt x="3120" y="406"/>
                    <a:pt x="2382" y="465"/>
                  </a:cubicBezTo>
                  <a:cubicBezTo>
                    <a:pt x="1548" y="537"/>
                    <a:pt x="751" y="751"/>
                    <a:pt x="0" y="1096"/>
                  </a:cubicBezTo>
                  <a:cubicBezTo>
                    <a:pt x="37" y="1088"/>
                    <a:pt x="76" y="1085"/>
                    <a:pt x="118" y="1085"/>
                  </a:cubicBezTo>
                  <a:cubicBezTo>
                    <a:pt x="487" y="1085"/>
                    <a:pt x="1035" y="1365"/>
                    <a:pt x="1759" y="1365"/>
                  </a:cubicBezTo>
                  <a:cubicBezTo>
                    <a:pt x="1947" y="1365"/>
                    <a:pt x="2146" y="1346"/>
                    <a:pt x="2358" y="1299"/>
                  </a:cubicBezTo>
                  <a:cubicBezTo>
                    <a:pt x="3477" y="1060"/>
                    <a:pt x="4549" y="1"/>
                    <a:pt x="4549" y="1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7"/>
            <p:cNvSpPr/>
            <p:nvPr/>
          </p:nvSpPr>
          <p:spPr>
            <a:xfrm>
              <a:off x="3573650" y="3110475"/>
              <a:ext cx="122950" cy="23100"/>
            </a:xfrm>
            <a:custGeom>
              <a:rect b="b" l="l" r="r" t="t"/>
              <a:pathLst>
                <a:path extrusionOk="0" h="924" w="4918">
                  <a:moveTo>
                    <a:pt x="1772" y="0"/>
                  </a:moveTo>
                  <a:cubicBezTo>
                    <a:pt x="817" y="0"/>
                    <a:pt x="0" y="197"/>
                    <a:pt x="0" y="197"/>
                  </a:cubicBezTo>
                  <a:cubicBezTo>
                    <a:pt x="473" y="197"/>
                    <a:pt x="1180" y="924"/>
                    <a:pt x="2365" y="924"/>
                  </a:cubicBezTo>
                  <a:cubicBezTo>
                    <a:pt x="2374" y="924"/>
                    <a:pt x="2384" y="924"/>
                    <a:pt x="2394" y="924"/>
                  </a:cubicBezTo>
                  <a:cubicBezTo>
                    <a:pt x="3584" y="912"/>
                    <a:pt x="4918" y="43"/>
                    <a:pt x="4918" y="42"/>
                  </a:cubicBezTo>
                  <a:lnTo>
                    <a:pt x="4918" y="42"/>
                  </a:lnTo>
                  <a:cubicBezTo>
                    <a:pt x="4521" y="104"/>
                    <a:pt x="4120" y="133"/>
                    <a:pt x="3720" y="133"/>
                  </a:cubicBezTo>
                  <a:cubicBezTo>
                    <a:pt x="3340" y="133"/>
                    <a:pt x="2961" y="107"/>
                    <a:pt x="2584" y="54"/>
                  </a:cubicBezTo>
                  <a:cubicBezTo>
                    <a:pt x="2312" y="16"/>
                    <a:pt x="2037" y="0"/>
                    <a:pt x="1772" y="0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7"/>
            <p:cNvSpPr/>
            <p:nvPr/>
          </p:nvSpPr>
          <p:spPr>
            <a:xfrm>
              <a:off x="3572450" y="3161925"/>
              <a:ext cx="137250" cy="28750"/>
            </a:xfrm>
            <a:custGeom>
              <a:rect b="b" l="l" r="r" t="t"/>
              <a:pathLst>
                <a:path extrusionOk="0" h="1150" w="5490">
                  <a:moveTo>
                    <a:pt x="1151" y="0"/>
                  </a:moveTo>
                  <a:cubicBezTo>
                    <a:pt x="483" y="0"/>
                    <a:pt x="1" y="68"/>
                    <a:pt x="1" y="68"/>
                  </a:cubicBezTo>
                  <a:cubicBezTo>
                    <a:pt x="549" y="116"/>
                    <a:pt x="1251" y="1021"/>
                    <a:pt x="2584" y="1140"/>
                  </a:cubicBezTo>
                  <a:cubicBezTo>
                    <a:pt x="2667" y="1146"/>
                    <a:pt x="2751" y="1149"/>
                    <a:pt x="2835" y="1149"/>
                  </a:cubicBezTo>
                  <a:cubicBezTo>
                    <a:pt x="4107" y="1149"/>
                    <a:pt x="5490" y="437"/>
                    <a:pt x="5490" y="437"/>
                  </a:cubicBezTo>
                  <a:lnTo>
                    <a:pt x="5490" y="437"/>
                  </a:lnTo>
                  <a:cubicBezTo>
                    <a:pt x="5359" y="443"/>
                    <a:pt x="5229" y="445"/>
                    <a:pt x="5099" y="445"/>
                  </a:cubicBezTo>
                  <a:cubicBezTo>
                    <a:pt x="4360" y="445"/>
                    <a:pt x="3624" y="359"/>
                    <a:pt x="2906" y="187"/>
                  </a:cubicBezTo>
                  <a:cubicBezTo>
                    <a:pt x="2302" y="41"/>
                    <a:pt x="1670" y="0"/>
                    <a:pt x="1151" y="0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7"/>
            <p:cNvSpPr/>
            <p:nvPr/>
          </p:nvSpPr>
          <p:spPr>
            <a:xfrm>
              <a:off x="3567400" y="3207950"/>
              <a:ext cx="144675" cy="39025"/>
            </a:xfrm>
            <a:custGeom>
              <a:rect b="b" l="l" r="r" t="t"/>
              <a:pathLst>
                <a:path extrusionOk="0" h="1561" w="5787">
                  <a:moveTo>
                    <a:pt x="31" y="1"/>
                  </a:moveTo>
                  <a:cubicBezTo>
                    <a:pt x="11" y="1"/>
                    <a:pt x="0" y="1"/>
                    <a:pt x="0" y="1"/>
                  </a:cubicBezTo>
                  <a:cubicBezTo>
                    <a:pt x="560" y="120"/>
                    <a:pt x="1191" y="1180"/>
                    <a:pt x="2596" y="1477"/>
                  </a:cubicBezTo>
                  <a:cubicBezTo>
                    <a:pt x="2865" y="1537"/>
                    <a:pt x="3147" y="1561"/>
                    <a:pt x="3428" y="1561"/>
                  </a:cubicBezTo>
                  <a:cubicBezTo>
                    <a:pt x="4618" y="1561"/>
                    <a:pt x="5787" y="1132"/>
                    <a:pt x="5787" y="1132"/>
                  </a:cubicBezTo>
                  <a:cubicBezTo>
                    <a:pt x="4858" y="1061"/>
                    <a:pt x="3941" y="858"/>
                    <a:pt x="3060" y="525"/>
                  </a:cubicBezTo>
                  <a:cubicBezTo>
                    <a:pt x="1757" y="21"/>
                    <a:pt x="262" y="1"/>
                    <a:pt x="31" y="1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7"/>
            <p:cNvSpPr/>
            <p:nvPr/>
          </p:nvSpPr>
          <p:spPr>
            <a:xfrm>
              <a:off x="3560250" y="3266600"/>
              <a:ext cx="149750" cy="58450"/>
            </a:xfrm>
            <a:custGeom>
              <a:rect b="b" l="l" r="r" t="t"/>
              <a:pathLst>
                <a:path extrusionOk="0" h="2338" w="5990">
                  <a:moveTo>
                    <a:pt x="1" y="1"/>
                  </a:moveTo>
                  <a:lnTo>
                    <a:pt x="1" y="1"/>
                  </a:lnTo>
                  <a:cubicBezTo>
                    <a:pt x="572" y="239"/>
                    <a:pt x="1072" y="1465"/>
                    <a:pt x="2525" y="2037"/>
                  </a:cubicBezTo>
                  <a:cubicBezTo>
                    <a:pt x="3129" y="2269"/>
                    <a:pt x="3830" y="2337"/>
                    <a:pt x="4443" y="2337"/>
                  </a:cubicBezTo>
                  <a:cubicBezTo>
                    <a:pt x="5303" y="2337"/>
                    <a:pt x="5990" y="2203"/>
                    <a:pt x="5990" y="2203"/>
                  </a:cubicBezTo>
                  <a:cubicBezTo>
                    <a:pt x="5001" y="1965"/>
                    <a:pt x="4061" y="1584"/>
                    <a:pt x="3180" y="1084"/>
                  </a:cubicBezTo>
                  <a:cubicBezTo>
                    <a:pt x="1763" y="263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7"/>
            <p:cNvSpPr/>
            <p:nvPr/>
          </p:nvSpPr>
          <p:spPr>
            <a:xfrm>
              <a:off x="3550425" y="3329700"/>
              <a:ext cx="166125" cy="64500"/>
            </a:xfrm>
            <a:custGeom>
              <a:rect b="b" l="l" r="r" t="t"/>
              <a:pathLst>
                <a:path extrusionOk="0" h="2580" w="6645">
                  <a:moveTo>
                    <a:pt x="1" y="1"/>
                  </a:moveTo>
                  <a:lnTo>
                    <a:pt x="1" y="1"/>
                  </a:lnTo>
                  <a:cubicBezTo>
                    <a:pt x="656" y="251"/>
                    <a:pt x="1191" y="1620"/>
                    <a:pt x="2799" y="2239"/>
                  </a:cubicBezTo>
                  <a:cubicBezTo>
                    <a:pt x="3474" y="2502"/>
                    <a:pt x="4256" y="2579"/>
                    <a:pt x="4937" y="2579"/>
                  </a:cubicBezTo>
                  <a:cubicBezTo>
                    <a:pt x="5889" y="2579"/>
                    <a:pt x="6644" y="2430"/>
                    <a:pt x="6644" y="2430"/>
                  </a:cubicBezTo>
                  <a:cubicBezTo>
                    <a:pt x="5549" y="2168"/>
                    <a:pt x="4501" y="1751"/>
                    <a:pt x="3537" y="1191"/>
                  </a:cubicBezTo>
                  <a:cubicBezTo>
                    <a:pt x="1953" y="28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7"/>
            <p:cNvSpPr/>
            <p:nvPr/>
          </p:nvSpPr>
          <p:spPr>
            <a:xfrm>
              <a:off x="3548050" y="3391325"/>
              <a:ext cx="152725" cy="76375"/>
            </a:xfrm>
            <a:custGeom>
              <a:rect b="b" l="l" r="r" t="t"/>
              <a:pathLst>
                <a:path extrusionOk="0" h="3055" w="6109">
                  <a:moveTo>
                    <a:pt x="1" y="0"/>
                  </a:moveTo>
                  <a:lnTo>
                    <a:pt x="1" y="0"/>
                  </a:lnTo>
                  <a:cubicBezTo>
                    <a:pt x="596" y="310"/>
                    <a:pt x="965" y="1679"/>
                    <a:pt x="2441" y="2453"/>
                  </a:cubicBezTo>
                  <a:cubicBezTo>
                    <a:pt x="3446" y="2972"/>
                    <a:pt x="4783" y="3055"/>
                    <a:pt x="5533" y="3055"/>
                  </a:cubicBezTo>
                  <a:cubicBezTo>
                    <a:pt x="5885" y="3055"/>
                    <a:pt x="6108" y="3036"/>
                    <a:pt x="6108" y="3036"/>
                  </a:cubicBezTo>
                  <a:cubicBezTo>
                    <a:pt x="5084" y="2667"/>
                    <a:pt x="4132" y="2155"/>
                    <a:pt x="3251" y="1524"/>
                  </a:cubicBezTo>
                  <a:cubicBezTo>
                    <a:pt x="1846" y="489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7"/>
            <p:cNvSpPr/>
            <p:nvPr/>
          </p:nvSpPr>
          <p:spPr>
            <a:xfrm>
              <a:off x="3537325" y="3449950"/>
              <a:ext cx="121475" cy="84875"/>
            </a:xfrm>
            <a:custGeom>
              <a:rect b="b" l="l" r="r" t="t"/>
              <a:pathLst>
                <a:path extrusionOk="0" h="3395" w="4859">
                  <a:moveTo>
                    <a:pt x="1" y="1"/>
                  </a:moveTo>
                  <a:cubicBezTo>
                    <a:pt x="477" y="346"/>
                    <a:pt x="620" y="1572"/>
                    <a:pt x="1787" y="2418"/>
                  </a:cubicBezTo>
                  <a:cubicBezTo>
                    <a:pt x="2954" y="3275"/>
                    <a:pt x="4859" y="3394"/>
                    <a:pt x="4859" y="3394"/>
                  </a:cubicBezTo>
                  <a:cubicBezTo>
                    <a:pt x="4025" y="2954"/>
                    <a:pt x="3275" y="2394"/>
                    <a:pt x="2608" y="1727"/>
                  </a:cubicBezTo>
                  <a:cubicBezTo>
                    <a:pt x="1525" y="656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7"/>
            <p:cNvSpPr/>
            <p:nvPr/>
          </p:nvSpPr>
          <p:spPr>
            <a:xfrm>
              <a:off x="3524525" y="3525850"/>
              <a:ext cx="83375" cy="78925"/>
            </a:xfrm>
            <a:custGeom>
              <a:rect b="b" l="l" r="r" t="t"/>
              <a:pathLst>
                <a:path extrusionOk="0" h="3157" w="3335">
                  <a:moveTo>
                    <a:pt x="1" y="1"/>
                  </a:moveTo>
                  <a:cubicBezTo>
                    <a:pt x="322" y="322"/>
                    <a:pt x="310" y="1287"/>
                    <a:pt x="1096" y="2061"/>
                  </a:cubicBezTo>
                  <a:cubicBezTo>
                    <a:pt x="1894" y="2847"/>
                    <a:pt x="3335" y="3156"/>
                    <a:pt x="3335" y="3156"/>
                  </a:cubicBezTo>
                  <a:cubicBezTo>
                    <a:pt x="2751" y="2716"/>
                    <a:pt x="2227" y="2204"/>
                    <a:pt x="1787" y="1632"/>
                  </a:cubicBezTo>
                  <a:cubicBezTo>
                    <a:pt x="1287" y="989"/>
                    <a:pt x="680" y="44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7"/>
            <p:cNvSpPr/>
            <p:nvPr/>
          </p:nvSpPr>
          <p:spPr>
            <a:xfrm>
              <a:off x="3515900" y="2901975"/>
              <a:ext cx="60150" cy="71175"/>
            </a:xfrm>
            <a:custGeom>
              <a:rect b="b" l="l" r="r" t="t"/>
              <a:pathLst>
                <a:path extrusionOk="0" h="2847" w="2406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91" y="1191"/>
                    <a:pt x="786" y="1870"/>
                  </a:cubicBezTo>
                  <a:cubicBezTo>
                    <a:pt x="1394" y="2548"/>
                    <a:pt x="2168" y="2572"/>
                    <a:pt x="2406" y="2846"/>
                  </a:cubicBezTo>
                  <a:cubicBezTo>
                    <a:pt x="2084" y="2275"/>
                    <a:pt x="1668" y="1751"/>
                    <a:pt x="1167" y="1322"/>
                  </a:cubicBezTo>
                  <a:cubicBezTo>
                    <a:pt x="715" y="941"/>
                    <a:pt x="322" y="501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7"/>
            <p:cNvSpPr/>
            <p:nvPr/>
          </p:nvSpPr>
          <p:spPr>
            <a:xfrm>
              <a:off x="3494475" y="2941275"/>
              <a:ext cx="76225" cy="65500"/>
            </a:xfrm>
            <a:custGeom>
              <a:rect b="b" l="l" r="r" t="t"/>
              <a:pathLst>
                <a:path extrusionOk="0" h="2620" w="3049">
                  <a:moveTo>
                    <a:pt x="0" y="0"/>
                  </a:moveTo>
                  <a:cubicBezTo>
                    <a:pt x="0" y="0"/>
                    <a:pt x="405" y="1238"/>
                    <a:pt x="1155" y="1857"/>
                  </a:cubicBezTo>
                  <a:cubicBezTo>
                    <a:pt x="1917" y="2477"/>
                    <a:pt x="2739" y="2369"/>
                    <a:pt x="3048" y="2619"/>
                  </a:cubicBezTo>
                  <a:cubicBezTo>
                    <a:pt x="2608" y="2072"/>
                    <a:pt x="2072" y="1584"/>
                    <a:pt x="1477" y="1203"/>
                  </a:cubicBezTo>
                  <a:cubicBezTo>
                    <a:pt x="929" y="881"/>
                    <a:pt x="429" y="476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7"/>
            <p:cNvSpPr/>
            <p:nvPr/>
          </p:nvSpPr>
          <p:spPr>
            <a:xfrm>
              <a:off x="3472150" y="2979675"/>
              <a:ext cx="92600" cy="59850"/>
            </a:xfrm>
            <a:custGeom>
              <a:rect b="b" l="l" r="r" t="t"/>
              <a:pathLst>
                <a:path extrusionOk="0" h="2394" w="3704">
                  <a:moveTo>
                    <a:pt x="0" y="0"/>
                  </a:moveTo>
                  <a:cubicBezTo>
                    <a:pt x="1" y="0"/>
                    <a:pt x="620" y="1274"/>
                    <a:pt x="1536" y="1834"/>
                  </a:cubicBezTo>
                  <a:cubicBezTo>
                    <a:pt x="2453" y="2393"/>
                    <a:pt x="3334" y="2143"/>
                    <a:pt x="3703" y="2369"/>
                  </a:cubicBezTo>
                  <a:cubicBezTo>
                    <a:pt x="3144" y="1834"/>
                    <a:pt x="2489" y="1405"/>
                    <a:pt x="1786" y="1083"/>
                  </a:cubicBezTo>
                  <a:cubicBezTo>
                    <a:pt x="1143" y="810"/>
                    <a:pt x="536" y="441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7"/>
            <p:cNvSpPr/>
            <p:nvPr/>
          </p:nvSpPr>
          <p:spPr>
            <a:xfrm>
              <a:off x="3456675" y="3024600"/>
              <a:ext cx="102700" cy="58975"/>
            </a:xfrm>
            <a:custGeom>
              <a:rect b="b" l="l" r="r" t="t"/>
              <a:pathLst>
                <a:path extrusionOk="0" h="2359" w="4108">
                  <a:moveTo>
                    <a:pt x="0" y="1"/>
                  </a:moveTo>
                  <a:cubicBezTo>
                    <a:pt x="0" y="1"/>
                    <a:pt x="750" y="1299"/>
                    <a:pt x="1762" y="1834"/>
                  </a:cubicBezTo>
                  <a:cubicBezTo>
                    <a:pt x="2774" y="2358"/>
                    <a:pt x="3691" y="2037"/>
                    <a:pt x="4108" y="2239"/>
                  </a:cubicBezTo>
                  <a:cubicBezTo>
                    <a:pt x="3465" y="1715"/>
                    <a:pt x="2739" y="1299"/>
                    <a:pt x="1965" y="1013"/>
                  </a:cubicBezTo>
                  <a:cubicBezTo>
                    <a:pt x="1262" y="763"/>
                    <a:pt x="608" y="429"/>
                    <a:pt x="0" y="1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7"/>
            <p:cNvSpPr/>
            <p:nvPr/>
          </p:nvSpPr>
          <p:spPr>
            <a:xfrm>
              <a:off x="3443275" y="3077900"/>
              <a:ext cx="117900" cy="40600"/>
            </a:xfrm>
            <a:custGeom>
              <a:rect b="b" l="l" r="r" t="t"/>
              <a:pathLst>
                <a:path extrusionOk="0" h="1624" w="4716">
                  <a:moveTo>
                    <a:pt x="1" y="0"/>
                  </a:moveTo>
                  <a:cubicBezTo>
                    <a:pt x="1" y="0"/>
                    <a:pt x="1060" y="1179"/>
                    <a:pt x="2215" y="1512"/>
                  </a:cubicBezTo>
                  <a:cubicBezTo>
                    <a:pt x="2497" y="1593"/>
                    <a:pt x="2762" y="1623"/>
                    <a:pt x="3009" y="1623"/>
                  </a:cubicBezTo>
                  <a:cubicBezTo>
                    <a:pt x="3670" y="1623"/>
                    <a:pt x="4200" y="1411"/>
                    <a:pt x="4558" y="1411"/>
                  </a:cubicBezTo>
                  <a:cubicBezTo>
                    <a:pt x="4615" y="1411"/>
                    <a:pt x="4667" y="1417"/>
                    <a:pt x="4715" y="1429"/>
                  </a:cubicBezTo>
                  <a:cubicBezTo>
                    <a:pt x="4715" y="1429"/>
                    <a:pt x="3513" y="774"/>
                    <a:pt x="2251" y="619"/>
                  </a:cubicBezTo>
                  <a:cubicBezTo>
                    <a:pt x="1477" y="524"/>
                    <a:pt x="715" y="310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7"/>
            <p:cNvSpPr/>
            <p:nvPr/>
          </p:nvSpPr>
          <p:spPr>
            <a:xfrm>
              <a:off x="3416200" y="3132050"/>
              <a:ext cx="134550" cy="37125"/>
            </a:xfrm>
            <a:custGeom>
              <a:rect b="b" l="l" r="r" t="t"/>
              <a:pathLst>
                <a:path extrusionOk="0" h="1485" w="5382">
                  <a:moveTo>
                    <a:pt x="0" y="1"/>
                  </a:moveTo>
                  <a:cubicBezTo>
                    <a:pt x="0" y="1"/>
                    <a:pt x="1298" y="1192"/>
                    <a:pt x="2619" y="1430"/>
                  </a:cubicBezTo>
                  <a:cubicBezTo>
                    <a:pt x="2824" y="1468"/>
                    <a:pt x="3019" y="1485"/>
                    <a:pt x="3205" y="1485"/>
                  </a:cubicBezTo>
                  <a:cubicBezTo>
                    <a:pt x="4138" y="1485"/>
                    <a:pt x="4825" y="1075"/>
                    <a:pt x="5274" y="1075"/>
                  </a:cubicBezTo>
                  <a:cubicBezTo>
                    <a:pt x="5312" y="1075"/>
                    <a:pt x="5347" y="1078"/>
                    <a:pt x="5382" y="1084"/>
                  </a:cubicBezTo>
                  <a:cubicBezTo>
                    <a:pt x="5382" y="1084"/>
                    <a:pt x="3977" y="489"/>
                    <a:pt x="2560" y="442"/>
                  </a:cubicBezTo>
                  <a:cubicBezTo>
                    <a:pt x="1691" y="418"/>
                    <a:pt x="822" y="263"/>
                    <a:pt x="0" y="1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7"/>
            <p:cNvSpPr/>
            <p:nvPr/>
          </p:nvSpPr>
          <p:spPr>
            <a:xfrm>
              <a:off x="3395350" y="3195475"/>
              <a:ext cx="147375" cy="29600"/>
            </a:xfrm>
            <a:custGeom>
              <a:rect b="b" l="l" r="r" t="t"/>
              <a:pathLst>
                <a:path extrusionOk="0" h="1184" w="5895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560" y="1095"/>
                    <a:pt x="2989" y="1179"/>
                  </a:cubicBezTo>
                  <a:cubicBezTo>
                    <a:pt x="3048" y="1182"/>
                    <a:pt x="3105" y="1183"/>
                    <a:pt x="3162" y="1183"/>
                  </a:cubicBezTo>
                  <a:cubicBezTo>
                    <a:pt x="4481" y="1183"/>
                    <a:pt x="5310" y="428"/>
                    <a:pt x="5870" y="428"/>
                  </a:cubicBezTo>
                  <a:cubicBezTo>
                    <a:pt x="5878" y="428"/>
                    <a:pt x="5886" y="428"/>
                    <a:pt x="5894" y="429"/>
                  </a:cubicBezTo>
                  <a:cubicBezTo>
                    <a:pt x="5894" y="429"/>
                    <a:pt x="4731" y="99"/>
                    <a:pt x="3457" y="99"/>
                  </a:cubicBezTo>
                  <a:cubicBezTo>
                    <a:pt x="3239" y="99"/>
                    <a:pt x="3018" y="108"/>
                    <a:pt x="2799" y="131"/>
                  </a:cubicBezTo>
                  <a:cubicBezTo>
                    <a:pt x="2480" y="159"/>
                    <a:pt x="2162" y="174"/>
                    <a:pt x="1844" y="174"/>
                  </a:cubicBezTo>
                  <a:cubicBezTo>
                    <a:pt x="1224" y="174"/>
                    <a:pt x="607" y="118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7"/>
            <p:cNvSpPr/>
            <p:nvPr/>
          </p:nvSpPr>
          <p:spPr>
            <a:xfrm>
              <a:off x="3371550" y="3261400"/>
              <a:ext cx="158975" cy="34325"/>
            </a:xfrm>
            <a:custGeom>
              <a:rect b="b" l="l" r="r" t="t"/>
              <a:pathLst>
                <a:path extrusionOk="0" h="1373" w="6359">
                  <a:moveTo>
                    <a:pt x="5273" y="0"/>
                  </a:moveTo>
                  <a:cubicBezTo>
                    <a:pt x="4632" y="0"/>
                    <a:pt x="3792" y="54"/>
                    <a:pt x="3000" y="268"/>
                  </a:cubicBezTo>
                  <a:cubicBezTo>
                    <a:pt x="2106" y="497"/>
                    <a:pt x="1181" y="616"/>
                    <a:pt x="254" y="616"/>
                  </a:cubicBezTo>
                  <a:cubicBezTo>
                    <a:pt x="169" y="616"/>
                    <a:pt x="85" y="615"/>
                    <a:pt x="0" y="613"/>
                  </a:cubicBezTo>
                  <a:lnTo>
                    <a:pt x="0" y="613"/>
                  </a:lnTo>
                  <a:cubicBezTo>
                    <a:pt x="0" y="613"/>
                    <a:pt x="1547" y="1372"/>
                    <a:pt x="2997" y="1372"/>
                  </a:cubicBezTo>
                  <a:cubicBezTo>
                    <a:pt x="3130" y="1372"/>
                    <a:pt x="3263" y="1366"/>
                    <a:pt x="3393" y="1352"/>
                  </a:cubicBezTo>
                  <a:cubicBezTo>
                    <a:pt x="4941" y="1197"/>
                    <a:pt x="5739" y="125"/>
                    <a:pt x="6358" y="54"/>
                  </a:cubicBezTo>
                  <a:cubicBezTo>
                    <a:pt x="6358" y="54"/>
                    <a:pt x="5915" y="0"/>
                    <a:pt x="5273" y="0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7"/>
            <p:cNvSpPr/>
            <p:nvPr/>
          </p:nvSpPr>
          <p:spPr>
            <a:xfrm>
              <a:off x="3345650" y="3324350"/>
              <a:ext cx="176525" cy="38050"/>
            </a:xfrm>
            <a:custGeom>
              <a:rect b="b" l="l" r="r" t="t"/>
              <a:pathLst>
                <a:path extrusionOk="0" h="1522" w="7061">
                  <a:moveTo>
                    <a:pt x="5858" y="0"/>
                  </a:moveTo>
                  <a:cubicBezTo>
                    <a:pt x="5147" y="0"/>
                    <a:pt x="4215" y="60"/>
                    <a:pt x="3334" y="298"/>
                  </a:cubicBezTo>
                  <a:cubicBezTo>
                    <a:pt x="2340" y="560"/>
                    <a:pt x="1316" y="682"/>
                    <a:pt x="281" y="682"/>
                  </a:cubicBezTo>
                  <a:cubicBezTo>
                    <a:pt x="187" y="682"/>
                    <a:pt x="94" y="681"/>
                    <a:pt x="0" y="679"/>
                  </a:cubicBezTo>
                  <a:lnTo>
                    <a:pt x="0" y="679"/>
                  </a:lnTo>
                  <a:cubicBezTo>
                    <a:pt x="0" y="679"/>
                    <a:pt x="1736" y="1522"/>
                    <a:pt x="3347" y="1522"/>
                  </a:cubicBezTo>
                  <a:cubicBezTo>
                    <a:pt x="3491" y="1522"/>
                    <a:pt x="3634" y="1515"/>
                    <a:pt x="3775" y="1501"/>
                  </a:cubicBezTo>
                  <a:cubicBezTo>
                    <a:pt x="5489" y="1322"/>
                    <a:pt x="6370" y="131"/>
                    <a:pt x="7061" y="60"/>
                  </a:cubicBezTo>
                  <a:cubicBezTo>
                    <a:pt x="7061" y="60"/>
                    <a:pt x="6570" y="0"/>
                    <a:pt x="5858" y="0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7"/>
            <p:cNvSpPr/>
            <p:nvPr/>
          </p:nvSpPr>
          <p:spPr>
            <a:xfrm>
              <a:off x="3346250" y="3377325"/>
              <a:ext cx="167000" cy="45500"/>
            </a:xfrm>
            <a:custGeom>
              <a:rect b="b" l="l" r="r" t="t"/>
              <a:pathLst>
                <a:path extrusionOk="0" h="1820" w="6680">
                  <a:moveTo>
                    <a:pt x="6672" y="1"/>
                  </a:moveTo>
                  <a:cubicBezTo>
                    <a:pt x="6541" y="1"/>
                    <a:pt x="4715" y="12"/>
                    <a:pt x="3143" y="620"/>
                  </a:cubicBezTo>
                  <a:cubicBezTo>
                    <a:pt x="2131" y="1001"/>
                    <a:pt x="1072" y="1251"/>
                    <a:pt x="0" y="1334"/>
                  </a:cubicBezTo>
                  <a:cubicBezTo>
                    <a:pt x="0" y="1334"/>
                    <a:pt x="1353" y="1819"/>
                    <a:pt x="2728" y="1819"/>
                  </a:cubicBezTo>
                  <a:cubicBezTo>
                    <a:pt x="3049" y="1819"/>
                    <a:pt x="3372" y="1793"/>
                    <a:pt x="3679" y="1727"/>
                  </a:cubicBezTo>
                  <a:cubicBezTo>
                    <a:pt x="5310" y="1370"/>
                    <a:pt x="6025" y="144"/>
                    <a:pt x="6679" y="1"/>
                  </a:cubicBezTo>
                  <a:cubicBezTo>
                    <a:pt x="6679" y="1"/>
                    <a:pt x="6677" y="1"/>
                    <a:pt x="6672" y="1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7"/>
            <p:cNvSpPr/>
            <p:nvPr/>
          </p:nvSpPr>
          <p:spPr>
            <a:xfrm>
              <a:off x="3364700" y="3436275"/>
              <a:ext cx="139325" cy="53525"/>
            </a:xfrm>
            <a:custGeom>
              <a:rect b="b" l="l" r="r" t="t"/>
              <a:pathLst>
                <a:path extrusionOk="0" h="2141" w="5573">
                  <a:moveTo>
                    <a:pt x="5572" y="0"/>
                  </a:moveTo>
                  <a:lnTo>
                    <a:pt x="5572" y="0"/>
                  </a:lnTo>
                  <a:cubicBezTo>
                    <a:pt x="5572" y="0"/>
                    <a:pt x="3929" y="238"/>
                    <a:pt x="2620" y="988"/>
                  </a:cubicBezTo>
                  <a:cubicBezTo>
                    <a:pt x="1798" y="1453"/>
                    <a:pt x="917" y="1798"/>
                    <a:pt x="0" y="2012"/>
                  </a:cubicBezTo>
                  <a:cubicBezTo>
                    <a:pt x="0" y="2012"/>
                    <a:pt x="652" y="2141"/>
                    <a:pt x="1465" y="2141"/>
                  </a:cubicBezTo>
                  <a:cubicBezTo>
                    <a:pt x="2029" y="2141"/>
                    <a:pt x="2671" y="2079"/>
                    <a:pt x="3227" y="1869"/>
                  </a:cubicBezTo>
                  <a:cubicBezTo>
                    <a:pt x="4584" y="1357"/>
                    <a:pt x="5037" y="203"/>
                    <a:pt x="5572" y="0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7"/>
            <p:cNvSpPr/>
            <p:nvPr/>
          </p:nvSpPr>
          <p:spPr>
            <a:xfrm>
              <a:off x="3398025" y="3500550"/>
              <a:ext cx="100925" cy="54275"/>
            </a:xfrm>
            <a:custGeom>
              <a:rect b="b" l="l" r="r" t="t"/>
              <a:pathLst>
                <a:path extrusionOk="0" h="2171" w="4037">
                  <a:moveTo>
                    <a:pt x="4037" y="1"/>
                  </a:moveTo>
                  <a:lnTo>
                    <a:pt x="4037" y="1"/>
                  </a:lnTo>
                  <a:cubicBezTo>
                    <a:pt x="3263" y="239"/>
                    <a:pt x="2537" y="608"/>
                    <a:pt x="1882" y="1084"/>
                  </a:cubicBezTo>
                  <a:cubicBezTo>
                    <a:pt x="1310" y="1537"/>
                    <a:pt x="668" y="1894"/>
                    <a:pt x="1" y="2168"/>
                  </a:cubicBezTo>
                  <a:cubicBezTo>
                    <a:pt x="1" y="2168"/>
                    <a:pt x="63" y="2171"/>
                    <a:pt x="172" y="2171"/>
                  </a:cubicBezTo>
                  <a:cubicBezTo>
                    <a:pt x="586" y="2171"/>
                    <a:pt x="1667" y="2126"/>
                    <a:pt x="2442" y="1692"/>
                  </a:cubicBezTo>
                  <a:cubicBezTo>
                    <a:pt x="3418" y="1156"/>
                    <a:pt x="3644" y="227"/>
                    <a:pt x="4037" y="1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7"/>
            <p:cNvSpPr/>
            <p:nvPr/>
          </p:nvSpPr>
          <p:spPr>
            <a:xfrm>
              <a:off x="3449300" y="3499025"/>
              <a:ext cx="66150" cy="36450"/>
            </a:xfrm>
            <a:custGeom>
              <a:rect b="b" l="l" r="r" t="t"/>
              <a:pathLst>
                <a:path extrusionOk="0" h="1458" w="2646">
                  <a:moveTo>
                    <a:pt x="2240" y="0"/>
                  </a:moveTo>
                  <a:cubicBezTo>
                    <a:pt x="1966" y="0"/>
                    <a:pt x="1710" y="134"/>
                    <a:pt x="1486" y="324"/>
                  </a:cubicBezTo>
                  <a:cubicBezTo>
                    <a:pt x="1010" y="729"/>
                    <a:pt x="617" y="1169"/>
                    <a:pt x="21" y="1419"/>
                  </a:cubicBezTo>
                  <a:cubicBezTo>
                    <a:pt x="1" y="1429"/>
                    <a:pt x="16" y="1457"/>
                    <a:pt x="35" y="1457"/>
                  </a:cubicBezTo>
                  <a:cubicBezTo>
                    <a:pt x="39" y="1457"/>
                    <a:pt x="42" y="1457"/>
                    <a:pt x="45" y="1455"/>
                  </a:cubicBezTo>
                  <a:cubicBezTo>
                    <a:pt x="414" y="1312"/>
                    <a:pt x="772" y="1098"/>
                    <a:pt x="1081" y="836"/>
                  </a:cubicBezTo>
                  <a:cubicBezTo>
                    <a:pt x="1400" y="566"/>
                    <a:pt x="1750" y="154"/>
                    <a:pt x="2175" y="154"/>
                  </a:cubicBezTo>
                  <a:cubicBezTo>
                    <a:pt x="2274" y="154"/>
                    <a:pt x="2378" y="177"/>
                    <a:pt x="2486" y="229"/>
                  </a:cubicBezTo>
                  <a:cubicBezTo>
                    <a:pt x="2494" y="230"/>
                    <a:pt x="2502" y="231"/>
                    <a:pt x="2510" y="231"/>
                  </a:cubicBezTo>
                  <a:cubicBezTo>
                    <a:pt x="2601" y="231"/>
                    <a:pt x="2645" y="106"/>
                    <a:pt x="2557" y="62"/>
                  </a:cubicBezTo>
                  <a:cubicBezTo>
                    <a:pt x="2450" y="19"/>
                    <a:pt x="2343" y="0"/>
                    <a:pt x="2240" y="0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7"/>
            <p:cNvSpPr/>
            <p:nvPr/>
          </p:nvSpPr>
          <p:spPr>
            <a:xfrm>
              <a:off x="3505200" y="3517225"/>
              <a:ext cx="60675" cy="56950"/>
            </a:xfrm>
            <a:custGeom>
              <a:rect b="b" l="l" r="r" t="t"/>
              <a:pathLst>
                <a:path extrusionOk="0" h="2278" w="2427">
                  <a:moveTo>
                    <a:pt x="131" y="1"/>
                  </a:moveTo>
                  <a:cubicBezTo>
                    <a:pt x="0" y="1"/>
                    <a:pt x="36" y="203"/>
                    <a:pt x="167" y="203"/>
                  </a:cubicBezTo>
                  <a:cubicBezTo>
                    <a:pt x="762" y="203"/>
                    <a:pt x="1203" y="953"/>
                    <a:pt x="1524" y="1370"/>
                  </a:cubicBezTo>
                  <a:cubicBezTo>
                    <a:pt x="1786" y="1703"/>
                    <a:pt x="2072" y="2001"/>
                    <a:pt x="2393" y="2275"/>
                  </a:cubicBezTo>
                  <a:cubicBezTo>
                    <a:pt x="2398" y="2277"/>
                    <a:pt x="2402" y="2278"/>
                    <a:pt x="2405" y="2278"/>
                  </a:cubicBezTo>
                  <a:cubicBezTo>
                    <a:pt x="2421" y="2278"/>
                    <a:pt x="2427" y="2258"/>
                    <a:pt x="2417" y="2239"/>
                  </a:cubicBezTo>
                  <a:cubicBezTo>
                    <a:pt x="1929" y="1810"/>
                    <a:pt x="1607" y="1251"/>
                    <a:pt x="1226" y="727"/>
                  </a:cubicBezTo>
                  <a:cubicBezTo>
                    <a:pt x="953" y="322"/>
                    <a:pt x="655" y="1"/>
                    <a:pt x="131" y="1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7"/>
            <p:cNvSpPr/>
            <p:nvPr/>
          </p:nvSpPr>
          <p:spPr>
            <a:xfrm>
              <a:off x="3433825" y="3435975"/>
              <a:ext cx="163850" cy="67375"/>
            </a:xfrm>
            <a:custGeom>
              <a:rect b="b" l="l" r="r" t="t"/>
              <a:pathLst>
                <a:path extrusionOk="0" h="2695" w="6554">
                  <a:moveTo>
                    <a:pt x="2937" y="0"/>
                  </a:moveTo>
                  <a:cubicBezTo>
                    <a:pt x="2655" y="0"/>
                    <a:pt x="2357" y="117"/>
                    <a:pt x="2081" y="238"/>
                  </a:cubicBezTo>
                  <a:cubicBezTo>
                    <a:pt x="1760" y="381"/>
                    <a:pt x="1450" y="560"/>
                    <a:pt x="1176" y="762"/>
                  </a:cubicBezTo>
                  <a:cubicBezTo>
                    <a:pt x="807" y="1012"/>
                    <a:pt x="426" y="1215"/>
                    <a:pt x="21" y="1381"/>
                  </a:cubicBezTo>
                  <a:cubicBezTo>
                    <a:pt x="1" y="1381"/>
                    <a:pt x="15" y="1408"/>
                    <a:pt x="28" y="1408"/>
                  </a:cubicBezTo>
                  <a:cubicBezTo>
                    <a:pt x="30" y="1408"/>
                    <a:pt x="32" y="1407"/>
                    <a:pt x="33" y="1405"/>
                  </a:cubicBezTo>
                  <a:cubicBezTo>
                    <a:pt x="498" y="1262"/>
                    <a:pt x="950" y="1048"/>
                    <a:pt x="1367" y="774"/>
                  </a:cubicBezTo>
                  <a:cubicBezTo>
                    <a:pt x="1717" y="544"/>
                    <a:pt x="2349" y="154"/>
                    <a:pt x="2871" y="154"/>
                  </a:cubicBezTo>
                  <a:cubicBezTo>
                    <a:pt x="3077" y="154"/>
                    <a:pt x="3266" y="214"/>
                    <a:pt x="3415" y="369"/>
                  </a:cubicBezTo>
                  <a:cubicBezTo>
                    <a:pt x="3427" y="381"/>
                    <a:pt x="3450" y="393"/>
                    <a:pt x="3474" y="393"/>
                  </a:cubicBezTo>
                  <a:cubicBezTo>
                    <a:pt x="3438" y="405"/>
                    <a:pt x="3415" y="417"/>
                    <a:pt x="3379" y="441"/>
                  </a:cubicBezTo>
                  <a:cubicBezTo>
                    <a:pt x="3298" y="491"/>
                    <a:pt x="3363" y="594"/>
                    <a:pt x="3443" y="594"/>
                  </a:cubicBezTo>
                  <a:cubicBezTo>
                    <a:pt x="3457" y="594"/>
                    <a:pt x="3472" y="591"/>
                    <a:pt x="3486" y="584"/>
                  </a:cubicBezTo>
                  <a:cubicBezTo>
                    <a:pt x="3556" y="542"/>
                    <a:pt x="3630" y="523"/>
                    <a:pt x="3707" y="523"/>
                  </a:cubicBezTo>
                  <a:cubicBezTo>
                    <a:pt x="4244" y="523"/>
                    <a:pt x="4910" y="1433"/>
                    <a:pt x="5212" y="1715"/>
                  </a:cubicBezTo>
                  <a:cubicBezTo>
                    <a:pt x="5605" y="2096"/>
                    <a:pt x="6046" y="2417"/>
                    <a:pt x="6522" y="2691"/>
                  </a:cubicBezTo>
                  <a:cubicBezTo>
                    <a:pt x="6527" y="2693"/>
                    <a:pt x="6531" y="2694"/>
                    <a:pt x="6534" y="2694"/>
                  </a:cubicBezTo>
                  <a:cubicBezTo>
                    <a:pt x="6549" y="2694"/>
                    <a:pt x="6553" y="2677"/>
                    <a:pt x="6534" y="2667"/>
                  </a:cubicBezTo>
                  <a:cubicBezTo>
                    <a:pt x="5784" y="2215"/>
                    <a:pt x="5236" y="1536"/>
                    <a:pt x="4641" y="917"/>
                  </a:cubicBezTo>
                  <a:cubicBezTo>
                    <a:pt x="4382" y="658"/>
                    <a:pt x="4068" y="335"/>
                    <a:pt x="3708" y="335"/>
                  </a:cubicBezTo>
                  <a:cubicBezTo>
                    <a:pt x="3655" y="335"/>
                    <a:pt x="3601" y="342"/>
                    <a:pt x="3546" y="357"/>
                  </a:cubicBezTo>
                  <a:cubicBezTo>
                    <a:pt x="3581" y="334"/>
                    <a:pt x="3581" y="286"/>
                    <a:pt x="3546" y="262"/>
                  </a:cubicBezTo>
                  <a:cubicBezTo>
                    <a:pt x="3364" y="70"/>
                    <a:pt x="3155" y="0"/>
                    <a:pt x="2937" y="0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7"/>
            <p:cNvSpPr/>
            <p:nvPr/>
          </p:nvSpPr>
          <p:spPr>
            <a:xfrm>
              <a:off x="3410525" y="3375750"/>
              <a:ext cx="201800" cy="64150"/>
            </a:xfrm>
            <a:custGeom>
              <a:rect b="b" l="l" r="r" t="t"/>
              <a:pathLst>
                <a:path extrusionOk="0" h="2566" w="8072">
                  <a:moveTo>
                    <a:pt x="3694" y="0"/>
                  </a:moveTo>
                  <a:cubicBezTo>
                    <a:pt x="3334" y="0"/>
                    <a:pt x="2969" y="91"/>
                    <a:pt x="2644" y="242"/>
                  </a:cubicBezTo>
                  <a:cubicBezTo>
                    <a:pt x="2251" y="433"/>
                    <a:pt x="1906" y="719"/>
                    <a:pt x="1525" y="945"/>
                  </a:cubicBezTo>
                  <a:cubicBezTo>
                    <a:pt x="1060" y="1219"/>
                    <a:pt x="525" y="1350"/>
                    <a:pt x="1" y="1504"/>
                  </a:cubicBezTo>
                  <a:cubicBezTo>
                    <a:pt x="1" y="1504"/>
                    <a:pt x="1" y="1516"/>
                    <a:pt x="1" y="1516"/>
                  </a:cubicBezTo>
                  <a:cubicBezTo>
                    <a:pt x="739" y="1397"/>
                    <a:pt x="1430" y="1135"/>
                    <a:pt x="2073" y="766"/>
                  </a:cubicBezTo>
                  <a:cubicBezTo>
                    <a:pt x="2559" y="473"/>
                    <a:pt x="3146" y="199"/>
                    <a:pt x="3709" y="199"/>
                  </a:cubicBezTo>
                  <a:cubicBezTo>
                    <a:pt x="4014" y="199"/>
                    <a:pt x="4313" y="280"/>
                    <a:pt x="4585" y="480"/>
                  </a:cubicBezTo>
                  <a:cubicBezTo>
                    <a:pt x="4597" y="492"/>
                    <a:pt x="4609" y="504"/>
                    <a:pt x="4632" y="516"/>
                  </a:cubicBezTo>
                  <a:lnTo>
                    <a:pt x="4644" y="528"/>
                  </a:lnTo>
                  <a:cubicBezTo>
                    <a:pt x="4668" y="540"/>
                    <a:pt x="4680" y="552"/>
                    <a:pt x="4692" y="564"/>
                  </a:cubicBezTo>
                  <a:cubicBezTo>
                    <a:pt x="4710" y="582"/>
                    <a:pt x="4734" y="591"/>
                    <a:pt x="4757" y="591"/>
                  </a:cubicBezTo>
                  <a:cubicBezTo>
                    <a:pt x="4781" y="591"/>
                    <a:pt x="4805" y="582"/>
                    <a:pt x="4823" y="564"/>
                  </a:cubicBezTo>
                  <a:cubicBezTo>
                    <a:pt x="4870" y="564"/>
                    <a:pt x="4918" y="564"/>
                    <a:pt x="4966" y="576"/>
                  </a:cubicBezTo>
                  <a:cubicBezTo>
                    <a:pt x="5180" y="623"/>
                    <a:pt x="5382" y="707"/>
                    <a:pt x="5561" y="826"/>
                  </a:cubicBezTo>
                  <a:cubicBezTo>
                    <a:pt x="5847" y="1028"/>
                    <a:pt x="6121" y="1242"/>
                    <a:pt x="6371" y="1481"/>
                  </a:cubicBezTo>
                  <a:cubicBezTo>
                    <a:pt x="6883" y="1885"/>
                    <a:pt x="7430" y="2243"/>
                    <a:pt x="8014" y="2564"/>
                  </a:cubicBezTo>
                  <a:cubicBezTo>
                    <a:pt x="8018" y="2565"/>
                    <a:pt x="8022" y="2566"/>
                    <a:pt x="8026" y="2566"/>
                  </a:cubicBezTo>
                  <a:cubicBezTo>
                    <a:pt x="8063" y="2566"/>
                    <a:pt x="8071" y="2515"/>
                    <a:pt x="8049" y="2505"/>
                  </a:cubicBezTo>
                  <a:cubicBezTo>
                    <a:pt x="7407" y="2124"/>
                    <a:pt x="6799" y="1683"/>
                    <a:pt x="6264" y="1171"/>
                  </a:cubicBezTo>
                  <a:cubicBezTo>
                    <a:pt x="6049" y="957"/>
                    <a:pt x="5799" y="766"/>
                    <a:pt x="5549" y="600"/>
                  </a:cubicBezTo>
                  <a:cubicBezTo>
                    <a:pt x="5430" y="528"/>
                    <a:pt x="5299" y="469"/>
                    <a:pt x="5156" y="421"/>
                  </a:cubicBezTo>
                  <a:lnTo>
                    <a:pt x="5001" y="385"/>
                  </a:lnTo>
                  <a:cubicBezTo>
                    <a:pt x="4972" y="367"/>
                    <a:pt x="4939" y="358"/>
                    <a:pt x="4908" y="358"/>
                  </a:cubicBezTo>
                  <a:cubicBezTo>
                    <a:pt x="4876" y="358"/>
                    <a:pt x="4847" y="367"/>
                    <a:pt x="4823" y="385"/>
                  </a:cubicBezTo>
                  <a:cubicBezTo>
                    <a:pt x="4495" y="114"/>
                    <a:pt x="4098" y="0"/>
                    <a:pt x="3694" y="0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7"/>
            <p:cNvSpPr/>
            <p:nvPr/>
          </p:nvSpPr>
          <p:spPr>
            <a:xfrm>
              <a:off x="3436425" y="3322425"/>
              <a:ext cx="183275" cy="41000"/>
            </a:xfrm>
            <a:custGeom>
              <a:rect b="b" l="l" r="r" t="t"/>
              <a:pathLst>
                <a:path extrusionOk="0" h="1640" w="7331">
                  <a:moveTo>
                    <a:pt x="3073" y="1"/>
                  </a:moveTo>
                  <a:cubicBezTo>
                    <a:pt x="2890" y="1"/>
                    <a:pt x="2704" y="29"/>
                    <a:pt x="2525" y="77"/>
                  </a:cubicBezTo>
                  <a:cubicBezTo>
                    <a:pt x="2168" y="196"/>
                    <a:pt x="1822" y="327"/>
                    <a:pt x="1477" y="482"/>
                  </a:cubicBezTo>
                  <a:cubicBezTo>
                    <a:pt x="1013" y="673"/>
                    <a:pt x="525" y="792"/>
                    <a:pt x="24" y="851"/>
                  </a:cubicBezTo>
                  <a:cubicBezTo>
                    <a:pt x="1" y="851"/>
                    <a:pt x="1" y="899"/>
                    <a:pt x="24" y="899"/>
                  </a:cubicBezTo>
                  <a:cubicBezTo>
                    <a:pt x="679" y="851"/>
                    <a:pt x="1310" y="708"/>
                    <a:pt x="1918" y="458"/>
                  </a:cubicBezTo>
                  <a:cubicBezTo>
                    <a:pt x="2278" y="317"/>
                    <a:pt x="2660" y="196"/>
                    <a:pt x="3030" y="196"/>
                  </a:cubicBezTo>
                  <a:cubicBezTo>
                    <a:pt x="3345" y="196"/>
                    <a:pt x="3651" y="283"/>
                    <a:pt x="3930" y="518"/>
                  </a:cubicBezTo>
                  <a:cubicBezTo>
                    <a:pt x="3942" y="542"/>
                    <a:pt x="3977" y="542"/>
                    <a:pt x="4001" y="542"/>
                  </a:cubicBezTo>
                  <a:cubicBezTo>
                    <a:pt x="4008" y="545"/>
                    <a:pt x="4015" y="547"/>
                    <a:pt x="4022" y="547"/>
                  </a:cubicBezTo>
                  <a:cubicBezTo>
                    <a:pt x="4039" y="547"/>
                    <a:pt x="4056" y="538"/>
                    <a:pt x="4073" y="530"/>
                  </a:cubicBezTo>
                  <a:cubicBezTo>
                    <a:pt x="4199" y="422"/>
                    <a:pt x="4343" y="379"/>
                    <a:pt x="4496" y="379"/>
                  </a:cubicBezTo>
                  <a:cubicBezTo>
                    <a:pt x="4950" y="379"/>
                    <a:pt x="5482" y="757"/>
                    <a:pt x="5847" y="935"/>
                  </a:cubicBezTo>
                  <a:cubicBezTo>
                    <a:pt x="6323" y="1173"/>
                    <a:pt x="6787" y="1411"/>
                    <a:pt x="7275" y="1637"/>
                  </a:cubicBezTo>
                  <a:cubicBezTo>
                    <a:pt x="7279" y="1638"/>
                    <a:pt x="7283" y="1639"/>
                    <a:pt x="7287" y="1639"/>
                  </a:cubicBezTo>
                  <a:cubicBezTo>
                    <a:pt x="7316" y="1639"/>
                    <a:pt x="7331" y="1600"/>
                    <a:pt x="7299" y="1590"/>
                  </a:cubicBezTo>
                  <a:cubicBezTo>
                    <a:pt x="6656" y="1220"/>
                    <a:pt x="5990" y="875"/>
                    <a:pt x="5335" y="530"/>
                  </a:cubicBezTo>
                  <a:cubicBezTo>
                    <a:pt x="5055" y="386"/>
                    <a:pt x="4749" y="221"/>
                    <a:pt x="4456" y="221"/>
                  </a:cubicBezTo>
                  <a:cubicBezTo>
                    <a:pt x="4312" y="221"/>
                    <a:pt x="4170" y="261"/>
                    <a:pt x="4037" y="363"/>
                  </a:cubicBezTo>
                  <a:cubicBezTo>
                    <a:pt x="3770" y="104"/>
                    <a:pt x="3426" y="1"/>
                    <a:pt x="3073" y="1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7"/>
            <p:cNvSpPr/>
            <p:nvPr/>
          </p:nvSpPr>
          <p:spPr>
            <a:xfrm>
              <a:off x="3442975" y="3261025"/>
              <a:ext cx="176325" cy="32875"/>
            </a:xfrm>
            <a:custGeom>
              <a:rect b="b" l="l" r="r" t="t"/>
              <a:pathLst>
                <a:path extrusionOk="0" h="1315" w="7053">
                  <a:moveTo>
                    <a:pt x="3248" y="1"/>
                  </a:moveTo>
                  <a:cubicBezTo>
                    <a:pt x="2991" y="1"/>
                    <a:pt x="2728" y="49"/>
                    <a:pt x="2465" y="128"/>
                  </a:cubicBezTo>
                  <a:cubicBezTo>
                    <a:pt x="2084" y="247"/>
                    <a:pt x="1727" y="414"/>
                    <a:pt x="1358" y="545"/>
                  </a:cubicBezTo>
                  <a:cubicBezTo>
                    <a:pt x="917" y="688"/>
                    <a:pt x="465" y="795"/>
                    <a:pt x="13" y="855"/>
                  </a:cubicBezTo>
                  <a:cubicBezTo>
                    <a:pt x="1" y="855"/>
                    <a:pt x="1" y="867"/>
                    <a:pt x="13" y="867"/>
                  </a:cubicBezTo>
                  <a:cubicBezTo>
                    <a:pt x="632" y="831"/>
                    <a:pt x="1239" y="712"/>
                    <a:pt x="1822" y="509"/>
                  </a:cubicBezTo>
                  <a:cubicBezTo>
                    <a:pt x="2269" y="348"/>
                    <a:pt x="2747" y="174"/>
                    <a:pt x="3212" y="174"/>
                  </a:cubicBezTo>
                  <a:cubicBezTo>
                    <a:pt x="3503" y="174"/>
                    <a:pt x="3790" y="242"/>
                    <a:pt x="4061" y="426"/>
                  </a:cubicBezTo>
                  <a:cubicBezTo>
                    <a:pt x="4073" y="432"/>
                    <a:pt x="4087" y="435"/>
                    <a:pt x="4104" y="435"/>
                  </a:cubicBezTo>
                  <a:cubicBezTo>
                    <a:pt x="4120" y="435"/>
                    <a:pt x="4138" y="432"/>
                    <a:pt x="4156" y="426"/>
                  </a:cubicBezTo>
                  <a:lnTo>
                    <a:pt x="4156" y="426"/>
                  </a:lnTo>
                  <a:cubicBezTo>
                    <a:pt x="4108" y="450"/>
                    <a:pt x="4061" y="497"/>
                    <a:pt x="4025" y="533"/>
                  </a:cubicBezTo>
                  <a:cubicBezTo>
                    <a:pt x="3964" y="584"/>
                    <a:pt x="4015" y="660"/>
                    <a:pt x="4076" y="660"/>
                  </a:cubicBezTo>
                  <a:cubicBezTo>
                    <a:pt x="4086" y="660"/>
                    <a:pt x="4097" y="658"/>
                    <a:pt x="4108" y="652"/>
                  </a:cubicBezTo>
                  <a:cubicBezTo>
                    <a:pt x="4381" y="474"/>
                    <a:pt x="4655" y="401"/>
                    <a:pt x="4927" y="401"/>
                  </a:cubicBezTo>
                  <a:cubicBezTo>
                    <a:pt x="5654" y="401"/>
                    <a:pt x="6366" y="917"/>
                    <a:pt x="6990" y="1307"/>
                  </a:cubicBezTo>
                  <a:cubicBezTo>
                    <a:pt x="6998" y="1313"/>
                    <a:pt x="7006" y="1315"/>
                    <a:pt x="7014" y="1315"/>
                  </a:cubicBezTo>
                  <a:cubicBezTo>
                    <a:pt x="7038" y="1315"/>
                    <a:pt x="7053" y="1290"/>
                    <a:pt x="7025" y="1271"/>
                  </a:cubicBezTo>
                  <a:cubicBezTo>
                    <a:pt x="6473" y="894"/>
                    <a:pt x="5615" y="196"/>
                    <a:pt x="4835" y="196"/>
                  </a:cubicBezTo>
                  <a:cubicBezTo>
                    <a:pt x="4612" y="196"/>
                    <a:pt x="4396" y="253"/>
                    <a:pt x="4195" y="391"/>
                  </a:cubicBezTo>
                  <a:lnTo>
                    <a:pt x="4195" y="391"/>
                  </a:lnTo>
                  <a:cubicBezTo>
                    <a:pt x="4227" y="361"/>
                    <a:pt x="4222" y="303"/>
                    <a:pt x="4180" y="271"/>
                  </a:cubicBezTo>
                  <a:cubicBezTo>
                    <a:pt x="3887" y="78"/>
                    <a:pt x="3573" y="1"/>
                    <a:pt x="3248" y="1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7"/>
            <p:cNvSpPr/>
            <p:nvPr/>
          </p:nvSpPr>
          <p:spPr>
            <a:xfrm>
              <a:off x="3463525" y="3202400"/>
              <a:ext cx="187250" cy="31925"/>
            </a:xfrm>
            <a:custGeom>
              <a:rect b="b" l="l" r="r" t="t"/>
              <a:pathLst>
                <a:path extrusionOk="0" h="1277" w="7490">
                  <a:moveTo>
                    <a:pt x="2565" y="0"/>
                  </a:moveTo>
                  <a:cubicBezTo>
                    <a:pt x="2464" y="0"/>
                    <a:pt x="2363" y="8"/>
                    <a:pt x="2262" y="21"/>
                  </a:cubicBezTo>
                  <a:cubicBezTo>
                    <a:pt x="1512" y="116"/>
                    <a:pt x="774" y="259"/>
                    <a:pt x="24" y="318"/>
                  </a:cubicBezTo>
                  <a:cubicBezTo>
                    <a:pt x="0" y="318"/>
                    <a:pt x="12" y="366"/>
                    <a:pt x="24" y="366"/>
                  </a:cubicBezTo>
                  <a:cubicBezTo>
                    <a:pt x="584" y="330"/>
                    <a:pt x="1131" y="271"/>
                    <a:pt x="1679" y="223"/>
                  </a:cubicBezTo>
                  <a:cubicBezTo>
                    <a:pt x="1938" y="203"/>
                    <a:pt x="2209" y="165"/>
                    <a:pt x="2470" y="165"/>
                  </a:cubicBezTo>
                  <a:cubicBezTo>
                    <a:pt x="2833" y="165"/>
                    <a:pt x="3178" y="240"/>
                    <a:pt x="3441" y="545"/>
                  </a:cubicBezTo>
                  <a:cubicBezTo>
                    <a:pt x="3465" y="568"/>
                    <a:pt x="3495" y="580"/>
                    <a:pt x="3524" y="580"/>
                  </a:cubicBezTo>
                  <a:cubicBezTo>
                    <a:pt x="3554" y="580"/>
                    <a:pt x="3584" y="568"/>
                    <a:pt x="3608" y="545"/>
                  </a:cubicBezTo>
                  <a:cubicBezTo>
                    <a:pt x="3799" y="378"/>
                    <a:pt x="4003" y="315"/>
                    <a:pt x="4214" y="315"/>
                  </a:cubicBezTo>
                  <a:cubicBezTo>
                    <a:pt x="4712" y="315"/>
                    <a:pt x="5243" y="670"/>
                    <a:pt x="5703" y="854"/>
                  </a:cubicBezTo>
                  <a:cubicBezTo>
                    <a:pt x="6214" y="1061"/>
                    <a:pt x="6745" y="1277"/>
                    <a:pt x="7295" y="1277"/>
                  </a:cubicBezTo>
                  <a:cubicBezTo>
                    <a:pt x="7348" y="1277"/>
                    <a:pt x="7400" y="1275"/>
                    <a:pt x="7453" y="1271"/>
                  </a:cubicBezTo>
                  <a:cubicBezTo>
                    <a:pt x="7489" y="1259"/>
                    <a:pt x="7489" y="1199"/>
                    <a:pt x="7453" y="1199"/>
                  </a:cubicBezTo>
                  <a:cubicBezTo>
                    <a:pt x="6489" y="1176"/>
                    <a:pt x="5727" y="664"/>
                    <a:pt x="4882" y="283"/>
                  </a:cubicBezTo>
                  <a:cubicBezTo>
                    <a:pt x="4645" y="179"/>
                    <a:pt x="4415" y="114"/>
                    <a:pt x="4195" y="114"/>
                  </a:cubicBezTo>
                  <a:cubicBezTo>
                    <a:pt x="3961" y="114"/>
                    <a:pt x="3739" y="188"/>
                    <a:pt x="3536" y="366"/>
                  </a:cubicBezTo>
                  <a:cubicBezTo>
                    <a:pt x="3275" y="96"/>
                    <a:pt x="2927" y="0"/>
                    <a:pt x="2565" y="0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7"/>
            <p:cNvSpPr/>
            <p:nvPr/>
          </p:nvSpPr>
          <p:spPr>
            <a:xfrm>
              <a:off x="3459950" y="3149025"/>
              <a:ext cx="189025" cy="28300"/>
            </a:xfrm>
            <a:custGeom>
              <a:rect b="b" l="l" r="r" t="t"/>
              <a:pathLst>
                <a:path extrusionOk="0" h="1132" w="7561">
                  <a:moveTo>
                    <a:pt x="12" y="1"/>
                  </a:moveTo>
                  <a:cubicBezTo>
                    <a:pt x="0" y="1"/>
                    <a:pt x="0" y="13"/>
                    <a:pt x="12" y="13"/>
                  </a:cubicBezTo>
                  <a:cubicBezTo>
                    <a:pt x="536" y="298"/>
                    <a:pt x="1143" y="310"/>
                    <a:pt x="1727" y="358"/>
                  </a:cubicBezTo>
                  <a:cubicBezTo>
                    <a:pt x="2048" y="382"/>
                    <a:pt x="2358" y="405"/>
                    <a:pt x="2679" y="429"/>
                  </a:cubicBezTo>
                  <a:cubicBezTo>
                    <a:pt x="3084" y="453"/>
                    <a:pt x="3596" y="429"/>
                    <a:pt x="3810" y="870"/>
                  </a:cubicBezTo>
                  <a:cubicBezTo>
                    <a:pt x="3826" y="916"/>
                    <a:pt x="3871" y="942"/>
                    <a:pt x="3917" y="942"/>
                  </a:cubicBezTo>
                  <a:cubicBezTo>
                    <a:pt x="3942" y="942"/>
                    <a:pt x="3968" y="934"/>
                    <a:pt x="3989" y="917"/>
                  </a:cubicBezTo>
                  <a:lnTo>
                    <a:pt x="4013" y="917"/>
                  </a:lnTo>
                  <a:cubicBezTo>
                    <a:pt x="4247" y="774"/>
                    <a:pt x="4498" y="723"/>
                    <a:pt x="4755" y="723"/>
                  </a:cubicBezTo>
                  <a:cubicBezTo>
                    <a:pt x="5137" y="723"/>
                    <a:pt x="5530" y="837"/>
                    <a:pt x="5894" y="929"/>
                  </a:cubicBezTo>
                  <a:cubicBezTo>
                    <a:pt x="6430" y="1048"/>
                    <a:pt x="6977" y="1120"/>
                    <a:pt x="7525" y="1132"/>
                  </a:cubicBezTo>
                  <a:cubicBezTo>
                    <a:pt x="7549" y="1120"/>
                    <a:pt x="7561" y="1096"/>
                    <a:pt x="7537" y="1096"/>
                  </a:cubicBezTo>
                  <a:cubicBezTo>
                    <a:pt x="6763" y="1036"/>
                    <a:pt x="6061" y="798"/>
                    <a:pt x="5322" y="608"/>
                  </a:cubicBezTo>
                  <a:cubicBezTo>
                    <a:pt x="5139" y="550"/>
                    <a:pt x="4952" y="521"/>
                    <a:pt x="4766" y="521"/>
                  </a:cubicBezTo>
                  <a:cubicBezTo>
                    <a:pt x="4493" y="521"/>
                    <a:pt x="4225" y="583"/>
                    <a:pt x="3977" y="703"/>
                  </a:cubicBezTo>
                  <a:cubicBezTo>
                    <a:pt x="3679" y="227"/>
                    <a:pt x="3060" y="274"/>
                    <a:pt x="2536" y="263"/>
                  </a:cubicBezTo>
                  <a:cubicBezTo>
                    <a:pt x="1691" y="227"/>
                    <a:pt x="822" y="274"/>
                    <a:pt x="12" y="1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7"/>
            <p:cNvSpPr/>
            <p:nvPr/>
          </p:nvSpPr>
          <p:spPr>
            <a:xfrm>
              <a:off x="3486150" y="3101700"/>
              <a:ext cx="143175" cy="17775"/>
            </a:xfrm>
            <a:custGeom>
              <a:rect b="b" l="l" r="r" t="t"/>
              <a:pathLst>
                <a:path extrusionOk="0" h="711" w="5727">
                  <a:moveTo>
                    <a:pt x="24" y="1"/>
                  </a:moveTo>
                  <a:cubicBezTo>
                    <a:pt x="0" y="1"/>
                    <a:pt x="0" y="24"/>
                    <a:pt x="24" y="24"/>
                  </a:cubicBezTo>
                  <a:cubicBezTo>
                    <a:pt x="524" y="155"/>
                    <a:pt x="1036" y="286"/>
                    <a:pt x="1548" y="370"/>
                  </a:cubicBezTo>
                  <a:cubicBezTo>
                    <a:pt x="2060" y="465"/>
                    <a:pt x="2619" y="441"/>
                    <a:pt x="3072" y="667"/>
                  </a:cubicBezTo>
                  <a:cubicBezTo>
                    <a:pt x="3084" y="673"/>
                    <a:pt x="3093" y="676"/>
                    <a:pt x="3102" y="676"/>
                  </a:cubicBezTo>
                  <a:cubicBezTo>
                    <a:pt x="3111" y="676"/>
                    <a:pt x="3119" y="673"/>
                    <a:pt x="3131" y="667"/>
                  </a:cubicBezTo>
                  <a:cubicBezTo>
                    <a:pt x="3143" y="679"/>
                    <a:pt x="3155" y="691"/>
                    <a:pt x="3179" y="691"/>
                  </a:cubicBezTo>
                  <a:cubicBezTo>
                    <a:pt x="3377" y="664"/>
                    <a:pt x="3574" y="654"/>
                    <a:pt x="3770" y="654"/>
                  </a:cubicBezTo>
                  <a:cubicBezTo>
                    <a:pt x="4241" y="654"/>
                    <a:pt x="4708" y="710"/>
                    <a:pt x="5177" y="710"/>
                  </a:cubicBezTo>
                  <a:cubicBezTo>
                    <a:pt x="5356" y="710"/>
                    <a:pt x="5535" y="702"/>
                    <a:pt x="5715" y="679"/>
                  </a:cubicBezTo>
                  <a:cubicBezTo>
                    <a:pt x="5727" y="667"/>
                    <a:pt x="5727" y="643"/>
                    <a:pt x="5703" y="643"/>
                  </a:cubicBezTo>
                  <a:cubicBezTo>
                    <a:pt x="5640" y="647"/>
                    <a:pt x="5576" y="649"/>
                    <a:pt x="5513" y="649"/>
                  </a:cubicBezTo>
                  <a:cubicBezTo>
                    <a:pt x="4945" y="649"/>
                    <a:pt x="4365" y="520"/>
                    <a:pt x="3796" y="520"/>
                  </a:cubicBezTo>
                  <a:cubicBezTo>
                    <a:pt x="3588" y="520"/>
                    <a:pt x="3382" y="537"/>
                    <a:pt x="3179" y="584"/>
                  </a:cubicBezTo>
                  <a:cubicBezTo>
                    <a:pt x="3179" y="560"/>
                    <a:pt x="3155" y="536"/>
                    <a:pt x="3131" y="524"/>
                  </a:cubicBezTo>
                  <a:cubicBezTo>
                    <a:pt x="2715" y="298"/>
                    <a:pt x="2191" y="310"/>
                    <a:pt x="1726" y="251"/>
                  </a:cubicBezTo>
                  <a:cubicBezTo>
                    <a:pt x="1155" y="179"/>
                    <a:pt x="583" y="96"/>
                    <a:pt x="24" y="1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7"/>
            <p:cNvSpPr/>
            <p:nvPr/>
          </p:nvSpPr>
          <p:spPr>
            <a:xfrm>
              <a:off x="3482950" y="3046500"/>
              <a:ext cx="85375" cy="45800"/>
            </a:xfrm>
            <a:custGeom>
              <a:rect b="b" l="l" r="r" t="t"/>
              <a:pathLst>
                <a:path extrusionOk="0" h="1832" w="3415">
                  <a:moveTo>
                    <a:pt x="20" y="1"/>
                  </a:moveTo>
                  <a:cubicBezTo>
                    <a:pt x="10" y="1"/>
                    <a:pt x="1" y="9"/>
                    <a:pt x="9" y="18"/>
                  </a:cubicBezTo>
                  <a:cubicBezTo>
                    <a:pt x="378" y="423"/>
                    <a:pt x="842" y="637"/>
                    <a:pt x="1366" y="816"/>
                  </a:cubicBezTo>
                  <a:cubicBezTo>
                    <a:pt x="1962" y="1018"/>
                    <a:pt x="3033" y="1161"/>
                    <a:pt x="3307" y="1804"/>
                  </a:cubicBezTo>
                  <a:cubicBezTo>
                    <a:pt x="3315" y="1823"/>
                    <a:pt x="3329" y="1831"/>
                    <a:pt x="3344" y="1831"/>
                  </a:cubicBezTo>
                  <a:cubicBezTo>
                    <a:pt x="3376" y="1831"/>
                    <a:pt x="3414" y="1796"/>
                    <a:pt x="3414" y="1756"/>
                  </a:cubicBezTo>
                  <a:cubicBezTo>
                    <a:pt x="3236" y="1161"/>
                    <a:pt x="2605" y="1101"/>
                    <a:pt x="2069" y="947"/>
                  </a:cubicBezTo>
                  <a:cubicBezTo>
                    <a:pt x="1354" y="732"/>
                    <a:pt x="569" y="554"/>
                    <a:pt x="33" y="6"/>
                  </a:cubicBezTo>
                  <a:cubicBezTo>
                    <a:pt x="29" y="2"/>
                    <a:pt x="25" y="1"/>
                    <a:pt x="20" y="1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7"/>
            <p:cNvSpPr/>
            <p:nvPr/>
          </p:nvSpPr>
          <p:spPr>
            <a:xfrm>
              <a:off x="3564750" y="3065400"/>
              <a:ext cx="100475" cy="34500"/>
            </a:xfrm>
            <a:custGeom>
              <a:rect b="b" l="l" r="r" t="t"/>
              <a:pathLst>
                <a:path extrusionOk="0" h="1380" w="4019">
                  <a:moveTo>
                    <a:pt x="3989" y="248"/>
                  </a:moveTo>
                  <a:cubicBezTo>
                    <a:pt x="3985" y="248"/>
                    <a:pt x="3981" y="248"/>
                    <a:pt x="3976" y="250"/>
                  </a:cubicBezTo>
                  <a:cubicBezTo>
                    <a:pt x="2750" y="738"/>
                    <a:pt x="904" y="0"/>
                    <a:pt x="35" y="1286"/>
                  </a:cubicBezTo>
                  <a:cubicBezTo>
                    <a:pt x="0" y="1330"/>
                    <a:pt x="36" y="1380"/>
                    <a:pt x="76" y="1380"/>
                  </a:cubicBezTo>
                  <a:cubicBezTo>
                    <a:pt x="90" y="1380"/>
                    <a:pt x="106" y="1373"/>
                    <a:pt x="118" y="1357"/>
                  </a:cubicBezTo>
                  <a:cubicBezTo>
                    <a:pt x="1107" y="262"/>
                    <a:pt x="2726" y="702"/>
                    <a:pt x="3988" y="286"/>
                  </a:cubicBezTo>
                  <a:cubicBezTo>
                    <a:pt x="4019" y="276"/>
                    <a:pt x="4014" y="248"/>
                    <a:pt x="3989" y="248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7"/>
            <p:cNvSpPr/>
            <p:nvPr/>
          </p:nvSpPr>
          <p:spPr>
            <a:xfrm>
              <a:off x="3664425" y="3027225"/>
              <a:ext cx="825" cy="450"/>
            </a:xfrm>
            <a:custGeom>
              <a:rect b="b" l="l" r="r" t="t"/>
              <a:pathLst>
                <a:path extrusionOk="0" h="18" w="33">
                  <a:moveTo>
                    <a:pt x="28" y="1"/>
                  </a:moveTo>
                  <a:cubicBezTo>
                    <a:pt x="28" y="1"/>
                    <a:pt x="26" y="1"/>
                    <a:pt x="25" y="3"/>
                  </a:cubicBezTo>
                  <a:lnTo>
                    <a:pt x="1" y="3"/>
                  </a:lnTo>
                  <a:cubicBezTo>
                    <a:pt x="1" y="3"/>
                    <a:pt x="1" y="15"/>
                    <a:pt x="1" y="15"/>
                  </a:cubicBezTo>
                  <a:lnTo>
                    <a:pt x="13" y="15"/>
                  </a:lnTo>
                  <a:cubicBezTo>
                    <a:pt x="15" y="17"/>
                    <a:pt x="16" y="17"/>
                    <a:pt x="18" y="17"/>
                  </a:cubicBezTo>
                  <a:cubicBezTo>
                    <a:pt x="26" y="17"/>
                    <a:pt x="32" y="1"/>
                    <a:pt x="28" y="1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7"/>
            <p:cNvSpPr/>
            <p:nvPr/>
          </p:nvSpPr>
          <p:spPr>
            <a:xfrm>
              <a:off x="3569725" y="3029025"/>
              <a:ext cx="91675" cy="29000"/>
            </a:xfrm>
            <a:custGeom>
              <a:rect b="b" l="l" r="r" t="t"/>
              <a:pathLst>
                <a:path extrusionOk="0" h="1160" w="3667">
                  <a:moveTo>
                    <a:pt x="3643" y="0"/>
                  </a:moveTo>
                  <a:cubicBezTo>
                    <a:pt x="3640" y="0"/>
                    <a:pt x="3637" y="1"/>
                    <a:pt x="3634" y="2"/>
                  </a:cubicBezTo>
                  <a:cubicBezTo>
                    <a:pt x="2491" y="550"/>
                    <a:pt x="1003" y="110"/>
                    <a:pt x="38" y="1062"/>
                  </a:cubicBezTo>
                  <a:cubicBezTo>
                    <a:pt x="1" y="1100"/>
                    <a:pt x="30" y="1160"/>
                    <a:pt x="67" y="1160"/>
                  </a:cubicBezTo>
                  <a:cubicBezTo>
                    <a:pt x="77" y="1160"/>
                    <a:pt x="88" y="1155"/>
                    <a:pt x="98" y="1145"/>
                  </a:cubicBezTo>
                  <a:cubicBezTo>
                    <a:pt x="1062" y="217"/>
                    <a:pt x="2539" y="657"/>
                    <a:pt x="3646" y="38"/>
                  </a:cubicBezTo>
                  <a:cubicBezTo>
                    <a:pt x="3666" y="28"/>
                    <a:pt x="3661" y="0"/>
                    <a:pt x="3643" y="0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7"/>
            <p:cNvSpPr/>
            <p:nvPr/>
          </p:nvSpPr>
          <p:spPr>
            <a:xfrm>
              <a:off x="3490700" y="2997400"/>
              <a:ext cx="82550" cy="53375"/>
            </a:xfrm>
            <a:custGeom>
              <a:rect b="b" l="l" r="r" t="t"/>
              <a:pathLst>
                <a:path extrusionOk="0" h="2135" w="3302">
                  <a:moveTo>
                    <a:pt x="16" y="0"/>
                  </a:moveTo>
                  <a:cubicBezTo>
                    <a:pt x="10" y="0"/>
                    <a:pt x="0" y="9"/>
                    <a:pt x="9" y="17"/>
                  </a:cubicBezTo>
                  <a:cubicBezTo>
                    <a:pt x="342" y="434"/>
                    <a:pt x="782" y="755"/>
                    <a:pt x="1271" y="958"/>
                  </a:cubicBezTo>
                  <a:cubicBezTo>
                    <a:pt x="1866" y="1232"/>
                    <a:pt x="2866" y="1458"/>
                    <a:pt x="3176" y="2101"/>
                  </a:cubicBezTo>
                  <a:cubicBezTo>
                    <a:pt x="3189" y="2124"/>
                    <a:pt x="3212" y="2135"/>
                    <a:pt x="3235" y="2135"/>
                  </a:cubicBezTo>
                  <a:cubicBezTo>
                    <a:pt x="3269" y="2135"/>
                    <a:pt x="3302" y="2109"/>
                    <a:pt x="3295" y="2065"/>
                  </a:cubicBezTo>
                  <a:cubicBezTo>
                    <a:pt x="3247" y="1541"/>
                    <a:pt x="2461" y="1279"/>
                    <a:pt x="2044" y="1125"/>
                  </a:cubicBezTo>
                  <a:cubicBezTo>
                    <a:pt x="1318" y="851"/>
                    <a:pt x="532" y="636"/>
                    <a:pt x="20" y="5"/>
                  </a:cubicBezTo>
                  <a:cubicBezTo>
                    <a:pt x="20" y="2"/>
                    <a:pt x="18" y="0"/>
                    <a:pt x="16" y="0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7"/>
            <p:cNvSpPr/>
            <p:nvPr/>
          </p:nvSpPr>
          <p:spPr>
            <a:xfrm>
              <a:off x="3510400" y="2961975"/>
              <a:ext cx="65350" cy="55825"/>
            </a:xfrm>
            <a:custGeom>
              <a:rect b="b" l="l" r="r" t="t"/>
              <a:pathLst>
                <a:path extrusionOk="0" h="2233" w="2614">
                  <a:moveTo>
                    <a:pt x="34" y="1"/>
                  </a:moveTo>
                  <a:cubicBezTo>
                    <a:pt x="15" y="1"/>
                    <a:pt x="1" y="12"/>
                    <a:pt x="18" y="29"/>
                  </a:cubicBezTo>
                  <a:cubicBezTo>
                    <a:pt x="375" y="458"/>
                    <a:pt x="852" y="720"/>
                    <a:pt x="1316" y="1018"/>
                  </a:cubicBezTo>
                  <a:cubicBezTo>
                    <a:pt x="1792" y="1327"/>
                    <a:pt x="2221" y="1744"/>
                    <a:pt x="2542" y="2220"/>
                  </a:cubicBezTo>
                  <a:cubicBezTo>
                    <a:pt x="2551" y="2229"/>
                    <a:pt x="2562" y="2232"/>
                    <a:pt x="2573" y="2232"/>
                  </a:cubicBezTo>
                  <a:cubicBezTo>
                    <a:pt x="2594" y="2232"/>
                    <a:pt x="2614" y="2219"/>
                    <a:pt x="2614" y="2196"/>
                  </a:cubicBezTo>
                  <a:cubicBezTo>
                    <a:pt x="2507" y="1708"/>
                    <a:pt x="2090" y="1387"/>
                    <a:pt x="1697" y="1125"/>
                  </a:cubicBezTo>
                  <a:cubicBezTo>
                    <a:pt x="1137" y="756"/>
                    <a:pt x="518" y="506"/>
                    <a:pt x="54" y="6"/>
                  </a:cubicBezTo>
                  <a:cubicBezTo>
                    <a:pt x="48" y="2"/>
                    <a:pt x="40" y="1"/>
                    <a:pt x="34" y="1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7"/>
            <p:cNvSpPr/>
            <p:nvPr/>
          </p:nvSpPr>
          <p:spPr>
            <a:xfrm>
              <a:off x="3572900" y="2991800"/>
              <a:ext cx="77475" cy="29675"/>
            </a:xfrm>
            <a:custGeom>
              <a:rect b="b" l="l" r="r" t="t"/>
              <a:pathLst>
                <a:path extrusionOk="0" h="1187" w="3099">
                  <a:moveTo>
                    <a:pt x="3064" y="1"/>
                  </a:moveTo>
                  <a:cubicBezTo>
                    <a:pt x="3061" y="1"/>
                    <a:pt x="3058" y="2"/>
                    <a:pt x="3055" y="3"/>
                  </a:cubicBezTo>
                  <a:cubicBezTo>
                    <a:pt x="2507" y="360"/>
                    <a:pt x="1947" y="479"/>
                    <a:pt x="1316" y="634"/>
                  </a:cubicBezTo>
                  <a:cubicBezTo>
                    <a:pt x="876" y="741"/>
                    <a:pt x="423" y="837"/>
                    <a:pt x="42" y="1099"/>
                  </a:cubicBezTo>
                  <a:cubicBezTo>
                    <a:pt x="1" y="1119"/>
                    <a:pt x="32" y="1186"/>
                    <a:pt x="73" y="1186"/>
                  </a:cubicBezTo>
                  <a:cubicBezTo>
                    <a:pt x="78" y="1186"/>
                    <a:pt x="84" y="1185"/>
                    <a:pt x="90" y="1182"/>
                  </a:cubicBezTo>
                  <a:cubicBezTo>
                    <a:pt x="650" y="896"/>
                    <a:pt x="1197" y="801"/>
                    <a:pt x="1804" y="658"/>
                  </a:cubicBezTo>
                  <a:cubicBezTo>
                    <a:pt x="2245" y="551"/>
                    <a:pt x="2745" y="372"/>
                    <a:pt x="3078" y="51"/>
                  </a:cubicBezTo>
                  <a:cubicBezTo>
                    <a:pt x="3099" y="30"/>
                    <a:pt x="3084" y="1"/>
                    <a:pt x="3064" y="1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7"/>
            <p:cNvSpPr/>
            <p:nvPr/>
          </p:nvSpPr>
          <p:spPr>
            <a:xfrm>
              <a:off x="3533550" y="2930600"/>
              <a:ext cx="46025" cy="46775"/>
            </a:xfrm>
            <a:custGeom>
              <a:rect b="b" l="l" r="r" t="t"/>
              <a:pathLst>
                <a:path extrusionOk="0" h="1871" w="1841">
                  <a:moveTo>
                    <a:pt x="20" y="0"/>
                  </a:moveTo>
                  <a:cubicBezTo>
                    <a:pt x="10" y="0"/>
                    <a:pt x="1" y="14"/>
                    <a:pt x="9" y="22"/>
                  </a:cubicBezTo>
                  <a:cubicBezTo>
                    <a:pt x="223" y="368"/>
                    <a:pt x="497" y="677"/>
                    <a:pt x="807" y="939"/>
                  </a:cubicBezTo>
                  <a:cubicBezTo>
                    <a:pt x="1152" y="1237"/>
                    <a:pt x="1462" y="1558"/>
                    <a:pt x="1795" y="1868"/>
                  </a:cubicBezTo>
                  <a:cubicBezTo>
                    <a:pt x="1797" y="1870"/>
                    <a:pt x="1800" y="1871"/>
                    <a:pt x="1803" y="1871"/>
                  </a:cubicBezTo>
                  <a:cubicBezTo>
                    <a:pt x="1818" y="1871"/>
                    <a:pt x="1840" y="1851"/>
                    <a:pt x="1831" y="1832"/>
                  </a:cubicBezTo>
                  <a:cubicBezTo>
                    <a:pt x="1652" y="1511"/>
                    <a:pt x="1319" y="1272"/>
                    <a:pt x="1033" y="1046"/>
                  </a:cubicBezTo>
                  <a:cubicBezTo>
                    <a:pt x="640" y="760"/>
                    <a:pt x="307" y="403"/>
                    <a:pt x="33" y="10"/>
                  </a:cubicBezTo>
                  <a:cubicBezTo>
                    <a:pt x="29" y="3"/>
                    <a:pt x="24" y="0"/>
                    <a:pt x="20" y="0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7"/>
            <p:cNvSpPr/>
            <p:nvPr/>
          </p:nvSpPr>
          <p:spPr>
            <a:xfrm>
              <a:off x="3576225" y="2954900"/>
              <a:ext cx="60475" cy="38750"/>
            </a:xfrm>
            <a:custGeom>
              <a:rect b="b" l="l" r="r" t="t"/>
              <a:pathLst>
                <a:path extrusionOk="0" h="1550" w="2419">
                  <a:moveTo>
                    <a:pt x="2384" y="0"/>
                  </a:moveTo>
                  <a:cubicBezTo>
                    <a:pt x="2381" y="0"/>
                    <a:pt x="2377" y="1"/>
                    <a:pt x="2374" y="3"/>
                  </a:cubicBezTo>
                  <a:cubicBezTo>
                    <a:pt x="1660" y="598"/>
                    <a:pt x="457" y="550"/>
                    <a:pt x="17" y="1491"/>
                  </a:cubicBezTo>
                  <a:cubicBezTo>
                    <a:pt x="1" y="1523"/>
                    <a:pt x="32" y="1549"/>
                    <a:pt x="62" y="1549"/>
                  </a:cubicBezTo>
                  <a:cubicBezTo>
                    <a:pt x="77" y="1549"/>
                    <a:pt x="92" y="1543"/>
                    <a:pt x="100" y="1527"/>
                  </a:cubicBezTo>
                  <a:cubicBezTo>
                    <a:pt x="564" y="646"/>
                    <a:pt x="1719" y="670"/>
                    <a:pt x="2398" y="39"/>
                  </a:cubicBezTo>
                  <a:cubicBezTo>
                    <a:pt x="2418" y="28"/>
                    <a:pt x="2403" y="0"/>
                    <a:pt x="2384" y="0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7"/>
            <p:cNvSpPr/>
            <p:nvPr/>
          </p:nvSpPr>
          <p:spPr>
            <a:xfrm>
              <a:off x="3579000" y="2921425"/>
              <a:ext cx="42825" cy="42325"/>
            </a:xfrm>
            <a:custGeom>
              <a:rect b="b" l="l" r="r" t="t"/>
              <a:pathLst>
                <a:path extrusionOk="0" h="1693" w="1713">
                  <a:moveTo>
                    <a:pt x="1684" y="0"/>
                  </a:moveTo>
                  <a:cubicBezTo>
                    <a:pt x="1679" y="0"/>
                    <a:pt x="1673" y="3"/>
                    <a:pt x="1668" y="8"/>
                  </a:cubicBezTo>
                  <a:cubicBezTo>
                    <a:pt x="1060" y="496"/>
                    <a:pt x="108" y="758"/>
                    <a:pt x="1" y="1651"/>
                  </a:cubicBezTo>
                  <a:cubicBezTo>
                    <a:pt x="1" y="1675"/>
                    <a:pt x="21" y="1693"/>
                    <a:pt x="38" y="1693"/>
                  </a:cubicBezTo>
                  <a:cubicBezTo>
                    <a:pt x="48" y="1693"/>
                    <a:pt x="56" y="1688"/>
                    <a:pt x="60" y="1675"/>
                  </a:cubicBezTo>
                  <a:cubicBezTo>
                    <a:pt x="120" y="1437"/>
                    <a:pt x="227" y="1223"/>
                    <a:pt x="370" y="1044"/>
                  </a:cubicBezTo>
                  <a:cubicBezTo>
                    <a:pt x="525" y="877"/>
                    <a:pt x="691" y="746"/>
                    <a:pt x="882" y="639"/>
                  </a:cubicBezTo>
                  <a:cubicBezTo>
                    <a:pt x="1179" y="473"/>
                    <a:pt x="1453" y="270"/>
                    <a:pt x="1703" y="44"/>
                  </a:cubicBezTo>
                  <a:cubicBezTo>
                    <a:pt x="1712" y="26"/>
                    <a:pt x="1701" y="0"/>
                    <a:pt x="1684" y="0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7"/>
            <p:cNvSpPr/>
            <p:nvPr/>
          </p:nvSpPr>
          <p:spPr>
            <a:xfrm>
              <a:off x="3552000" y="2885375"/>
              <a:ext cx="48175" cy="63875"/>
            </a:xfrm>
            <a:custGeom>
              <a:rect b="b" l="l" r="r" t="t"/>
              <a:pathLst>
                <a:path extrusionOk="0" h="2555" w="1927">
                  <a:moveTo>
                    <a:pt x="1920" y="1"/>
                  </a:moveTo>
                  <a:cubicBezTo>
                    <a:pt x="1917" y="1"/>
                    <a:pt x="1914" y="4"/>
                    <a:pt x="1914" y="10"/>
                  </a:cubicBezTo>
                  <a:cubicBezTo>
                    <a:pt x="1914" y="664"/>
                    <a:pt x="1533" y="1153"/>
                    <a:pt x="1295" y="1700"/>
                  </a:cubicBezTo>
                  <a:lnTo>
                    <a:pt x="1259" y="1784"/>
                  </a:lnTo>
                  <a:lnTo>
                    <a:pt x="1224" y="1843"/>
                  </a:lnTo>
                  <a:cubicBezTo>
                    <a:pt x="1212" y="1819"/>
                    <a:pt x="1200" y="1819"/>
                    <a:pt x="1188" y="1807"/>
                  </a:cubicBezTo>
                  <a:cubicBezTo>
                    <a:pt x="1093" y="1569"/>
                    <a:pt x="938" y="1355"/>
                    <a:pt x="747" y="1188"/>
                  </a:cubicBezTo>
                  <a:cubicBezTo>
                    <a:pt x="485" y="915"/>
                    <a:pt x="212" y="676"/>
                    <a:pt x="33" y="331"/>
                  </a:cubicBezTo>
                  <a:cubicBezTo>
                    <a:pt x="30" y="328"/>
                    <a:pt x="25" y="326"/>
                    <a:pt x="21" y="326"/>
                  </a:cubicBezTo>
                  <a:cubicBezTo>
                    <a:pt x="10" y="326"/>
                    <a:pt x="1" y="335"/>
                    <a:pt x="9" y="343"/>
                  </a:cubicBezTo>
                  <a:cubicBezTo>
                    <a:pt x="164" y="629"/>
                    <a:pt x="354" y="879"/>
                    <a:pt x="581" y="1117"/>
                  </a:cubicBezTo>
                  <a:cubicBezTo>
                    <a:pt x="807" y="1391"/>
                    <a:pt x="974" y="1665"/>
                    <a:pt x="1176" y="1950"/>
                  </a:cubicBezTo>
                  <a:cubicBezTo>
                    <a:pt x="1176" y="1956"/>
                    <a:pt x="1182" y="1959"/>
                    <a:pt x="1189" y="1959"/>
                  </a:cubicBezTo>
                  <a:cubicBezTo>
                    <a:pt x="1197" y="1959"/>
                    <a:pt x="1206" y="1956"/>
                    <a:pt x="1212" y="1950"/>
                  </a:cubicBezTo>
                  <a:lnTo>
                    <a:pt x="1212" y="1950"/>
                  </a:lnTo>
                  <a:cubicBezTo>
                    <a:pt x="1152" y="2141"/>
                    <a:pt x="1128" y="2343"/>
                    <a:pt x="1140" y="2546"/>
                  </a:cubicBezTo>
                  <a:cubicBezTo>
                    <a:pt x="1140" y="2552"/>
                    <a:pt x="1146" y="2555"/>
                    <a:pt x="1152" y="2555"/>
                  </a:cubicBezTo>
                  <a:cubicBezTo>
                    <a:pt x="1158" y="2555"/>
                    <a:pt x="1164" y="2552"/>
                    <a:pt x="1164" y="2546"/>
                  </a:cubicBezTo>
                  <a:cubicBezTo>
                    <a:pt x="1212" y="2343"/>
                    <a:pt x="1224" y="2141"/>
                    <a:pt x="1271" y="1927"/>
                  </a:cubicBezTo>
                  <a:cubicBezTo>
                    <a:pt x="1295" y="1891"/>
                    <a:pt x="1307" y="1855"/>
                    <a:pt x="1319" y="1807"/>
                  </a:cubicBezTo>
                  <a:cubicBezTo>
                    <a:pt x="1331" y="1772"/>
                    <a:pt x="1331" y="1736"/>
                    <a:pt x="1343" y="1712"/>
                  </a:cubicBezTo>
                  <a:cubicBezTo>
                    <a:pt x="1414" y="1522"/>
                    <a:pt x="1545" y="1355"/>
                    <a:pt x="1628" y="1188"/>
                  </a:cubicBezTo>
                  <a:cubicBezTo>
                    <a:pt x="1819" y="819"/>
                    <a:pt x="1914" y="414"/>
                    <a:pt x="1926" y="10"/>
                  </a:cubicBezTo>
                  <a:cubicBezTo>
                    <a:pt x="1926" y="4"/>
                    <a:pt x="1923" y="1"/>
                    <a:pt x="1920" y="1"/>
                  </a:cubicBezTo>
                  <a:close/>
                </a:path>
              </a:pathLst>
            </a:custGeom>
            <a:solidFill>
              <a:schemeClr val="accent1">
                <a:alpha val="611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8" name="Google Shape;618;p7"/>
          <p:cNvGrpSpPr/>
          <p:nvPr/>
        </p:nvGrpSpPr>
        <p:grpSpPr>
          <a:xfrm rot="-7015689">
            <a:off x="8444053" y="1897765"/>
            <a:ext cx="1690894" cy="1828312"/>
            <a:chOff x="1415350" y="3883125"/>
            <a:chExt cx="464350" cy="502100"/>
          </a:xfrm>
        </p:grpSpPr>
        <p:sp>
          <p:nvSpPr>
            <p:cNvPr id="619" name="Google Shape;619;p7"/>
            <p:cNvSpPr/>
            <p:nvPr/>
          </p:nvSpPr>
          <p:spPr>
            <a:xfrm>
              <a:off x="1561800" y="3883125"/>
              <a:ext cx="75925" cy="145800"/>
            </a:xfrm>
            <a:custGeom>
              <a:rect b="b" l="l" r="r" t="t"/>
              <a:pathLst>
                <a:path extrusionOk="0" h="5832" w="3037">
                  <a:moveTo>
                    <a:pt x="1744" y="1"/>
                  </a:moveTo>
                  <a:cubicBezTo>
                    <a:pt x="1466" y="1"/>
                    <a:pt x="1160" y="203"/>
                    <a:pt x="857" y="688"/>
                  </a:cubicBezTo>
                  <a:cubicBezTo>
                    <a:pt x="0" y="2069"/>
                    <a:pt x="2310" y="5831"/>
                    <a:pt x="2310" y="5831"/>
                  </a:cubicBezTo>
                  <a:cubicBezTo>
                    <a:pt x="2310" y="5831"/>
                    <a:pt x="3036" y="2962"/>
                    <a:pt x="2834" y="1593"/>
                  </a:cubicBezTo>
                  <a:cubicBezTo>
                    <a:pt x="2694" y="708"/>
                    <a:pt x="2266" y="1"/>
                    <a:pt x="17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7"/>
            <p:cNvSpPr/>
            <p:nvPr/>
          </p:nvSpPr>
          <p:spPr>
            <a:xfrm>
              <a:off x="1634125" y="3914000"/>
              <a:ext cx="82800" cy="131600"/>
            </a:xfrm>
            <a:custGeom>
              <a:rect b="b" l="l" r="r" t="t"/>
              <a:pathLst>
                <a:path extrusionOk="0" h="5264" w="3312">
                  <a:moveTo>
                    <a:pt x="2378" y="1"/>
                  </a:moveTo>
                  <a:cubicBezTo>
                    <a:pt x="2195" y="1"/>
                    <a:pt x="1978" y="63"/>
                    <a:pt x="1727" y="203"/>
                  </a:cubicBezTo>
                  <a:cubicBezTo>
                    <a:pt x="298" y="1001"/>
                    <a:pt x="0" y="5263"/>
                    <a:pt x="0" y="5263"/>
                  </a:cubicBezTo>
                  <a:cubicBezTo>
                    <a:pt x="0" y="5263"/>
                    <a:pt x="2227" y="3311"/>
                    <a:pt x="2822" y="2072"/>
                  </a:cubicBezTo>
                  <a:cubicBezTo>
                    <a:pt x="3312" y="1083"/>
                    <a:pt x="3143" y="1"/>
                    <a:pt x="23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7"/>
            <p:cNvSpPr/>
            <p:nvPr/>
          </p:nvSpPr>
          <p:spPr>
            <a:xfrm>
              <a:off x="1647225" y="3975475"/>
              <a:ext cx="132175" cy="126975"/>
            </a:xfrm>
            <a:custGeom>
              <a:rect b="b" l="l" r="r" t="t"/>
              <a:pathLst>
                <a:path extrusionOk="0" h="5079" w="5287">
                  <a:moveTo>
                    <a:pt x="4064" y="1"/>
                  </a:moveTo>
                  <a:cubicBezTo>
                    <a:pt x="3931" y="1"/>
                    <a:pt x="3784" y="18"/>
                    <a:pt x="3620" y="54"/>
                  </a:cubicBezTo>
                  <a:cubicBezTo>
                    <a:pt x="1762" y="459"/>
                    <a:pt x="0" y="5078"/>
                    <a:pt x="0" y="5078"/>
                  </a:cubicBezTo>
                  <a:cubicBezTo>
                    <a:pt x="0" y="5078"/>
                    <a:pt x="3132" y="3661"/>
                    <a:pt x="4215" y="2495"/>
                  </a:cubicBezTo>
                  <a:cubicBezTo>
                    <a:pt x="5182" y="1442"/>
                    <a:pt x="5286" y="1"/>
                    <a:pt x="40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7"/>
            <p:cNvSpPr/>
            <p:nvPr/>
          </p:nvSpPr>
          <p:spPr>
            <a:xfrm>
              <a:off x="1660600" y="4038775"/>
              <a:ext cx="201550" cy="108025"/>
            </a:xfrm>
            <a:custGeom>
              <a:rect b="b" l="l" r="r" t="t"/>
              <a:pathLst>
                <a:path extrusionOk="0" h="4321" w="8062">
                  <a:moveTo>
                    <a:pt x="5830" y="0"/>
                  </a:moveTo>
                  <a:cubicBezTo>
                    <a:pt x="3565" y="0"/>
                    <a:pt x="1" y="4320"/>
                    <a:pt x="1" y="4320"/>
                  </a:cubicBezTo>
                  <a:cubicBezTo>
                    <a:pt x="1" y="4320"/>
                    <a:pt x="4073" y="3916"/>
                    <a:pt x="5752" y="3011"/>
                  </a:cubicBezTo>
                  <a:cubicBezTo>
                    <a:pt x="7419" y="2094"/>
                    <a:pt x="8062" y="248"/>
                    <a:pt x="6014" y="10"/>
                  </a:cubicBezTo>
                  <a:cubicBezTo>
                    <a:pt x="5954" y="4"/>
                    <a:pt x="5892" y="0"/>
                    <a:pt x="58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7"/>
            <p:cNvSpPr/>
            <p:nvPr/>
          </p:nvSpPr>
          <p:spPr>
            <a:xfrm>
              <a:off x="1676675" y="4148775"/>
              <a:ext cx="203025" cy="65600"/>
            </a:xfrm>
            <a:custGeom>
              <a:rect b="b" l="l" r="r" t="t"/>
              <a:pathLst>
                <a:path extrusionOk="0" h="2624" w="8121">
                  <a:moveTo>
                    <a:pt x="5102" y="1"/>
                  </a:moveTo>
                  <a:cubicBezTo>
                    <a:pt x="2992" y="1"/>
                    <a:pt x="1" y="1242"/>
                    <a:pt x="1" y="1242"/>
                  </a:cubicBezTo>
                  <a:cubicBezTo>
                    <a:pt x="1" y="1242"/>
                    <a:pt x="3377" y="2623"/>
                    <a:pt x="5099" y="2623"/>
                  </a:cubicBezTo>
                  <a:cubicBezTo>
                    <a:pt x="5106" y="2623"/>
                    <a:pt x="5113" y="2623"/>
                    <a:pt x="5121" y="2623"/>
                  </a:cubicBezTo>
                  <a:cubicBezTo>
                    <a:pt x="6823" y="2599"/>
                    <a:pt x="8121" y="1397"/>
                    <a:pt x="6585" y="349"/>
                  </a:cubicBezTo>
                  <a:cubicBezTo>
                    <a:pt x="6217" y="98"/>
                    <a:pt x="5694" y="1"/>
                    <a:pt x="5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7"/>
            <p:cNvSpPr/>
            <p:nvPr/>
          </p:nvSpPr>
          <p:spPr>
            <a:xfrm>
              <a:off x="1683525" y="4228025"/>
              <a:ext cx="130550" cy="74725"/>
            </a:xfrm>
            <a:custGeom>
              <a:rect b="b" l="l" r="r" t="t"/>
              <a:pathLst>
                <a:path extrusionOk="0" h="2989" w="5222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811" y="2132"/>
                    <a:pt x="2977" y="2715"/>
                  </a:cubicBezTo>
                  <a:cubicBezTo>
                    <a:pt x="3339" y="2898"/>
                    <a:pt x="3715" y="2989"/>
                    <a:pt x="4040" y="2989"/>
                  </a:cubicBezTo>
                  <a:cubicBezTo>
                    <a:pt x="4752" y="2989"/>
                    <a:pt x="5221" y="2554"/>
                    <a:pt x="4763" y="1703"/>
                  </a:cubicBezTo>
                  <a:cubicBezTo>
                    <a:pt x="4037" y="334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7"/>
            <p:cNvSpPr/>
            <p:nvPr/>
          </p:nvSpPr>
          <p:spPr>
            <a:xfrm>
              <a:off x="1482000" y="3956225"/>
              <a:ext cx="131900" cy="94125"/>
            </a:xfrm>
            <a:custGeom>
              <a:rect b="b" l="l" r="r" t="t"/>
              <a:pathLst>
                <a:path extrusionOk="0" h="3765" w="5276">
                  <a:moveTo>
                    <a:pt x="1387" y="0"/>
                  </a:moveTo>
                  <a:cubicBezTo>
                    <a:pt x="0" y="0"/>
                    <a:pt x="262" y="1353"/>
                    <a:pt x="1323" y="2169"/>
                  </a:cubicBezTo>
                  <a:cubicBezTo>
                    <a:pt x="2418" y="3003"/>
                    <a:pt x="5276" y="3765"/>
                    <a:pt x="5276" y="3765"/>
                  </a:cubicBezTo>
                  <a:cubicBezTo>
                    <a:pt x="5276" y="3765"/>
                    <a:pt x="3109" y="74"/>
                    <a:pt x="1478" y="2"/>
                  </a:cubicBezTo>
                  <a:cubicBezTo>
                    <a:pt x="1447" y="1"/>
                    <a:pt x="1416" y="0"/>
                    <a:pt x="13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7"/>
            <p:cNvSpPr/>
            <p:nvPr/>
          </p:nvSpPr>
          <p:spPr>
            <a:xfrm>
              <a:off x="1448075" y="4030475"/>
              <a:ext cx="178325" cy="73500"/>
            </a:xfrm>
            <a:custGeom>
              <a:rect b="b" l="l" r="r" t="t"/>
              <a:pathLst>
                <a:path extrusionOk="0" h="2940" w="7133">
                  <a:moveTo>
                    <a:pt x="2046" y="0"/>
                  </a:moveTo>
                  <a:cubicBezTo>
                    <a:pt x="1913" y="0"/>
                    <a:pt x="1787" y="14"/>
                    <a:pt x="1668" y="45"/>
                  </a:cubicBezTo>
                  <a:cubicBezTo>
                    <a:pt x="1" y="473"/>
                    <a:pt x="739" y="1938"/>
                    <a:pt x="2227" y="2497"/>
                  </a:cubicBezTo>
                  <a:cubicBezTo>
                    <a:pt x="3241" y="2878"/>
                    <a:pt x="5150" y="2939"/>
                    <a:pt x="6264" y="2939"/>
                  </a:cubicBezTo>
                  <a:cubicBezTo>
                    <a:pt x="6785" y="2939"/>
                    <a:pt x="7133" y="2926"/>
                    <a:pt x="7133" y="2926"/>
                  </a:cubicBezTo>
                  <a:cubicBezTo>
                    <a:pt x="7133" y="2926"/>
                    <a:pt x="3957" y="0"/>
                    <a:pt x="20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7"/>
            <p:cNvSpPr/>
            <p:nvPr/>
          </p:nvSpPr>
          <p:spPr>
            <a:xfrm>
              <a:off x="1415350" y="4113200"/>
              <a:ext cx="225950" cy="72950"/>
            </a:xfrm>
            <a:custGeom>
              <a:rect b="b" l="l" r="r" t="t"/>
              <a:pathLst>
                <a:path extrusionOk="0" h="2918" w="9038">
                  <a:moveTo>
                    <a:pt x="3260" y="1"/>
                  </a:moveTo>
                  <a:cubicBezTo>
                    <a:pt x="2653" y="1"/>
                    <a:pt x="2117" y="102"/>
                    <a:pt x="1727" y="355"/>
                  </a:cubicBezTo>
                  <a:cubicBezTo>
                    <a:pt x="0" y="1474"/>
                    <a:pt x="1405" y="2844"/>
                    <a:pt x="3298" y="2915"/>
                  </a:cubicBezTo>
                  <a:cubicBezTo>
                    <a:pt x="3344" y="2917"/>
                    <a:pt x="3390" y="2917"/>
                    <a:pt x="3438" y="2917"/>
                  </a:cubicBezTo>
                  <a:cubicBezTo>
                    <a:pt x="5384" y="2917"/>
                    <a:pt x="9037" y="1522"/>
                    <a:pt x="9037" y="1522"/>
                  </a:cubicBezTo>
                  <a:cubicBezTo>
                    <a:pt x="9037" y="1522"/>
                    <a:pt x="5618" y="1"/>
                    <a:pt x="3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7"/>
            <p:cNvSpPr/>
            <p:nvPr/>
          </p:nvSpPr>
          <p:spPr>
            <a:xfrm>
              <a:off x="1469175" y="4181900"/>
              <a:ext cx="173000" cy="96650"/>
            </a:xfrm>
            <a:custGeom>
              <a:rect b="b" l="l" r="r" t="t"/>
              <a:pathLst>
                <a:path extrusionOk="0" h="3866" w="6920">
                  <a:moveTo>
                    <a:pt x="6920" y="0"/>
                  </a:moveTo>
                  <a:cubicBezTo>
                    <a:pt x="6920" y="0"/>
                    <a:pt x="1610" y="369"/>
                    <a:pt x="621" y="2155"/>
                  </a:cubicBezTo>
                  <a:cubicBezTo>
                    <a:pt x="1" y="3281"/>
                    <a:pt x="628" y="3866"/>
                    <a:pt x="1585" y="3866"/>
                  </a:cubicBezTo>
                  <a:cubicBezTo>
                    <a:pt x="2004" y="3866"/>
                    <a:pt x="2487" y="3753"/>
                    <a:pt x="2955" y="3524"/>
                  </a:cubicBezTo>
                  <a:cubicBezTo>
                    <a:pt x="4491" y="2774"/>
                    <a:pt x="6920" y="0"/>
                    <a:pt x="69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7"/>
            <p:cNvSpPr/>
            <p:nvPr/>
          </p:nvSpPr>
          <p:spPr>
            <a:xfrm>
              <a:off x="1573700" y="4225650"/>
              <a:ext cx="88125" cy="115500"/>
            </a:xfrm>
            <a:custGeom>
              <a:rect b="b" l="l" r="r" t="t"/>
              <a:pathLst>
                <a:path extrusionOk="0" h="4620" w="3525">
                  <a:moveTo>
                    <a:pt x="3525" y="0"/>
                  </a:moveTo>
                  <a:cubicBezTo>
                    <a:pt x="3524" y="1"/>
                    <a:pt x="72" y="2096"/>
                    <a:pt x="24" y="3644"/>
                  </a:cubicBezTo>
                  <a:cubicBezTo>
                    <a:pt x="1" y="4327"/>
                    <a:pt x="302" y="4619"/>
                    <a:pt x="708" y="4619"/>
                  </a:cubicBezTo>
                  <a:cubicBezTo>
                    <a:pt x="1136" y="4619"/>
                    <a:pt x="1681" y="4295"/>
                    <a:pt x="2084" y="3763"/>
                  </a:cubicBezTo>
                  <a:cubicBezTo>
                    <a:pt x="2858" y="2715"/>
                    <a:pt x="3525" y="1"/>
                    <a:pt x="35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7"/>
            <p:cNvSpPr/>
            <p:nvPr/>
          </p:nvSpPr>
          <p:spPr>
            <a:xfrm>
              <a:off x="1484100" y="3937375"/>
              <a:ext cx="322100" cy="447850"/>
            </a:xfrm>
            <a:custGeom>
              <a:rect b="b" l="l" r="r" t="t"/>
              <a:pathLst>
                <a:path extrusionOk="0" h="17914" w="12884">
                  <a:moveTo>
                    <a:pt x="4823" y="0"/>
                  </a:moveTo>
                  <a:cubicBezTo>
                    <a:pt x="4817" y="0"/>
                    <a:pt x="4811" y="6"/>
                    <a:pt x="4811" y="18"/>
                  </a:cubicBezTo>
                  <a:cubicBezTo>
                    <a:pt x="5049" y="1244"/>
                    <a:pt x="5073" y="2495"/>
                    <a:pt x="5323" y="3721"/>
                  </a:cubicBezTo>
                  <a:cubicBezTo>
                    <a:pt x="5394" y="4114"/>
                    <a:pt x="5466" y="4519"/>
                    <a:pt x="5549" y="4912"/>
                  </a:cubicBezTo>
                  <a:cubicBezTo>
                    <a:pt x="5120" y="4435"/>
                    <a:pt x="4704" y="3971"/>
                    <a:pt x="4144" y="3638"/>
                  </a:cubicBezTo>
                  <a:cubicBezTo>
                    <a:pt x="3382" y="3209"/>
                    <a:pt x="2656" y="2733"/>
                    <a:pt x="1917" y="2257"/>
                  </a:cubicBezTo>
                  <a:cubicBezTo>
                    <a:pt x="1914" y="2253"/>
                    <a:pt x="1910" y="2252"/>
                    <a:pt x="1908" y="2252"/>
                  </a:cubicBezTo>
                  <a:cubicBezTo>
                    <a:pt x="1901" y="2252"/>
                    <a:pt x="1897" y="2260"/>
                    <a:pt x="1906" y="2268"/>
                  </a:cubicBezTo>
                  <a:cubicBezTo>
                    <a:pt x="2584" y="2745"/>
                    <a:pt x="3275" y="3209"/>
                    <a:pt x="3989" y="3650"/>
                  </a:cubicBezTo>
                  <a:cubicBezTo>
                    <a:pt x="4632" y="4042"/>
                    <a:pt x="5096" y="4602"/>
                    <a:pt x="5585" y="5174"/>
                  </a:cubicBezTo>
                  <a:cubicBezTo>
                    <a:pt x="5692" y="5662"/>
                    <a:pt x="5811" y="6150"/>
                    <a:pt x="5930" y="6638"/>
                  </a:cubicBezTo>
                  <a:cubicBezTo>
                    <a:pt x="5739" y="6543"/>
                    <a:pt x="5549" y="6459"/>
                    <a:pt x="5346" y="6388"/>
                  </a:cubicBezTo>
                  <a:cubicBezTo>
                    <a:pt x="4846" y="6209"/>
                    <a:pt x="4334" y="6055"/>
                    <a:pt x="3822" y="5888"/>
                  </a:cubicBezTo>
                  <a:cubicBezTo>
                    <a:pt x="2870" y="5590"/>
                    <a:pt x="1870" y="5352"/>
                    <a:pt x="989" y="4876"/>
                  </a:cubicBezTo>
                  <a:cubicBezTo>
                    <a:pt x="977" y="4876"/>
                    <a:pt x="965" y="4888"/>
                    <a:pt x="977" y="4888"/>
                  </a:cubicBezTo>
                  <a:cubicBezTo>
                    <a:pt x="1703" y="5352"/>
                    <a:pt x="2560" y="5566"/>
                    <a:pt x="3358" y="5852"/>
                  </a:cubicBezTo>
                  <a:cubicBezTo>
                    <a:pt x="3822" y="6019"/>
                    <a:pt x="4275" y="6186"/>
                    <a:pt x="4715" y="6352"/>
                  </a:cubicBezTo>
                  <a:cubicBezTo>
                    <a:pt x="5132" y="6495"/>
                    <a:pt x="5644" y="6638"/>
                    <a:pt x="6001" y="6912"/>
                  </a:cubicBezTo>
                  <a:cubicBezTo>
                    <a:pt x="6144" y="7483"/>
                    <a:pt x="6299" y="8043"/>
                    <a:pt x="6442" y="8603"/>
                  </a:cubicBezTo>
                  <a:cubicBezTo>
                    <a:pt x="5950" y="8412"/>
                    <a:pt x="5412" y="8363"/>
                    <a:pt x="4868" y="8363"/>
                  </a:cubicBezTo>
                  <a:cubicBezTo>
                    <a:pt x="4424" y="8363"/>
                    <a:pt x="3977" y="8396"/>
                    <a:pt x="3549" y="8412"/>
                  </a:cubicBezTo>
                  <a:cubicBezTo>
                    <a:pt x="2808" y="8442"/>
                    <a:pt x="2063" y="8506"/>
                    <a:pt x="1319" y="8506"/>
                  </a:cubicBezTo>
                  <a:cubicBezTo>
                    <a:pt x="891" y="8506"/>
                    <a:pt x="463" y="8485"/>
                    <a:pt x="36" y="8424"/>
                  </a:cubicBezTo>
                  <a:cubicBezTo>
                    <a:pt x="12" y="8424"/>
                    <a:pt x="1" y="8472"/>
                    <a:pt x="36" y="8472"/>
                  </a:cubicBezTo>
                  <a:cubicBezTo>
                    <a:pt x="503" y="8554"/>
                    <a:pt x="967" y="8579"/>
                    <a:pt x="1430" y="8579"/>
                  </a:cubicBezTo>
                  <a:cubicBezTo>
                    <a:pt x="2032" y="8579"/>
                    <a:pt x="2634" y="8538"/>
                    <a:pt x="3239" y="8531"/>
                  </a:cubicBezTo>
                  <a:cubicBezTo>
                    <a:pt x="3751" y="8531"/>
                    <a:pt x="4263" y="8543"/>
                    <a:pt x="4775" y="8567"/>
                  </a:cubicBezTo>
                  <a:cubicBezTo>
                    <a:pt x="5394" y="8591"/>
                    <a:pt x="5954" y="8614"/>
                    <a:pt x="6513" y="8888"/>
                  </a:cubicBezTo>
                  <a:lnTo>
                    <a:pt x="6525" y="8888"/>
                  </a:lnTo>
                  <a:cubicBezTo>
                    <a:pt x="6597" y="9126"/>
                    <a:pt x="6668" y="9376"/>
                    <a:pt x="6740" y="9626"/>
                  </a:cubicBezTo>
                  <a:cubicBezTo>
                    <a:pt x="6658" y="9607"/>
                    <a:pt x="6575" y="9598"/>
                    <a:pt x="6492" y="9598"/>
                  </a:cubicBezTo>
                  <a:cubicBezTo>
                    <a:pt x="5871" y="9598"/>
                    <a:pt x="5222" y="10099"/>
                    <a:pt x="4739" y="10424"/>
                  </a:cubicBezTo>
                  <a:cubicBezTo>
                    <a:pt x="3811" y="11079"/>
                    <a:pt x="2846" y="11746"/>
                    <a:pt x="1798" y="12210"/>
                  </a:cubicBezTo>
                  <a:cubicBezTo>
                    <a:pt x="2679" y="11829"/>
                    <a:pt x="3525" y="11365"/>
                    <a:pt x="4323" y="10853"/>
                  </a:cubicBezTo>
                  <a:cubicBezTo>
                    <a:pt x="4715" y="10603"/>
                    <a:pt x="5108" y="10377"/>
                    <a:pt x="5513" y="10162"/>
                  </a:cubicBezTo>
                  <a:cubicBezTo>
                    <a:pt x="5837" y="9979"/>
                    <a:pt x="6141" y="9820"/>
                    <a:pt x="6460" y="9820"/>
                  </a:cubicBezTo>
                  <a:cubicBezTo>
                    <a:pt x="6574" y="9820"/>
                    <a:pt x="6691" y="9841"/>
                    <a:pt x="6811" y="9888"/>
                  </a:cubicBezTo>
                  <a:cubicBezTo>
                    <a:pt x="6859" y="10055"/>
                    <a:pt x="6906" y="10210"/>
                    <a:pt x="6954" y="10377"/>
                  </a:cubicBezTo>
                  <a:cubicBezTo>
                    <a:pt x="7049" y="10734"/>
                    <a:pt x="7156" y="11079"/>
                    <a:pt x="7251" y="11436"/>
                  </a:cubicBezTo>
                  <a:cubicBezTo>
                    <a:pt x="6859" y="11555"/>
                    <a:pt x="6501" y="12162"/>
                    <a:pt x="6335" y="12448"/>
                  </a:cubicBezTo>
                  <a:cubicBezTo>
                    <a:pt x="5823" y="13258"/>
                    <a:pt x="5370" y="14139"/>
                    <a:pt x="4692" y="14841"/>
                  </a:cubicBezTo>
                  <a:cubicBezTo>
                    <a:pt x="4682" y="14860"/>
                    <a:pt x="4694" y="14885"/>
                    <a:pt x="4711" y="14885"/>
                  </a:cubicBezTo>
                  <a:cubicBezTo>
                    <a:pt x="4716" y="14885"/>
                    <a:pt x="4722" y="14883"/>
                    <a:pt x="4727" y="14877"/>
                  </a:cubicBezTo>
                  <a:cubicBezTo>
                    <a:pt x="5204" y="14413"/>
                    <a:pt x="5620" y="13889"/>
                    <a:pt x="5978" y="13329"/>
                  </a:cubicBezTo>
                  <a:cubicBezTo>
                    <a:pt x="6168" y="13032"/>
                    <a:pt x="6359" y="12734"/>
                    <a:pt x="6561" y="12436"/>
                  </a:cubicBezTo>
                  <a:cubicBezTo>
                    <a:pt x="6740" y="12162"/>
                    <a:pt x="6966" y="11734"/>
                    <a:pt x="7299" y="11662"/>
                  </a:cubicBezTo>
                  <a:cubicBezTo>
                    <a:pt x="7525" y="12472"/>
                    <a:pt x="7728" y="13282"/>
                    <a:pt x="7894" y="14103"/>
                  </a:cubicBezTo>
                  <a:cubicBezTo>
                    <a:pt x="8025" y="14710"/>
                    <a:pt x="8133" y="15318"/>
                    <a:pt x="8216" y="15937"/>
                  </a:cubicBezTo>
                  <a:cubicBezTo>
                    <a:pt x="8299" y="16556"/>
                    <a:pt x="8240" y="17258"/>
                    <a:pt x="8478" y="17818"/>
                  </a:cubicBezTo>
                  <a:cubicBezTo>
                    <a:pt x="8511" y="17883"/>
                    <a:pt x="8571" y="17914"/>
                    <a:pt x="8631" y="17914"/>
                  </a:cubicBezTo>
                  <a:cubicBezTo>
                    <a:pt x="8702" y="17914"/>
                    <a:pt x="8774" y="17871"/>
                    <a:pt x="8799" y="17794"/>
                  </a:cubicBezTo>
                  <a:cubicBezTo>
                    <a:pt x="8954" y="17282"/>
                    <a:pt x="8799" y="16651"/>
                    <a:pt x="8740" y="16139"/>
                  </a:cubicBezTo>
                  <a:cubicBezTo>
                    <a:pt x="8645" y="15484"/>
                    <a:pt x="8537" y="14841"/>
                    <a:pt x="8394" y="14198"/>
                  </a:cubicBezTo>
                  <a:cubicBezTo>
                    <a:pt x="8216" y="13341"/>
                    <a:pt x="7990" y="12484"/>
                    <a:pt x="7752" y="11639"/>
                  </a:cubicBezTo>
                  <a:lnTo>
                    <a:pt x="7752" y="11639"/>
                  </a:lnTo>
                  <a:cubicBezTo>
                    <a:pt x="8037" y="11662"/>
                    <a:pt x="8383" y="11972"/>
                    <a:pt x="8585" y="12079"/>
                  </a:cubicBezTo>
                  <a:cubicBezTo>
                    <a:pt x="8835" y="12246"/>
                    <a:pt x="9097" y="12401"/>
                    <a:pt x="9371" y="12543"/>
                  </a:cubicBezTo>
                  <a:cubicBezTo>
                    <a:pt x="9883" y="12805"/>
                    <a:pt x="10419" y="13044"/>
                    <a:pt x="10954" y="13246"/>
                  </a:cubicBezTo>
                  <a:cubicBezTo>
                    <a:pt x="10959" y="13248"/>
                    <a:pt x="10964" y="13248"/>
                    <a:pt x="10967" y="13248"/>
                  </a:cubicBezTo>
                  <a:cubicBezTo>
                    <a:pt x="10990" y="13248"/>
                    <a:pt x="10987" y="13220"/>
                    <a:pt x="10966" y="13210"/>
                  </a:cubicBezTo>
                  <a:cubicBezTo>
                    <a:pt x="10169" y="12889"/>
                    <a:pt x="9466" y="12424"/>
                    <a:pt x="8740" y="11960"/>
                  </a:cubicBezTo>
                  <a:cubicBezTo>
                    <a:pt x="8540" y="11831"/>
                    <a:pt x="8051" y="11400"/>
                    <a:pt x="7694" y="11400"/>
                  </a:cubicBezTo>
                  <a:cubicBezTo>
                    <a:pt x="7690" y="11400"/>
                    <a:pt x="7685" y="11400"/>
                    <a:pt x="7680" y="11401"/>
                  </a:cubicBezTo>
                  <a:cubicBezTo>
                    <a:pt x="7585" y="11055"/>
                    <a:pt x="7490" y="10710"/>
                    <a:pt x="7382" y="10377"/>
                  </a:cubicBezTo>
                  <a:cubicBezTo>
                    <a:pt x="7335" y="10222"/>
                    <a:pt x="7287" y="10067"/>
                    <a:pt x="7240" y="9912"/>
                  </a:cubicBezTo>
                  <a:cubicBezTo>
                    <a:pt x="7639" y="9737"/>
                    <a:pt x="8057" y="9687"/>
                    <a:pt x="8483" y="9687"/>
                  </a:cubicBezTo>
                  <a:cubicBezTo>
                    <a:pt x="9009" y="9687"/>
                    <a:pt x="9547" y="9763"/>
                    <a:pt x="10073" y="9769"/>
                  </a:cubicBezTo>
                  <a:cubicBezTo>
                    <a:pt x="10100" y="9770"/>
                    <a:pt x="10127" y="9770"/>
                    <a:pt x="10155" y="9770"/>
                  </a:cubicBezTo>
                  <a:cubicBezTo>
                    <a:pt x="11077" y="9770"/>
                    <a:pt x="11957" y="9577"/>
                    <a:pt x="12859" y="9531"/>
                  </a:cubicBezTo>
                  <a:cubicBezTo>
                    <a:pt x="12883" y="9531"/>
                    <a:pt x="12883" y="9507"/>
                    <a:pt x="12859" y="9507"/>
                  </a:cubicBezTo>
                  <a:cubicBezTo>
                    <a:pt x="12796" y="9505"/>
                    <a:pt x="12732" y="9504"/>
                    <a:pt x="12669" y="9504"/>
                  </a:cubicBezTo>
                  <a:cubicBezTo>
                    <a:pt x="11879" y="9504"/>
                    <a:pt x="11095" y="9663"/>
                    <a:pt x="10300" y="9663"/>
                  </a:cubicBezTo>
                  <a:cubicBezTo>
                    <a:pt x="10130" y="9663"/>
                    <a:pt x="9959" y="9656"/>
                    <a:pt x="9788" y="9638"/>
                  </a:cubicBezTo>
                  <a:cubicBezTo>
                    <a:pt x="9287" y="9577"/>
                    <a:pt x="8786" y="9494"/>
                    <a:pt x="8292" y="9494"/>
                  </a:cubicBezTo>
                  <a:cubicBezTo>
                    <a:pt x="7917" y="9494"/>
                    <a:pt x="7545" y="9542"/>
                    <a:pt x="7180" y="9686"/>
                  </a:cubicBezTo>
                  <a:cubicBezTo>
                    <a:pt x="7061" y="9317"/>
                    <a:pt x="6942" y="8936"/>
                    <a:pt x="6823" y="8555"/>
                  </a:cubicBezTo>
                  <a:cubicBezTo>
                    <a:pt x="7478" y="7817"/>
                    <a:pt x="8525" y="7388"/>
                    <a:pt x="9395" y="6995"/>
                  </a:cubicBezTo>
                  <a:cubicBezTo>
                    <a:pt x="10395" y="6578"/>
                    <a:pt x="11335" y="6043"/>
                    <a:pt x="12228" y="5424"/>
                  </a:cubicBezTo>
                  <a:cubicBezTo>
                    <a:pt x="12238" y="5414"/>
                    <a:pt x="12232" y="5397"/>
                    <a:pt x="12217" y="5397"/>
                  </a:cubicBezTo>
                  <a:cubicBezTo>
                    <a:pt x="12213" y="5397"/>
                    <a:pt x="12209" y="5397"/>
                    <a:pt x="12204" y="5400"/>
                  </a:cubicBezTo>
                  <a:cubicBezTo>
                    <a:pt x="11181" y="6019"/>
                    <a:pt x="10109" y="6567"/>
                    <a:pt x="9014" y="7055"/>
                  </a:cubicBezTo>
                  <a:cubicBezTo>
                    <a:pt x="8490" y="7293"/>
                    <a:pt x="7990" y="7555"/>
                    <a:pt x="7502" y="7864"/>
                  </a:cubicBezTo>
                  <a:cubicBezTo>
                    <a:pt x="7240" y="8007"/>
                    <a:pt x="7001" y="8186"/>
                    <a:pt x="6787" y="8388"/>
                  </a:cubicBezTo>
                  <a:cubicBezTo>
                    <a:pt x="6644" y="7948"/>
                    <a:pt x="6501" y="7495"/>
                    <a:pt x="6359" y="7055"/>
                  </a:cubicBezTo>
                  <a:cubicBezTo>
                    <a:pt x="6787" y="6138"/>
                    <a:pt x="7502" y="5459"/>
                    <a:pt x="8240" y="4804"/>
                  </a:cubicBezTo>
                  <a:cubicBezTo>
                    <a:pt x="8252" y="4793"/>
                    <a:pt x="8252" y="4781"/>
                    <a:pt x="8252" y="4781"/>
                  </a:cubicBezTo>
                  <a:cubicBezTo>
                    <a:pt x="8287" y="4745"/>
                    <a:pt x="8323" y="4721"/>
                    <a:pt x="8347" y="4673"/>
                  </a:cubicBezTo>
                  <a:lnTo>
                    <a:pt x="8394" y="4626"/>
                  </a:lnTo>
                  <a:lnTo>
                    <a:pt x="8406" y="4626"/>
                  </a:lnTo>
                  <a:cubicBezTo>
                    <a:pt x="9002" y="4031"/>
                    <a:pt x="9573" y="3435"/>
                    <a:pt x="10109" y="2792"/>
                  </a:cubicBezTo>
                  <a:cubicBezTo>
                    <a:pt x="10117" y="2784"/>
                    <a:pt x="10114" y="2775"/>
                    <a:pt x="10103" y="2775"/>
                  </a:cubicBezTo>
                  <a:cubicBezTo>
                    <a:pt x="10098" y="2775"/>
                    <a:pt x="10092" y="2777"/>
                    <a:pt x="10085" y="2780"/>
                  </a:cubicBezTo>
                  <a:cubicBezTo>
                    <a:pt x="9490" y="3423"/>
                    <a:pt x="8895" y="4054"/>
                    <a:pt x="8252" y="4650"/>
                  </a:cubicBezTo>
                  <a:cubicBezTo>
                    <a:pt x="8240" y="4650"/>
                    <a:pt x="8240" y="4662"/>
                    <a:pt x="8240" y="4685"/>
                  </a:cubicBezTo>
                  <a:cubicBezTo>
                    <a:pt x="8216" y="4685"/>
                    <a:pt x="8204" y="4697"/>
                    <a:pt x="8192" y="4721"/>
                  </a:cubicBezTo>
                  <a:cubicBezTo>
                    <a:pt x="8192" y="4721"/>
                    <a:pt x="8180" y="4733"/>
                    <a:pt x="8168" y="4733"/>
                  </a:cubicBezTo>
                  <a:cubicBezTo>
                    <a:pt x="7466" y="5352"/>
                    <a:pt x="6740" y="5983"/>
                    <a:pt x="6287" y="6805"/>
                  </a:cubicBezTo>
                  <a:cubicBezTo>
                    <a:pt x="6132" y="6305"/>
                    <a:pt x="5989" y="5793"/>
                    <a:pt x="5847" y="5281"/>
                  </a:cubicBezTo>
                  <a:cubicBezTo>
                    <a:pt x="5930" y="4590"/>
                    <a:pt x="6263" y="3983"/>
                    <a:pt x="6620" y="3388"/>
                  </a:cubicBezTo>
                  <a:cubicBezTo>
                    <a:pt x="7049" y="2673"/>
                    <a:pt x="7418" y="1935"/>
                    <a:pt x="7787" y="1197"/>
                  </a:cubicBezTo>
                  <a:cubicBezTo>
                    <a:pt x="7787" y="1185"/>
                    <a:pt x="7775" y="1185"/>
                    <a:pt x="7775" y="1185"/>
                  </a:cubicBezTo>
                  <a:cubicBezTo>
                    <a:pt x="7359" y="2006"/>
                    <a:pt x="6882" y="2768"/>
                    <a:pt x="6406" y="3554"/>
                  </a:cubicBezTo>
                  <a:cubicBezTo>
                    <a:pt x="6120" y="3995"/>
                    <a:pt x="5906" y="4471"/>
                    <a:pt x="5763" y="4983"/>
                  </a:cubicBezTo>
                  <a:cubicBezTo>
                    <a:pt x="5573" y="4245"/>
                    <a:pt x="5406" y="3507"/>
                    <a:pt x="5263" y="2768"/>
                  </a:cubicBezTo>
                  <a:cubicBezTo>
                    <a:pt x="5263" y="2745"/>
                    <a:pt x="5251" y="2745"/>
                    <a:pt x="5239" y="2733"/>
                  </a:cubicBezTo>
                  <a:cubicBezTo>
                    <a:pt x="5204" y="2578"/>
                    <a:pt x="5180" y="2423"/>
                    <a:pt x="5156" y="2268"/>
                  </a:cubicBezTo>
                  <a:cubicBezTo>
                    <a:pt x="5073" y="1506"/>
                    <a:pt x="5025" y="756"/>
                    <a:pt x="4835" y="18"/>
                  </a:cubicBezTo>
                  <a:cubicBezTo>
                    <a:pt x="4835" y="6"/>
                    <a:pt x="4829" y="0"/>
                    <a:pt x="48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1" name="Google Shape;631;p7"/>
          <p:cNvGrpSpPr/>
          <p:nvPr/>
        </p:nvGrpSpPr>
        <p:grpSpPr>
          <a:xfrm flipH="1" rot="-5722401">
            <a:off x="8694315" y="1279678"/>
            <a:ext cx="803611" cy="1838239"/>
            <a:chOff x="5067575" y="3176425"/>
            <a:chExt cx="473000" cy="1081975"/>
          </a:xfrm>
        </p:grpSpPr>
        <p:sp>
          <p:nvSpPr>
            <p:cNvPr id="632" name="Google Shape;632;p7"/>
            <p:cNvSpPr/>
            <p:nvPr/>
          </p:nvSpPr>
          <p:spPr>
            <a:xfrm>
              <a:off x="5067875" y="3176425"/>
              <a:ext cx="472700" cy="964425"/>
            </a:xfrm>
            <a:custGeom>
              <a:rect b="b" l="l" r="r" t="t"/>
              <a:pathLst>
                <a:path extrusionOk="0" h="38577" w="18908">
                  <a:moveTo>
                    <a:pt x="16122" y="0"/>
                  </a:moveTo>
                  <a:cubicBezTo>
                    <a:pt x="16122" y="0"/>
                    <a:pt x="14824" y="702"/>
                    <a:pt x="11205" y="2381"/>
                  </a:cubicBezTo>
                  <a:cubicBezTo>
                    <a:pt x="7597" y="4060"/>
                    <a:pt x="1" y="11632"/>
                    <a:pt x="2096" y="24360"/>
                  </a:cubicBezTo>
                  <a:cubicBezTo>
                    <a:pt x="4013" y="35981"/>
                    <a:pt x="10502" y="38576"/>
                    <a:pt x="10502" y="38576"/>
                  </a:cubicBezTo>
                  <a:cubicBezTo>
                    <a:pt x="10502" y="38576"/>
                    <a:pt x="18908" y="31849"/>
                    <a:pt x="17848" y="18669"/>
                  </a:cubicBezTo>
                  <a:cubicBezTo>
                    <a:pt x="16741" y="4905"/>
                    <a:pt x="16122" y="0"/>
                    <a:pt x="16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7"/>
            <p:cNvSpPr/>
            <p:nvPr/>
          </p:nvSpPr>
          <p:spPr>
            <a:xfrm>
              <a:off x="5067575" y="3176425"/>
              <a:ext cx="403350" cy="964425"/>
            </a:xfrm>
            <a:custGeom>
              <a:rect b="b" l="l" r="r" t="t"/>
              <a:pathLst>
                <a:path extrusionOk="0" h="38577" w="16134">
                  <a:moveTo>
                    <a:pt x="16134" y="0"/>
                  </a:moveTo>
                  <a:cubicBezTo>
                    <a:pt x="16134" y="0"/>
                    <a:pt x="14836" y="703"/>
                    <a:pt x="11217" y="2381"/>
                  </a:cubicBezTo>
                  <a:cubicBezTo>
                    <a:pt x="7609" y="4060"/>
                    <a:pt x="1" y="11632"/>
                    <a:pt x="2096" y="24360"/>
                  </a:cubicBezTo>
                  <a:cubicBezTo>
                    <a:pt x="4013" y="35981"/>
                    <a:pt x="10514" y="38576"/>
                    <a:pt x="10514" y="38576"/>
                  </a:cubicBezTo>
                  <a:cubicBezTo>
                    <a:pt x="10514" y="38576"/>
                    <a:pt x="10597" y="38505"/>
                    <a:pt x="10764" y="38362"/>
                  </a:cubicBezTo>
                  <a:cubicBezTo>
                    <a:pt x="9800" y="35600"/>
                    <a:pt x="8883" y="31897"/>
                    <a:pt x="8181" y="26920"/>
                  </a:cubicBezTo>
                  <a:cubicBezTo>
                    <a:pt x="5526" y="8061"/>
                    <a:pt x="16133" y="1"/>
                    <a:pt x="16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7"/>
            <p:cNvSpPr/>
            <p:nvPr/>
          </p:nvSpPr>
          <p:spPr>
            <a:xfrm>
              <a:off x="5249150" y="3221450"/>
              <a:ext cx="178150" cy="1036950"/>
            </a:xfrm>
            <a:custGeom>
              <a:rect b="b" l="l" r="r" t="t"/>
              <a:pathLst>
                <a:path extrusionOk="0" h="41478" w="7126">
                  <a:moveTo>
                    <a:pt x="6845" y="1"/>
                  </a:moveTo>
                  <a:cubicBezTo>
                    <a:pt x="6807" y="1"/>
                    <a:pt x="6771" y="14"/>
                    <a:pt x="6740" y="44"/>
                  </a:cubicBezTo>
                  <a:cubicBezTo>
                    <a:pt x="4358" y="2461"/>
                    <a:pt x="3275" y="5640"/>
                    <a:pt x="2251" y="8807"/>
                  </a:cubicBezTo>
                  <a:cubicBezTo>
                    <a:pt x="1084" y="12332"/>
                    <a:pt x="417" y="16023"/>
                    <a:pt x="275" y="19737"/>
                  </a:cubicBezTo>
                  <a:cubicBezTo>
                    <a:pt x="1" y="27250"/>
                    <a:pt x="751" y="34977"/>
                    <a:pt x="5216" y="41288"/>
                  </a:cubicBezTo>
                  <a:cubicBezTo>
                    <a:pt x="5312" y="41421"/>
                    <a:pt x="5435" y="41477"/>
                    <a:pt x="5556" y="41477"/>
                  </a:cubicBezTo>
                  <a:cubicBezTo>
                    <a:pt x="5900" y="41477"/>
                    <a:pt x="6238" y="41032"/>
                    <a:pt x="5966" y="40645"/>
                  </a:cubicBezTo>
                  <a:cubicBezTo>
                    <a:pt x="1680" y="34537"/>
                    <a:pt x="929" y="26857"/>
                    <a:pt x="1179" y="19606"/>
                  </a:cubicBezTo>
                  <a:cubicBezTo>
                    <a:pt x="1310" y="16070"/>
                    <a:pt x="1751" y="12641"/>
                    <a:pt x="2787" y="9236"/>
                  </a:cubicBezTo>
                  <a:cubicBezTo>
                    <a:pt x="3739" y="6152"/>
                    <a:pt x="4775" y="2735"/>
                    <a:pt x="7014" y="295"/>
                  </a:cubicBezTo>
                  <a:cubicBezTo>
                    <a:pt x="7126" y="173"/>
                    <a:pt x="6981" y="1"/>
                    <a:pt x="68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7"/>
            <p:cNvSpPr/>
            <p:nvPr/>
          </p:nvSpPr>
          <p:spPr>
            <a:xfrm>
              <a:off x="5111350" y="3176425"/>
              <a:ext cx="404525" cy="893625"/>
            </a:xfrm>
            <a:custGeom>
              <a:rect b="b" l="l" r="r" t="t"/>
              <a:pathLst>
                <a:path extrusionOk="0" h="35745" w="16181">
                  <a:moveTo>
                    <a:pt x="14383" y="0"/>
                  </a:moveTo>
                  <a:cubicBezTo>
                    <a:pt x="14383" y="0"/>
                    <a:pt x="14264" y="60"/>
                    <a:pt x="14014" y="179"/>
                  </a:cubicBezTo>
                  <a:cubicBezTo>
                    <a:pt x="13347" y="869"/>
                    <a:pt x="12680" y="1560"/>
                    <a:pt x="12002" y="2238"/>
                  </a:cubicBezTo>
                  <a:cubicBezTo>
                    <a:pt x="11983" y="2257"/>
                    <a:pt x="12001" y="2297"/>
                    <a:pt x="12021" y="2297"/>
                  </a:cubicBezTo>
                  <a:cubicBezTo>
                    <a:pt x="12026" y="2297"/>
                    <a:pt x="12032" y="2294"/>
                    <a:pt x="12037" y="2286"/>
                  </a:cubicBezTo>
                  <a:cubicBezTo>
                    <a:pt x="12835" y="1572"/>
                    <a:pt x="13633" y="833"/>
                    <a:pt x="14383" y="60"/>
                  </a:cubicBezTo>
                  <a:cubicBezTo>
                    <a:pt x="14383" y="12"/>
                    <a:pt x="14383" y="0"/>
                    <a:pt x="14383" y="0"/>
                  </a:cubicBezTo>
                  <a:close/>
                  <a:moveTo>
                    <a:pt x="11430" y="1453"/>
                  </a:moveTo>
                  <a:lnTo>
                    <a:pt x="11228" y="1548"/>
                  </a:lnTo>
                  <a:cubicBezTo>
                    <a:pt x="11252" y="1976"/>
                    <a:pt x="11347" y="2417"/>
                    <a:pt x="11621" y="2679"/>
                  </a:cubicBezTo>
                  <a:cubicBezTo>
                    <a:pt x="11636" y="2695"/>
                    <a:pt x="11654" y="2701"/>
                    <a:pt x="11671" y="2701"/>
                  </a:cubicBezTo>
                  <a:cubicBezTo>
                    <a:pt x="11719" y="2701"/>
                    <a:pt x="11764" y="2651"/>
                    <a:pt x="11764" y="2607"/>
                  </a:cubicBezTo>
                  <a:cubicBezTo>
                    <a:pt x="11740" y="2346"/>
                    <a:pt x="11585" y="2096"/>
                    <a:pt x="11525" y="1834"/>
                  </a:cubicBezTo>
                  <a:cubicBezTo>
                    <a:pt x="11490" y="1715"/>
                    <a:pt x="11454" y="1584"/>
                    <a:pt x="11430" y="1453"/>
                  </a:cubicBezTo>
                  <a:close/>
                  <a:moveTo>
                    <a:pt x="14550" y="1429"/>
                  </a:moveTo>
                  <a:cubicBezTo>
                    <a:pt x="13430" y="2643"/>
                    <a:pt x="12121" y="3679"/>
                    <a:pt x="10597" y="4286"/>
                  </a:cubicBezTo>
                  <a:cubicBezTo>
                    <a:pt x="10454" y="3810"/>
                    <a:pt x="10204" y="3358"/>
                    <a:pt x="10061" y="2881"/>
                  </a:cubicBezTo>
                  <a:cubicBezTo>
                    <a:pt x="9978" y="2655"/>
                    <a:pt x="9918" y="2417"/>
                    <a:pt x="9870" y="2191"/>
                  </a:cubicBezTo>
                  <a:lnTo>
                    <a:pt x="9668" y="2286"/>
                  </a:lnTo>
                  <a:cubicBezTo>
                    <a:pt x="9763" y="3048"/>
                    <a:pt x="9989" y="3810"/>
                    <a:pt x="10430" y="4346"/>
                  </a:cubicBezTo>
                  <a:lnTo>
                    <a:pt x="10382" y="4370"/>
                  </a:lnTo>
                  <a:cubicBezTo>
                    <a:pt x="10338" y="4392"/>
                    <a:pt x="10355" y="4454"/>
                    <a:pt x="10396" y="4454"/>
                  </a:cubicBezTo>
                  <a:cubicBezTo>
                    <a:pt x="10399" y="4454"/>
                    <a:pt x="10403" y="4454"/>
                    <a:pt x="10406" y="4453"/>
                  </a:cubicBezTo>
                  <a:cubicBezTo>
                    <a:pt x="11537" y="4286"/>
                    <a:pt x="12573" y="3453"/>
                    <a:pt x="13418" y="2727"/>
                  </a:cubicBezTo>
                  <a:cubicBezTo>
                    <a:pt x="13823" y="2381"/>
                    <a:pt x="14204" y="2000"/>
                    <a:pt x="14561" y="1607"/>
                  </a:cubicBezTo>
                  <a:cubicBezTo>
                    <a:pt x="14561" y="1548"/>
                    <a:pt x="14550" y="1488"/>
                    <a:pt x="14550" y="1429"/>
                  </a:cubicBezTo>
                  <a:close/>
                  <a:moveTo>
                    <a:pt x="14716" y="3084"/>
                  </a:moveTo>
                  <a:cubicBezTo>
                    <a:pt x="14133" y="3679"/>
                    <a:pt x="13514" y="4239"/>
                    <a:pt x="12871" y="4751"/>
                  </a:cubicBezTo>
                  <a:cubicBezTo>
                    <a:pt x="12573" y="4989"/>
                    <a:pt x="10490" y="6584"/>
                    <a:pt x="9608" y="6810"/>
                  </a:cubicBezTo>
                  <a:cubicBezTo>
                    <a:pt x="8882" y="5727"/>
                    <a:pt x="8192" y="4667"/>
                    <a:pt x="7680" y="3489"/>
                  </a:cubicBezTo>
                  <a:lnTo>
                    <a:pt x="7525" y="3596"/>
                  </a:lnTo>
                  <a:cubicBezTo>
                    <a:pt x="7952" y="4760"/>
                    <a:pt x="8522" y="5888"/>
                    <a:pt x="9317" y="6827"/>
                  </a:cubicBezTo>
                  <a:lnTo>
                    <a:pt x="9317" y="6827"/>
                  </a:lnTo>
                  <a:cubicBezTo>
                    <a:pt x="9287" y="6814"/>
                    <a:pt x="9259" y="6793"/>
                    <a:pt x="9239" y="6763"/>
                  </a:cubicBezTo>
                  <a:cubicBezTo>
                    <a:pt x="9235" y="6746"/>
                    <a:pt x="9224" y="6740"/>
                    <a:pt x="9212" y="6740"/>
                  </a:cubicBezTo>
                  <a:cubicBezTo>
                    <a:pt x="9189" y="6740"/>
                    <a:pt x="9164" y="6763"/>
                    <a:pt x="9180" y="6787"/>
                  </a:cubicBezTo>
                  <a:cubicBezTo>
                    <a:pt x="9243" y="6940"/>
                    <a:pt x="9372" y="7003"/>
                    <a:pt x="9542" y="7003"/>
                  </a:cubicBezTo>
                  <a:cubicBezTo>
                    <a:pt x="10270" y="7003"/>
                    <a:pt x="11755" y="5842"/>
                    <a:pt x="12073" y="5620"/>
                  </a:cubicBezTo>
                  <a:cubicBezTo>
                    <a:pt x="13037" y="4977"/>
                    <a:pt x="13930" y="4239"/>
                    <a:pt x="14752" y="3441"/>
                  </a:cubicBezTo>
                  <a:cubicBezTo>
                    <a:pt x="14740" y="3322"/>
                    <a:pt x="14728" y="3203"/>
                    <a:pt x="14716" y="3084"/>
                  </a:cubicBezTo>
                  <a:close/>
                  <a:moveTo>
                    <a:pt x="5668" y="5286"/>
                  </a:moveTo>
                  <a:lnTo>
                    <a:pt x="5548" y="5405"/>
                  </a:lnTo>
                  <a:cubicBezTo>
                    <a:pt x="6084" y="6977"/>
                    <a:pt x="7025" y="8382"/>
                    <a:pt x="8263" y="9489"/>
                  </a:cubicBezTo>
                  <a:lnTo>
                    <a:pt x="8275" y="9489"/>
                  </a:lnTo>
                  <a:cubicBezTo>
                    <a:pt x="8275" y="9501"/>
                    <a:pt x="8287" y="9525"/>
                    <a:pt x="8311" y="9525"/>
                  </a:cubicBezTo>
                  <a:lnTo>
                    <a:pt x="8335" y="9549"/>
                  </a:lnTo>
                  <a:cubicBezTo>
                    <a:pt x="8352" y="9566"/>
                    <a:pt x="8374" y="9574"/>
                    <a:pt x="8397" y="9574"/>
                  </a:cubicBezTo>
                  <a:cubicBezTo>
                    <a:pt x="8437" y="9574"/>
                    <a:pt x="8479" y="9551"/>
                    <a:pt x="8501" y="9513"/>
                  </a:cubicBezTo>
                  <a:cubicBezTo>
                    <a:pt x="11109" y="9430"/>
                    <a:pt x="13311" y="7775"/>
                    <a:pt x="14990" y="5798"/>
                  </a:cubicBezTo>
                  <a:cubicBezTo>
                    <a:pt x="14978" y="5667"/>
                    <a:pt x="14966" y="5536"/>
                    <a:pt x="14954" y="5417"/>
                  </a:cubicBezTo>
                  <a:cubicBezTo>
                    <a:pt x="14300" y="6191"/>
                    <a:pt x="13633" y="6965"/>
                    <a:pt x="12823" y="7620"/>
                  </a:cubicBezTo>
                  <a:cubicBezTo>
                    <a:pt x="11609" y="8596"/>
                    <a:pt x="10109" y="9346"/>
                    <a:pt x="8525" y="9442"/>
                  </a:cubicBezTo>
                  <a:cubicBezTo>
                    <a:pt x="8513" y="9406"/>
                    <a:pt x="8501" y="9370"/>
                    <a:pt x="8477" y="9346"/>
                  </a:cubicBezTo>
                  <a:cubicBezTo>
                    <a:pt x="7227" y="8239"/>
                    <a:pt x="6263" y="6846"/>
                    <a:pt x="5668" y="5286"/>
                  </a:cubicBezTo>
                  <a:close/>
                  <a:moveTo>
                    <a:pt x="3882" y="7489"/>
                  </a:moveTo>
                  <a:lnTo>
                    <a:pt x="3798" y="7596"/>
                  </a:lnTo>
                  <a:cubicBezTo>
                    <a:pt x="4584" y="9430"/>
                    <a:pt x="5656" y="11275"/>
                    <a:pt x="7370" y="12299"/>
                  </a:cubicBezTo>
                  <a:cubicBezTo>
                    <a:pt x="7370" y="12311"/>
                    <a:pt x="7382" y="12323"/>
                    <a:pt x="7394" y="12323"/>
                  </a:cubicBezTo>
                  <a:lnTo>
                    <a:pt x="7406" y="12323"/>
                  </a:lnTo>
                  <a:lnTo>
                    <a:pt x="7489" y="12371"/>
                  </a:lnTo>
                  <a:cubicBezTo>
                    <a:pt x="7502" y="12379"/>
                    <a:pt x="7516" y="12383"/>
                    <a:pt x="7529" y="12383"/>
                  </a:cubicBezTo>
                  <a:cubicBezTo>
                    <a:pt x="7554" y="12383"/>
                    <a:pt x="7577" y="12370"/>
                    <a:pt x="7584" y="12347"/>
                  </a:cubicBezTo>
                  <a:cubicBezTo>
                    <a:pt x="7726" y="12362"/>
                    <a:pt x="7868" y="12369"/>
                    <a:pt x="8008" y="12369"/>
                  </a:cubicBezTo>
                  <a:cubicBezTo>
                    <a:pt x="9783" y="12369"/>
                    <a:pt x="11409" y="11231"/>
                    <a:pt x="12799" y="10216"/>
                  </a:cubicBezTo>
                  <a:cubicBezTo>
                    <a:pt x="13657" y="9596"/>
                    <a:pt x="14466" y="8918"/>
                    <a:pt x="15216" y="8192"/>
                  </a:cubicBezTo>
                  <a:cubicBezTo>
                    <a:pt x="15216" y="8096"/>
                    <a:pt x="15204" y="8001"/>
                    <a:pt x="15193" y="7918"/>
                  </a:cubicBezTo>
                  <a:cubicBezTo>
                    <a:pt x="14538" y="8561"/>
                    <a:pt x="13835" y="9168"/>
                    <a:pt x="13097" y="9739"/>
                  </a:cubicBezTo>
                  <a:cubicBezTo>
                    <a:pt x="11598" y="10892"/>
                    <a:pt x="9754" y="12268"/>
                    <a:pt x="7769" y="12268"/>
                  </a:cubicBezTo>
                  <a:cubicBezTo>
                    <a:pt x="7704" y="12268"/>
                    <a:pt x="7638" y="12266"/>
                    <a:pt x="7573" y="12263"/>
                  </a:cubicBezTo>
                  <a:cubicBezTo>
                    <a:pt x="7573" y="12252"/>
                    <a:pt x="7573" y="12252"/>
                    <a:pt x="7561" y="12252"/>
                  </a:cubicBezTo>
                  <a:cubicBezTo>
                    <a:pt x="6560" y="11466"/>
                    <a:pt x="5715" y="10644"/>
                    <a:pt x="5013" y="9573"/>
                  </a:cubicBezTo>
                  <a:cubicBezTo>
                    <a:pt x="4584" y="8906"/>
                    <a:pt x="4203" y="8203"/>
                    <a:pt x="3882" y="7489"/>
                  </a:cubicBezTo>
                  <a:close/>
                  <a:moveTo>
                    <a:pt x="2203" y="10299"/>
                  </a:moveTo>
                  <a:cubicBezTo>
                    <a:pt x="2179" y="10347"/>
                    <a:pt x="2155" y="10382"/>
                    <a:pt x="2131" y="10430"/>
                  </a:cubicBezTo>
                  <a:cubicBezTo>
                    <a:pt x="2584" y="11168"/>
                    <a:pt x="3108" y="11859"/>
                    <a:pt x="3715" y="12478"/>
                  </a:cubicBezTo>
                  <a:cubicBezTo>
                    <a:pt x="4608" y="13418"/>
                    <a:pt x="5751" y="14418"/>
                    <a:pt x="6977" y="14871"/>
                  </a:cubicBezTo>
                  <a:cubicBezTo>
                    <a:pt x="6983" y="14877"/>
                    <a:pt x="6989" y="14880"/>
                    <a:pt x="6997" y="14880"/>
                  </a:cubicBezTo>
                  <a:cubicBezTo>
                    <a:pt x="7004" y="14880"/>
                    <a:pt x="7013" y="14877"/>
                    <a:pt x="7025" y="14871"/>
                  </a:cubicBezTo>
                  <a:cubicBezTo>
                    <a:pt x="7430" y="15005"/>
                    <a:pt x="7848" y="15064"/>
                    <a:pt x="8273" y="15064"/>
                  </a:cubicBezTo>
                  <a:cubicBezTo>
                    <a:pt x="10071" y="15064"/>
                    <a:pt x="11974" y="14005"/>
                    <a:pt x="13371" y="13109"/>
                  </a:cubicBezTo>
                  <a:cubicBezTo>
                    <a:pt x="14121" y="12633"/>
                    <a:pt x="14835" y="12097"/>
                    <a:pt x="15514" y="11513"/>
                  </a:cubicBezTo>
                  <a:cubicBezTo>
                    <a:pt x="15502" y="11406"/>
                    <a:pt x="15490" y="11299"/>
                    <a:pt x="15490" y="11192"/>
                  </a:cubicBezTo>
                  <a:cubicBezTo>
                    <a:pt x="14883" y="11751"/>
                    <a:pt x="14240" y="12263"/>
                    <a:pt x="13549" y="12716"/>
                  </a:cubicBezTo>
                  <a:cubicBezTo>
                    <a:pt x="12585" y="13371"/>
                    <a:pt x="11561" y="13918"/>
                    <a:pt x="10490" y="14371"/>
                  </a:cubicBezTo>
                  <a:cubicBezTo>
                    <a:pt x="9621" y="14702"/>
                    <a:pt x="8787" y="14825"/>
                    <a:pt x="7915" y="14825"/>
                  </a:cubicBezTo>
                  <a:cubicBezTo>
                    <a:pt x="7627" y="14825"/>
                    <a:pt x="7335" y="14811"/>
                    <a:pt x="7037" y="14788"/>
                  </a:cubicBezTo>
                  <a:cubicBezTo>
                    <a:pt x="7037" y="14788"/>
                    <a:pt x="7025" y="14776"/>
                    <a:pt x="7025" y="14776"/>
                  </a:cubicBezTo>
                  <a:cubicBezTo>
                    <a:pt x="5870" y="13990"/>
                    <a:pt x="4751" y="13335"/>
                    <a:pt x="3763" y="12311"/>
                  </a:cubicBezTo>
                  <a:cubicBezTo>
                    <a:pt x="3179" y="11692"/>
                    <a:pt x="2655" y="11025"/>
                    <a:pt x="2203" y="10299"/>
                  </a:cubicBezTo>
                  <a:close/>
                  <a:moveTo>
                    <a:pt x="941" y="13525"/>
                  </a:moveTo>
                  <a:cubicBezTo>
                    <a:pt x="929" y="13573"/>
                    <a:pt x="917" y="13633"/>
                    <a:pt x="893" y="13680"/>
                  </a:cubicBezTo>
                  <a:cubicBezTo>
                    <a:pt x="2179" y="15681"/>
                    <a:pt x="4322" y="17002"/>
                    <a:pt x="6489" y="18038"/>
                  </a:cubicBezTo>
                  <a:lnTo>
                    <a:pt x="6501" y="18038"/>
                  </a:lnTo>
                  <a:cubicBezTo>
                    <a:pt x="6513" y="18044"/>
                    <a:pt x="6524" y="18046"/>
                    <a:pt x="6535" y="18046"/>
                  </a:cubicBezTo>
                  <a:cubicBezTo>
                    <a:pt x="6611" y="18046"/>
                    <a:pt x="6654" y="17913"/>
                    <a:pt x="6560" y="17871"/>
                  </a:cubicBezTo>
                  <a:cubicBezTo>
                    <a:pt x="4429" y="16859"/>
                    <a:pt x="2262" y="15514"/>
                    <a:pt x="941" y="13525"/>
                  </a:cubicBezTo>
                  <a:close/>
                  <a:moveTo>
                    <a:pt x="15669" y="13287"/>
                  </a:moveTo>
                  <a:cubicBezTo>
                    <a:pt x="14776" y="14240"/>
                    <a:pt x="13788" y="15109"/>
                    <a:pt x="12716" y="15859"/>
                  </a:cubicBezTo>
                  <a:cubicBezTo>
                    <a:pt x="10775" y="17169"/>
                    <a:pt x="8573" y="17990"/>
                    <a:pt x="6227" y="18086"/>
                  </a:cubicBezTo>
                  <a:lnTo>
                    <a:pt x="6227" y="18074"/>
                  </a:lnTo>
                  <a:cubicBezTo>
                    <a:pt x="6179" y="18074"/>
                    <a:pt x="6179" y="18157"/>
                    <a:pt x="6227" y="18157"/>
                  </a:cubicBezTo>
                  <a:cubicBezTo>
                    <a:pt x="6320" y="18160"/>
                    <a:pt x="6412" y="18161"/>
                    <a:pt x="6505" y="18161"/>
                  </a:cubicBezTo>
                  <a:cubicBezTo>
                    <a:pt x="9975" y="18161"/>
                    <a:pt x="13269" y="16220"/>
                    <a:pt x="15704" y="13692"/>
                  </a:cubicBezTo>
                  <a:cubicBezTo>
                    <a:pt x="15693" y="13549"/>
                    <a:pt x="15681" y="13418"/>
                    <a:pt x="15669" y="13287"/>
                  </a:cubicBezTo>
                  <a:close/>
                  <a:moveTo>
                    <a:pt x="15907" y="16085"/>
                  </a:moveTo>
                  <a:cubicBezTo>
                    <a:pt x="15097" y="16943"/>
                    <a:pt x="14204" y="17728"/>
                    <a:pt x="13252" y="18431"/>
                  </a:cubicBezTo>
                  <a:cubicBezTo>
                    <a:pt x="12240" y="19193"/>
                    <a:pt x="11204" y="19955"/>
                    <a:pt x="10061" y="20491"/>
                  </a:cubicBezTo>
                  <a:cubicBezTo>
                    <a:pt x="8870" y="21050"/>
                    <a:pt x="7656" y="21241"/>
                    <a:pt x="6370" y="21253"/>
                  </a:cubicBezTo>
                  <a:cubicBezTo>
                    <a:pt x="6358" y="21205"/>
                    <a:pt x="6334" y="21181"/>
                    <a:pt x="6299" y="21169"/>
                  </a:cubicBezTo>
                  <a:cubicBezTo>
                    <a:pt x="3810" y="20348"/>
                    <a:pt x="1679" y="18705"/>
                    <a:pt x="262" y="16502"/>
                  </a:cubicBezTo>
                  <a:cubicBezTo>
                    <a:pt x="250" y="16573"/>
                    <a:pt x="238" y="16633"/>
                    <a:pt x="226" y="16704"/>
                  </a:cubicBezTo>
                  <a:cubicBezTo>
                    <a:pt x="1548" y="18788"/>
                    <a:pt x="3524" y="20395"/>
                    <a:pt x="5846" y="21265"/>
                  </a:cubicBezTo>
                  <a:cubicBezTo>
                    <a:pt x="5834" y="21276"/>
                    <a:pt x="5846" y="21300"/>
                    <a:pt x="5858" y="21300"/>
                  </a:cubicBezTo>
                  <a:cubicBezTo>
                    <a:pt x="5870" y="21300"/>
                    <a:pt x="5941" y="21312"/>
                    <a:pt x="5977" y="21312"/>
                  </a:cubicBezTo>
                  <a:cubicBezTo>
                    <a:pt x="6060" y="21336"/>
                    <a:pt x="6132" y="21372"/>
                    <a:pt x="6203" y="21396"/>
                  </a:cubicBezTo>
                  <a:cubicBezTo>
                    <a:pt x="6219" y="21402"/>
                    <a:pt x="6235" y="21405"/>
                    <a:pt x="6251" y="21405"/>
                  </a:cubicBezTo>
                  <a:cubicBezTo>
                    <a:pt x="6293" y="21405"/>
                    <a:pt x="6332" y="21383"/>
                    <a:pt x="6358" y="21348"/>
                  </a:cubicBezTo>
                  <a:cubicBezTo>
                    <a:pt x="6553" y="21362"/>
                    <a:pt x="6748" y="21370"/>
                    <a:pt x="6943" y="21370"/>
                  </a:cubicBezTo>
                  <a:cubicBezTo>
                    <a:pt x="7865" y="21370"/>
                    <a:pt x="8779" y="21206"/>
                    <a:pt x="9644" y="20872"/>
                  </a:cubicBezTo>
                  <a:cubicBezTo>
                    <a:pt x="10918" y="20383"/>
                    <a:pt x="12049" y="19621"/>
                    <a:pt x="13133" y="18812"/>
                  </a:cubicBezTo>
                  <a:cubicBezTo>
                    <a:pt x="14133" y="18109"/>
                    <a:pt x="15073" y="17312"/>
                    <a:pt x="15943" y="16443"/>
                  </a:cubicBezTo>
                  <a:cubicBezTo>
                    <a:pt x="15931" y="16323"/>
                    <a:pt x="15919" y="16204"/>
                    <a:pt x="15907" y="16085"/>
                  </a:cubicBezTo>
                  <a:close/>
                  <a:moveTo>
                    <a:pt x="16169" y="19550"/>
                  </a:moveTo>
                  <a:lnTo>
                    <a:pt x="16133" y="19574"/>
                  </a:lnTo>
                  <a:cubicBezTo>
                    <a:pt x="15288" y="20348"/>
                    <a:pt x="14383" y="21050"/>
                    <a:pt x="13418" y="21681"/>
                  </a:cubicBezTo>
                  <a:cubicBezTo>
                    <a:pt x="12335" y="22419"/>
                    <a:pt x="11252" y="23181"/>
                    <a:pt x="9978" y="23574"/>
                  </a:cubicBezTo>
                  <a:cubicBezTo>
                    <a:pt x="8799" y="23943"/>
                    <a:pt x="7584" y="24027"/>
                    <a:pt x="6358" y="24086"/>
                  </a:cubicBezTo>
                  <a:cubicBezTo>
                    <a:pt x="6346" y="24074"/>
                    <a:pt x="6322" y="24063"/>
                    <a:pt x="6310" y="24063"/>
                  </a:cubicBezTo>
                  <a:cubicBezTo>
                    <a:pt x="3810" y="23598"/>
                    <a:pt x="1560" y="22241"/>
                    <a:pt x="0" y="20229"/>
                  </a:cubicBezTo>
                  <a:lnTo>
                    <a:pt x="0" y="20383"/>
                  </a:lnTo>
                  <a:cubicBezTo>
                    <a:pt x="1417" y="22277"/>
                    <a:pt x="3465" y="23598"/>
                    <a:pt x="5763" y="24134"/>
                  </a:cubicBezTo>
                  <a:lnTo>
                    <a:pt x="5775" y="24122"/>
                  </a:lnTo>
                  <a:lnTo>
                    <a:pt x="5775" y="24122"/>
                  </a:lnTo>
                  <a:cubicBezTo>
                    <a:pt x="5763" y="24146"/>
                    <a:pt x="5775" y="24182"/>
                    <a:pt x="5798" y="24182"/>
                  </a:cubicBezTo>
                  <a:lnTo>
                    <a:pt x="6108" y="24182"/>
                  </a:lnTo>
                  <a:cubicBezTo>
                    <a:pt x="6168" y="24193"/>
                    <a:pt x="6227" y="24205"/>
                    <a:pt x="6287" y="24217"/>
                  </a:cubicBezTo>
                  <a:cubicBezTo>
                    <a:pt x="6296" y="24220"/>
                    <a:pt x="6305" y="24222"/>
                    <a:pt x="6313" y="24222"/>
                  </a:cubicBezTo>
                  <a:cubicBezTo>
                    <a:pt x="6335" y="24222"/>
                    <a:pt x="6353" y="24211"/>
                    <a:pt x="6370" y="24193"/>
                  </a:cubicBezTo>
                  <a:cubicBezTo>
                    <a:pt x="6459" y="24195"/>
                    <a:pt x="6549" y="24196"/>
                    <a:pt x="6638" y="24196"/>
                  </a:cubicBezTo>
                  <a:cubicBezTo>
                    <a:pt x="7716" y="24196"/>
                    <a:pt x="8790" y="24063"/>
                    <a:pt x="9835" y="23789"/>
                  </a:cubicBezTo>
                  <a:cubicBezTo>
                    <a:pt x="11156" y="23431"/>
                    <a:pt x="12275" y="22681"/>
                    <a:pt x="13407" y="21955"/>
                  </a:cubicBezTo>
                  <a:cubicBezTo>
                    <a:pt x="14383" y="21348"/>
                    <a:pt x="15312" y="20669"/>
                    <a:pt x="16181" y="19919"/>
                  </a:cubicBezTo>
                  <a:cubicBezTo>
                    <a:pt x="16181" y="19800"/>
                    <a:pt x="16169" y="19669"/>
                    <a:pt x="16169" y="19550"/>
                  </a:cubicBezTo>
                  <a:close/>
                  <a:moveTo>
                    <a:pt x="16145" y="22658"/>
                  </a:moveTo>
                  <a:cubicBezTo>
                    <a:pt x="15121" y="23610"/>
                    <a:pt x="13978" y="24432"/>
                    <a:pt x="12764" y="25122"/>
                  </a:cubicBezTo>
                  <a:cubicBezTo>
                    <a:pt x="10763" y="26241"/>
                    <a:pt x="8644" y="26837"/>
                    <a:pt x="6418" y="27289"/>
                  </a:cubicBezTo>
                  <a:cubicBezTo>
                    <a:pt x="6394" y="27265"/>
                    <a:pt x="6370" y="27265"/>
                    <a:pt x="6346" y="27265"/>
                  </a:cubicBezTo>
                  <a:cubicBezTo>
                    <a:pt x="4144" y="26980"/>
                    <a:pt x="2108" y="26194"/>
                    <a:pt x="429" y="24825"/>
                  </a:cubicBezTo>
                  <a:lnTo>
                    <a:pt x="429" y="24825"/>
                  </a:lnTo>
                  <a:lnTo>
                    <a:pt x="464" y="25015"/>
                  </a:lnTo>
                  <a:cubicBezTo>
                    <a:pt x="2108" y="26420"/>
                    <a:pt x="4179" y="27361"/>
                    <a:pt x="6322" y="27515"/>
                  </a:cubicBezTo>
                  <a:cubicBezTo>
                    <a:pt x="6394" y="27515"/>
                    <a:pt x="6453" y="27456"/>
                    <a:pt x="6453" y="27384"/>
                  </a:cubicBezTo>
                  <a:cubicBezTo>
                    <a:pt x="8751" y="27218"/>
                    <a:pt x="11049" y="26360"/>
                    <a:pt x="13037" y="25253"/>
                  </a:cubicBezTo>
                  <a:cubicBezTo>
                    <a:pt x="14133" y="24646"/>
                    <a:pt x="15157" y="23932"/>
                    <a:pt x="16109" y="23122"/>
                  </a:cubicBezTo>
                  <a:cubicBezTo>
                    <a:pt x="16121" y="22967"/>
                    <a:pt x="16133" y="22812"/>
                    <a:pt x="16145" y="22658"/>
                  </a:cubicBezTo>
                  <a:close/>
                  <a:moveTo>
                    <a:pt x="15502" y="26980"/>
                  </a:moveTo>
                  <a:lnTo>
                    <a:pt x="15502" y="26980"/>
                  </a:lnTo>
                  <a:cubicBezTo>
                    <a:pt x="14752" y="27587"/>
                    <a:pt x="13942" y="28123"/>
                    <a:pt x="13073" y="28563"/>
                  </a:cubicBezTo>
                  <a:lnTo>
                    <a:pt x="13085" y="28563"/>
                  </a:lnTo>
                  <a:cubicBezTo>
                    <a:pt x="11265" y="29542"/>
                    <a:pt x="9342" y="30307"/>
                    <a:pt x="7284" y="30307"/>
                  </a:cubicBezTo>
                  <a:cubicBezTo>
                    <a:pt x="7013" y="30307"/>
                    <a:pt x="6740" y="30293"/>
                    <a:pt x="6465" y="30266"/>
                  </a:cubicBezTo>
                  <a:cubicBezTo>
                    <a:pt x="6461" y="30263"/>
                    <a:pt x="6456" y="30262"/>
                    <a:pt x="6452" y="30262"/>
                  </a:cubicBezTo>
                  <a:cubicBezTo>
                    <a:pt x="6433" y="30262"/>
                    <a:pt x="6418" y="30282"/>
                    <a:pt x="6418" y="30301"/>
                  </a:cubicBezTo>
                  <a:cubicBezTo>
                    <a:pt x="4644" y="30170"/>
                    <a:pt x="2917" y="29611"/>
                    <a:pt x="1393" y="28682"/>
                  </a:cubicBezTo>
                  <a:lnTo>
                    <a:pt x="1393" y="28682"/>
                  </a:lnTo>
                  <a:cubicBezTo>
                    <a:pt x="1417" y="28765"/>
                    <a:pt x="1453" y="28861"/>
                    <a:pt x="1477" y="28956"/>
                  </a:cubicBezTo>
                  <a:cubicBezTo>
                    <a:pt x="3036" y="29932"/>
                    <a:pt x="4846" y="30468"/>
                    <a:pt x="6691" y="30504"/>
                  </a:cubicBezTo>
                  <a:cubicBezTo>
                    <a:pt x="6751" y="30492"/>
                    <a:pt x="6787" y="30456"/>
                    <a:pt x="6787" y="30409"/>
                  </a:cubicBezTo>
                  <a:cubicBezTo>
                    <a:pt x="7103" y="30457"/>
                    <a:pt x="7420" y="30480"/>
                    <a:pt x="7736" y="30480"/>
                  </a:cubicBezTo>
                  <a:cubicBezTo>
                    <a:pt x="9744" y="30480"/>
                    <a:pt x="11737" y="29570"/>
                    <a:pt x="13454" y="28634"/>
                  </a:cubicBezTo>
                  <a:cubicBezTo>
                    <a:pt x="14133" y="28265"/>
                    <a:pt x="14788" y="27849"/>
                    <a:pt x="15407" y="27384"/>
                  </a:cubicBezTo>
                  <a:cubicBezTo>
                    <a:pt x="15443" y="27253"/>
                    <a:pt x="15466" y="27111"/>
                    <a:pt x="15502" y="26980"/>
                  </a:cubicBezTo>
                  <a:close/>
                  <a:moveTo>
                    <a:pt x="14466" y="30242"/>
                  </a:moveTo>
                  <a:lnTo>
                    <a:pt x="14466" y="30242"/>
                  </a:lnTo>
                  <a:cubicBezTo>
                    <a:pt x="13942" y="30694"/>
                    <a:pt x="13407" y="31135"/>
                    <a:pt x="12847" y="31540"/>
                  </a:cubicBezTo>
                  <a:cubicBezTo>
                    <a:pt x="11990" y="32183"/>
                    <a:pt x="11002" y="32635"/>
                    <a:pt x="9966" y="32897"/>
                  </a:cubicBezTo>
                  <a:cubicBezTo>
                    <a:pt x="9478" y="32992"/>
                    <a:pt x="8989" y="33076"/>
                    <a:pt x="8501" y="33135"/>
                  </a:cubicBezTo>
                  <a:cubicBezTo>
                    <a:pt x="8238" y="33170"/>
                    <a:pt x="7762" y="33289"/>
                    <a:pt x="7350" y="33289"/>
                  </a:cubicBezTo>
                  <a:cubicBezTo>
                    <a:pt x="7054" y="33289"/>
                    <a:pt x="6792" y="33227"/>
                    <a:pt x="6668" y="33028"/>
                  </a:cubicBezTo>
                  <a:cubicBezTo>
                    <a:pt x="6661" y="33018"/>
                    <a:pt x="6650" y="33013"/>
                    <a:pt x="6639" y="33013"/>
                  </a:cubicBezTo>
                  <a:cubicBezTo>
                    <a:pt x="6611" y="33013"/>
                    <a:pt x="6579" y="33041"/>
                    <a:pt x="6596" y="33076"/>
                  </a:cubicBezTo>
                  <a:cubicBezTo>
                    <a:pt x="6700" y="33248"/>
                    <a:pt x="6882" y="33365"/>
                    <a:pt x="7088" y="33373"/>
                  </a:cubicBezTo>
                  <a:lnTo>
                    <a:pt x="7088" y="33373"/>
                  </a:lnTo>
                  <a:cubicBezTo>
                    <a:pt x="5726" y="33348"/>
                    <a:pt x="4459" y="33192"/>
                    <a:pt x="3179" y="32659"/>
                  </a:cubicBezTo>
                  <a:cubicBezTo>
                    <a:pt x="3131" y="32647"/>
                    <a:pt x="3084" y="32623"/>
                    <a:pt x="3036" y="32599"/>
                  </a:cubicBezTo>
                  <a:lnTo>
                    <a:pt x="3036" y="32599"/>
                  </a:lnTo>
                  <a:cubicBezTo>
                    <a:pt x="3084" y="32671"/>
                    <a:pt x="3120" y="32754"/>
                    <a:pt x="3167" y="32837"/>
                  </a:cubicBezTo>
                  <a:cubicBezTo>
                    <a:pt x="4247" y="33313"/>
                    <a:pt x="5410" y="33558"/>
                    <a:pt x="6580" y="33558"/>
                  </a:cubicBezTo>
                  <a:cubicBezTo>
                    <a:pt x="6815" y="33558"/>
                    <a:pt x="7051" y="33548"/>
                    <a:pt x="7287" y="33528"/>
                  </a:cubicBezTo>
                  <a:cubicBezTo>
                    <a:pt x="7358" y="33516"/>
                    <a:pt x="7382" y="33421"/>
                    <a:pt x="7322" y="33385"/>
                  </a:cubicBezTo>
                  <a:cubicBezTo>
                    <a:pt x="7799" y="33385"/>
                    <a:pt x="8275" y="33337"/>
                    <a:pt x="8751" y="33266"/>
                  </a:cubicBezTo>
                  <a:cubicBezTo>
                    <a:pt x="9954" y="33135"/>
                    <a:pt x="11109" y="32837"/>
                    <a:pt x="12168" y="32218"/>
                  </a:cubicBezTo>
                  <a:cubicBezTo>
                    <a:pt x="12907" y="31766"/>
                    <a:pt x="13621" y="31254"/>
                    <a:pt x="14276" y="30694"/>
                  </a:cubicBezTo>
                  <a:cubicBezTo>
                    <a:pt x="14347" y="30551"/>
                    <a:pt x="14407" y="30397"/>
                    <a:pt x="14466" y="30242"/>
                  </a:cubicBezTo>
                  <a:close/>
                  <a:moveTo>
                    <a:pt x="12359" y="34338"/>
                  </a:moveTo>
                  <a:lnTo>
                    <a:pt x="12359" y="34338"/>
                  </a:lnTo>
                  <a:cubicBezTo>
                    <a:pt x="12311" y="34361"/>
                    <a:pt x="12275" y="34397"/>
                    <a:pt x="12228" y="34421"/>
                  </a:cubicBezTo>
                  <a:cubicBezTo>
                    <a:pt x="10993" y="35177"/>
                    <a:pt x="9582" y="35570"/>
                    <a:pt x="8140" y="35570"/>
                  </a:cubicBezTo>
                  <a:cubicBezTo>
                    <a:pt x="8039" y="35570"/>
                    <a:pt x="7937" y="35568"/>
                    <a:pt x="7834" y="35564"/>
                  </a:cubicBezTo>
                  <a:cubicBezTo>
                    <a:pt x="7823" y="35552"/>
                    <a:pt x="7811" y="35540"/>
                    <a:pt x="7787" y="35540"/>
                  </a:cubicBezTo>
                  <a:cubicBezTo>
                    <a:pt x="7263" y="35469"/>
                    <a:pt x="6715" y="35504"/>
                    <a:pt x="6179" y="35445"/>
                  </a:cubicBezTo>
                  <a:cubicBezTo>
                    <a:pt x="5691" y="35385"/>
                    <a:pt x="5203" y="35290"/>
                    <a:pt x="4739" y="35171"/>
                  </a:cubicBezTo>
                  <a:lnTo>
                    <a:pt x="4739" y="35171"/>
                  </a:lnTo>
                  <a:cubicBezTo>
                    <a:pt x="4775" y="35231"/>
                    <a:pt x="4822" y="35290"/>
                    <a:pt x="4870" y="35338"/>
                  </a:cubicBezTo>
                  <a:cubicBezTo>
                    <a:pt x="5614" y="35541"/>
                    <a:pt x="6445" y="35712"/>
                    <a:pt x="7222" y="35712"/>
                  </a:cubicBezTo>
                  <a:cubicBezTo>
                    <a:pt x="7402" y="35712"/>
                    <a:pt x="7579" y="35703"/>
                    <a:pt x="7751" y="35683"/>
                  </a:cubicBezTo>
                  <a:cubicBezTo>
                    <a:pt x="8027" y="35725"/>
                    <a:pt x="8303" y="35745"/>
                    <a:pt x="8580" y="35745"/>
                  </a:cubicBezTo>
                  <a:cubicBezTo>
                    <a:pt x="9796" y="35745"/>
                    <a:pt x="11006" y="35360"/>
                    <a:pt x="12073" y="34778"/>
                  </a:cubicBezTo>
                  <a:cubicBezTo>
                    <a:pt x="12168" y="34635"/>
                    <a:pt x="12264" y="34480"/>
                    <a:pt x="12359" y="343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6" name="Google Shape;636;p7"/>
          <p:cNvGrpSpPr/>
          <p:nvPr/>
        </p:nvGrpSpPr>
        <p:grpSpPr>
          <a:xfrm rot="-7362346">
            <a:off x="8406019" y="-2458922"/>
            <a:ext cx="1861171" cy="4062243"/>
            <a:chOff x="7386050" y="661025"/>
            <a:chExt cx="1576975" cy="3441950"/>
          </a:xfrm>
        </p:grpSpPr>
        <p:sp>
          <p:nvSpPr>
            <p:cNvPr id="637" name="Google Shape;637;p7"/>
            <p:cNvSpPr/>
            <p:nvPr/>
          </p:nvSpPr>
          <p:spPr>
            <a:xfrm>
              <a:off x="7386050" y="661025"/>
              <a:ext cx="1576975" cy="2190650"/>
            </a:xfrm>
            <a:custGeom>
              <a:rect b="b" l="l" r="r" t="t"/>
              <a:pathLst>
                <a:path extrusionOk="0" h="87626" w="63079">
                  <a:moveTo>
                    <a:pt x="21923" y="1"/>
                  </a:moveTo>
                  <a:cubicBezTo>
                    <a:pt x="21397" y="1"/>
                    <a:pt x="20850" y="26"/>
                    <a:pt x="20281" y="79"/>
                  </a:cubicBezTo>
                  <a:cubicBezTo>
                    <a:pt x="20281" y="79"/>
                    <a:pt x="16012" y="79"/>
                    <a:pt x="12109" y="4949"/>
                  </a:cubicBezTo>
                  <a:cubicBezTo>
                    <a:pt x="8239" y="9786"/>
                    <a:pt x="8506" y="7951"/>
                    <a:pt x="5404" y="16024"/>
                  </a:cubicBezTo>
                  <a:cubicBezTo>
                    <a:pt x="2302" y="24063"/>
                    <a:pt x="1435" y="28399"/>
                    <a:pt x="1134" y="33069"/>
                  </a:cubicBezTo>
                  <a:cubicBezTo>
                    <a:pt x="801" y="37739"/>
                    <a:pt x="0" y="39407"/>
                    <a:pt x="1735" y="47613"/>
                  </a:cubicBezTo>
                  <a:cubicBezTo>
                    <a:pt x="3436" y="55852"/>
                    <a:pt x="3303" y="55652"/>
                    <a:pt x="5437" y="59955"/>
                  </a:cubicBezTo>
                  <a:cubicBezTo>
                    <a:pt x="7572" y="64225"/>
                    <a:pt x="6672" y="69428"/>
                    <a:pt x="8106" y="73231"/>
                  </a:cubicBezTo>
                  <a:cubicBezTo>
                    <a:pt x="9574" y="77034"/>
                    <a:pt x="12176" y="76333"/>
                    <a:pt x="12609" y="80370"/>
                  </a:cubicBezTo>
                  <a:cubicBezTo>
                    <a:pt x="13043" y="84372"/>
                    <a:pt x="15845" y="84973"/>
                    <a:pt x="19681" y="85240"/>
                  </a:cubicBezTo>
                  <a:cubicBezTo>
                    <a:pt x="22857" y="85461"/>
                    <a:pt x="24707" y="87625"/>
                    <a:pt x="27407" y="87625"/>
                  </a:cubicBezTo>
                  <a:cubicBezTo>
                    <a:pt x="27969" y="87625"/>
                    <a:pt x="28567" y="87532"/>
                    <a:pt x="29221" y="87308"/>
                  </a:cubicBezTo>
                  <a:cubicBezTo>
                    <a:pt x="32990" y="86007"/>
                    <a:pt x="34958" y="73798"/>
                    <a:pt x="34958" y="73798"/>
                  </a:cubicBezTo>
                  <a:lnTo>
                    <a:pt x="34258" y="69428"/>
                  </a:lnTo>
                  <a:lnTo>
                    <a:pt x="34258" y="69428"/>
                  </a:lnTo>
                  <a:cubicBezTo>
                    <a:pt x="34258" y="69429"/>
                    <a:pt x="35526" y="73798"/>
                    <a:pt x="38795" y="75866"/>
                  </a:cubicBezTo>
                  <a:cubicBezTo>
                    <a:pt x="42097" y="77934"/>
                    <a:pt x="44765" y="84806"/>
                    <a:pt x="49836" y="85140"/>
                  </a:cubicBezTo>
                  <a:cubicBezTo>
                    <a:pt x="49972" y="85149"/>
                    <a:pt x="50103" y="85153"/>
                    <a:pt x="50229" y="85153"/>
                  </a:cubicBezTo>
                  <a:cubicBezTo>
                    <a:pt x="54866" y="85153"/>
                    <a:pt x="53588" y="79340"/>
                    <a:pt x="56641" y="77067"/>
                  </a:cubicBezTo>
                  <a:cubicBezTo>
                    <a:pt x="59810" y="74699"/>
                    <a:pt x="63079" y="66093"/>
                    <a:pt x="60510" y="59822"/>
                  </a:cubicBezTo>
                  <a:cubicBezTo>
                    <a:pt x="57942" y="53517"/>
                    <a:pt x="60543" y="48680"/>
                    <a:pt x="55607" y="43743"/>
                  </a:cubicBezTo>
                  <a:cubicBezTo>
                    <a:pt x="50670" y="38806"/>
                    <a:pt x="55473" y="33169"/>
                    <a:pt x="48768" y="26865"/>
                  </a:cubicBezTo>
                  <a:cubicBezTo>
                    <a:pt x="45032" y="23362"/>
                    <a:pt x="45266" y="19826"/>
                    <a:pt x="40095" y="16190"/>
                  </a:cubicBezTo>
                  <a:cubicBezTo>
                    <a:pt x="35146" y="12742"/>
                    <a:pt x="33712" y="1"/>
                    <a:pt x="21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7"/>
            <p:cNvSpPr/>
            <p:nvPr/>
          </p:nvSpPr>
          <p:spPr>
            <a:xfrm>
              <a:off x="7775225" y="2297475"/>
              <a:ext cx="1023959" cy="429780"/>
            </a:xfrm>
            <a:custGeom>
              <a:rect b="b" l="l" r="r" t="t"/>
              <a:pathLst>
                <a:path extrusionOk="0" fill="none" h="19849" w="45333">
                  <a:moveTo>
                    <a:pt x="1" y="19848"/>
                  </a:moveTo>
                  <a:cubicBezTo>
                    <a:pt x="1" y="19848"/>
                    <a:pt x="7306" y="16946"/>
                    <a:pt x="11309" y="11142"/>
                  </a:cubicBezTo>
                  <a:cubicBezTo>
                    <a:pt x="15345" y="5371"/>
                    <a:pt x="19615" y="1"/>
                    <a:pt x="19615" y="1"/>
                  </a:cubicBezTo>
                  <a:cubicBezTo>
                    <a:pt x="19615" y="1"/>
                    <a:pt x="25619" y="6005"/>
                    <a:pt x="34792" y="8040"/>
                  </a:cubicBezTo>
                  <a:cubicBezTo>
                    <a:pt x="43965" y="10075"/>
                    <a:pt x="45333" y="11776"/>
                    <a:pt x="45333" y="11776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7"/>
            <p:cNvSpPr/>
            <p:nvPr/>
          </p:nvSpPr>
          <p:spPr>
            <a:xfrm>
              <a:off x="7648645" y="2179075"/>
              <a:ext cx="1232668" cy="335250"/>
            </a:xfrm>
            <a:custGeom>
              <a:rect b="b" l="l" r="r" t="t"/>
              <a:pathLst>
                <a:path extrusionOk="0" fill="none" h="13410" w="54573">
                  <a:moveTo>
                    <a:pt x="1" y="13410"/>
                  </a:moveTo>
                  <a:cubicBezTo>
                    <a:pt x="1" y="13410"/>
                    <a:pt x="3837" y="10308"/>
                    <a:pt x="12109" y="8506"/>
                  </a:cubicBezTo>
                  <a:cubicBezTo>
                    <a:pt x="20382" y="6672"/>
                    <a:pt x="23851" y="0"/>
                    <a:pt x="23851" y="0"/>
                  </a:cubicBezTo>
                  <a:cubicBezTo>
                    <a:pt x="23851" y="0"/>
                    <a:pt x="26520" y="2569"/>
                    <a:pt x="34959" y="3703"/>
                  </a:cubicBezTo>
                  <a:cubicBezTo>
                    <a:pt x="43365" y="4804"/>
                    <a:pt x="54573" y="6572"/>
                    <a:pt x="54573" y="6572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7"/>
            <p:cNvSpPr/>
            <p:nvPr/>
          </p:nvSpPr>
          <p:spPr>
            <a:xfrm>
              <a:off x="7568031" y="2029800"/>
              <a:ext cx="1271089" cy="251875"/>
            </a:xfrm>
            <a:custGeom>
              <a:rect b="b" l="l" r="r" t="t"/>
              <a:pathLst>
                <a:path extrusionOk="0" fill="none" h="10075" w="56274">
                  <a:moveTo>
                    <a:pt x="56274" y="1335"/>
                  </a:moveTo>
                  <a:cubicBezTo>
                    <a:pt x="56274" y="1335"/>
                    <a:pt x="46400" y="0"/>
                    <a:pt x="40096" y="1268"/>
                  </a:cubicBezTo>
                  <a:cubicBezTo>
                    <a:pt x="33791" y="2569"/>
                    <a:pt x="26719" y="3203"/>
                    <a:pt x="26719" y="3203"/>
                  </a:cubicBezTo>
                  <a:cubicBezTo>
                    <a:pt x="26719" y="3203"/>
                    <a:pt x="23384" y="5938"/>
                    <a:pt x="17480" y="6338"/>
                  </a:cubicBezTo>
                  <a:cubicBezTo>
                    <a:pt x="11542" y="6738"/>
                    <a:pt x="0" y="10074"/>
                    <a:pt x="0" y="10074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7"/>
            <p:cNvSpPr/>
            <p:nvPr/>
          </p:nvSpPr>
          <p:spPr>
            <a:xfrm>
              <a:off x="7463294" y="1775450"/>
              <a:ext cx="1334402" cy="276050"/>
            </a:xfrm>
            <a:custGeom>
              <a:rect b="b" l="l" r="r" t="t"/>
              <a:pathLst>
                <a:path extrusionOk="0" fill="none" h="11042" w="59077">
                  <a:moveTo>
                    <a:pt x="1" y="10141"/>
                  </a:moveTo>
                  <a:cubicBezTo>
                    <a:pt x="1" y="10141"/>
                    <a:pt x="6072" y="5037"/>
                    <a:pt x="19148" y="8039"/>
                  </a:cubicBezTo>
                  <a:cubicBezTo>
                    <a:pt x="32224" y="11042"/>
                    <a:pt x="36327" y="8373"/>
                    <a:pt x="43765" y="4170"/>
                  </a:cubicBezTo>
                  <a:cubicBezTo>
                    <a:pt x="51171" y="0"/>
                    <a:pt x="59076" y="100"/>
                    <a:pt x="59076" y="100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7"/>
            <p:cNvSpPr/>
            <p:nvPr/>
          </p:nvSpPr>
          <p:spPr>
            <a:xfrm>
              <a:off x="7414325" y="1511925"/>
              <a:ext cx="1275991" cy="311075"/>
            </a:xfrm>
            <a:custGeom>
              <a:rect b="b" l="l" r="r" t="t"/>
              <a:pathLst>
                <a:path extrusionOk="0" fill="none" h="12443" w="56875">
                  <a:moveTo>
                    <a:pt x="56874" y="267"/>
                  </a:moveTo>
                  <a:cubicBezTo>
                    <a:pt x="56874" y="267"/>
                    <a:pt x="49769" y="0"/>
                    <a:pt x="42264" y="5704"/>
                  </a:cubicBezTo>
                  <a:cubicBezTo>
                    <a:pt x="34758" y="11409"/>
                    <a:pt x="33324" y="12443"/>
                    <a:pt x="23684" y="11008"/>
                  </a:cubicBezTo>
                  <a:cubicBezTo>
                    <a:pt x="14043" y="9574"/>
                    <a:pt x="0" y="9774"/>
                    <a:pt x="0" y="9774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7"/>
            <p:cNvSpPr/>
            <p:nvPr/>
          </p:nvSpPr>
          <p:spPr>
            <a:xfrm>
              <a:off x="7414325" y="1289275"/>
              <a:ext cx="1138674" cy="387800"/>
            </a:xfrm>
            <a:custGeom>
              <a:rect b="b" l="l" r="r" t="t"/>
              <a:pathLst>
                <a:path extrusionOk="0" fill="none" h="15512" w="51805">
                  <a:moveTo>
                    <a:pt x="1" y="9807"/>
                  </a:moveTo>
                  <a:cubicBezTo>
                    <a:pt x="1" y="9807"/>
                    <a:pt x="5037" y="3836"/>
                    <a:pt x="17079" y="9674"/>
                  </a:cubicBezTo>
                  <a:cubicBezTo>
                    <a:pt x="29155" y="15511"/>
                    <a:pt x="31656" y="13576"/>
                    <a:pt x="37127" y="7906"/>
                  </a:cubicBezTo>
                  <a:cubicBezTo>
                    <a:pt x="42598" y="2202"/>
                    <a:pt x="51804" y="0"/>
                    <a:pt x="51804" y="0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7"/>
            <p:cNvSpPr/>
            <p:nvPr/>
          </p:nvSpPr>
          <p:spPr>
            <a:xfrm>
              <a:off x="7482900" y="1071600"/>
              <a:ext cx="934864" cy="405325"/>
            </a:xfrm>
            <a:custGeom>
              <a:rect b="b" l="l" r="r" t="t"/>
              <a:pathLst>
                <a:path extrusionOk="0" fill="none" h="16213" w="43131">
                  <a:moveTo>
                    <a:pt x="43131" y="1"/>
                  </a:moveTo>
                  <a:cubicBezTo>
                    <a:pt x="43131" y="1"/>
                    <a:pt x="37060" y="1035"/>
                    <a:pt x="32356" y="8640"/>
                  </a:cubicBezTo>
                  <a:cubicBezTo>
                    <a:pt x="27653" y="16212"/>
                    <a:pt x="14444" y="10942"/>
                    <a:pt x="0" y="5205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7"/>
            <p:cNvSpPr/>
            <p:nvPr/>
          </p:nvSpPr>
          <p:spPr>
            <a:xfrm>
              <a:off x="7569150" y="929850"/>
              <a:ext cx="721381" cy="302725"/>
            </a:xfrm>
            <a:custGeom>
              <a:rect b="b" l="l" r="r" t="t"/>
              <a:pathLst>
                <a:path extrusionOk="0" fill="none" h="12109" w="33324">
                  <a:moveTo>
                    <a:pt x="0" y="934"/>
                  </a:moveTo>
                  <a:cubicBezTo>
                    <a:pt x="0" y="934"/>
                    <a:pt x="14244" y="6004"/>
                    <a:pt x="19447" y="12109"/>
                  </a:cubicBezTo>
                  <a:cubicBezTo>
                    <a:pt x="23584" y="5170"/>
                    <a:pt x="33324" y="0"/>
                    <a:pt x="33324" y="0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7"/>
            <p:cNvSpPr/>
            <p:nvPr/>
          </p:nvSpPr>
          <p:spPr>
            <a:xfrm>
              <a:off x="7666134" y="824993"/>
              <a:ext cx="548726" cy="200989"/>
            </a:xfrm>
            <a:custGeom>
              <a:rect b="b" l="l" r="r" t="t"/>
              <a:pathLst>
                <a:path extrusionOk="0" fill="none" h="9074" w="25319">
                  <a:moveTo>
                    <a:pt x="1" y="0"/>
                  </a:moveTo>
                  <a:cubicBezTo>
                    <a:pt x="1" y="0"/>
                    <a:pt x="8006" y="3436"/>
                    <a:pt x="13343" y="9074"/>
                  </a:cubicBezTo>
                  <a:cubicBezTo>
                    <a:pt x="17947" y="834"/>
                    <a:pt x="25319" y="501"/>
                    <a:pt x="25319" y="501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7"/>
            <p:cNvSpPr/>
            <p:nvPr/>
          </p:nvSpPr>
          <p:spPr>
            <a:xfrm>
              <a:off x="7929775" y="899825"/>
              <a:ext cx="572100" cy="3203150"/>
            </a:xfrm>
            <a:custGeom>
              <a:rect b="b" l="l" r="r" t="t"/>
              <a:pathLst>
                <a:path extrusionOk="0" h="128126" w="22884">
                  <a:moveTo>
                    <a:pt x="0" y="0"/>
                  </a:moveTo>
                  <a:cubicBezTo>
                    <a:pt x="1" y="3"/>
                    <a:pt x="6872" y="38896"/>
                    <a:pt x="11575" y="63646"/>
                  </a:cubicBezTo>
                  <a:cubicBezTo>
                    <a:pt x="16278" y="88430"/>
                    <a:pt x="17346" y="127858"/>
                    <a:pt x="17346" y="127858"/>
                  </a:cubicBezTo>
                  <a:lnTo>
                    <a:pt x="22883" y="128125"/>
                  </a:lnTo>
                  <a:cubicBezTo>
                    <a:pt x="22883" y="128125"/>
                    <a:pt x="22016" y="98504"/>
                    <a:pt x="14010" y="60844"/>
                  </a:cubicBezTo>
                  <a:cubicBezTo>
                    <a:pt x="6005" y="23185"/>
                    <a:pt x="1" y="2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8" name="Google Shape;648;p7"/>
          <p:cNvSpPr/>
          <p:nvPr/>
        </p:nvSpPr>
        <p:spPr>
          <a:xfrm rot="-6783968">
            <a:off x="7839051" y="3747098"/>
            <a:ext cx="2031959" cy="2081806"/>
          </a:xfrm>
          <a:custGeom>
            <a:rect b="b" l="l" r="r" t="t"/>
            <a:pathLst>
              <a:path extrusionOk="0" h="21592" w="21075">
                <a:moveTo>
                  <a:pt x="10919" y="0"/>
                </a:moveTo>
                <a:cubicBezTo>
                  <a:pt x="9665" y="0"/>
                  <a:pt x="8719" y="653"/>
                  <a:pt x="8359" y="2042"/>
                </a:cubicBezTo>
                <a:cubicBezTo>
                  <a:pt x="7954" y="3590"/>
                  <a:pt x="7656" y="5078"/>
                  <a:pt x="8930" y="6090"/>
                </a:cubicBezTo>
                <a:cubicBezTo>
                  <a:pt x="9944" y="6893"/>
                  <a:pt x="9928" y="7911"/>
                  <a:pt x="9260" y="7911"/>
                </a:cubicBezTo>
                <a:cubicBezTo>
                  <a:pt x="9097" y="7911"/>
                  <a:pt x="8893" y="7850"/>
                  <a:pt x="8657" y="7709"/>
                </a:cubicBezTo>
                <a:cubicBezTo>
                  <a:pt x="7442" y="7007"/>
                  <a:pt x="7240" y="4245"/>
                  <a:pt x="7740" y="2661"/>
                </a:cubicBezTo>
                <a:cubicBezTo>
                  <a:pt x="7980" y="1902"/>
                  <a:pt x="7674" y="1564"/>
                  <a:pt x="7150" y="1564"/>
                </a:cubicBezTo>
                <a:cubicBezTo>
                  <a:pt x="6581" y="1564"/>
                  <a:pt x="5754" y="1961"/>
                  <a:pt x="5085" y="2649"/>
                </a:cubicBezTo>
                <a:cubicBezTo>
                  <a:pt x="3787" y="3983"/>
                  <a:pt x="4251" y="5709"/>
                  <a:pt x="5751" y="7197"/>
                </a:cubicBezTo>
                <a:cubicBezTo>
                  <a:pt x="7252" y="8686"/>
                  <a:pt x="8109" y="9709"/>
                  <a:pt x="7049" y="9840"/>
                </a:cubicBezTo>
                <a:cubicBezTo>
                  <a:pt x="7023" y="9844"/>
                  <a:pt x="6998" y="9845"/>
                  <a:pt x="6972" y="9845"/>
                </a:cubicBezTo>
                <a:cubicBezTo>
                  <a:pt x="5961" y="9845"/>
                  <a:pt x="5397" y="7343"/>
                  <a:pt x="4573" y="6519"/>
                </a:cubicBezTo>
                <a:cubicBezTo>
                  <a:pt x="4098" y="6044"/>
                  <a:pt x="3774" y="5658"/>
                  <a:pt x="3369" y="5658"/>
                </a:cubicBezTo>
                <a:cubicBezTo>
                  <a:pt x="3064" y="5658"/>
                  <a:pt x="2712" y="5878"/>
                  <a:pt x="2215" y="6447"/>
                </a:cubicBezTo>
                <a:cubicBezTo>
                  <a:pt x="1096" y="7745"/>
                  <a:pt x="1084" y="11305"/>
                  <a:pt x="3323" y="12531"/>
                </a:cubicBezTo>
                <a:cubicBezTo>
                  <a:pt x="4011" y="12908"/>
                  <a:pt x="4624" y="13039"/>
                  <a:pt x="5142" y="13039"/>
                </a:cubicBezTo>
                <a:cubicBezTo>
                  <a:pt x="6311" y="13039"/>
                  <a:pt x="7001" y="12377"/>
                  <a:pt x="7002" y="12376"/>
                </a:cubicBezTo>
                <a:lnTo>
                  <a:pt x="7002" y="12376"/>
                </a:lnTo>
                <a:lnTo>
                  <a:pt x="6990" y="12424"/>
                </a:lnTo>
                <a:cubicBezTo>
                  <a:pt x="3846" y="15436"/>
                  <a:pt x="858" y="18913"/>
                  <a:pt x="1" y="21556"/>
                </a:cubicBezTo>
                <a:lnTo>
                  <a:pt x="120" y="21592"/>
                </a:lnTo>
                <a:cubicBezTo>
                  <a:pt x="965" y="19008"/>
                  <a:pt x="3858" y="15615"/>
                  <a:pt x="6942" y="12650"/>
                </a:cubicBezTo>
                <a:lnTo>
                  <a:pt x="6942" y="12650"/>
                </a:lnTo>
                <a:cubicBezTo>
                  <a:pt x="6787" y="13424"/>
                  <a:pt x="6597" y="15651"/>
                  <a:pt x="8954" y="16794"/>
                </a:cubicBezTo>
                <a:cubicBezTo>
                  <a:pt x="9585" y="17102"/>
                  <a:pt x="10282" y="17231"/>
                  <a:pt x="10990" y="17231"/>
                </a:cubicBezTo>
                <a:cubicBezTo>
                  <a:pt x="11979" y="17231"/>
                  <a:pt x="12990" y="16978"/>
                  <a:pt x="13871" y="16603"/>
                </a:cubicBezTo>
                <a:cubicBezTo>
                  <a:pt x="15241" y="16032"/>
                  <a:pt x="16277" y="15174"/>
                  <a:pt x="16372" y="14543"/>
                </a:cubicBezTo>
                <a:cubicBezTo>
                  <a:pt x="16515" y="13662"/>
                  <a:pt x="15586" y="13948"/>
                  <a:pt x="14336" y="13781"/>
                </a:cubicBezTo>
                <a:cubicBezTo>
                  <a:pt x="13645" y="13698"/>
                  <a:pt x="12990" y="13436"/>
                  <a:pt x="12419" y="13031"/>
                </a:cubicBezTo>
                <a:cubicBezTo>
                  <a:pt x="11015" y="12024"/>
                  <a:pt x="11530" y="11285"/>
                  <a:pt x="12466" y="11285"/>
                </a:cubicBezTo>
                <a:cubicBezTo>
                  <a:pt x="12880" y="11285"/>
                  <a:pt x="13375" y="11429"/>
                  <a:pt x="13824" y="11757"/>
                </a:cubicBezTo>
                <a:cubicBezTo>
                  <a:pt x="14514" y="12257"/>
                  <a:pt x="15122" y="12531"/>
                  <a:pt x="15657" y="12591"/>
                </a:cubicBezTo>
                <a:cubicBezTo>
                  <a:pt x="15750" y="12605"/>
                  <a:pt x="15843" y="12612"/>
                  <a:pt x="15935" y="12612"/>
                </a:cubicBezTo>
                <a:cubicBezTo>
                  <a:pt x="16387" y="12612"/>
                  <a:pt x="16823" y="12445"/>
                  <a:pt x="17169" y="12138"/>
                </a:cubicBezTo>
                <a:cubicBezTo>
                  <a:pt x="18003" y="11448"/>
                  <a:pt x="19515" y="9364"/>
                  <a:pt x="19491" y="9114"/>
                </a:cubicBezTo>
                <a:cubicBezTo>
                  <a:pt x="19490" y="9099"/>
                  <a:pt x="19481" y="9092"/>
                  <a:pt x="19463" y="9092"/>
                </a:cubicBezTo>
                <a:cubicBezTo>
                  <a:pt x="19255" y="9092"/>
                  <a:pt x="17931" y="10043"/>
                  <a:pt x="16396" y="10186"/>
                </a:cubicBezTo>
                <a:cubicBezTo>
                  <a:pt x="16283" y="10196"/>
                  <a:pt x="16170" y="10201"/>
                  <a:pt x="16057" y="10201"/>
                </a:cubicBezTo>
                <a:cubicBezTo>
                  <a:pt x="15655" y="10201"/>
                  <a:pt x="15253" y="10135"/>
                  <a:pt x="14872" y="9995"/>
                </a:cubicBezTo>
                <a:cubicBezTo>
                  <a:pt x="12985" y="9299"/>
                  <a:pt x="13826" y="9056"/>
                  <a:pt x="14858" y="9056"/>
                </a:cubicBezTo>
                <a:cubicBezTo>
                  <a:pt x="15044" y="9056"/>
                  <a:pt x="15236" y="9064"/>
                  <a:pt x="15419" y="9078"/>
                </a:cubicBezTo>
                <a:cubicBezTo>
                  <a:pt x="15467" y="9079"/>
                  <a:pt x="15514" y="9080"/>
                  <a:pt x="15561" y="9080"/>
                </a:cubicBezTo>
                <a:cubicBezTo>
                  <a:pt x="16181" y="9080"/>
                  <a:pt x="16798" y="9007"/>
                  <a:pt x="17396" y="8852"/>
                </a:cubicBezTo>
                <a:cubicBezTo>
                  <a:pt x="18539" y="8602"/>
                  <a:pt x="19682" y="8174"/>
                  <a:pt x="19932" y="7745"/>
                </a:cubicBezTo>
                <a:cubicBezTo>
                  <a:pt x="20325" y="7043"/>
                  <a:pt x="20241" y="5888"/>
                  <a:pt x="20241" y="5888"/>
                </a:cubicBezTo>
                <a:lnTo>
                  <a:pt x="20241" y="5888"/>
                </a:lnTo>
                <a:cubicBezTo>
                  <a:pt x="19527" y="6364"/>
                  <a:pt x="18765" y="6792"/>
                  <a:pt x="17991" y="7162"/>
                </a:cubicBezTo>
                <a:cubicBezTo>
                  <a:pt x="17321" y="7462"/>
                  <a:pt x="16626" y="7698"/>
                  <a:pt x="16090" y="7698"/>
                </a:cubicBezTo>
                <a:cubicBezTo>
                  <a:pt x="15797" y="7698"/>
                  <a:pt x="15552" y="7627"/>
                  <a:pt x="15384" y="7459"/>
                </a:cubicBezTo>
                <a:cubicBezTo>
                  <a:pt x="14669" y="6721"/>
                  <a:pt x="16348" y="6721"/>
                  <a:pt x="17920" y="6007"/>
                </a:cubicBezTo>
                <a:cubicBezTo>
                  <a:pt x="18586" y="5721"/>
                  <a:pt x="19170" y="5257"/>
                  <a:pt x="19598" y="4661"/>
                </a:cubicBezTo>
                <a:cubicBezTo>
                  <a:pt x="21075" y="2471"/>
                  <a:pt x="19694" y="875"/>
                  <a:pt x="20182" y="494"/>
                </a:cubicBezTo>
                <a:cubicBezTo>
                  <a:pt x="20182" y="494"/>
                  <a:pt x="19826" y="352"/>
                  <a:pt x="19254" y="352"/>
                </a:cubicBezTo>
                <a:cubicBezTo>
                  <a:pt x="18921" y="352"/>
                  <a:pt x="18514" y="400"/>
                  <a:pt x="18062" y="554"/>
                </a:cubicBezTo>
                <a:cubicBezTo>
                  <a:pt x="17777" y="661"/>
                  <a:pt x="17503" y="792"/>
                  <a:pt x="17241" y="947"/>
                </a:cubicBezTo>
                <a:cubicBezTo>
                  <a:pt x="15634" y="1935"/>
                  <a:pt x="14657" y="3602"/>
                  <a:pt x="14467" y="4602"/>
                </a:cubicBezTo>
                <a:cubicBezTo>
                  <a:pt x="14349" y="5189"/>
                  <a:pt x="13943" y="5532"/>
                  <a:pt x="13629" y="5532"/>
                </a:cubicBezTo>
                <a:cubicBezTo>
                  <a:pt x="13403" y="5532"/>
                  <a:pt x="13225" y="5353"/>
                  <a:pt x="13240" y="4959"/>
                </a:cubicBezTo>
                <a:cubicBezTo>
                  <a:pt x="13288" y="4006"/>
                  <a:pt x="13586" y="3185"/>
                  <a:pt x="14800" y="1851"/>
                </a:cubicBezTo>
                <a:cubicBezTo>
                  <a:pt x="16026" y="530"/>
                  <a:pt x="16217" y="423"/>
                  <a:pt x="14872" y="327"/>
                </a:cubicBezTo>
                <a:cubicBezTo>
                  <a:pt x="14469" y="299"/>
                  <a:pt x="14129" y="256"/>
                  <a:pt x="13834" y="256"/>
                </a:cubicBezTo>
                <a:cubicBezTo>
                  <a:pt x="13143" y="256"/>
                  <a:pt x="12698" y="488"/>
                  <a:pt x="12264" y="1673"/>
                </a:cubicBezTo>
                <a:cubicBezTo>
                  <a:pt x="11645" y="3352"/>
                  <a:pt x="12681" y="4566"/>
                  <a:pt x="12216" y="5197"/>
                </a:cubicBezTo>
                <a:cubicBezTo>
                  <a:pt x="12008" y="5480"/>
                  <a:pt x="11595" y="5784"/>
                  <a:pt x="11255" y="5784"/>
                </a:cubicBezTo>
                <a:cubicBezTo>
                  <a:pt x="10837" y="5784"/>
                  <a:pt x="10531" y="5323"/>
                  <a:pt x="10859" y="3792"/>
                </a:cubicBezTo>
                <a:cubicBezTo>
                  <a:pt x="11454" y="1018"/>
                  <a:pt x="12871" y="208"/>
                  <a:pt x="11395" y="30"/>
                </a:cubicBezTo>
                <a:cubicBezTo>
                  <a:pt x="11232" y="10"/>
                  <a:pt x="11073" y="0"/>
                  <a:pt x="1091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49" name="Google Shape;649;p7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6445251" y="-876307"/>
            <a:ext cx="3852000" cy="3445953"/>
          </a:xfrm>
          <a:prstGeom prst="rect">
            <a:avLst/>
          </a:prstGeom>
          <a:noFill/>
          <a:ln>
            <a:noFill/>
          </a:ln>
        </p:spPr>
      </p:pic>
      <p:pic>
        <p:nvPicPr>
          <p:cNvPr id="650" name="Google Shape;650;p7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6883401" y="2569643"/>
            <a:ext cx="3852000" cy="3445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8"/>
          <p:cNvSpPr/>
          <p:nvPr/>
        </p:nvSpPr>
        <p:spPr>
          <a:xfrm rot="-1121250">
            <a:off x="-1152990" y="-152716"/>
            <a:ext cx="4386660" cy="6262066"/>
          </a:xfrm>
          <a:custGeom>
            <a:rect b="b" l="l" r="r" t="t"/>
            <a:pathLst>
              <a:path extrusionOk="0" h="46528" w="46234">
                <a:moveTo>
                  <a:pt x="25849" y="0"/>
                </a:moveTo>
                <a:cubicBezTo>
                  <a:pt x="24318" y="0"/>
                  <a:pt x="22209" y="712"/>
                  <a:pt x="20882" y="1007"/>
                </a:cubicBezTo>
                <a:cubicBezTo>
                  <a:pt x="16346" y="1974"/>
                  <a:pt x="11943" y="4009"/>
                  <a:pt x="8440" y="7111"/>
                </a:cubicBezTo>
                <a:cubicBezTo>
                  <a:pt x="3737" y="11214"/>
                  <a:pt x="601" y="17219"/>
                  <a:pt x="268" y="23490"/>
                </a:cubicBezTo>
                <a:cubicBezTo>
                  <a:pt x="1" y="29794"/>
                  <a:pt x="2536" y="36199"/>
                  <a:pt x="7339" y="40235"/>
                </a:cubicBezTo>
                <a:cubicBezTo>
                  <a:pt x="11075" y="43437"/>
                  <a:pt x="15912" y="45072"/>
                  <a:pt x="20749" y="45906"/>
                </a:cubicBezTo>
                <a:cubicBezTo>
                  <a:pt x="22937" y="46293"/>
                  <a:pt x="25159" y="46527"/>
                  <a:pt x="27367" y="46527"/>
                </a:cubicBezTo>
                <a:cubicBezTo>
                  <a:pt x="29536" y="46527"/>
                  <a:pt x="31693" y="46301"/>
                  <a:pt x="33792" y="45772"/>
                </a:cubicBezTo>
                <a:cubicBezTo>
                  <a:pt x="38061" y="44738"/>
                  <a:pt x="42097" y="42337"/>
                  <a:pt x="44533" y="38701"/>
                </a:cubicBezTo>
                <a:cubicBezTo>
                  <a:pt x="45400" y="37400"/>
                  <a:pt x="46100" y="35865"/>
                  <a:pt x="46134" y="34264"/>
                </a:cubicBezTo>
                <a:cubicBezTo>
                  <a:pt x="46234" y="31562"/>
                  <a:pt x="44533" y="29060"/>
                  <a:pt x="42398" y="27359"/>
                </a:cubicBezTo>
                <a:cubicBezTo>
                  <a:pt x="40263" y="25658"/>
                  <a:pt x="37728" y="24524"/>
                  <a:pt x="35426" y="23123"/>
                </a:cubicBezTo>
                <a:cubicBezTo>
                  <a:pt x="33091" y="21688"/>
                  <a:pt x="30889" y="19820"/>
                  <a:pt x="29989" y="17285"/>
                </a:cubicBezTo>
                <a:cubicBezTo>
                  <a:pt x="29255" y="15284"/>
                  <a:pt x="29388" y="13116"/>
                  <a:pt x="29655" y="10981"/>
                </a:cubicBezTo>
                <a:cubicBezTo>
                  <a:pt x="29889" y="8879"/>
                  <a:pt x="30189" y="6711"/>
                  <a:pt x="29822" y="4643"/>
                </a:cubicBezTo>
                <a:cubicBezTo>
                  <a:pt x="29488" y="2942"/>
                  <a:pt x="28388" y="440"/>
                  <a:pt x="26420" y="40"/>
                </a:cubicBezTo>
                <a:cubicBezTo>
                  <a:pt x="26242" y="12"/>
                  <a:pt x="26050" y="0"/>
                  <a:pt x="2584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3" name="Google Shape;653;p8"/>
          <p:cNvGrpSpPr/>
          <p:nvPr/>
        </p:nvGrpSpPr>
        <p:grpSpPr>
          <a:xfrm flipH="1" rot="-5400000">
            <a:off x="6278936" y="-159644"/>
            <a:ext cx="614991" cy="900387"/>
            <a:chOff x="230525" y="534500"/>
            <a:chExt cx="560050" cy="819950"/>
          </a:xfrm>
        </p:grpSpPr>
        <p:sp>
          <p:nvSpPr>
            <p:cNvPr id="654" name="Google Shape;654;p8"/>
            <p:cNvSpPr/>
            <p:nvPr/>
          </p:nvSpPr>
          <p:spPr>
            <a:xfrm>
              <a:off x="230525" y="534500"/>
              <a:ext cx="560050" cy="819950"/>
            </a:xfrm>
            <a:custGeom>
              <a:rect b="b" l="l" r="r" t="t"/>
              <a:pathLst>
                <a:path extrusionOk="0" h="32798" w="22402">
                  <a:moveTo>
                    <a:pt x="12857" y="22979"/>
                  </a:moveTo>
                  <a:cubicBezTo>
                    <a:pt x="12219" y="22219"/>
                    <a:pt x="11003" y="22219"/>
                    <a:pt x="9939" y="22615"/>
                  </a:cubicBezTo>
                  <a:cubicBezTo>
                    <a:pt x="8876" y="23010"/>
                    <a:pt x="6778" y="23496"/>
                    <a:pt x="6778" y="22432"/>
                  </a:cubicBezTo>
                  <a:cubicBezTo>
                    <a:pt x="6778" y="21368"/>
                    <a:pt x="9180" y="21733"/>
                    <a:pt x="9666" y="21156"/>
                  </a:cubicBezTo>
                  <a:cubicBezTo>
                    <a:pt x="10152" y="20578"/>
                    <a:pt x="12219" y="20882"/>
                    <a:pt x="15958" y="19514"/>
                  </a:cubicBezTo>
                  <a:cubicBezTo>
                    <a:pt x="19666" y="18146"/>
                    <a:pt x="20548" y="14712"/>
                    <a:pt x="20882" y="13800"/>
                  </a:cubicBezTo>
                  <a:cubicBezTo>
                    <a:pt x="21216" y="12888"/>
                    <a:pt x="22402" y="12523"/>
                    <a:pt x="22402" y="12523"/>
                  </a:cubicBezTo>
                  <a:cubicBezTo>
                    <a:pt x="21976" y="12310"/>
                    <a:pt x="21459" y="12371"/>
                    <a:pt x="21095" y="12706"/>
                  </a:cubicBezTo>
                  <a:cubicBezTo>
                    <a:pt x="20517" y="13283"/>
                    <a:pt x="18481" y="13131"/>
                    <a:pt x="16687" y="13040"/>
                  </a:cubicBezTo>
                  <a:cubicBezTo>
                    <a:pt x="14924" y="12949"/>
                    <a:pt x="14894" y="14469"/>
                    <a:pt x="13405" y="15046"/>
                  </a:cubicBezTo>
                  <a:cubicBezTo>
                    <a:pt x="11946" y="15624"/>
                    <a:pt x="11277" y="15745"/>
                    <a:pt x="10061" y="17143"/>
                  </a:cubicBezTo>
                  <a:cubicBezTo>
                    <a:pt x="8815" y="18511"/>
                    <a:pt x="7204" y="18845"/>
                    <a:pt x="7295" y="17782"/>
                  </a:cubicBezTo>
                  <a:cubicBezTo>
                    <a:pt x="7386" y="16718"/>
                    <a:pt x="8572" y="16870"/>
                    <a:pt x="9332" y="16019"/>
                  </a:cubicBezTo>
                  <a:cubicBezTo>
                    <a:pt x="10091" y="15198"/>
                    <a:pt x="10456" y="15228"/>
                    <a:pt x="12128" y="14073"/>
                  </a:cubicBezTo>
                  <a:cubicBezTo>
                    <a:pt x="13830" y="12918"/>
                    <a:pt x="13192" y="11946"/>
                    <a:pt x="14104" y="11064"/>
                  </a:cubicBezTo>
                  <a:cubicBezTo>
                    <a:pt x="15016" y="10183"/>
                    <a:pt x="14377" y="8724"/>
                    <a:pt x="14742" y="7447"/>
                  </a:cubicBezTo>
                  <a:cubicBezTo>
                    <a:pt x="15076" y="6201"/>
                    <a:pt x="16414" y="6444"/>
                    <a:pt x="16414" y="6444"/>
                  </a:cubicBezTo>
                  <a:cubicBezTo>
                    <a:pt x="16049" y="6171"/>
                    <a:pt x="15593" y="6049"/>
                    <a:pt x="15137" y="6110"/>
                  </a:cubicBezTo>
                  <a:cubicBezTo>
                    <a:pt x="14377" y="6171"/>
                    <a:pt x="13739" y="6718"/>
                    <a:pt x="13526" y="7478"/>
                  </a:cubicBezTo>
                  <a:cubicBezTo>
                    <a:pt x="13344" y="8207"/>
                    <a:pt x="12037" y="7660"/>
                    <a:pt x="11550" y="9271"/>
                  </a:cubicBezTo>
                  <a:cubicBezTo>
                    <a:pt x="11064" y="10851"/>
                    <a:pt x="10031" y="10335"/>
                    <a:pt x="8268" y="11095"/>
                  </a:cubicBezTo>
                  <a:cubicBezTo>
                    <a:pt x="6505" y="11824"/>
                    <a:pt x="5289" y="14529"/>
                    <a:pt x="5015" y="15593"/>
                  </a:cubicBezTo>
                  <a:cubicBezTo>
                    <a:pt x="4772" y="16657"/>
                    <a:pt x="3708" y="17022"/>
                    <a:pt x="3404" y="15776"/>
                  </a:cubicBezTo>
                  <a:cubicBezTo>
                    <a:pt x="3100" y="14529"/>
                    <a:pt x="4012" y="14864"/>
                    <a:pt x="4195" y="13617"/>
                  </a:cubicBezTo>
                  <a:cubicBezTo>
                    <a:pt x="4377" y="12371"/>
                    <a:pt x="6322" y="10335"/>
                    <a:pt x="7234" y="9058"/>
                  </a:cubicBezTo>
                  <a:cubicBezTo>
                    <a:pt x="8146" y="7781"/>
                    <a:pt x="6869" y="6019"/>
                    <a:pt x="7325" y="3921"/>
                  </a:cubicBezTo>
                  <a:cubicBezTo>
                    <a:pt x="7569" y="2584"/>
                    <a:pt x="7386" y="1216"/>
                    <a:pt x="6778" y="0"/>
                  </a:cubicBezTo>
                  <a:cubicBezTo>
                    <a:pt x="6778" y="0"/>
                    <a:pt x="5593" y="3344"/>
                    <a:pt x="3465" y="4560"/>
                  </a:cubicBezTo>
                  <a:cubicBezTo>
                    <a:pt x="1337" y="5806"/>
                    <a:pt x="760" y="8298"/>
                    <a:pt x="882" y="9666"/>
                  </a:cubicBezTo>
                  <a:cubicBezTo>
                    <a:pt x="1033" y="11034"/>
                    <a:pt x="1246" y="12158"/>
                    <a:pt x="638" y="13739"/>
                  </a:cubicBezTo>
                  <a:cubicBezTo>
                    <a:pt x="0" y="15350"/>
                    <a:pt x="1429" y="16657"/>
                    <a:pt x="578" y="16414"/>
                  </a:cubicBezTo>
                  <a:cubicBezTo>
                    <a:pt x="486" y="16383"/>
                    <a:pt x="395" y="16323"/>
                    <a:pt x="334" y="16262"/>
                  </a:cubicBezTo>
                  <a:lnTo>
                    <a:pt x="334" y="24347"/>
                  </a:lnTo>
                  <a:cubicBezTo>
                    <a:pt x="426" y="24773"/>
                    <a:pt x="578" y="25168"/>
                    <a:pt x="790" y="25533"/>
                  </a:cubicBezTo>
                  <a:cubicBezTo>
                    <a:pt x="1216" y="26262"/>
                    <a:pt x="2371" y="26992"/>
                    <a:pt x="3800" y="27387"/>
                  </a:cubicBezTo>
                  <a:cubicBezTo>
                    <a:pt x="5198" y="27812"/>
                    <a:pt x="4164" y="28420"/>
                    <a:pt x="4012" y="29514"/>
                  </a:cubicBezTo>
                  <a:cubicBezTo>
                    <a:pt x="3860" y="30639"/>
                    <a:pt x="5684" y="30761"/>
                    <a:pt x="6991" y="31004"/>
                  </a:cubicBezTo>
                  <a:cubicBezTo>
                    <a:pt x="8268" y="31216"/>
                    <a:pt x="8420" y="32797"/>
                    <a:pt x="8420" y="32797"/>
                  </a:cubicBezTo>
                  <a:cubicBezTo>
                    <a:pt x="8420" y="32797"/>
                    <a:pt x="8815" y="30913"/>
                    <a:pt x="7721" y="29909"/>
                  </a:cubicBezTo>
                  <a:cubicBezTo>
                    <a:pt x="6626" y="28876"/>
                    <a:pt x="8146" y="28359"/>
                    <a:pt x="7356" y="27113"/>
                  </a:cubicBezTo>
                  <a:cubicBezTo>
                    <a:pt x="6566" y="25867"/>
                    <a:pt x="4803" y="26384"/>
                    <a:pt x="5410" y="25745"/>
                  </a:cubicBezTo>
                  <a:cubicBezTo>
                    <a:pt x="6018" y="25077"/>
                    <a:pt x="8055" y="25958"/>
                    <a:pt x="9119" y="26961"/>
                  </a:cubicBezTo>
                  <a:cubicBezTo>
                    <a:pt x="10183" y="27995"/>
                    <a:pt x="11216" y="28602"/>
                    <a:pt x="12675" y="28025"/>
                  </a:cubicBezTo>
                  <a:cubicBezTo>
                    <a:pt x="14134" y="27478"/>
                    <a:pt x="14316" y="27265"/>
                    <a:pt x="15107" y="27721"/>
                  </a:cubicBezTo>
                  <a:cubicBezTo>
                    <a:pt x="15897" y="28177"/>
                    <a:pt x="17295" y="27934"/>
                    <a:pt x="18845" y="26931"/>
                  </a:cubicBezTo>
                  <a:cubicBezTo>
                    <a:pt x="20396" y="25928"/>
                    <a:pt x="22341" y="26262"/>
                    <a:pt x="22341" y="26262"/>
                  </a:cubicBezTo>
                  <a:cubicBezTo>
                    <a:pt x="22341" y="26262"/>
                    <a:pt x="19757" y="23922"/>
                    <a:pt x="17326" y="23070"/>
                  </a:cubicBezTo>
                  <a:cubicBezTo>
                    <a:pt x="14894" y="22219"/>
                    <a:pt x="13465" y="23709"/>
                    <a:pt x="12857" y="22979"/>
                  </a:cubicBezTo>
                  <a:close/>
                </a:path>
              </a:pathLst>
            </a:custGeom>
            <a:solidFill>
              <a:srgbClr val="595959">
                <a:alpha val="6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8"/>
            <p:cNvSpPr/>
            <p:nvPr/>
          </p:nvSpPr>
          <p:spPr>
            <a:xfrm>
              <a:off x="238125" y="534500"/>
              <a:ext cx="552450" cy="819175"/>
            </a:xfrm>
            <a:custGeom>
              <a:rect b="b" l="l" r="r" t="t"/>
              <a:pathLst>
                <a:path extrusionOk="0" h="32767" w="22098">
                  <a:moveTo>
                    <a:pt x="6474" y="0"/>
                  </a:moveTo>
                  <a:cubicBezTo>
                    <a:pt x="6474" y="0"/>
                    <a:pt x="6444" y="91"/>
                    <a:pt x="6353" y="243"/>
                  </a:cubicBezTo>
                  <a:cubicBezTo>
                    <a:pt x="6535" y="2037"/>
                    <a:pt x="5623" y="3708"/>
                    <a:pt x="4803" y="5107"/>
                  </a:cubicBezTo>
                  <a:cubicBezTo>
                    <a:pt x="4255" y="6140"/>
                    <a:pt x="3739" y="7052"/>
                    <a:pt x="3739" y="7812"/>
                  </a:cubicBezTo>
                  <a:cubicBezTo>
                    <a:pt x="3708" y="8754"/>
                    <a:pt x="3526" y="9666"/>
                    <a:pt x="3192" y="10517"/>
                  </a:cubicBezTo>
                  <a:cubicBezTo>
                    <a:pt x="2796" y="11429"/>
                    <a:pt x="2340" y="12341"/>
                    <a:pt x="1824" y="13192"/>
                  </a:cubicBezTo>
                  <a:cubicBezTo>
                    <a:pt x="973" y="14651"/>
                    <a:pt x="851" y="18785"/>
                    <a:pt x="851" y="20335"/>
                  </a:cubicBezTo>
                  <a:cubicBezTo>
                    <a:pt x="638" y="19940"/>
                    <a:pt x="334" y="19362"/>
                    <a:pt x="0" y="18724"/>
                  </a:cubicBezTo>
                  <a:lnTo>
                    <a:pt x="0" y="19301"/>
                  </a:lnTo>
                  <a:cubicBezTo>
                    <a:pt x="334" y="19940"/>
                    <a:pt x="608" y="20487"/>
                    <a:pt x="760" y="20791"/>
                  </a:cubicBezTo>
                  <a:cubicBezTo>
                    <a:pt x="578" y="20760"/>
                    <a:pt x="304" y="20730"/>
                    <a:pt x="0" y="20700"/>
                  </a:cubicBezTo>
                  <a:lnTo>
                    <a:pt x="0" y="20973"/>
                  </a:lnTo>
                  <a:lnTo>
                    <a:pt x="456" y="21034"/>
                  </a:lnTo>
                  <a:lnTo>
                    <a:pt x="274" y="21125"/>
                  </a:lnTo>
                  <a:lnTo>
                    <a:pt x="456" y="21125"/>
                  </a:lnTo>
                  <a:cubicBezTo>
                    <a:pt x="334" y="21186"/>
                    <a:pt x="182" y="21277"/>
                    <a:pt x="0" y="21368"/>
                  </a:cubicBezTo>
                  <a:lnTo>
                    <a:pt x="0" y="21672"/>
                  </a:lnTo>
                  <a:cubicBezTo>
                    <a:pt x="274" y="21520"/>
                    <a:pt x="517" y="21399"/>
                    <a:pt x="699" y="21277"/>
                  </a:cubicBezTo>
                  <a:lnTo>
                    <a:pt x="699" y="21277"/>
                  </a:lnTo>
                  <a:cubicBezTo>
                    <a:pt x="456" y="21976"/>
                    <a:pt x="304" y="23435"/>
                    <a:pt x="1976" y="24864"/>
                  </a:cubicBezTo>
                  <a:cubicBezTo>
                    <a:pt x="2736" y="25472"/>
                    <a:pt x="3435" y="25988"/>
                    <a:pt x="4043" y="26384"/>
                  </a:cubicBezTo>
                  <a:cubicBezTo>
                    <a:pt x="5167" y="27174"/>
                    <a:pt x="5866" y="27660"/>
                    <a:pt x="5623" y="28207"/>
                  </a:cubicBezTo>
                  <a:cubicBezTo>
                    <a:pt x="5410" y="28572"/>
                    <a:pt x="5319" y="28998"/>
                    <a:pt x="5350" y="29423"/>
                  </a:cubicBezTo>
                  <a:cubicBezTo>
                    <a:pt x="5410" y="29788"/>
                    <a:pt x="5654" y="30092"/>
                    <a:pt x="6018" y="30244"/>
                  </a:cubicBezTo>
                  <a:cubicBezTo>
                    <a:pt x="6140" y="30305"/>
                    <a:pt x="6292" y="30365"/>
                    <a:pt x="6444" y="30426"/>
                  </a:cubicBezTo>
                  <a:cubicBezTo>
                    <a:pt x="7021" y="30669"/>
                    <a:pt x="7751" y="31004"/>
                    <a:pt x="7933" y="32098"/>
                  </a:cubicBezTo>
                  <a:cubicBezTo>
                    <a:pt x="8024" y="32311"/>
                    <a:pt x="8085" y="32523"/>
                    <a:pt x="8116" y="32767"/>
                  </a:cubicBezTo>
                  <a:cubicBezTo>
                    <a:pt x="8176" y="32463"/>
                    <a:pt x="8207" y="32189"/>
                    <a:pt x="8176" y="31916"/>
                  </a:cubicBezTo>
                  <a:cubicBezTo>
                    <a:pt x="7964" y="30761"/>
                    <a:pt x="7173" y="30457"/>
                    <a:pt x="6565" y="30183"/>
                  </a:cubicBezTo>
                  <a:cubicBezTo>
                    <a:pt x="6413" y="30122"/>
                    <a:pt x="6262" y="30061"/>
                    <a:pt x="6140" y="29970"/>
                  </a:cubicBezTo>
                  <a:cubicBezTo>
                    <a:pt x="5866" y="29879"/>
                    <a:pt x="5684" y="29636"/>
                    <a:pt x="5623" y="29362"/>
                  </a:cubicBezTo>
                  <a:cubicBezTo>
                    <a:pt x="5593" y="28998"/>
                    <a:pt x="5684" y="28633"/>
                    <a:pt x="5897" y="28329"/>
                  </a:cubicBezTo>
                  <a:cubicBezTo>
                    <a:pt x="6231" y="27569"/>
                    <a:pt x="5441" y="27052"/>
                    <a:pt x="4195" y="26171"/>
                  </a:cubicBezTo>
                  <a:cubicBezTo>
                    <a:pt x="3617" y="25776"/>
                    <a:pt x="2918" y="25259"/>
                    <a:pt x="2158" y="24651"/>
                  </a:cubicBezTo>
                  <a:cubicBezTo>
                    <a:pt x="486" y="23253"/>
                    <a:pt x="790" y="21824"/>
                    <a:pt x="1003" y="21277"/>
                  </a:cubicBezTo>
                  <a:lnTo>
                    <a:pt x="1003" y="21277"/>
                  </a:lnTo>
                  <a:lnTo>
                    <a:pt x="1155" y="21581"/>
                  </a:lnTo>
                  <a:lnTo>
                    <a:pt x="1155" y="21338"/>
                  </a:lnTo>
                  <a:cubicBezTo>
                    <a:pt x="1733" y="21976"/>
                    <a:pt x="3161" y="23405"/>
                    <a:pt x="5137" y="23891"/>
                  </a:cubicBezTo>
                  <a:cubicBezTo>
                    <a:pt x="5958" y="24074"/>
                    <a:pt x="6809" y="24195"/>
                    <a:pt x="7660" y="24286"/>
                  </a:cubicBezTo>
                  <a:cubicBezTo>
                    <a:pt x="8845" y="24438"/>
                    <a:pt x="9727" y="24529"/>
                    <a:pt x="10243" y="25077"/>
                  </a:cubicBezTo>
                  <a:cubicBezTo>
                    <a:pt x="10514" y="25389"/>
                    <a:pt x="10943" y="25496"/>
                    <a:pt x="11470" y="25496"/>
                  </a:cubicBezTo>
                  <a:cubicBezTo>
                    <a:pt x="12070" y="25496"/>
                    <a:pt x="12796" y="25358"/>
                    <a:pt x="13556" y="25229"/>
                  </a:cubicBezTo>
                  <a:cubicBezTo>
                    <a:pt x="14408" y="25016"/>
                    <a:pt x="15289" y="24925"/>
                    <a:pt x="16140" y="24894"/>
                  </a:cubicBezTo>
                  <a:cubicBezTo>
                    <a:pt x="16264" y="24890"/>
                    <a:pt x="16387" y="24888"/>
                    <a:pt x="16511" y="24888"/>
                  </a:cubicBezTo>
                  <a:cubicBezTo>
                    <a:pt x="17360" y="24888"/>
                    <a:pt x="18209" y="24978"/>
                    <a:pt x="19058" y="25137"/>
                  </a:cubicBezTo>
                  <a:cubicBezTo>
                    <a:pt x="20000" y="25320"/>
                    <a:pt x="20882" y="25684"/>
                    <a:pt x="21703" y="26201"/>
                  </a:cubicBezTo>
                  <a:cubicBezTo>
                    <a:pt x="21824" y="26201"/>
                    <a:pt x="21915" y="26232"/>
                    <a:pt x="22037" y="26262"/>
                  </a:cubicBezTo>
                  <a:cubicBezTo>
                    <a:pt x="22037" y="26262"/>
                    <a:pt x="21763" y="26019"/>
                    <a:pt x="21399" y="25715"/>
                  </a:cubicBezTo>
                  <a:cubicBezTo>
                    <a:pt x="20669" y="25320"/>
                    <a:pt x="19909" y="25016"/>
                    <a:pt x="19119" y="24864"/>
                  </a:cubicBezTo>
                  <a:cubicBezTo>
                    <a:pt x="18270" y="24705"/>
                    <a:pt x="17397" y="24615"/>
                    <a:pt x="16542" y="24615"/>
                  </a:cubicBezTo>
                  <a:cubicBezTo>
                    <a:pt x="16418" y="24615"/>
                    <a:pt x="16294" y="24617"/>
                    <a:pt x="16171" y="24621"/>
                  </a:cubicBezTo>
                  <a:cubicBezTo>
                    <a:pt x="15289" y="24621"/>
                    <a:pt x="14408" y="24742"/>
                    <a:pt x="13556" y="24925"/>
                  </a:cubicBezTo>
                  <a:cubicBezTo>
                    <a:pt x="12789" y="25078"/>
                    <a:pt x="12069" y="25222"/>
                    <a:pt x="11499" y="25222"/>
                  </a:cubicBezTo>
                  <a:cubicBezTo>
                    <a:pt x="11054" y="25222"/>
                    <a:pt x="10700" y="25134"/>
                    <a:pt x="10487" y="24894"/>
                  </a:cubicBezTo>
                  <a:cubicBezTo>
                    <a:pt x="9909" y="24256"/>
                    <a:pt x="8967" y="24165"/>
                    <a:pt x="7721" y="24013"/>
                  </a:cubicBezTo>
                  <a:cubicBezTo>
                    <a:pt x="6869" y="23922"/>
                    <a:pt x="6049" y="23800"/>
                    <a:pt x="5198" y="23618"/>
                  </a:cubicBezTo>
                  <a:cubicBezTo>
                    <a:pt x="3192" y="23131"/>
                    <a:pt x="1763" y="21642"/>
                    <a:pt x="1277" y="21064"/>
                  </a:cubicBezTo>
                  <a:cubicBezTo>
                    <a:pt x="2553" y="21034"/>
                    <a:pt x="7812" y="20760"/>
                    <a:pt x="9271" y="19879"/>
                  </a:cubicBezTo>
                  <a:cubicBezTo>
                    <a:pt x="9848" y="19514"/>
                    <a:pt x="10395" y="19089"/>
                    <a:pt x="10882" y="18633"/>
                  </a:cubicBezTo>
                  <a:cubicBezTo>
                    <a:pt x="11490" y="18116"/>
                    <a:pt x="11946" y="17690"/>
                    <a:pt x="12645" y="17569"/>
                  </a:cubicBezTo>
                  <a:lnTo>
                    <a:pt x="12918" y="17538"/>
                  </a:lnTo>
                  <a:cubicBezTo>
                    <a:pt x="14104" y="17356"/>
                    <a:pt x="15289" y="17174"/>
                    <a:pt x="16049" y="16140"/>
                  </a:cubicBezTo>
                  <a:cubicBezTo>
                    <a:pt x="16809" y="15107"/>
                    <a:pt x="19484" y="14225"/>
                    <a:pt x="19484" y="14225"/>
                  </a:cubicBezTo>
                  <a:lnTo>
                    <a:pt x="19514" y="14225"/>
                  </a:lnTo>
                  <a:lnTo>
                    <a:pt x="19544" y="14195"/>
                  </a:lnTo>
                  <a:cubicBezTo>
                    <a:pt x="19544" y="14195"/>
                    <a:pt x="21044" y="12580"/>
                    <a:pt x="21824" y="12580"/>
                  </a:cubicBezTo>
                  <a:cubicBezTo>
                    <a:pt x="21845" y="12580"/>
                    <a:pt x="21865" y="12582"/>
                    <a:pt x="21885" y="12584"/>
                  </a:cubicBezTo>
                  <a:lnTo>
                    <a:pt x="22098" y="12523"/>
                  </a:lnTo>
                  <a:cubicBezTo>
                    <a:pt x="21915" y="12432"/>
                    <a:pt x="21733" y="12371"/>
                    <a:pt x="21520" y="12371"/>
                  </a:cubicBezTo>
                  <a:cubicBezTo>
                    <a:pt x="20669" y="12645"/>
                    <a:pt x="19514" y="13800"/>
                    <a:pt x="19362" y="13982"/>
                  </a:cubicBezTo>
                  <a:cubicBezTo>
                    <a:pt x="19028" y="14073"/>
                    <a:pt x="16596" y="14955"/>
                    <a:pt x="15836" y="15988"/>
                  </a:cubicBezTo>
                  <a:cubicBezTo>
                    <a:pt x="15137" y="16931"/>
                    <a:pt x="14012" y="17113"/>
                    <a:pt x="12888" y="17295"/>
                  </a:cubicBezTo>
                  <a:lnTo>
                    <a:pt x="12614" y="17326"/>
                  </a:lnTo>
                  <a:cubicBezTo>
                    <a:pt x="11824" y="17447"/>
                    <a:pt x="11338" y="17903"/>
                    <a:pt x="10699" y="18420"/>
                  </a:cubicBezTo>
                  <a:cubicBezTo>
                    <a:pt x="10213" y="18876"/>
                    <a:pt x="9696" y="19271"/>
                    <a:pt x="9149" y="19636"/>
                  </a:cubicBezTo>
                  <a:cubicBezTo>
                    <a:pt x="7842" y="20396"/>
                    <a:pt x="3374" y="20700"/>
                    <a:pt x="1672" y="20760"/>
                  </a:cubicBezTo>
                  <a:cubicBezTo>
                    <a:pt x="2644" y="20274"/>
                    <a:pt x="4620" y="19119"/>
                    <a:pt x="5380" y="17569"/>
                  </a:cubicBezTo>
                  <a:cubicBezTo>
                    <a:pt x="5866" y="16505"/>
                    <a:pt x="6444" y="15502"/>
                    <a:pt x="7082" y="14529"/>
                  </a:cubicBezTo>
                  <a:cubicBezTo>
                    <a:pt x="7599" y="13678"/>
                    <a:pt x="8359" y="12979"/>
                    <a:pt x="9271" y="12523"/>
                  </a:cubicBezTo>
                  <a:cubicBezTo>
                    <a:pt x="10000" y="12189"/>
                    <a:pt x="10730" y="11794"/>
                    <a:pt x="11368" y="11277"/>
                  </a:cubicBezTo>
                  <a:cubicBezTo>
                    <a:pt x="12037" y="10760"/>
                    <a:pt x="12493" y="10213"/>
                    <a:pt x="12584" y="9848"/>
                  </a:cubicBezTo>
                  <a:cubicBezTo>
                    <a:pt x="12705" y="9575"/>
                    <a:pt x="12918" y="9332"/>
                    <a:pt x="13161" y="9119"/>
                  </a:cubicBezTo>
                  <a:cubicBezTo>
                    <a:pt x="13526" y="8754"/>
                    <a:pt x="13921" y="8359"/>
                    <a:pt x="13921" y="7903"/>
                  </a:cubicBezTo>
                  <a:cubicBezTo>
                    <a:pt x="13921" y="7660"/>
                    <a:pt x="13982" y="7417"/>
                    <a:pt x="14073" y="7204"/>
                  </a:cubicBezTo>
                  <a:cubicBezTo>
                    <a:pt x="14164" y="6991"/>
                    <a:pt x="14316" y="6778"/>
                    <a:pt x="14499" y="6626"/>
                  </a:cubicBezTo>
                  <a:cubicBezTo>
                    <a:pt x="14712" y="6474"/>
                    <a:pt x="14955" y="6383"/>
                    <a:pt x="15228" y="6383"/>
                  </a:cubicBezTo>
                  <a:cubicBezTo>
                    <a:pt x="15350" y="6383"/>
                    <a:pt x="15471" y="6414"/>
                    <a:pt x="15593" y="6444"/>
                  </a:cubicBezTo>
                  <a:cubicBezTo>
                    <a:pt x="15669" y="6429"/>
                    <a:pt x="15753" y="6421"/>
                    <a:pt x="15836" y="6421"/>
                  </a:cubicBezTo>
                  <a:cubicBezTo>
                    <a:pt x="15920" y="6421"/>
                    <a:pt x="16003" y="6429"/>
                    <a:pt x="16079" y="6444"/>
                  </a:cubicBezTo>
                  <a:cubicBezTo>
                    <a:pt x="15836" y="6262"/>
                    <a:pt x="15593" y="6140"/>
                    <a:pt x="15319" y="6110"/>
                  </a:cubicBezTo>
                  <a:lnTo>
                    <a:pt x="15198" y="6110"/>
                  </a:lnTo>
                  <a:cubicBezTo>
                    <a:pt x="15164" y="6107"/>
                    <a:pt x="15130" y="6105"/>
                    <a:pt x="15096" y="6105"/>
                  </a:cubicBezTo>
                  <a:cubicBezTo>
                    <a:pt x="14802" y="6105"/>
                    <a:pt x="14535" y="6223"/>
                    <a:pt x="14316" y="6414"/>
                  </a:cubicBezTo>
                  <a:cubicBezTo>
                    <a:pt x="14073" y="6596"/>
                    <a:pt x="13921" y="6839"/>
                    <a:pt x="13800" y="7082"/>
                  </a:cubicBezTo>
                  <a:cubicBezTo>
                    <a:pt x="13678" y="7356"/>
                    <a:pt x="13617" y="7630"/>
                    <a:pt x="13617" y="7903"/>
                  </a:cubicBezTo>
                  <a:cubicBezTo>
                    <a:pt x="13617" y="8237"/>
                    <a:pt x="13283" y="8602"/>
                    <a:pt x="12949" y="8937"/>
                  </a:cubicBezTo>
                  <a:cubicBezTo>
                    <a:pt x="12675" y="9149"/>
                    <a:pt x="12432" y="9453"/>
                    <a:pt x="12310" y="9788"/>
                  </a:cubicBezTo>
                  <a:cubicBezTo>
                    <a:pt x="12037" y="10304"/>
                    <a:pt x="11672" y="10730"/>
                    <a:pt x="11186" y="11064"/>
                  </a:cubicBezTo>
                  <a:cubicBezTo>
                    <a:pt x="10547" y="11551"/>
                    <a:pt x="9879" y="11946"/>
                    <a:pt x="9149" y="12250"/>
                  </a:cubicBezTo>
                  <a:cubicBezTo>
                    <a:pt x="8268" y="12614"/>
                    <a:pt x="7508" y="13405"/>
                    <a:pt x="6869" y="14347"/>
                  </a:cubicBezTo>
                  <a:cubicBezTo>
                    <a:pt x="6201" y="15350"/>
                    <a:pt x="5623" y="16383"/>
                    <a:pt x="5106" y="17447"/>
                  </a:cubicBezTo>
                  <a:cubicBezTo>
                    <a:pt x="4255" y="19180"/>
                    <a:pt x="1824" y="20396"/>
                    <a:pt x="1125" y="20730"/>
                  </a:cubicBezTo>
                  <a:cubicBezTo>
                    <a:pt x="1125" y="19666"/>
                    <a:pt x="1185" y="14864"/>
                    <a:pt x="2067" y="13344"/>
                  </a:cubicBezTo>
                  <a:cubicBezTo>
                    <a:pt x="2614" y="12462"/>
                    <a:pt x="3070" y="11551"/>
                    <a:pt x="3435" y="10608"/>
                  </a:cubicBezTo>
                  <a:cubicBezTo>
                    <a:pt x="3799" y="9727"/>
                    <a:pt x="4012" y="8785"/>
                    <a:pt x="4012" y="7812"/>
                  </a:cubicBezTo>
                  <a:cubicBezTo>
                    <a:pt x="4012" y="7113"/>
                    <a:pt x="4499" y="6262"/>
                    <a:pt x="5076" y="5259"/>
                  </a:cubicBezTo>
                  <a:cubicBezTo>
                    <a:pt x="5866" y="3860"/>
                    <a:pt x="6778" y="2219"/>
                    <a:pt x="6657" y="395"/>
                  </a:cubicBezTo>
                  <a:cubicBezTo>
                    <a:pt x="6596" y="274"/>
                    <a:pt x="6535" y="122"/>
                    <a:pt x="6474" y="0"/>
                  </a:cubicBezTo>
                  <a:close/>
                </a:path>
              </a:pathLst>
            </a:custGeom>
            <a:solidFill>
              <a:srgbClr val="595959">
                <a:alpha val="6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6" name="Google Shape;656;p8"/>
          <p:cNvGrpSpPr/>
          <p:nvPr/>
        </p:nvGrpSpPr>
        <p:grpSpPr>
          <a:xfrm rot="-7362476">
            <a:off x="7856058" y="-1653428"/>
            <a:ext cx="1730025" cy="3776002"/>
            <a:chOff x="7386050" y="661025"/>
            <a:chExt cx="1576975" cy="3441950"/>
          </a:xfrm>
        </p:grpSpPr>
        <p:sp>
          <p:nvSpPr>
            <p:cNvPr id="657" name="Google Shape;657;p8"/>
            <p:cNvSpPr/>
            <p:nvPr/>
          </p:nvSpPr>
          <p:spPr>
            <a:xfrm>
              <a:off x="7386050" y="661025"/>
              <a:ext cx="1576975" cy="2190650"/>
            </a:xfrm>
            <a:custGeom>
              <a:rect b="b" l="l" r="r" t="t"/>
              <a:pathLst>
                <a:path extrusionOk="0" h="87626" w="63079">
                  <a:moveTo>
                    <a:pt x="21923" y="1"/>
                  </a:moveTo>
                  <a:cubicBezTo>
                    <a:pt x="21397" y="1"/>
                    <a:pt x="20850" y="26"/>
                    <a:pt x="20281" y="79"/>
                  </a:cubicBezTo>
                  <a:cubicBezTo>
                    <a:pt x="20281" y="79"/>
                    <a:pt x="16012" y="79"/>
                    <a:pt x="12109" y="4949"/>
                  </a:cubicBezTo>
                  <a:cubicBezTo>
                    <a:pt x="8239" y="9786"/>
                    <a:pt x="8506" y="7951"/>
                    <a:pt x="5404" y="16024"/>
                  </a:cubicBezTo>
                  <a:cubicBezTo>
                    <a:pt x="2302" y="24063"/>
                    <a:pt x="1435" y="28399"/>
                    <a:pt x="1134" y="33069"/>
                  </a:cubicBezTo>
                  <a:cubicBezTo>
                    <a:pt x="801" y="37739"/>
                    <a:pt x="0" y="39407"/>
                    <a:pt x="1735" y="47613"/>
                  </a:cubicBezTo>
                  <a:cubicBezTo>
                    <a:pt x="3436" y="55852"/>
                    <a:pt x="3303" y="55652"/>
                    <a:pt x="5437" y="59955"/>
                  </a:cubicBezTo>
                  <a:cubicBezTo>
                    <a:pt x="7572" y="64225"/>
                    <a:pt x="6672" y="69428"/>
                    <a:pt x="8106" y="73231"/>
                  </a:cubicBezTo>
                  <a:cubicBezTo>
                    <a:pt x="9574" y="77034"/>
                    <a:pt x="12176" y="76333"/>
                    <a:pt x="12609" y="80370"/>
                  </a:cubicBezTo>
                  <a:cubicBezTo>
                    <a:pt x="13043" y="84372"/>
                    <a:pt x="15845" y="84973"/>
                    <a:pt x="19681" y="85240"/>
                  </a:cubicBezTo>
                  <a:cubicBezTo>
                    <a:pt x="22857" y="85461"/>
                    <a:pt x="24707" y="87625"/>
                    <a:pt x="27407" y="87625"/>
                  </a:cubicBezTo>
                  <a:cubicBezTo>
                    <a:pt x="27969" y="87625"/>
                    <a:pt x="28567" y="87532"/>
                    <a:pt x="29221" y="87308"/>
                  </a:cubicBezTo>
                  <a:cubicBezTo>
                    <a:pt x="32990" y="86007"/>
                    <a:pt x="34958" y="73798"/>
                    <a:pt x="34958" y="73798"/>
                  </a:cubicBezTo>
                  <a:lnTo>
                    <a:pt x="34258" y="69428"/>
                  </a:lnTo>
                  <a:lnTo>
                    <a:pt x="34258" y="69428"/>
                  </a:lnTo>
                  <a:cubicBezTo>
                    <a:pt x="34258" y="69429"/>
                    <a:pt x="35526" y="73798"/>
                    <a:pt x="38795" y="75866"/>
                  </a:cubicBezTo>
                  <a:cubicBezTo>
                    <a:pt x="42097" y="77934"/>
                    <a:pt x="44765" y="84806"/>
                    <a:pt x="49836" y="85140"/>
                  </a:cubicBezTo>
                  <a:cubicBezTo>
                    <a:pt x="49972" y="85149"/>
                    <a:pt x="50103" y="85153"/>
                    <a:pt x="50229" y="85153"/>
                  </a:cubicBezTo>
                  <a:cubicBezTo>
                    <a:pt x="54866" y="85153"/>
                    <a:pt x="53588" y="79340"/>
                    <a:pt x="56641" y="77067"/>
                  </a:cubicBezTo>
                  <a:cubicBezTo>
                    <a:pt x="59810" y="74699"/>
                    <a:pt x="63079" y="66093"/>
                    <a:pt x="60510" y="59822"/>
                  </a:cubicBezTo>
                  <a:cubicBezTo>
                    <a:pt x="57942" y="53517"/>
                    <a:pt x="60543" y="48680"/>
                    <a:pt x="55607" y="43743"/>
                  </a:cubicBezTo>
                  <a:cubicBezTo>
                    <a:pt x="50670" y="38806"/>
                    <a:pt x="55473" y="33169"/>
                    <a:pt x="48768" y="26865"/>
                  </a:cubicBezTo>
                  <a:cubicBezTo>
                    <a:pt x="45032" y="23362"/>
                    <a:pt x="45266" y="19826"/>
                    <a:pt x="40095" y="16190"/>
                  </a:cubicBezTo>
                  <a:cubicBezTo>
                    <a:pt x="35146" y="12742"/>
                    <a:pt x="33712" y="1"/>
                    <a:pt x="21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8"/>
            <p:cNvSpPr/>
            <p:nvPr/>
          </p:nvSpPr>
          <p:spPr>
            <a:xfrm>
              <a:off x="7775225" y="2297475"/>
              <a:ext cx="1023959" cy="429780"/>
            </a:xfrm>
            <a:custGeom>
              <a:rect b="b" l="l" r="r" t="t"/>
              <a:pathLst>
                <a:path extrusionOk="0" fill="none" h="19849" w="45333">
                  <a:moveTo>
                    <a:pt x="1" y="19848"/>
                  </a:moveTo>
                  <a:cubicBezTo>
                    <a:pt x="1" y="19848"/>
                    <a:pt x="7306" y="16946"/>
                    <a:pt x="11309" y="11142"/>
                  </a:cubicBezTo>
                  <a:cubicBezTo>
                    <a:pt x="15345" y="5371"/>
                    <a:pt x="19615" y="1"/>
                    <a:pt x="19615" y="1"/>
                  </a:cubicBezTo>
                  <a:cubicBezTo>
                    <a:pt x="19615" y="1"/>
                    <a:pt x="25619" y="6005"/>
                    <a:pt x="34792" y="8040"/>
                  </a:cubicBezTo>
                  <a:cubicBezTo>
                    <a:pt x="43965" y="10075"/>
                    <a:pt x="45333" y="11776"/>
                    <a:pt x="45333" y="11776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8"/>
            <p:cNvSpPr/>
            <p:nvPr/>
          </p:nvSpPr>
          <p:spPr>
            <a:xfrm>
              <a:off x="7648645" y="2179075"/>
              <a:ext cx="1232668" cy="335250"/>
            </a:xfrm>
            <a:custGeom>
              <a:rect b="b" l="l" r="r" t="t"/>
              <a:pathLst>
                <a:path extrusionOk="0" fill="none" h="13410" w="54573">
                  <a:moveTo>
                    <a:pt x="1" y="13410"/>
                  </a:moveTo>
                  <a:cubicBezTo>
                    <a:pt x="1" y="13410"/>
                    <a:pt x="3837" y="10308"/>
                    <a:pt x="12109" y="8506"/>
                  </a:cubicBezTo>
                  <a:cubicBezTo>
                    <a:pt x="20382" y="6672"/>
                    <a:pt x="23851" y="0"/>
                    <a:pt x="23851" y="0"/>
                  </a:cubicBezTo>
                  <a:cubicBezTo>
                    <a:pt x="23851" y="0"/>
                    <a:pt x="26520" y="2569"/>
                    <a:pt x="34959" y="3703"/>
                  </a:cubicBezTo>
                  <a:cubicBezTo>
                    <a:pt x="43365" y="4804"/>
                    <a:pt x="54573" y="6572"/>
                    <a:pt x="54573" y="6572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8"/>
            <p:cNvSpPr/>
            <p:nvPr/>
          </p:nvSpPr>
          <p:spPr>
            <a:xfrm>
              <a:off x="7568031" y="2029800"/>
              <a:ext cx="1271089" cy="251875"/>
            </a:xfrm>
            <a:custGeom>
              <a:rect b="b" l="l" r="r" t="t"/>
              <a:pathLst>
                <a:path extrusionOk="0" fill="none" h="10075" w="56274">
                  <a:moveTo>
                    <a:pt x="56274" y="1335"/>
                  </a:moveTo>
                  <a:cubicBezTo>
                    <a:pt x="56274" y="1335"/>
                    <a:pt x="46400" y="0"/>
                    <a:pt x="40096" y="1268"/>
                  </a:cubicBezTo>
                  <a:cubicBezTo>
                    <a:pt x="33791" y="2569"/>
                    <a:pt x="26719" y="3203"/>
                    <a:pt x="26719" y="3203"/>
                  </a:cubicBezTo>
                  <a:cubicBezTo>
                    <a:pt x="26719" y="3203"/>
                    <a:pt x="23384" y="5938"/>
                    <a:pt x="17480" y="6338"/>
                  </a:cubicBezTo>
                  <a:cubicBezTo>
                    <a:pt x="11542" y="6738"/>
                    <a:pt x="0" y="10074"/>
                    <a:pt x="0" y="10074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8"/>
            <p:cNvSpPr/>
            <p:nvPr/>
          </p:nvSpPr>
          <p:spPr>
            <a:xfrm>
              <a:off x="7463294" y="1775450"/>
              <a:ext cx="1334402" cy="276050"/>
            </a:xfrm>
            <a:custGeom>
              <a:rect b="b" l="l" r="r" t="t"/>
              <a:pathLst>
                <a:path extrusionOk="0" fill="none" h="11042" w="59077">
                  <a:moveTo>
                    <a:pt x="1" y="10141"/>
                  </a:moveTo>
                  <a:cubicBezTo>
                    <a:pt x="1" y="10141"/>
                    <a:pt x="6072" y="5037"/>
                    <a:pt x="19148" y="8039"/>
                  </a:cubicBezTo>
                  <a:cubicBezTo>
                    <a:pt x="32224" y="11042"/>
                    <a:pt x="36327" y="8373"/>
                    <a:pt x="43765" y="4170"/>
                  </a:cubicBezTo>
                  <a:cubicBezTo>
                    <a:pt x="51171" y="0"/>
                    <a:pt x="59076" y="100"/>
                    <a:pt x="59076" y="100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8"/>
            <p:cNvSpPr/>
            <p:nvPr/>
          </p:nvSpPr>
          <p:spPr>
            <a:xfrm>
              <a:off x="7414325" y="1511925"/>
              <a:ext cx="1275991" cy="311075"/>
            </a:xfrm>
            <a:custGeom>
              <a:rect b="b" l="l" r="r" t="t"/>
              <a:pathLst>
                <a:path extrusionOk="0" fill="none" h="12443" w="56875">
                  <a:moveTo>
                    <a:pt x="56874" y="267"/>
                  </a:moveTo>
                  <a:cubicBezTo>
                    <a:pt x="56874" y="267"/>
                    <a:pt x="49769" y="0"/>
                    <a:pt x="42264" y="5704"/>
                  </a:cubicBezTo>
                  <a:cubicBezTo>
                    <a:pt x="34758" y="11409"/>
                    <a:pt x="33324" y="12443"/>
                    <a:pt x="23684" y="11008"/>
                  </a:cubicBezTo>
                  <a:cubicBezTo>
                    <a:pt x="14043" y="9574"/>
                    <a:pt x="0" y="9774"/>
                    <a:pt x="0" y="9774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8"/>
            <p:cNvSpPr/>
            <p:nvPr/>
          </p:nvSpPr>
          <p:spPr>
            <a:xfrm>
              <a:off x="7414325" y="1289275"/>
              <a:ext cx="1138674" cy="387800"/>
            </a:xfrm>
            <a:custGeom>
              <a:rect b="b" l="l" r="r" t="t"/>
              <a:pathLst>
                <a:path extrusionOk="0" fill="none" h="15512" w="51805">
                  <a:moveTo>
                    <a:pt x="1" y="9807"/>
                  </a:moveTo>
                  <a:cubicBezTo>
                    <a:pt x="1" y="9807"/>
                    <a:pt x="5037" y="3836"/>
                    <a:pt x="17079" y="9674"/>
                  </a:cubicBezTo>
                  <a:cubicBezTo>
                    <a:pt x="29155" y="15511"/>
                    <a:pt x="31656" y="13576"/>
                    <a:pt x="37127" y="7906"/>
                  </a:cubicBezTo>
                  <a:cubicBezTo>
                    <a:pt x="42598" y="2202"/>
                    <a:pt x="51804" y="0"/>
                    <a:pt x="51804" y="0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8"/>
            <p:cNvSpPr/>
            <p:nvPr/>
          </p:nvSpPr>
          <p:spPr>
            <a:xfrm>
              <a:off x="7482900" y="1071600"/>
              <a:ext cx="934864" cy="405325"/>
            </a:xfrm>
            <a:custGeom>
              <a:rect b="b" l="l" r="r" t="t"/>
              <a:pathLst>
                <a:path extrusionOk="0" fill="none" h="16213" w="43131">
                  <a:moveTo>
                    <a:pt x="43131" y="1"/>
                  </a:moveTo>
                  <a:cubicBezTo>
                    <a:pt x="43131" y="1"/>
                    <a:pt x="37060" y="1035"/>
                    <a:pt x="32356" y="8640"/>
                  </a:cubicBezTo>
                  <a:cubicBezTo>
                    <a:pt x="27653" y="16212"/>
                    <a:pt x="14444" y="10942"/>
                    <a:pt x="0" y="5205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8"/>
            <p:cNvSpPr/>
            <p:nvPr/>
          </p:nvSpPr>
          <p:spPr>
            <a:xfrm>
              <a:off x="7569150" y="929850"/>
              <a:ext cx="721381" cy="302725"/>
            </a:xfrm>
            <a:custGeom>
              <a:rect b="b" l="l" r="r" t="t"/>
              <a:pathLst>
                <a:path extrusionOk="0" fill="none" h="12109" w="33324">
                  <a:moveTo>
                    <a:pt x="0" y="934"/>
                  </a:moveTo>
                  <a:cubicBezTo>
                    <a:pt x="0" y="934"/>
                    <a:pt x="14244" y="6004"/>
                    <a:pt x="19447" y="12109"/>
                  </a:cubicBezTo>
                  <a:cubicBezTo>
                    <a:pt x="23584" y="5170"/>
                    <a:pt x="33324" y="0"/>
                    <a:pt x="33324" y="0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8"/>
            <p:cNvSpPr/>
            <p:nvPr/>
          </p:nvSpPr>
          <p:spPr>
            <a:xfrm>
              <a:off x="7666134" y="824993"/>
              <a:ext cx="548726" cy="200989"/>
            </a:xfrm>
            <a:custGeom>
              <a:rect b="b" l="l" r="r" t="t"/>
              <a:pathLst>
                <a:path extrusionOk="0" fill="none" h="9074" w="25319">
                  <a:moveTo>
                    <a:pt x="1" y="0"/>
                  </a:moveTo>
                  <a:cubicBezTo>
                    <a:pt x="1" y="0"/>
                    <a:pt x="8006" y="3436"/>
                    <a:pt x="13343" y="9074"/>
                  </a:cubicBezTo>
                  <a:cubicBezTo>
                    <a:pt x="17947" y="834"/>
                    <a:pt x="25319" y="501"/>
                    <a:pt x="25319" y="501"/>
                  </a:cubicBezTo>
                </a:path>
              </a:pathLst>
            </a:custGeom>
            <a:noFill/>
            <a:ln cap="rnd" cmpd="sng" w="100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8"/>
            <p:cNvSpPr/>
            <p:nvPr/>
          </p:nvSpPr>
          <p:spPr>
            <a:xfrm>
              <a:off x="7929775" y="899825"/>
              <a:ext cx="572100" cy="3203150"/>
            </a:xfrm>
            <a:custGeom>
              <a:rect b="b" l="l" r="r" t="t"/>
              <a:pathLst>
                <a:path extrusionOk="0" h="128126" w="22884">
                  <a:moveTo>
                    <a:pt x="0" y="0"/>
                  </a:moveTo>
                  <a:cubicBezTo>
                    <a:pt x="1" y="3"/>
                    <a:pt x="6872" y="38896"/>
                    <a:pt x="11575" y="63646"/>
                  </a:cubicBezTo>
                  <a:cubicBezTo>
                    <a:pt x="16278" y="88430"/>
                    <a:pt x="17346" y="127858"/>
                    <a:pt x="17346" y="127858"/>
                  </a:cubicBezTo>
                  <a:lnTo>
                    <a:pt x="22883" y="128125"/>
                  </a:lnTo>
                  <a:cubicBezTo>
                    <a:pt x="22883" y="128125"/>
                    <a:pt x="22016" y="98504"/>
                    <a:pt x="14010" y="60844"/>
                  </a:cubicBezTo>
                  <a:cubicBezTo>
                    <a:pt x="6005" y="23185"/>
                    <a:pt x="1" y="2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8" name="Google Shape;668;p8"/>
          <p:cNvGrpSpPr/>
          <p:nvPr/>
        </p:nvGrpSpPr>
        <p:grpSpPr>
          <a:xfrm flipH="1" rot="5400000">
            <a:off x="1625174" y="-270607"/>
            <a:ext cx="853663" cy="1360985"/>
            <a:chOff x="6585500" y="675825"/>
            <a:chExt cx="777400" cy="1239400"/>
          </a:xfrm>
        </p:grpSpPr>
        <p:sp>
          <p:nvSpPr>
            <p:cNvPr id="669" name="Google Shape;669;p8"/>
            <p:cNvSpPr/>
            <p:nvPr/>
          </p:nvSpPr>
          <p:spPr>
            <a:xfrm>
              <a:off x="6585500" y="675825"/>
              <a:ext cx="775875" cy="1239400"/>
            </a:xfrm>
            <a:custGeom>
              <a:rect b="b" l="l" r="r" t="t"/>
              <a:pathLst>
                <a:path extrusionOk="0" h="49576" w="31035">
                  <a:moveTo>
                    <a:pt x="27691" y="16293"/>
                  </a:moveTo>
                  <a:cubicBezTo>
                    <a:pt x="28603" y="10852"/>
                    <a:pt x="30274" y="7357"/>
                    <a:pt x="28937" y="4621"/>
                  </a:cubicBezTo>
                  <a:cubicBezTo>
                    <a:pt x="28056" y="2919"/>
                    <a:pt x="26749" y="1460"/>
                    <a:pt x="25138" y="366"/>
                  </a:cubicBezTo>
                  <a:cubicBezTo>
                    <a:pt x="23770" y="92"/>
                    <a:pt x="22372" y="1"/>
                    <a:pt x="21004" y="153"/>
                  </a:cubicBezTo>
                  <a:cubicBezTo>
                    <a:pt x="19666" y="366"/>
                    <a:pt x="18329" y="639"/>
                    <a:pt x="17022" y="1004"/>
                  </a:cubicBezTo>
                  <a:cubicBezTo>
                    <a:pt x="17022" y="1004"/>
                    <a:pt x="20943" y="4986"/>
                    <a:pt x="21125" y="8755"/>
                  </a:cubicBezTo>
                  <a:cubicBezTo>
                    <a:pt x="21308" y="12524"/>
                    <a:pt x="18207" y="14651"/>
                    <a:pt x="17751" y="11126"/>
                  </a:cubicBezTo>
                  <a:cubicBezTo>
                    <a:pt x="17295" y="7569"/>
                    <a:pt x="17934" y="5259"/>
                    <a:pt x="15806" y="2736"/>
                  </a:cubicBezTo>
                  <a:cubicBezTo>
                    <a:pt x="13648" y="244"/>
                    <a:pt x="10608" y="1186"/>
                    <a:pt x="7964" y="1642"/>
                  </a:cubicBezTo>
                  <a:cubicBezTo>
                    <a:pt x="5289" y="2128"/>
                    <a:pt x="3769" y="1004"/>
                    <a:pt x="3769" y="1004"/>
                  </a:cubicBezTo>
                  <a:cubicBezTo>
                    <a:pt x="3769" y="1004"/>
                    <a:pt x="5350" y="4043"/>
                    <a:pt x="4104" y="7265"/>
                  </a:cubicBezTo>
                  <a:cubicBezTo>
                    <a:pt x="2858" y="10487"/>
                    <a:pt x="0" y="17417"/>
                    <a:pt x="4347" y="19788"/>
                  </a:cubicBezTo>
                  <a:cubicBezTo>
                    <a:pt x="8693" y="22129"/>
                    <a:pt x="12736" y="18998"/>
                    <a:pt x="16748" y="19424"/>
                  </a:cubicBezTo>
                  <a:cubicBezTo>
                    <a:pt x="20761" y="19880"/>
                    <a:pt x="21186" y="22767"/>
                    <a:pt x="15320" y="23436"/>
                  </a:cubicBezTo>
                  <a:cubicBezTo>
                    <a:pt x="9423" y="24074"/>
                    <a:pt x="1277" y="21156"/>
                    <a:pt x="1277" y="21156"/>
                  </a:cubicBezTo>
                  <a:cubicBezTo>
                    <a:pt x="1277" y="21156"/>
                    <a:pt x="3800" y="33102"/>
                    <a:pt x="9727" y="36901"/>
                  </a:cubicBezTo>
                  <a:cubicBezTo>
                    <a:pt x="15654" y="40670"/>
                    <a:pt x="18785" y="38877"/>
                    <a:pt x="23648" y="36901"/>
                  </a:cubicBezTo>
                  <a:cubicBezTo>
                    <a:pt x="28542" y="34925"/>
                    <a:pt x="30548" y="35320"/>
                    <a:pt x="30214" y="36354"/>
                  </a:cubicBezTo>
                  <a:cubicBezTo>
                    <a:pt x="29849" y="37357"/>
                    <a:pt x="24651" y="38026"/>
                    <a:pt x="21855" y="39515"/>
                  </a:cubicBezTo>
                  <a:cubicBezTo>
                    <a:pt x="19028" y="41035"/>
                    <a:pt x="17083" y="41521"/>
                    <a:pt x="15776" y="41217"/>
                  </a:cubicBezTo>
                  <a:cubicBezTo>
                    <a:pt x="14742" y="40883"/>
                    <a:pt x="13739" y="40427"/>
                    <a:pt x="12827" y="39849"/>
                  </a:cubicBezTo>
                  <a:cubicBezTo>
                    <a:pt x="12827" y="39849"/>
                    <a:pt x="14104" y="44622"/>
                    <a:pt x="18086" y="45655"/>
                  </a:cubicBezTo>
                  <a:cubicBezTo>
                    <a:pt x="22098" y="46688"/>
                    <a:pt x="22037" y="48846"/>
                    <a:pt x="26049" y="49394"/>
                  </a:cubicBezTo>
                  <a:cubicBezTo>
                    <a:pt x="27721" y="49576"/>
                    <a:pt x="29423" y="49424"/>
                    <a:pt x="31034" y="48938"/>
                  </a:cubicBezTo>
                  <a:lnTo>
                    <a:pt x="31034" y="16384"/>
                  </a:lnTo>
                  <a:cubicBezTo>
                    <a:pt x="29575" y="19819"/>
                    <a:pt x="26992" y="20639"/>
                    <a:pt x="27691" y="16293"/>
                  </a:cubicBezTo>
                  <a:close/>
                  <a:moveTo>
                    <a:pt x="13344" y="14682"/>
                  </a:moveTo>
                  <a:cubicBezTo>
                    <a:pt x="11459" y="14682"/>
                    <a:pt x="9484" y="14013"/>
                    <a:pt x="11064" y="12889"/>
                  </a:cubicBezTo>
                  <a:cubicBezTo>
                    <a:pt x="12645" y="11794"/>
                    <a:pt x="15654" y="13284"/>
                    <a:pt x="15654" y="13284"/>
                  </a:cubicBezTo>
                  <a:cubicBezTo>
                    <a:pt x="17174" y="13588"/>
                    <a:pt x="15259" y="14682"/>
                    <a:pt x="13344" y="14682"/>
                  </a:cubicBezTo>
                  <a:close/>
                  <a:moveTo>
                    <a:pt x="13283" y="33102"/>
                  </a:moveTo>
                  <a:cubicBezTo>
                    <a:pt x="10821" y="32372"/>
                    <a:pt x="12706" y="31065"/>
                    <a:pt x="10943" y="30214"/>
                  </a:cubicBezTo>
                  <a:cubicBezTo>
                    <a:pt x="9180" y="29363"/>
                    <a:pt x="8876" y="27995"/>
                    <a:pt x="11156" y="27843"/>
                  </a:cubicBezTo>
                  <a:cubicBezTo>
                    <a:pt x="13435" y="27661"/>
                    <a:pt x="17052" y="29697"/>
                    <a:pt x="17052" y="29697"/>
                  </a:cubicBezTo>
                  <a:cubicBezTo>
                    <a:pt x="19940" y="31035"/>
                    <a:pt x="15745" y="33801"/>
                    <a:pt x="13283" y="33102"/>
                  </a:cubicBezTo>
                  <a:close/>
                  <a:moveTo>
                    <a:pt x="28572" y="25138"/>
                  </a:moveTo>
                  <a:cubicBezTo>
                    <a:pt x="27508" y="23892"/>
                    <a:pt x="28056" y="22281"/>
                    <a:pt x="28056" y="22281"/>
                  </a:cubicBezTo>
                  <a:cubicBezTo>
                    <a:pt x="28755" y="22038"/>
                    <a:pt x="29363" y="22676"/>
                    <a:pt x="29606" y="23709"/>
                  </a:cubicBezTo>
                  <a:cubicBezTo>
                    <a:pt x="29819" y="24712"/>
                    <a:pt x="29636" y="26384"/>
                    <a:pt x="28572" y="251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8"/>
            <p:cNvSpPr/>
            <p:nvPr/>
          </p:nvSpPr>
          <p:spPr>
            <a:xfrm>
              <a:off x="6754200" y="849850"/>
              <a:ext cx="608700" cy="853375"/>
            </a:xfrm>
            <a:custGeom>
              <a:rect b="b" l="l" r="r" t="t"/>
              <a:pathLst>
                <a:path extrusionOk="0" h="34135" w="24348">
                  <a:moveTo>
                    <a:pt x="24317" y="22645"/>
                  </a:moveTo>
                  <a:cubicBezTo>
                    <a:pt x="23101" y="23739"/>
                    <a:pt x="19757" y="26566"/>
                    <a:pt x="16657" y="27417"/>
                  </a:cubicBezTo>
                  <a:cubicBezTo>
                    <a:pt x="12766" y="28511"/>
                    <a:pt x="10791" y="27934"/>
                    <a:pt x="10791" y="27934"/>
                  </a:cubicBezTo>
                  <a:cubicBezTo>
                    <a:pt x="10791" y="27934"/>
                    <a:pt x="15016" y="27721"/>
                    <a:pt x="18298" y="26019"/>
                  </a:cubicBezTo>
                  <a:cubicBezTo>
                    <a:pt x="20365" y="24925"/>
                    <a:pt x="22219" y="23466"/>
                    <a:pt x="23830" y="21733"/>
                  </a:cubicBezTo>
                  <a:lnTo>
                    <a:pt x="19727" y="17387"/>
                  </a:lnTo>
                  <a:cubicBezTo>
                    <a:pt x="17508" y="18572"/>
                    <a:pt x="15107" y="19393"/>
                    <a:pt x="12584" y="19727"/>
                  </a:cubicBezTo>
                  <a:cubicBezTo>
                    <a:pt x="8754" y="20183"/>
                    <a:pt x="6292" y="19028"/>
                    <a:pt x="6292" y="19028"/>
                  </a:cubicBezTo>
                  <a:cubicBezTo>
                    <a:pt x="6292" y="19028"/>
                    <a:pt x="10213" y="19758"/>
                    <a:pt x="12918" y="19058"/>
                  </a:cubicBezTo>
                  <a:cubicBezTo>
                    <a:pt x="15624" y="18390"/>
                    <a:pt x="18815" y="16596"/>
                    <a:pt x="18815" y="16596"/>
                  </a:cubicBezTo>
                  <a:cubicBezTo>
                    <a:pt x="18815" y="16596"/>
                    <a:pt x="14864" y="11490"/>
                    <a:pt x="13678" y="10426"/>
                  </a:cubicBezTo>
                  <a:cubicBezTo>
                    <a:pt x="12979" y="9788"/>
                    <a:pt x="12219" y="9241"/>
                    <a:pt x="11399" y="8754"/>
                  </a:cubicBezTo>
                  <a:cubicBezTo>
                    <a:pt x="9605" y="9909"/>
                    <a:pt x="7538" y="10578"/>
                    <a:pt x="5411" y="10639"/>
                  </a:cubicBezTo>
                  <a:cubicBezTo>
                    <a:pt x="3465" y="10669"/>
                    <a:pt x="1550" y="10061"/>
                    <a:pt x="0" y="8906"/>
                  </a:cubicBezTo>
                  <a:cubicBezTo>
                    <a:pt x="0" y="8906"/>
                    <a:pt x="3070" y="10031"/>
                    <a:pt x="5411" y="9970"/>
                  </a:cubicBezTo>
                  <a:cubicBezTo>
                    <a:pt x="7781" y="9940"/>
                    <a:pt x="11003" y="7903"/>
                    <a:pt x="11003" y="7903"/>
                  </a:cubicBezTo>
                  <a:cubicBezTo>
                    <a:pt x="11003" y="7903"/>
                    <a:pt x="8663" y="5745"/>
                    <a:pt x="6809" y="3982"/>
                  </a:cubicBezTo>
                  <a:cubicBezTo>
                    <a:pt x="4985" y="2219"/>
                    <a:pt x="2979" y="31"/>
                    <a:pt x="2979" y="31"/>
                  </a:cubicBezTo>
                  <a:lnTo>
                    <a:pt x="9088" y="5289"/>
                  </a:lnTo>
                  <a:cubicBezTo>
                    <a:pt x="9088" y="5289"/>
                    <a:pt x="9636" y="4469"/>
                    <a:pt x="9484" y="2888"/>
                  </a:cubicBezTo>
                  <a:cubicBezTo>
                    <a:pt x="9332" y="1338"/>
                    <a:pt x="8025" y="0"/>
                    <a:pt x="8025" y="0"/>
                  </a:cubicBezTo>
                  <a:cubicBezTo>
                    <a:pt x="8937" y="608"/>
                    <a:pt x="9605" y="1520"/>
                    <a:pt x="9909" y="2554"/>
                  </a:cubicBezTo>
                  <a:cubicBezTo>
                    <a:pt x="10335" y="3648"/>
                    <a:pt x="10274" y="4864"/>
                    <a:pt x="9818" y="5928"/>
                  </a:cubicBezTo>
                  <a:cubicBezTo>
                    <a:pt x="9818" y="5928"/>
                    <a:pt x="12280" y="8207"/>
                    <a:pt x="14104" y="9757"/>
                  </a:cubicBezTo>
                  <a:cubicBezTo>
                    <a:pt x="15928" y="11277"/>
                    <a:pt x="16535" y="12341"/>
                    <a:pt x="16535" y="12341"/>
                  </a:cubicBezTo>
                  <a:cubicBezTo>
                    <a:pt x="16535" y="12341"/>
                    <a:pt x="18329" y="9210"/>
                    <a:pt x="18268" y="6444"/>
                  </a:cubicBezTo>
                  <a:cubicBezTo>
                    <a:pt x="18238" y="4681"/>
                    <a:pt x="17964" y="2949"/>
                    <a:pt x="17447" y="1247"/>
                  </a:cubicBezTo>
                  <a:cubicBezTo>
                    <a:pt x="18420" y="3405"/>
                    <a:pt x="18876" y="5776"/>
                    <a:pt x="18754" y="8177"/>
                  </a:cubicBezTo>
                  <a:cubicBezTo>
                    <a:pt x="18572" y="12098"/>
                    <a:pt x="17356" y="13557"/>
                    <a:pt x="17356" y="13557"/>
                  </a:cubicBezTo>
                  <a:cubicBezTo>
                    <a:pt x="18207" y="14773"/>
                    <a:pt x="19210" y="15897"/>
                    <a:pt x="20335" y="16900"/>
                  </a:cubicBezTo>
                  <a:lnTo>
                    <a:pt x="23526" y="19575"/>
                  </a:lnTo>
                  <a:cubicBezTo>
                    <a:pt x="23526" y="19575"/>
                    <a:pt x="23861" y="19180"/>
                    <a:pt x="24347" y="18542"/>
                  </a:cubicBezTo>
                  <a:lnTo>
                    <a:pt x="24347" y="19879"/>
                  </a:lnTo>
                  <a:lnTo>
                    <a:pt x="24104" y="20213"/>
                  </a:lnTo>
                  <a:lnTo>
                    <a:pt x="24347" y="20457"/>
                  </a:lnTo>
                  <a:close/>
                  <a:moveTo>
                    <a:pt x="24317" y="31733"/>
                  </a:moveTo>
                  <a:cubicBezTo>
                    <a:pt x="21034" y="33831"/>
                    <a:pt x="18238" y="34135"/>
                    <a:pt x="18238" y="34135"/>
                  </a:cubicBezTo>
                  <a:cubicBezTo>
                    <a:pt x="18238" y="34135"/>
                    <a:pt x="22219" y="32524"/>
                    <a:pt x="24317" y="309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1" name="Google Shape;671;p8"/>
          <p:cNvGrpSpPr/>
          <p:nvPr/>
        </p:nvGrpSpPr>
        <p:grpSpPr>
          <a:xfrm flipH="1">
            <a:off x="-94556" y="-16946"/>
            <a:ext cx="2412812" cy="1338177"/>
            <a:chOff x="4586225" y="470675"/>
            <a:chExt cx="2775900" cy="1539550"/>
          </a:xfrm>
        </p:grpSpPr>
        <p:sp>
          <p:nvSpPr>
            <p:cNvPr id="672" name="Google Shape;672;p8"/>
            <p:cNvSpPr/>
            <p:nvPr/>
          </p:nvSpPr>
          <p:spPr>
            <a:xfrm>
              <a:off x="5521650" y="763975"/>
              <a:ext cx="1840475" cy="652775"/>
            </a:xfrm>
            <a:custGeom>
              <a:rect b="b" l="l" r="r" t="t"/>
              <a:pathLst>
                <a:path extrusionOk="0" h="26111" w="73619">
                  <a:moveTo>
                    <a:pt x="73619" y="1"/>
                  </a:moveTo>
                  <a:cubicBezTo>
                    <a:pt x="62099" y="487"/>
                    <a:pt x="47266" y="2524"/>
                    <a:pt x="32858" y="8481"/>
                  </a:cubicBezTo>
                  <a:cubicBezTo>
                    <a:pt x="2827" y="20913"/>
                    <a:pt x="912" y="24591"/>
                    <a:pt x="912" y="24591"/>
                  </a:cubicBezTo>
                  <a:cubicBezTo>
                    <a:pt x="912" y="24591"/>
                    <a:pt x="0" y="26110"/>
                    <a:pt x="3526" y="23648"/>
                  </a:cubicBezTo>
                  <a:cubicBezTo>
                    <a:pt x="7083" y="21217"/>
                    <a:pt x="19545" y="15442"/>
                    <a:pt x="35411" y="9119"/>
                  </a:cubicBezTo>
                  <a:cubicBezTo>
                    <a:pt x="49606" y="3466"/>
                    <a:pt x="64378" y="1460"/>
                    <a:pt x="73619" y="1004"/>
                  </a:cubicBezTo>
                  <a:close/>
                </a:path>
              </a:pathLst>
            </a:custGeom>
            <a:solidFill>
              <a:srgbClr val="2D4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8"/>
            <p:cNvSpPr/>
            <p:nvPr/>
          </p:nvSpPr>
          <p:spPr>
            <a:xfrm>
              <a:off x="5234400" y="782225"/>
              <a:ext cx="784250" cy="379200"/>
            </a:xfrm>
            <a:custGeom>
              <a:rect b="b" l="l" r="r" t="t"/>
              <a:pathLst>
                <a:path extrusionOk="0" h="15168" w="31370">
                  <a:moveTo>
                    <a:pt x="31369" y="14256"/>
                  </a:moveTo>
                  <a:cubicBezTo>
                    <a:pt x="31369" y="14256"/>
                    <a:pt x="23253" y="8511"/>
                    <a:pt x="14986" y="4803"/>
                  </a:cubicBezTo>
                  <a:cubicBezTo>
                    <a:pt x="10183" y="2614"/>
                    <a:pt x="5168" y="1003"/>
                    <a:pt x="1" y="0"/>
                  </a:cubicBezTo>
                  <a:cubicBezTo>
                    <a:pt x="1" y="0"/>
                    <a:pt x="10822" y="5593"/>
                    <a:pt x="16232" y="9362"/>
                  </a:cubicBezTo>
                  <a:cubicBezTo>
                    <a:pt x="21673" y="13131"/>
                    <a:pt x="26810" y="15168"/>
                    <a:pt x="31369" y="1425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8"/>
            <p:cNvSpPr/>
            <p:nvPr/>
          </p:nvSpPr>
          <p:spPr>
            <a:xfrm>
              <a:off x="5429700" y="616550"/>
              <a:ext cx="794100" cy="466600"/>
            </a:xfrm>
            <a:custGeom>
              <a:rect b="b" l="l" r="r" t="t"/>
              <a:pathLst>
                <a:path extrusionOk="0" h="18664" w="31764">
                  <a:moveTo>
                    <a:pt x="31764" y="17144"/>
                  </a:moveTo>
                  <a:cubicBezTo>
                    <a:pt x="31764" y="17144"/>
                    <a:pt x="23588" y="8299"/>
                    <a:pt x="16080" y="4196"/>
                  </a:cubicBezTo>
                  <a:cubicBezTo>
                    <a:pt x="8542" y="62"/>
                    <a:pt x="0" y="1"/>
                    <a:pt x="0" y="1"/>
                  </a:cubicBezTo>
                  <a:cubicBezTo>
                    <a:pt x="0" y="1"/>
                    <a:pt x="11672" y="2980"/>
                    <a:pt x="16597" y="7600"/>
                  </a:cubicBezTo>
                  <a:cubicBezTo>
                    <a:pt x="21490" y="12220"/>
                    <a:pt x="27600" y="18664"/>
                    <a:pt x="31764" y="1714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8"/>
            <p:cNvSpPr/>
            <p:nvPr/>
          </p:nvSpPr>
          <p:spPr>
            <a:xfrm>
              <a:off x="4878775" y="1104400"/>
              <a:ext cx="787275" cy="218125"/>
            </a:xfrm>
            <a:custGeom>
              <a:rect b="b" l="l" r="r" t="t"/>
              <a:pathLst>
                <a:path extrusionOk="0" h="8725" w="31491">
                  <a:moveTo>
                    <a:pt x="31491" y="7813"/>
                  </a:moveTo>
                  <a:cubicBezTo>
                    <a:pt x="31491" y="7813"/>
                    <a:pt x="24864" y="2645"/>
                    <a:pt x="14712" y="1338"/>
                  </a:cubicBezTo>
                  <a:cubicBezTo>
                    <a:pt x="4560" y="1"/>
                    <a:pt x="1" y="1278"/>
                    <a:pt x="1" y="1278"/>
                  </a:cubicBezTo>
                  <a:cubicBezTo>
                    <a:pt x="1" y="1278"/>
                    <a:pt x="8967" y="1825"/>
                    <a:pt x="16901" y="4499"/>
                  </a:cubicBezTo>
                  <a:cubicBezTo>
                    <a:pt x="24803" y="7205"/>
                    <a:pt x="29484" y="8724"/>
                    <a:pt x="31491" y="781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8"/>
            <p:cNvSpPr/>
            <p:nvPr/>
          </p:nvSpPr>
          <p:spPr>
            <a:xfrm>
              <a:off x="5423625" y="1302750"/>
              <a:ext cx="354900" cy="619325"/>
            </a:xfrm>
            <a:custGeom>
              <a:rect b="b" l="l" r="r" t="t"/>
              <a:pathLst>
                <a:path extrusionOk="0" h="24773" w="14196">
                  <a:moveTo>
                    <a:pt x="9757" y="0"/>
                  </a:moveTo>
                  <a:cubicBezTo>
                    <a:pt x="9757" y="0"/>
                    <a:pt x="7356" y="3252"/>
                    <a:pt x="5076" y="9423"/>
                  </a:cubicBezTo>
                  <a:cubicBezTo>
                    <a:pt x="2797" y="15563"/>
                    <a:pt x="0" y="24773"/>
                    <a:pt x="0" y="24773"/>
                  </a:cubicBezTo>
                  <a:cubicBezTo>
                    <a:pt x="0" y="24773"/>
                    <a:pt x="14195" y="8724"/>
                    <a:pt x="9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8"/>
            <p:cNvSpPr/>
            <p:nvPr/>
          </p:nvSpPr>
          <p:spPr>
            <a:xfrm>
              <a:off x="4586225" y="1349850"/>
              <a:ext cx="993950" cy="606425"/>
            </a:xfrm>
            <a:custGeom>
              <a:rect b="b" l="l" r="r" t="t"/>
              <a:pathLst>
                <a:path extrusionOk="0" h="24257" w="39758">
                  <a:moveTo>
                    <a:pt x="39758" y="244"/>
                  </a:moveTo>
                  <a:cubicBezTo>
                    <a:pt x="39758" y="244"/>
                    <a:pt x="33284" y="1"/>
                    <a:pt x="23466" y="6566"/>
                  </a:cubicBezTo>
                  <a:cubicBezTo>
                    <a:pt x="13648" y="13132"/>
                    <a:pt x="0" y="24256"/>
                    <a:pt x="0" y="24256"/>
                  </a:cubicBezTo>
                  <a:cubicBezTo>
                    <a:pt x="0" y="24256"/>
                    <a:pt x="32250" y="10062"/>
                    <a:pt x="39758" y="24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8"/>
            <p:cNvSpPr/>
            <p:nvPr/>
          </p:nvSpPr>
          <p:spPr>
            <a:xfrm>
              <a:off x="6765600" y="470675"/>
              <a:ext cx="135275" cy="376150"/>
            </a:xfrm>
            <a:custGeom>
              <a:rect b="b" l="l" r="r" t="t"/>
              <a:pathLst>
                <a:path extrusionOk="0" h="15046" w="5411">
                  <a:moveTo>
                    <a:pt x="1945" y="14924"/>
                  </a:moveTo>
                  <a:cubicBezTo>
                    <a:pt x="1945" y="14924"/>
                    <a:pt x="5411" y="9210"/>
                    <a:pt x="5411" y="3465"/>
                  </a:cubicBezTo>
                  <a:cubicBezTo>
                    <a:pt x="5411" y="2280"/>
                    <a:pt x="5350" y="1125"/>
                    <a:pt x="5259" y="0"/>
                  </a:cubicBezTo>
                  <a:lnTo>
                    <a:pt x="2979" y="0"/>
                  </a:lnTo>
                  <a:cubicBezTo>
                    <a:pt x="2584" y="2432"/>
                    <a:pt x="2067" y="4833"/>
                    <a:pt x="1459" y="6231"/>
                  </a:cubicBezTo>
                  <a:cubicBezTo>
                    <a:pt x="0" y="9970"/>
                    <a:pt x="1824" y="15046"/>
                    <a:pt x="1945" y="149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8"/>
            <p:cNvSpPr/>
            <p:nvPr/>
          </p:nvSpPr>
          <p:spPr>
            <a:xfrm>
              <a:off x="6896300" y="474450"/>
              <a:ext cx="215825" cy="366300"/>
            </a:xfrm>
            <a:custGeom>
              <a:rect b="b" l="l" r="r" t="t"/>
              <a:pathLst>
                <a:path extrusionOk="0" h="14652" w="8633">
                  <a:moveTo>
                    <a:pt x="1550" y="14135"/>
                  </a:moveTo>
                  <a:cubicBezTo>
                    <a:pt x="1642" y="14652"/>
                    <a:pt x="4620" y="10822"/>
                    <a:pt x="6626" y="6658"/>
                  </a:cubicBezTo>
                  <a:cubicBezTo>
                    <a:pt x="8633" y="2493"/>
                    <a:pt x="7660" y="1"/>
                    <a:pt x="7660" y="1"/>
                  </a:cubicBezTo>
                  <a:cubicBezTo>
                    <a:pt x="7660" y="1"/>
                    <a:pt x="1368" y="7357"/>
                    <a:pt x="699" y="9880"/>
                  </a:cubicBezTo>
                  <a:cubicBezTo>
                    <a:pt x="0" y="12402"/>
                    <a:pt x="1490" y="14196"/>
                    <a:pt x="1550" y="1413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8"/>
            <p:cNvSpPr/>
            <p:nvPr/>
          </p:nvSpPr>
          <p:spPr>
            <a:xfrm>
              <a:off x="6599925" y="470675"/>
              <a:ext cx="183925" cy="391350"/>
            </a:xfrm>
            <a:custGeom>
              <a:rect b="b" l="l" r="r" t="t"/>
              <a:pathLst>
                <a:path extrusionOk="0" h="15654" w="7357">
                  <a:moveTo>
                    <a:pt x="4682" y="2310"/>
                  </a:moveTo>
                  <a:cubicBezTo>
                    <a:pt x="4408" y="1550"/>
                    <a:pt x="4135" y="790"/>
                    <a:pt x="3800" y="0"/>
                  </a:cubicBezTo>
                  <a:lnTo>
                    <a:pt x="1" y="0"/>
                  </a:lnTo>
                  <a:cubicBezTo>
                    <a:pt x="1794" y="6535"/>
                    <a:pt x="4013" y="13344"/>
                    <a:pt x="6019" y="15654"/>
                  </a:cubicBezTo>
                  <a:cubicBezTo>
                    <a:pt x="5989" y="15654"/>
                    <a:pt x="7357" y="9970"/>
                    <a:pt x="4682" y="23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8"/>
            <p:cNvSpPr/>
            <p:nvPr/>
          </p:nvSpPr>
          <p:spPr>
            <a:xfrm>
              <a:off x="5657675" y="495750"/>
              <a:ext cx="711275" cy="483300"/>
            </a:xfrm>
            <a:custGeom>
              <a:rect b="b" l="l" r="r" t="t"/>
              <a:pathLst>
                <a:path extrusionOk="0" h="19332" w="28451">
                  <a:moveTo>
                    <a:pt x="9879" y="8450"/>
                  </a:moveTo>
                  <a:cubicBezTo>
                    <a:pt x="16414" y="11763"/>
                    <a:pt x="18815" y="14712"/>
                    <a:pt x="22067" y="17174"/>
                  </a:cubicBezTo>
                  <a:cubicBezTo>
                    <a:pt x="23891" y="18602"/>
                    <a:pt x="26140" y="19332"/>
                    <a:pt x="28451" y="19301"/>
                  </a:cubicBezTo>
                  <a:cubicBezTo>
                    <a:pt x="25837" y="14833"/>
                    <a:pt x="22007" y="11186"/>
                    <a:pt x="17447" y="8724"/>
                  </a:cubicBezTo>
                  <a:cubicBezTo>
                    <a:pt x="9909" y="4803"/>
                    <a:pt x="6991" y="4286"/>
                    <a:pt x="4438" y="2857"/>
                  </a:cubicBezTo>
                  <a:cubicBezTo>
                    <a:pt x="2888" y="2006"/>
                    <a:pt x="1398" y="1034"/>
                    <a:pt x="0" y="0"/>
                  </a:cubicBezTo>
                  <a:cubicBezTo>
                    <a:pt x="2553" y="3587"/>
                    <a:pt x="5927" y="6474"/>
                    <a:pt x="9879" y="845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8"/>
            <p:cNvSpPr/>
            <p:nvPr/>
          </p:nvSpPr>
          <p:spPr>
            <a:xfrm>
              <a:off x="6102200" y="470675"/>
              <a:ext cx="405050" cy="461275"/>
            </a:xfrm>
            <a:custGeom>
              <a:rect b="b" l="l" r="r" t="t"/>
              <a:pathLst>
                <a:path extrusionOk="0" h="18451" w="16202">
                  <a:moveTo>
                    <a:pt x="16202" y="18055"/>
                  </a:moveTo>
                  <a:cubicBezTo>
                    <a:pt x="16202" y="18055"/>
                    <a:pt x="9241" y="8176"/>
                    <a:pt x="4864" y="3040"/>
                  </a:cubicBezTo>
                  <a:cubicBezTo>
                    <a:pt x="3861" y="1885"/>
                    <a:pt x="2919" y="881"/>
                    <a:pt x="2068" y="0"/>
                  </a:cubicBezTo>
                  <a:lnTo>
                    <a:pt x="1" y="0"/>
                  </a:lnTo>
                  <a:cubicBezTo>
                    <a:pt x="2220" y="3374"/>
                    <a:pt x="5289" y="7903"/>
                    <a:pt x="7417" y="10942"/>
                  </a:cubicBezTo>
                  <a:cubicBezTo>
                    <a:pt x="11186" y="16231"/>
                    <a:pt x="13861" y="18450"/>
                    <a:pt x="16202" y="180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8"/>
            <p:cNvSpPr/>
            <p:nvPr/>
          </p:nvSpPr>
          <p:spPr>
            <a:xfrm>
              <a:off x="4997325" y="933425"/>
              <a:ext cx="831350" cy="309300"/>
            </a:xfrm>
            <a:custGeom>
              <a:rect b="b" l="l" r="r" t="t"/>
              <a:pathLst>
                <a:path extrusionOk="0" h="12372" w="33254">
                  <a:moveTo>
                    <a:pt x="33253" y="11521"/>
                  </a:moveTo>
                  <a:cubicBezTo>
                    <a:pt x="33253" y="11521"/>
                    <a:pt x="24134" y="4682"/>
                    <a:pt x="15897" y="2585"/>
                  </a:cubicBezTo>
                  <a:cubicBezTo>
                    <a:pt x="10669" y="1278"/>
                    <a:pt x="5350" y="396"/>
                    <a:pt x="0" y="1"/>
                  </a:cubicBezTo>
                  <a:cubicBezTo>
                    <a:pt x="0" y="1"/>
                    <a:pt x="11915" y="3496"/>
                    <a:pt x="18299" y="6961"/>
                  </a:cubicBezTo>
                  <a:cubicBezTo>
                    <a:pt x="24682" y="10427"/>
                    <a:pt x="31095" y="12372"/>
                    <a:pt x="33253" y="115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8"/>
            <p:cNvSpPr/>
            <p:nvPr/>
          </p:nvSpPr>
          <p:spPr>
            <a:xfrm>
              <a:off x="6334725" y="470675"/>
              <a:ext cx="303975" cy="414150"/>
            </a:xfrm>
            <a:custGeom>
              <a:rect b="b" l="l" r="r" t="t"/>
              <a:pathLst>
                <a:path extrusionOk="0" h="16566" w="12159">
                  <a:moveTo>
                    <a:pt x="1" y="0"/>
                  </a:moveTo>
                  <a:cubicBezTo>
                    <a:pt x="3375" y="7356"/>
                    <a:pt x="7964" y="15441"/>
                    <a:pt x="12159" y="16566"/>
                  </a:cubicBezTo>
                  <a:cubicBezTo>
                    <a:pt x="12159" y="16566"/>
                    <a:pt x="7691" y="7204"/>
                    <a:pt x="34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8"/>
            <p:cNvSpPr/>
            <p:nvPr/>
          </p:nvSpPr>
          <p:spPr>
            <a:xfrm>
              <a:off x="6732925" y="860475"/>
              <a:ext cx="159600" cy="661900"/>
            </a:xfrm>
            <a:custGeom>
              <a:rect b="b" l="l" r="r" t="t"/>
              <a:pathLst>
                <a:path extrusionOk="0" h="26476" w="6384">
                  <a:moveTo>
                    <a:pt x="2280" y="11095"/>
                  </a:moveTo>
                  <a:cubicBezTo>
                    <a:pt x="4559" y="18603"/>
                    <a:pt x="6262" y="26475"/>
                    <a:pt x="6262" y="26475"/>
                  </a:cubicBezTo>
                  <a:cubicBezTo>
                    <a:pt x="6262" y="26475"/>
                    <a:pt x="6383" y="5837"/>
                    <a:pt x="1368" y="1"/>
                  </a:cubicBezTo>
                  <a:cubicBezTo>
                    <a:pt x="1368" y="1"/>
                    <a:pt x="0" y="3557"/>
                    <a:pt x="2280" y="1109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8"/>
            <p:cNvSpPr/>
            <p:nvPr/>
          </p:nvSpPr>
          <p:spPr>
            <a:xfrm>
              <a:off x="6618925" y="881000"/>
              <a:ext cx="161875" cy="810075"/>
            </a:xfrm>
            <a:custGeom>
              <a:rect b="b" l="l" r="r" t="t"/>
              <a:pathLst>
                <a:path extrusionOk="0" h="32403" w="6475">
                  <a:moveTo>
                    <a:pt x="2037" y="16293"/>
                  </a:moveTo>
                  <a:cubicBezTo>
                    <a:pt x="4104" y="26445"/>
                    <a:pt x="5928" y="32402"/>
                    <a:pt x="5928" y="32402"/>
                  </a:cubicBezTo>
                  <a:cubicBezTo>
                    <a:pt x="5928" y="32402"/>
                    <a:pt x="6475" y="4560"/>
                    <a:pt x="1824" y="1"/>
                  </a:cubicBezTo>
                  <a:cubicBezTo>
                    <a:pt x="1824" y="1"/>
                    <a:pt x="1" y="6141"/>
                    <a:pt x="2037" y="1629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8"/>
            <p:cNvSpPr/>
            <p:nvPr/>
          </p:nvSpPr>
          <p:spPr>
            <a:xfrm>
              <a:off x="6806625" y="852125"/>
              <a:ext cx="284225" cy="553225"/>
            </a:xfrm>
            <a:custGeom>
              <a:rect b="b" l="l" r="r" t="t"/>
              <a:pathLst>
                <a:path extrusionOk="0" h="22129" w="11369">
                  <a:moveTo>
                    <a:pt x="0" y="1"/>
                  </a:moveTo>
                  <a:cubicBezTo>
                    <a:pt x="0" y="1"/>
                    <a:pt x="1247" y="6049"/>
                    <a:pt x="5350" y="9818"/>
                  </a:cubicBezTo>
                  <a:cubicBezTo>
                    <a:pt x="9484" y="13587"/>
                    <a:pt x="10943" y="22129"/>
                    <a:pt x="10943" y="22129"/>
                  </a:cubicBezTo>
                  <a:cubicBezTo>
                    <a:pt x="10943" y="22129"/>
                    <a:pt x="11368" y="5928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8"/>
            <p:cNvSpPr/>
            <p:nvPr/>
          </p:nvSpPr>
          <p:spPr>
            <a:xfrm>
              <a:off x="6909200" y="830850"/>
              <a:ext cx="337425" cy="393650"/>
            </a:xfrm>
            <a:custGeom>
              <a:rect b="b" l="l" r="r" t="t"/>
              <a:pathLst>
                <a:path extrusionOk="0" h="15746" w="13497">
                  <a:moveTo>
                    <a:pt x="1" y="1"/>
                  </a:moveTo>
                  <a:cubicBezTo>
                    <a:pt x="1" y="1"/>
                    <a:pt x="1034" y="3526"/>
                    <a:pt x="4743" y="6748"/>
                  </a:cubicBezTo>
                  <a:cubicBezTo>
                    <a:pt x="8451" y="9940"/>
                    <a:pt x="13497" y="15745"/>
                    <a:pt x="13497" y="15745"/>
                  </a:cubicBezTo>
                  <a:cubicBezTo>
                    <a:pt x="13497" y="15745"/>
                    <a:pt x="6506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8"/>
            <p:cNvSpPr/>
            <p:nvPr/>
          </p:nvSpPr>
          <p:spPr>
            <a:xfrm>
              <a:off x="5938075" y="1127200"/>
              <a:ext cx="180100" cy="831350"/>
            </a:xfrm>
            <a:custGeom>
              <a:rect b="b" l="l" r="r" t="t"/>
              <a:pathLst>
                <a:path extrusionOk="0" h="33254" w="7204">
                  <a:moveTo>
                    <a:pt x="578" y="12554"/>
                  </a:moveTo>
                  <a:cubicBezTo>
                    <a:pt x="0" y="20883"/>
                    <a:pt x="1490" y="33254"/>
                    <a:pt x="1490" y="33254"/>
                  </a:cubicBezTo>
                  <a:cubicBezTo>
                    <a:pt x="1490" y="33254"/>
                    <a:pt x="7204" y="7326"/>
                    <a:pt x="3891" y="1"/>
                  </a:cubicBezTo>
                  <a:cubicBezTo>
                    <a:pt x="3891" y="1"/>
                    <a:pt x="1155" y="4226"/>
                    <a:pt x="578" y="125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8"/>
            <p:cNvSpPr/>
            <p:nvPr/>
          </p:nvSpPr>
          <p:spPr>
            <a:xfrm>
              <a:off x="6456325" y="920525"/>
              <a:ext cx="174025" cy="892875"/>
            </a:xfrm>
            <a:custGeom>
              <a:rect b="b" l="l" r="r" t="t"/>
              <a:pathLst>
                <a:path extrusionOk="0" h="35715" w="6961">
                  <a:moveTo>
                    <a:pt x="2948" y="0"/>
                  </a:moveTo>
                  <a:cubicBezTo>
                    <a:pt x="2948" y="0"/>
                    <a:pt x="3648" y="7660"/>
                    <a:pt x="1824" y="14712"/>
                  </a:cubicBezTo>
                  <a:cubicBezTo>
                    <a:pt x="0" y="21794"/>
                    <a:pt x="1702" y="35715"/>
                    <a:pt x="1702" y="35715"/>
                  </a:cubicBezTo>
                  <a:cubicBezTo>
                    <a:pt x="1702" y="35715"/>
                    <a:pt x="2158" y="23405"/>
                    <a:pt x="4559" y="16201"/>
                  </a:cubicBezTo>
                  <a:cubicBezTo>
                    <a:pt x="6961" y="9028"/>
                    <a:pt x="5350" y="1398"/>
                    <a:pt x="29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8"/>
            <p:cNvSpPr/>
            <p:nvPr/>
          </p:nvSpPr>
          <p:spPr>
            <a:xfrm>
              <a:off x="6132600" y="1040575"/>
              <a:ext cx="155050" cy="838175"/>
            </a:xfrm>
            <a:custGeom>
              <a:rect b="b" l="l" r="r" t="t"/>
              <a:pathLst>
                <a:path extrusionOk="0" h="33527" w="6202">
                  <a:moveTo>
                    <a:pt x="4104" y="1"/>
                  </a:moveTo>
                  <a:cubicBezTo>
                    <a:pt x="4104" y="1"/>
                    <a:pt x="2615" y="3314"/>
                    <a:pt x="1307" y="11642"/>
                  </a:cubicBezTo>
                  <a:cubicBezTo>
                    <a:pt x="0" y="19971"/>
                    <a:pt x="1429" y="33527"/>
                    <a:pt x="1429" y="33527"/>
                  </a:cubicBezTo>
                  <a:cubicBezTo>
                    <a:pt x="1429" y="33527"/>
                    <a:pt x="2341" y="21460"/>
                    <a:pt x="4256" y="13344"/>
                  </a:cubicBezTo>
                  <a:cubicBezTo>
                    <a:pt x="6201" y="5259"/>
                    <a:pt x="5988" y="1368"/>
                    <a:pt x="4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8"/>
            <p:cNvSpPr/>
            <p:nvPr/>
          </p:nvSpPr>
          <p:spPr>
            <a:xfrm>
              <a:off x="5677425" y="1211550"/>
              <a:ext cx="275100" cy="798675"/>
            </a:xfrm>
            <a:custGeom>
              <a:rect b="b" l="l" r="r" t="t"/>
              <a:pathLst>
                <a:path extrusionOk="0" h="31947" w="11004">
                  <a:moveTo>
                    <a:pt x="3587" y="9119"/>
                  </a:moveTo>
                  <a:cubicBezTo>
                    <a:pt x="1642" y="16141"/>
                    <a:pt x="0" y="31946"/>
                    <a:pt x="0" y="31946"/>
                  </a:cubicBezTo>
                  <a:cubicBezTo>
                    <a:pt x="0" y="31946"/>
                    <a:pt x="11004" y="5290"/>
                    <a:pt x="7356" y="1"/>
                  </a:cubicBezTo>
                  <a:cubicBezTo>
                    <a:pt x="7356" y="1"/>
                    <a:pt x="5532" y="2128"/>
                    <a:pt x="3587" y="91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8"/>
            <p:cNvSpPr/>
            <p:nvPr/>
          </p:nvSpPr>
          <p:spPr>
            <a:xfrm>
              <a:off x="6301300" y="969150"/>
              <a:ext cx="135275" cy="938500"/>
            </a:xfrm>
            <a:custGeom>
              <a:rect b="b" l="l" r="r" t="t"/>
              <a:pathLst>
                <a:path extrusionOk="0" h="37540" w="5411">
                  <a:moveTo>
                    <a:pt x="3435" y="0"/>
                  </a:moveTo>
                  <a:cubicBezTo>
                    <a:pt x="3435" y="0"/>
                    <a:pt x="152" y="13466"/>
                    <a:pt x="31" y="21916"/>
                  </a:cubicBezTo>
                  <a:cubicBezTo>
                    <a:pt x="0" y="27174"/>
                    <a:pt x="547" y="32402"/>
                    <a:pt x="1733" y="37539"/>
                  </a:cubicBezTo>
                  <a:cubicBezTo>
                    <a:pt x="1733" y="37539"/>
                    <a:pt x="1155" y="24986"/>
                    <a:pt x="3222" y="17113"/>
                  </a:cubicBezTo>
                  <a:cubicBezTo>
                    <a:pt x="5289" y="9241"/>
                    <a:pt x="5411" y="1034"/>
                    <a:pt x="34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4" name="Google Shape;694;p8"/>
          <p:cNvGrpSpPr/>
          <p:nvPr/>
        </p:nvGrpSpPr>
        <p:grpSpPr>
          <a:xfrm flipH="1">
            <a:off x="3108880" y="-16946"/>
            <a:ext cx="1366833" cy="981317"/>
            <a:chOff x="4090000" y="453950"/>
            <a:chExt cx="1244725" cy="893650"/>
          </a:xfrm>
        </p:grpSpPr>
        <p:sp>
          <p:nvSpPr>
            <p:cNvPr id="695" name="Google Shape;695;p8"/>
            <p:cNvSpPr/>
            <p:nvPr/>
          </p:nvSpPr>
          <p:spPr>
            <a:xfrm>
              <a:off x="4090000" y="453950"/>
              <a:ext cx="1244725" cy="892900"/>
            </a:xfrm>
            <a:custGeom>
              <a:rect b="b" l="l" r="r" t="t"/>
              <a:pathLst>
                <a:path extrusionOk="0" h="35716" w="49789">
                  <a:moveTo>
                    <a:pt x="49211" y="13131"/>
                  </a:moveTo>
                  <a:cubicBezTo>
                    <a:pt x="48695" y="12098"/>
                    <a:pt x="47600" y="11855"/>
                    <a:pt x="47449" y="10152"/>
                  </a:cubicBezTo>
                  <a:cubicBezTo>
                    <a:pt x="47327" y="8481"/>
                    <a:pt x="45594" y="7113"/>
                    <a:pt x="43254" y="6414"/>
                  </a:cubicBezTo>
                  <a:cubicBezTo>
                    <a:pt x="40913" y="5745"/>
                    <a:pt x="40974" y="4468"/>
                    <a:pt x="40974" y="4468"/>
                  </a:cubicBezTo>
                  <a:cubicBezTo>
                    <a:pt x="41400" y="4742"/>
                    <a:pt x="41886" y="4894"/>
                    <a:pt x="42372" y="4924"/>
                  </a:cubicBezTo>
                  <a:cubicBezTo>
                    <a:pt x="43224" y="4985"/>
                    <a:pt x="44379" y="4499"/>
                    <a:pt x="45594" y="3861"/>
                  </a:cubicBezTo>
                  <a:cubicBezTo>
                    <a:pt x="46780" y="3222"/>
                    <a:pt x="47692" y="4438"/>
                    <a:pt x="47692" y="4438"/>
                  </a:cubicBezTo>
                  <a:cubicBezTo>
                    <a:pt x="47692" y="4438"/>
                    <a:pt x="46749" y="2098"/>
                    <a:pt x="45625" y="2128"/>
                  </a:cubicBezTo>
                  <a:cubicBezTo>
                    <a:pt x="44470" y="2158"/>
                    <a:pt x="44743" y="2098"/>
                    <a:pt x="43588" y="669"/>
                  </a:cubicBezTo>
                  <a:lnTo>
                    <a:pt x="38178" y="669"/>
                  </a:lnTo>
                  <a:cubicBezTo>
                    <a:pt x="36263" y="1064"/>
                    <a:pt x="34682" y="1338"/>
                    <a:pt x="34682" y="1338"/>
                  </a:cubicBezTo>
                  <a:cubicBezTo>
                    <a:pt x="34682" y="1338"/>
                    <a:pt x="34925" y="1064"/>
                    <a:pt x="35412" y="669"/>
                  </a:cubicBezTo>
                  <a:lnTo>
                    <a:pt x="6809" y="669"/>
                  </a:lnTo>
                  <a:cubicBezTo>
                    <a:pt x="7083" y="791"/>
                    <a:pt x="7357" y="882"/>
                    <a:pt x="7630" y="1003"/>
                  </a:cubicBezTo>
                  <a:cubicBezTo>
                    <a:pt x="11278" y="2250"/>
                    <a:pt x="13436" y="0"/>
                    <a:pt x="14348" y="1125"/>
                  </a:cubicBezTo>
                  <a:cubicBezTo>
                    <a:pt x="15290" y="2250"/>
                    <a:pt x="17174" y="2250"/>
                    <a:pt x="18755" y="1642"/>
                  </a:cubicBezTo>
                  <a:cubicBezTo>
                    <a:pt x="20366" y="1034"/>
                    <a:pt x="23497" y="335"/>
                    <a:pt x="23497" y="1915"/>
                  </a:cubicBezTo>
                  <a:cubicBezTo>
                    <a:pt x="23497" y="3526"/>
                    <a:pt x="19910" y="2979"/>
                    <a:pt x="19150" y="3861"/>
                  </a:cubicBezTo>
                  <a:cubicBezTo>
                    <a:pt x="18421" y="4712"/>
                    <a:pt x="15290" y="4256"/>
                    <a:pt x="9697" y="6323"/>
                  </a:cubicBezTo>
                  <a:cubicBezTo>
                    <a:pt x="4104" y="8389"/>
                    <a:pt x="2767" y="13557"/>
                    <a:pt x="2281" y="14925"/>
                  </a:cubicBezTo>
                  <a:cubicBezTo>
                    <a:pt x="1825" y="16323"/>
                    <a:pt x="1" y="16870"/>
                    <a:pt x="1" y="16870"/>
                  </a:cubicBezTo>
                  <a:cubicBezTo>
                    <a:pt x="1" y="16870"/>
                    <a:pt x="1156" y="17478"/>
                    <a:pt x="2007" y="16596"/>
                  </a:cubicBezTo>
                  <a:cubicBezTo>
                    <a:pt x="2858" y="15745"/>
                    <a:pt x="5958" y="15928"/>
                    <a:pt x="8603" y="16080"/>
                  </a:cubicBezTo>
                  <a:cubicBezTo>
                    <a:pt x="11278" y="16201"/>
                    <a:pt x="11338" y="13921"/>
                    <a:pt x="13557" y="13070"/>
                  </a:cubicBezTo>
                  <a:cubicBezTo>
                    <a:pt x="15746" y="12189"/>
                    <a:pt x="16749" y="12007"/>
                    <a:pt x="18633" y="9940"/>
                  </a:cubicBezTo>
                  <a:cubicBezTo>
                    <a:pt x="20488" y="7873"/>
                    <a:pt x="22889" y="7326"/>
                    <a:pt x="22767" y="8937"/>
                  </a:cubicBezTo>
                  <a:cubicBezTo>
                    <a:pt x="22615" y="10517"/>
                    <a:pt x="20822" y="10335"/>
                    <a:pt x="19697" y="11581"/>
                  </a:cubicBezTo>
                  <a:cubicBezTo>
                    <a:pt x="18573" y="12858"/>
                    <a:pt x="18025" y="12797"/>
                    <a:pt x="15503" y="14529"/>
                  </a:cubicBezTo>
                  <a:cubicBezTo>
                    <a:pt x="12949" y="16262"/>
                    <a:pt x="13892" y="17721"/>
                    <a:pt x="12554" y="19058"/>
                  </a:cubicBezTo>
                  <a:cubicBezTo>
                    <a:pt x="11186" y="20396"/>
                    <a:pt x="12159" y="22615"/>
                    <a:pt x="11612" y="24499"/>
                  </a:cubicBezTo>
                  <a:cubicBezTo>
                    <a:pt x="11065" y="26414"/>
                    <a:pt x="9089" y="26019"/>
                    <a:pt x="9089" y="26019"/>
                  </a:cubicBezTo>
                  <a:cubicBezTo>
                    <a:pt x="9606" y="26444"/>
                    <a:pt x="10305" y="26627"/>
                    <a:pt x="10974" y="26566"/>
                  </a:cubicBezTo>
                  <a:cubicBezTo>
                    <a:pt x="12129" y="26414"/>
                    <a:pt x="13101" y="25624"/>
                    <a:pt x="13436" y="24499"/>
                  </a:cubicBezTo>
                  <a:cubicBezTo>
                    <a:pt x="13679" y="23374"/>
                    <a:pt x="15655" y="24195"/>
                    <a:pt x="16384" y="21794"/>
                  </a:cubicBezTo>
                  <a:cubicBezTo>
                    <a:pt x="17114" y="19393"/>
                    <a:pt x="18664" y="20183"/>
                    <a:pt x="21339" y="19058"/>
                  </a:cubicBezTo>
                  <a:cubicBezTo>
                    <a:pt x="23983" y="17934"/>
                    <a:pt x="25807" y="13861"/>
                    <a:pt x="26202" y="12250"/>
                  </a:cubicBezTo>
                  <a:cubicBezTo>
                    <a:pt x="26597" y="10639"/>
                    <a:pt x="28208" y="10122"/>
                    <a:pt x="28664" y="11976"/>
                  </a:cubicBezTo>
                  <a:cubicBezTo>
                    <a:pt x="29120" y="13861"/>
                    <a:pt x="27722" y="13374"/>
                    <a:pt x="27479" y="15259"/>
                  </a:cubicBezTo>
                  <a:cubicBezTo>
                    <a:pt x="27205" y="17113"/>
                    <a:pt x="24257" y="20183"/>
                    <a:pt x="22858" y="22128"/>
                  </a:cubicBezTo>
                  <a:cubicBezTo>
                    <a:pt x="21460" y="24043"/>
                    <a:pt x="23406" y="26718"/>
                    <a:pt x="22737" y="29849"/>
                  </a:cubicBezTo>
                  <a:cubicBezTo>
                    <a:pt x="22372" y="31855"/>
                    <a:pt x="22646" y="33891"/>
                    <a:pt x="23527" y="35715"/>
                  </a:cubicBezTo>
                  <a:cubicBezTo>
                    <a:pt x="23527" y="35715"/>
                    <a:pt x="25320" y="30730"/>
                    <a:pt x="28542" y="28846"/>
                  </a:cubicBezTo>
                  <a:cubicBezTo>
                    <a:pt x="31734" y="26992"/>
                    <a:pt x="32585" y="23253"/>
                    <a:pt x="32403" y="21186"/>
                  </a:cubicBezTo>
                  <a:cubicBezTo>
                    <a:pt x="32190" y="19119"/>
                    <a:pt x="31856" y="17447"/>
                    <a:pt x="32767" y="15046"/>
                  </a:cubicBezTo>
                  <a:cubicBezTo>
                    <a:pt x="33710" y="12645"/>
                    <a:pt x="31582" y="10639"/>
                    <a:pt x="32859" y="11034"/>
                  </a:cubicBezTo>
                  <a:cubicBezTo>
                    <a:pt x="34105" y="11459"/>
                    <a:pt x="35321" y="14256"/>
                    <a:pt x="34774" y="15380"/>
                  </a:cubicBezTo>
                  <a:cubicBezTo>
                    <a:pt x="34257" y="16505"/>
                    <a:pt x="34409" y="17508"/>
                    <a:pt x="35594" y="19332"/>
                  </a:cubicBezTo>
                  <a:cubicBezTo>
                    <a:pt x="36749" y="21125"/>
                    <a:pt x="36172" y="21976"/>
                    <a:pt x="35533" y="23557"/>
                  </a:cubicBezTo>
                  <a:cubicBezTo>
                    <a:pt x="34925" y="25137"/>
                    <a:pt x="37114" y="26201"/>
                    <a:pt x="38026" y="27508"/>
                  </a:cubicBezTo>
                  <a:cubicBezTo>
                    <a:pt x="38907" y="28846"/>
                    <a:pt x="36688" y="31460"/>
                    <a:pt x="36688" y="31460"/>
                  </a:cubicBezTo>
                  <a:cubicBezTo>
                    <a:pt x="36688" y="31460"/>
                    <a:pt x="38482" y="30700"/>
                    <a:pt x="39029" y="29849"/>
                  </a:cubicBezTo>
                  <a:cubicBezTo>
                    <a:pt x="39546" y="28967"/>
                    <a:pt x="39302" y="28116"/>
                    <a:pt x="40609" y="26931"/>
                  </a:cubicBezTo>
                  <a:cubicBezTo>
                    <a:pt x="41947" y="25776"/>
                    <a:pt x="40913" y="24013"/>
                    <a:pt x="41825" y="23435"/>
                  </a:cubicBezTo>
                  <a:cubicBezTo>
                    <a:pt x="42737" y="22888"/>
                    <a:pt x="42555" y="21581"/>
                    <a:pt x="41886" y="20365"/>
                  </a:cubicBezTo>
                  <a:cubicBezTo>
                    <a:pt x="41217" y="19180"/>
                    <a:pt x="41613" y="16475"/>
                    <a:pt x="41461" y="14681"/>
                  </a:cubicBezTo>
                  <a:cubicBezTo>
                    <a:pt x="41309" y="12888"/>
                    <a:pt x="40062" y="12523"/>
                    <a:pt x="38695" y="11581"/>
                  </a:cubicBezTo>
                  <a:cubicBezTo>
                    <a:pt x="37327" y="10639"/>
                    <a:pt x="37266" y="8329"/>
                    <a:pt x="37266" y="8329"/>
                  </a:cubicBezTo>
                  <a:cubicBezTo>
                    <a:pt x="37266" y="8329"/>
                    <a:pt x="39029" y="8663"/>
                    <a:pt x="39394" y="9788"/>
                  </a:cubicBezTo>
                  <a:cubicBezTo>
                    <a:pt x="39758" y="10882"/>
                    <a:pt x="40822" y="10912"/>
                    <a:pt x="41734" y="11095"/>
                  </a:cubicBezTo>
                  <a:cubicBezTo>
                    <a:pt x="42616" y="11307"/>
                    <a:pt x="42524" y="11855"/>
                    <a:pt x="42828" y="13496"/>
                  </a:cubicBezTo>
                  <a:cubicBezTo>
                    <a:pt x="43132" y="15137"/>
                    <a:pt x="45290" y="15168"/>
                    <a:pt x="46962" y="15441"/>
                  </a:cubicBezTo>
                  <a:cubicBezTo>
                    <a:pt x="48634" y="15715"/>
                    <a:pt x="48816" y="17873"/>
                    <a:pt x="48816" y="17873"/>
                  </a:cubicBezTo>
                  <a:cubicBezTo>
                    <a:pt x="48816" y="17873"/>
                    <a:pt x="49789" y="14165"/>
                    <a:pt x="49211" y="1313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8"/>
            <p:cNvSpPr/>
            <p:nvPr/>
          </p:nvSpPr>
          <p:spPr>
            <a:xfrm>
              <a:off x="4090775" y="470675"/>
              <a:ext cx="1226475" cy="876925"/>
            </a:xfrm>
            <a:custGeom>
              <a:rect b="b" l="l" r="r" t="t"/>
              <a:pathLst>
                <a:path extrusionOk="0" h="35077" w="49059">
                  <a:moveTo>
                    <a:pt x="26961" y="0"/>
                  </a:moveTo>
                  <a:cubicBezTo>
                    <a:pt x="28633" y="760"/>
                    <a:pt x="30092" y="1915"/>
                    <a:pt x="31308" y="3313"/>
                  </a:cubicBezTo>
                  <a:cubicBezTo>
                    <a:pt x="29393" y="3374"/>
                    <a:pt x="21490" y="3769"/>
                    <a:pt x="19271" y="5137"/>
                  </a:cubicBezTo>
                  <a:cubicBezTo>
                    <a:pt x="18390" y="5654"/>
                    <a:pt x="17599" y="6292"/>
                    <a:pt x="16839" y="6961"/>
                  </a:cubicBezTo>
                  <a:cubicBezTo>
                    <a:pt x="15958" y="7751"/>
                    <a:pt x="15259" y="8359"/>
                    <a:pt x="14225" y="8541"/>
                  </a:cubicBezTo>
                  <a:lnTo>
                    <a:pt x="13800" y="8602"/>
                  </a:lnTo>
                  <a:cubicBezTo>
                    <a:pt x="12007" y="8876"/>
                    <a:pt x="10244" y="9149"/>
                    <a:pt x="9089" y="10730"/>
                  </a:cubicBezTo>
                  <a:cubicBezTo>
                    <a:pt x="7933" y="12310"/>
                    <a:pt x="3952" y="13617"/>
                    <a:pt x="3952" y="13617"/>
                  </a:cubicBezTo>
                  <a:lnTo>
                    <a:pt x="3891" y="13617"/>
                  </a:lnTo>
                  <a:lnTo>
                    <a:pt x="3860" y="13648"/>
                  </a:lnTo>
                  <a:cubicBezTo>
                    <a:pt x="3860" y="13648"/>
                    <a:pt x="1566" y="16086"/>
                    <a:pt x="404" y="16086"/>
                  </a:cubicBezTo>
                  <a:cubicBezTo>
                    <a:pt x="370" y="16086"/>
                    <a:pt x="336" y="16084"/>
                    <a:pt x="304" y="16079"/>
                  </a:cubicBezTo>
                  <a:cubicBezTo>
                    <a:pt x="213" y="16110"/>
                    <a:pt x="91" y="16140"/>
                    <a:pt x="0" y="16170"/>
                  </a:cubicBezTo>
                  <a:cubicBezTo>
                    <a:pt x="274" y="16322"/>
                    <a:pt x="547" y="16383"/>
                    <a:pt x="851" y="16383"/>
                  </a:cubicBezTo>
                  <a:cubicBezTo>
                    <a:pt x="2158" y="15988"/>
                    <a:pt x="3860" y="14256"/>
                    <a:pt x="4134" y="13952"/>
                  </a:cubicBezTo>
                  <a:cubicBezTo>
                    <a:pt x="4590" y="13800"/>
                    <a:pt x="8268" y="12523"/>
                    <a:pt x="9423" y="10942"/>
                  </a:cubicBezTo>
                  <a:cubicBezTo>
                    <a:pt x="10487" y="9514"/>
                    <a:pt x="12159" y="9271"/>
                    <a:pt x="13861" y="8997"/>
                  </a:cubicBezTo>
                  <a:lnTo>
                    <a:pt x="14286" y="8936"/>
                  </a:lnTo>
                  <a:cubicBezTo>
                    <a:pt x="15441" y="8754"/>
                    <a:pt x="16171" y="8085"/>
                    <a:pt x="17113" y="7265"/>
                  </a:cubicBezTo>
                  <a:cubicBezTo>
                    <a:pt x="17842" y="6596"/>
                    <a:pt x="18633" y="5988"/>
                    <a:pt x="19484" y="5471"/>
                  </a:cubicBezTo>
                  <a:cubicBezTo>
                    <a:pt x="21429" y="4286"/>
                    <a:pt x="28147" y="3860"/>
                    <a:pt x="30730" y="3739"/>
                  </a:cubicBezTo>
                  <a:lnTo>
                    <a:pt x="30730" y="3739"/>
                  </a:lnTo>
                  <a:cubicBezTo>
                    <a:pt x="29241" y="4499"/>
                    <a:pt x="26323" y="6231"/>
                    <a:pt x="25137" y="8572"/>
                  </a:cubicBezTo>
                  <a:cubicBezTo>
                    <a:pt x="24408" y="10152"/>
                    <a:pt x="23526" y="11702"/>
                    <a:pt x="22584" y="13161"/>
                  </a:cubicBezTo>
                  <a:cubicBezTo>
                    <a:pt x="21612" y="14529"/>
                    <a:pt x="20548" y="15654"/>
                    <a:pt x="19301" y="16170"/>
                  </a:cubicBezTo>
                  <a:cubicBezTo>
                    <a:pt x="18146" y="16657"/>
                    <a:pt x="17083" y="17295"/>
                    <a:pt x="16110" y="18055"/>
                  </a:cubicBezTo>
                  <a:cubicBezTo>
                    <a:pt x="15107" y="18845"/>
                    <a:pt x="14438" y="19666"/>
                    <a:pt x="14286" y="20183"/>
                  </a:cubicBezTo>
                  <a:cubicBezTo>
                    <a:pt x="14104" y="20608"/>
                    <a:pt x="13800" y="20973"/>
                    <a:pt x="13435" y="21277"/>
                  </a:cubicBezTo>
                  <a:cubicBezTo>
                    <a:pt x="12888" y="21854"/>
                    <a:pt x="12310" y="22432"/>
                    <a:pt x="12310" y="23131"/>
                  </a:cubicBezTo>
                  <a:cubicBezTo>
                    <a:pt x="12280" y="23496"/>
                    <a:pt x="12219" y="23830"/>
                    <a:pt x="12067" y="24164"/>
                  </a:cubicBezTo>
                  <a:cubicBezTo>
                    <a:pt x="11915" y="24499"/>
                    <a:pt x="11703" y="24803"/>
                    <a:pt x="11429" y="25046"/>
                  </a:cubicBezTo>
                  <a:cubicBezTo>
                    <a:pt x="11123" y="25268"/>
                    <a:pt x="10766" y="25415"/>
                    <a:pt x="10405" y="25415"/>
                  </a:cubicBezTo>
                  <a:cubicBezTo>
                    <a:pt x="10372" y="25415"/>
                    <a:pt x="10338" y="25413"/>
                    <a:pt x="10304" y="25411"/>
                  </a:cubicBezTo>
                  <a:cubicBezTo>
                    <a:pt x="10122" y="25411"/>
                    <a:pt x="9909" y="25411"/>
                    <a:pt x="9727" y="25350"/>
                  </a:cubicBezTo>
                  <a:cubicBezTo>
                    <a:pt x="9626" y="25363"/>
                    <a:pt x="9531" y="25370"/>
                    <a:pt x="9436" y="25370"/>
                  </a:cubicBezTo>
                  <a:cubicBezTo>
                    <a:pt x="9302" y="25370"/>
                    <a:pt x="9170" y="25355"/>
                    <a:pt x="9028" y="25320"/>
                  </a:cubicBezTo>
                  <a:lnTo>
                    <a:pt x="9028" y="25320"/>
                  </a:lnTo>
                  <a:cubicBezTo>
                    <a:pt x="9362" y="25593"/>
                    <a:pt x="9757" y="25745"/>
                    <a:pt x="10152" y="25836"/>
                  </a:cubicBezTo>
                  <a:lnTo>
                    <a:pt x="10335" y="25836"/>
                  </a:lnTo>
                  <a:cubicBezTo>
                    <a:pt x="10375" y="25839"/>
                    <a:pt x="10416" y="25840"/>
                    <a:pt x="10457" y="25840"/>
                  </a:cubicBezTo>
                  <a:cubicBezTo>
                    <a:pt x="10906" y="25840"/>
                    <a:pt x="11371" y="25687"/>
                    <a:pt x="11733" y="25380"/>
                  </a:cubicBezTo>
                  <a:cubicBezTo>
                    <a:pt x="12067" y="25107"/>
                    <a:pt x="12310" y="24742"/>
                    <a:pt x="12493" y="24347"/>
                  </a:cubicBezTo>
                  <a:cubicBezTo>
                    <a:pt x="12645" y="23982"/>
                    <a:pt x="12736" y="23557"/>
                    <a:pt x="12766" y="23131"/>
                  </a:cubicBezTo>
                  <a:cubicBezTo>
                    <a:pt x="12766" y="22614"/>
                    <a:pt x="13283" y="22098"/>
                    <a:pt x="13769" y="21611"/>
                  </a:cubicBezTo>
                  <a:cubicBezTo>
                    <a:pt x="14195" y="21247"/>
                    <a:pt x="14529" y="20821"/>
                    <a:pt x="14742" y="20304"/>
                  </a:cubicBezTo>
                  <a:cubicBezTo>
                    <a:pt x="14864" y="19879"/>
                    <a:pt x="15472" y="19180"/>
                    <a:pt x="16414" y="18420"/>
                  </a:cubicBezTo>
                  <a:cubicBezTo>
                    <a:pt x="17356" y="17660"/>
                    <a:pt x="18390" y="17052"/>
                    <a:pt x="19484" y="16596"/>
                  </a:cubicBezTo>
                  <a:cubicBezTo>
                    <a:pt x="20821" y="16049"/>
                    <a:pt x="21946" y="14863"/>
                    <a:pt x="22949" y="13435"/>
                  </a:cubicBezTo>
                  <a:cubicBezTo>
                    <a:pt x="23922" y="11945"/>
                    <a:pt x="24803" y="10395"/>
                    <a:pt x="25563" y="8784"/>
                  </a:cubicBezTo>
                  <a:cubicBezTo>
                    <a:pt x="26870" y="6201"/>
                    <a:pt x="30518" y="4347"/>
                    <a:pt x="31551" y="3860"/>
                  </a:cubicBezTo>
                  <a:lnTo>
                    <a:pt x="31551" y="3860"/>
                  </a:lnTo>
                  <a:cubicBezTo>
                    <a:pt x="31551" y="5441"/>
                    <a:pt x="31490" y="12675"/>
                    <a:pt x="30122" y="14985"/>
                  </a:cubicBezTo>
                  <a:cubicBezTo>
                    <a:pt x="29332" y="16292"/>
                    <a:pt x="28663" y="17660"/>
                    <a:pt x="28086" y="19058"/>
                  </a:cubicBezTo>
                  <a:cubicBezTo>
                    <a:pt x="27539" y="20395"/>
                    <a:pt x="27235" y="21824"/>
                    <a:pt x="27204" y="23283"/>
                  </a:cubicBezTo>
                  <a:cubicBezTo>
                    <a:pt x="27204" y="24347"/>
                    <a:pt x="26475" y="25654"/>
                    <a:pt x="25654" y="27143"/>
                  </a:cubicBezTo>
                  <a:cubicBezTo>
                    <a:pt x="24469" y="29271"/>
                    <a:pt x="23071" y="31733"/>
                    <a:pt x="23253" y="34438"/>
                  </a:cubicBezTo>
                  <a:cubicBezTo>
                    <a:pt x="23405" y="34833"/>
                    <a:pt x="23526" y="35076"/>
                    <a:pt x="23526" y="35076"/>
                  </a:cubicBezTo>
                  <a:cubicBezTo>
                    <a:pt x="23526" y="35076"/>
                    <a:pt x="23587" y="34925"/>
                    <a:pt x="23678" y="34651"/>
                  </a:cubicBezTo>
                  <a:cubicBezTo>
                    <a:pt x="23405" y="31976"/>
                    <a:pt x="24803" y="29484"/>
                    <a:pt x="26019" y="27326"/>
                  </a:cubicBezTo>
                  <a:cubicBezTo>
                    <a:pt x="26870" y="25806"/>
                    <a:pt x="27630" y="24438"/>
                    <a:pt x="27630" y="23283"/>
                  </a:cubicBezTo>
                  <a:cubicBezTo>
                    <a:pt x="27660" y="21885"/>
                    <a:pt x="27964" y="20517"/>
                    <a:pt x="28481" y="19210"/>
                  </a:cubicBezTo>
                  <a:cubicBezTo>
                    <a:pt x="29028" y="17812"/>
                    <a:pt x="29727" y="16474"/>
                    <a:pt x="30487" y="15198"/>
                  </a:cubicBezTo>
                  <a:cubicBezTo>
                    <a:pt x="31794" y="13009"/>
                    <a:pt x="31976" y="6748"/>
                    <a:pt x="31976" y="4407"/>
                  </a:cubicBezTo>
                  <a:cubicBezTo>
                    <a:pt x="32706" y="5866"/>
                    <a:pt x="34317" y="8936"/>
                    <a:pt x="35563" y="10517"/>
                  </a:cubicBezTo>
                  <a:cubicBezTo>
                    <a:pt x="35867" y="10882"/>
                    <a:pt x="36141" y="11216"/>
                    <a:pt x="36384" y="11520"/>
                  </a:cubicBezTo>
                  <a:cubicBezTo>
                    <a:pt x="37600" y="12979"/>
                    <a:pt x="38420" y="13952"/>
                    <a:pt x="38086" y="14924"/>
                  </a:cubicBezTo>
                  <a:cubicBezTo>
                    <a:pt x="37843" y="15563"/>
                    <a:pt x="38299" y="16505"/>
                    <a:pt x="38846" y="17508"/>
                  </a:cubicBezTo>
                  <a:cubicBezTo>
                    <a:pt x="39484" y="18784"/>
                    <a:pt x="40244" y="20243"/>
                    <a:pt x="39484" y="21064"/>
                  </a:cubicBezTo>
                  <a:cubicBezTo>
                    <a:pt x="38968" y="21611"/>
                    <a:pt x="38633" y="22310"/>
                    <a:pt x="38481" y="23040"/>
                  </a:cubicBezTo>
                  <a:cubicBezTo>
                    <a:pt x="38360" y="23678"/>
                    <a:pt x="38481" y="24377"/>
                    <a:pt x="38846" y="24924"/>
                  </a:cubicBezTo>
                  <a:cubicBezTo>
                    <a:pt x="39028" y="25228"/>
                    <a:pt x="39028" y="26201"/>
                    <a:pt x="38755" y="27326"/>
                  </a:cubicBezTo>
                  <a:cubicBezTo>
                    <a:pt x="38481" y="28389"/>
                    <a:pt x="37934" y="29393"/>
                    <a:pt x="37144" y="30152"/>
                  </a:cubicBezTo>
                  <a:cubicBezTo>
                    <a:pt x="36870" y="30517"/>
                    <a:pt x="36657" y="30760"/>
                    <a:pt x="36657" y="30760"/>
                  </a:cubicBezTo>
                  <a:cubicBezTo>
                    <a:pt x="36961" y="30639"/>
                    <a:pt x="37265" y="30487"/>
                    <a:pt x="37539" y="30335"/>
                  </a:cubicBezTo>
                  <a:cubicBezTo>
                    <a:pt x="38329" y="29514"/>
                    <a:pt x="38876" y="28511"/>
                    <a:pt x="39150" y="27417"/>
                  </a:cubicBezTo>
                  <a:cubicBezTo>
                    <a:pt x="39454" y="26201"/>
                    <a:pt x="39423" y="25076"/>
                    <a:pt x="39211" y="24712"/>
                  </a:cubicBezTo>
                  <a:cubicBezTo>
                    <a:pt x="38876" y="24225"/>
                    <a:pt x="38785" y="23648"/>
                    <a:pt x="38876" y="23101"/>
                  </a:cubicBezTo>
                  <a:cubicBezTo>
                    <a:pt x="38998" y="22432"/>
                    <a:pt x="39332" y="21854"/>
                    <a:pt x="39788" y="21368"/>
                  </a:cubicBezTo>
                  <a:cubicBezTo>
                    <a:pt x="40700" y="20304"/>
                    <a:pt x="39910" y="18724"/>
                    <a:pt x="39180" y="17325"/>
                  </a:cubicBezTo>
                  <a:cubicBezTo>
                    <a:pt x="38694" y="16414"/>
                    <a:pt x="38268" y="15563"/>
                    <a:pt x="38420" y="15076"/>
                  </a:cubicBezTo>
                  <a:cubicBezTo>
                    <a:pt x="38876" y="13860"/>
                    <a:pt x="37995" y="12827"/>
                    <a:pt x="36688" y="11246"/>
                  </a:cubicBezTo>
                  <a:cubicBezTo>
                    <a:pt x="36445" y="10942"/>
                    <a:pt x="36141" y="10608"/>
                    <a:pt x="35867" y="10243"/>
                  </a:cubicBezTo>
                  <a:cubicBezTo>
                    <a:pt x="34469" y="8480"/>
                    <a:pt x="32615" y="4863"/>
                    <a:pt x="32068" y="3739"/>
                  </a:cubicBezTo>
                  <a:lnTo>
                    <a:pt x="32068" y="3739"/>
                  </a:lnTo>
                  <a:cubicBezTo>
                    <a:pt x="33496" y="3921"/>
                    <a:pt x="38633" y="4590"/>
                    <a:pt x="39727" y="6505"/>
                  </a:cubicBezTo>
                  <a:cubicBezTo>
                    <a:pt x="41004" y="8693"/>
                    <a:pt x="42159" y="9210"/>
                    <a:pt x="43527" y="9818"/>
                  </a:cubicBezTo>
                  <a:lnTo>
                    <a:pt x="43800" y="9970"/>
                  </a:lnTo>
                  <a:cubicBezTo>
                    <a:pt x="44408" y="10213"/>
                    <a:pt x="44955" y="10578"/>
                    <a:pt x="45442" y="11034"/>
                  </a:cubicBezTo>
                  <a:cubicBezTo>
                    <a:pt x="45837" y="11338"/>
                    <a:pt x="46080" y="11793"/>
                    <a:pt x="46171" y="12280"/>
                  </a:cubicBezTo>
                  <a:cubicBezTo>
                    <a:pt x="46262" y="12675"/>
                    <a:pt x="46627" y="13009"/>
                    <a:pt x="47053" y="13435"/>
                  </a:cubicBezTo>
                  <a:cubicBezTo>
                    <a:pt x="47752" y="14073"/>
                    <a:pt x="48664" y="14955"/>
                    <a:pt x="48664" y="16505"/>
                  </a:cubicBezTo>
                  <a:cubicBezTo>
                    <a:pt x="48755" y="16748"/>
                    <a:pt x="48785" y="16961"/>
                    <a:pt x="48816" y="17204"/>
                  </a:cubicBezTo>
                  <a:cubicBezTo>
                    <a:pt x="48816" y="17204"/>
                    <a:pt x="48937" y="16718"/>
                    <a:pt x="49059" y="16049"/>
                  </a:cubicBezTo>
                  <a:cubicBezTo>
                    <a:pt x="48937" y="14620"/>
                    <a:pt x="48025" y="13769"/>
                    <a:pt x="47326" y="13131"/>
                  </a:cubicBezTo>
                  <a:cubicBezTo>
                    <a:pt x="46962" y="12766"/>
                    <a:pt x="46627" y="12462"/>
                    <a:pt x="46566" y="12219"/>
                  </a:cubicBezTo>
                  <a:cubicBezTo>
                    <a:pt x="46475" y="11642"/>
                    <a:pt x="46171" y="11125"/>
                    <a:pt x="45746" y="10730"/>
                  </a:cubicBezTo>
                  <a:cubicBezTo>
                    <a:pt x="45229" y="10243"/>
                    <a:pt x="44621" y="9848"/>
                    <a:pt x="43983" y="9575"/>
                  </a:cubicBezTo>
                  <a:lnTo>
                    <a:pt x="43679" y="9453"/>
                  </a:lnTo>
                  <a:cubicBezTo>
                    <a:pt x="42402" y="8876"/>
                    <a:pt x="41308" y="8359"/>
                    <a:pt x="40092" y="6292"/>
                  </a:cubicBezTo>
                  <a:cubicBezTo>
                    <a:pt x="38998" y="4407"/>
                    <a:pt x="34347" y="3617"/>
                    <a:pt x="32493" y="3374"/>
                  </a:cubicBezTo>
                  <a:lnTo>
                    <a:pt x="32797" y="3252"/>
                  </a:lnTo>
                  <a:lnTo>
                    <a:pt x="32524" y="3252"/>
                  </a:lnTo>
                  <a:cubicBezTo>
                    <a:pt x="33506" y="2709"/>
                    <a:pt x="35434" y="1793"/>
                    <a:pt x="37354" y="1793"/>
                  </a:cubicBezTo>
                  <a:cubicBezTo>
                    <a:pt x="37691" y="1793"/>
                    <a:pt x="38028" y="1821"/>
                    <a:pt x="38360" y="1885"/>
                  </a:cubicBezTo>
                  <a:cubicBezTo>
                    <a:pt x="39101" y="2012"/>
                    <a:pt x="39843" y="2065"/>
                    <a:pt x="40595" y="2065"/>
                  </a:cubicBezTo>
                  <a:cubicBezTo>
                    <a:pt x="40922" y="2065"/>
                    <a:pt x="41250" y="2055"/>
                    <a:pt x="41582" y="2037"/>
                  </a:cubicBezTo>
                  <a:cubicBezTo>
                    <a:pt x="41909" y="2031"/>
                    <a:pt x="42235" y="2024"/>
                    <a:pt x="42559" y="2024"/>
                  </a:cubicBezTo>
                  <a:cubicBezTo>
                    <a:pt x="44013" y="2024"/>
                    <a:pt x="45432" y="2156"/>
                    <a:pt x="46749" y="3100"/>
                  </a:cubicBezTo>
                  <a:cubicBezTo>
                    <a:pt x="47114" y="3222"/>
                    <a:pt x="47418" y="3465"/>
                    <a:pt x="47661" y="3769"/>
                  </a:cubicBezTo>
                  <a:cubicBezTo>
                    <a:pt x="47539" y="3495"/>
                    <a:pt x="47418" y="3222"/>
                    <a:pt x="47266" y="2948"/>
                  </a:cubicBezTo>
                  <a:cubicBezTo>
                    <a:pt x="45809" y="1813"/>
                    <a:pt x="44273" y="1620"/>
                    <a:pt x="42688" y="1620"/>
                  </a:cubicBezTo>
                  <a:cubicBezTo>
                    <a:pt x="42322" y="1620"/>
                    <a:pt x="41953" y="1630"/>
                    <a:pt x="41582" y="1641"/>
                  </a:cubicBezTo>
                  <a:cubicBezTo>
                    <a:pt x="41307" y="1657"/>
                    <a:pt x="41034" y="1665"/>
                    <a:pt x="40763" y="1665"/>
                  </a:cubicBezTo>
                  <a:cubicBezTo>
                    <a:pt x="39984" y="1665"/>
                    <a:pt x="39217" y="1602"/>
                    <a:pt x="38451" y="1489"/>
                  </a:cubicBezTo>
                  <a:cubicBezTo>
                    <a:pt x="38085" y="1417"/>
                    <a:pt x="37714" y="1385"/>
                    <a:pt x="37345" y="1385"/>
                  </a:cubicBezTo>
                  <a:cubicBezTo>
                    <a:pt x="35227" y="1385"/>
                    <a:pt x="33142" y="2435"/>
                    <a:pt x="32159" y="2979"/>
                  </a:cubicBezTo>
                  <a:cubicBezTo>
                    <a:pt x="32493" y="2006"/>
                    <a:pt x="32463" y="942"/>
                    <a:pt x="32068" y="0"/>
                  </a:cubicBezTo>
                  <a:lnTo>
                    <a:pt x="31612" y="0"/>
                  </a:lnTo>
                  <a:cubicBezTo>
                    <a:pt x="32037" y="942"/>
                    <a:pt x="32098" y="2037"/>
                    <a:pt x="31703" y="3009"/>
                  </a:cubicBezTo>
                  <a:lnTo>
                    <a:pt x="31521" y="2523"/>
                  </a:lnTo>
                  <a:lnTo>
                    <a:pt x="31521" y="2918"/>
                  </a:lnTo>
                  <a:cubicBezTo>
                    <a:pt x="30487" y="1733"/>
                    <a:pt x="29271" y="760"/>
                    <a:pt x="279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7" name="Google Shape;697;p8"/>
          <p:cNvGrpSpPr/>
          <p:nvPr/>
        </p:nvGrpSpPr>
        <p:grpSpPr>
          <a:xfrm flipH="1">
            <a:off x="4625537" y="-9056"/>
            <a:ext cx="2243830" cy="768533"/>
            <a:chOff x="1519300" y="470675"/>
            <a:chExt cx="2043375" cy="699875"/>
          </a:xfrm>
        </p:grpSpPr>
        <p:sp>
          <p:nvSpPr>
            <p:cNvPr id="698" name="Google Shape;698;p8"/>
            <p:cNvSpPr/>
            <p:nvPr/>
          </p:nvSpPr>
          <p:spPr>
            <a:xfrm>
              <a:off x="2285275" y="470675"/>
              <a:ext cx="403525" cy="214300"/>
            </a:xfrm>
            <a:custGeom>
              <a:rect b="b" l="l" r="r" t="t"/>
              <a:pathLst>
                <a:path extrusionOk="0" h="8572" w="16141">
                  <a:moveTo>
                    <a:pt x="13496" y="0"/>
                  </a:moveTo>
                  <a:cubicBezTo>
                    <a:pt x="1702" y="5502"/>
                    <a:pt x="760" y="7295"/>
                    <a:pt x="760" y="7295"/>
                  </a:cubicBezTo>
                  <a:cubicBezTo>
                    <a:pt x="760" y="7295"/>
                    <a:pt x="0" y="8572"/>
                    <a:pt x="2918" y="6535"/>
                  </a:cubicBezTo>
                  <a:cubicBezTo>
                    <a:pt x="4742" y="5258"/>
                    <a:pt x="9544" y="2888"/>
                    <a:pt x="161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8"/>
            <p:cNvSpPr/>
            <p:nvPr/>
          </p:nvSpPr>
          <p:spPr>
            <a:xfrm>
              <a:off x="1519300" y="630250"/>
              <a:ext cx="814625" cy="496225"/>
            </a:xfrm>
            <a:custGeom>
              <a:rect b="b" l="l" r="r" t="t"/>
              <a:pathLst>
                <a:path extrusionOk="0" h="19849" w="32585">
                  <a:moveTo>
                    <a:pt x="32584" y="182"/>
                  </a:moveTo>
                  <a:cubicBezTo>
                    <a:pt x="32584" y="182"/>
                    <a:pt x="27265" y="0"/>
                    <a:pt x="19210" y="5350"/>
                  </a:cubicBezTo>
                  <a:cubicBezTo>
                    <a:pt x="11186" y="10730"/>
                    <a:pt x="0" y="19848"/>
                    <a:pt x="0" y="19848"/>
                  </a:cubicBezTo>
                  <a:cubicBezTo>
                    <a:pt x="0" y="19848"/>
                    <a:pt x="26414" y="8207"/>
                    <a:pt x="32584" y="18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8"/>
            <p:cNvSpPr/>
            <p:nvPr/>
          </p:nvSpPr>
          <p:spPr>
            <a:xfrm>
              <a:off x="2626450" y="470675"/>
              <a:ext cx="136800" cy="658075"/>
            </a:xfrm>
            <a:custGeom>
              <a:rect b="b" l="l" r="r" t="t"/>
              <a:pathLst>
                <a:path extrusionOk="0" h="26323" w="5472">
                  <a:moveTo>
                    <a:pt x="2706" y="0"/>
                  </a:moveTo>
                  <a:cubicBezTo>
                    <a:pt x="2007" y="1459"/>
                    <a:pt x="791" y="4559"/>
                    <a:pt x="487" y="9362"/>
                  </a:cubicBezTo>
                  <a:cubicBezTo>
                    <a:pt x="1" y="16201"/>
                    <a:pt x="1247" y="26323"/>
                    <a:pt x="1247" y="26323"/>
                  </a:cubicBezTo>
                  <a:cubicBezTo>
                    <a:pt x="1247" y="26323"/>
                    <a:pt x="5472" y="6991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8"/>
            <p:cNvSpPr/>
            <p:nvPr/>
          </p:nvSpPr>
          <p:spPr>
            <a:xfrm>
              <a:off x="2413675" y="516250"/>
              <a:ext cx="224975" cy="654300"/>
            </a:xfrm>
            <a:custGeom>
              <a:rect b="b" l="l" r="r" t="t"/>
              <a:pathLst>
                <a:path extrusionOk="0" h="26172" w="8999">
                  <a:moveTo>
                    <a:pt x="2919" y="7478"/>
                  </a:moveTo>
                  <a:cubicBezTo>
                    <a:pt x="1338" y="13223"/>
                    <a:pt x="1" y="26171"/>
                    <a:pt x="1" y="26171"/>
                  </a:cubicBezTo>
                  <a:cubicBezTo>
                    <a:pt x="1" y="26171"/>
                    <a:pt x="8998" y="4347"/>
                    <a:pt x="6019" y="1"/>
                  </a:cubicBezTo>
                  <a:cubicBezTo>
                    <a:pt x="6019" y="1"/>
                    <a:pt x="4530" y="1733"/>
                    <a:pt x="2919" y="747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8"/>
            <p:cNvSpPr/>
            <p:nvPr/>
          </p:nvSpPr>
          <p:spPr>
            <a:xfrm>
              <a:off x="2205475" y="591475"/>
              <a:ext cx="291075" cy="506875"/>
            </a:xfrm>
            <a:custGeom>
              <a:rect b="b" l="l" r="r" t="t"/>
              <a:pathLst>
                <a:path extrusionOk="0" h="20275" w="11643">
                  <a:moveTo>
                    <a:pt x="7995" y="1"/>
                  </a:moveTo>
                  <a:cubicBezTo>
                    <a:pt x="7995" y="1"/>
                    <a:pt x="6019" y="2645"/>
                    <a:pt x="4165" y="7691"/>
                  </a:cubicBezTo>
                  <a:cubicBezTo>
                    <a:pt x="2280" y="12737"/>
                    <a:pt x="0" y="20275"/>
                    <a:pt x="0" y="20275"/>
                  </a:cubicBezTo>
                  <a:cubicBezTo>
                    <a:pt x="0" y="20275"/>
                    <a:pt x="11642" y="7144"/>
                    <a:pt x="79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8"/>
            <p:cNvSpPr/>
            <p:nvPr/>
          </p:nvSpPr>
          <p:spPr>
            <a:xfrm>
              <a:off x="1893150" y="470675"/>
              <a:ext cx="510675" cy="136800"/>
            </a:xfrm>
            <a:custGeom>
              <a:rect b="b" l="l" r="r" t="t"/>
              <a:pathLst>
                <a:path extrusionOk="0" h="5472" w="20427">
                  <a:moveTo>
                    <a:pt x="20427" y="4742"/>
                  </a:moveTo>
                  <a:cubicBezTo>
                    <a:pt x="17266" y="2492"/>
                    <a:pt x="13709" y="881"/>
                    <a:pt x="9910" y="0"/>
                  </a:cubicBezTo>
                  <a:lnTo>
                    <a:pt x="1" y="0"/>
                  </a:lnTo>
                  <a:cubicBezTo>
                    <a:pt x="2858" y="456"/>
                    <a:pt x="5715" y="1125"/>
                    <a:pt x="8481" y="2037"/>
                  </a:cubicBezTo>
                  <a:cubicBezTo>
                    <a:pt x="14956" y="4225"/>
                    <a:pt x="18785" y="5471"/>
                    <a:pt x="20427" y="474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8"/>
            <p:cNvSpPr/>
            <p:nvPr/>
          </p:nvSpPr>
          <p:spPr>
            <a:xfrm>
              <a:off x="2310350" y="470675"/>
              <a:ext cx="226450" cy="67650"/>
            </a:xfrm>
            <a:custGeom>
              <a:rect b="b" l="l" r="r" t="t"/>
              <a:pathLst>
                <a:path extrusionOk="0" h="2706" w="9058">
                  <a:moveTo>
                    <a:pt x="9058" y="2158"/>
                  </a:moveTo>
                  <a:cubicBezTo>
                    <a:pt x="9058" y="2158"/>
                    <a:pt x="7812" y="1216"/>
                    <a:pt x="5897" y="0"/>
                  </a:cubicBezTo>
                  <a:lnTo>
                    <a:pt x="0" y="0"/>
                  </a:lnTo>
                  <a:cubicBezTo>
                    <a:pt x="4043" y="1824"/>
                    <a:pt x="7660" y="2705"/>
                    <a:pt x="9058" y="215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8"/>
            <p:cNvSpPr/>
            <p:nvPr/>
          </p:nvSpPr>
          <p:spPr>
            <a:xfrm>
              <a:off x="3329350" y="470675"/>
              <a:ext cx="76775" cy="300925"/>
            </a:xfrm>
            <a:custGeom>
              <a:rect b="b" l="l" r="r" t="t"/>
              <a:pathLst>
                <a:path extrusionOk="0" h="12037" w="3071">
                  <a:moveTo>
                    <a:pt x="1" y="0"/>
                  </a:moveTo>
                  <a:cubicBezTo>
                    <a:pt x="1764" y="5988"/>
                    <a:pt x="3071" y="12037"/>
                    <a:pt x="3071" y="12037"/>
                  </a:cubicBezTo>
                  <a:cubicBezTo>
                    <a:pt x="3071" y="7994"/>
                    <a:pt x="2797" y="3982"/>
                    <a:pt x="22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8"/>
            <p:cNvSpPr/>
            <p:nvPr/>
          </p:nvSpPr>
          <p:spPr>
            <a:xfrm>
              <a:off x="3487425" y="470675"/>
              <a:ext cx="75250" cy="204425"/>
            </a:xfrm>
            <a:custGeom>
              <a:rect b="b" l="l" r="r" t="t"/>
              <a:pathLst>
                <a:path extrusionOk="0" h="8177" w="3010">
                  <a:moveTo>
                    <a:pt x="0" y="0"/>
                  </a:moveTo>
                  <a:cubicBezTo>
                    <a:pt x="2189" y="3435"/>
                    <a:pt x="3009" y="8176"/>
                    <a:pt x="3009" y="8176"/>
                  </a:cubicBezTo>
                  <a:cubicBezTo>
                    <a:pt x="3009" y="5410"/>
                    <a:pt x="2584" y="2644"/>
                    <a:pt x="17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8"/>
            <p:cNvSpPr/>
            <p:nvPr/>
          </p:nvSpPr>
          <p:spPr>
            <a:xfrm>
              <a:off x="3210050" y="470675"/>
              <a:ext cx="101100" cy="438475"/>
            </a:xfrm>
            <a:custGeom>
              <a:rect b="b" l="l" r="r" t="t"/>
              <a:pathLst>
                <a:path extrusionOk="0" h="17539" w="4044">
                  <a:moveTo>
                    <a:pt x="1" y="0"/>
                  </a:moveTo>
                  <a:cubicBezTo>
                    <a:pt x="153" y="1459"/>
                    <a:pt x="365" y="2918"/>
                    <a:pt x="669" y="4347"/>
                  </a:cubicBezTo>
                  <a:cubicBezTo>
                    <a:pt x="2341" y="12675"/>
                    <a:pt x="3830" y="17538"/>
                    <a:pt x="3830" y="17538"/>
                  </a:cubicBezTo>
                  <a:cubicBezTo>
                    <a:pt x="3830" y="17538"/>
                    <a:pt x="4043" y="7781"/>
                    <a:pt x="31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8"/>
            <p:cNvSpPr/>
            <p:nvPr/>
          </p:nvSpPr>
          <p:spPr>
            <a:xfrm>
              <a:off x="2786025" y="470675"/>
              <a:ext cx="115525" cy="592725"/>
            </a:xfrm>
            <a:custGeom>
              <a:rect b="b" l="l" r="r" t="t"/>
              <a:pathLst>
                <a:path extrusionOk="0" h="23709" w="4621">
                  <a:moveTo>
                    <a:pt x="1065" y="5775"/>
                  </a:moveTo>
                  <a:cubicBezTo>
                    <a:pt x="1" y="12584"/>
                    <a:pt x="1156" y="23709"/>
                    <a:pt x="1156" y="23709"/>
                  </a:cubicBezTo>
                  <a:cubicBezTo>
                    <a:pt x="1156" y="23709"/>
                    <a:pt x="1916" y="13800"/>
                    <a:pt x="3496" y="7173"/>
                  </a:cubicBezTo>
                  <a:cubicBezTo>
                    <a:pt x="4256" y="4073"/>
                    <a:pt x="4591" y="1733"/>
                    <a:pt x="4621" y="0"/>
                  </a:cubicBezTo>
                  <a:lnTo>
                    <a:pt x="2220" y="0"/>
                  </a:lnTo>
                  <a:cubicBezTo>
                    <a:pt x="1855" y="1459"/>
                    <a:pt x="1460" y="3344"/>
                    <a:pt x="1065" y="57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8"/>
            <p:cNvSpPr/>
            <p:nvPr/>
          </p:nvSpPr>
          <p:spPr>
            <a:xfrm>
              <a:off x="3051225" y="470675"/>
              <a:ext cx="117825" cy="538775"/>
            </a:xfrm>
            <a:custGeom>
              <a:rect b="b" l="l" r="r" t="t"/>
              <a:pathLst>
                <a:path extrusionOk="0" h="21551" w="4713">
                  <a:moveTo>
                    <a:pt x="1490" y="4347"/>
                  </a:moveTo>
                  <a:cubicBezTo>
                    <a:pt x="1" y="10152"/>
                    <a:pt x="1399" y="21550"/>
                    <a:pt x="1399" y="21550"/>
                  </a:cubicBezTo>
                  <a:cubicBezTo>
                    <a:pt x="1399" y="21550"/>
                    <a:pt x="1794" y="11459"/>
                    <a:pt x="3740" y="5562"/>
                  </a:cubicBezTo>
                  <a:cubicBezTo>
                    <a:pt x="4317" y="3769"/>
                    <a:pt x="4651" y="1885"/>
                    <a:pt x="4712" y="0"/>
                  </a:cubicBezTo>
                  <a:lnTo>
                    <a:pt x="2281" y="0"/>
                  </a:lnTo>
                  <a:cubicBezTo>
                    <a:pt x="2129" y="1459"/>
                    <a:pt x="1855" y="2918"/>
                    <a:pt x="1490" y="43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8"/>
            <p:cNvSpPr/>
            <p:nvPr/>
          </p:nvSpPr>
          <p:spPr>
            <a:xfrm>
              <a:off x="2924325" y="470675"/>
              <a:ext cx="98050" cy="616275"/>
            </a:xfrm>
            <a:custGeom>
              <a:rect b="b" l="l" r="r" t="t"/>
              <a:pathLst>
                <a:path extrusionOk="0" h="24651" w="3922">
                  <a:moveTo>
                    <a:pt x="31" y="11824"/>
                  </a:moveTo>
                  <a:cubicBezTo>
                    <a:pt x="1" y="16140"/>
                    <a:pt x="457" y="20426"/>
                    <a:pt x="1429" y="24651"/>
                  </a:cubicBezTo>
                  <a:cubicBezTo>
                    <a:pt x="1429" y="24651"/>
                    <a:pt x="943" y="14347"/>
                    <a:pt x="2645" y="7933"/>
                  </a:cubicBezTo>
                  <a:cubicBezTo>
                    <a:pt x="3314" y="5319"/>
                    <a:pt x="3739" y="2675"/>
                    <a:pt x="3922" y="0"/>
                  </a:cubicBezTo>
                  <a:lnTo>
                    <a:pt x="1521" y="0"/>
                  </a:lnTo>
                  <a:cubicBezTo>
                    <a:pt x="821" y="3678"/>
                    <a:pt x="92" y="8298"/>
                    <a:pt x="31" y="1182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1" name="Google Shape;711;p8"/>
          <p:cNvGrpSpPr/>
          <p:nvPr/>
        </p:nvGrpSpPr>
        <p:grpSpPr>
          <a:xfrm flipH="1">
            <a:off x="2667627" y="-16946"/>
            <a:ext cx="701796" cy="571589"/>
            <a:chOff x="5488975" y="470675"/>
            <a:chExt cx="639100" cy="520525"/>
          </a:xfrm>
        </p:grpSpPr>
        <p:sp>
          <p:nvSpPr>
            <p:cNvPr id="712" name="Google Shape;712;p8"/>
            <p:cNvSpPr/>
            <p:nvPr/>
          </p:nvSpPr>
          <p:spPr>
            <a:xfrm>
              <a:off x="5488975" y="470675"/>
              <a:ext cx="639100" cy="520525"/>
            </a:xfrm>
            <a:custGeom>
              <a:rect b="b" l="l" r="r" t="t"/>
              <a:pathLst>
                <a:path extrusionOk="0" h="20821" w="25564">
                  <a:moveTo>
                    <a:pt x="24499" y="16262"/>
                  </a:moveTo>
                  <a:cubicBezTo>
                    <a:pt x="24803" y="13556"/>
                    <a:pt x="24894" y="9027"/>
                    <a:pt x="22250" y="1550"/>
                  </a:cubicBezTo>
                  <a:cubicBezTo>
                    <a:pt x="22068" y="1033"/>
                    <a:pt x="21855" y="517"/>
                    <a:pt x="21612" y="0"/>
                  </a:cubicBezTo>
                  <a:lnTo>
                    <a:pt x="426" y="0"/>
                  </a:lnTo>
                  <a:cubicBezTo>
                    <a:pt x="0" y="2979"/>
                    <a:pt x="213" y="6717"/>
                    <a:pt x="2675" y="9787"/>
                  </a:cubicBezTo>
                  <a:cubicBezTo>
                    <a:pt x="7599" y="15988"/>
                    <a:pt x="14773" y="17204"/>
                    <a:pt x="18815" y="17417"/>
                  </a:cubicBezTo>
                  <a:cubicBezTo>
                    <a:pt x="22827" y="17629"/>
                    <a:pt x="25563" y="20821"/>
                    <a:pt x="25563" y="20821"/>
                  </a:cubicBezTo>
                  <a:cubicBezTo>
                    <a:pt x="24712" y="19484"/>
                    <a:pt x="24317" y="17842"/>
                    <a:pt x="24499" y="162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8"/>
            <p:cNvSpPr/>
            <p:nvPr/>
          </p:nvSpPr>
          <p:spPr>
            <a:xfrm>
              <a:off x="5497325" y="470675"/>
              <a:ext cx="630750" cy="520525"/>
            </a:xfrm>
            <a:custGeom>
              <a:rect b="b" l="l" r="r" t="t"/>
              <a:pathLst>
                <a:path extrusionOk="0" h="20821" w="25230">
                  <a:moveTo>
                    <a:pt x="10882" y="0"/>
                  </a:moveTo>
                  <a:cubicBezTo>
                    <a:pt x="11992" y="167"/>
                    <a:pt x="13109" y="251"/>
                    <a:pt x="14222" y="251"/>
                  </a:cubicBezTo>
                  <a:cubicBezTo>
                    <a:pt x="15335" y="251"/>
                    <a:pt x="16445" y="167"/>
                    <a:pt x="17539" y="0"/>
                  </a:cubicBezTo>
                  <a:close/>
                  <a:moveTo>
                    <a:pt x="3496" y="0"/>
                  </a:moveTo>
                  <a:cubicBezTo>
                    <a:pt x="2645" y="1550"/>
                    <a:pt x="1460" y="2888"/>
                    <a:pt x="1" y="3921"/>
                  </a:cubicBezTo>
                  <a:cubicBezTo>
                    <a:pt x="1" y="4073"/>
                    <a:pt x="31" y="4225"/>
                    <a:pt x="61" y="4377"/>
                  </a:cubicBezTo>
                  <a:cubicBezTo>
                    <a:pt x="1703" y="3252"/>
                    <a:pt x="3040" y="1763"/>
                    <a:pt x="3952" y="0"/>
                  </a:cubicBezTo>
                  <a:close/>
                  <a:moveTo>
                    <a:pt x="13040" y="5745"/>
                  </a:moveTo>
                  <a:lnTo>
                    <a:pt x="13040" y="5775"/>
                  </a:lnTo>
                  <a:cubicBezTo>
                    <a:pt x="13983" y="6535"/>
                    <a:pt x="14895" y="7325"/>
                    <a:pt x="15776" y="8176"/>
                  </a:cubicBezTo>
                  <a:cubicBezTo>
                    <a:pt x="15229" y="9271"/>
                    <a:pt x="14864" y="10456"/>
                    <a:pt x="14712" y="11672"/>
                  </a:cubicBezTo>
                  <a:cubicBezTo>
                    <a:pt x="14013" y="12249"/>
                    <a:pt x="13375" y="12888"/>
                    <a:pt x="12797" y="13587"/>
                  </a:cubicBezTo>
                  <a:cubicBezTo>
                    <a:pt x="12007" y="11003"/>
                    <a:pt x="12098" y="8268"/>
                    <a:pt x="13040" y="5745"/>
                  </a:cubicBezTo>
                  <a:close/>
                  <a:moveTo>
                    <a:pt x="6323" y="0"/>
                  </a:moveTo>
                  <a:cubicBezTo>
                    <a:pt x="6080" y="669"/>
                    <a:pt x="5563" y="2128"/>
                    <a:pt x="5077" y="4012"/>
                  </a:cubicBezTo>
                  <a:cubicBezTo>
                    <a:pt x="3922" y="5380"/>
                    <a:pt x="2432" y="6444"/>
                    <a:pt x="761" y="7082"/>
                  </a:cubicBezTo>
                  <a:lnTo>
                    <a:pt x="943" y="7477"/>
                  </a:lnTo>
                  <a:cubicBezTo>
                    <a:pt x="2402" y="6869"/>
                    <a:pt x="3739" y="5988"/>
                    <a:pt x="4894" y="4863"/>
                  </a:cubicBezTo>
                  <a:lnTo>
                    <a:pt x="4894" y="4863"/>
                  </a:lnTo>
                  <a:cubicBezTo>
                    <a:pt x="4347" y="7052"/>
                    <a:pt x="4013" y="9301"/>
                    <a:pt x="3922" y="11550"/>
                  </a:cubicBezTo>
                  <a:lnTo>
                    <a:pt x="4347" y="11915"/>
                  </a:lnTo>
                  <a:cubicBezTo>
                    <a:pt x="4347" y="7052"/>
                    <a:pt x="6201" y="1520"/>
                    <a:pt x="6718" y="122"/>
                  </a:cubicBezTo>
                  <a:cubicBezTo>
                    <a:pt x="7539" y="1155"/>
                    <a:pt x="8451" y="2128"/>
                    <a:pt x="9423" y="3009"/>
                  </a:cubicBezTo>
                  <a:cubicBezTo>
                    <a:pt x="9059" y="3921"/>
                    <a:pt x="7052" y="9392"/>
                    <a:pt x="8086" y="14620"/>
                  </a:cubicBezTo>
                  <a:lnTo>
                    <a:pt x="8542" y="14863"/>
                  </a:lnTo>
                  <a:cubicBezTo>
                    <a:pt x="7417" y="9879"/>
                    <a:pt x="9302" y="4529"/>
                    <a:pt x="9758" y="3283"/>
                  </a:cubicBezTo>
                  <a:cubicBezTo>
                    <a:pt x="10305" y="3769"/>
                    <a:pt x="10882" y="4195"/>
                    <a:pt x="11490" y="4620"/>
                  </a:cubicBezTo>
                  <a:cubicBezTo>
                    <a:pt x="11916" y="4894"/>
                    <a:pt x="12311" y="5198"/>
                    <a:pt x="12736" y="5502"/>
                  </a:cubicBezTo>
                  <a:cubicBezTo>
                    <a:pt x="12402" y="6231"/>
                    <a:pt x="11125" y="9605"/>
                    <a:pt x="12493" y="14012"/>
                  </a:cubicBezTo>
                  <a:cubicBezTo>
                    <a:pt x="12037" y="14620"/>
                    <a:pt x="11673" y="15350"/>
                    <a:pt x="11460" y="16110"/>
                  </a:cubicBezTo>
                  <a:lnTo>
                    <a:pt x="11855" y="16231"/>
                  </a:lnTo>
                  <a:cubicBezTo>
                    <a:pt x="12311" y="14438"/>
                    <a:pt x="13922" y="12888"/>
                    <a:pt x="14651" y="12249"/>
                  </a:cubicBezTo>
                  <a:lnTo>
                    <a:pt x="14651" y="12249"/>
                  </a:lnTo>
                  <a:cubicBezTo>
                    <a:pt x="14530" y="13891"/>
                    <a:pt x="14712" y="15502"/>
                    <a:pt x="15199" y="17052"/>
                  </a:cubicBezTo>
                  <a:lnTo>
                    <a:pt x="15654" y="17113"/>
                  </a:lnTo>
                  <a:cubicBezTo>
                    <a:pt x="14682" y="14286"/>
                    <a:pt x="14834" y="11186"/>
                    <a:pt x="16080" y="8480"/>
                  </a:cubicBezTo>
                  <a:cubicBezTo>
                    <a:pt x="16901" y="9301"/>
                    <a:pt x="17691" y="10183"/>
                    <a:pt x="18420" y="11064"/>
                  </a:cubicBezTo>
                  <a:cubicBezTo>
                    <a:pt x="18177" y="13161"/>
                    <a:pt x="18208" y="15319"/>
                    <a:pt x="18542" y="17417"/>
                  </a:cubicBezTo>
                  <a:cubicBezTo>
                    <a:pt x="18694" y="17417"/>
                    <a:pt x="18816" y="17417"/>
                    <a:pt x="18968" y="17447"/>
                  </a:cubicBezTo>
                  <a:cubicBezTo>
                    <a:pt x="18785" y="16535"/>
                    <a:pt x="18694" y="15623"/>
                    <a:pt x="18664" y="14711"/>
                  </a:cubicBezTo>
                  <a:lnTo>
                    <a:pt x="18664" y="14711"/>
                  </a:lnTo>
                  <a:cubicBezTo>
                    <a:pt x="18998" y="15471"/>
                    <a:pt x="19515" y="16566"/>
                    <a:pt x="20092" y="17660"/>
                  </a:cubicBezTo>
                  <a:lnTo>
                    <a:pt x="20639" y="17812"/>
                  </a:lnTo>
                  <a:cubicBezTo>
                    <a:pt x="19636" y="15958"/>
                    <a:pt x="18785" y="13921"/>
                    <a:pt x="18664" y="13648"/>
                  </a:cubicBezTo>
                  <a:cubicBezTo>
                    <a:pt x="18664" y="12705"/>
                    <a:pt x="18755" y="11945"/>
                    <a:pt x="18785" y="11490"/>
                  </a:cubicBezTo>
                  <a:lnTo>
                    <a:pt x="18937" y="11672"/>
                  </a:lnTo>
                  <a:cubicBezTo>
                    <a:pt x="20001" y="12979"/>
                    <a:pt x="20974" y="14286"/>
                    <a:pt x="21825" y="15563"/>
                  </a:cubicBezTo>
                  <a:cubicBezTo>
                    <a:pt x="21582" y="16353"/>
                    <a:pt x="21369" y="17204"/>
                    <a:pt x="21247" y="18025"/>
                  </a:cubicBezTo>
                  <a:lnTo>
                    <a:pt x="21642" y="18207"/>
                  </a:lnTo>
                  <a:cubicBezTo>
                    <a:pt x="21734" y="17447"/>
                    <a:pt x="21916" y="16718"/>
                    <a:pt x="22129" y="15988"/>
                  </a:cubicBezTo>
                  <a:cubicBezTo>
                    <a:pt x="23193" y="17599"/>
                    <a:pt x="24104" y="19088"/>
                    <a:pt x="24834" y="20395"/>
                  </a:cubicBezTo>
                  <a:cubicBezTo>
                    <a:pt x="25108" y="20639"/>
                    <a:pt x="25229" y="20821"/>
                    <a:pt x="25229" y="20821"/>
                  </a:cubicBezTo>
                  <a:cubicBezTo>
                    <a:pt x="24834" y="20183"/>
                    <a:pt x="24530" y="19484"/>
                    <a:pt x="24348" y="18724"/>
                  </a:cubicBezTo>
                  <a:cubicBezTo>
                    <a:pt x="23101" y="16657"/>
                    <a:pt x="21764" y="14651"/>
                    <a:pt x="20305" y="12736"/>
                  </a:cubicBezTo>
                  <a:lnTo>
                    <a:pt x="20305" y="12736"/>
                  </a:lnTo>
                  <a:cubicBezTo>
                    <a:pt x="21734" y="13344"/>
                    <a:pt x="23071" y="14164"/>
                    <a:pt x="24256" y="15167"/>
                  </a:cubicBezTo>
                  <a:cubicBezTo>
                    <a:pt x="24256" y="14985"/>
                    <a:pt x="24256" y="14833"/>
                    <a:pt x="24287" y="14651"/>
                  </a:cubicBezTo>
                  <a:cubicBezTo>
                    <a:pt x="22949" y="13587"/>
                    <a:pt x="21430" y="12736"/>
                    <a:pt x="19819" y="12128"/>
                  </a:cubicBezTo>
                  <a:cubicBezTo>
                    <a:pt x="19636" y="11885"/>
                    <a:pt x="19424" y="11642"/>
                    <a:pt x="19241" y="11429"/>
                  </a:cubicBezTo>
                  <a:cubicBezTo>
                    <a:pt x="18816" y="10882"/>
                    <a:pt x="18360" y="10334"/>
                    <a:pt x="17873" y="9787"/>
                  </a:cubicBezTo>
                  <a:lnTo>
                    <a:pt x="17873" y="9787"/>
                  </a:lnTo>
                  <a:cubicBezTo>
                    <a:pt x="20183" y="10183"/>
                    <a:pt x="22372" y="11094"/>
                    <a:pt x="24287" y="12462"/>
                  </a:cubicBezTo>
                  <a:cubicBezTo>
                    <a:pt x="24287" y="12310"/>
                    <a:pt x="24287" y="12128"/>
                    <a:pt x="24256" y="11945"/>
                  </a:cubicBezTo>
                  <a:cubicBezTo>
                    <a:pt x="23101" y="11155"/>
                    <a:pt x="21855" y="10547"/>
                    <a:pt x="20548" y="10061"/>
                  </a:cubicBezTo>
                  <a:cubicBezTo>
                    <a:pt x="21673" y="9727"/>
                    <a:pt x="22797" y="9514"/>
                    <a:pt x="23983" y="9453"/>
                  </a:cubicBezTo>
                  <a:lnTo>
                    <a:pt x="23892" y="9058"/>
                  </a:lnTo>
                  <a:cubicBezTo>
                    <a:pt x="22554" y="9149"/>
                    <a:pt x="21186" y="9392"/>
                    <a:pt x="19910" y="9848"/>
                  </a:cubicBezTo>
                  <a:cubicBezTo>
                    <a:pt x="19120" y="9605"/>
                    <a:pt x="18299" y="9453"/>
                    <a:pt x="17448" y="9362"/>
                  </a:cubicBezTo>
                  <a:cubicBezTo>
                    <a:pt x="16718" y="8541"/>
                    <a:pt x="15928" y="7751"/>
                    <a:pt x="15107" y="7021"/>
                  </a:cubicBezTo>
                  <a:lnTo>
                    <a:pt x="15107" y="7021"/>
                  </a:lnTo>
                  <a:cubicBezTo>
                    <a:pt x="17965" y="7751"/>
                    <a:pt x="20852" y="8207"/>
                    <a:pt x="23770" y="8359"/>
                  </a:cubicBezTo>
                  <a:lnTo>
                    <a:pt x="23709" y="7933"/>
                  </a:lnTo>
                  <a:cubicBezTo>
                    <a:pt x="19454" y="7812"/>
                    <a:pt x="14925" y="6565"/>
                    <a:pt x="14439" y="6413"/>
                  </a:cubicBezTo>
                  <a:cubicBezTo>
                    <a:pt x="13831" y="5897"/>
                    <a:pt x="13192" y="5380"/>
                    <a:pt x="12554" y="4894"/>
                  </a:cubicBezTo>
                  <a:lnTo>
                    <a:pt x="12554" y="4894"/>
                  </a:lnTo>
                  <a:cubicBezTo>
                    <a:pt x="14591" y="5319"/>
                    <a:pt x="19424" y="6231"/>
                    <a:pt x="23314" y="6231"/>
                  </a:cubicBezTo>
                  <a:lnTo>
                    <a:pt x="23223" y="5806"/>
                  </a:lnTo>
                  <a:cubicBezTo>
                    <a:pt x="18420" y="5806"/>
                    <a:pt x="12220" y="4407"/>
                    <a:pt x="11703" y="4286"/>
                  </a:cubicBezTo>
                  <a:cubicBezTo>
                    <a:pt x="10396" y="3404"/>
                    <a:pt x="9241" y="2401"/>
                    <a:pt x="8177" y="1246"/>
                  </a:cubicBezTo>
                  <a:lnTo>
                    <a:pt x="8177" y="1246"/>
                  </a:lnTo>
                  <a:cubicBezTo>
                    <a:pt x="10274" y="1733"/>
                    <a:pt x="17235" y="3313"/>
                    <a:pt x="22524" y="3404"/>
                  </a:cubicBezTo>
                  <a:lnTo>
                    <a:pt x="22402" y="2979"/>
                  </a:lnTo>
                  <a:cubicBezTo>
                    <a:pt x="20092" y="2918"/>
                    <a:pt x="17782" y="2675"/>
                    <a:pt x="15502" y="2280"/>
                  </a:cubicBezTo>
                  <a:cubicBezTo>
                    <a:pt x="17630" y="2128"/>
                    <a:pt x="19697" y="1611"/>
                    <a:pt x="21612" y="760"/>
                  </a:cubicBezTo>
                  <a:cubicBezTo>
                    <a:pt x="21551" y="638"/>
                    <a:pt x="21521" y="517"/>
                    <a:pt x="21460" y="395"/>
                  </a:cubicBezTo>
                  <a:cubicBezTo>
                    <a:pt x="19090" y="1382"/>
                    <a:pt x="16538" y="1925"/>
                    <a:pt x="13971" y="1925"/>
                  </a:cubicBezTo>
                  <a:cubicBezTo>
                    <a:pt x="13773" y="1925"/>
                    <a:pt x="13574" y="1921"/>
                    <a:pt x="13375" y="1915"/>
                  </a:cubicBezTo>
                  <a:cubicBezTo>
                    <a:pt x="10396" y="1368"/>
                    <a:pt x="8086" y="790"/>
                    <a:pt x="7691" y="699"/>
                  </a:cubicBezTo>
                  <a:cubicBezTo>
                    <a:pt x="7478" y="456"/>
                    <a:pt x="7296" y="243"/>
                    <a:pt x="7144" y="30"/>
                  </a:cubicBezTo>
                  <a:lnTo>
                    <a:pt x="63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4" name="Google Shape;714;p8"/>
          <p:cNvGrpSpPr/>
          <p:nvPr/>
        </p:nvGrpSpPr>
        <p:grpSpPr>
          <a:xfrm flipH="1">
            <a:off x="6597317" y="-16952"/>
            <a:ext cx="1322773" cy="1338296"/>
            <a:chOff x="238125" y="470675"/>
            <a:chExt cx="2524375" cy="2554000"/>
          </a:xfrm>
        </p:grpSpPr>
        <p:sp>
          <p:nvSpPr>
            <p:cNvPr id="715" name="Google Shape;715;p8"/>
            <p:cNvSpPr/>
            <p:nvPr/>
          </p:nvSpPr>
          <p:spPr>
            <a:xfrm>
              <a:off x="974450" y="470675"/>
              <a:ext cx="974200" cy="1541075"/>
            </a:xfrm>
            <a:custGeom>
              <a:rect b="b" l="l" r="r" t="t"/>
              <a:pathLst>
                <a:path extrusionOk="0" h="61643" w="38968">
                  <a:moveTo>
                    <a:pt x="0" y="0"/>
                  </a:moveTo>
                  <a:cubicBezTo>
                    <a:pt x="3040" y="8997"/>
                    <a:pt x="7052" y="17660"/>
                    <a:pt x="11946" y="25806"/>
                  </a:cubicBezTo>
                  <a:cubicBezTo>
                    <a:pt x="32281" y="59211"/>
                    <a:pt x="36962" y="60852"/>
                    <a:pt x="36962" y="60852"/>
                  </a:cubicBezTo>
                  <a:cubicBezTo>
                    <a:pt x="36962" y="60852"/>
                    <a:pt x="38968" y="61642"/>
                    <a:pt x="35411" y="57873"/>
                  </a:cubicBezTo>
                  <a:cubicBezTo>
                    <a:pt x="31825" y="54135"/>
                    <a:pt x="22676" y="40365"/>
                    <a:pt x="12220" y="22645"/>
                  </a:cubicBezTo>
                  <a:cubicBezTo>
                    <a:pt x="8025" y="15411"/>
                    <a:pt x="4499" y="7842"/>
                    <a:pt x="16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8"/>
            <p:cNvSpPr/>
            <p:nvPr/>
          </p:nvSpPr>
          <p:spPr>
            <a:xfrm>
              <a:off x="1039800" y="470675"/>
              <a:ext cx="188475" cy="116275"/>
            </a:xfrm>
            <a:custGeom>
              <a:rect b="b" l="l" r="r" t="t"/>
              <a:pathLst>
                <a:path extrusionOk="0" h="4651" w="7539">
                  <a:moveTo>
                    <a:pt x="2280" y="0"/>
                  </a:moveTo>
                  <a:cubicBezTo>
                    <a:pt x="1338" y="1429"/>
                    <a:pt x="578" y="3009"/>
                    <a:pt x="0" y="4651"/>
                  </a:cubicBezTo>
                  <a:cubicBezTo>
                    <a:pt x="2766" y="3526"/>
                    <a:pt x="5320" y="1945"/>
                    <a:pt x="75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8"/>
            <p:cNvSpPr/>
            <p:nvPr/>
          </p:nvSpPr>
          <p:spPr>
            <a:xfrm>
              <a:off x="1172775" y="742700"/>
              <a:ext cx="1067675" cy="160375"/>
            </a:xfrm>
            <a:custGeom>
              <a:rect b="b" l="l" r="r" t="t"/>
              <a:pathLst>
                <a:path extrusionOk="0" h="6415" w="42707">
                  <a:moveTo>
                    <a:pt x="18968" y="1520"/>
                  </a:moveTo>
                  <a:cubicBezTo>
                    <a:pt x="9971" y="1"/>
                    <a:pt x="1186" y="3314"/>
                    <a:pt x="1" y="6414"/>
                  </a:cubicBezTo>
                  <a:cubicBezTo>
                    <a:pt x="1" y="6414"/>
                    <a:pt x="8967" y="4195"/>
                    <a:pt x="17721" y="5077"/>
                  </a:cubicBezTo>
                  <a:cubicBezTo>
                    <a:pt x="26475" y="5928"/>
                    <a:pt x="42707" y="1338"/>
                    <a:pt x="42707" y="1338"/>
                  </a:cubicBezTo>
                  <a:cubicBezTo>
                    <a:pt x="42707" y="1338"/>
                    <a:pt x="27965" y="3071"/>
                    <a:pt x="18968" y="15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8"/>
            <p:cNvSpPr/>
            <p:nvPr/>
          </p:nvSpPr>
          <p:spPr>
            <a:xfrm>
              <a:off x="1100600" y="479775"/>
              <a:ext cx="944550" cy="297150"/>
            </a:xfrm>
            <a:custGeom>
              <a:rect b="b" l="l" r="r" t="t"/>
              <a:pathLst>
                <a:path extrusionOk="0" h="11886" w="37782">
                  <a:moveTo>
                    <a:pt x="0" y="10852"/>
                  </a:moveTo>
                  <a:cubicBezTo>
                    <a:pt x="0" y="10852"/>
                    <a:pt x="7660" y="11885"/>
                    <a:pt x="19362" y="7569"/>
                  </a:cubicBezTo>
                  <a:cubicBezTo>
                    <a:pt x="31065" y="3253"/>
                    <a:pt x="37782" y="1"/>
                    <a:pt x="37782" y="1"/>
                  </a:cubicBezTo>
                  <a:cubicBezTo>
                    <a:pt x="37782" y="1"/>
                    <a:pt x="4559" y="4439"/>
                    <a:pt x="0" y="1085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8"/>
            <p:cNvSpPr/>
            <p:nvPr/>
          </p:nvSpPr>
          <p:spPr>
            <a:xfrm>
              <a:off x="1057275" y="470675"/>
              <a:ext cx="509150" cy="186175"/>
            </a:xfrm>
            <a:custGeom>
              <a:rect b="b" l="l" r="r" t="t"/>
              <a:pathLst>
                <a:path extrusionOk="0" h="7447" w="20366">
                  <a:moveTo>
                    <a:pt x="1" y="6474"/>
                  </a:moveTo>
                  <a:cubicBezTo>
                    <a:pt x="1" y="6474"/>
                    <a:pt x="4469" y="7447"/>
                    <a:pt x="13010" y="3344"/>
                  </a:cubicBezTo>
                  <a:cubicBezTo>
                    <a:pt x="15502" y="2158"/>
                    <a:pt x="18025" y="1033"/>
                    <a:pt x="20366" y="0"/>
                  </a:cubicBezTo>
                  <a:lnTo>
                    <a:pt x="12311" y="0"/>
                  </a:lnTo>
                  <a:cubicBezTo>
                    <a:pt x="7113" y="1672"/>
                    <a:pt x="2250" y="3830"/>
                    <a:pt x="1" y="64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8"/>
            <p:cNvSpPr/>
            <p:nvPr/>
          </p:nvSpPr>
          <p:spPr>
            <a:xfrm>
              <a:off x="1786025" y="1686475"/>
              <a:ext cx="781175" cy="348825"/>
            </a:xfrm>
            <a:custGeom>
              <a:rect b="b" l="l" r="r" t="t"/>
              <a:pathLst>
                <a:path extrusionOk="0" h="13953" w="31247">
                  <a:moveTo>
                    <a:pt x="0" y="6901"/>
                  </a:moveTo>
                  <a:cubicBezTo>
                    <a:pt x="0" y="6901"/>
                    <a:pt x="4316" y="9150"/>
                    <a:pt x="12067" y="10731"/>
                  </a:cubicBezTo>
                  <a:cubicBezTo>
                    <a:pt x="19818" y="12311"/>
                    <a:pt x="31247" y="13952"/>
                    <a:pt x="31247" y="13952"/>
                  </a:cubicBezTo>
                  <a:cubicBezTo>
                    <a:pt x="31247" y="13952"/>
                    <a:pt x="9575" y="1"/>
                    <a:pt x="0" y="69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8"/>
            <p:cNvSpPr/>
            <p:nvPr/>
          </p:nvSpPr>
          <p:spPr>
            <a:xfrm>
              <a:off x="1641625" y="1512475"/>
              <a:ext cx="984100" cy="228000"/>
            </a:xfrm>
            <a:custGeom>
              <a:rect b="b" l="l" r="r" t="t"/>
              <a:pathLst>
                <a:path extrusionOk="0" h="9120" w="39364">
                  <a:moveTo>
                    <a:pt x="1" y="5320"/>
                  </a:moveTo>
                  <a:cubicBezTo>
                    <a:pt x="1" y="5320"/>
                    <a:pt x="2858" y="7083"/>
                    <a:pt x="11551" y="8116"/>
                  </a:cubicBezTo>
                  <a:cubicBezTo>
                    <a:pt x="20275" y="9119"/>
                    <a:pt x="39363" y="8177"/>
                    <a:pt x="39363" y="8177"/>
                  </a:cubicBezTo>
                  <a:cubicBezTo>
                    <a:pt x="39363" y="8177"/>
                    <a:pt x="5654" y="0"/>
                    <a:pt x="1" y="53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8"/>
            <p:cNvSpPr/>
            <p:nvPr/>
          </p:nvSpPr>
          <p:spPr>
            <a:xfrm>
              <a:off x="1369600" y="1145450"/>
              <a:ext cx="1009925" cy="117050"/>
            </a:xfrm>
            <a:custGeom>
              <a:rect b="b" l="l" r="r" t="t"/>
              <a:pathLst>
                <a:path extrusionOk="0" h="4682" w="40397">
                  <a:moveTo>
                    <a:pt x="15836" y="821"/>
                  </a:moveTo>
                  <a:cubicBezTo>
                    <a:pt x="5836" y="0"/>
                    <a:pt x="1277" y="973"/>
                    <a:pt x="0" y="3465"/>
                  </a:cubicBezTo>
                  <a:cubicBezTo>
                    <a:pt x="0" y="3465"/>
                    <a:pt x="4195" y="4620"/>
                    <a:pt x="14347" y="4651"/>
                  </a:cubicBezTo>
                  <a:cubicBezTo>
                    <a:pt x="24499" y="4681"/>
                    <a:pt x="40396" y="487"/>
                    <a:pt x="40396" y="487"/>
                  </a:cubicBezTo>
                  <a:cubicBezTo>
                    <a:pt x="40396" y="487"/>
                    <a:pt x="25837" y="1611"/>
                    <a:pt x="15836" y="82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8"/>
            <p:cNvSpPr/>
            <p:nvPr/>
          </p:nvSpPr>
          <p:spPr>
            <a:xfrm>
              <a:off x="1256375" y="941800"/>
              <a:ext cx="1123900" cy="158825"/>
            </a:xfrm>
            <a:custGeom>
              <a:rect b="b" l="l" r="r" t="t"/>
              <a:pathLst>
                <a:path extrusionOk="0" h="6353" w="44956">
                  <a:moveTo>
                    <a:pt x="20396" y="2006"/>
                  </a:moveTo>
                  <a:cubicBezTo>
                    <a:pt x="10669" y="1003"/>
                    <a:pt x="882" y="2371"/>
                    <a:pt x="0" y="4894"/>
                  </a:cubicBezTo>
                  <a:cubicBezTo>
                    <a:pt x="0" y="4894"/>
                    <a:pt x="16627" y="6353"/>
                    <a:pt x="26688" y="4924"/>
                  </a:cubicBezTo>
                  <a:cubicBezTo>
                    <a:pt x="32949" y="4012"/>
                    <a:pt x="39089" y="2341"/>
                    <a:pt x="44955" y="0"/>
                  </a:cubicBezTo>
                  <a:cubicBezTo>
                    <a:pt x="44955" y="0"/>
                    <a:pt x="30153" y="3009"/>
                    <a:pt x="20396" y="20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8"/>
            <p:cNvSpPr/>
            <p:nvPr/>
          </p:nvSpPr>
          <p:spPr>
            <a:xfrm>
              <a:off x="1509425" y="1321750"/>
              <a:ext cx="1000025" cy="193775"/>
            </a:xfrm>
            <a:custGeom>
              <a:rect b="b" l="l" r="r" t="t"/>
              <a:pathLst>
                <a:path extrusionOk="0" h="7751" w="40001">
                  <a:moveTo>
                    <a:pt x="0" y="5289"/>
                  </a:moveTo>
                  <a:cubicBezTo>
                    <a:pt x="0" y="5289"/>
                    <a:pt x="5532" y="7751"/>
                    <a:pt x="15563" y="6900"/>
                  </a:cubicBezTo>
                  <a:cubicBezTo>
                    <a:pt x="25563" y="6049"/>
                    <a:pt x="40001" y="2006"/>
                    <a:pt x="40001" y="2006"/>
                  </a:cubicBezTo>
                  <a:cubicBezTo>
                    <a:pt x="40001" y="2006"/>
                    <a:pt x="8085" y="0"/>
                    <a:pt x="0" y="52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8"/>
            <p:cNvSpPr/>
            <p:nvPr/>
          </p:nvSpPr>
          <p:spPr>
            <a:xfrm>
              <a:off x="1457750" y="1682675"/>
              <a:ext cx="237100" cy="1041850"/>
            </a:xfrm>
            <a:custGeom>
              <a:rect b="b" l="l" r="r" t="t"/>
              <a:pathLst>
                <a:path extrusionOk="0" h="41674" w="9484">
                  <a:moveTo>
                    <a:pt x="8085" y="1"/>
                  </a:moveTo>
                  <a:cubicBezTo>
                    <a:pt x="8085" y="1"/>
                    <a:pt x="1611" y="12098"/>
                    <a:pt x="608" y="22281"/>
                  </a:cubicBezTo>
                  <a:cubicBezTo>
                    <a:pt x="31" y="28725"/>
                    <a:pt x="0" y="35229"/>
                    <a:pt x="486" y="41673"/>
                  </a:cubicBezTo>
                  <a:cubicBezTo>
                    <a:pt x="486" y="41673"/>
                    <a:pt x="2432" y="26871"/>
                    <a:pt x="5411" y="18603"/>
                  </a:cubicBezTo>
                  <a:cubicBezTo>
                    <a:pt x="8359" y="10366"/>
                    <a:pt x="9484" y="2433"/>
                    <a:pt x="80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8"/>
            <p:cNvSpPr/>
            <p:nvPr/>
          </p:nvSpPr>
          <p:spPr>
            <a:xfrm>
              <a:off x="975975" y="1245000"/>
              <a:ext cx="465825" cy="1024350"/>
            </a:xfrm>
            <a:custGeom>
              <a:rect b="b" l="l" r="r" t="t"/>
              <a:pathLst>
                <a:path extrusionOk="0" h="40974" w="18633">
                  <a:moveTo>
                    <a:pt x="16019" y="0"/>
                  </a:moveTo>
                  <a:cubicBezTo>
                    <a:pt x="16019" y="0"/>
                    <a:pt x="7022" y="11338"/>
                    <a:pt x="3526" y="21064"/>
                  </a:cubicBezTo>
                  <a:cubicBezTo>
                    <a:pt x="0" y="30760"/>
                    <a:pt x="1520" y="40973"/>
                    <a:pt x="1520" y="40973"/>
                  </a:cubicBezTo>
                  <a:cubicBezTo>
                    <a:pt x="1520" y="40973"/>
                    <a:pt x="2888" y="26535"/>
                    <a:pt x="7478" y="19818"/>
                  </a:cubicBezTo>
                  <a:cubicBezTo>
                    <a:pt x="12098" y="13101"/>
                    <a:pt x="18633" y="4681"/>
                    <a:pt x="160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8"/>
            <p:cNvSpPr/>
            <p:nvPr/>
          </p:nvSpPr>
          <p:spPr>
            <a:xfrm>
              <a:off x="1246500" y="1472200"/>
              <a:ext cx="328300" cy="998525"/>
            </a:xfrm>
            <a:custGeom>
              <a:rect b="b" l="l" r="r" t="t"/>
              <a:pathLst>
                <a:path extrusionOk="0" h="39941" w="13132">
                  <a:moveTo>
                    <a:pt x="11186" y="0"/>
                  </a:moveTo>
                  <a:cubicBezTo>
                    <a:pt x="11186" y="0"/>
                    <a:pt x="5836" y="10700"/>
                    <a:pt x="2948" y="21216"/>
                  </a:cubicBezTo>
                  <a:cubicBezTo>
                    <a:pt x="61" y="31733"/>
                    <a:pt x="0" y="39940"/>
                    <a:pt x="0" y="39940"/>
                  </a:cubicBezTo>
                  <a:cubicBezTo>
                    <a:pt x="0" y="39940"/>
                    <a:pt x="4651" y="26019"/>
                    <a:pt x="8146" y="18876"/>
                  </a:cubicBezTo>
                  <a:cubicBezTo>
                    <a:pt x="11611" y="11733"/>
                    <a:pt x="13131" y="5259"/>
                    <a:pt x="111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8"/>
            <p:cNvSpPr/>
            <p:nvPr/>
          </p:nvSpPr>
          <p:spPr>
            <a:xfrm>
              <a:off x="1659100" y="1861250"/>
              <a:ext cx="161125" cy="967375"/>
            </a:xfrm>
            <a:custGeom>
              <a:rect b="b" l="l" r="r" t="t"/>
              <a:pathLst>
                <a:path extrusionOk="0" h="38695" w="6445">
                  <a:moveTo>
                    <a:pt x="305" y="21156"/>
                  </a:moveTo>
                  <a:cubicBezTo>
                    <a:pt x="639" y="33466"/>
                    <a:pt x="2980" y="38694"/>
                    <a:pt x="2980" y="38694"/>
                  </a:cubicBezTo>
                  <a:cubicBezTo>
                    <a:pt x="2980" y="38694"/>
                    <a:pt x="2007" y="27934"/>
                    <a:pt x="3740" y="17995"/>
                  </a:cubicBezTo>
                  <a:cubicBezTo>
                    <a:pt x="5472" y="8056"/>
                    <a:pt x="6445" y="2220"/>
                    <a:pt x="4986" y="1"/>
                  </a:cubicBezTo>
                  <a:cubicBezTo>
                    <a:pt x="4955" y="1"/>
                    <a:pt x="1" y="8846"/>
                    <a:pt x="305" y="211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8"/>
            <p:cNvSpPr/>
            <p:nvPr/>
          </p:nvSpPr>
          <p:spPr>
            <a:xfrm>
              <a:off x="1865050" y="1953200"/>
              <a:ext cx="897450" cy="1071475"/>
            </a:xfrm>
            <a:custGeom>
              <a:rect b="b" l="l" r="r" t="t"/>
              <a:pathLst>
                <a:path extrusionOk="0" h="42859" w="35898">
                  <a:moveTo>
                    <a:pt x="0" y="1"/>
                  </a:moveTo>
                  <a:cubicBezTo>
                    <a:pt x="0" y="1"/>
                    <a:pt x="912" y="7782"/>
                    <a:pt x="10548" y="18238"/>
                  </a:cubicBezTo>
                  <a:cubicBezTo>
                    <a:pt x="20153" y="28694"/>
                    <a:pt x="35898" y="42859"/>
                    <a:pt x="35898" y="42859"/>
                  </a:cubicBezTo>
                  <a:cubicBezTo>
                    <a:pt x="35898" y="42859"/>
                    <a:pt x="13070" y="7144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8"/>
            <p:cNvSpPr/>
            <p:nvPr/>
          </p:nvSpPr>
          <p:spPr>
            <a:xfrm>
              <a:off x="827800" y="1084650"/>
              <a:ext cx="454425" cy="935450"/>
            </a:xfrm>
            <a:custGeom>
              <a:rect b="b" l="l" r="r" t="t"/>
              <a:pathLst>
                <a:path extrusionOk="0" h="37418" w="18177">
                  <a:moveTo>
                    <a:pt x="16353" y="7995"/>
                  </a:moveTo>
                  <a:cubicBezTo>
                    <a:pt x="17721" y="5563"/>
                    <a:pt x="18177" y="2736"/>
                    <a:pt x="17690" y="1"/>
                  </a:cubicBezTo>
                  <a:cubicBezTo>
                    <a:pt x="12857" y="3952"/>
                    <a:pt x="9210" y="9150"/>
                    <a:pt x="7173" y="15046"/>
                  </a:cubicBezTo>
                  <a:cubicBezTo>
                    <a:pt x="3860" y="24712"/>
                    <a:pt x="3800" y="28269"/>
                    <a:pt x="2584" y="31612"/>
                  </a:cubicBezTo>
                  <a:cubicBezTo>
                    <a:pt x="1824" y="33588"/>
                    <a:pt x="973" y="35533"/>
                    <a:pt x="0" y="37418"/>
                  </a:cubicBezTo>
                  <a:cubicBezTo>
                    <a:pt x="3769" y="33709"/>
                    <a:pt x="6596" y="29150"/>
                    <a:pt x="8237" y="24104"/>
                  </a:cubicBezTo>
                  <a:cubicBezTo>
                    <a:pt x="10943" y="15715"/>
                    <a:pt x="14043" y="12311"/>
                    <a:pt x="16353" y="79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8"/>
            <p:cNvSpPr/>
            <p:nvPr/>
          </p:nvSpPr>
          <p:spPr>
            <a:xfrm>
              <a:off x="323975" y="780700"/>
              <a:ext cx="785750" cy="646700"/>
            </a:xfrm>
            <a:custGeom>
              <a:rect b="b" l="l" r="r" t="t"/>
              <a:pathLst>
                <a:path extrusionOk="0" h="25868" w="31430">
                  <a:moveTo>
                    <a:pt x="31430" y="0"/>
                  </a:moveTo>
                  <a:cubicBezTo>
                    <a:pt x="31430" y="0"/>
                    <a:pt x="17873" y="9271"/>
                    <a:pt x="10122" y="16171"/>
                  </a:cubicBezTo>
                  <a:cubicBezTo>
                    <a:pt x="2341" y="23071"/>
                    <a:pt x="1" y="25867"/>
                    <a:pt x="1" y="25867"/>
                  </a:cubicBezTo>
                  <a:cubicBezTo>
                    <a:pt x="1" y="25867"/>
                    <a:pt x="30336" y="9849"/>
                    <a:pt x="314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8"/>
            <p:cNvSpPr/>
            <p:nvPr/>
          </p:nvSpPr>
          <p:spPr>
            <a:xfrm>
              <a:off x="238125" y="638600"/>
              <a:ext cx="824500" cy="425550"/>
            </a:xfrm>
            <a:custGeom>
              <a:rect b="b" l="l" r="r" t="t"/>
              <a:pathLst>
                <a:path extrusionOk="0" h="17022" w="32980">
                  <a:moveTo>
                    <a:pt x="32979" y="578"/>
                  </a:moveTo>
                  <a:cubicBezTo>
                    <a:pt x="32979" y="578"/>
                    <a:pt x="25928" y="0"/>
                    <a:pt x="17326" y="4590"/>
                  </a:cubicBezTo>
                  <a:cubicBezTo>
                    <a:pt x="10456" y="8268"/>
                    <a:pt x="2796" y="14286"/>
                    <a:pt x="0" y="16536"/>
                  </a:cubicBezTo>
                  <a:lnTo>
                    <a:pt x="0" y="17022"/>
                  </a:lnTo>
                  <a:cubicBezTo>
                    <a:pt x="5350" y="14955"/>
                    <a:pt x="28450" y="5836"/>
                    <a:pt x="32979" y="57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8"/>
            <p:cNvSpPr/>
            <p:nvPr/>
          </p:nvSpPr>
          <p:spPr>
            <a:xfrm>
              <a:off x="336150" y="502575"/>
              <a:ext cx="696075" cy="158075"/>
            </a:xfrm>
            <a:custGeom>
              <a:rect b="b" l="l" r="r" t="t"/>
              <a:pathLst>
                <a:path extrusionOk="0" h="6323" w="27843">
                  <a:moveTo>
                    <a:pt x="17447" y="5229"/>
                  </a:moveTo>
                  <a:cubicBezTo>
                    <a:pt x="22159" y="6323"/>
                    <a:pt x="27843" y="3223"/>
                    <a:pt x="27691" y="3101"/>
                  </a:cubicBezTo>
                  <a:cubicBezTo>
                    <a:pt x="27691" y="3101"/>
                    <a:pt x="20274" y="1"/>
                    <a:pt x="13405" y="1064"/>
                  </a:cubicBezTo>
                  <a:cubicBezTo>
                    <a:pt x="8845" y="1855"/>
                    <a:pt x="4347" y="3071"/>
                    <a:pt x="0" y="4742"/>
                  </a:cubicBezTo>
                  <a:cubicBezTo>
                    <a:pt x="0" y="4742"/>
                    <a:pt x="12766" y="4165"/>
                    <a:pt x="17447" y="52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8"/>
            <p:cNvSpPr/>
            <p:nvPr/>
          </p:nvSpPr>
          <p:spPr>
            <a:xfrm>
              <a:off x="599825" y="930400"/>
              <a:ext cx="601100" cy="671775"/>
            </a:xfrm>
            <a:custGeom>
              <a:rect b="b" l="l" r="r" t="t"/>
              <a:pathLst>
                <a:path extrusionOk="0" h="26871" w="24044">
                  <a:moveTo>
                    <a:pt x="23131" y="0"/>
                  </a:moveTo>
                  <a:cubicBezTo>
                    <a:pt x="23131" y="0"/>
                    <a:pt x="12675" y="10092"/>
                    <a:pt x="7387" y="16262"/>
                  </a:cubicBezTo>
                  <a:cubicBezTo>
                    <a:pt x="2098" y="22432"/>
                    <a:pt x="0" y="26870"/>
                    <a:pt x="0" y="26870"/>
                  </a:cubicBezTo>
                  <a:cubicBezTo>
                    <a:pt x="0" y="26870"/>
                    <a:pt x="10669" y="17204"/>
                    <a:pt x="16292" y="11763"/>
                  </a:cubicBezTo>
                  <a:cubicBezTo>
                    <a:pt x="21916" y="6292"/>
                    <a:pt x="24043" y="2706"/>
                    <a:pt x="231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5" name="Google Shape;735;p8"/>
          <p:cNvGrpSpPr/>
          <p:nvPr/>
        </p:nvGrpSpPr>
        <p:grpSpPr>
          <a:xfrm>
            <a:off x="4050998" y="-16946"/>
            <a:ext cx="1168615" cy="1435411"/>
            <a:chOff x="3439550" y="458500"/>
            <a:chExt cx="1041825" cy="1279675"/>
          </a:xfrm>
        </p:grpSpPr>
        <p:sp>
          <p:nvSpPr>
            <p:cNvPr id="736" name="Google Shape;736;p8"/>
            <p:cNvSpPr/>
            <p:nvPr/>
          </p:nvSpPr>
          <p:spPr>
            <a:xfrm>
              <a:off x="3860525" y="470675"/>
              <a:ext cx="281950" cy="722675"/>
            </a:xfrm>
            <a:custGeom>
              <a:rect b="b" l="l" r="r" t="t"/>
              <a:pathLst>
                <a:path extrusionOk="0" h="28907" w="11278">
                  <a:moveTo>
                    <a:pt x="0" y="0"/>
                  </a:moveTo>
                  <a:cubicBezTo>
                    <a:pt x="547" y="3313"/>
                    <a:pt x="1368" y="6596"/>
                    <a:pt x="2462" y="9787"/>
                  </a:cubicBezTo>
                  <a:cubicBezTo>
                    <a:pt x="8420" y="27113"/>
                    <a:pt x="10426" y="28329"/>
                    <a:pt x="10426" y="28329"/>
                  </a:cubicBezTo>
                  <a:cubicBezTo>
                    <a:pt x="10426" y="28329"/>
                    <a:pt x="11277" y="28906"/>
                    <a:pt x="10001" y="26809"/>
                  </a:cubicBezTo>
                  <a:cubicBezTo>
                    <a:pt x="8754" y="24742"/>
                    <a:pt x="5897" y="17538"/>
                    <a:pt x="2888" y="8359"/>
                  </a:cubicBezTo>
                  <a:cubicBezTo>
                    <a:pt x="2006" y="5623"/>
                    <a:pt x="1307" y="2827"/>
                    <a:pt x="7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8"/>
            <p:cNvSpPr/>
            <p:nvPr/>
          </p:nvSpPr>
          <p:spPr>
            <a:xfrm>
              <a:off x="3439550" y="458500"/>
              <a:ext cx="1041825" cy="1279675"/>
            </a:xfrm>
            <a:custGeom>
              <a:rect b="b" l="l" r="r" t="t"/>
              <a:pathLst>
                <a:path extrusionOk="0" h="51187" w="41673">
                  <a:moveTo>
                    <a:pt x="17295" y="973"/>
                  </a:moveTo>
                  <a:cubicBezTo>
                    <a:pt x="17295" y="973"/>
                    <a:pt x="14104" y="1"/>
                    <a:pt x="9727" y="1247"/>
                  </a:cubicBezTo>
                  <a:cubicBezTo>
                    <a:pt x="5319" y="2493"/>
                    <a:pt x="0" y="5290"/>
                    <a:pt x="0" y="5290"/>
                  </a:cubicBezTo>
                  <a:cubicBezTo>
                    <a:pt x="0" y="5290"/>
                    <a:pt x="14347" y="3162"/>
                    <a:pt x="17295" y="973"/>
                  </a:cubicBezTo>
                  <a:close/>
                  <a:moveTo>
                    <a:pt x="17660" y="3496"/>
                  </a:moveTo>
                  <a:cubicBezTo>
                    <a:pt x="17660" y="3496"/>
                    <a:pt x="10487" y="6384"/>
                    <a:pt x="6262" y="8785"/>
                  </a:cubicBezTo>
                  <a:cubicBezTo>
                    <a:pt x="2037" y="11156"/>
                    <a:pt x="669" y="12189"/>
                    <a:pt x="669" y="12189"/>
                  </a:cubicBezTo>
                  <a:cubicBezTo>
                    <a:pt x="669" y="12189"/>
                    <a:pt x="16140" y="7904"/>
                    <a:pt x="17630" y="3496"/>
                  </a:cubicBezTo>
                  <a:close/>
                  <a:moveTo>
                    <a:pt x="18329" y="6505"/>
                  </a:moveTo>
                  <a:cubicBezTo>
                    <a:pt x="18329" y="6505"/>
                    <a:pt x="12523" y="10092"/>
                    <a:pt x="9484" y="12372"/>
                  </a:cubicBezTo>
                  <a:cubicBezTo>
                    <a:pt x="6444" y="14682"/>
                    <a:pt x="5046" y="16505"/>
                    <a:pt x="5046" y="16505"/>
                  </a:cubicBezTo>
                  <a:cubicBezTo>
                    <a:pt x="5046" y="16505"/>
                    <a:pt x="10882" y="13162"/>
                    <a:pt x="14013" y="11217"/>
                  </a:cubicBezTo>
                  <a:cubicBezTo>
                    <a:pt x="17113" y="9271"/>
                    <a:pt x="18450" y="7843"/>
                    <a:pt x="18298" y="6505"/>
                  </a:cubicBezTo>
                  <a:close/>
                  <a:moveTo>
                    <a:pt x="19393" y="9697"/>
                  </a:moveTo>
                  <a:cubicBezTo>
                    <a:pt x="16779" y="11034"/>
                    <a:pt x="14590" y="13040"/>
                    <a:pt x="13070" y="15533"/>
                  </a:cubicBezTo>
                  <a:cubicBezTo>
                    <a:pt x="10578" y="19636"/>
                    <a:pt x="10213" y="21278"/>
                    <a:pt x="9301" y="22676"/>
                  </a:cubicBezTo>
                  <a:cubicBezTo>
                    <a:pt x="8784" y="23496"/>
                    <a:pt x="8207" y="24317"/>
                    <a:pt x="7569" y="25077"/>
                  </a:cubicBezTo>
                  <a:cubicBezTo>
                    <a:pt x="9666" y="23740"/>
                    <a:pt x="11398" y="21946"/>
                    <a:pt x="12645" y="19788"/>
                  </a:cubicBezTo>
                  <a:cubicBezTo>
                    <a:pt x="14742" y="16232"/>
                    <a:pt x="16475" y="14986"/>
                    <a:pt x="17964" y="13223"/>
                  </a:cubicBezTo>
                  <a:cubicBezTo>
                    <a:pt x="18815" y="12250"/>
                    <a:pt x="19301" y="11004"/>
                    <a:pt x="19362" y="9697"/>
                  </a:cubicBezTo>
                  <a:close/>
                  <a:moveTo>
                    <a:pt x="20700" y="13071"/>
                  </a:moveTo>
                  <a:cubicBezTo>
                    <a:pt x="20700" y="13071"/>
                    <a:pt x="15441" y="17357"/>
                    <a:pt x="12857" y="21460"/>
                  </a:cubicBezTo>
                  <a:cubicBezTo>
                    <a:pt x="10304" y="25563"/>
                    <a:pt x="9970" y="30366"/>
                    <a:pt x="9970" y="30366"/>
                  </a:cubicBezTo>
                  <a:cubicBezTo>
                    <a:pt x="9970" y="30366"/>
                    <a:pt x="12037" y="23892"/>
                    <a:pt x="14803" y="21278"/>
                  </a:cubicBezTo>
                  <a:cubicBezTo>
                    <a:pt x="17569" y="18694"/>
                    <a:pt x="21399" y="15472"/>
                    <a:pt x="20669" y="13071"/>
                  </a:cubicBezTo>
                  <a:close/>
                  <a:moveTo>
                    <a:pt x="22554" y="17812"/>
                  </a:moveTo>
                  <a:cubicBezTo>
                    <a:pt x="20304" y="20609"/>
                    <a:pt x="18329" y="23588"/>
                    <a:pt x="16627" y="26718"/>
                  </a:cubicBezTo>
                  <a:cubicBezTo>
                    <a:pt x="15228" y="29332"/>
                    <a:pt x="14134" y="32098"/>
                    <a:pt x="13405" y="34986"/>
                  </a:cubicBezTo>
                  <a:cubicBezTo>
                    <a:pt x="13405" y="34986"/>
                    <a:pt x="16931" y="29089"/>
                    <a:pt x="19241" y="26141"/>
                  </a:cubicBezTo>
                  <a:cubicBezTo>
                    <a:pt x="21551" y="23223"/>
                    <a:pt x="22888" y="20426"/>
                    <a:pt x="22523" y="17812"/>
                  </a:cubicBezTo>
                  <a:close/>
                  <a:moveTo>
                    <a:pt x="24134" y="22220"/>
                  </a:moveTo>
                  <a:cubicBezTo>
                    <a:pt x="24134" y="22220"/>
                    <a:pt x="19940" y="27114"/>
                    <a:pt x="18481" y="31673"/>
                  </a:cubicBezTo>
                  <a:cubicBezTo>
                    <a:pt x="17569" y="34560"/>
                    <a:pt x="16900" y="37539"/>
                    <a:pt x="16505" y="40548"/>
                  </a:cubicBezTo>
                  <a:cubicBezTo>
                    <a:pt x="16505" y="40548"/>
                    <a:pt x="18876" y="33953"/>
                    <a:pt x="21064" y="30457"/>
                  </a:cubicBezTo>
                  <a:cubicBezTo>
                    <a:pt x="23253" y="26992"/>
                    <a:pt x="24529" y="23466"/>
                    <a:pt x="24134" y="22220"/>
                  </a:cubicBezTo>
                  <a:close/>
                  <a:moveTo>
                    <a:pt x="25684" y="25989"/>
                  </a:moveTo>
                  <a:cubicBezTo>
                    <a:pt x="23526" y="28664"/>
                    <a:pt x="22067" y="31825"/>
                    <a:pt x="21429" y="35199"/>
                  </a:cubicBezTo>
                  <a:cubicBezTo>
                    <a:pt x="20335" y="40883"/>
                    <a:pt x="20912" y="43497"/>
                    <a:pt x="20912" y="43497"/>
                  </a:cubicBezTo>
                  <a:cubicBezTo>
                    <a:pt x="21338" y="40275"/>
                    <a:pt x="22159" y="37114"/>
                    <a:pt x="23314" y="34105"/>
                  </a:cubicBezTo>
                  <a:cubicBezTo>
                    <a:pt x="25077" y="29728"/>
                    <a:pt x="26110" y="27144"/>
                    <a:pt x="25654" y="25989"/>
                  </a:cubicBezTo>
                  <a:close/>
                  <a:moveTo>
                    <a:pt x="26809" y="27995"/>
                  </a:moveTo>
                  <a:cubicBezTo>
                    <a:pt x="26809" y="27995"/>
                    <a:pt x="26444" y="31642"/>
                    <a:pt x="29818" y="37387"/>
                  </a:cubicBezTo>
                  <a:cubicBezTo>
                    <a:pt x="33192" y="43132"/>
                    <a:pt x="38998" y="51187"/>
                    <a:pt x="38998" y="51187"/>
                  </a:cubicBezTo>
                  <a:cubicBezTo>
                    <a:pt x="38998" y="51187"/>
                    <a:pt x="32068" y="32554"/>
                    <a:pt x="26809" y="27995"/>
                  </a:cubicBezTo>
                  <a:close/>
                  <a:moveTo>
                    <a:pt x="25745" y="25958"/>
                  </a:moveTo>
                  <a:cubicBezTo>
                    <a:pt x="27326" y="27144"/>
                    <a:pt x="29028" y="28147"/>
                    <a:pt x="30882" y="28907"/>
                  </a:cubicBezTo>
                  <a:cubicBezTo>
                    <a:pt x="34256" y="30396"/>
                    <a:pt x="39332" y="32281"/>
                    <a:pt x="39332" y="32281"/>
                  </a:cubicBezTo>
                  <a:cubicBezTo>
                    <a:pt x="39332" y="32281"/>
                    <a:pt x="30791" y="23740"/>
                    <a:pt x="25745" y="25958"/>
                  </a:cubicBezTo>
                  <a:close/>
                  <a:moveTo>
                    <a:pt x="23952" y="21460"/>
                  </a:moveTo>
                  <a:cubicBezTo>
                    <a:pt x="23952" y="21460"/>
                    <a:pt x="25077" y="22554"/>
                    <a:pt x="28967" y="23892"/>
                  </a:cubicBezTo>
                  <a:cubicBezTo>
                    <a:pt x="32827" y="25199"/>
                    <a:pt x="41673" y="26718"/>
                    <a:pt x="41673" y="26718"/>
                  </a:cubicBezTo>
                  <a:cubicBezTo>
                    <a:pt x="41673" y="26718"/>
                    <a:pt x="27052" y="19575"/>
                    <a:pt x="23952" y="21460"/>
                  </a:cubicBezTo>
                  <a:close/>
                  <a:moveTo>
                    <a:pt x="22280" y="17417"/>
                  </a:moveTo>
                  <a:cubicBezTo>
                    <a:pt x="22280" y="17417"/>
                    <a:pt x="24560" y="19089"/>
                    <a:pt x="29241" y="19697"/>
                  </a:cubicBezTo>
                  <a:cubicBezTo>
                    <a:pt x="33922" y="20275"/>
                    <a:pt x="40943" y="19879"/>
                    <a:pt x="40943" y="19879"/>
                  </a:cubicBezTo>
                  <a:cubicBezTo>
                    <a:pt x="40943" y="19879"/>
                    <a:pt x="26505" y="15806"/>
                    <a:pt x="22280" y="17417"/>
                  </a:cubicBezTo>
                  <a:close/>
                  <a:moveTo>
                    <a:pt x="20578" y="12797"/>
                  </a:moveTo>
                  <a:cubicBezTo>
                    <a:pt x="20578" y="12797"/>
                    <a:pt x="22402" y="13739"/>
                    <a:pt x="27052" y="14773"/>
                  </a:cubicBezTo>
                  <a:cubicBezTo>
                    <a:pt x="31703" y="15776"/>
                    <a:pt x="39393" y="15442"/>
                    <a:pt x="39393" y="15442"/>
                  </a:cubicBezTo>
                  <a:cubicBezTo>
                    <a:pt x="39393" y="15442"/>
                    <a:pt x="32615" y="14530"/>
                    <a:pt x="28116" y="13162"/>
                  </a:cubicBezTo>
                  <a:cubicBezTo>
                    <a:pt x="23618" y="11825"/>
                    <a:pt x="21429" y="11794"/>
                    <a:pt x="20578" y="12797"/>
                  </a:cubicBezTo>
                  <a:close/>
                  <a:moveTo>
                    <a:pt x="19180" y="9271"/>
                  </a:moveTo>
                  <a:cubicBezTo>
                    <a:pt x="19180" y="9271"/>
                    <a:pt x="26657" y="11581"/>
                    <a:pt x="31399" y="11916"/>
                  </a:cubicBezTo>
                  <a:cubicBezTo>
                    <a:pt x="34378" y="12129"/>
                    <a:pt x="37356" y="11977"/>
                    <a:pt x="40274" y="11521"/>
                  </a:cubicBezTo>
                  <a:cubicBezTo>
                    <a:pt x="40274" y="11521"/>
                    <a:pt x="33192" y="11399"/>
                    <a:pt x="28815" y="10001"/>
                  </a:cubicBezTo>
                  <a:cubicBezTo>
                    <a:pt x="24469" y="8572"/>
                    <a:pt x="19848" y="8207"/>
                    <a:pt x="19180" y="9271"/>
                  </a:cubicBezTo>
                  <a:close/>
                  <a:moveTo>
                    <a:pt x="18298" y="5989"/>
                  </a:moveTo>
                  <a:cubicBezTo>
                    <a:pt x="18298" y="5989"/>
                    <a:pt x="22615" y="5867"/>
                    <a:pt x="26536" y="7113"/>
                  </a:cubicBezTo>
                  <a:cubicBezTo>
                    <a:pt x="30457" y="8390"/>
                    <a:pt x="38359" y="7904"/>
                    <a:pt x="38359" y="7904"/>
                  </a:cubicBezTo>
                  <a:cubicBezTo>
                    <a:pt x="38359" y="7904"/>
                    <a:pt x="31429" y="7235"/>
                    <a:pt x="27478" y="5624"/>
                  </a:cubicBezTo>
                  <a:cubicBezTo>
                    <a:pt x="23496" y="4013"/>
                    <a:pt x="19149" y="4682"/>
                    <a:pt x="18298" y="5989"/>
                  </a:cubicBezTo>
                  <a:close/>
                  <a:moveTo>
                    <a:pt x="17569" y="2919"/>
                  </a:moveTo>
                  <a:cubicBezTo>
                    <a:pt x="17569" y="2919"/>
                    <a:pt x="21004" y="4165"/>
                    <a:pt x="26779" y="3344"/>
                  </a:cubicBezTo>
                  <a:cubicBezTo>
                    <a:pt x="32554" y="2524"/>
                    <a:pt x="35958" y="1703"/>
                    <a:pt x="35958" y="1703"/>
                  </a:cubicBezTo>
                  <a:cubicBezTo>
                    <a:pt x="35958" y="1703"/>
                    <a:pt x="20335" y="426"/>
                    <a:pt x="17569" y="2919"/>
                  </a:cubicBezTo>
                  <a:close/>
                  <a:moveTo>
                    <a:pt x="17386" y="487"/>
                  </a:moveTo>
                  <a:lnTo>
                    <a:pt x="23314" y="487"/>
                  </a:lnTo>
                  <a:cubicBezTo>
                    <a:pt x="19149" y="1429"/>
                    <a:pt x="17295" y="578"/>
                    <a:pt x="17295" y="578"/>
                  </a:cubicBezTo>
                  <a:cubicBezTo>
                    <a:pt x="17326" y="548"/>
                    <a:pt x="17356" y="517"/>
                    <a:pt x="17386" y="48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8" name="Google Shape;738;p8"/>
          <p:cNvGrpSpPr/>
          <p:nvPr/>
        </p:nvGrpSpPr>
        <p:grpSpPr>
          <a:xfrm rot="-7923048">
            <a:off x="8120563" y="-186835"/>
            <a:ext cx="913676" cy="1677934"/>
            <a:chOff x="4830275" y="2608450"/>
            <a:chExt cx="1324325" cy="2432075"/>
          </a:xfrm>
        </p:grpSpPr>
        <p:sp>
          <p:nvSpPr>
            <p:cNvPr id="739" name="Google Shape;739;p8"/>
            <p:cNvSpPr/>
            <p:nvPr/>
          </p:nvSpPr>
          <p:spPr>
            <a:xfrm>
              <a:off x="5018750" y="3690575"/>
              <a:ext cx="519575" cy="1330675"/>
            </a:xfrm>
            <a:custGeom>
              <a:rect b="b" l="l" r="r" t="t"/>
              <a:pathLst>
                <a:path extrusionOk="0" h="53227" w="20783">
                  <a:moveTo>
                    <a:pt x="1" y="1"/>
                  </a:moveTo>
                  <a:lnTo>
                    <a:pt x="1" y="1"/>
                  </a:lnTo>
                  <a:cubicBezTo>
                    <a:pt x="9107" y="15979"/>
                    <a:pt x="15111" y="32291"/>
                    <a:pt x="19781" y="52405"/>
                  </a:cubicBezTo>
                  <a:cubicBezTo>
                    <a:pt x="19901" y="52951"/>
                    <a:pt x="20152" y="53227"/>
                    <a:pt x="20368" y="53227"/>
                  </a:cubicBezTo>
                  <a:cubicBezTo>
                    <a:pt x="20574" y="53227"/>
                    <a:pt x="20749" y="52976"/>
                    <a:pt x="20749" y="52472"/>
                  </a:cubicBezTo>
                  <a:cubicBezTo>
                    <a:pt x="20782" y="25152"/>
                    <a:pt x="13777" y="16513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8"/>
            <p:cNvSpPr/>
            <p:nvPr/>
          </p:nvSpPr>
          <p:spPr>
            <a:xfrm>
              <a:off x="5531825" y="3352850"/>
              <a:ext cx="622775" cy="1631100"/>
            </a:xfrm>
            <a:custGeom>
              <a:rect b="b" l="l" r="r" t="t"/>
              <a:pathLst>
                <a:path extrusionOk="0" h="65244" w="24911">
                  <a:moveTo>
                    <a:pt x="24910" y="0"/>
                  </a:moveTo>
                  <a:lnTo>
                    <a:pt x="24910" y="0"/>
                  </a:lnTo>
                  <a:cubicBezTo>
                    <a:pt x="21508" y="3503"/>
                    <a:pt x="18139" y="7539"/>
                    <a:pt x="14803" y="12076"/>
                  </a:cubicBezTo>
                  <a:cubicBezTo>
                    <a:pt x="12835" y="14777"/>
                    <a:pt x="10900" y="17646"/>
                    <a:pt x="9132" y="21315"/>
                  </a:cubicBezTo>
                  <a:cubicBezTo>
                    <a:pt x="5930" y="27954"/>
                    <a:pt x="3662" y="36693"/>
                    <a:pt x="2261" y="45199"/>
                  </a:cubicBezTo>
                  <a:cubicBezTo>
                    <a:pt x="1227" y="51637"/>
                    <a:pt x="559" y="57908"/>
                    <a:pt x="59" y="64213"/>
                  </a:cubicBezTo>
                  <a:cubicBezTo>
                    <a:pt x="0" y="64861"/>
                    <a:pt x="265" y="65244"/>
                    <a:pt x="548" y="65244"/>
                  </a:cubicBezTo>
                  <a:cubicBezTo>
                    <a:pt x="745" y="65244"/>
                    <a:pt x="950" y="65058"/>
                    <a:pt x="1060" y="64646"/>
                  </a:cubicBezTo>
                  <a:cubicBezTo>
                    <a:pt x="3928" y="53672"/>
                    <a:pt x="6931" y="43064"/>
                    <a:pt x="10500" y="32557"/>
                  </a:cubicBezTo>
                  <a:cubicBezTo>
                    <a:pt x="14636" y="20215"/>
                    <a:pt x="19340" y="8339"/>
                    <a:pt x="249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8"/>
            <p:cNvSpPr/>
            <p:nvPr/>
          </p:nvSpPr>
          <p:spPr>
            <a:xfrm>
              <a:off x="5366500" y="3998300"/>
              <a:ext cx="170975" cy="1031600"/>
            </a:xfrm>
            <a:custGeom>
              <a:rect b="b" l="l" r="r" t="t"/>
              <a:pathLst>
                <a:path extrusionOk="0" fill="none" h="41264" w="6839">
                  <a:moveTo>
                    <a:pt x="5071" y="1"/>
                  </a:moveTo>
                  <a:cubicBezTo>
                    <a:pt x="1" y="16746"/>
                    <a:pt x="768" y="32090"/>
                    <a:pt x="6839" y="41264"/>
                  </a:cubicBezTo>
                </a:path>
              </a:pathLst>
            </a:custGeom>
            <a:noFill/>
            <a:ln cap="flat" cmpd="sng" w="50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8"/>
            <p:cNvSpPr/>
            <p:nvPr/>
          </p:nvSpPr>
          <p:spPr>
            <a:xfrm>
              <a:off x="5467400" y="3605525"/>
              <a:ext cx="231025" cy="403925"/>
            </a:xfrm>
            <a:custGeom>
              <a:rect b="b" l="l" r="r" t="t"/>
              <a:pathLst>
                <a:path extrusionOk="0" h="16157" w="9241">
                  <a:moveTo>
                    <a:pt x="4237" y="0"/>
                  </a:moveTo>
                  <a:cubicBezTo>
                    <a:pt x="4037" y="0"/>
                    <a:pt x="2870" y="67"/>
                    <a:pt x="2669" y="67"/>
                  </a:cubicBezTo>
                  <a:cubicBezTo>
                    <a:pt x="668" y="5238"/>
                    <a:pt x="1" y="10608"/>
                    <a:pt x="801" y="15712"/>
                  </a:cubicBezTo>
                  <a:cubicBezTo>
                    <a:pt x="829" y="15901"/>
                    <a:pt x="944" y="16157"/>
                    <a:pt x="1093" y="16157"/>
                  </a:cubicBezTo>
                  <a:cubicBezTo>
                    <a:pt x="1128" y="16157"/>
                    <a:pt x="1164" y="16143"/>
                    <a:pt x="1202" y="16112"/>
                  </a:cubicBezTo>
                  <a:cubicBezTo>
                    <a:pt x="1235" y="16079"/>
                    <a:pt x="1302" y="16012"/>
                    <a:pt x="1335" y="15912"/>
                  </a:cubicBezTo>
                  <a:cubicBezTo>
                    <a:pt x="1902" y="14411"/>
                    <a:pt x="6739" y="4904"/>
                    <a:pt x="9241" y="2035"/>
                  </a:cubicBezTo>
                  <a:cubicBezTo>
                    <a:pt x="9074" y="1902"/>
                    <a:pt x="8974" y="1768"/>
                    <a:pt x="8807" y="1702"/>
                  </a:cubicBezTo>
                  <a:cubicBezTo>
                    <a:pt x="8540" y="1902"/>
                    <a:pt x="8307" y="2102"/>
                    <a:pt x="8040" y="2369"/>
                  </a:cubicBezTo>
                  <a:cubicBezTo>
                    <a:pt x="8207" y="2069"/>
                    <a:pt x="8340" y="1768"/>
                    <a:pt x="8507" y="1502"/>
                  </a:cubicBezTo>
                  <a:cubicBezTo>
                    <a:pt x="7873" y="1034"/>
                    <a:pt x="7173" y="701"/>
                    <a:pt x="6472" y="434"/>
                  </a:cubicBezTo>
                  <a:cubicBezTo>
                    <a:pt x="6139" y="834"/>
                    <a:pt x="5838" y="1235"/>
                    <a:pt x="5538" y="1668"/>
                  </a:cubicBezTo>
                  <a:lnTo>
                    <a:pt x="5905" y="267"/>
                  </a:lnTo>
                  <a:cubicBezTo>
                    <a:pt x="5605" y="201"/>
                    <a:pt x="5338" y="100"/>
                    <a:pt x="5038" y="67"/>
                  </a:cubicBezTo>
                  <a:cubicBezTo>
                    <a:pt x="4404" y="834"/>
                    <a:pt x="3837" y="1668"/>
                    <a:pt x="3303" y="2502"/>
                  </a:cubicBezTo>
                  <a:cubicBezTo>
                    <a:pt x="3503" y="1602"/>
                    <a:pt x="3837" y="768"/>
                    <a:pt x="42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8"/>
            <p:cNvSpPr/>
            <p:nvPr/>
          </p:nvSpPr>
          <p:spPr>
            <a:xfrm>
              <a:off x="5485950" y="3631375"/>
              <a:ext cx="295875" cy="378250"/>
            </a:xfrm>
            <a:custGeom>
              <a:rect b="b" l="l" r="r" t="t"/>
              <a:pathLst>
                <a:path extrusionOk="0" h="15130" w="11835">
                  <a:moveTo>
                    <a:pt x="5997" y="0"/>
                  </a:moveTo>
                  <a:cubicBezTo>
                    <a:pt x="2661" y="4437"/>
                    <a:pt x="626" y="9441"/>
                    <a:pt x="59" y="14578"/>
                  </a:cubicBezTo>
                  <a:cubicBezTo>
                    <a:pt x="1" y="14841"/>
                    <a:pt x="71" y="15129"/>
                    <a:pt x="246" y="15129"/>
                  </a:cubicBezTo>
                  <a:cubicBezTo>
                    <a:pt x="271" y="15129"/>
                    <a:pt x="297" y="15124"/>
                    <a:pt x="326" y="15111"/>
                  </a:cubicBezTo>
                  <a:cubicBezTo>
                    <a:pt x="393" y="15111"/>
                    <a:pt x="460" y="15045"/>
                    <a:pt x="493" y="14978"/>
                  </a:cubicBezTo>
                  <a:cubicBezTo>
                    <a:pt x="1460" y="13677"/>
                    <a:pt x="8666" y="5838"/>
                    <a:pt x="11834" y="3703"/>
                  </a:cubicBezTo>
                  <a:cubicBezTo>
                    <a:pt x="11768" y="3536"/>
                    <a:pt x="11668" y="3403"/>
                    <a:pt x="11568" y="3203"/>
                  </a:cubicBezTo>
                  <a:cubicBezTo>
                    <a:pt x="11234" y="3336"/>
                    <a:pt x="10934" y="3436"/>
                    <a:pt x="10634" y="3603"/>
                  </a:cubicBezTo>
                  <a:cubicBezTo>
                    <a:pt x="10834" y="3403"/>
                    <a:pt x="11101" y="3169"/>
                    <a:pt x="11301" y="2903"/>
                  </a:cubicBezTo>
                  <a:cubicBezTo>
                    <a:pt x="10800" y="2336"/>
                    <a:pt x="10233" y="1768"/>
                    <a:pt x="9600" y="1368"/>
                  </a:cubicBezTo>
                  <a:cubicBezTo>
                    <a:pt x="9166" y="1602"/>
                    <a:pt x="8766" y="1935"/>
                    <a:pt x="8399" y="2269"/>
                  </a:cubicBezTo>
                  <a:cubicBezTo>
                    <a:pt x="8599" y="1869"/>
                    <a:pt x="8832" y="1435"/>
                    <a:pt x="9099" y="1035"/>
                  </a:cubicBezTo>
                  <a:cubicBezTo>
                    <a:pt x="8832" y="868"/>
                    <a:pt x="8599" y="734"/>
                    <a:pt x="8299" y="601"/>
                  </a:cubicBezTo>
                  <a:cubicBezTo>
                    <a:pt x="7465" y="1201"/>
                    <a:pt x="6731" y="1835"/>
                    <a:pt x="5964" y="2502"/>
                  </a:cubicBezTo>
                  <a:cubicBezTo>
                    <a:pt x="6431" y="1702"/>
                    <a:pt x="6931" y="1001"/>
                    <a:pt x="7565" y="334"/>
                  </a:cubicBezTo>
                  <a:cubicBezTo>
                    <a:pt x="7331" y="234"/>
                    <a:pt x="6230" y="34"/>
                    <a:pt x="59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8"/>
            <p:cNvSpPr/>
            <p:nvPr/>
          </p:nvSpPr>
          <p:spPr>
            <a:xfrm>
              <a:off x="5308125" y="3614700"/>
              <a:ext cx="218525" cy="392625"/>
            </a:xfrm>
            <a:custGeom>
              <a:rect b="b" l="l" r="r" t="t"/>
              <a:pathLst>
                <a:path extrusionOk="0" h="15705" w="8741">
                  <a:moveTo>
                    <a:pt x="5938" y="0"/>
                  </a:moveTo>
                  <a:cubicBezTo>
                    <a:pt x="5738" y="34"/>
                    <a:pt x="5505" y="67"/>
                    <a:pt x="5238" y="134"/>
                  </a:cubicBezTo>
                  <a:cubicBezTo>
                    <a:pt x="5605" y="834"/>
                    <a:pt x="5871" y="1635"/>
                    <a:pt x="6005" y="2469"/>
                  </a:cubicBezTo>
                  <a:cubicBezTo>
                    <a:pt x="5505" y="1702"/>
                    <a:pt x="5004" y="1001"/>
                    <a:pt x="4404" y="367"/>
                  </a:cubicBezTo>
                  <a:cubicBezTo>
                    <a:pt x="4104" y="467"/>
                    <a:pt x="3770" y="567"/>
                    <a:pt x="3503" y="701"/>
                  </a:cubicBezTo>
                  <a:cubicBezTo>
                    <a:pt x="3570" y="1135"/>
                    <a:pt x="3703" y="1568"/>
                    <a:pt x="3737" y="2002"/>
                  </a:cubicBezTo>
                  <a:cubicBezTo>
                    <a:pt x="3503" y="1635"/>
                    <a:pt x="3203" y="1301"/>
                    <a:pt x="2903" y="968"/>
                  </a:cubicBezTo>
                  <a:cubicBezTo>
                    <a:pt x="2169" y="1335"/>
                    <a:pt x="1402" y="1802"/>
                    <a:pt x="734" y="2335"/>
                  </a:cubicBezTo>
                  <a:cubicBezTo>
                    <a:pt x="868" y="2569"/>
                    <a:pt x="1001" y="2869"/>
                    <a:pt x="1101" y="3136"/>
                  </a:cubicBezTo>
                  <a:cubicBezTo>
                    <a:pt x="868" y="2902"/>
                    <a:pt x="668" y="2736"/>
                    <a:pt x="368" y="2636"/>
                  </a:cubicBezTo>
                  <a:cubicBezTo>
                    <a:pt x="267" y="2802"/>
                    <a:pt x="101" y="2902"/>
                    <a:pt x="1" y="3036"/>
                  </a:cubicBezTo>
                  <a:cubicBezTo>
                    <a:pt x="1735" y="4137"/>
                    <a:pt x="3236" y="5671"/>
                    <a:pt x="4370" y="7539"/>
                  </a:cubicBezTo>
                  <a:cubicBezTo>
                    <a:pt x="5038" y="8640"/>
                    <a:pt x="5571" y="9807"/>
                    <a:pt x="5938" y="11075"/>
                  </a:cubicBezTo>
                  <a:cubicBezTo>
                    <a:pt x="6405" y="12509"/>
                    <a:pt x="6505" y="14044"/>
                    <a:pt x="6939" y="15478"/>
                  </a:cubicBezTo>
                  <a:cubicBezTo>
                    <a:pt x="7006" y="15545"/>
                    <a:pt x="7006" y="15645"/>
                    <a:pt x="7072" y="15678"/>
                  </a:cubicBezTo>
                  <a:cubicBezTo>
                    <a:pt x="7100" y="15697"/>
                    <a:pt x="7128" y="15705"/>
                    <a:pt x="7156" y="15705"/>
                  </a:cubicBezTo>
                  <a:cubicBezTo>
                    <a:pt x="7333" y="15705"/>
                    <a:pt x="7511" y="15379"/>
                    <a:pt x="7539" y="15178"/>
                  </a:cubicBezTo>
                  <a:cubicBezTo>
                    <a:pt x="8740" y="9974"/>
                    <a:pt x="8340" y="4170"/>
                    <a:pt x="5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8"/>
            <p:cNvSpPr/>
            <p:nvPr/>
          </p:nvSpPr>
          <p:spPr>
            <a:xfrm>
              <a:off x="5204725" y="3765650"/>
              <a:ext cx="281050" cy="240500"/>
            </a:xfrm>
            <a:custGeom>
              <a:rect b="b" l="l" r="r" t="t"/>
              <a:pathLst>
                <a:path extrusionOk="0" h="9620" w="11242">
                  <a:moveTo>
                    <a:pt x="1802" y="0"/>
                  </a:moveTo>
                  <a:cubicBezTo>
                    <a:pt x="1668" y="167"/>
                    <a:pt x="1568" y="334"/>
                    <a:pt x="1468" y="500"/>
                  </a:cubicBezTo>
                  <a:cubicBezTo>
                    <a:pt x="2068" y="767"/>
                    <a:pt x="2669" y="1134"/>
                    <a:pt x="3203" y="1601"/>
                  </a:cubicBezTo>
                  <a:cubicBezTo>
                    <a:pt x="2502" y="1368"/>
                    <a:pt x="1835" y="1268"/>
                    <a:pt x="1101" y="1168"/>
                  </a:cubicBezTo>
                  <a:cubicBezTo>
                    <a:pt x="1001" y="1434"/>
                    <a:pt x="868" y="1668"/>
                    <a:pt x="768" y="1968"/>
                  </a:cubicBezTo>
                  <a:cubicBezTo>
                    <a:pt x="1068" y="2168"/>
                    <a:pt x="1368" y="2435"/>
                    <a:pt x="1668" y="2669"/>
                  </a:cubicBezTo>
                  <a:cubicBezTo>
                    <a:pt x="1301" y="2602"/>
                    <a:pt x="968" y="2502"/>
                    <a:pt x="567" y="2502"/>
                  </a:cubicBezTo>
                  <a:cubicBezTo>
                    <a:pt x="334" y="3202"/>
                    <a:pt x="167" y="3970"/>
                    <a:pt x="67" y="4703"/>
                  </a:cubicBezTo>
                  <a:cubicBezTo>
                    <a:pt x="267" y="4803"/>
                    <a:pt x="534" y="4870"/>
                    <a:pt x="734" y="5004"/>
                  </a:cubicBezTo>
                  <a:cubicBezTo>
                    <a:pt x="501" y="5004"/>
                    <a:pt x="234" y="5037"/>
                    <a:pt x="34" y="5104"/>
                  </a:cubicBezTo>
                  <a:cubicBezTo>
                    <a:pt x="0" y="5304"/>
                    <a:pt x="0" y="5504"/>
                    <a:pt x="0" y="5671"/>
                  </a:cubicBezTo>
                  <a:cubicBezTo>
                    <a:pt x="608" y="5547"/>
                    <a:pt x="1230" y="5487"/>
                    <a:pt x="1857" y="5487"/>
                  </a:cubicBezTo>
                  <a:cubicBezTo>
                    <a:pt x="2916" y="5487"/>
                    <a:pt x="3990" y="5657"/>
                    <a:pt x="5037" y="5971"/>
                  </a:cubicBezTo>
                  <a:cubicBezTo>
                    <a:pt x="6038" y="6271"/>
                    <a:pt x="7005" y="6705"/>
                    <a:pt x="7906" y="7305"/>
                  </a:cubicBezTo>
                  <a:cubicBezTo>
                    <a:pt x="8973" y="7972"/>
                    <a:pt x="9874" y="8906"/>
                    <a:pt x="10908" y="9540"/>
                  </a:cubicBezTo>
                  <a:cubicBezTo>
                    <a:pt x="10957" y="9589"/>
                    <a:pt x="11006" y="9620"/>
                    <a:pt x="11042" y="9620"/>
                  </a:cubicBezTo>
                  <a:cubicBezTo>
                    <a:pt x="11055" y="9620"/>
                    <a:pt x="11066" y="9616"/>
                    <a:pt x="11075" y="9607"/>
                  </a:cubicBezTo>
                  <a:cubicBezTo>
                    <a:pt x="11242" y="9540"/>
                    <a:pt x="11208" y="9207"/>
                    <a:pt x="11075" y="8973"/>
                  </a:cubicBezTo>
                  <a:cubicBezTo>
                    <a:pt x="8907" y="4837"/>
                    <a:pt x="5504" y="1301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8"/>
            <p:cNvSpPr/>
            <p:nvPr/>
          </p:nvSpPr>
          <p:spPr>
            <a:xfrm>
              <a:off x="5479925" y="3749800"/>
              <a:ext cx="372775" cy="253875"/>
            </a:xfrm>
            <a:custGeom>
              <a:rect b="b" l="l" r="r" t="t"/>
              <a:pathLst>
                <a:path extrusionOk="0" h="10155" w="14911">
                  <a:moveTo>
                    <a:pt x="12909" y="0"/>
                  </a:moveTo>
                  <a:cubicBezTo>
                    <a:pt x="8039" y="1301"/>
                    <a:pt x="3369" y="5071"/>
                    <a:pt x="300" y="9474"/>
                  </a:cubicBezTo>
                  <a:cubicBezTo>
                    <a:pt x="134" y="9741"/>
                    <a:pt x="0" y="10107"/>
                    <a:pt x="234" y="10141"/>
                  </a:cubicBezTo>
                  <a:cubicBezTo>
                    <a:pt x="263" y="10151"/>
                    <a:pt x="289" y="10155"/>
                    <a:pt x="315" y="10155"/>
                  </a:cubicBezTo>
                  <a:cubicBezTo>
                    <a:pt x="376" y="10155"/>
                    <a:pt x="430" y="10131"/>
                    <a:pt x="501" y="10107"/>
                  </a:cubicBezTo>
                  <a:cubicBezTo>
                    <a:pt x="1902" y="9474"/>
                    <a:pt x="3169" y="8440"/>
                    <a:pt x="4537" y="7772"/>
                  </a:cubicBezTo>
                  <a:cubicBezTo>
                    <a:pt x="5804" y="7172"/>
                    <a:pt x="7072" y="6672"/>
                    <a:pt x="8373" y="6405"/>
                  </a:cubicBezTo>
                  <a:cubicBezTo>
                    <a:pt x="9645" y="6077"/>
                    <a:pt x="10939" y="5917"/>
                    <a:pt x="12204" y="5917"/>
                  </a:cubicBezTo>
                  <a:cubicBezTo>
                    <a:pt x="13129" y="5917"/>
                    <a:pt x="14038" y="6002"/>
                    <a:pt x="14911" y="6171"/>
                  </a:cubicBezTo>
                  <a:lnTo>
                    <a:pt x="14911" y="5604"/>
                  </a:lnTo>
                  <a:cubicBezTo>
                    <a:pt x="14644" y="5504"/>
                    <a:pt x="14344" y="5504"/>
                    <a:pt x="14010" y="5471"/>
                  </a:cubicBezTo>
                  <a:cubicBezTo>
                    <a:pt x="14310" y="5404"/>
                    <a:pt x="14577" y="5271"/>
                    <a:pt x="14877" y="5171"/>
                  </a:cubicBezTo>
                  <a:cubicBezTo>
                    <a:pt x="14811" y="4337"/>
                    <a:pt x="14644" y="3503"/>
                    <a:pt x="14377" y="2769"/>
                  </a:cubicBezTo>
                  <a:cubicBezTo>
                    <a:pt x="13910" y="2769"/>
                    <a:pt x="13476" y="2836"/>
                    <a:pt x="13009" y="2936"/>
                  </a:cubicBezTo>
                  <a:cubicBezTo>
                    <a:pt x="13376" y="2635"/>
                    <a:pt x="13743" y="2435"/>
                    <a:pt x="14177" y="2168"/>
                  </a:cubicBezTo>
                  <a:cubicBezTo>
                    <a:pt x="14044" y="1902"/>
                    <a:pt x="13910" y="1601"/>
                    <a:pt x="13743" y="1301"/>
                  </a:cubicBezTo>
                  <a:cubicBezTo>
                    <a:pt x="12843" y="1335"/>
                    <a:pt x="11909" y="1468"/>
                    <a:pt x="11008" y="1668"/>
                  </a:cubicBezTo>
                  <a:cubicBezTo>
                    <a:pt x="11709" y="1168"/>
                    <a:pt x="12509" y="801"/>
                    <a:pt x="13310" y="567"/>
                  </a:cubicBezTo>
                  <a:cubicBezTo>
                    <a:pt x="13176" y="401"/>
                    <a:pt x="13043" y="167"/>
                    <a:pt x="1290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8"/>
            <p:cNvSpPr/>
            <p:nvPr/>
          </p:nvSpPr>
          <p:spPr>
            <a:xfrm>
              <a:off x="5488250" y="3916825"/>
              <a:ext cx="341950" cy="144050"/>
            </a:xfrm>
            <a:custGeom>
              <a:rect b="b" l="l" r="r" t="t"/>
              <a:pathLst>
                <a:path extrusionOk="0" h="5762" w="13678">
                  <a:moveTo>
                    <a:pt x="11218" y="1"/>
                  </a:moveTo>
                  <a:cubicBezTo>
                    <a:pt x="7761" y="1"/>
                    <a:pt x="3868" y="1192"/>
                    <a:pt x="468" y="3093"/>
                  </a:cubicBezTo>
                  <a:cubicBezTo>
                    <a:pt x="234" y="3226"/>
                    <a:pt x="1" y="3460"/>
                    <a:pt x="134" y="3593"/>
                  </a:cubicBezTo>
                  <a:cubicBezTo>
                    <a:pt x="201" y="3627"/>
                    <a:pt x="234" y="3627"/>
                    <a:pt x="334" y="3627"/>
                  </a:cubicBezTo>
                  <a:cubicBezTo>
                    <a:pt x="1635" y="3627"/>
                    <a:pt x="2970" y="3293"/>
                    <a:pt x="4237" y="3260"/>
                  </a:cubicBezTo>
                  <a:cubicBezTo>
                    <a:pt x="4383" y="3256"/>
                    <a:pt x="4528" y="3253"/>
                    <a:pt x="4672" y="3253"/>
                  </a:cubicBezTo>
                  <a:cubicBezTo>
                    <a:pt x="5679" y="3253"/>
                    <a:pt x="6635" y="3356"/>
                    <a:pt x="7539" y="3560"/>
                  </a:cubicBezTo>
                  <a:cubicBezTo>
                    <a:pt x="9341" y="3927"/>
                    <a:pt x="10909" y="4727"/>
                    <a:pt x="12143" y="5761"/>
                  </a:cubicBezTo>
                  <a:cubicBezTo>
                    <a:pt x="12209" y="5595"/>
                    <a:pt x="12310" y="5461"/>
                    <a:pt x="12343" y="5294"/>
                  </a:cubicBezTo>
                  <a:cubicBezTo>
                    <a:pt x="12109" y="5161"/>
                    <a:pt x="11943" y="4994"/>
                    <a:pt x="11742" y="4894"/>
                  </a:cubicBezTo>
                  <a:cubicBezTo>
                    <a:pt x="12009" y="4894"/>
                    <a:pt x="12243" y="4928"/>
                    <a:pt x="12510" y="4961"/>
                  </a:cubicBezTo>
                  <a:cubicBezTo>
                    <a:pt x="12877" y="4294"/>
                    <a:pt x="13110" y="3593"/>
                    <a:pt x="13344" y="2859"/>
                  </a:cubicBezTo>
                  <a:cubicBezTo>
                    <a:pt x="13010" y="2726"/>
                    <a:pt x="12676" y="2593"/>
                    <a:pt x="12276" y="2492"/>
                  </a:cubicBezTo>
                  <a:cubicBezTo>
                    <a:pt x="12676" y="2426"/>
                    <a:pt x="13077" y="2392"/>
                    <a:pt x="13477" y="2326"/>
                  </a:cubicBezTo>
                  <a:cubicBezTo>
                    <a:pt x="13510" y="2059"/>
                    <a:pt x="13544" y="1759"/>
                    <a:pt x="13577" y="1492"/>
                  </a:cubicBezTo>
                  <a:cubicBezTo>
                    <a:pt x="12977" y="1258"/>
                    <a:pt x="12243" y="991"/>
                    <a:pt x="11542" y="825"/>
                  </a:cubicBezTo>
                  <a:cubicBezTo>
                    <a:pt x="11965" y="770"/>
                    <a:pt x="12367" y="745"/>
                    <a:pt x="12754" y="745"/>
                  </a:cubicBezTo>
                  <a:cubicBezTo>
                    <a:pt x="13071" y="745"/>
                    <a:pt x="13377" y="761"/>
                    <a:pt x="13677" y="791"/>
                  </a:cubicBezTo>
                  <a:lnTo>
                    <a:pt x="13677" y="224"/>
                  </a:lnTo>
                  <a:cubicBezTo>
                    <a:pt x="12893" y="73"/>
                    <a:pt x="12069" y="1"/>
                    <a:pt x="112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8"/>
            <p:cNvSpPr/>
            <p:nvPr/>
          </p:nvSpPr>
          <p:spPr>
            <a:xfrm>
              <a:off x="5488250" y="3452925"/>
              <a:ext cx="116775" cy="459500"/>
            </a:xfrm>
            <a:custGeom>
              <a:rect b="b" l="l" r="r" t="t"/>
              <a:pathLst>
                <a:path extrusionOk="0" h="18380" w="4671">
                  <a:moveTo>
                    <a:pt x="2970" y="0"/>
                  </a:moveTo>
                  <a:lnTo>
                    <a:pt x="2736" y="67"/>
                  </a:lnTo>
                  <a:cubicBezTo>
                    <a:pt x="4404" y="5137"/>
                    <a:pt x="3203" y="13143"/>
                    <a:pt x="1" y="18313"/>
                  </a:cubicBezTo>
                  <a:lnTo>
                    <a:pt x="201" y="18380"/>
                  </a:lnTo>
                  <a:cubicBezTo>
                    <a:pt x="3470" y="13176"/>
                    <a:pt x="4671" y="5104"/>
                    <a:pt x="297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8"/>
            <p:cNvSpPr/>
            <p:nvPr/>
          </p:nvSpPr>
          <p:spPr>
            <a:xfrm>
              <a:off x="5534950" y="3436125"/>
              <a:ext cx="44225" cy="25425"/>
            </a:xfrm>
            <a:custGeom>
              <a:rect b="b" l="l" r="r" t="t"/>
              <a:pathLst>
                <a:path extrusionOk="0" h="1017" w="1769">
                  <a:moveTo>
                    <a:pt x="1314" y="1"/>
                  </a:moveTo>
                  <a:cubicBezTo>
                    <a:pt x="1163" y="1"/>
                    <a:pt x="982" y="35"/>
                    <a:pt x="801" y="105"/>
                  </a:cubicBezTo>
                  <a:cubicBezTo>
                    <a:pt x="334" y="205"/>
                    <a:pt x="1" y="539"/>
                    <a:pt x="101" y="805"/>
                  </a:cubicBezTo>
                  <a:cubicBezTo>
                    <a:pt x="121" y="949"/>
                    <a:pt x="281" y="1017"/>
                    <a:pt x="509" y="1017"/>
                  </a:cubicBezTo>
                  <a:cubicBezTo>
                    <a:pt x="652" y="1017"/>
                    <a:pt x="822" y="990"/>
                    <a:pt x="1001" y="939"/>
                  </a:cubicBezTo>
                  <a:cubicBezTo>
                    <a:pt x="1468" y="772"/>
                    <a:pt x="1769" y="439"/>
                    <a:pt x="1702" y="205"/>
                  </a:cubicBezTo>
                  <a:cubicBezTo>
                    <a:pt x="1683" y="69"/>
                    <a:pt x="1527" y="1"/>
                    <a:pt x="1314" y="1"/>
                  </a:cubicBezTo>
                  <a:close/>
                </a:path>
              </a:pathLst>
            </a:custGeom>
            <a:solidFill>
              <a:srgbClr val="FFFB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8"/>
            <p:cNvSpPr/>
            <p:nvPr/>
          </p:nvSpPr>
          <p:spPr>
            <a:xfrm>
              <a:off x="5495750" y="3503775"/>
              <a:ext cx="139300" cy="417000"/>
            </a:xfrm>
            <a:custGeom>
              <a:rect b="b" l="l" r="r" t="t"/>
              <a:pathLst>
                <a:path extrusionOk="0" h="16680" w="5572">
                  <a:moveTo>
                    <a:pt x="5338" y="1"/>
                  </a:moveTo>
                  <a:cubicBezTo>
                    <a:pt x="5071" y="4838"/>
                    <a:pt x="3337" y="10275"/>
                    <a:pt x="1" y="16613"/>
                  </a:cubicBezTo>
                  <a:lnTo>
                    <a:pt x="234" y="16679"/>
                  </a:lnTo>
                  <a:cubicBezTo>
                    <a:pt x="3570" y="10342"/>
                    <a:pt x="5338" y="4904"/>
                    <a:pt x="557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8"/>
            <p:cNvSpPr/>
            <p:nvPr/>
          </p:nvSpPr>
          <p:spPr>
            <a:xfrm>
              <a:off x="5610850" y="3485425"/>
              <a:ext cx="41725" cy="24225"/>
            </a:xfrm>
            <a:custGeom>
              <a:rect b="b" l="l" r="r" t="t"/>
              <a:pathLst>
                <a:path extrusionOk="0" h="969" w="1669">
                  <a:moveTo>
                    <a:pt x="901" y="1"/>
                  </a:moveTo>
                  <a:cubicBezTo>
                    <a:pt x="401" y="34"/>
                    <a:pt x="0" y="234"/>
                    <a:pt x="0" y="501"/>
                  </a:cubicBezTo>
                  <a:cubicBezTo>
                    <a:pt x="0" y="735"/>
                    <a:pt x="334" y="968"/>
                    <a:pt x="801" y="968"/>
                  </a:cubicBezTo>
                  <a:cubicBezTo>
                    <a:pt x="1268" y="968"/>
                    <a:pt x="1635" y="735"/>
                    <a:pt x="1668" y="468"/>
                  </a:cubicBezTo>
                  <a:cubicBezTo>
                    <a:pt x="1668" y="201"/>
                    <a:pt x="1335" y="1"/>
                    <a:pt x="90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8"/>
            <p:cNvSpPr/>
            <p:nvPr/>
          </p:nvSpPr>
          <p:spPr>
            <a:xfrm>
              <a:off x="5460725" y="3506275"/>
              <a:ext cx="86775" cy="406150"/>
            </a:xfrm>
            <a:custGeom>
              <a:rect b="b" l="l" r="r" t="t"/>
              <a:pathLst>
                <a:path extrusionOk="0" h="16246" w="3471">
                  <a:moveTo>
                    <a:pt x="234" y="1"/>
                  </a:moveTo>
                  <a:lnTo>
                    <a:pt x="1" y="134"/>
                  </a:lnTo>
                  <a:cubicBezTo>
                    <a:pt x="2836" y="4904"/>
                    <a:pt x="3237" y="10742"/>
                    <a:pt x="1068" y="16179"/>
                  </a:cubicBezTo>
                  <a:lnTo>
                    <a:pt x="1302" y="16246"/>
                  </a:lnTo>
                  <a:cubicBezTo>
                    <a:pt x="3470" y="10809"/>
                    <a:pt x="3103" y="4871"/>
                    <a:pt x="23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8"/>
            <p:cNvSpPr/>
            <p:nvPr/>
          </p:nvSpPr>
          <p:spPr>
            <a:xfrm>
              <a:off x="5439050" y="3488675"/>
              <a:ext cx="42550" cy="29625"/>
            </a:xfrm>
            <a:custGeom>
              <a:rect b="b" l="l" r="r" t="t"/>
              <a:pathLst>
                <a:path extrusionOk="0" h="1185" w="1702">
                  <a:moveTo>
                    <a:pt x="1236" y="0"/>
                  </a:moveTo>
                  <a:cubicBezTo>
                    <a:pt x="1057" y="0"/>
                    <a:pt x="841" y="67"/>
                    <a:pt x="634" y="205"/>
                  </a:cubicBezTo>
                  <a:cubicBezTo>
                    <a:pt x="201" y="438"/>
                    <a:pt x="1" y="838"/>
                    <a:pt x="101" y="1038"/>
                  </a:cubicBezTo>
                  <a:cubicBezTo>
                    <a:pt x="149" y="1135"/>
                    <a:pt x="274" y="1185"/>
                    <a:pt x="436" y="1185"/>
                  </a:cubicBezTo>
                  <a:cubicBezTo>
                    <a:pt x="610" y="1185"/>
                    <a:pt x="827" y="1126"/>
                    <a:pt x="1035" y="1005"/>
                  </a:cubicBezTo>
                  <a:cubicBezTo>
                    <a:pt x="1468" y="738"/>
                    <a:pt x="1702" y="371"/>
                    <a:pt x="1602" y="171"/>
                  </a:cubicBezTo>
                  <a:cubicBezTo>
                    <a:pt x="1537" y="58"/>
                    <a:pt x="1403" y="0"/>
                    <a:pt x="123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8"/>
            <p:cNvSpPr/>
            <p:nvPr/>
          </p:nvSpPr>
          <p:spPr>
            <a:xfrm>
              <a:off x="5545800" y="3626375"/>
              <a:ext cx="261050" cy="301900"/>
            </a:xfrm>
            <a:custGeom>
              <a:rect b="b" l="l" r="r" t="t"/>
              <a:pathLst>
                <a:path extrusionOk="0" h="12076" w="10442">
                  <a:moveTo>
                    <a:pt x="10374" y="0"/>
                  </a:moveTo>
                  <a:cubicBezTo>
                    <a:pt x="5071" y="2435"/>
                    <a:pt x="1668" y="6405"/>
                    <a:pt x="0" y="12009"/>
                  </a:cubicBezTo>
                  <a:lnTo>
                    <a:pt x="201" y="12076"/>
                  </a:lnTo>
                  <a:cubicBezTo>
                    <a:pt x="1868" y="6538"/>
                    <a:pt x="5237" y="2669"/>
                    <a:pt x="10441" y="200"/>
                  </a:cubicBezTo>
                  <a:lnTo>
                    <a:pt x="1037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8"/>
            <p:cNvSpPr/>
            <p:nvPr/>
          </p:nvSpPr>
          <p:spPr>
            <a:xfrm>
              <a:off x="5798475" y="3607450"/>
              <a:ext cx="28375" cy="40375"/>
            </a:xfrm>
            <a:custGeom>
              <a:rect b="b" l="l" r="r" t="t"/>
              <a:pathLst>
                <a:path extrusionOk="0" h="1615" w="1135">
                  <a:moveTo>
                    <a:pt x="369" y="1"/>
                  </a:moveTo>
                  <a:cubicBezTo>
                    <a:pt x="333" y="1"/>
                    <a:pt x="298" y="8"/>
                    <a:pt x="267" y="23"/>
                  </a:cubicBezTo>
                  <a:cubicBezTo>
                    <a:pt x="67" y="157"/>
                    <a:pt x="1" y="624"/>
                    <a:pt x="167" y="1024"/>
                  </a:cubicBezTo>
                  <a:cubicBezTo>
                    <a:pt x="308" y="1391"/>
                    <a:pt x="569" y="1614"/>
                    <a:pt x="787" y="1614"/>
                  </a:cubicBezTo>
                  <a:cubicBezTo>
                    <a:pt x="827" y="1614"/>
                    <a:pt x="865" y="1607"/>
                    <a:pt x="901" y="1591"/>
                  </a:cubicBezTo>
                  <a:cubicBezTo>
                    <a:pt x="1101" y="1458"/>
                    <a:pt x="1135" y="991"/>
                    <a:pt x="968" y="591"/>
                  </a:cubicBezTo>
                  <a:cubicBezTo>
                    <a:pt x="827" y="224"/>
                    <a:pt x="567" y="1"/>
                    <a:pt x="3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8"/>
            <p:cNvSpPr/>
            <p:nvPr/>
          </p:nvSpPr>
          <p:spPr>
            <a:xfrm>
              <a:off x="5487425" y="3560500"/>
              <a:ext cx="70900" cy="351925"/>
            </a:xfrm>
            <a:custGeom>
              <a:rect b="b" l="l" r="r" t="t"/>
              <a:pathLst>
                <a:path extrusionOk="0" h="14077" w="2836">
                  <a:moveTo>
                    <a:pt x="2069" y="0"/>
                  </a:moveTo>
                  <a:lnTo>
                    <a:pt x="1835" y="33"/>
                  </a:lnTo>
                  <a:cubicBezTo>
                    <a:pt x="2536" y="4403"/>
                    <a:pt x="2502" y="8306"/>
                    <a:pt x="0" y="14010"/>
                  </a:cubicBezTo>
                  <a:lnTo>
                    <a:pt x="234" y="14077"/>
                  </a:lnTo>
                  <a:cubicBezTo>
                    <a:pt x="2736" y="8339"/>
                    <a:pt x="2836" y="4403"/>
                    <a:pt x="206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8"/>
            <p:cNvSpPr/>
            <p:nvPr/>
          </p:nvSpPr>
          <p:spPr>
            <a:xfrm>
              <a:off x="5512450" y="3541550"/>
              <a:ext cx="44225" cy="26250"/>
            </a:xfrm>
            <a:custGeom>
              <a:rect b="b" l="l" r="r" t="t"/>
              <a:pathLst>
                <a:path extrusionOk="0" h="1050" w="1769">
                  <a:moveTo>
                    <a:pt x="1250" y="0"/>
                  </a:moveTo>
                  <a:cubicBezTo>
                    <a:pt x="1105" y="0"/>
                    <a:pt x="939" y="30"/>
                    <a:pt x="767" y="91"/>
                  </a:cubicBezTo>
                  <a:cubicBezTo>
                    <a:pt x="334" y="258"/>
                    <a:pt x="0" y="558"/>
                    <a:pt x="67" y="791"/>
                  </a:cubicBezTo>
                  <a:cubicBezTo>
                    <a:pt x="88" y="960"/>
                    <a:pt x="270" y="1049"/>
                    <a:pt x="519" y="1049"/>
                  </a:cubicBezTo>
                  <a:cubicBezTo>
                    <a:pt x="663" y="1049"/>
                    <a:pt x="830" y="1019"/>
                    <a:pt x="1001" y="958"/>
                  </a:cubicBezTo>
                  <a:cubicBezTo>
                    <a:pt x="1434" y="825"/>
                    <a:pt x="1768" y="491"/>
                    <a:pt x="1701" y="258"/>
                  </a:cubicBezTo>
                  <a:cubicBezTo>
                    <a:pt x="1680" y="89"/>
                    <a:pt x="1499" y="0"/>
                    <a:pt x="125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8"/>
            <p:cNvSpPr/>
            <p:nvPr/>
          </p:nvSpPr>
          <p:spPr>
            <a:xfrm>
              <a:off x="5545800" y="3610525"/>
              <a:ext cx="189325" cy="317750"/>
            </a:xfrm>
            <a:custGeom>
              <a:rect b="b" l="l" r="r" t="t"/>
              <a:pathLst>
                <a:path extrusionOk="0" h="12710" w="7573">
                  <a:moveTo>
                    <a:pt x="7406" y="1"/>
                  </a:moveTo>
                  <a:cubicBezTo>
                    <a:pt x="2702" y="3870"/>
                    <a:pt x="267" y="6906"/>
                    <a:pt x="0" y="12710"/>
                  </a:cubicBezTo>
                  <a:lnTo>
                    <a:pt x="234" y="12710"/>
                  </a:lnTo>
                  <a:cubicBezTo>
                    <a:pt x="534" y="7039"/>
                    <a:pt x="2936" y="4037"/>
                    <a:pt x="7572" y="167"/>
                  </a:cubicBezTo>
                  <a:lnTo>
                    <a:pt x="740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8"/>
            <p:cNvSpPr/>
            <p:nvPr/>
          </p:nvSpPr>
          <p:spPr>
            <a:xfrm>
              <a:off x="5721750" y="3591875"/>
              <a:ext cx="34225" cy="34825"/>
            </a:xfrm>
            <a:custGeom>
              <a:rect b="b" l="l" r="r" t="t"/>
              <a:pathLst>
                <a:path extrusionOk="0" h="1393" w="1369">
                  <a:moveTo>
                    <a:pt x="401" y="0"/>
                  </a:moveTo>
                  <a:cubicBezTo>
                    <a:pt x="312" y="0"/>
                    <a:pt x="231" y="26"/>
                    <a:pt x="168" y="79"/>
                  </a:cubicBezTo>
                  <a:cubicBezTo>
                    <a:pt x="1" y="280"/>
                    <a:pt x="34" y="680"/>
                    <a:pt x="334" y="1047"/>
                  </a:cubicBezTo>
                  <a:cubicBezTo>
                    <a:pt x="493" y="1274"/>
                    <a:pt x="730" y="1393"/>
                    <a:pt x="928" y="1393"/>
                  </a:cubicBezTo>
                  <a:cubicBezTo>
                    <a:pt x="1020" y="1393"/>
                    <a:pt x="1104" y="1367"/>
                    <a:pt x="1168" y="1314"/>
                  </a:cubicBezTo>
                  <a:cubicBezTo>
                    <a:pt x="1368" y="1147"/>
                    <a:pt x="1302" y="680"/>
                    <a:pt x="1001" y="346"/>
                  </a:cubicBezTo>
                  <a:cubicBezTo>
                    <a:pt x="820" y="119"/>
                    <a:pt x="592" y="0"/>
                    <a:pt x="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8"/>
            <p:cNvSpPr/>
            <p:nvPr/>
          </p:nvSpPr>
          <p:spPr>
            <a:xfrm>
              <a:off x="5466575" y="3704850"/>
              <a:ext cx="186000" cy="308550"/>
            </a:xfrm>
            <a:custGeom>
              <a:rect b="b" l="l" r="r" t="t"/>
              <a:pathLst>
                <a:path extrusionOk="0" h="12342" w="7440">
                  <a:moveTo>
                    <a:pt x="3014" y="1"/>
                  </a:moveTo>
                  <a:cubicBezTo>
                    <a:pt x="2665" y="1"/>
                    <a:pt x="2213" y="30"/>
                    <a:pt x="2102" y="30"/>
                  </a:cubicBezTo>
                  <a:cubicBezTo>
                    <a:pt x="501" y="3933"/>
                    <a:pt x="0" y="8003"/>
                    <a:pt x="601" y="11972"/>
                  </a:cubicBezTo>
                  <a:cubicBezTo>
                    <a:pt x="655" y="12135"/>
                    <a:pt x="731" y="12342"/>
                    <a:pt x="848" y="12342"/>
                  </a:cubicBezTo>
                  <a:cubicBezTo>
                    <a:pt x="874" y="12342"/>
                    <a:pt x="903" y="12331"/>
                    <a:pt x="934" y="12306"/>
                  </a:cubicBezTo>
                  <a:cubicBezTo>
                    <a:pt x="1035" y="12272"/>
                    <a:pt x="1035" y="12239"/>
                    <a:pt x="1068" y="12139"/>
                  </a:cubicBezTo>
                  <a:cubicBezTo>
                    <a:pt x="1535" y="11038"/>
                    <a:pt x="5438" y="3866"/>
                    <a:pt x="7439" y="1732"/>
                  </a:cubicBezTo>
                  <a:cubicBezTo>
                    <a:pt x="7339" y="1631"/>
                    <a:pt x="7206" y="1565"/>
                    <a:pt x="7172" y="1465"/>
                  </a:cubicBezTo>
                  <a:lnTo>
                    <a:pt x="6538" y="1965"/>
                  </a:lnTo>
                  <a:cubicBezTo>
                    <a:pt x="6672" y="1765"/>
                    <a:pt x="6772" y="1531"/>
                    <a:pt x="6905" y="1298"/>
                  </a:cubicBezTo>
                  <a:cubicBezTo>
                    <a:pt x="6372" y="931"/>
                    <a:pt x="5838" y="631"/>
                    <a:pt x="5238" y="431"/>
                  </a:cubicBezTo>
                  <a:cubicBezTo>
                    <a:pt x="4937" y="731"/>
                    <a:pt x="4704" y="998"/>
                    <a:pt x="4504" y="1331"/>
                  </a:cubicBezTo>
                  <a:cubicBezTo>
                    <a:pt x="4570" y="998"/>
                    <a:pt x="4670" y="631"/>
                    <a:pt x="4771" y="297"/>
                  </a:cubicBezTo>
                  <a:cubicBezTo>
                    <a:pt x="4537" y="264"/>
                    <a:pt x="4337" y="197"/>
                    <a:pt x="4070" y="130"/>
                  </a:cubicBezTo>
                  <a:cubicBezTo>
                    <a:pt x="3570" y="697"/>
                    <a:pt x="3069" y="1298"/>
                    <a:pt x="2669" y="1932"/>
                  </a:cubicBezTo>
                  <a:cubicBezTo>
                    <a:pt x="2836" y="1265"/>
                    <a:pt x="3069" y="597"/>
                    <a:pt x="3403" y="30"/>
                  </a:cubicBezTo>
                  <a:cubicBezTo>
                    <a:pt x="3336" y="8"/>
                    <a:pt x="3188" y="1"/>
                    <a:pt x="301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8"/>
            <p:cNvSpPr/>
            <p:nvPr/>
          </p:nvSpPr>
          <p:spPr>
            <a:xfrm>
              <a:off x="5338975" y="3710600"/>
              <a:ext cx="175150" cy="302450"/>
            </a:xfrm>
            <a:custGeom>
              <a:rect b="b" l="l" r="r" t="t"/>
              <a:pathLst>
                <a:path extrusionOk="0" h="12098" w="7006">
                  <a:moveTo>
                    <a:pt x="4838" y="0"/>
                  </a:moveTo>
                  <a:cubicBezTo>
                    <a:pt x="4671" y="34"/>
                    <a:pt x="4471" y="34"/>
                    <a:pt x="4304" y="67"/>
                  </a:cubicBezTo>
                  <a:cubicBezTo>
                    <a:pt x="4571" y="634"/>
                    <a:pt x="4804" y="1235"/>
                    <a:pt x="4871" y="1902"/>
                  </a:cubicBezTo>
                  <a:cubicBezTo>
                    <a:pt x="4504" y="1335"/>
                    <a:pt x="4070" y="734"/>
                    <a:pt x="3570" y="234"/>
                  </a:cubicBezTo>
                  <a:lnTo>
                    <a:pt x="2836" y="501"/>
                  </a:lnTo>
                  <a:cubicBezTo>
                    <a:pt x="2903" y="834"/>
                    <a:pt x="3003" y="1168"/>
                    <a:pt x="3036" y="1502"/>
                  </a:cubicBezTo>
                  <a:cubicBezTo>
                    <a:pt x="2836" y="1201"/>
                    <a:pt x="2636" y="901"/>
                    <a:pt x="2369" y="668"/>
                  </a:cubicBezTo>
                  <a:cubicBezTo>
                    <a:pt x="1735" y="901"/>
                    <a:pt x="1168" y="1235"/>
                    <a:pt x="568" y="1668"/>
                  </a:cubicBezTo>
                  <a:cubicBezTo>
                    <a:pt x="701" y="1868"/>
                    <a:pt x="801" y="2069"/>
                    <a:pt x="868" y="2269"/>
                  </a:cubicBezTo>
                  <a:cubicBezTo>
                    <a:pt x="701" y="2102"/>
                    <a:pt x="501" y="2002"/>
                    <a:pt x="301" y="1868"/>
                  </a:cubicBezTo>
                  <a:cubicBezTo>
                    <a:pt x="268" y="1868"/>
                    <a:pt x="134" y="1969"/>
                    <a:pt x="1" y="2069"/>
                  </a:cubicBezTo>
                  <a:cubicBezTo>
                    <a:pt x="1368" y="3003"/>
                    <a:pt x="2636" y="4237"/>
                    <a:pt x="3503" y="5705"/>
                  </a:cubicBezTo>
                  <a:cubicBezTo>
                    <a:pt x="4037" y="6572"/>
                    <a:pt x="4471" y="7506"/>
                    <a:pt x="4771" y="8507"/>
                  </a:cubicBezTo>
                  <a:cubicBezTo>
                    <a:pt x="5104" y="9574"/>
                    <a:pt x="5171" y="10808"/>
                    <a:pt x="5538" y="11909"/>
                  </a:cubicBezTo>
                  <a:cubicBezTo>
                    <a:pt x="5538" y="11976"/>
                    <a:pt x="5605" y="12042"/>
                    <a:pt x="5638" y="12076"/>
                  </a:cubicBezTo>
                  <a:cubicBezTo>
                    <a:pt x="5663" y="12091"/>
                    <a:pt x="5688" y="12097"/>
                    <a:pt x="5713" y="12097"/>
                  </a:cubicBezTo>
                  <a:cubicBezTo>
                    <a:pt x="5852" y="12097"/>
                    <a:pt x="5977" y="11879"/>
                    <a:pt x="6005" y="11709"/>
                  </a:cubicBezTo>
                  <a:cubicBezTo>
                    <a:pt x="7006" y="7739"/>
                    <a:pt x="6706" y="3303"/>
                    <a:pt x="48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8"/>
            <p:cNvSpPr/>
            <p:nvPr/>
          </p:nvSpPr>
          <p:spPr>
            <a:xfrm>
              <a:off x="5280600" y="3783150"/>
              <a:ext cx="203500" cy="226850"/>
            </a:xfrm>
            <a:custGeom>
              <a:rect b="b" l="l" r="r" t="t"/>
              <a:pathLst>
                <a:path extrusionOk="0" h="9074" w="8140">
                  <a:moveTo>
                    <a:pt x="2536" y="1"/>
                  </a:moveTo>
                  <a:cubicBezTo>
                    <a:pt x="2436" y="101"/>
                    <a:pt x="2302" y="234"/>
                    <a:pt x="2202" y="301"/>
                  </a:cubicBezTo>
                  <a:cubicBezTo>
                    <a:pt x="2636" y="634"/>
                    <a:pt x="3036" y="1001"/>
                    <a:pt x="3370" y="1468"/>
                  </a:cubicBezTo>
                  <a:cubicBezTo>
                    <a:pt x="2870" y="1168"/>
                    <a:pt x="2336" y="935"/>
                    <a:pt x="1835" y="701"/>
                  </a:cubicBezTo>
                  <a:cubicBezTo>
                    <a:pt x="1669" y="868"/>
                    <a:pt x="1535" y="1068"/>
                    <a:pt x="1435" y="1201"/>
                  </a:cubicBezTo>
                  <a:cubicBezTo>
                    <a:pt x="1635" y="1435"/>
                    <a:pt x="1802" y="1668"/>
                    <a:pt x="1969" y="1935"/>
                  </a:cubicBezTo>
                  <a:cubicBezTo>
                    <a:pt x="1702" y="1768"/>
                    <a:pt x="1435" y="1668"/>
                    <a:pt x="1168" y="1535"/>
                  </a:cubicBezTo>
                  <a:cubicBezTo>
                    <a:pt x="835" y="2002"/>
                    <a:pt x="601" y="2536"/>
                    <a:pt x="334" y="3103"/>
                  </a:cubicBezTo>
                  <a:cubicBezTo>
                    <a:pt x="501" y="3203"/>
                    <a:pt x="668" y="3336"/>
                    <a:pt x="801" y="3470"/>
                  </a:cubicBezTo>
                  <a:cubicBezTo>
                    <a:pt x="601" y="3436"/>
                    <a:pt x="434" y="3370"/>
                    <a:pt x="201" y="3370"/>
                  </a:cubicBezTo>
                  <a:cubicBezTo>
                    <a:pt x="101" y="3503"/>
                    <a:pt x="34" y="3636"/>
                    <a:pt x="1" y="3770"/>
                  </a:cubicBezTo>
                  <a:cubicBezTo>
                    <a:pt x="1335" y="3837"/>
                    <a:pt x="2669" y="4304"/>
                    <a:pt x="3904" y="5071"/>
                  </a:cubicBezTo>
                  <a:cubicBezTo>
                    <a:pt x="4637" y="5504"/>
                    <a:pt x="5305" y="6072"/>
                    <a:pt x="5938" y="6672"/>
                  </a:cubicBezTo>
                  <a:cubicBezTo>
                    <a:pt x="6606" y="7406"/>
                    <a:pt x="7139" y="8306"/>
                    <a:pt x="7840" y="8974"/>
                  </a:cubicBezTo>
                  <a:cubicBezTo>
                    <a:pt x="7873" y="9007"/>
                    <a:pt x="7940" y="9074"/>
                    <a:pt x="7973" y="9074"/>
                  </a:cubicBezTo>
                  <a:cubicBezTo>
                    <a:pt x="8140" y="9074"/>
                    <a:pt x="8140" y="8807"/>
                    <a:pt x="8107" y="8607"/>
                  </a:cubicBezTo>
                  <a:cubicBezTo>
                    <a:pt x="7206" y="5104"/>
                    <a:pt x="5171" y="1735"/>
                    <a:pt x="25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8"/>
            <p:cNvSpPr/>
            <p:nvPr/>
          </p:nvSpPr>
          <p:spPr>
            <a:xfrm>
              <a:off x="5479925" y="3768975"/>
              <a:ext cx="268550" cy="243525"/>
            </a:xfrm>
            <a:custGeom>
              <a:rect b="b" l="l" r="r" t="t"/>
              <a:pathLst>
                <a:path extrusionOk="0" h="9741" w="10742">
                  <a:moveTo>
                    <a:pt x="7906" y="0"/>
                  </a:moveTo>
                  <a:cubicBezTo>
                    <a:pt x="4403" y="1802"/>
                    <a:pt x="1535" y="5404"/>
                    <a:pt x="67" y="9240"/>
                  </a:cubicBezTo>
                  <a:cubicBezTo>
                    <a:pt x="34" y="9474"/>
                    <a:pt x="0" y="9741"/>
                    <a:pt x="200" y="9741"/>
                  </a:cubicBezTo>
                  <a:cubicBezTo>
                    <a:pt x="234" y="9741"/>
                    <a:pt x="334" y="9707"/>
                    <a:pt x="367" y="9674"/>
                  </a:cubicBezTo>
                  <a:cubicBezTo>
                    <a:pt x="1334" y="8907"/>
                    <a:pt x="2135" y="7973"/>
                    <a:pt x="3036" y="7206"/>
                  </a:cubicBezTo>
                  <a:cubicBezTo>
                    <a:pt x="3870" y="6505"/>
                    <a:pt x="4737" y="5971"/>
                    <a:pt x="5704" y="5504"/>
                  </a:cubicBezTo>
                  <a:cubicBezTo>
                    <a:pt x="7305" y="4737"/>
                    <a:pt x="9040" y="4304"/>
                    <a:pt x="10741" y="4237"/>
                  </a:cubicBezTo>
                  <a:cubicBezTo>
                    <a:pt x="10708" y="4070"/>
                    <a:pt x="10674" y="3970"/>
                    <a:pt x="10641" y="3837"/>
                  </a:cubicBezTo>
                  <a:cubicBezTo>
                    <a:pt x="10374" y="3837"/>
                    <a:pt x="10141" y="3837"/>
                    <a:pt x="9874" y="3870"/>
                  </a:cubicBezTo>
                  <a:lnTo>
                    <a:pt x="10508" y="3503"/>
                  </a:lnTo>
                  <a:cubicBezTo>
                    <a:pt x="10241" y="2903"/>
                    <a:pt x="9974" y="2335"/>
                    <a:pt x="9574" y="1802"/>
                  </a:cubicBezTo>
                  <a:cubicBezTo>
                    <a:pt x="9240" y="1868"/>
                    <a:pt x="8873" y="2002"/>
                    <a:pt x="8540" y="2169"/>
                  </a:cubicBezTo>
                  <a:lnTo>
                    <a:pt x="9307" y="1401"/>
                  </a:lnTo>
                  <a:cubicBezTo>
                    <a:pt x="9140" y="1201"/>
                    <a:pt x="8973" y="1001"/>
                    <a:pt x="8806" y="834"/>
                  </a:cubicBezTo>
                  <a:cubicBezTo>
                    <a:pt x="8073" y="1035"/>
                    <a:pt x="7405" y="1301"/>
                    <a:pt x="6738" y="1568"/>
                  </a:cubicBezTo>
                  <a:cubicBezTo>
                    <a:pt x="7239" y="1068"/>
                    <a:pt x="7739" y="668"/>
                    <a:pt x="8339" y="334"/>
                  </a:cubicBezTo>
                  <a:cubicBezTo>
                    <a:pt x="8206" y="201"/>
                    <a:pt x="8039" y="134"/>
                    <a:pt x="79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8"/>
            <p:cNvSpPr/>
            <p:nvPr/>
          </p:nvSpPr>
          <p:spPr>
            <a:xfrm>
              <a:off x="5483250" y="3890725"/>
              <a:ext cx="256875" cy="121325"/>
            </a:xfrm>
            <a:custGeom>
              <a:rect b="b" l="l" r="r" t="t"/>
              <a:pathLst>
                <a:path extrusionOk="0" h="4853" w="10275">
                  <a:moveTo>
                    <a:pt x="10008" y="1"/>
                  </a:moveTo>
                  <a:cubicBezTo>
                    <a:pt x="6739" y="134"/>
                    <a:pt x="3069" y="1935"/>
                    <a:pt x="267" y="4437"/>
                  </a:cubicBezTo>
                  <a:cubicBezTo>
                    <a:pt x="167" y="4537"/>
                    <a:pt x="1" y="4771"/>
                    <a:pt x="101" y="4837"/>
                  </a:cubicBezTo>
                  <a:cubicBezTo>
                    <a:pt x="123" y="4849"/>
                    <a:pt x="145" y="4852"/>
                    <a:pt x="166" y="4852"/>
                  </a:cubicBezTo>
                  <a:cubicBezTo>
                    <a:pt x="208" y="4852"/>
                    <a:pt x="245" y="4837"/>
                    <a:pt x="267" y="4837"/>
                  </a:cubicBezTo>
                  <a:cubicBezTo>
                    <a:pt x="1268" y="4637"/>
                    <a:pt x="2236" y="4137"/>
                    <a:pt x="3236" y="3870"/>
                  </a:cubicBezTo>
                  <a:cubicBezTo>
                    <a:pt x="4104" y="3670"/>
                    <a:pt x="5038" y="3536"/>
                    <a:pt x="5871" y="3536"/>
                  </a:cubicBezTo>
                  <a:cubicBezTo>
                    <a:pt x="7339" y="3536"/>
                    <a:pt x="8740" y="3837"/>
                    <a:pt x="9908" y="4437"/>
                  </a:cubicBezTo>
                  <a:cubicBezTo>
                    <a:pt x="9941" y="4304"/>
                    <a:pt x="10008" y="4170"/>
                    <a:pt x="10041" y="4003"/>
                  </a:cubicBezTo>
                  <a:cubicBezTo>
                    <a:pt x="9874" y="3937"/>
                    <a:pt x="9674" y="3870"/>
                    <a:pt x="9507" y="3803"/>
                  </a:cubicBezTo>
                  <a:cubicBezTo>
                    <a:pt x="9674" y="3803"/>
                    <a:pt x="9874" y="3770"/>
                    <a:pt x="10074" y="3770"/>
                  </a:cubicBezTo>
                  <a:cubicBezTo>
                    <a:pt x="10208" y="3170"/>
                    <a:pt x="10275" y="2602"/>
                    <a:pt x="10275" y="2035"/>
                  </a:cubicBezTo>
                  <a:cubicBezTo>
                    <a:pt x="10008" y="1969"/>
                    <a:pt x="9708" y="1902"/>
                    <a:pt x="9407" y="1902"/>
                  </a:cubicBezTo>
                  <a:cubicBezTo>
                    <a:pt x="9708" y="1802"/>
                    <a:pt x="10008" y="1668"/>
                    <a:pt x="10275" y="1568"/>
                  </a:cubicBezTo>
                  <a:cubicBezTo>
                    <a:pt x="10275" y="1368"/>
                    <a:pt x="10275" y="1168"/>
                    <a:pt x="10241" y="968"/>
                  </a:cubicBezTo>
                  <a:cubicBezTo>
                    <a:pt x="9674" y="835"/>
                    <a:pt x="9074" y="801"/>
                    <a:pt x="8507" y="801"/>
                  </a:cubicBezTo>
                  <a:cubicBezTo>
                    <a:pt x="9040" y="568"/>
                    <a:pt x="9574" y="468"/>
                    <a:pt x="10108" y="434"/>
                  </a:cubicBezTo>
                  <a:cubicBezTo>
                    <a:pt x="10074" y="301"/>
                    <a:pt x="10041" y="134"/>
                    <a:pt x="100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8"/>
            <p:cNvSpPr/>
            <p:nvPr/>
          </p:nvSpPr>
          <p:spPr>
            <a:xfrm>
              <a:off x="5560800" y="3953275"/>
              <a:ext cx="145125" cy="24200"/>
            </a:xfrm>
            <a:custGeom>
              <a:rect b="b" l="l" r="r" t="t"/>
              <a:pathLst>
                <a:path extrusionOk="0" fill="none" h="968" w="5805">
                  <a:moveTo>
                    <a:pt x="1" y="968"/>
                  </a:moveTo>
                  <a:cubicBezTo>
                    <a:pt x="1835" y="201"/>
                    <a:pt x="3904" y="0"/>
                    <a:pt x="5805" y="301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8"/>
            <p:cNvSpPr/>
            <p:nvPr/>
          </p:nvSpPr>
          <p:spPr>
            <a:xfrm>
              <a:off x="5633350" y="3932425"/>
              <a:ext cx="48400" cy="8375"/>
            </a:xfrm>
            <a:custGeom>
              <a:rect b="b" l="l" r="r" t="t"/>
              <a:pathLst>
                <a:path extrusionOk="0" fill="none" h="335" w="1936">
                  <a:moveTo>
                    <a:pt x="1" y="334"/>
                  </a:moveTo>
                  <a:cubicBezTo>
                    <a:pt x="601" y="101"/>
                    <a:pt x="1268" y="0"/>
                    <a:pt x="1936" y="34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8"/>
            <p:cNvSpPr/>
            <p:nvPr/>
          </p:nvSpPr>
          <p:spPr>
            <a:xfrm>
              <a:off x="5500775" y="3844025"/>
              <a:ext cx="149300" cy="145125"/>
            </a:xfrm>
            <a:custGeom>
              <a:rect b="b" l="l" r="r" t="t"/>
              <a:pathLst>
                <a:path extrusionOk="0" fill="none" h="5805" w="5972">
                  <a:moveTo>
                    <a:pt x="0" y="5805"/>
                  </a:moveTo>
                  <a:cubicBezTo>
                    <a:pt x="1201" y="3236"/>
                    <a:pt x="3369" y="1135"/>
                    <a:pt x="5971" y="1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8"/>
            <p:cNvSpPr/>
            <p:nvPr/>
          </p:nvSpPr>
          <p:spPr>
            <a:xfrm>
              <a:off x="5492425" y="3755625"/>
              <a:ext cx="25050" cy="191000"/>
            </a:xfrm>
            <a:custGeom>
              <a:rect b="b" l="l" r="r" t="t"/>
              <a:pathLst>
                <a:path extrusionOk="0" fill="none" h="7640" w="1002">
                  <a:moveTo>
                    <a:pt x="1001" y="1"/>
                  </a:moveTo>
                  <a:cubicBezTo>
                    <a:pt x="334" y="2503"/>
                    <a:pt x="1" y="5071"/>
                    <a:pt x="1" y="7640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8"/>
            <p:cNvSpPr/>
            <p:nvPr/>
          </p:nvSpPr>
          <p:spPr>
            <a:xfrm>
              <a:off x="5522450" y="3798150"/>
              <a:ext cx="8350" cy="42575"/>
            </a:xfrm>
            <a:custGeom>
              <a:rect b="b" l="l" r="r" t="t"/>
              <a:pathLst>
                <a:path extrusionOk="0" fill="none" h="1703" w="334">
                  <a:moveTo>
                    <a:pt x="334" y="1"/>
                  </a:moveTo>
                  <a:cubicBezTo>
                    <a:pt x="134" y="535"/>
                    <a:pt x="0" y="1135"/>
                    <a:pt x="34" y="1702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8"/>
            <p:cNvSpPr/>
            <p:nvPr/>
          </p:nvSpPr>
          <p:spPr>
            <a:xfrm>
              <a:off x="5585825" y="3766475"/>
              <a:ext cx="23375" cy="49225"/>
            </a:xfrm>
            <a:custGeom>
              <a:rect b="b" l="l" r="r" t="t"/>
              <a:pathLst>
                <a:path extrusionOk="0" fill="none" h="1969" w="935">
                  <a:moveTo>
                    <a:pt x="935" y="0"/>
                  </a:moveTo>
                  <a:cubicBezTo>
                    <a:pt x="501" y="601"/>
                    <a:pt x="234" y="1268"/>
                    <a:pt x="1" y="1968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8"/>
            <p:cNvSpPr/>
            <p:nvPr/>
          </p:nvSpPr>
          <p:spPr>
            <a:xfrm>
              <a:off x="5409875" y="3776475"/>
              <a:ext cx="60900" cy="106775"/>
            </a:xfrm>
            <a:custGeom>
              <a:rect b="b" l="l" r="r" t="t"/>
              <a:pathLst>
                <a:path extrusionOk="0" fill="none" h="4271" w="2436">
                  <a:moveTo>
                    <a:pt x="0" y="1"/>
                  </a:moveTo>
                  <a:cubicBezTo>
                    <a:pt x="1134" y="1202"/>
                    <a:pt x="1968" y="2703"/>
                    <a:pt x="2435" y="4270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8"/>
            <p:cNvSpPr/>
            <p:nvPr/>
          </p:nvSpPr>
          <p:spPr>
            <a:xfrm>
              <a:off x="5327300" y="3861550"/>
              <a:ext cx="77600" cy="46725"/>
            </a:xfrm>
            <a:custGeom>
              <a:rect b="b" l="l" r="r" t="t"/>
              <a:pathLst>
                <a:path extrusionOk="0" fill="none" h="1869" w="3104">
                  <a:moveTo>
                    <a:pt x="1" y="0"/>
                  </a:moveTo>
                  <a:cubicBezTo>
                    <a:pt x="1135" y="434"/>
                    <a:pt x="2236" y="1034"/>
                    <a:pt x="3103" y="1868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8"/>
            <p:cNvSpPr/>
            <p:nvPr/>
          </p:nvSpPr>
          <p:spPr>
            <a:xfrm>
              <a:off x="5402350" y="3877375"/>
              <a:ext cx="66750" cy="108450"/>
            </a:xfrm>
            <a:custGeom>
              <a:rect b="b" l="l" r="r" t="t"/>
              <a:pathLst>
                <a:path extrusionOk="0" fill="none" h="4338" w="2670">
                  <a:moveTo>
                    <a:pt x="1" y="1"/>
                  </a:moveTo>
                  <a:cubicBezTo>
                    <a:pt x="1168" y="1235"/>
                    <a:pt x="2102" y="2703"/>
                    <a:pt x="2670" y="4337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8"/>
            <p:cNvSpPr/>
            <p:nvPr/>
          </p:nvSpPr>
          <p:spPr>
            <a:xfrm>
              <a:off x="5535800" y="3462075"/>
              <a:ext cx="251850" cy="1567000"/>
            </a:xfrm>
            <a:custGeom>
              <a:rect b="b" l="l" r="r" t="t"/>
              <a:pathLst>
                <a:path extrusionOk="0" fill="none" h="62680" w="10074">
                  <a:moveTo>
                    <a:pt x="234" y="1"/>
                  </a:moveTo>
                  <a:cubicBezTo>
                    <a:pt x="10074" y="18114"/>
                    <a:pt x="10074" y="41030"/>
                    <a:pt x="0" y="62679"/>
                  </a:cubicBezTo>
                </a:path>
              </a:pathLst>
            </a:custGeom>
            <a:noFill/>
            <a:ln cap="flat" cmpd="sng" w="50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8"/>
            <p:cNvSpPr/>
            <p:nvPr/>
          </p:nvSpPr>
          <p:spPr>
            <a:xfrm>
              <a:off x="5068800" y="2869175"/>
              <a:ext cx="479425" cy="622000"/>
            </a:xfrm>
            <a:custGeom>
              <a:rect b="b" l="l" r="r" t="t"/>
              <a:pathLst>
                <a:path extrusionOk="0" h="24880" w="19177">
                  <a:moveTo>
                    <a:pt x="9640" y="0"/>
                  </a:moveTo>
                  <a:cubicBezTo>
                    <a:pt x="9307" y="67"/>
                    <a:pt x="7439" y="400"/>
                    <a:pt x="7105" y="534"/>
                  </a:cubicBezTo>
                  <a:cubicBezTo>
                    <a:pt x="8106" y="1635"/>
                    <a:pt x="8940" y="2835"/>
                    <a:pt x="9640" y="4136"/>
                  </a:cubicBezTo>
                  <a:cubicBezTo>
                    <a:pt x="8439" y="3002"/>
                    <a:pt x="7172" y="1968"/>
                    <a:pt x="5904" y="1001"/>
                  </a:cubicBezTo>
                  <a:cubicBezTo>
                    <a:pt x="5437" y="1201"/>
                    <a:pt x="5004" y="1401"/>
                    <a:pt x="4570" y="1668"/>
                  </a:cubicBezTo>
                  <a:cubicBezTo>
                    <a:pt x="4970" y="2335"/>
                    <a:pt x="5337" y="3002"/>
                    <a:pt x="5738" y="3703"/>
                  </a:cubicBezTo>
                  <a:cubicBezTo>
                    <a:pt x="5104" y="3136"/>
                    <a:pt x="4437" y="2635"/>
                    <a:pt x="3769" y="2168"/>
                  </a:cubicBezTo>
                  <a:cubicBezTo>
                    <a:pt x="2735" y="2869"/>
                    <a:pt x="1768" y="3703"/>
                    <a:pt x="934" y="4670"/>
                  </a:cubicBezTo>
                  <a:cubicBezTo>
                    <a:pt x="1301" y="5037"/>
                    <a:pt x="1635" y="5471"/>
                    <a:pt x="2002" y="5871"/>
                  </a:cubicBezTo>
                  <a:cubicBezTo>
                    <a:pt x="1501" y="5571"/>
                    <a:pt x="1001" y="5371"/>
                    <a:pt x="500" y="5170"/>
                  </a:cubicBezTo>
                  <a:cubicBezTo>
                    <a:pt x="334" y="5337"/>
                    <a:pt x="167" y="5604"/>
                    <a:pt x="0" y="5838"/>
                  </a:cubicBezTo>
                  <a:cubicBezTo>
                    <a:pt x="5170" y="9373"/>
                    <a:pt x="16812" y="22383"/>
                    <a:pt x="18347" y="24551"/>
                  </a:cubicBezTo>
                  <a:cubicBezTo>
                    <a:pt x="18447" y="24684"/>
                    <a:pt x="18513" y="24818"/>
                    <a:pt x="18647" y="24851"/>
                  </a:cubicBezTo>
                  <a:cubicBezTo>
                    <a:pt x="18690" y="24871"/>
                    <a:pt x="18730" y="24880"/>
                    <a:pt x="18768" y="24880"/>
                  </a:cubicBezTo>
                  <a:cubicBezTo>
                    <a:pt x="19050" y="24880"/>
                    <a:pt x="19177" y="24371"/>
                    <a:pt x="19147" y="24017"/>
                  </a:cubicBezTo>
                  <a:cubicBezTo>
                    <a:pt x="18280" y="15645"/>
                    <a:pt x="15011" y="7372"/>
                    <a:pt x="96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8"/>
            <p:cNvSpPr/>
            <p:nvPr/>
          </p:nvSpPr>
          <p:spPr>
            <a:xfrm>
              <a:off x="4962875" y="2951725"/>
              <a:ext cx="585450" cy="539700"/>
            </a:xfrm>
            <a:custGeom>
              <a:rect b="b" l="l" r="r" t="t"/>
              <a:pathLst>
                <a:path extrusionOk="0" h="21588" w="23418">
                  <a:moveTo>
                    <a:pt x="7740" y="0"/>
                  </a:moveTo>
                  <a:cubicBezTo>
                    <a:pt x="7406" y="167"/>
                    <a:pt x="5738" y="1001"/>
                    <a:pt x="5471" y="1168"/>
                  </a:cubicBezTo>
                  <a:cubicBezTo>
                    <a:pt x="6706" y="1968"/>
                    <a:pt x="7840" y="2869"/>
                    <a:pt x="8840" y="3970"/>
                  </a:cubicBezTo>
                  <a:cubicBezTo>
                    <a:pt x="7373" y="3203"/>
                    <a:pt x="5872" y="2536"/>
                    <a:pt x="4371" y="1968"/>
                  </a:cubicBezTo>
                  <a:cubicBezTo>
                    <a:pt x="4004" y="2302"/>
                    <a:pt x="3637" y="2636"/>
                    <a:pt x="3303" y="2936"/>
                  </a:cubicBezTo>
                  <a:cubicBezTo>
                    <a:pt x="3870" y="3503"/>
                    <a:pt x="4404" y="4037"/>
                    <a:pt x="4971" y="4604"/>
                  </a:cubicBezTo>
                  <a:cubicBezTo>
                    <a:pt x="4204" y="4237"/>
                    <a:pt x="3470" y="3903"/>
                    <a:pt x="2669" y="3670"/>
                  </a:cubicBezTo>
                  <a:cubicBezTo>
                    <a:pt x="1835" y="4604"/>
                    <a:pt x="1168" y="5671"/>
                    <a:pt x="635" y="6839"/>
                  </a:cubicBezTo>
                  <a:lnTo>
                    <a:pt x="2002" y="7706"/>
                  </a:lnTo>
                  <a:cubicBezTo>
                    <a:pt x="1468" y="7572"/>
                    <a:pt x="901" y="7472"/>
                    <a:pt x="368" y="7406"/>
                  </a:cubicBezTo>
                  <a:cubicBezTo>
                    <a:pt x="201" y="7673"/>
                    <a:pt x="134" y="7906"/>
                    <a:pt x="1" y="8206"/>
                  </a:cubicBezTo>
                  <a:cubicBezTo>
                    <a:pt x="5905" y="10241"/>
                    <a:pt x="20582" y="19714"/>
                    <a:pt x="22650" y="21382"/>
                  </a:cubicBezTo>
                  <a:cubicBezTo>
                    <a:pt x="22750" y="21482"/>
                    <a:pt x="22884" y="21549"/>
                    <a:pt x="23017" y="21582"/>
                  </a:cubicBezTo>
                  <a:cubicBezTo>
                    <a:pt x="23038" y="21586"/>
                    <a:pt x="23058" y="21588"/>
                    <a:pt x="23076" y="21588"/>
                  </a:cubicBezTo>
                  <a:cubicBezTo>
                    <a:pt x="23417" y="21588"/>
                    <a:pt x="23409" y="21028"/>
                    <a:pt x="23251" y="20648"/>
                  </a:cubicBezTo>
                  <a:cubicBezTo>
                    <a:pt x="20182" y="12743"/>
                    <a:pt x="14878" y="5671"/>
                    <a:pt x="77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8"/>
            <p:cNvSpPr/>
            <p:nvPr/>
          </p:nvSpPr>
          <p:spPr>
            <a:xfrm>
              <a:off x="5380675" y="2846650"/>
              <a:ext cx="321925" cy="636925"/>
            </a:xfrm>
            <a:custGeom>
              <a:rect b="b" l="l" r="r" t="t"/>
              <a:pathLst>
                <a:path extrusionOk="0" h="25477" w="12877">
                  <a:moveTo>
                    <a:pt x="4637" y="0"/>
                  </a:moveTo>
                  <a:cubicBezTo>
                    <a:pt x="3970" y="1268"/>
                    <a:pt x="3403" y="2602"/>
                    <a:pt x="2969" y="4003"/>
                  </a:cubicBezTo>
                  <a:cubicBezTo>
                    <a:pt x="2836" y="2602"/>
                    <a:pt x="2903" y="1268"/>
                    <a:pt x="3203" y="0"/>
                  </a:cubicBezTo>
                  <a:lnTo>
                    <a:pt x="3203" y="0"/>
                  </a:lnTo>
                  <a:cubicBezTo>
                    <a:pt x="2803" y="34"/>
                    <a:pt x="2402" y="34"/>
                    <a:pt x="2035" y="67"/>
                  </a:cubicBezTo>
                  <a:cubicBezTo>
                    <a:pt x="1" y="7673"/>
                    <a:pt x="1735" y="17046"/>
                    <a:pt x="5838" y="24785"/>
                  </a:cubicBezTo>
                  <a:cubicBezTo>
                    <a:pt x="5996" y="25100"/>
                    <a:pt x="6339" y="25477"/>
                    <a:pt x="6608" y="25477"/>
                  </a:cubicBezTo>
                  <a:cubicBezTo>
                    <a:pt x="6681" y="25477"/>
                    <a:pt x="6749" y="25449"/>
                    <a:pt x="6806" y="25385"/>
                  </a:cubicBezTo>
                  <a:cubicBezTo>
                    <a:pt x="6872" y="25285"/>
                    <a:pt x="6939" y="25118"/>
                    <a:pt x="6939" y="25018"/>
                  </a:cubicBezTo>
                  <a:cubicBezTo>
                    <a:pt x="7072" y="22583"/>
                    <a:pt x="6572" y="20081"/>
                    <a:pt x="6705" y="17680"/>
                  </a:cubicBezTo>
                  <a:cubicBezTo>
                    <a:pt x="6839" y="15511"/>
                    <a:pt x="7206" y="13410"/>
                    <a:pt x="7806" y="11409"/>
                  </a:cubicBezTo>
                  <a:cubicBezTo>
                    <a:pt x="8840" y="8006"/>
                    <a:pt x="10608" y="4904"/>
                    <a:pt x="12877" y="2435"/>
                  </a:cubicBezTo>
                  <a:cubicBezTo>
                    <a:pt x="12610" y="2269"/>
                    <a:pt x="12309" y="2102"/>
                    <a:pt x="12009" y="1902"/>
                  </a:cubicBezTo>
                  <a:cubicBezTo>
                    <a:pt x="11642" y="2235"/>
                    <a:pt x="11342" y="2602"/>
                    <a:pt x="11042" y="3036"/>
                  </a:cubicBezTo>
                  <a:cubicBezTo>
                    <a:pt x="11142" y="2569"/>
                    <a:pt x="11209" y="2069"/>
                    <a:pt x="11342" y="1602"/>
                  </a:cubicBezTo>
                  <a:cubicBezTo>
                    <a:pt x="10008" y="1034"/>
                    <a:pt x="8674" y="601"/>
                    <a:pt x="7306" y="334"/>
                  </a:cubicBezTo>
                  <a:cubicBezTo>
                    <a:pt x="6906" y="934"/>
                    <a:pt x="6639" y="1602"/>
                    <a:pt x="6372" y="2335"/>
                  </a:cubicBezTo>
                  <a:cubicBezTo>
                    <a:pt x="6305" y="1602"/>
                    <a:pt x="6238" y="868"/>
                    <a:pt x="6238" y="167"/>
                  </a:cubicBezTo>
                  <a:cubicBezTo>
                    <a:pt x="5705" y="67"/>
                    <a:pt x="5171" y="34"/>
                    <a:pt x="46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8"/>
            <p:cNvSpPr/>
            <p:nvPr/>
          </p:nvSpPr>
          <p:spPr>
            <a:xfrm>
              <a:off x="5548300" y="3004250"/>
              <a:ext cx="407825" cy="475375"/>
            </a:xfrm>
            <a:custGeom>
              <a:rect b="b" l="l" r="r" t="t"/>
              <a:pathLst>
                <a:path extrusionOk="0" h="19015" w="16313">
                  <a:moveTo>
                    <a:pt x="11142" y="1"/>
                  </a:moveTo>
                  <a:cubicBezTo>
                    <a:pt x="5805" y="3603"/>
                    <a:pt x="1802" y="10608"/>
                    <a:pt x="101" y="18080"/>
                  </a:cubicBezTo>
                  <a:cubicBezTo>
                    <a:pt x="0" y="18447"/>
                    <a:pt x="67" y="19014"/>
                    <a:pt x="334" y="19014"/>
                  </a:cubicBezTo>
                  <a:cubicBezTo>
                    <a:pt x="434" y="19014"/>
                    <a:pt x="501" y="18948"/>
                    <a:pt x="601" y="18848"/>
                  </a:cubicBezTo>
                  <a:cubicBezTo>
                    <a:pt x="2002" y="17447"/>
                    <a:pt x="3069" y="15512"/>
                    <a:pt x="4437" y="14078"/>
                  </a:cubicBezTo>
                  <a:cubicBezTo>
                    <a:pt x="5638" y="12743"/>
                    <a:pt x="7005" y="11643"/>
                    <a:pt x="8440" y="10742"/>
                  </a:cubicBezTo>
                  <a:cubicBezTo>
                    <a:pt x="10908" y="9174"/>
                    <a:pt x="13610" y="8307"/>
                    <a:pt x="16312" y="8140"/>
                  </a:cubicBezTo>
                  <a:cubicBezTo>
                    <a:pt x="16245" y="7873"/>
                    <a:pt x="16112" y="7606"/>
                    <a:pt x="16045" y="7339"/>
                  </a:cubicBezTo>
                  <a:cubicBezTo>
                    <a:pt x="15678" y="7339"/>
                    <a:pt x="15278" y="7406"/>
                    <a:pt x="14878" y="7473"/>
                  </a:cubicBezTo>
                  <a:cubicBezTo>
                    <a:pt x="15211" y="7173"/>
                    <a:pt x="15512" y="6973"/>
                    <a:pt x="15845" y="6739"/>
                  </a:cubicBezTo>
                  <a:cubicBezTo>
                    <a:pt x="15345" y="5572"/>
                    <a:pt x="14778" y="4437"/>
                    <a:pt x="14111" y="3437"/>
                  </a:cubicBezTo>
                  <a:cubicBezTo>
                    <a:pt x="13577" y="3603"/>
                    <a:pt x="13010" y="3837"/>
                    <a:pt x="12476" y="4137"/>
                  </a:cubicBezTo>
                  <a:cubicBezTo>
                    <a:pt x="12810" y="3637"/>
                    <a:pt x="13177" y="3136"/>
                    <a:pt x="13577" y="2669"/>
                  </a:cubicBezTo>
                  <a:cubicBezTo>
                    <a:pt x="13277" y="2303"/>
                    <a:pt x="12976" y="1936"/>
                    <a:pt x="12676" y="1602"/>
                  </a:cubicBezTo>
                  <a:cubicBezTo>
                    <a:pt x="11642" y="1969"/>
                    <a:pt x="10541" y="2503"/>
                    <a:pt x="9541" y="3103"/>
                  </a:cubicBezTo>
                  <a:cubicBezTo>
                    <a:pt x="10241" y="2136"/>
                    <a:pt x="10975" y="1302"/>
                    <a:pt x="11842" y="668"/>
                  </a:cubicBezTo>
                  <a:cubicBezTo>
                    <a:pt x="11642" y="435"/>
                    <a:pt x="11409" y="234"/>
                    <a:pt x="111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8"/>
            <p:cNvSpPr/>
            <p:nvPr/>
          </p:nvSpPr>
          <p:spPr>
            <a:xfrm>
              <a:off x="4910350" y="3209400"/>
              <a:ext cx="647150" cy="270650"/>
            </a:xfrm>
            <a:custGeom>
              <a:rect b="b" l="l" r="r" t="t"/>
              <a:pathLst>
                <a:path extrusionOk="0" h="10826" w="25886">
                  <a:moveTo>
                    <a:pt x="1268" y="1"/>
                  </a:moveTo>
                  <a:cubicBezTo>
                    <a:pt x="1134" y="334"/>
                    <a:pt x="1001" y="668"/>
                    <a:pt x="868" y="1035"/>
                  </a:cubicBezTo>
                  <a:cubicBezTo>
                    <a:pt x="2269" y="1102"/>
                    <a:pt x="3636" y="1368"/>
                    <a:pt x="5004" y="1802"/>
                  </a:cubicBezTo>
                  <a:cubicBezTo>
                    <a:pt x="3469" y="1902"/>
                    <a:pt x="1968" y="2069"/>
                    <a:pt x="501" y="2302"/>
                  </a:cubicBezTo>
                  <a:cubicBezTo>
                    <a:pt x="367" y="2803"/>
                    <a:pt x="300" y="3303"/>
                    <a:pt x="200" y="3870"/>
                  </a:cubicBezTo>
                  <a:cubicBezTo>
                    <a:pt x="968" y="4070"/>
                    <a:pt x="1668" y="4270"/>
                    <a:pt x="2369" y="4537"/>
                  </a:cubicBezTo>
                  <a:cubicBezTo>
                    <a:pt x="1601" y="4571"/>
                    <a:pt x="834" y="4704"/>
                    <a:pt x="100" y="4871"/>
                  </a:cubicBezTo>
                  <a:cubicBezTo>
                    <a:pt x="0" y="6205"/>
                    <a:pt x="34" y="7539"/>
                    <a:pt x="267" y="8907"/>
                  </a:cubicBezTo>
                  <a:cubicBezTo>
                    <a:pt x="767" y="8907"/>
                    <a:pt x="1268" y="8940"/>
                    <a:pt x="1802" y="8974"/>
                  </a:cubicBezTo>
                  <a:cubicBezTo>
                    <a:pt x="1301" y="9141"/>
                    <a:pt x="834" y="9374"/>
                    <a:pt x="367" y="9574"/>
                  </a:cubicBezTo>
                  <a:cubicBezTo>
                    <a:pt x="467" y="9941"/>
                    <a:pt x="567" y="10241"/>
                    <a:pt x="634" y="10542"/>
                  </a:cubicBezTo>
                  <a:cubicBezTo>
                    <a:pt x="3770" y="9041"/>
                    <a:pt x="7406" y="8207"/>
                    <a:pt x="11142" y="8107"/>
                  </a:cubicBezTo>
                  <a:cubicBezTo>
                    <a:pt x="11296" y="8104"/>
                    <a:pt x="11450" y="8103"/>
                    <a:pt x="11605" y="8103"/>
                  </a:cubicBezTo>
                  <a:cubicBezTo>
                    <a:pt x="13632" y="8103"/>
                    <a:pt x="15735" y="8307"/>
                    <a:pt x="17780" y="8740"/>
                  </a:cubicBezTo>
                  <a:cubicBezTo>
                    <a:pt x="20281" y="9241"/>
                    <a:pt x="22650" y="10341"/>
                    <a:pt x="25152" y="10775"/>
                  </a:cubicBezTo>
                  <a:cubicBezTo>
                    <a:pt x="25218" y="10808"/>
                    <a:pt x="25293" y="10825"/>
                    <a:pt x="25364" y="10825"/>
                  </a:cubicBezTo>
                  <a:cubicBezTo>
                    <a:pt x="25435" y="10825"/>
                    <a:pt x="25502" y="10808"/>
                    <a:pt x="25552" y="10775"/>
                  </a:cubicBezTo>
                  <a:cubicBezTo>
                    <a:pt x="25885" y="10608"/>
                    <a:pt x="25552" y="10041"/>
                    <a:pt x="25218" y="9741"/>
                  </a:cubicBezTo>
                  <a:cubicBezTo>
                    <a:pt x="18513" y="4037"/>
                    <a:pt x="9540" y="34"/>
                    <a:pt x="1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8"/>
            <p:cNvSpPr/>
            <p:nvPr/>
          </p:nvSpPr>
          <p:spPr>
            <a:xfrm>
              <a:off x="4967875" y="3434775"/>
              <a:ext cx="577125" cy="260000"/>
            </a:xfrm>
            <a:custGeom>
              <a:rect b="b" l="l" r="r" t="t"/>
              <a:pathLst>
                <a:path extrusionOk="0" h="10400" w="23085">
                  <a:moveTo>
                    <a:pt x="11714" y="0"/>
                  </a:moveTo>
                  <a:cubicBezTo>
                    <a:pt x="7419" y="0"/>
                    <a:pt x="3330" y="725"/>
                    <a:pt x="1" y="2260"/>
                  </a:cubicBezTo>
                  <a:cubicBezTo>
                    <a:pt x="101" y="2561"/>
                    <a:pt x="168" y="2894"/>
                    <a:pt x="268" y="3194"/>
                  </a:cubicBezTo>
                  <a:cubicBezTo>
                    <a:pt x="1302" y="2761"/>
                    <a:pt x="2436" y="2494"/>
                    <a:pt x="3637" y="2361"/>
                  </a:cubicBezTo>
                  <a:lnTo>
                    <a:pt x="3637" y="2361"/>
                  </a:lnTo>
                  <a:cubicBezTo>
                    <a:pt x="2536" y="2928"/>
                    <a:pt x="1535" y="3561"/>
                    <a:pt x="635" y="4262"/>
                  </a:cubicBezTo>
                  <a:cubicBezTo>
                    <a:pt x="801" y="4696"/>
                    <a:pt x="1002" y="5096"/>
                    <a:pt x="1202" y="5529"/>
                  </a:cubicBezTo>
                  <a:cubicBezTo>
                    <a:pt x="1836" y="5429"/>
                    <a:pt x="2469" y="5363"/>
                    <a:pt x="3136" y="5263"/>
                  </a:cubicBezTo>
                  <a:lnTo>
                    <a:pt x="3136" y="5263"/>
                  </a:lnTo>
                  <a:cubicBezTo>
                    <a:pt x="2603" y="5563"/>
                    <a:pt x="2102" y="5896"/>
                    <a:pt x="1635" y="6330"/>
                  </a:cubicBezTo>
                  <a:cubicBezTo>
                    <a:pt x="2202" y="7364"/>
                    <a:pt x="2970" y="8365"/>
                    <a:pt x="3804" y="9266"/>
                  </a:cubicBezTo>
                  <a:cubicBezTo>
                    <a:pt x="4171" y="9099"/>
                    <a:pt x="4537" y="8999"/>
                    <a:pt x="4971" y="8832"/>
                  </a:cubicBezTo>
                  <a:lnTo>
                    <a:pt x="4971" y="8832"/>
                  </a:lnTo>
                  <a:cubicBezTo>
                    <a:pt x="4704" y="9099"/>
                    <a:pt x="4471" y="9399"/>
                    <a:pt x="4271" y="9733"/>
                  </a:cubicBezTo>
                  <a:cubicBezTo>
                    <a:pt x="4437" y="9999"/>
                    <a:pt x="4638" y="10200"/>
                    <a:pt x="4838" y="10400"/>
                  </a:cubicBezTo>
                  <a:cubicBezTo>
                    <a:pt x="6339" y="8198"/>
                    <a:pt x="8540" y="6363"/>
                    <a:pt x="11209" y="4996"/>
                  </a:cubicBezTo>
                  <a:cubicBezTo>
                    <a:pt x="12777" y="4195"/>
                    <a:pt x="14478" y="3561"/>
                    <a:pt x="16313" y="3161"/>
                  </a:cubicBezTo>
                  <a:cubicBezTo>
                    <a:pt x="18347" y="2694"/>
                    <a:pt x="20649" y="2661"/>
                    <a:pt x="22650" y="2160"/>
                  </a:cubicBezTo>
                  <a:cubicBezTo>
                    <a:pt x="22784" y="2094"/>
                    <a:pt x="22884" y="2094"/>
                    <a:pt x="22951" y="2027"/>
                  </a:cubicBezTo>
                  <a:cubicBezTo>
                    <a:pt x="23084" y="1760"/>
                    <a:pt x="22550" y="1493"/>
                    <a:pt x="22183" y="1360"/>
                  </a:cubicBezTo>
                  <a:cubicBezTo>
                    <a:pt x="18751" y="468"/>
                    <a:pt x="15166" y="0"/>
                    <a:pt x="117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8"/>
            <p:cNvSpPr/>
            <p:nvPr/>
          </p:nvSpPr>
          <p:spPr>
            <a:xfrm>
              <a:off x="5184700" y="2636500"/>
              <a:ext cx="321100" cy="700525"/>
            </a:xfrm>
            <a:custGeom>
              <a:rect b="b" l="l" r="r" t="t"/>
              <a:pathLst>
                <a:path extrusionOk="0" h="28021" w="12844">
                  <a:moveTo>
                    <a:pt x="534" y="0"/>
                  </a:moveTo>
                  <a:lnTo>
                    <a:pt x="534" y="0"/>
                  </a:lnTo>
                  <a:cubicBezTo>
                    <a:pt x="1" y="8807"/>
                    <a:pt x="5305" y="21115"/>
                    <a:pt x="12610" y="28020"/>
                  </a:cubicBezTo>
                  <a:lnTo>
                    <a:pt x="12843" y="27787"/>
                  </a:lnTo>
                  <a:cubicBezTo>
                    <a:pt x="5605" y="20949"/>
                    <a:pt x="368" y="8773"/>
                    <a:pt x="935" y="67"/>
                  </a:cubicBezTo>
                  <a:lnTo>
                    <a:pt x="53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8"/>
            <p:cNvSpPr/>
            <p:nvPr/>
          </p:nvSpPr>
          <p:spPr>
            <a:xfrm>
              <a:off x="5171375" y="2608450"/>
              <a:ext cx="70075" cy="36950"/>
            </a:xfrm>
            <a:custGeom>
              <a:rect b="b" l="l" r="r" t="t"/>
              <a:pathLst>
                <a:path extrusionOk="0" h="1478" w="2803">
                  <a:moveTo>
                    <a:pt x="1061" y="0"/>
                  </a:moveTo>
                  <a:cubicBezTo>
                    <a:pt x="466" y="0"/>
                    <a:pt x="0" y="246"/>
                    <a:pt x="0" y="589"/>
                  </a:cubicBezTo>
                  <a:cubicBezTo>
                    <a:pt x="0" y="1022"/>
                    <a:pt x="634" y="1389"/>
                    <a:pt x="1401" y="1456"/>
                  </a:cubicBezTo>
                  <a:cubicBezTo>
                    <a:pt x="1511" y="1470"/>
                    <a:pt x="1618" y="1477"/>
                    <a:pt x="1720" y="1477"/>
                  </a:cubicBezTo>
                  <a:cubicBezTo>
                    <a:pt x="2336" y="1477"/>
                    <a:pt x="2802" y="1232"/>
                    <a:pt x="2802" y="889"/>
                  </a:cubicBezTo>
                  <a:cubicBezTo>
                    <a:pt x="2802" y="522"/>
                    <a:pt x="2168" y="88"/>
                    <a:pt x="1368" y="22"/>
                  </a:cubicBezTo>
                  <a:cubicBezTo>
                    <a:pt x="1263" y="7"/>
                    <a:pt x="1160" y="0"/>
                    <a:pt x="106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8"/>
            <p:cNvSpPr/>
            <p:nvPr/>
          </p:nvSpPr>
          <p:spPr>
            <a:xfrm>
              <a:off x="5105475" y="2744075"/>
              <a:ext cx="391975" cy="608800"/>
            </a:xfrm>
            <a:custGeom>
              <a:rect b="b" l="l" r="r" t="t"/>
              <a:pathLst>
                <a:path extrusionOk="0" h="24352" w="15679">
                  <a:moveTo>
                    <a:pt x="368" y="0"/>
                  </a:moveTo>
                  <a:lnTo>
                    <a:pt x="1" y="134"/>
                  </a:lnTo>
                  <a:cubicBezTo>
                    <a:pt x="2469" y="7773"/>
                    <a:pt x="7473" y="15678"/>
                    <a:pt x="15378" y="24351"/>
                  </a:cubicBezTo>
                  <a:lnTo>
                    <a:pt x="15679" y="24051"/>
                  </a:lnTo>
                  <a:cubicBezTo>
                    <a:pt x="7840" y="15411"/>
                    <a:pt x="2803" y="7539"/>
                    <a:pt x="3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8"/>
            <p:cNvSpPr/>
            <p:nvPr/>
          </p:nvSpPr>
          <p:spPr>
            <a:xfrm>
              <a:off x="5072125" y="2716625"/>
              <a:ext cx="73400" cy="39900"/>
            </a:xfrm>
            <a:custGeom>
              <a:rect b="b" l="l" r="r" t="t"/>
              <a:pathLst>
                <a:path extrusionOk="0" h="1596" w="2936">
                  <a:moveTo>
                    <a:pt x="1773" y="0"/>
                  </a:moveTo>
                  <a:cubicBezTo>
                    <a:pt x="1594" y="0"/>
                    <a:pt x="1401" y="21"/>
                    <a:pt x="1201" y="64"/>
                  </a:cubicBezTo>
                  <a:cubicBezTo>
                    <a:pt x="468" y="231"/>
                    <a:pt x="1" y="698"/>
                    <a:pt x="134" y="1098"/>
                  </a:cubicBezTo>
                  <a:cubicBezTo>
                    <a:pt x="258" y="1421"/>
                    <a:pt x="677" y="1596"/>
                    <a:pt x="1172" y="1596"/>
                  </a:cubicBezTo>
                  <a:cubicBezTo>
                    <a:pt x="1342" y="1596"/>
                    <a:pt x="1522" y="1575"/>
                    <a:pt x="1702" y="1532"/>
                  </a:cubicBezTo>
                  <a:cubicBezTo>
                    <a:pt x="2469" y="1365"/>
                    <a:pt x="2936" y="898"/>
                    <a:pt x="2803" y="465"/>
                  </a:cubicBezTo>
                  <a:cubicBezTo>
                    <a:pt x="2679" y="168"/>
                    <a:pt x="2282" y="0"/>
                    <a:pt x="177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8"/>
            <p:cNvSpPr/>
            <p:nvPr/>
          </p:nvSpPr>
          <p:spPr>
            <a:xfrm>
              <a:off x="5310625" y="2681525"/>
              <a:ext cx="196000" cy="654675"/>
            </a:xfrm>
            <a:custGeom>
              <a:rect b="b" l="l" r="r" t="t"/>
              <a:pathLst>
                <a:path extrusionOk="0" h="26187" w="7840">
                  <a:moveTo>
                    <a:pt x="2502" y="1"/>
                  </a:moveTo>
                  <a:lnTo>
                    <a:pt x="2502" y="1"/>
                  </a:lnTo>
                  <a:cubicBezTo>
                    <a:pt x="1" y="8874"/>
                    <a:pt x="1835" y="18414"/>
                    <a:pt x="7573" y="26186"/>
                  </a:cubicBezTo>
                  <a:lnTo>
                    <a:pt x="7840" y="25986"/>
                  </a:lnTo>
                  <a:cubicBezTo>
                    <a:pt x="2202" y="18314"/>
                    <a:pt x="434" y="8874"/>
                    <a:pt x="2869" y="134"/>
                  </a:cubicBezTo>
                  <a:lnTo>
                    <a:pt x="250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8"/>
            <p:cNvSpPr/>
            <p:nvPr/>
          </p:nvSpPr>
          <p:spPr>
            <a:xfrm>
              <a:off x="5347325" y="2654650"/>
              <a:ext cx="71750" cy="40175"/>
            </a:xfrm>
            <a:custGeom>
              <a:rect b="b" l="l" r="r" t="t"/>
              <a:pathLst>
                <a:path extrusionOk="0" h="1607" w="2870">
                  <a:moveTo>
                    <a:pt x="873" y="1"/>
                  </a:moveTo>
                  <a:cubicBezTo>
                    <a:pt x="435" y="1"/>
                    <a:pt x="102" y="158"/>
                    <a:pt x="34" y="408"/>
                  </a:cubicBezTo>
                  <a:cubicBezTo>
                    <a:pt x="0" y="775"/>
                    <a:pt x="534" y="1276"/>
                    <a:pt x="1301" y="1476"/>
                  </a:cubicBezTo>
                  <a:cubicBezTo>
                    <a:pt x="1550" y="1566"/>
                    <a:pt x="1791" y="1607"/>
                    <a:pt x="2004" y="1607"/>
                  </a:cubicBezTo>
                  <a:cubicBezTo>
                    <a:pt x="2422" y="1607"/>
                    <a:pt x="2736" y="1452"/>
                    <a:pt x="2802" y="1209"/>
                  </a:cubicBezTo>
                  <a:cubicBezTo>
                    <a:pt x="2869" y="775"/>
                    <a:pt x="2302" y="275"/>
                    <a:pt x="1535" y="108"/>
                  </a:cubicBezTo>
                  <a:cubicBezTo>
                    <a:pt x="1302" y="34"/>
                    <a:pt x="1077" y="1"/>
                    <a:pt x="87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8"/>
            <p:cNvSpPr/>
            <p:nvPr/>
          </p:nvSpPr>
          <p:spPr>
            <a:xfrm>
              <a:off x="4884500" y="3013425"/>
              <a:ext cx="538725" cy="372800"/>
            </a:xfrm>
            <a:custGeom>
              <a:rect b="b" l="l" r="r" t="t"/>
              <a:pathLst>
                <a:path extrusionOk="0" h="14912" w="21549">
                  <a:moveTo>
                    <a:pt x="100" y="1"/>
                  </a:moveTo>
                  <a:lnTo>
                    <a:pt x="0" y="368"/>
                  </a:lnTo>
                  <a:cubicBezTo>
                    <a:pt x="9307" y="2036"/>
                    <a:pt x="16278" y="6839"/>
                    <a:pt x="21215" y="14911"/>
                  </a:cubicBezTo>
                  <a:lnTo>
                    <a:pt x="21549" y="14745"/>
                  </a:lnTo>
                  <a:cubicBezTo>
                    <a:pt x="16512" y="6539"/>
                    <a:pt x="9507" y="1702"/>
                    <a:pt x="10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8"/>
            <p:cNvSpPr/>
            <p:nvPr/>
          </p:nvSpPr>
          <p:spPr>
            <a:xfrm>
              <a:off x="4854475" y="2982425"/>
              <a:ext cx="41725" cy="68700"/>
            </a:xfrm>
            <a:custGeom>
              <a:rect b="b" l="l" r="r" t="t"/>
              <a:pathLst>
                <a:path extrusionOk="0" h="2748" w="1669">
                  <a:moveTo>
                    <a:pt x="962" y="1"/>
                  </a:moveTo>
                  <a:cubicBezTo>
                    <a:pt x="584" y="1"/>
                    <a:pt x="196" y="484"/>
                    <a:pt x="134" y="1174"/>
                  </a:cubicBezTo>
                  <a:cubicBezTo>
                    <a:pt x="0" y="1941"/>
                    <a:pt x="234" y="2608"/>
                    <a:pt x="667" y="2742"/>
                  </a:cubicBezTo>
                  <a:cubicBezTo>
                    <a:pt x="691" y="2746"/>
                    <a:pt x="716" y="2748"/>
                    <a:pt x="740" y="2748"/>
                  </a:cubicBezTo>
                  <a:cubicBezTo>
                    <a:pt x="1118" y="2748"/>
                    <a:pt x="1505" y="2264"/>
                    <a:pt x="1568" y="1574"/>
                  </a:cubicBezTo>
                  <a:cubicBezTo>
                    <a:pt x="1668" y="807"/>
                    <a:pt x="1468" y="140"/>
                    <a:pt x="1034" y="7"/>
                  </a:cubicBezTo>
                  <a:cubicBezTo>
                    <a:pt x="1010" y="3"/>
                    <a:pt x="986" y="1"/>
                    <a:pt x="96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8"/>
            <p:cNvSpPr/>
            <p:nvPr/>
          </p:nvSpPr>
          <p:spPr>
            <a:xfrm>
              <a:off x="5280600" y="2794950"/>
              <a:ext cx="226025" cy="541250"/>
            </a:xfrm>
            <a:custGeom>
              <a:rect b="b" l="l" r="r" t="t"/>
              <a:pathLst>
                <a:path extrusionOk="0" h="21650" w="9041">
                  <a:moveTo>
                    <a:pt x="368" y="0"/>
                  </a:moveTo>
                  <a:lnTo>
                    <a:pt x="1" y="34"/>
                  </a:lnTo>
                  <a:cubicBezTo>
                    <a:pt x="668" y="7406"/>
                    <a:pt x="2369" y="13577"/>
                    <a:pt x="8774" y="21649"/>
                  </a:cubicBezTo>
                  <a:lnTo>
                    <a:pt x="9041" y="21382"/>
                  </a:lnTo>
                  <a:cubicBezTo>
                    <a:pt x="2736" y="13376"/>
                    <a:pt x="1068" y="7272"/>
                    <a:pt x="3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8"/>
            <p:cNvSpPr/>
            <p:nvPr/>
          </p:nvSpPr>
          <p:spPr>
            <a:xfrm>
              <a:off x="5251475" y="2769025"/>
              <a:ext cx="71650" cy="36850"/>
            </a:xfrm>
            <a:custGeom>
              <a:rect b="b" l="l" r="r" t="t"/>
              <a:pathLst>
                <a:path extrusionOk="0" h="1474" w="2866">
                  <a:moveTo>
                    <a:pt x="1243" y="0"/>
                  </a:moveTo>
                  <a:cubicBezTo>
                    <a:pt x="563" y="0"/>
                    <a:pt x="0" y="261"/>
                    <a:pt x="32" y="670"/>
                  </a:cubicBezTo>
                  <a:cubicBezTo>
                    <a:pt x="98" y="1071"/>
                    <a:pt x="699" y="1437"/>
                    <a:pt x="1499" y="1471"/>
                  </a:cubicBezTo>
                  <a:cubicBezTo>
                    <a:pt x="1538" y="1473"/>
                    <a:pt x="1577" y="1473"/>
                    <a:pt x="1615" y="1473"/>
                  </a:cubicBezTo>
                  <a:cubicBezTo>
                    <a:pt x="2326" y="1473"/>
                    <a:pt x="2865" y="1184"/>
                    <a:pt x="2834" y="804"/>
                  </a:cubicBezTo>
                  <a:cubicBezTo>
                    <a:pt x="2800" y="370"/>
                    <a:pt x="2167" y="3"/>
                    <a:pt x="1366" y="3"/>
                  </a:cubicBezTo>
                  <a:cubicBezTo>
                    <a:pt x="1325" y="1"/>
                    <a:pt x="1284" y="0"/>
                    <a:pt x="124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8"/>
            <p:cNvSpPr/>
            <p:nvPr/>
          </p:nvSpPr>
          <p:spPr>
            <a:xfrm>
              <a:off x="4992900" y="2956725"/>
              <a:ext cx="430325" cy="428675"/>
            </a:xfrm>
            <a:custGeom>
              <a:rect b="b" l="l" r="r" t="t"/>
              <a:pathLst>
                <a:path extrusionOk="0" h="17147" w="17213">
                  <a:moveTo>
                    <a:pt x="167" y="1"/>
                  </a:moveTo>
                  <a:lnTo>
                    <a:pt x="1" y="334"/>
                  </a:lnTo>
                  <a:cubicBezTo>
                    <a:pt x="8974" y="4504"/>
                    <a:pt x="14044" y="8240"/>
                    <a:pt x="16846" y="17146"/>
                  </a:cubicBezTo>
                  <a:lnTo>
                    <a:pt x="17213" y="17046"/>
                  </a:lnTo>
                  <a:cubicBezTo>
                    <a:pt x="14344" y="8006"/>
                    <a:pt x="9207" y="4204"/>
                    <a:pt x="16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8"/>
            <p:cNvSpPr/>
            <p:nvPr/>
          </p:nvSpPr>
          <p:spPr>
            <a:xfrm>
              <a:off x="4962050" y="2925025"/>
              <a:ext cx="47550" cy="63425"/>
            </a:xfrm>
            <a:custGeom>
              <a:rect b="b" l="l" r="r" t="t"/>
              <a:pathLst>
                <a:path extrusionOk="0" h="2537" w="1902">
                  <a:moveTo>
                    <a:pt x="1254" y="1"/>
                  </a:moveTo>
                  <a:cubicBezTo>
                    <a:pt x="902" y="1"/>
                    <a:pt x="509" y="365"/>
                    <a:pt x="267" y="902"/>
                  </a:cubicBezTo>
                  <a:cubicBezTo>
                    <a:pt x="0" y="1569"/>
                    <a:pt x="34" y="2269"/>
                    <a:pt x="401" y="2469"/>
                  </a:cubicBezTo>
                  <a:cubicBezTo>
                    <a:pt x="472" y="2515"/>
                    <a:pt x="552" y="2536"/>
                    <a:pt x="635" y="2536"/>
                  </a:cubicBezTo>
                  <a:cubicBezTo>
                    <a:pt x="978" y="2536"/>
                    <a:pt x="1387" y="2172"/>
                    <a:pt x="1602" y="1635"/>
                  </a:cubicBezTo>
                  <a:cubicBezTo>
                    <a:pt x="1902" y="968"/>
                    <a:pt x="1868" y="268"/>
                    <a:pt x="1501" y="68"/>
                  </a:cubicBezTo>
                  <a:cubicBezTo>
                    <a:pt x="1423" y="22"/>
                    <a:pt x="1340" y="1"/>
                    <a:pt x="125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8"/>
            <p:cNvSpPr/>
            <p:nvPr/>
          </p:nvSpPr>
          <p:spPr>
            <a:xfrm>
              <a:off x="5179700" y="3019275"/>
              <a:ext cx="376975" cy="475950"/>
            </a:xfrm>
            <a:custGeom>
              <a:rect b="b" l="l" r="r" t="t"/>
              <a:pathLst>
                <a:path extrusionOk="0" h="19038" w="15079">
                  <a:moveTo>
                    <a:pt x="7706" y="0"/>
                  </a:moveTo>
                  <a:cubicBezTo>
                    <a:pt x="7406" y="100"/>
                    <a:pt x="5972" y="434"/>
                    <a:pt x="5671" y="501"/>
                  </a:cubicBezTo>
                  <a:cubicBezTo>
                    <a:pt x="6472" y="1301"/>
                    <a:pt x="7139" y="2202"/>
                    <a:pt x="7673" y="3203"/>
                  </a:cubicBezTo>
                  <a:cubicBezTo>
                    <a:pt x="6705" y="2369"/>
                    <a:pt x="5705" y="1635"/>
                    <a:pt x="4704" y="934"/>
                  </a:cubicBezTo>
                  <a:cubicBezTo>
                    <a:pt x="4337" y="1068"/>
                    <a:pt x="4003" y="1301"/>
                    <a:pt x="3670" y="1501"/>
                  </a:cubicBezTo>
                  <a:cubicBezTo>
                    <a:pt x="4003" y="2002"/>
                    <a:pt x="4304" y="2502"/>
                    <a:pt x="4571" y="3036"/>
                  </a:cubicBezTo>
                  <a:cubicBezTo>
                    <a:pt x="4070" y="2636"/>
                    <a:pt x="3570" y="2269"/>
                    <a:pt x="3036" y="1902"/>
                  </a:cubicBezTo>
                  <a:cubicBezTo>
                    <a:pt x="2202" y="2502"/>
                    <a:pt x="1468" y="3169"/>
                    <a:pt x="801" y="3970"/>
                  </a:cubicBezTo>
                  <a:cubicBezTo>
                    <a:pt x="1068" y="4237"/>
                    <a:pt x="1368" y="4537"/>
                    <a:pt x="1635" y="4870"/>
                  </a:cubicBezTo>
                  <a:cubicBezTo>
                    <a:pt x="1235" y="4670"/>
                    <a:pt x="835" y="4504"/>
                    <a:pt x="468" y="4370"/>
                  </a:cubicBezTo>
                  <a:cubicBezTo>
                    <a:pt x="301" y="4537"/>
                    <a:pt x="134" y="4704"/>
                    <a:pt x="1" y="4937"/>
                  </a:cubicBezTo>
                  <a:cubicBezTo>
                    <a:pt x="4070" y="7506"/>
                    <a:pt x="13210" y="17179"/>
                    <a:pt x="14411" y="18814"/>
                  </a:cubicBezTo>
                  <a:cubicBezTo>
                    <a:pt x="14511" y="18880"/>
                    <a:pt x="14544" y="18981"/>
                    <a:pt x="14678" y="19014"/>
                  </a:cubicBezTo>
                  <a:cubicBezTo>
                    <a:pt x="14714" y="19030"/>
                    <a:pt x="14747" y="19037"/>
                    <a:pt x="14777" y="19037"/>
                  </a:cubicBezTo>
                  <a:cubicBezTo>
                    <a:pt x="15001" y="19037"/>
                    <a:pt x="15078" y="18640"/>
                    <a:pt x="15078" y="18347"/>
                  </a:cubicBezTo>
                  <a:cubicBezTo>
                    <a:pt x="14478" y="11842"/>
                    <a:pt x="11976" y="5538"/>
                    <a:pt x="77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8"/>
            <p:cNvSpPr/>
            <p:nvPr/>
          </p:nvSpPr>
          <p:spPr>
            <a:xfrm>
              <a:off x="5425700" y="2995925"/>
              <a:ext cx="255225" cy="493075"/>
            </a:xfrm>
            <a:custGeom>
              <a:rect b="b" l="l" r="r" t="t"/>
              <a:pathLst>
                <a:path extrusionOk="0" h="19723" w="10209">
                  <a:moveTo>
                    <a:pt x="3704" y="0"/>
                  </a:moveTo>
                  <a:cubicBezTo>
                    <a:pt x="3170" y="1034"/>
                    <a:pt x="2736" y="2102"/>
                    <a:pt x="2369" y="3203"/>
                  </a:cubicBezTo>
                  <a:cubicBezTo>
                    <a:pt x="2236" y="2135"/>
                    <a:pt x="2336" y="1068"/>
                    <a:pt x="2536" y="67"/>
                  </a:cubicBezTo>
                  <a:cubicBezTo>
                    <a:pt x="2236" y="67"/>
                    <a:pt x="1902" y="100"/>
                    <a:pt x="1635" y="134"/>
                  </a:cubicBezTo>
                  <a:cubicBezTo>
                    <a:pt x="1" y="6138"/>
                    <a:pt x="1369" y="13343"/>
                    <a:pt x="4638" y="19247"/>
                  </a:cubicBezTo>
                  <a:cubicBezTo>
                    <a:pt x="4767" y="19455"/>
                    <a:pt x="5017" y="19722"/>
                    <a:pt x="5216" y="19722"/>
                  </a:cubicBezTo>
                  <a:cubicBezTo>
                    <a:pt x="5274" y="19722"/>
                    <a:pt x="5327" y="19700"/>
                    <a:pt x="5371" y="19648"/>
                  </a:cubicBezTo>
                  <a:cubicBezTo>
                    <a:pt x="5472" y="19581"/>
                    <a:pt x="5472" y="19481"/>
                    <a:pt x="5472" y="19381"/>
                  </a:cubicBezTo>
                  <a:cubicBezTo>
                    <a:pt x="5572" y="17479"/>
                    <a:pt x="5205" y="15545"/>
                    <a:pt x="5305" y="13643"/>
                  </a:cubicBezTo>
                  <a:cubicBezTo>
                    <a:pt x="5371" y="11976"/>
                    <a:pt x="5672" y="10308"/>
                    <a:pt x="6172" y="8740"/>
                  </a:cubicBezTo>
                  <a:cubicBezTo>
                    <a:pt x="6973" y="6038"/>
                    <a:pt x="8374" y="3536"/>
                    <a:pt x="10208" y="1535"/>
                  </a:cubicBezTo>
                  <a:cubicBezTo>
                    <a:pt x="10008" y="1401"/>
                    <a:pt x="9741" y="1301"/>
                    <a:pt x="9508" y="1268"/>
                  </a:cubicBezTo>
                  <a:cubicBezTo>
                    <a:pt x="9241" y="1568"/>
                    <a:pt x="9007" y="1835"/>
                    <a:pt x="8741" y="2169"/>
                  </a:cubicBezTo>
                  <a:lnTo>
                    <a:pt x="9007" y="1068"/>
                  </a:lnTo>
                  <a:cubicBezTo>
                    <a:pt x="7973" y="701"/>
                    <a:pt x="6873" y="401"/>
                    <a:pt x="5805" y="234"/>
                  </a:cubicBezTo>
                  <a:cubicBezTo>
                    <a:pt x="5505" y="734"/>
                    <a:pt x="5305" y="1268"/>
                    <a:pt x="5071" y="1802"/>
                  </a:cubicBezTo>
                  <a:cubicBezTo>
                    <a:pt x="5038" y="1235"/>
                    <a:pt x="5005" y="667"/>
                    <a:pt x="5005" y="100"/>
                  </a:cubicBezTo>
                  <a:cubicBezTo>
                    <a:pt x="4538" y="67"/>
                    <a:pt x="4137" y="0"/>
                    <a:pt x="37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8"/>
            <p:cNvSpPr/>
            <p:nvPr/>
          </p:nvSpPr>
          <p:spPr>
            <a:xfrm>
              <a:off x="5552475" y="3069300"/>
              <a:ext cx="270200" cy="416325"/>
            </a:xfrm>
            <a:custGeom>
              <a:rect b="b" l="l" r="r" t="t"/>
              <a:pathLst>
                <a:path extrusionOk="0" h="16653" w="10808">
                  <a:moveTo>
                    <a:pt x="5304" y="1"/>
                  </a:moveTo>
                  <a:cubicBezTo>
                    <a:pt x="1802" y="3870"/>
                    <a:pt x="0" y="10008"/>
                    <a:pt x="67" y="15979"/>
                  </a:cubicBezTo>
                  <a:cubicBezTo>
                    <a:pt x="67" y="16228"/>
                    <a:pt x="154" y="16652"/>
                    <a:pt x="384" y="16652"/>
                  </a:cubicBezTo>
                  <a:cubicBezTo>
                    <a:pt x="400" y="16652"/>
                    <a:pt x="416" y="16650"/>
                    <a:pt x="434" y="16646"/>
                  </a:cubicBezTo>
                  <a:cubicBezTo>
                    <a:pt x="501" y="16646"/>
                    <a:pt x="534" y="16546"/>
                    <a:pt x="601" y="16479"/>
                  </a:cubicBezTo>
                  <a:cubicBezTo>
                    <a:pt x="1435" y="15045"/>
                    <a:pt x="1902" y="13410"/>
                    <a:pt x="2669" y="12009"/>
                  </a:cubicBezTo>
                  <a:cubicBezTo>
                    <a:pt x="3403" y="10742"/>
                    <a:pt x="4237" y="9641"/>
                    <a:pt x="5171" y="8640"/>
                  </a:cubicBezTo>
                  <a:cubicBezTo>
                    <a:pt x="6805" y="6939"/>
                    <a:pt x="8740" y="5638"/>
                    <a:pt x="10808" y="4904"/>
                  </a:cubicBezTo>
                  <a:cubicBezTo>
                    <a:pt x="10675" y="4771"/>
                    <a:pt x="10574" y="4604"/>
                    <a:pt x="10474" y="4337"/>
                  </a:cubicBezTo>
                  <a:lnTo>
                    <a:pt x="9607" y="4704"/>
                  </a:lnTo>
                  <a:cubicBezTo>
                    <a:pt x="9774" y="4471"/>
                    <a:pt x="9974" y="4204"/>
                    <a:pt x="10174" y="3970"/>
                  </a:cubicBezTo>
                  <a:cubicBezTo>
                    <a:pt x="9607" y="3170"/>
                    <a:pt x="8940" y="2503"/>
                    <a:pt x="8239" y="1869"/>
                  </a:cubicBezTo>
                  <a:cubicBezTo>
                    <a:pt x="7806" y="2169"/>
                    <a:pt x="7439" y="2469"/>
                    <a:pt x="7105" y="2803"/>
                  </a:cubicBezTo>
                  <a:cubicBezTo>
                    <a:pt x="7272" y="2336"/>
                    <a:pt x="7472" y="1935"/>
                    <a:pt x="7672" y="1468"/>
                  </a:cubicBezTo>
                  <a:lnTo>
                    <a:pt x="6805" y="835"/>
                  </a:lnTo>
                  <a:cubicBezTo>
                    <a:pt x="6071" y="1368"/>
                    <a:pt x="5304" y="2002"/>
                    <a:pt x="4637" y="2669"/>
                  </a:cubicBezTo>
                  <a:cubicBezTo>
                    <a:pt x="4970" y="1802"/>
                    <a:pt x="5437" y="1001"/>
                    <a:pt x="5971" y="334"/>
                  </a:cubicBezTo>
                  <a:cubicBezTo>
                    <a:pt x="5771" y="201"/>
                    <a:pt x="5504" y="67"/>
                    <a:pt x="53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8"/>
            <p:cNvSpPr/>
            <p:nvPr/>
          </p:nvSpPr>
          <p:spPr>
            <a:xfrm>
              <a:off x="5078800" y="3185225"/>
              <a:ext cx="482025" cy="305575"/>
            </a:xfrm>
            <a:custGeom>
              <a:rect b="b" l="l" r="r" t="t"/>
              <a:pathLst>
                <a:path extrusionOk="0" h="12223" w="19281">
                  <a:moveTo>
                    <a:pt x="2636" y="0"/>
                  </a:moveTo>
                  <a:cubicBezTo>
                    <a:pt x="2469" y="234"/>
                    <a:pt x="2302" y="467"/>
                    <a:pt x="2135" y="701"/>
                  </a:cubicBezTo>
                  <a:cubicBezTo>
                    <a:pt x="3203" y="1001"/>
                    <a:pt x="4203" y="1401"/>
                    <a:pt x="5137" y="2002"/>
                  </a:cubicBezTo>
                  <a:cubicBezTo>
                    <a:pt x="3970" y="1802"/>
                    <a:pt x="2769" y="1668"/>
                    <a:pt x="1602" y="1668"/>
                  </a:cubicBezTo>
                  <a:cubicBezTo>
                    <a:pt x="1401" y="2035"/>
                    <a:pt x="1235" y="2402"/>
                    <a:pt x="1068" y="2802"/>
                  </a:cubicBezTo>
                  <a:cubicBezTo>
                    <a:pt x="1568" y="3069"/>
                    <a:pt x="2102" y="3369"/>
                    <a:pt x="2602" y="3670"/>
                  </a:cubicBezTo>
                  <a:cubicBezTo>
                    <a:pt x="1968" y="3570"/>
                    <a:pt x="1401" y="3536"/>
                    <a:pt x="801" y="3536"/>
                  </a:cubicBezTo>
                  <a:cubicBezTo>
                    <a:pt x="434" y="4537"/>
                    <a:pt x="234" y="5571"/>
                    <a:pt x="100" y="6672"/>
                  </a:cubicBezTo>
                  <a:cubicBezTo>
                    <a:pt x="467" y="6739"/>
                    <a:pt x="868" y="6872"/>
                    <a:pt x="1268" y="7005"/>
                  </a:cubicBezTo>
                  <a:cubicBezTo>
                    <a:pt x="868" y="7039"/>
                    <a:pt x="467" y="7139"/>
                    <a:pt x="67" y="7206"/>
                  </a:cubicBezTo>
                  <a:cubicBezTo>
                    <a:pt x="34" y="7406"/>
                    <a:pt x="0" y="7673"/>
                    <a:pt x="0" y="7873"/>
                  </a:cubicBezTo>
                  <a:cubicBezTo>
                    <a:pt x="1406" y="7543"/>
                    <a:pt x="2884" y="7376"/>
                    <a:pt x="4383" y="7376"/>
                  </a:cubicBezTo>
                  <a:cubicBezTo>
                    <a:pt x="5764" y="7376"/>
                    <a:pt x="7164" y="7518"/>
                    <a:pt x="8540" y="7806"/>
                  </a:cubicBezTo>
                  <a:cubicBezTo>
                    <a:pt x="10208" y="8140"/>
                    <a:pt x="11876" y="8640"/>
                    <a:pt x="13510" y="9374"/>
                  </a:cubicBezTo>
                  <a:cubicBezTo>
                    <a:pt x="15278" y="10174"/>
                    <a:pt x="16912" y="11409"/>
                    <a:pt x="18714" y="12176"/>
                  </a:cubicBezTo>
                  <a:cubicBezTo>
                    <a:pt x="18761" y="12199"/>
                    <a:pt x="18841" y="12223"/>
                    <a:pt x="18920" y="12223"/>
                  </a:cubicBezTo>
                  <a:cubicBezTo>
                    <a:pt x="18953" y="12223"/>
                    <a:pt x="18985" y="12219"/>
                    <a:pt x="19014" y="12209"/>
                  </a:cubicBezTo>
                  <a:cubicBezTo>
                    <a:pt x="19281" y="12142"/>
                    <a:pt x="19147" y="11675"/>
                    <a:pt x="18947" y="11375"/>
                  </a:cubicBezTo>
                  <a:cubicBezTo>
                    <a:pt x="15044" y="5905"/>
                    <a:pt x="9007" y="1368"/>
                    <a:pt x="26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8"/>
            <p:cNvSpPr/>
            <p:nvPr/>
          </p:nvSpPr>
          <p:spPr>
            <a:xfrm>
              <a:off x="5110475" y="3392300"/>
              <a:ext cx="446200" cy="184050"/>
            </a:xfrm>
            <a:custGeom>
              <a:rect b="b" l="l" r="r" t="t"/>
              <a:pathLst>
                <a:path extrusionOk="0" h="7362" w="17848">
                  <a:moveTo>
                    <a:pt x="4059" y="1"/>
                  </a:moveTo>
                  <a:cubicBezTo>
                    <a:pt x="2652" y="1"/>
                    <a:pt x="1288" y="137"/>
                    <a:pt x="1" y="424"/>
                  </a:cubicBezTo>
                  <a:lnTo>
                    <a:pt x="1" y="1157"/>
                  </a:lnTo>
                  <a:cubicBezTo>
                    <a:pt x="476" y="1069"/>
                    <a:pt x="952" y="1028"/>
                    <a:pt x="1437" y="1028"/>
                  </a:cubicBezTo>
                  <a:cubicBezTo>
                    <a:pt x="1871" y="1028"/>
                    <a:pt x="2313" y="1061"/>
                    <a:pt x="2770" y="1124"/>
                  </a:cubicBezTo>
                  <a:cubicBezTo>
                    <a:pt x="1802" y="1391"/>
                    <a:pt x="935" y="1725"/>
                    <a:pt x="68" y="2091"/>
                  </a:cubicBezTo>
                  <a:cubicBezTo>
                    <a:pt x="101" y="2425"/>
                    <a:pt x="134" y="2792"/>
                    <a:pt x="234" y="3126"/>
                  </a:cubicBezTo>
                  <a:lnTo>
                    <a:pt x="1736" y="3259"/>
                  </a:lnTo>
                  <a:cubicBezTo>
                    <a:pt x="1235" y="3392"/>
                    <a:pt x="802" y="3593"/>
                    <a:pt x="335" y="3793"/>
                  </a:cubicBezTo>
                  <a:cubicBezTo>
                    <a:pt x="601" y="4660"/>
                    <a:pt x="935" y="5561"/>
                    <a:pt x="1402" y="6428"/>
                  </a:cubicBezTo>
                  <a:cubicBezTo>
                    <a:pt x="1736" y="6395"/>
                    <a:pt x="2069" y="6294"/>
                    <a:pt x="2336" y="6261"/>
                  </a:cubicBezTo>
                  <a:lnTo>
                    <a:pt x="2336" y="6261"/>
                  </a:lnTo>
                  <a:cubicBezTo>
                    <a:pt x="2102" y="6428"/>
                    <a:pt x="1836" y="6628"/>
                    <a:pt x="1602" y="6828"/>
                  </a:cubicBezTo>
                  <a:cubicBezTo>
                    <a:pt x="1769" y="6962"/>
                    <a:pt x="1902" y="7128"/>
                    <a:pt x="2002" y="7362"/>
                  </a:cubicBezTo>
                  <a:cubicBezTo>
                    <a:pt x="3637" y="5928"/>
                    <a:pt x="5705" y="4893"/>
                    <a:pt x="8073" y="4293"/>
                  </a:cubicBezTo>
                  <a:cubicBezTo>
                    <a:pt x="9441" y="3959"/>
                    <a:pt x="10842" y="3759"/>
                    <a:pt x="12343" y="3759"/>
                  </a:cubicBezTo>
                  <a:cubicBezTo>
                    <a:pt x="13932" y="3759"/>
                    <a:pt x="15611" y="4062"/>
                    <a:pt x="17208" y="4062"/>
                  </a:cubicBezTo>
                  <a:cubicBezTo>
                    <a:pt x="17288" y="4062"/>
                    <a:pt x="17367" y="4061"/>
                    <a:pt x="17447" y="4060"/>
                  </a:cubicBezTo>
                  <a:cubicBezTo>
                    <a:pt x="17513" y="4060"/>
                    <a:pt x="17647" y="4060"/>
                    <a:pt x="17680" y="3993"/>
                  </a:cubicBezTo>
                  <a:cubicBezTo>
                    <a:pt x="17847" y="3826"/>
                    <a:pt x="17513" y="3559"/>
                    <a:pt x="17247" y="3392"/>
                  </a:cubicBezTo>
                  <a:cubicBezTo>
                    <a:pt x="13096" y="1279"/>
                    <a:pt x="8376" y="1"/>
                    <a:pt x="405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8"/>
            <p:cNvSpPr/>
            <p:nvPr/>
          </p:nvSpPr>
          <p:spPr>
            <a:xfrm>
              <a:off x="5258100" y="3266125"/>
              <a:ext cx="227675" cy="149275"/>
            </a:xfrm>
            <a:custGeom>
              <a:rect b="b" l="l" r="r" t="t"/>
              <a:pathLst>
                <a:path extrusionOk="0" fill="none" h="5971" w="9107">
                  <a:moveTo>
                    <a:pt x="0" y="0"/>
                  </a:moveTo>
                  <a:cubicBezTo>
                    <a:pt x="3603" y="901"/>
                    <a:pt x="6872" y="3002"/>
                    <a:pt x="9107" y="5971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8"/>
            <p:cNvSpPr/>
            <p:nvPr/>
          </p:nvSpPr>
          <p:spPr>
            <a:xfrm>
              <a:off x="5284775" y="3316150"/>
              <a:ext cx="65900" cy="27550"/>
            </a:xfrm>
            <a:custGeom>
              <a:rect b="b" l="l" r="r" t="t"/>
              <a:pathLst>
                <a:path extrusionOk="0" fill="none" h="1102" w="2636">
                  <a:moveTo>
                    <a:pt x="1" y="0"/>
                  </a:moveTo>
                  <a:cubicBezTo>
                    <a:pt x="968" y="134"/>
                    <a:pt x="1869" y="568"/>
                    <a:pt x="2636" y="1101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8"/>
            <p:cNvSpPr/>
            <p:nvPr/>
          </p:nvSpPr>
          <p:spPr>
            <a:xfrm>
              <a:off x="5543300" y="3092650"/>
              <a:ext cx="27550" cy="108450"/>
            </a:xfrm>
            <a:custGeom>
              <a:rect b="b" l="l" r="r" t="t"/>
              <a:pathLst>
                <a:path extrusionOk="0" fill="none" h="4338" w="1102">
                  <a:moveTo>
                    <a:pt x="1101" y="1"/>
                  </a:moveTo>
                  <a:cubicBezTo>
                    <a:pt x="434" y="1335"/>
                    <a:pt x="34" y="2836"/>
                    <a:pt x="0" y="4337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8"/>
            <p:cNvSpPr/>
            <p:nvPr/>
          </p:nvSpPr>
          <p:spPr>
            <a:xfrm>
              <a:off x="5535800" y="3071800"/>
              <a:ext cx="10025" cy="43400"/>
            </a:xfrm>
            <a:custGeom>
              <a:rect b="b" l="l" r="r" t="t"/>
              <a:pathLst>
                <a:path extrusionOk="0" fill="none" h="1736" w="401">
                  <a:moveTo>
                    <a:pt x="400" y="1"/>
                  </a:moveTo>
                  <a:cubicBezTo>
                    <a:pt x="134" y="535"/>
                    <a:pt x="0" y="1102"/>
                    <a:pt x="0" y="1735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8"/>
            <p:cNvSpPr/>
            <p:nvPr/>
          </p:nvSpPr>
          <p:spPr>
            <a:xfrm>
              <a:off x="5481575" y="3188550"/>
              <a:ext cx="20875" cy="102600"/>
            </a:xfrm>
            <a:custGeom>
              <a:rect b="b" l="l" r="r" t="t"/>
              <a:pathLst>
                <a:path extrusionOk="0" fill="none" h="4104" w="835">
                  <a:moveTo>
                    <a:pt x="1" y="1"/>
                  </a:moveTo>
                  <a:cubicBezTo>
                    <a:pt x="68" y="1402"/>
                    <a:pt x="334" y="2836"/>
                    <a:pt x="835" y="4104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8"/>
            <p:cNvSpPr/>
            <p:nvPr/>
          </p:nvSpPr>
          <p:spPr>
            <a:xfrm>
              <a:off x="5275600" y="3132675"/>
              <a:ext cx="209350" cy="216850"/>
            </a:xfrm>
            <a:custGeom>
              <a:rect b="b" l="l" r="r" t="t"/>
              <a:pathLst>
                <a:path extrusionOk="0" fill="none" h="8674" w="8374">
                  <a:moveTo>
                    <a:pt x="1" y="1"/>
                  </a:moveTo>
                  <a:cubicBezTo>
                    <a:pt x="3270" y="2336"/>
                    <a:pt x="6138" y="5305"/>
                    <a:pt x="8373" y="8674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8"/>
            <p:cNvSpPr/>
            <p:nvPr/>
          </p:nvSpPr>
          <p:spPr>
            <a:xfrm>
              <a:off x="5566650" y="3186900"/>
              <a:ext cx="180150" cy="258525"/>
            </a:xfrm>
            <a:custGeom>
              <a:rect b="b" l="l" r="r" t="t"/>
              <a:pathLst>
                <a:path extrusionOk="0" fill="none" h="10341" w="7206">
                  <a:moveTo>
                    <a:pt x="0" y="10341"/>
                  </a:moveTo>
                  <a:cubicBezTo>
                    <a:pt x="1001" y="6171"/>
                    <a:pt x="3603" y="2368"/>
                    <a:pt x="7205" y="0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8"/>
            <p:cNvSpPr/>
            <p:nvPr/>
          </p:nvSpPr>
          <p:spPr>
            <a:xfrm>
              <a:off x="5655050" y="3178550"/>
              <a:ext cx="43375" cy="39225"/>
            </a:xfrm>
            <a:custGeom>
              <a:rect b="b" l="l" r="r" t="t"/>
              <a:pathLst>
                <a:path extrusionOk="0" fill="none" h="1569" w="1735">
                  <a:moveTo>
                    <a:pt x="0" y="1568"/>
                  </a:moveTo>
                  <a:cubicBezTo>
                    <a:pt x="501" y="968"/>
                    <a:pt x="1068" y="434"/>
                    <a:pt x="1735" y="1"/>
                  </a:cubicBezTo>
                </a:path>
              </a:pathLst>
            </a:custGeom>
            <a:noFill/>
            <a:ln cap="rnd" cmpd="sng" w="50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8"/>
            <p:cNvSpPr/>
            <p:nvPr/>
          </p:nvSpPr>
          <p:spPr>
            <a:xfrm>
              <a:off x="5216400" y="3456250"/>
              <a:ext cx="229350" cy="22550"/>
            </a:xfrm>
            <a:custGeom>
              <a:rect b="b" l="l" r="r" t="t"/>
              <a:pathLst>
                <a:path extrusionOk="0" fill="none" h="902" w="9174">
                  <a:moveTo>
                    <a:pt x="0" y="901"/>
                  </a:moveTo>
                  <a:cubicBezTo>
                    <a:pt x="3002" y="167"/>
                    <a:pt x="6105" y="0"/>
                    <a:pt x="9174" y="367"/>
                  </a:cubicBezTo>
                </a:path>
              </a:pathLst>
            </a:custGeom>
            <a:solidFill>
              <a:schemeClr val="accent6"/>
            </a:solidFill>
            <a:ln cap="rnd" cmpd="sng" w="50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8"/>
            <p:cNvSpPr/>
            <p:nvPr/>
          </p:nvSpPr>
          <p:spPr>
            <a:xfrm>
              <a:off x="4830275" y="3891550"/>
              <a:ext cx="714425" cy="1148975"/>
            </a:xfrm>
            <a:custGeom>
              <a:rect b="b" l="l" r="r" t="t"/>
              <a:pathLst>
                <a:path extrusionOk="0" h="45959" w="28577">
                  <a:moveTo>
                    <a:pt x="1" y="1"/>
                  </a:moveTo>
                  <a:lnTo>
                    <a:pt x="1" y="1"/>
                  </a:lnTo>
                  <a:cubicBezTo>
                    <a:pt x="5939" y="5305"/>
                    <a:pt x="11342" y="13577"/>
                    <a:pt x="16179" y="22317"/>
                  </a:cubicBezTo>
                  <a:cubicBezTo>
                    <a:pt x="20282" y="29789"/>
                    <a:pt x="23885" y="37428"/>
                    <a:pt x="27487" y="45433"/>
                  </a:cubicBezTo>
                  <a:cubicBezTo>
                    <a:pt x="27643" y="45798"/>
                    <a:pt x="27855" y="45959"/>
                    <a:pt x="28044" y="45959"/>
                  </a:cubicBezTo>
                  <a:cubicBezTo>
                    <a:pt x="28339" y="45959"/>
                    <a:pt x="28577" y="45564"/>
                    <a:pt x="28455" y="44933"/>
                  </a:cubicBezTo>
                  <a:cubicBezTo>
                    <a:pt x="27521" y="40096"/>
                    <a:pt x="26487" y="35193"/>
                    <a:pt x="25019" y="30356"/>
                  </a:cubicBezTo>
                  <a:cubicBezTo>
                    <a:pt x="23117" y="24018"/>
                    <a:pt x="20315" y="17647"/>
                    <a:pt x="16780" y="13177"/>
                  </a:cubicBezTo>
                  <a:cubicBezTo>
                    <a:pt x="14812" y="10742"/>
                    <a:pt x="12710" y="8907"/>
                    <a:pt x="10642" y="7239"/>
                  </a:cubicBezTo>
                  <a:cubicBezTo>
                    <a:pt x="7106" y="4404"/>
                    <a:pt x="3537" y="1969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8"/>
            <p:cNvSpPr/>
            <p:nvPr/>
          </p:nvSpPr>
          <p:spPr>
            <a:xfrm>
              <a:off x="5517775" y="4299350"/>
              <a:ext cx="558425" cy="740675"/>
            </a:xfrm>
            <a:custGeom>
              <a:rect b="b" l="l" r="r" t="t"/>
              <a:pathLst>
                <a:path extrusionOk="0" h="29627" w="22337">
                  <a:moveTo>
                    <a:pt x="22337" y="1"/>
                  </a:moveTo>
                  <a:lnTo>
                    <a:pt x="22337" y="1"/>
                  </a:lnTo>
                  <a:cubicBezTo>
                    <a:pt x="8327" y="5471"/>
                    <a:pt x="1155" y="8440"/>
                    <a:pt x="21" y="28788"/>
                  </a:cubicBezTo>
                  <a:cubicBezTo>
                    <a:pt x="0" y="29303"/>
                    <a:pt x="259" y="29627"/>
                    <a:pt x="539" y="29627"/>
                  </a:cubicBezTo>
                  <a:cubicBezTo>
                    <a:pt x="712" y="29627"/>
                    <a:pt x="894" y="29502"/>
                    <a:pt x="1021" y="29222"/>
                  </a:cubicBezTo>
                  <a:cubicBezTo>
                    <a:pt x="6392" y="16546"/>
                    <a:pt x="12863" y="7373"/>
                    <a:pt x="223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9" name="Google Shape;809;p8"/>
          <p:cNvGrpSpPr/>
          <p:nvPr/>
        </p:nvGrpSpPr>
        <p:grpSpPr>
          <a:xfrm>
            <a:off x="1113350" y="4098975"/>
            <a:ext cx="1965875" cy="1076025"/>
            <a:chOff x="1580075" y="4143975"/>
            <a:chExt cx="1965875" cy="1076025"/>
          </a:xfrm>
        </p:grpSpPr>
        <p:sp>
          <p:nvSpPr>
            <p:cNvPr id="810" name="Google Shape;810;p8"/>
            <p:cNvSpPr/>
            <p:nvPr/>
          </p:nvSpPr>
          <p:spPr>
            <a:xfrm>
              <a:off x="2039050" y="4668300"/>
              <a:ext cx="800200" cy="551700"/>
            </a:xfrm>
            <a:custGeom>
              <a:rect b="b" l="l" r="r" t="t"/>
              <a:pathLst>
                <a:path extrusionOk="0" h="22068" w="32008">
                  <a:moveTo>
                    <a:pt x="1" y="22067"/>
                  </a:moveTo>
                  <a:cubicBezTo>
                    <a:pt x="2524" y="19514"/>
                    <a:pt x="5198" y="17113"/>
                    <a:pt x="8056" y="14924"/>
                  </a:cubicBezTo>
                  <a:cubicBezTo>
                    <a:pt x="27539" y="0"/>
                    <a:pt x="30670" y="122"/>
                    <a:pt x="30670" y="122"/>
                  </a:cubicBezTo>
                  <a:cubicBezTo>
                    <a:pt x="30670" y="122"/>
                    <a:pt x="32007" y="122"/>
                    <a:pt x="29059" y="1490"/>
                  </a:cubicBezTo>
                  <a:cubicBezTo>
                    <a:pt x="26141" y="2857"/>
                    <a:pt x="17630" y="8845"/>
                    <a:pt x="7509" y="16870"/>
                  </a:cubicBezTo>
                  <a:cubicBezTo>
                    <a:pt x="5381" y="18541"/>
                    <a:pt x="3405" y="20274"/>
                    <a:pt x="1551" y="2206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8"/>
            <p:cNvSpPr/>
            <p:nvPr/>
          </p:nvSpPr>
          <p:spPr>
            <a:xfrm>
              <a:off x="2159875" y="4411450"/>
              <a:ext cx="103375" cy="648200"/>
            </a:xfrm>
            <a:custGeom>
              <a:rect b="b" l="l" r="r" t="t"/>
              <a:pathLst>
                <a:path extrusionOk="0" h="25928" w="4135">
                  <a:moveTo>
                    <a:pt x="3891" y="20943"/>
                  </a:moveTo>
                  <a:cubicBezTo>
                    <a:pt x="3527" y="17903"/>
                    <a:pt x="2493" y="15198"/>
                    <a:pt x="2797" y="9666"/>
                  </a:cubicBezTo>
                  <a:cubicBezTo>
                    <a:pt x="3010" y="6353"/>
                    <a:pt x="2372" y="3040"/>
                    <a:pt x="1004" y="0"/>
                  </a:cubicBezTo>
                  <a:cubicBezTo>
                    <a:pt x="1156" y="1338"/>
                    <a:pt x="1217" y="2675"/>
                    <a:pt x="1186" y="4013"/>
                  </a:cubicBezTo>
                  <a:cubicBezTo>
                    <a:pt x="1156" y="6232"/>
                    <a:pt x="396" y="8329"/>
                    <a:pt x="122" y="14742"/>
                  </a:cubicBezTo>
                  <a:cubicBezTo>
                    <a:pt x="1" y="18633"/>
                    <a:pt x="943" y="22524"/>
                    <a:pt x="2858" y="25928"/>
                  </a:cubicBezTo>
                  <a:cubicBezTo>
                    <a:pt x="3770" y="24439"/>
                    <a:pt x="4135" y="22676"/>
                    <a:pt x="3891" y="2094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8"/>
            <p:cNvSpPr/>
            <p:nvPr/>
          </p:nvSpPr>
          <p:spPr>
            <a:xfrm>
              <a:off x="2262475" y="4308100"/>
              <a:ext cx="132250" cy="681650"/>
            </a:xfrm>
            <a:custGeom>
              <a:rect b="b" l="l" r="r" t="t"/>
              <a:pathLst>
                <a:path extrusionOk="0" h="27266" w="5290">
                  <a:moveTo>
                    <a:pt x="2219" y="13709"/>
                  </a:moveTo>
                  <a:cubicBezTo>
                    <a:pt x="1034" y="8755"/>
                    <a:pt x="3526" y="1"/>
                    <a:pt x="3526" y="1"/>
                  </a:cubicBezTo>
                  <a:cubicBezTo>
                    <a:pt x="3526" y="1"/>
                    <a:pt x="335" y="5624"/>
                    <a:pt x="183" y="12098"/>
                  </a:cubicBezTo>
                  <a:cubicBezTo>
                    <a:pt x="0" y="18572"/>
                    <a:pt x="2705" y="27265"/>
                    <a:pt x="2705" y="27265"/>
                  </a:cubicBezTo>
                  <a:cubicBezTo>
                    <a:pt x="5289" y="25107"/>
                    <a:pt x="3374" y="18664"/>
                    <a:pt x="2219" y="1370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8"/>
            <p:cNvSpPr/>
            <p:nvPr/>
          </p:nvSpPr>
          <p:spPr>
            <a:xfrm>
              <a:off x="1580075" y="5118900"/>
              <a:ext cx="292600" cy="101100"/>
            </a:xfrm>
            <a:custGeom>
              <a:rect b="b" l="l" r="r" t="t"/>
              <a:pathLst>
                <a:path extrusionOk="0" h="4044" w="11704">
                  <a:moveTo>
                    <a:pt x="1" y="1"/>
                  </a:moveTo>
                  <a:cubicBezTo>
                    <a:pt x="1612" y="1460"/>
                    <a:pt x="3344" y="2828"/>
                    <a:pt x="5168" y="4043"/>
                  </a:cubicBezTo>
                  <a:lnTo>
                    <a:pt x="11703" y="4043"/>
                  </a:lnTo>
                  <a:cubicBezTo>
                    <a:pt x="11247" y="3861"/>
                    <a:pt x="10791" y="3739"/>
                    <a:pt x="10305" y="3679"/>
                  </a:cubicBezTo>
                  <a:cubicBezTo>
                    <a:pt x="7326" y="3223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8"/>
            <p:cNvSpPr/>
            <p:nvPr/>
          </p:nvSpPr>
          <p:spPr>
            <a:xfrm>
              <a:off x="2569475" y="4144725"/>
              <a:ext cx="152000" cy="653525"/>
            </a:xfrm>
            <a:custGeom>
              <a:rect b="b" l="l" r="r" t="t"/>
              <a:pathLst>
                <a:path extrusionOk="0" h="26141" w="6080">
                  <a:moveTo>
                    <a:pt x="3708" y="14621"/>
                  </a:moveTo>
                  <a:cubicBezTo>
                    <a:pt x="3830" y="9119"/>
                    <a:pt x="6079" y="1"/>
                    <a:pt x="6079" y="1"/>
                  </a:cubicBezTo>
                  <a:cubicBezTo>
                    <a:pt x="4316" y="3648"/>
                    <a:pt x="2857" y="7478"/>
                    <a:pt x="1733" y="11399"/>
                  </a:cubicBezTo>
                  <a:cubicBezTo>
                    <a:pt x="0" y="17569"/>
                    <a:pt x="1033" y="26141"/>
                    <a:pt x="1033" y="26141"/>
                  </a:cubicBezTo>
                  <a:cubicBezTo>
                    <a:pt x="2432" y="25016"/>
                    <a:pt x="3556" y="20122"/>
                    <a:pt x="3708" y="1462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8"/>
            <p:cNvSpPr/>
            <p:nvPr/>
          </p:nvSpPr>
          <p:spPr>
            <a:xfrm>
              <a:off x="2697875" y="4143975"/>
              <a:ext cx="200650" cy="576775"/>
            </a:xfrm>
            <a:custGeom>
              <a:rect b="b" l="l" r="r" t="t"/>
              <a:pathLst>
                <a:path extrusionOk="0" h="23071" w="8026">
                  <a:moveTo>
                    <a:pt x="426" y="23070"/>
                  </a:moveTo>
                  <a:cubicBezTo>
                    <a:pt x="1764" y="22128"/>
                    <a:pt x="2524" y="18481"/>
                    <a:pt x="3770" y="12280"/>
                  </a:cubicBezTo>
                  <a:cubicBezTo>
                    <a:pt x="5016" y="6049"/>
                    <a:pt x="8025" y="0"/>
                    <a:pt x="8025" y="0"/>
                  </a:cubicBezTo>
                  <a:cubicBezTo>
                    <a:pt x="8025" y="0"/>
                    <a:pt x="5472" y="2493"/>
                    <a:pt x="2493" y="9636"/>
                  </a:cubicBezTo>
                  <a:cubicBezTo>
                    <a:pt x="730" y="13891"/>
                    <a:pt x="1" y="18481"/>
                    <a:pt x="426" y="2307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8"/>
            <p:cNvSpPr/>
            <p:nvPr/>
          </p:nvSpPr>
          <p:spPr>
            <a:xfrm>
              <a:off x="2776925" y="4262500"/>
              <a:ext cx="769025" cy="423300"/>
            </a:xfrm>
            <a:custGeom>
              <a:rect b="b" l="l" r="r" t="t"/>
              <a:pathLst>
                <a:path extrusionOk="0" h="16932" w="30761">
                  <a:moveTo>
                    <a:pt x="0" y="16931"/>
                  </a:moveTo>
                  <a:cubicBezTo>
                    <a:pt x="9271" y="15715"/>
                    <a:pt x="30761" y="1"/>
                    <a:pt x="30761" y="1"/>
                  </a:cubicBezTo>
                  <a:cubicBezTo>
                    <a:pt x="30761" y="1"/>
                    <a:pt x="18329" y="4712"/>
                    <a:pt x="10304" y="8664"/>
                  </a:cubicBezTo>
                  <a:cubicBezTo>
                    <a:pt x="2310" y="12615"/>
                    <a:pt x="0" y="16931"/>
                    <a:pt x="0" y="1693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8"/>
            <p:cNvSpPr/>
            <p:nvPr/>
          </p:nvSpPr>
          <p:spPr>
            <a:xfrm>
              <a:off x="1608950" y="4824075"/>
              <a:ext cx="379225" cy="395925"/>
            </a:xfrm>
            <a:custGeom>
              <a:rect b="b" l="l" r="r" t="t"/>
              <a:pathLst>
                <a:path extrusionOk="0" h="15837" w="15169">
                  <a:moveTo>
                    <a:pt x="1" y="0"/>
                  </a:moveTo>
                  <a:cubicBezTo>
                    <a:pt x="1" y="0"/>
                    <a:pt x="3892" y="7113"/>
                    <a:pt x="7873" y="11733"/>
                  </a:cubicBezTo>
                  <a:cubicBezTo>
                    <a:pt x="9241" y="13314"/>
                    <a:pt x="10822" y="14681"/>
                    <a:pt x="12554" y="15836"/>
                  </a:cubicBezTo>
                  <a:lnTo>
                    <a:pt x="15168" y="15836"/>
                  </a:lnTo>
                  <a:cubicBezTo>
                    <a:pt x="11490" y="10304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8"/>
            <p:cNvSpPr/>
            <p:nvPr/>
          </p:nvSpPr>
          <p:spPr>
            <a:xfrm>
              <a:off x="2451675" y="4242750"/>
              <a:ext cx="91225" cy="648225"/>
            </a:xfrm>
            <a:custGeom>
              <a:rect b="b" l="l" r="r" t="t"/>
              <a:pathLst>
                <a:path extrusionOk="0" h="25929" w="3649">
                  <a:moveTo>
                    <a:pt x="3223" y="14165"/>
                  </a:moveTo>
                  <a:cubicBezTo>
                    <a:pt x="2797" y="9180"/>
                    <a:pt x="3223" y="1"/>
                    <a:pt x="3223" y="1"/>
                  </a:cubicBezTo>
                  <a:cubicBezTo>
                    <a:pt x="1916" y="3739"/>
                    <a:pt x="1065" y="7660"/>
                    <a:pt x="700" y="11612"/>
                  </a:cubicBezTo>
                  <a:cubicBezTo>
                    <a:pt x="1" y="18420"/>
                    <a:pt x="700" y="25928"/>
                    <a:pt x="700" y="25928"/>
                  </a:cubicBezTo>
                  <a:cubicBezTo>
                    <a:pt x="3040" y="23284"/>
                    <a:pt x="3648" y="19119"/>
                    <a:pt x="3223" y="1416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8"/>
            <p:cNvSpPr/>
            <p:nvPr/>
          </p:nvSpPr>
          <p:spPr>
            <a:xfrm>
              <a:off x="1956225" y="4604450"/>
              <a:ext cx="215075" cy="524350"/>
            </a:xfrm>
            <a:custGeom>
              <a:rect b="b" l="l" r="r" t="t"/>
              <a:pathLst>
                <a:path extrusionOk="0" h="20974" w="8603">
                  <a:moveTo>
                    <a:pt x="7478" y="20974"/>
                  </a:moveTo>
                  <a:cubicBezTo>
                    <a:pt x="8603" y="19606"/>
                    <a:pt x="8177" y="16992"/>
                    <a:pt x="6110" y="12524"/>
                  </a:cubicBezTo>
                  <a:cubicBezTo>
                    <a:pt x="4074" y="8056"/>
                    <a:pt x="1" y="1"/>
                    <a:pt x="1" y="1"/>
                  </a:cubicBezTo>
                  <a:cubicBezTo>
                    <a:pt x="1" y="1"/>
                    <a:pt x="244" y="3040"/>
                    <a:pt x="1946" y="7873"/>
                  </a:cubicBezTo>
                  <a:cubicBezTo>
                    <a:pt x="3648" y="12676"/>
                    <a:pt x="7478" y="20974"/>
                    <a:pt x="7478" y="209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8"/>
            <p:cNvSpPr/>
            <p:nvPr/>
          </p:nvSpPr>
          <p:spPr>
            <a:xfrm>
              <a:off x="2323250" y="4995050"/>
              <a:ext cx="504600" cy="224950"/>
            </a:xfrm>
            <a:custGeom>
              <a:rect b="b" l="l" r="r" t="t"/>
              <a:pathLst>
                <a:path extrusionOk="0" h="8998" w="20184">
                  <a:moveTo>
                    <a:pt x="1" y="0"/>
                  </a:moveTo>
                  <a:cubicBezTo>
                    <a:pt x="183" y="1763"/>
                    <a:pt x="2645" y="3374"/>
                    <a:pt x="8694" y="5168"/>
                  </a:cubicBezTo>
                  <a:cubicBezTo>
                    <a:pt x="12098" y="6262"/>
                    <a:pt x="15442" y="7538"/>
                    <a:pt x="18725" y="8997"/>
                  </a:cubicBezTo>
                  <a:lnTo>
                    <a:pt x="20184" y="8997"/>
                  </a:lnTo>
                  <a:cubicBezTo>
                    <a:pt x="17205" y="7022"/>
                    <a:pt x="12463" y="4043"/>
                    <a:pt x="8664" y="2584"/>
                  </a:cubicBezTo>
                  <a:cubicBezTo>
                    <a:pt x="2736" y="304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8"/>
            <p:cNvSpPr/>
            <p:nvPr/>
          </p:nvSpPr>
          <p:spPr>
            <a:xfrm>
              <a:off x="2455475" y="4892450"/>
              <a:ext cx="566900" cy="280425"/>
            </a:xfrm>
            <a:custGeom>
              <a:rect b="b" l="l" r="r" t="t"/>
              <a:pathLst>
                <a:path extrusionOk="0" h="11217" w="22676">
                  <a:moveTo>
                    <a:pt x="1" y="183"/>
                  </a:moveTo>
                  <a:cubicBezTo>
                    <a:pt x="3557" y="5138"/>
                    <a:pt x="22676" y="11217"/>
                    <a:pt x="22676" y="11217"/>
                  </a:cubicBezTo>
                  <a:cubicBezTo>
                    <a:pt x="22676" y="11217"/>
                    <a:pt x="15138" y="5563"/>
                    <a:pt x="9484" y="2767"/>
                  </a:cubicBezTo>
                  <a:cubicBezTo>
                    <a:pt x="3800" y="1"/>
                    <a:pt x="1" y="183"/>
                    <a:pt x="1" y="18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8"/>
            <p:cNvSpPr/>
            <p:nvPr/>
          </p:nvSpPr>
          <p:spPr>
            <a:xfrm>
              <a:off x="2576300" y="4805825"/>
              <a:ext cx="592750" cy="190775"/>
            </a:xfrm>
            <a:custGeom>
              <a:rect b="b" l="l" r="r" t="t"/>
              <a:pathLst>
                <a:path extrusionOk="0" h="7631" w="23710">
                  <a:moveTo>
                    <a:pt x="1" y="396"/>
                  </a:moveTo>
                  <a:cubicBezTo>
                    <a:pt x="2098" y="4803"/>
                    <a:pt x="23709" y="7630"/>
                    <a:pt x="23709" y="7630"/>
                  </a:cubicBezTo>
                  <a:cubicBezTo>
                    <a:pt x="23709" y="7630"/>
                    <a:pt x="12736" y="2736"/>
                    <a:pt x="7417" y="1369"/>
                  </a:cubicBezTo>
                  <a:cubicBezTo>
                    <a:pt x="2098" y="1"/>
                    <a:pt x="1" y="396"/>
                    <a:pt x="1" y="39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8"/>
            <p:cNvSpPr/>
            <p:nvPr/>
          </p:nvSpPr>
          <p:spPr>
            <a:xfrm>
              <a:off x="2709275" y="4714650"/>
              <a:ext cx="497775" cy="163400"/>
            </a:xfrm>
            <a:custGeom>
              <a:rect b="b" l="l" r="r" t="t"/>
              <a:pathLst>
                <a:path extrusionOk="0" h="6536" w="19911">
                  <a:moveTo>
                    <a:pt x="1" y="335"/>
                  </a:moveTo>
                  <a:cubicBezTo>
                    <a:pt x="4043" y="6535"/>
                    <a:pt x="19910" y="3313"/>
                    <a:pt x="19910" y="3313"/>
                  </a:cubicBezTo>
                  <a:cubicBezTo>
                    <a:pt x="19910" y="3313"/>
                    <a:pt x="12828" y="1672"/>
                    <a:pt x="7934" y="821"/>
                  </a:cubicBezTo>
                  <a:cubicBezTo>
                    <a:pt x="3040" y="0"/>
                    <a:pt x="1" y="335"/>
                    <a:pt x="1" y="33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8"/>
            <p:cNvSpPr/>
            <p:nvPr/>
          </p:nvSpPr>
          <p:spPr>
            <a:xfrm>
              <a:off x="1755625" y="4643975"/>
              <a:ext cx="352600" cy="557025"/>
            </a:xfrm>
            <a:custGeom>
              <a:rect b="b" l="l" r="r" t="t"/>
              <a:pathLst>
                <a:path extrusionOk="0" h="22281" w="14104">
                  <a:moveTo>
                    <a:pt x="3708" y="7964"/>
                  </a:moveTo>
                  <a:cubicBezTo>
                    <a:pt x="6687" y="13770"/>
                    <a:pt x="12523" y="22280"/>
                    <a:pt x="12523" y="22280"/>
                  </a:cubicBezTo>
                  <a:cubicBezTo>
                    <a:pt x="14104" y="16262"/>
                    <a:pt x="0" y="1"/>
                    <a:pt x="0" y="1"/>
                  </a:cubicBezTo>
                  <a:cubicBezTo>
                    <a:pt x="0" y="1"/>
                    <a:pt x="760" y="2159"/>
                    <a:pt x="3708" y="796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8"/>
            <p:cNvSpPr/>
            <p:nvPr/>
          </p:nvSpPr>
          <p:spPr>
            <a:xfrm>
              <a:off x="2217625" y="5068000"/>
              <a:ext cx="393650" cy="152000"/>
            </a:xfrm>
            <a:custGeom>
              <a:rect b="b" l="l" r="r" t="t"/>
              <a:pathLst>
                <a:path extrusionOk="0" h="6080" w="15746">
                  <a:moveTo>
                    <a:pt x="62" y="0"/>
                  </a:moveTo>
                  <a:cubicBezTo>
                    <a:pt x="1" y="1581"/>
                    <a:pt x="4895" y="4408"/>
                    <a:pt x="10487" y="6079"/>
                  </a:cubicBezTo>
                  <a:lnTo>
                    <a:pt x="15746" y="6079"/>
                  </a:lnTo>
                  <a:lnTo>
                    <a:pt x="15685" y="6049"/>
                  </a:lnTo>
                  <a:cubicBezTo>
                    <a:pt x="10123" y="2918"/>
                    <a:pt x="62" y="0"/>
                    <a:pt x="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8"/>
            <p:cNvSpPr/>
            <p:nvPr/>
          </p:nvSpPr>
          <p:spPr>
            <a:xfrm>
              <a:off x="2133275" y="5143225"/>
              <a:ext cx="136050" cy="76775"/>
            </a:xfrm>
            <a:custGeom>
              <a:rect b="b" l="l" r="r" t="t"/>
              <a:pathLst>
                <a:path extrusionOk="0" h="3071" w="5442">
                  <a:moveTo>
                    <a:pt x="1885" y="3070"/>
                  </a:moveTo>
                  <a:lnTo>
                    <a:pt x="5442" y="3070"/>
                  </a:lnTo>
                  <a:cubicBezTo>
                    <a:pt x="3557" y="2189"/>
                    <a:pt x="1733" y="1155"/>
                    <a:pt x="1" y="0"/>
                  </a:cubicBezTo>
                  <a:cubicBezTo>
                    <a:pt x="1" y="821"/>
                    <a:pt x="700" y="1946"/>
                    <a:pt x="1885" y="307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7" name="Google Shape;827;p8"/>
          <p:cNvGrpSpPr/>
          <p:nvPr/>
        </p:nvGrpSpPr>
        <p:grpSpPr>
          <a:xfrm flipH="1" rot="5400000">
            <a:off x="3145183" y="4326773"/>
            <a:ext cx="737649" cy="958806"/>
            <a:chOff x="238125" y="1386325"/>
            <a:chExt cx="671750" cy="873150"/>
          </a:xfrm>
        </p:grpSpPr>
        <p:sp>
          <p:nvSpPr>
            <p:cNvPr id="828" name="Google Shape;828;p8"/>
            <p:cNvSpPr/>
            <p:nvPr/>
          </p:nvSpPr>
          <p:spPr>
            <a:xfrm>
              <a:off x="238125" y="1386325"/>
              <a:ext cx="671750" cy="873150"/>
            </a:xfrm>
            <a:custGeom>
              <a:rect b="b" l="l" r="r" t="t"/>
              <a:pathLst>
                <a:path extrusionOk="0" h="34926" w="26870">
                  <a:moveTo>
                    <a:pt x="16140" y="16414"/>
                  </a:moveTo>
                  <a:cubicBezTo>
                    <a:pt x="11976" y="15958"/>
                    <a:pt x="12310" y="13922"/>
                    <a:pt x="15107" y="13618"/>
                  </a:cubicBezTo>
                  <a:cubicBezTo>
                    <a:pt x="17933" y="13314"/>
                    <a:pt x="20760" y="15502"/>
                    <a:pt x="23800" y="13861"/>
                  </a:cubicBezTo>
                  <a:cubicBezTo>
                    <a:pt x="26870" y="12220"/>
                    <a:pt x="24864" y="7356"/>
                    <a:pt x="23982" y="5077"/>
                  </a:cubicBezTo>
                  <a:cubicBezTo>
                    <a:pt x="23496" y="3648"/>
                    <a:pt x="23587" y="2068"/>
                    <a:pt x="24225" y="700"/>
                  </a:cubicBezTo>
                  <a:cubicBezTo>
                    <a:pt x="24225" y="700"/>
                    <a:pt x="23162" y="1490"/>
                    <a:pt x="21277" y="1156"/>
                  </a:cubicBezTo>
                  <a:cubicBezTo>
                    <a:pt x="19423" y="821"/>
                    <a:pt x="17295" y="153"/>
                    <a:pt x="15775" y="1916"/>
                  </a:cubicBezTo>
                  <a:cubicBezTo>
                    <a:pt x="14286" y="3648"/>
                    <a:pt x="14742" y="5289"/>
                    <a:pt x="14408" y="7782"/>
                  </a:cubicBezTo>
                  <a:cubicBezTo>
                    <a:pt x="14104" y="10244"/>
                    <a:pt x="11915" y="8755"/>
                    <a:pt x="12037" y="6110"/>
                  </a:cubicBezTo>
                  <a:cubicBezTo>
                    <a:pt x="12158" y="3466"/>
                    <a:pt x="14924" y="700"/>
                    <a:pt x="14924" y="700"/>
                  </a:cubicBezTo>
                  <a:cubicBezTo>
                    <a:pt x="14012" y="426"/>
                    <a:pt x="13070" y="213"/>
                    <a:pt x="12128" y="92"/>
                  </a:cubicBezTo>
                  <a:cubicBezTo>
                    <a:pt x="11155" y="1"/>
                    <a:pt x="10183" y="31"/>
                    <a:pt x="9240" y="244"/>
                  </a:cubicBezTo>
                  <a:cubicBezTo>
                    <a:pt x="8116" y="1004"/>
                    <a:pt x="7204" y="2007"/>
                    <a:pt x="6596" y="3223"/>
                  </a:cubicBezTo>
                  <a:cubicBezTo>
                    <a:pt x="5654" y="5138"/>
                    <a:pt x="6809" y="7600"/>
                    <a:pt x="7447" y="11429"/>
                  </a:cubicBezTo>
                  <a:cubicBezTo>
                    <a:pt x="8085" y="15229"/>
                    <a:pt x="5046" y="13375"/>
                    <a:pt x="4468" y="9302"/>
                  </a:cubicBezTo>
                  <a:cubicBezTo>
                    <a:pt x="3921" y="5229"/>
                    <a:pt x="6474" y="1065"/>
                    <a:pt x="6474" y="1065"/>
                  </a:cubicBezTo>
                  <a:cubicBezTo>
                    <a:pt x="6474" y="1065"/>
                    <a:pt x="3313" y="2128"/>
                    <a:pt x="1337" y="3618"/>
                  </a:cubicBezTo>
                  <a:cubicBezTo>
                    <a:pt x="729" y="4043"/>
                    <a:pt x="274" y="4651"/>
                    <a:pt x="0" y="5350"/>
                  </a:cubicBezTo>
                  <a:lnTo>
                    <a:pt x="0" y="10609"/>
                  </a:lnTo>
                  <a:cubicBezTo>
                    <a:pt x="395" y="12311"/>
                    <a:pt x="973" y="13952"/>
                    <a:pt x="1672" y="15533"/>
                  </a:cubicBezTo>
                  <a:cubicBezTo>
                    <a:pt x="2523" y="17569"/>
                    <a:pt x="1094" y="16749"/>
                    <a:pt x="0" y="14834"/>
                  </a:cubicBezTo>
                  <a:lnTo>
                    <a:pt x="0" y="29758"/>
                  </a:lnTo>
                  <a:cubicBezTo>
                    <a:pt x="1398" y="34135"/>
                    <a:pt x="6444" y="34925"/>
                    <a:pt x="8602" y="34621"/>
                  </a:cubicBezTo>
                  <a:cubicBezTo>
                    <a:pt x="11398" y="34256"/>
                    <a:pt x="11368" y="32737"/>
                    <a:pt x="14164" y="32007"/>
                  </a:cubicBezTo>
                  <a:cubicBezTo>
                    <a:pt x="16961" y="31278"/>
                    <a:pt x="17873" y="27965"/>
                    <a:pt x="17873" y="27965"/>
                  </a:cubicBezTo>
                  <a:cubicBezTo>
                    <a:pt x="17234" y="28360"/>
                    <a:pt x="16535" y="28694"/>
                    <a:pt x="15806" y="28907"/>
                  </a:cubicBezTo>
                  <a:cubicBezTo>
                    <a:pt x="14894" y="29120"/>
                    <a:pt x="13526" y="28785"/>
                    <a:pt x="11550" y="27721"/>
                  </a:cubicBezTo>
                  <a:cubicBezTo>
                    <a:pt x="9575" y="26658"/>
                    <a:pt x="5927" y="26202"/>
                    <a:pt x="5684" y="25503"/>
                  </a:cubicBezTo>
                  <a:cubicBezTo>
                    <a:pt x="5441" y="24773"/>
                    <a:pt x="6839" y="24469"/>
                    <a:pt x="10274" y="25867"/>
                  </a:cubicBezTo>
                  <a:cubicBezTo>
                    <a:pt x="13708" y="27266"/>
                    <a:pt x="15867" y="28542"/>
                    <a:pt x="20031" y="25867"/>
                  </a:cubicBezTo>
                  <a:cubicBezTo>
                    <a:pt x="24225" y="23223"/>
                    <a:pt x="25988" y="14834"/>
                    <a:pt x="25988" y="14834"/>
                  </a:cubicBezTo>
                  <a:cubicBezTo>
                    <a:pt x="25988" y="14834"/>
                    <a:pt x="20274" y="16870"/>
                    <a:pt x="16140" y="16414"/>
                  </a:cubicBezTo>
                  <a:close/>
                  <a:moveTo>
                    <a:pt x="15897" y="9302"/>
                  </a:moveTo>
                  <a:cubicBezTo>
                    <a:pt x="15897" y="9302"/>
                    <a:pt x="18025" y="8268"/>
                    <a:pt x="19119" y="9028"/>
                  </a:cubicBezTo>
                  <a:cubicBezTo>
                    <a:pt x="20213" y="9818"/>
                    <a:pt x="18845" y="10274"/>
                    <a:pt x="17508" y="10274"/>
                  </a:cubicBezTo>
                  <a:cubicBezTo>
                    <a:pt x="16171" y="10305"/>
                    <a:pt x="14833" y="9514"/>
                    <a:pt x="15897" y="9302"/>
                  </a:cubicBezTo>
                  <a:close/>
                  <a:moveTo>
                    <a:pt x="1429" y="8025"/>
                  </a:moveTo>
                  <a:cubicBezTo>
                    <a:pt x="1429" y="8025"/>
                    <a:pt x="334" y="6505"/>
                    <a:pt x="1307" y="4986"/>
                  </a:cubicBezTo>
                  <a:cubicBezTo>
                    <a:pt x="2249" y="3466"/>
                    <a:pt x="3921" y="3283"/>
                    <a:pt x="3496" y="4408"/>
                  </a:cubicBezTo>
                  <a:cubicBezTo>
                    <a:pt x="3070" y="5533"/>
                    <a:pt x="2736" y="5685"/>
                    <a:pt x="2948" y="6627"/>
                  </a:cubicBezTo>
                  <a:cubicBezTo>
                    <a:pt x="3131" y="7539"/>
                    <a:pt x="3587" y="8147"/>
                    <a:pt x="2705" y="8694"/>
                  </a:cubicBezTo>
                  <a:cubicBezTo>
                    <a:pt x="1854" y="9241"/>
                    <a:pt x="1368" y="8572"/>
                    <a:pt x="1429" y="8025"/>
                  </a:cubicBezTo>
                  <a:close/>
                  <a:moveTo>
                    <a:pt x="2614" y="29515"/>
                  </a:moveTo>
                  <a:cubicBezTo>
                    <a:pt x="2128" y="29180"/>
                    <a:pt x="1155" y="28238"/>
                    <a:pt x="2128" y="28086"/>
                  </a:cubicBezTo>
                  <a:cubicBezTo>
                    <a:pt x="2128" y="28086"/>
                    <a:pt x="5076" y="27509"/>
                    <a:pt x="5015" y="28694"/>
                  </a:cubicBezTo>
                  <a:cubicBezTo>
                    <a:pt x="4985" y="29880"/>
                    <a:pt x="3100" y="29819"/>
                    <a:pt x="2614" y="29515"/>
                  </a:cubicBezTo>
                  <a:close/>
                  <a:moveTo>
                    <a:pt x="6809" y="17630"/>
                  </a:moveTo>
                  <a:cubicBezTo>
                    <a:pt x="6049" y="18481"/>
                    <a:pt x="5927" y="17326"/>
                    <a:pt x="6110" y="16627"/>
                  </a:cubicBezTo>
                  <a:cubicBezTo>
                    <a:pt x="6262" y="15898"/>
                    <a:pt x="6687" y="15442"/>
                    <a:pt x="7204" y="15624"/>
                  </a:cubicBezTo>
                  <a:cubicBezTo>
                    <a:pt x="7386" y="16293"/>
                    <a:pt x="7265" y="17053"/>
                    <a:pt x="6809" y="17630"/>
                  </a:cubicBezTo>
                  <a:close/>
                  <a:moveTo>
                    <a:pt x="19210" y="21186"/>
                  </a:moveTo>
                  <a:cubicBezTo>
                    <a:pt x="17964" y="21794"/>
                    <a:pt x="19301" y="22706"/>
                    <a:pt x="17569" y="23192"/>
                  </a:cubicBezTo>
                  <a:cubicBezTo>
                    <a:pt x="15836" y="23709"/>
                    <a:pt x="12888" y="21764"/>
                    <a:pt x="14894" y="20822"/>
                  </a:cubicBezTo>
                  <a:cubicBezTo>
                    <a:pt x="14894" y="20822"/>
                    <a:pt x="17447" y="19393"/>
                    <a:pt x="19058" y="19515"/>
                  </a:cubicBezTo>
                  <a:cubicBezTo>
                    <a:pt x="20639" y="19636"/>
                    <a:pt x="20426" y="20578"/>
                    <a:pt x="19210" y="2118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8"/>
            <p:cNvSpPr/>
            <p:nvPr/>
          </p:nvSpPr>
          <p:spPr>
            <a:xfrm>
              <a:off x="238125" y="1507900"/>
              <a:ext cx="553225" cy="598825"/>
            </a:xfrm>
            <a:custGeom>
              <a:rect b="b" l="l" r="r" t="t"/>
              <a:pathLst>
                <a:path extrusionOk="0" h="23953" w="22129">
                  <a:moveTo>
                    <a:pt x="304" y="20032"/>
                  </a:moveTo>
                  <a:lnTo>
                    <a:pt x="1763" y="18664"/>
                  </a:lnTo>
                  <a:cubicBezTo>
                    <a:pt x="2492" y="20092"/>
                    <a:pt x="3587" y="21308"/>
                    <a:pt x="4924" y="22159"/>
                  </a:cubicBezTo>
                  <a:cubicBezTo>
                    <a:pt x="6262" y="23071"/>
                    <a:pt x="7751" y="23710"/>
                    <a:pt x="9331" y="23953"/>
                  </a:cubicBezTo>
                  <a:cubicBezTo>
                    <a:pt x="9331" y="23953"/>
                    <a:pt x="5593" y="22463"/>
                    <a:pt x="4468" y="21187"/>
                  </a:cubicBezTo>
                  <a:cubicBezTo>
                    <a:pt x="3678" y="20214"/>
                    <a:pt x="2979" y="19150"/>
                    <a:pt x="2371" y="18056"/>
                  </a:cubicBezTo>
                  <a:lnTo>
                    <a:pt x="4742" y="15594"/>
                  </a:lnTo>
                  <a:cubicBezTo>
                    <a:pt x="4742" y="15594"/>
                    <a:pt x="7690" y="18512"/>
                    <a:pt x="10426" y="19241"/>
                  </a:cubicBezTo>
                  <a:cubicBezTo>
                    <a:pt x="13161" y="20001"/>
                    <a:pt x="14529" y="19606"/>
                    <a:pt x="14529" y="19606"/>
                  </a:cubicBezTo>
                  <a:cubicBezTo>
                    <a:pt x="14529" y="19606"/>
                    <a:pt x="11581" y="19454"/>
                    <a:pt x="9301" y="18269"/>
                  </a:cubicBezTo>
                  <a:cubicBezTo>
                    <a:pt x="7842" y="17478"/>
                    <a:pt x="6535" y="16475"/>
                    <a:pt x="5380" y="15260"/>
                  </a:cubicBezTo>
                  <a:lnTo>
                    <a:pt x="8268" y="12190"/>
                  </a:lnTo>
                  <a:cubicBezTo>
                    <a:pt x="9818" y="13041"/>
                    <a:pt x="11520" y="13588"/>
                    <a:pt x="13283" y="13861"/>
                  </a:cubicBezTo>
                  <a:cubicBezTo>
                    <a:pt x="14772" y="14074"/>
                    <a:pt x="16292" y="13892"/>
                    <a:pt x="17721" y="13375"/>
                  </a:cubicBezTo>
                  <a:cubicBezTo>
                    <a:pt x="17721" y="13375"/>
                    <a:pt x="14955" y="13861"/>
                    <a:pt x="13040" y="13375"/>
                  </a:cubicBezTo>
                  <a:cubicBezTo>
                    <a:pt x="11611" y="12949"/>
                    <a:pt x="10213" y="12372"/>
                    <a:pt x="8906" y="11642"/>
                  </a:cubicBezTo>
                  <a:cubicBezTo>
                    <a:pt x="8906" y="11642"/>
                    <a:pt x="11672" y="8086"/>
                    <a:pt x="12523" y="7326"/>
                  </a:cubicBezTo>
                  <a:cubicBezTo>
                    <a:pt x="13009" y="6870"/>
                    <a:pt x="13556" y="6475"/>
                    <a:pt x="14104" y="6141"/>
                  </a:cubicBezTo>
                  <a:cubicBezTo>
                    <a:pt x="15350" y="6962"/>
                    <a:pt x="16839" y="7417"/>
                    <a:pt x="18329" y="7478"/>
                  </a:cubicBezTo>
                  <a:cubicBezTo>
                    <a:pt x="19696" y="7478"/>
                    <a:pt x="21034" y="7053"/>
                    <a:pt x="22128" y="6232"/>
                  </a:cubicBezTo>
                  <a:cubicBezTo>
                    <a:pt x="22128" y="6232"/>
                    <a:pt x="19970" y="7022"/>
                    <a:pt x="18329" y="6992"/>
                  </a:cubicBezTo>
                  <a:cubicBezTo>
                    <a:pt x="16687" y="6962"/>
                    <a:pt x="14408" y="5533"/>
                    <a:pt x="14408" y="5533"/>
                  </a:cubicBezTo>
                  <a:cubicBezTo>
                    <a:pt x="14408" y="5533"/>
                    <a:pt x="16049" y="4013"/>
                    <a:pt x="17326" y="2797"/>
                  </a:cubicBezTo>
                  <a:cubicBezTo>
                    <a:pt x="18633" y="1551"/>
                    <a:pt x="20031" y="1"/>
                    <a:pt x="20031" y="1"/>
                  </a:cubicBezTo>
                  <a:lnTo>
                    <a:pt x="15745" y="3740"/>
                  </a:lnTo>
                  <a:cubicBezTo>
                    <a:pt x="15471" y="3192"/>
                    <a:pt x="15380" y="2615"/>
                    <a:pt x="15471" y="2037"/>
                  </a:cubicBezTo>
                  <a:cubicBezTo>
                    <a:pt x="15623" y="1278"/>
                    <a:pt x="15958" y="578"/>
                    <a:pt x="16505" y="1"/>
                  </a:cubicBezTo>
                  <a:cubicBezTo>
                    <a:pt x="15867" y="426"/>
                    <a:pt x="15380" y="1065"/>
                    <a:pt x="15167" y="1794"/>
                  </a:cubicBezTo>
                  <a:cubicBezTo>
                    <a:pt x="14894" y="2554"/>
                    <a:pt x="14924" y="3405"/>
                    <a:pt x="15228" y="4165"/>
                  </a:cubicBezTo>
                  <a:cubicBezTo>
                    <a:pt x="15228" y="4165"/>
                    <a:pt x="13496" y="5776"/>
                    <a:pt x="12219" y="6840"/>
                  </a:cubicBezTo>
                  <a:cubicBezTo>
                    <a:pt x="11581" y="7357"/>
                    <a:pt x="10973" y="7965"/>
                    <a:pt x="10517" y="8664"/>
                  </a:cubicBezTo>
                  <a:cubicBezTo>
                    <a:pt x="10517" y="8664"/>
                    <a:pt x="9271" y="6475"/>
                    <a:pt x="9301" y="4530"/>
                  </a:cubicBezTo>
                  <a:cubicBezTo>
                    <a:pt x="9331" y="3284"/>
                    <a:pt x="9514" y="2068"/>
                    <a:pt x="9879" y="882"/>
                  </a:cubicBezTo>
                  <a:cubicBezTo>
                    <a:pt x="9210" y="2402"/>
                    <a:pt x="8876" y="4074"/>
                    <a:pt x="8967" y="5746"/>
                  </a:cubicBezTo>
                  <a:cubicBezTo>
                    <a:pt x="9088" y="8512"/>
                    <a:pt x="9939" y="9515"/>
                    <a:pt x="9939" y="9515"/>
                  </a:cubicBezTo>
                  <a:cubicBezTo>
                    <a:pt x="9362" y="10366"/>
                    <a:pt x="8663" y="11156"/>
                    <a:pt x="7872" y="11886"/>
                  </a:cubicBezTo>
                  <a:lnTo>
                    <a:pt x="5654" y="13740"/>
                  </a:lnTo>
                  <a:cubicBezTo>
                    <a:pt x="5654" y="13740"/>
                    <a:pt x="3799" y="11551"/>
                    <a:pt x="2918" y="9454"/>
                  </a:cubicBezTo>
                  <a:cubicBezTo>
                    <a:pt x="2371" y="8025"/>
                    <a:pt x="2097" y="6536"/>
                    <a:pt x="2128" y="5047"/>
                  </a:cubicBezTo>
                  <a:cubicBezTo>
                    <a:pt x="2128" y="5047"/>
                    <a:pt x="1793" y="7965"/>
                    <a:pt x="2614" y="9788"/>
                  </a:cubicBezTo>
                  <a:cubicBezTo>
                    <a:pt x="3374" y="11308"/>
                    <a:pt x="4255" y="12798"/>
                    <a:pt x="5228" y="14226"/>
                  </a:cubicBezTo>
                  <a:lnTo>
                    <a:pt x="2553" y="16779"/>
                  </a:lnTo>
                  <a:cubicBezTo>
                    <a:pt x="1641" y="15867"/>
                    <a:pt x="881" y="14834"/>
                    <a:pt x="274" y="13709"/>
                  </a:cubicBezTo>
                  <a:lnTo>
                    <a:pt x="0" y="13162"/>
                  </a:lnTo>
                  <a:lnTo>
                    <a:pt x="0" y="14135"/>
                  </a:lnTo>
                  <a:cubicBezTo>
                    <a:pt x="578" y="15229"/>
                    <a:pt x="1277" y="16293"/>
                    <a:pt x="2097" y="17235"/>
                  </a:cubicBezTo>
                  <a:cubicBezTo>
                    <a:pt x="2097" y="17235"/>
                    <a:pt x="1216" y="18481"/>
                    <a:pt x="274" y="20032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0" name="Google Shape;830;p8"/>
          <p:cNvGrpSpPr/>
          <p:nvPr/>
        </p:nvGrpSpPr>
        <p:grpSpPr>
          <a:xfrm flipH="1" rot="10800000">
            <a:off x="6984267" y="3990830"/>
            <a:ext cx="2132169" cy="1182528"/>
            <a:chOff x="4586225" y="470675"/>
            <a:chExt cx="2775900" cy="1539550"/>
          </a:xfrm>
        </p:grpSpPr>
        <p:sp>
          <p:nvSpPr>
            <p:cNvPr id="831" name="Google Shape;831;p8"/>
            <p:cNvSpPr/>
            <p:nvPr/>
          </p:nvSpPr>
          <p:spPr>
            <a:xfrm>
              <a:off x="5521650" y="763975"/>
              <a:ext cx="1840475" cy="652775"/>
            </a:xfrm>
            <a:custGeom>
              <a:rect b="b" l="l" r="r" t="t"/>
              <a:pathLst>
                <a:path extrusionOk="0" h="26111" w="73619">
                  <a:moveTo>
                    <a:pt x="73619" y="1"/>
                  </a:moveTo>
                  <a:cubicBezTo>
                    <a:pt x="62099" y="487"/>
                    <a:pt x="47266" y="2524"/>
                    <a:pt x="32858" y="8481"/>
                  </a:cubicBezTo>
                  <a:cubicBezTo>
                    <a:pt x="2827" y="20913"/>
                    <a:pt x="912" y="24591"/>
                    <a:pt x="912" y="24591"/>
                  </a:cubicBezTo>
                  <a:cubicBezTo>
                    <a:pt x="912" y="24591"/>
                    <a:pt x="0" y="26110"/>
                    <a:pt x="3526" y="23648"/>
                  </a:cubicBezTo>
                  <a:cubicBezTo>
                    <a:pt x="7083" y="21217"/>
                    <a:pt x="19545" y="15442"/>
                    <a:pt x="35411" y="9119"/>
                  </a:cubicBezTo>
                  <a:cubicBezTo>
                    <a:pt x="49606" y="3466"/>
                    <a:pt x="64378" y="1460"/>
                    <a:pt x="73619" y="1004"/>
                  </a:cubicBezTo>
                  <a:close/>
                </a:path>
              </a:pathLst>
            </a:custGeom>
            <a:solidFill>
              <a:srgbClr val="2D4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8"/>
            <p:cNvSpPr/>
            <p:nvPr/>
          </p:nvSpPr>
          <p:spPr>
            <a:xfrm>
              <a:off x="5234400" y="782225"/>
              <a:ext cx="784250" cy="379200"/>
            </a:xfrm>
            <a:custGeom>
              <a:rect b="b" l="l" r="r" t="t"/>
              <a:pathLst>
                <a:path extrusionOk="0" h="15168" w="31370">
                  <a:moveTo>
                    <a:pt x="31369" y="14256"/>
                  </a:moveTo>
                  <a:cubicBezTo>
                    <a:pt x="31369" y="14256"/>
                    <a:pt x="23253" y="8511"/>
                    <a:pt x="14986" y="4803"/>
                  </a:cubicBezTo>
                  <a:cubicBezTo>
                    <a:pt x="10183" y="2614"/>
                    <a:pt x="5168" y="1003"/>
                    <a:pt x="1" y="0"/>
                  </a:cubicBezTo>
                  <a:cubicBezTo>
                    <a:pt x="1" y="0"/>
                    <a:pt x="10822" y="5593"/>
                    <a:pt x="16232" y="9362"/>
                  </a:cubicBezTo>
                  <a:cubicBezTo>
                    <a:pt x="21673" y="13131"/>
                    <a:pt x="26810" y="15168"/>
                    <a:pt x="31369" y="1425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8"/>
            <p:cNvSpPr/>
            <p:nvPr/>
          </p:nvSpPr>
          <p:spPr>
            <a:xfrm>
              <a:off x="5429700" y="616550"/>
              <a:ext cx="794100" cy="466600"/>
            </a:xfrm>
            <a:custGeom>
              <a:rect b="b" l="l" r="r" t="t"/>
              <a:pathLst>
                <a:path extrusionOk="0" h="18664" w="31764">
                  <a:moveTo>
                    <a:pt x="31764" y="17144"/>
                  </a:moveTo>
                  <a:cubicBezTo>
                    <a:pt x="31764" y="17144"/>
                    <a:pt x="23588" y="8299"/>
                    <a:pt x="16080" y="4196"/>
                  </a:cubicBezTo>
                  <a:cubicBezTo>
                    <a:pt x="8542" y="62"/>
                    <a:pt x="0" y="1"/>
                    <a:pt x="0" y="1"/>
                  </a:cubicBezTo>
                  <a:cubicBezTo>
                    <a:pt x="0" y="1"/>
                    <a:pt x="11672" y="2980"/>
                    <a:pt x="16597" y="7600"/>
                  </a:cubicBezTo>
                  <a:cubicBezTo>
                    <a:pt x="21490" y="12220"/>
                    <a:pt x="27600" y="18664"/>
                    <a:pt x="31764" y="1714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8"/>
            <p:cNvSpPr/>
            <p:nvPr/>
          </p:nvSpPr>
          <p:spPr>
            <a:xfrm>
              <a:off x="4878775" y="1104400"/>
              <a:ext cx="787275" cy="218125"/>
            </a:xfrm>
            <a:custGeom>
              <a:rect b="b" l="l" r="r" t="t"/>
              <a:pathLst>
                <a:path extrusionOk="0" h="8725" w="31491">
                  <a:moveTo>
                    <a:pt x="31491" y="7813"/>
                  </a:moveTo>
                  <a:cubicBezTo>
                    <a:pt x="31491" y="7813"/>
                    <a:pt x="24864" y="2645"/>
                    <a:pt x="14712" y="1338"/>
                  </a:cubicBezTo>
                  <a:cubicBezTo>
                    <a:pt x="4560" y="1"/>
                    <a:pt x="1" y="1278"/>
                    <a:pt x="1" y="1278"/>
                  </a:cubicBezTo>
                  <a:cubicBezTo>
                    <a:pt x="1" y="1278"/>
                    <a:pt x="8967" y="1825"/>
                    <a:pt x="16901" y="4499"/>
                  </a:cubicBezTo>
                  <a:cubicBezTo>
                    <a:pt x="24803" y="7205"/>
                    <a:pt x="29484" y="8724"/>
                    <a:pt x="31491" y="781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8"/>
            <p:cNvSpPr/>
            <p:nvPr/>
          </p:nvSpPr>
          <p:spPr>
            <a:xfrm>
              <a:off x="5423625" y="1302750"/>
              <a:ext cx="354900" cy="619325"/>
            </a:xfrm>
            <a:custGeom>
              <a:rect b="b" l="l" r="r" t="t"/>
              <a:pathLst>
                <a:path extrusionOk="0" h="24773" w="14196">
                  <a:moveTo>
                    <a:pt x="9757" y="0"/>
                  </a:moveTo>
                  <a:cubicBezTo>
                    <a:pt x="9757" y="0"/>
                    <a:pt x="7356" y="3252"/>
                    <a:pt x="5076" y="9423"/>
                  </a:cubicBezTo>
                  <a:cubicBezTo>
                    <a:pt x="2797" y="15563"/>
                    <a:pt x="0" y="24773"/>
                    <a:pt x="0" y="24773"/>
                  </a:cubicBezTo>
                  <a:cubicBezTo>
                    <a:pt x="0" y="24773"/>
                    <a:pt x="14195" y="8724"/>
                    <a:pt x="9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8"/>
            <p:cNvSpPr/>
            <p:nvPr/>
          </p:nvSpPr>
          <p:spPr>
            <a:xfrm>
              <a:off x="4586225" y="1349850"/>
              <a:ext cx="993950" cy="606425"/>
            </a:xfrm>
            <a:custGeom>
              <a:rect b="b" l="l" r="r" t="t"/>
              <a:pathLst>
                <a:path extrusionOk="0" h="24257" w="39758">
                  <a:moveTo>
                    <a:pt x="39758" y="244"/>
                  </a:moveTo>
                  <a:cubicBezTo>
                    <a:pt x="39758" y="244"/>
                    <a:pt x="33284" y="1"/>
                    <a:pt x="23466" y="6566"/>
                  </a:cubicBezTo>
                  <a:cubicBezTo>
                    <a:pt x="13648" y="13132"/>
                    <a:pt x="0" y="24256"/>
                    <a:pt x="0" y="24256"/>
                  </a:cubicBezTo>
                  <a:cubicBezTo>
                    <a:pt x="0" y="24256"/>
                    <a:pt x="32250" y="10062"/>
                    <a:pt x="39758" y="24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8"/>
            <p:cNvSpPr/>
            <p:nvPr/>
          </p:nvSpPr>
          <p:spPr>
            <a:xfrm>
              <a:off x="6765600" y="470675"/>
              <a:ext cx="135275" cy="376150"/>
            </a:xfrm>
            <a:custGeom>
              <a:rect b="b" l="l" r="r" t="t"/>
              <a:pathLst>
                <a:path extrusionOk="0" h="15046" w="5411">
                  <a:moveTo>
                    <a:pt x="1945" y="14924"/>
                  </a:moveTo>
                  <a:cubicBezTo>
                    <a:pt x="1945" y="14924"/>
                    <a:pt x="5411" y="9210"/>
                    <a:pt x="5411" y="3465"/>
                  </a:cubicBezTo>
                  <a:cubicBezTo>
                    <a:pt x="5411" y="2280"/>
                    <a:pt x="5350" y="1125"/>
                    <a:pt x="5259" y="0"/>
                  </a:cubicBezTo>
                  <a:lnTo>
                    <a:pt x="2979" y="0"/>
                  </a:lnTo>
                  <a:cubicBezTo>
                    <a:pt x="2584" y="2432"/>
                    <a:pt x="2067" y="4833"/>
                    <a:pt x="1459" y="6231"/>
                  </a:cubicBezTo>
                  <a:cubicBezTo>
                    <a:pt x="0" y="9970"/>
                    <a:pt x="1824" y="15046"/>
                    <a:pt x="1945" y="149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8"/>
            <p:cNvSpPr/>
            <p:nvPr/>
          </p:nvSpPr>
          <p:spPr>
            <a:xfrm>
              <a:off x="6896300" y="474450"/>
              <a:ext cx="215825" cy="366300"/>
            </a:xfrm>
            <a:custGeom>
              <a:rect b="b" l="l" r="r" t="t"/>
              <a:pathLst>
                <a:path extrusionOk="0" h="14652" w="8633">
                  <a:moveTo>
                    <a:pt x="1550" y="14135"/>
                  </a:moveTo>
                  <a:cubicBezTo>
                    <a:pt x="1642" y="14652"/>
                    <a:pt x="4620" y="10822"/>
                    <a:pt x="6626" y="6658"/>
                  </a:cubicBezTo>
                  <a:cubicBezTo>
                    <a:pt x="8633" y="2493"/>
                    <a:pt x="7660" y="1"/>
                    <a:pt x="7660" y="1"/>
                  </a:cubicBezTo>
                  <a:cubicBezTo>
                    <a:pt x="7660" y="1"/>
                    <a:pt x="1368" y="7357"/>
                    <a:pt x="699" y="9880"/>
                  </a:cubicBezTo>
                  <a:cubicBezTo>
                    <a:pt x="0" y="12402"/>
                    <a:pt x="1490" y="14196"/>
                    <a:pt x="1550" y="1413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8"/>
            <p:cNvSpPr/>
            <p:nvPr/>
          </p:nvSpPr>
          <p:spPr>
            <a:xfrm>
              <a:off x="6599925" y="470675"/>
              <a:ext cx="183925" cy="391350"/>
            </a:xfrm>
            <a:custGeom>
              <a:rect b="b" l="l" r="r" t="t"/>
              <a:pathLst>
                <a:path extrusionOk="0" h="15654" w="7357">
                  <a:moveTo>
                    <a:pt x="4682" y="2310"/>
                  </a:moveTo>
                  <a:cubicBezTo>
                    <a:pt x="4408" y="1550"/>
                    <a:pt x="4135" y="790"/>
                    <a:pt x="3800" y="0"/>
                  </a:cubicBezTo>
                  <a:lnTo>
                    <a:pt x="1" y="0"/>
                  </a:lnTo>
                  <a:cubicBezTo>
                    <a:pt x="1794" y="6535"/>
                    <a:pt x="4013" y="13344"/>
                    <a:pt x="6019" y="15654"/>
                  </a:cubicBezTo>
                  <a:cubicBezTo>
                    <a:pt x="5989" y="15654"/>
                    <a:pt x="7357" y="9970"/>
                    <a:pt x="4682" y="23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8"/>
            <p:cNvSpPr/>
            <p:nvPr/>
          </p:nvSpPr>
          <p:spPr>
            <a:xfrm>
              <a:off x="5657675" y="495750"/>
              <a:ext cx="711275" cy="483300"/>
            </a:xfrm>
            <a:custGeom>
              <a:rect b="b" l="l" r="r" t="t"/>
              <a:pathLst>
                <a:path extrusionOk="0" h="19332" w="28451">
                  <a:moveTo>
                    <a:pt x="9879" y="8450"/>
                  </a:moveTo>
                  <a:cubicBezTo>
                    <a:pt x="16414" y="11763"/>
                    <a:pt x="18815" y="14712"/>
                    <a:pt x="22067" y="17174"/>
                  </a:cubicBezTo>
                  <a:cubicBezTo>
                    <a:pt x="23891" y="18602"/>
                    <a:pt x="26140" y="19332"/>
                    <a:pt x="28451" y="19301"/>
                  </a:cubicBezTo>
                  <a:cubicBezTo>
                    <a:pt x="25837" y="14833"/>
                    <a:pt x="22007" y="11186"/>
                    <a:pt x="17447" y="8724"/>
                  </a:cubicBezTo>
                  <a:cubicBezTo>
                    <a:pt x="9909" y="4803"/>
                    <a:pt x="6991" y="4286"/>
                    <a:pt x="4438" y="2857"/>
                  </a:cubicBezTo>
                  <a:cubicBezTo>
                    <a:pt x="2888" y="2006"/>
                    <a:pt x="1398" y="1034"/>
                    <a:pt x="0" y="0"/>
                  </a:cubicBezTo>
                  <a:cubicBezTo>
                    <a:pt x="2553" y="3587"/>
                    <a:pt x="5927" y="6474"/>
                    <a:pt x="9879" y="845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8"/>
            <p:cNvSpPr/>
            <p:nvPr/>
          </p:nvSpPr>
          <p:spPr>
            <a:xfrm>
              <a:off x="6102200" y="470675"/>
              <a:ext cx="405050" cy="461275"/>
            </a:xfrm>
            <a:custGeom>
              <a:rect b="b" l="l" r="r" t="t"/>
              <a:pathLst>
                <a:path extrusionOk="0" h="18451" w="16202">
                  <a:moveTo>
                    <a:pt x="16202" y="18055"/>
                  </a:moveTo>
                  <a:cubicBezTo>
                    <a:pt x="16202" y="18055"/>
                    <a:pt x="9241" y="8176"/>
                    <a:pt x="4864" y="3040"/>
                  </a:cubicBezTo>
                  <a:cubicBezTo>
                    <a:pt x="3861" y="1885"/>
                    <a:pt x="2919" y="881"/>
                    <a:pt x="2068" y="0"/>
                  </a:cubicBezTo>
                  <a:lnTo>
                    <a:pt x="1" y="0"/>
                  </a:lnTo>
                  <a:cubicBezTo>
                    <a:pt x="2220" y="3374"/>
                    <a:pt x="5289" y="7903"/>
                    <a:pt x="7417" y="10942"/>
                  </a:cubicBezTo>
                  <a:cubicBezTo>
                    <a:pt x="11186" y="16231"/>
                    <a:pt x="13861" y="18450"/>
                    <a:pt x="16202" y="180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8"/>
            <p:cNvSpPr/>
            <p:nvPr/>
          </p:nvSpPr>
          <p:spPr>
            <a:xfrm>
              <a:off x="4997325" y="933425"/>
              <a:ext cx="831350" cy="309300"/>
            </a:xfrm>
            <a:custGeom>
              <a:rect b="b" l="l" r="r" t="t"/>
              <a:pathLst>
                <a:path extrusionOk="0" h="12372" w="33254">
                  <a:moveTo>
                    <a:pt x="33253" y="11521"/>
                  </a:moveTo>
                  <a:cubicBezTo>
                    <a:pt x="33253" y="11521"/>
                    <a:pt x="24134" y="4682"/>
                    <a:pt x="15897" y="2585"/>
                  </a:cubicBezTo>
                  <a:cubicBezTo>
                    <a:pt x="10669" y="1278"/>
                    <a:pt x="5350" y="396"/>
                    <a:pt x="0" y="1"/>
                  </a:cubicBezTo>
                  <a:cubicBezTo>
                    <a:pt x="0" y="1"/>
                    <a:pt x="11915" y="3496"/>
                    <a:pt x="18299" y="6961"/>
                  </a:cubicBezTo>
                  <a:cubicBezTo>
                    <a:pt x="24682" y="10427"/>
                    <a:pt x="31095" y="12372"/>
                    <a:pt x="33253" y="115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8"/>
            <p:cNvSpPr/>
            <p:nvPr/>
          </p:nvSpPr>
          <p:spPr>
            <a:xfrm>
              <a:off x="6334725" y="470675"/>
              <a:ext cx="303975" cy="414150"/>
            </a:xfrm>
            <a:custGeom>
              <a:rect b="b" l="l" r="r" t="t"/>
              <a:pathLst>
                <a:path extrusionOk="0" h="16566" w="12159">
                  <a:moveTo>
                    <a:pt x="1" y="0"/>
                  </a:moveTo>
                  <a:cubicBezTo>
                    <a:pt x="3375" y="7356"/>
                    <a:pt x="7964" y="15441"/>
                    <a:pt x="12159" y="16566"/>
                  </a:cubicBezTo>
                  <a:cubicBezTo>
                    <a:pt x="12159" y="16566"/>
                    <a:pt x="7691" y="7204"/>
                    <a:pt x="34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8"/>
            <p:cNvSpPr/>
            <p:nvPr/>
          </p:nvSpPr>
          <p:spPr>
            <a:xfrm>
              <a:off x="6732925" y="860475"/>
              <a:ext cx="159600" cy="661900"/>
            </a:xfrm>
            <a:custGeom>
              <a:rect b="b" l="l" r="r" t="t"/>
              <a:pathLst>
                <a:path extrusionOk="0" h="26476" w="6384">
                  <a:moveTo>
                    <a:pt x="2280" y="11095"/>
                  </a:moveTo>
                  <a:cubicBezTo>
                    <a:pt x="4559" y="18603"/>
                    <a:pt x="6262" y="26475"/>
                    <a:pt x="6262" y="26475"/>
                  </a:cubicBezTo>
                  <a:cubicBezTo>
                    <a:pt x="6262" y="26475"/>
                    <a:pt x="6383" y="5837"/>
                    <a:pt x="1368" y="1"/>
                  </a:cubicBezTo>
                  <a:cubicBezTo>
                    <a:pt x="1368" y="1"/>
                    <a:pt x="0" y="3557"/>
                    <a:pt x="2280" y="1109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8"/>
            <p:cNvSpPr/>
            <p:nvPr/>
          </p:nvSpPr>
          <p:spPr>
            <a:xfrm>
              <a:off x="6618925" y="881000"/>
              <a:ext cx="161875" cy="810075"/>
            </a:xfrm>
            <a:custGeom>
              <a:rect b="b" l="l" r="r" t="t"/>
              <a:pathLst>
                <a:path extrusionOk="0" h="32403" w="6475">
                  <a:moveTo>
                    <a:pt x="2037" y="16293"/>
                  </a:moveTo>
                  <a:cubicBezTo>
                    <a:pt x="4104" y="26445"/>
                    <a:pt x="5928" y="32402"/>
                    <a:pt x="5928" y="32402"/>
                  </a:cubicBezTo>
                  <a:cubicBezTo>
                    <a:pt x="5928" y="32402"/>
                    <a:pt x="6475" y="4560"/>
                    <a:pt x="1824" y="1"/>
                  </a:cubicBezTo>
                  <a:cubicBezTo>
                    <a:pt x="1824" y="1"/>
                    <a:pt x="1" y="6141"/>
                    <a:pt x="2037" y="1629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8"/>
            <p:cNvSpPr/>
            <p:nvPr/>
          </p:nvSpPr>
          <p:spPr>
            <a:xfrm>
              <a:off x="6806625" y="852125"/>
              <a:ext cx="284225" cy="553225"/>
            </a:xfrm>
            <a:custGeom>
              <a:rect b="b" l="l" r="r" t="t"/>
              <a:pathLst>
                <a:path extrusionOk="0" h="22129" w="11369">
                  <a:moveTo>
                    <a:pt x="0" y="1"/>
                  </a:moveTo>
                  <a:cubicBezTo>
                    <a:pt x="0" y="1"/>
                    <a:pt x="1247" y="6049"/>
                    <a:pt x="5350" y="9818"/>
                  </a:cubicBezTo>
                  <a:cubicBezTo>
                    <a:pt x="9484" y="13587"/>
                    <a:pt x="10943" y="22129"/>
                    <a:pt x="10943" y="22129"/>
                  </a:cubicBezTo>
                  <a:cubicBezTo>
                    <a:pt x="10943" y="22129"/>
                    <a:pt x="11368" y="5928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8"/>
            <p:cNvSpPr/>
            <p:nvPr/>
          </p:nvSpPr>
          <p:spPr>
            <a:xfrm>
              <a:off x="6909200" y="830850"/>
              <a:ext cx="337425" cy="393650"/>
            </a:xfrm>
            <a:custGeom>
              <a:rect b="b" l="l" r="r" t="t"/>
              <a:pathLst>
                <a:path extrusionOk="0" h="15746" w="13497">
                  <a:moveTo>
                    <a:pt x="1" y="1"/>
                  </a:moveTo>
                  <a:cubicBezTo>
                    <a:pt x="1" y="1"/>
                    <a:pt x="1034" y="3526"/>
                    <a:pt x="4743" y="6748"/>
                  </a:cubicBezTo>
                  <a:cubicBezTo>
                    <a:pt x="8451" y="9940"/>
                    <a:pt x="13497" y="15745"/>
                    <a:pt x="13497" y="15745"/>
                  </a:cubicBezTo>
                  <a:cubicBezTo>
                    <a:pt x="13497" y="15745"/>
                    <a:pt x="6506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8"/>
            <p:cNvSpPr/>
            <p:nvPr/>
          </p:nvSpPr>
          <p:spPr>
            <a:xfrm>
              <a:off x="5938075" y="1127200"/>
              <a:ext cx="180100" cy="831350"/>
            </a:xfrm>
            <a:custGeom>
              <a:rect b="b" l="l" r="r" t="t"/>
              <a:pathLst>
                <a:path extrusionOk="0" h="33254" w="7204">
                  <a:moveTo>
                    <a:pt x="578" y="12554"/>
                  </a:moveTo>
                  <a:cubicBezTo>
                    <a:pt x="0" y="20883"/>
                    <a:pt x="1490" y="33254"/>
                    <a:pt x="1490" y="33254"/>
                  </a:cubicBezTo>
                  <a:cubicBezTo>
                    <a:pt x="1490" y="33254"/>
                    <a:pt x="7204" y="7326"/>
                    <a:pt x="3891" y="1"/>
                  </a:cubicBezTo>
                  <a:cubicBezTo>
                    <a:pt x="3891" y="1"/>
                    <a:pt x="1155" y="4226"/>
                    <a:pt x="578" y="125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8"/>
            <p:cNvSpPr/>
            <p:nvPr/>
          </p:nvSpPr>
          <p:spPr>
            <a:xfrm>
              <a:off x="6456325" y="920525"/>
              <a:ext cx="174025" cy="892875"/>
            </a:xfrm>
            <a:custGeom>
              <a:rect b="b" l="l" r="r" t="t"/>
              <a:pathLst>
                <a:path extrusionOk="0" h="35715" w="6961">
                  <a:moveTo>
                    <a:pt x="2948" y="0"/>
                  </a:moveTo>
                  <a:cubicBezTo>
                    <a:pt x="2948" y="0"/>
                    <a:pt x="3648" y="7660"/>
                    <a:pt x="1824" y="14712"/>
                  </a:cubicBezTo>
                  <a:cubicBezTo>
                    <a:pt x="0" y="21794"/>
                    <a:pt x="1702" y="35715"/>
                    <a:pt x="1702" y="35715"/>
                  </a:cubicBezTo>
                  <a:cubicBezTo>
                    <a:pt x="1702" y="35715"/>
                    <a:pt x="2158" y="23405"/>
                    <a:pt x="4559" y="16201"/>
                  </a:cubicBezTo>
                  <a:cubicBezTo>
                    <a:pt x="6961" y="9028"/>
                    <a:pt x="5350" y="1398"/>
                    <a:pt x="29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8"/>
            <p:cNvSpPr/>
            <p:nvPr/>
          </p:nvSpPr>
          <p:spPr>
            <a:xfrm>
              <a:off x="6132600" y="1040575"/>
              <a:ext cx="155050" cy="838175"/>
            </a:xfrm>
            <a:custGeom>
              <a:rect b="b" l="l" r="r" t="t"/>
              <a:pathLst>
                <a:path extrusionOk="0" h="33527" w="6202">
                  <a:moveTo>
                    <a:pt x="4104" y="1"/>
                  </a:moveTo>
                  <a:cubicBezTo>
                    <a:pt x="4104" y="1"/>
                    <a:pt x="2615" y="3314"/>
                    <a:pt x="1307" y="11642"/>
                  </a:cubicBezTo>
                  <a:cubicBezTo>
                    <a:pt x="0" y="19971"/>
                    <a:pt x="1429" y="33527"/>
                    <a:pt x="1429" y="33527"/>
                  </a:cubicBezTo>
                  <a:cubicBezTo>
                    <a:pt x="1429" y="33527"/>
                    <a:pt x="2341" y="21460"/>
                    <a:pt x="4256" y="13344"/>
                  </a:cubicBezTo>
                  <a:cubicBezTo>
                    <a:pt x="6201" y="5259"/>
                    <a:pt x="5988" y="1368"/>
                    <a:pt x="4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8"/>
            <p:cNvSpPr/>
            <p:nvPr/>
          </p:nvSpPr>
          <p:spPr>
            <a:xfrm>
              <a:off x="5677425" y="1211550"/>
              <a:ext cx="275100" cy="798675"/>
            </a:xfrm>
            <a:custGeom>
              <a:rect b="b" l="l" r="r" t="t"/>
              <a:pathLst>
                <a:path extrusionOk="0" h="31947" w="11004">
                  <a:moveTo>
                    <a:pt x="3587" y="9119"/>
                  </a:moveTo>
                  <a:cubicBezTo>
                    <a:pt x="1642" y="16141"/>
                    <a:pt x="0" y="31946"/>
                    <a:pt x="0" y="31946"/>
                  </a:cubicBezTo>
                  <a:cubicBezTo>
                    <a:pt x="0" y="31946"/>
                    <a:pt x="11004" y="5290"/>
                    <a:pt x="7356" y="1"/>
                  </a:cubicBezTo>
                  <a:cubicBezTo>
                    <a:pt x="7356" y="1"/>
                    <a:pt x="5532" y="2128"/>
                    <a:pt x="3587" y="91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8"/>
            <p:cNvSpPr/>
            <p:nvPr/>
          </p:nvSpPr>
          <p:spPr>
            <a:xfrm>
              <a:off x="6301300" y="969150"/>
              <a:ext cx="135275" cy="938500"/>
            </a:xfrm>
            <a:custGeom>
              <a:rect b="b" l="l" r="r" t="t"/>
              <a:pathLst>
                <a:path extrusionOk="0" h="37540" w="5411">
                  <a:moveTo>
                    <a:pt x="3435" y="0"/>
                  </a:moveTo>
                  <a:cubicBezTo>
                    <a:pt x="3435" y="0"/>
                    <a:pt x="152" y="13466"/>
                    <a:pt x="31" y="21916"/>
                  </a:cubicBezTo>
                  <a:cubicBezTo>
                    <a:pt x="0" y="27174"/>
                    <a:pt x="547" y="32402"/>
                    <a:pt x="1733" y="37539"/>
                  </a:cubicBezTo>
                  <a:cubicBezTo>
                    <a:pt x="1733" y="37539"/>
                    <a:pt x="1155" y="24986"/>
                    <a:pt x="3222" y="17113"/>
                  </a:cubicBezTo>
                  <a:cubicBezTo>
                    <a:pt x="5289" y="9241"/>
                    <a:pt x="5411" y="1034"/>
                    <a:pt x="34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3" name="Google Shape;853;p8"/>
          <p:cNvGrpSpPr/>
          <p:nvPr/>
        </p:nvGrpSpPr>
        <p:grpSpPr>
          <a:xfrm rot="5400000">
            <a:off x="6346673" y="3723317"/>
            <a:ext cx="1535000" cy="1338200"/>
            <a:chOff x="5827125" y="3881800"/>
            <a:chExt cx="1535000" cy="1338200"/>
          </a:xfrm>
        </p:grpSpPr>
        <p:sp>
          <p:nvSpPr>
            <p:cNvPr id="854" name="Google Shape;854;p8"/>
            <p:cNvSpPr/>
            <p:nvPr/>
          </p:nvSpPr>
          <p:spPr>
            <a:xfrm>
              <a:off x="6669075" y="4415250"/>
              <a:ext cx="693050" cy="377700"/>
            </a:xfrm>
            <a:custGeom>
              <a:rect b="b" l="l" r="r" t="t"/>
              <a:pathLst>
                <a:path extrusionOk="0" h="15108" w="27722">
                  <a:moveTo>
                    <a:pt x="27722" y="15107"/>
                  </a:moveTo>
                  <a:cubicBezTo>
                    <a:pt x="2493" y="4529"/>
                    <a:pt x="822" y="1399"/>
                    <a:pt x="822" y="1399"/>
                  </a:cubicBezTo>
                  <a:cubicBezTo>
                    <a:pt x="822" y="1399"/>
                    <a:pt x="1" y="0"/>
                    <a:pt x="3192" y="2219"/>
                  </a:cubicBezTo>
                  <a:cubicBezTo>
                    <a:pt x="6050" y="4195"/>
                    <a:pt x="15442" y="8602"/>
                    <a:pt x="27722" y="13618"/>
                  </a:cubicBezTo>
                  <a:close/>
                </a:path>
              </a:pathLst>
            </a:custGeom>
            <a:solidFill>
              <a:srgbClr val="2D4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8"/>
            <p:cNvSpPr/>
            <p:nvPr/>
          </p:nvSpPr>
          <p:spPr>
            <a:xfrm>
              <a:off x="5827125" y="3930450"/>
              <a:ext cx="895175" cy="544850"/>
            </a:xfrm>
            <a:custGeom>
              <a:rect b="b" l="l" r="r" t="t"/>
              <a:pathLst>
                <a:path extrusionOk="0" h="21794" w="35807">
                  <a:moveTo>
                    <a:pt x="35807" y="21611"/>
                  </a:moveTo>
                  <a:cubicBezTo>
                    <a:pt x="29028" y="12766"/>
                    <a:pt x="0" y="0"/>
                    <a:pt x="0" y="0"/>
                  </a:cubicBezTo>
                  <a:cubicBezTo>
                    <a:pt x="0" y="0"/>
                    <a:pt x="12280" y="10000"/>
                    <a:pt x="21125" y="15897"/>
                  </a:cubicBezTo>
                  <a:cubicBezTo>
                    <a:pt x="29940" y="21794"/>
                    <a:pt x="35807" y="21611"/>
                    <a:pt x="35807" y="216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8"/>
            <p:cNvSpPr/>
            <p:nvPr/>
          </p:nvSpPr>
          <p:spPr>
            <a:xfrm>
              <a:off x="6580925" y="3960825"/>
              <a:ext cx="319200" cy="557025"/>
            </a:xfrm>
            <a:custGeom>
              <a:rect b="b" l="l" r="r" t="t"/>
              <a:pathLst>
                <a:path extrusionOk="0" h="22281" w="12768">
                  <a:moveTo>
                    <a:pt x="8785" y="22281"/>
                  </a:moveTo>
                  <a:cubicBezTo>
                    <a:pt x="12767" y="14439"/>
                    <a:pt x="1" y="1"/>
                    <a:pt x="1" y="1"/>
                  </a:cubicBezTo>
                  <a:cubicBezTo>
                    <a:pt x="1" y="1"/>
                    <a:pt x="2524" y="8268"/>
                    <a:pt x="4560" y="13831"/>
                  </a:cubicBezTo>
                  <a:cubicBezTo>
                    <a:pt x="6597" y="19363"/>
                    <a:pt x="8785" y="22281"/>
                    <a:pt x="8785" y="2228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8"/>
            <p:cNvSpPr/>
            <p:nvPr/>
          </p:nvSpPr>
          <p:spPr>
            <a:xfrm>
              <a:off x="6809675" y="3881800"/>
              <a:ext cx="247750" cy="718125"/>
            </a:xfrm>
            <a:custGeom>
              <a:rect b="b" l="l" r="r" t="t"/>
              <a:pathLst>
                <a:path extrusionOk="0" h="28725" w="9910">
                  <a:moveTo>
                    <a:pt x="6596" y="28725"/>
                  </a:moveTo>
                  <a:cubicBezTo>
                    <a:pt x="9909" y="23952"/>
                    <a:pt x="0" y="1"/>
                    <a:pt x="0" y="1"/>
                  </a:cubicBezTo>
                  <a:cubicBezTo>
                    <a:pt x="0" y="1"/>
                    <a:pt x="1489" y="14195"/>
                    <a:pt x="3222" y="20518"/>
                  </a:cubicBezTo>
                  <a:cubicBezTo>
                    <a:pt x="4955" y="26810"/>
                    <a:pt x="6596" y="28725"/>
                    <a:pt x="6596" y="2872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8"/>
            <p:cNvSpPr/>
            <p:nvPr/>
          </p:nvSpPr>
          <p:spPr>
            <a:xfrm>
              <a:off x="7044475" y="3927400"/>
              <a:ext cx="161875" cy="748525"/>
            </a:xfrm>
            <a:custGeom>
              <a:rect b="b" l="l" r="r" t="t"/>
              <a:pathLst>
                <a:path extrusionOk="0" h="29941" w="6475">
                  <a:moveTo>
                    <a:pt x="3496" y="29940"/>
                  </a:moveTo>
                  <a:cubicBezTo>
                    <a:pt x="6475" y="23375"/>
                    <a:pt x="1338" y="0"/>
                    <a:pt x="1338" y="0"/>
                  </a:cubicBezTo>
                  <a:cubicBezTo>
                    <a:pt x="1338" y="0"/>
                    <a:pt x="0" y="11156"/>
                    <a:pt x="487" y="18633"/>
                  </a:cubicBezTo>
                  <a:cubicBezTo>
                    <a:pt x="1003" y="26141"/>
                    <a:pt x="3496" y="29940"/>
                    <a:pt x="3496" y="2994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8"/>
            <p:cNvSpPr/>
            <p:nvPr/>
          </p:nvSpPr>
          <p:spPr>
            <a:xfrm>
              <a:off x="7218475" y="4000350"/>
              <a:ext cx="139850" cy="754600"/>
            </a:xfrm>
            <a:custGeom>
              <a:rect b="b" l="l" r="r" t="t"/>
              <a:pathLst>
                <a:path extrusionOk="0" h="30184" w="5594">
                  <a:moveTo>
                    <a:pt x="3709" y="30183"/>
                  </a:moveTo>
                  <a:cubicBezTo>
                    <a:pt x="5411" y="28937"/>
                    <a:pt x="5594" y="25442"/>
                    <a:pt x="3861" y="18147"/>
                  </a:cubicBezTo>
                  <a:cubicBezTo>
                    <a:pt x="2129" y="10882"/>
                    <a:pt x="1308" y="0"/>
                    <a:pt x="1308" y="0"/>
                  </a:cubicBezTo>
                  <a:cubicBezTo>
                    <a:pt x="1308" y="0"/>
                    <a:pt x="1" y="12189"/>
                    <a:pt x="1186" y="19697"/>
                  </a:cubicBezTo>
                  <a:cubicBezTo>
                    <a:pt x="2372" y="27204"/>
                    <a:pt x="3709" y="30183"/>
                    <a:pt x="3709" y="3018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8"/>
            <p:cNvSpPr/>
            <p:nvPr/>
          </p:nvSpPr>
          <p:spPr>
            <a:xfrm>
              <a:off x="6090800" y="4499600"/>
              <a:ext cx="708250" cy="196825"/>
            </a:xfrm>
            <a:custGeom>
              <a:rect b="b" l="l" r="r" t="t"/>
              <a:pathLst>
                <a:path extrusionOk="0" h="7873" w="28330">
                  <a:moveTo>
                    <a:pt x="13253" y="6687"/>
                  </a:moveTo>
                  <a:cubicBezTo>
                    <a:pt x="18664" y="6019"/>
                    <a:pt x="23861" y="3982"/>
                    <a:pt x="28330" y="821"/>
                  </a:cubicBezTo>
                  <a:cubicBezTo>
                    <a:pt x="26536" y="0"/>
                    <a:pt x="22311" y="1399"/>
                    <a:pt x="15199" y="3800"/>
                  </a:cubicBezTo>
                  <a:cubicBezTo>
                    <a:pt x="8056" y="6231"/>
                    <a:pt x="1" y="6748"/>
                    <a:pt x="1" y="6748"/>
                  </a:cubicBezTo>
                  <a:cubicBezTo>
                    <a:pt x="1" y="6748"/>
                    <a:pt x="4104" y="7873"/>
                    <a:pt x="13253" y="668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8"/>
            <p:cNvSpPr/>
            <p:nvPr/>
          </p:nvSpPr>
          <p:spPr>
            <a:xfrm>
              <a:off x="6809675" y="4819500"/>
              <a:ext cx="552450" cy="400500"/>
            </a:xfrm>
            <a:custGeom>
              <a:rect b="b" l="l" r="r" t="t"/>
              <a:pathLst>
                <a:path extrusionOk="0" h="16020" w="22098">
                  <a:moveTo>
                    <a:pt x="19149" y="1551"/>
                  </a:moveTo>
                  <a:cubicBezTo>
                    <a:pt x="16201" y="3740"/>
                    <a:pt x="14043" y="6414"/>
                    <a:pt x="8146" y="9393"/>
                  </a:cubicBezTo>
                  <a:cubicBezTo>
                    <a:pt x="4985" y="11004"/>
                    <a:pt x="2219" y="13253"/>
                    <a:pt x="0" y="16019"/>
                  </a:cubicBezTo>
                  <a:lnTo>
                    <a:pt x="669" y="16019"/>
                  </a:lnTo>
                  <a:cubicBezTo>
                    <a:pt x="1337" y="15563"/>
                    <a:pt x="2249" y="14986"/>
                    <a:pt x="3283" y="14439"/>
                  </a:cubicBezTo>
                  <a:cubicBezTo>
                    <a:pt x="5593" y="13132"/>
                    <a:pt x="8207" y="12676"/>
                    <a:pt x="14985" y="9150"/>
                  </a:cubicBezTo>
                  <a:cubicBezTo>
                    <a:pt x="17660" y="7691"/>
                    <a:pt x="20092" y="5776"/>
                    <a:pt x="22098" y="3496"/>
                  </a:cubicBezTo>
                  <a:lnTo>
                    <a:pt x="22098" y="1"/>
                  </a:lnTo>
                  <a:cubicBezTo>
                    <a:pt x="21034" y="335"/>
                    <a:pt x="20031" y="852"/>
                    <a:pt x="19149" y="15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8"/>
            <p:cNvSpPr/>
            <p:nvPr/>
          </p:nvSpPr>
          <p:spPr>
            <a:xfrm>
              <a:off x="7222275" y="5016325"/>
              <a:ext cx="139850" cy="203675"/>
            </a:xfrm>
            <a:custGeom>
              <a:rect b="b" l="l" r="r" t="t"/>
              <a:pathLst>
                <a:path extrusionOk="0" h="8147" w="5594">
                  <a:moveTo>
                    <a:pt x="1" y="8146"/>
                  </a:moveTo>
                  <a:lnTo>
                    <a:pt x="2372" y="8146"/>
                  </a:lnTo>
                  <a:cubicBezTo>
                    <a:pt x="2615" y="7873"/>
                    <a:pt x="2889" y="7569"/>
                    <a:pt x="3132" y="7265"/>
                  </a:cubicBezTo>
                  <a:cubicBezTo>
                    <a:pt x="3892" y="6383"/>
                    <a:pt x="4712" y="5380"/>
                    <a:pt x="5594" y="4256"/>
                  </a:cubicBezTo>
                  <a:lnTo>
                    <a:pt x="5594" y="0"/>
                  </a:lnTo>
                  <a:lnTo>
                    <a:pt x="5442" y="183"/>
                  </a:lnTo>
                  <a:cubicBezTo>
                    <a:pt x="3892" y="2371"/>
                    <a:pt x="1825" y="5472"/>
                    <a:pt x="1" y="814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8"/>
            <p:cNvSpPr/>
            <p:nvPr/>
          </p:nvSpPr>
          <p:spPr>
            <a:xfrm>
              <a:off x="6585500" y="4715400"/>
              <a:ext cx="715075" cy="420250"/>
            </a:xfrm>
            <a:custGeom>
              <a:rect b="b" l="l" r="r" t="t"/>
              <a:pathLst>
                <a:path extrusionOk="0" h="16810" w="28603">
                  <a:moveTo>
                    <a:pt x="28603" y="1399"/>
                  </a:moveTo>
                  <a:cubicBezTo>
                    <a:pt x="24864" y="1"/>
                    <a:pt x="19362" y="5806"/>
                    <a:pt x="14955" y="9970"/>
                  </a:cubicBezTo>
                  <a:cubicBezTo>
                    <a:pt x="10548" y="14135"/>
                    <a:pt x="0" y="16809"/>
                    <a:pt x="0" y="16809"/>
                  </a:cubicBezTo>
                  <a:cubicBezTo>
                    <a:pt x="0" y="16809"/>
                    <a:pt x="7721" y="16749"/>
                    <a:pt x="14499" y="13071"/>
                  </a:cubicBezTo>
                  <a:cubicBezTo>
                    <a:pt x="21247" y="9363"/>
                    <a:pt x="28603" y="1399"/>
                    <a:pt x="28603" y="139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8"/>
            <p:cNvSpPr/>
            <p:nvPr/>
          </p:nvSpPr>
          <p:spPr>
            <a:xfrm>
              <a:off x="6197200" y="4571775"/>
              <a:ext cx="747750" cy="278925"/>
            </a:xfrm>
            <a:custGeom>
              <a:rect b="b" l="l" r="r" t="t"/>
              <a:pathLst>
                <a:path extrusionOk="0" h="11157" w="29910">
                  <a:moveTo>
                    <a:pt x="29909" y="761"/>
                  </a:moveTo>
                  <a:cubicBezTo>
                    <a:pt x="27964" y="1"/>
                    <a:pt x="22219" y="1764"/>
                    <a:pt x="16475" y="4895"/>
                  </a:cubicBezTo>
                  <a:cubicBezTo>
                    <a:pt x="10730" y="8025"/>
                    <a:pt x="0" y="11156"/>
                    <a:pt x="0" y="11156"/>
                  </a:cubicBezTo>
                  <a:cubicBezTo>
                    <a:pt x="4833" y="10791"/>
                    <a:pt x="9636" y="10001"/>
                    <a:pt x="14316" y="8846"/>
                  </a:cubicBezTo>
                  <a:cubicBezTo>
                    <a:pt x="21733" y="6931"/>
                    <a:pt x="29909" y="761"/>
                    <a:pt x="29909" y="76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8"/>
            <p:cNvSpPr/>
            <p:nvPr/>
          </p:nvSpPr>
          <p:spPr>
            <a:xfrm>
              <a:off x="6409950" y="4644725"/>
              <a:ext cx="705975" cy="341975"/>
            </a:xfrm>
            <a:custGeom>
              <a:rect b="b" l="l" r="r" t="t"/>
              <a:pathLst>
                <a:path extrusionOk="0" h="13679" w="28239">
                  <a:moveTo>
                    <a:pt x="28239" y="822"/>
                  </a:moveTo>
                  <a:cubicBezTo>
                    <a:pt x="24135" y="1"/>
                    <a:pt x="19515" y="1855"/>
                    <a:pt x="14652" y="5259"/>
                  </a:cubicBezTo>
                  <a:cubicBezTo>
                    <a:pt x="9788" y="8633"/>
                    <a:pt x="1" y="13679"/>
                    <a:pt x="1" y="13679"/>
                  </a:cubicBezTo>
                  <a:cubicBezTo>
                    <a:pt x="4651" y="12767"/>
                    <a:pt x="9211" y="11308"/>
                    <a:pt x="13527" y="9363"/>
                  </a:cubicBezTo>
                  <a:cubicBezTo>
                    <a:pt x="20944" y="6019"/>
                    <a:pt x="28239" y="822"/>
                    <a:pt x="28239" y="82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6" name="Google Shape;866;p8"/>
          <p:cNvGrpSpPr/>
          <p:nvPr/>
        </p:nvGrpSpPr>
        <p:grpSpPr>
          <a:xfrm>
            <a:off x="-3" y="3825425"/>
            <a:ext cx="1620376" cy="1349504"/>
            <a:chOff x="238125" y="3754900"/>
            <a:chExt cx="1759175" cy="1465100"/>
          </a:xfrm>
        </p:grpSpPr>
        <p:sp>
          <p:nvSpPr>
            <p:cNvPr id="867" name="Google Shape;867;p8"/>
            <p:cNvSpPr/>
            <p:nvPr/>
          </p:nvSpPr>
          <p:spPr>
            <a:xfrm>
              <a:off x="238125" y="3754900"/>
              <a:ext cx="1759175" cy="1465100"/>
            </a:xfrm>
            <a:custGeom>
              <a:rect b="b" l="l" r="r" t="t"/>
              <a:pathLst>
                <a:path extrusionOk="0" h="58604" w="70367">
                  <a:moveTo>
                    <a:pt x="5897" y="40214"/>
                  </a:moveTo>
                  <a:cubicBezTo>
                    <a:pt x="5897" y="40214"/>
                    <a:pt x="8511" y="34804"/>
                    <a:pt x="6201" y="34287"/>
                  </a:cubicBezTo>
                  <a:cubicBezTo>
                    <a:pt x="3891" y="33770"/>
                    <a:pt x="3009" y="37448"/>
                    <a:pt x="3374" y="38542"/>
                  </a:cubicBezTo>
                  <a:cubicBezTo>
                    <a:pt x="3769" y="39667"/>
                    <a:pt x="5076" y="42007"/>
                    <a:pt x="5897" y="40214"/>
                  </a:cubicBezTo>
                  <a:moveTo>
                    <a:pt x="26566" y="19271"/>
                  </a:moveTo>
                  <a:cubicBezTo>
                    <a:pt x="26566" y="19271"/>
                    <a:pt x="30639" y="15077"/>
                    <a:pt x="31247" y="11916"/>
                  </a:cubicBezTo>
                  <a:cubicBezTo>
                    <a:pt x="31824" y="8785"/>
                    <a:pt x="29879" y="8694"/>
                    <a:pt x="28086" y="10791"/>
                  </a:cubicBezTo>
                  <a:cubicBezTo>
                    <a:pt x="26262" y="12858"/>
                    <a:pt x="25198" y="9818"/>
                    <a:pt x="23344" y="12919"/>
                  </a:cubicBezTo>
                  <a:cubicBezTo>
                    <a:pt x="21459" y="15989"/>
                    <a:pt x="23709" y="22706"/>
                    <a:pt x="26566" y="19271"/>
                  </a:cubicBezTo>
                  <a:close/>
                  <a:moveTo>
                    <a:pt x="32645" y="36871"/>
                  </a:moveTo>
                  <a:cubicBezTo>
                    <a:pt x="32645" y="36871"/>
                    <a:pt x="30608" y="35594"/>
                    <a:pt x="28542" y="36567"/>
                  </a:cubicBezTo>
                  <a:cubicBezTo>
                    <a:pt x="26475" y="37570"/>
                    <a:pt x="28694" y="38421"/>
                    <a:pt x="30122" y="38481"/>
                  </a:cubicBezTo>
                  <a:cubicBezTo>
                    <a:pt x="31581" y="38512"/>
                    <a:pt x="32706" y="37934"/>
                    <a:pt x="32645" y="36871"/>
                  </a:cubicBezTo>
                  <a:close/>
                  <a:moveTo>
                    <a:pt x="49363" y="23314"/>
                  </a:moveTo>
                  <a:cubicBezTo>
                    <a:pt x="49363" y="23314"/>
                    <a:pt x="52493" y="19758"/>
                    <a:pt x="51551" y="17235"/>
                  </a:cubicBezTo>
                  <a:cubicBezTo>
                    <a:pt x="50609" y="14712"/>
                    <a:pt x="48998" y="17083"/>
                    <a:pt x="48299" y="19697"/>
                  </a:cubicBezTo>
                  <a:cubicBezTo>
                    <a:pt x="47600" y="22281"/>
                    <a:pt x="48420" y="25290"/>
                    <a:pt x="49363" y="23314"/>
                  </a:cubicBezTo>
                  <a:close/>
                  <a:moveTo>
                    <a:pt x="44317" y="52008"/>
                  </a:moveTo>
                  <a:cubicBezTo>
                    <a:pt x="44317" y="52008"/>
                    <a:pt x="46688" y="54865"/>
                    <a:pt x="50123" y="53801"/>
                  </a:cubicBezTo>
                  <a:cubicBezTo>
                    <a:pt x="53557" y="52737"/>
                    <a:pt x="54773" y="49606"/>
                    <a:pt x="52402" y="49849"/>
                  </a:cubicBezTo>
                  <a:cubicBezTo>
                    <a:pt x="50062" y="50062"/>
                    <a:pt x="49545" y="50640"/>
                    <a:pt x="47843" y="49758"/>
                  </a:cubicBezTo>
                  <a:cubicBezTo>
                    <a:pt x="46141" y="48907"/>
                    <a:pt x="45229" y="47722"/>
                    <a:pt x="43739" y="49150"/>
                  </a:cubicBezTo>
                  <a:cubicBezTo>
                    <a:pt x="42220" y="50549"/>
                    <a:pt x="43283" y="51795"/>
                    <a:pt x="44347" y="52008"/>
                  </a:cubicBezTo>
                  <a:close/>
                  <a:moveTo>
                    <a:pt x="11520" y="46871"/>
                  </a:moveTo>
                  <a:cubicBezTo>
                    <a:pt x="10669" y="48725"/>
                    <a:pt x="8450" y="54318"/>
                    <a:pt x="10000" y="58603"/>
                  </a:cubicBezTo>
                  <a:lnTo>
                    <a:pt x="27022" y="58603"/>
                  </a:lnTo>
                  <a:cubicBezTo>
                    <a:pt x="26231" y="57843"/>
                    <a:pt x="26019" y="56871"/>
                    <a:pt x="27174" y="56111"/>
                  </a:cubicBezTo>
                  <a:cubicBezTo>
                    <a:pt x="29453" y="54591"/>
                    <a:pt x="32767" y="57843"/>
                    <a:pt x="32767" y="57843"/>
                  </a:cubicBezTo>
                  <a:cubicBezTo>
                    <a:pt x="33010" y="58026"/>
                    <a:pt x="33040" y="58360"/>
                    <a:pt x="32858" y="58603"/>
                  </a:cubicBezTo>
                  <a:lnTo>
                    <a:pt x="45259" y="58603"/>
                  </a:lnTo>
                  <a:cubicBezTo>
                    <a:pt x="45654" y="58360"/>
                    <a:pt x="45867" y="58208"/>
                    <a:pt x="45867" y="58208"/>
                  </a:cubicBezTo>
                  <a:cubicBezTo>
                    <a:pt x="45867" y="58208"/>
                    <a:pt x="37660" y="56567"/>
                    <a:pt x="32767" y="53163"/>
                  </a:cubicBezTo>
                  <a:cubicBezTo>
                    <a:pt x="27842" y="49758"/>
                    <a:pt x="25654" y="44378"/>
                    <a:pt x="29940" y="47661"/>
                  </a:cubicBezTo>
                  <a:cubicBezTo>
                    <a:pt x="34256" y="50944"/>
                    <a:pt x="38055" y="53618"/>
                    <a:pt x="41794" y="54682"/>
                  </a:cubicBezTo>
                  <a:cubicBezTo>
                    <a:pt x="45563" y="55746"/>
                    <a:pt x="48907" y="57479"/>
                    <a:pt x="52828" y="54439"/>
                  </a:cubicBezTo>
                  <a:cubicBezTo>
                    <a:pt x="56718" y="51400"/>
                    <a:pt x="60427" y="45837"/>
                    <a:pt x="60427" y="45837"/>
                  </a:cubicBezTo>
                  <a:cubicBezTo>
                    <a:pt x="60427" y="45837"/>
                    <a:pt x="51065" y="48634"/>
                    <a:pt x="43466" y="45442"/>
                  </a:cubicBezTo>
                  <a:cubicBezTo>
                    <a:pt x="35897" y="42220"/>
                    <a:pt x="33830" y="35381"/>
                    <a:pt x="40882" y="38603"/>
                  </a:cubicBezTo>
                  <a:cubicBezTo>
                    <a:pt x="47964" y="41795"/>
                    <a:pt x="52098" y="45351"/>
                    <a:pt x="56293" y="44530"/>
                  </a:cubicBezTo>
                  <a:cubicBezTo>
                    <a:pt x="58937" y="43922"/>
                    <a:pt x="61399" y="42676"/>
                    <a:pt x="63466" y="40913"/>
                  </a:cubicBezTo>
                  <a:cubicBezTo>
                    <a:pt x="63466" y="40913"/>
                    <a:pt x="64925" y="38117"/>
                    <a:pt x="65260" y="35381"/>
                  </a:cubicBezTo>
                  <a:cubicBezTo>
                    <a:pt x="65472" y="33497"/>
                    <a:pt x="65564" y="31582"/>
                    <a:pt x="65533" y="29667"/>
                  </a:cubicBezTo>
                  <a:cubicBezTo>
                    <a:pt x="65533" y="29667"/>
                    <a:pt x="58694" y="33557"/>
                    <a:pt x="53527" y="32433"/>
                  </a:cubicBezTo>
                  <a:cubicBezTo>
                    <a:pt x="48390" y="31308"/>
                    <a:pt x="46597" y="26323"/>
                    <a:pt x="51551" y="26992"/>
                  </a:cubicBezTo>
                  <a:cubicBezTo>
                    <a:pt x="56536" y="27661"/>
                    <a:pt x="59454" y="29393"/>
                    <a:pt x="63618" y="27357"/>
                  </a:cubicBezTo>
                  <a:cubicBezTo>
                    <a:pt x="67813" y="25351"/>
                    <a:pt x="67661" y="20913"/>
                    <a:pt x="67965" y="17113"/>
                  </a:cubicBezTo>
                  <a:cubicBezTo>
                    <a:pt x="68299" y="13314"/>
                    <a:pt x="70366" y="11673"/>
                    <a:pt x="70366" y="11673"/>
                  </a:cubicBezTo>
                  <a:cubicBezTo>
                    <a:pt x="70366" y="11673"/>
                    <a:pt x="65685" y="12706"/>
                    <a:pt x="61734" y="9849"/>
                  </a:cubicBezTo>
                  <a:cubicBezTo>
                    <a:pt x="57813" y="6992"/>
                    <a:pt x="49454" y="578"/>
                    <a:pt x="44651" y="5624"/>
                  </a:cubicBezTo>
                  <a:cubicBezTo>
                    <a:pt x="39849" y="10670"/>
                    <a:pt x="42676" y="17296"/>
                    <a:pt x="40609" y="22585"/>
                  </a:cubicBezTo>
                  <a:cubicBezTo>
                    <a:pt x="38572" y="27873"/>
                    <a:pt x="34438" y="27417"/>
                    <a:pt x="35715" y="19180"/>
                  </a:cubicBezTo>
                  <a:cubicBezTo>
                    <a:pt x="36992" y="10913"/>
                    <a:pt x="43922" y="943"/>
                    <a:pt x="43922" y="943"/>
                  </a:cubicBezTo>
                  <a:cubicBezTo>
                    <a:pt x="43922" y="943"/>
                    <a:pt x="26748" y="1"/>
                    <a:pt x="19453" y="6688"/>
                  </a:cubicBezTo>
                  <a:cubicBezTo>
                    <a:pt x="12158" y="13375"/>
                    <a:pt x="13465" y="18238"/>
                    <a:pt x="14408" y="25624"/>
                  </a:cubicBezTo>
                  <a:cubicBezTo>
                    <a:pt x="15350" y="32980"/>
                    <a:pt x="14012" y="35533"/>
                    <a:pt x="12766" y="34682"/>
                  </a:cubicBezTo>
                  <a:cubicBezTo>
                    <a:pt x="11520" y="33831"/>
                    <a:pt x="12523" y="26566"/>
                    <a:pt x="11490" y="22189"/>
                  </a:cubicBezTo>
                  <a:cubicBezTo>
                    <a:pt x="10456" y="17812"/>
                    <a:pt x="10517" y="14955"/>
                    <a:pt x="11398" y="13344"/>
                  </a:cubicBezTo>
                  <a:cubicBezTo>
                    <a:pt x="12310" y="11703"/>
                    <a:pt x="14316" y="9818"/>
                    <a:pt x="14316" y="9818"/>
                  </a:cubicBezTo>
                  <a:cubicBezTo>
                    <a:pt x="14316" y="9818"/>
                    <a:pt x="7356" y="9818"/>
                    <a:pt x="4499" y="14895"/>
                  </a:cubicBezTo>
                  <a:cubicBezTo>
                    <a:pt x="2979" y="17600"/>
                    <a:pt x="1429" y="18603"/>
                    <a:pt x="0" y="19788"/>
                  </a:cubicBezTo>
                  <a:lnTo>
                    <a:pt x="0" y="42342"/>
                  </a:lnTo>
                  <a:cubicBezTo>
                    <a:pt x="1854" y="43953"/>
                    <a:pt x="4407" y="45199"/>
                    <a:pt x="7812" y="45807"/>
                  </a:cubicBezTo>
                  <a:cubicBezTo>
                    <a:pt x="5380" y="46536"/>
                    <a:pt x="2492" y="47357"/>
                    <a:pt x="0" y="47965"/>
                  </a:cubicBezTo>
                  <a:lnTo>
                    <a:pt x="0" y="50822"/>
                  </a:lnTo>
                  <a:cubicBezTo>
                    <a:pt x="3982" y="49941"/>
                    <a:pt x="7842" y="48634"/>
                    <a:pt x="11550" y="4687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8"/>
            <p:cNvSpPr/>
            <p:nvPr/>
          </p:nvSpPr>
          <p:spPr>
            <a:xfrm>
              <a:off x="427325" y="4012500"/>
              <a:ext cx="1313125" cy="1106425"/>
            </a:xfrm>
            <a:custGeom>
              <a:rect b="b" l="l" r="r" t="t"/>
              <a:pathLst>
                <a:path extrusionOk="0" h="44257" w="52525">
                  <a:moveTo>
                    <a:pt x="3557" y="35138"/>
                  </a:moveTo>
                  <a:lnTo>
                    <a:pt x="6961" y="32950"/>
                  </a:lnTo>
                  <a:cubicBezTo>
                    <a:pt x="6961" y="32950"/>
                    <a:pt x="3618" y="30427"/>
                    <a:pt x="1824" y="25047"/>
                  </a:cubicBezTo>
                  <a:cubicBezTo>
                    <a:pt x="1" y="19636"/>
                    <a:pt x="639" y="15594"/>
                    <a:pt x="639" y="15594"/>
                  </a:cubicBezTo>
                  <a:cubicBezTo>
                    <a:pt x="639" y="15594"/>
                    <a:pt x="1612" y="23557"/>
                    <a:pt x="3496" y="26384"/>
                  </a:cubicBezTo>
                  <a:cubicBezTo>
                    <a:pt x="5411" y="29211"/>
                    <a:pt x="8481" y="32099"/>
                    <a:pt x="8481" y="32099"/>
                  </a:cubicBezTo>
                  <a:lnTo>
                    <a:pt x="14469" y="28816"/>
                  </a:lnTo>
                  <a:cubicBezTo>
                    <a:pt x="14469" y="28816"/>
                    <a:pt x="10365" y="21551"/>
                    <a:pt x="10335" y="15898"/>
                  </a:cubicBezTo>
                  <a:cubicBezTo>
                    <a:pt x="10305" y="10214"/>
                    <a:pt x="11764" y="7752"/>
                    <a:pt x="11764" y="7752"/>
                  </a:cubicBezTo>
                  <a:cubicBezTo>
                    <a:pt x="11764" y="7752"/>
                    <a:pt x="10517" y="13557"/>
                    <a:pt x="11642" y="18603"/>
                  </a:cubicBezTo>
                  <a:cubicBezTo>
                    <a:pt x="12402" y="21825"/>
                    <a:pt x="13709" y="24895"/>
                    <a:pt x="15442" y="27722"/>
                  </a:cubicBezTo>
                  <a:lnTo>
                    <a:pt x="22888" y="23740"/>
                  </a:lnTo>
                  <a:cubicBezTo>
                    <a:pt x="22888" y="23740"/>
                    <a:pt x="21490" y="18572"/>
                    <a:pt x="22281" y="13192"/>
                  </a:cubicBezTo>
                  <a:cubicBezTo>
                    <a:pt x="23040" y="7812"/>
                    <a:pt x="25503" y="4864"/>
                    <a:pt x="25503" y="4864"/>
                  </a:cubicBezTo>
                  <a:cubicBezTo>
                    <a:pt x="25503" y="4864"/>
                    <a:pt x="23101" y="9940"/>
                    <a:pt x="23040" y="13831"/>
                  </a:cubicBezTo>
                  <a:cubicBezTo>
                    <a:pt x="22980" y="17752"/>
                    <a:pt x="24226" y="22767"/>
                    <a:pt x="24226" y="22767"/>
                  </a:cubicBezTo>
                  <a:cubicBezTo>
                    <a:pt x="24226" y="22767"/>
                    <a:pt x="32585" y="19241"/>
                    <a:pt x="34500" y="18025"/>
                  </a:cubicBezTo>
                  <a:cubicBezTo>
                    <a:pt x="35594" y="17296"/>
                    <a:pt x="36627" y="16475"/>
                    <a:pt x="37600" y="15563"/>
                  </a:cubicBezTo>
                  <a:cubicBezTo>
                    <a:pt x="37600" y="15563"/>
                    <a:pt x="35989" y="11247"/>
                    <a:pt x="37205" y="6718"/>
                  </a:cubicBezTo>
                  <a:cubicBezTo>
                    <a:pt x="37904" y="4074"/>
                    <a:pt x="39424" y="1703"/>
                    <a:pt x="41551" y="1"/>
                  </a:cubicBezTo>
                  <a:cubicBezTo>
                    <a:pt x="41551" y="1"/>
                    <a:pt x="38907" y="3800"/>
                    <a:pt x="38117" y="6992"/>
                  </a:cubicBezTo>
                  <a:cubicBezTo>
                    <a:pt x="37326" y="10214"/>
                    <a:pt x="38907" y="15320"/>
                    <a:pt x="38907" y="15320"/>
                  </a:cubicBezTo>
                  <a:cubicBezTo>
                    <a:pt x="38907" y="15320"/>
                    <a:pt x="42706" y="12919"/>
                    <a:pt x="45746" y="11095"/>
                  </a:cubicBezTo>
                  <a:cubicBezTo>
                    <a:pt x="48786" y="9241"/>
                    <a:pt x="52524" y="7296"/>
                    <a:pt x="52524" y="7296"/>
                  </a:cubicBezTo>
                  <a:lnTo>
                    <a:pt x="43132" y="13709"/>
                  </a:lnTo>
                  <a:cubicBezTo>
                    <a:pt x="43132" y="13709"/>
                    <a:pt x="44074" y="14743"/>
                    <a:pt x="46263" y="15077"/>
                  </a:cubicBezTo>
                  <a:cubicBezTo>
                    <a:pt x="48451" y="15411"/>
                    <a:pt x="50701" y="14135"/>
                    <a:pt x="50701" y="14135"/>
                  </a:cubicBezTo>
                  <a:cubicBezTo>
                    <a:pt x="50701" y="14135"/>
                    <a:pt x="49363" y="15594"/>
                    <a:pt x="46567" y="15806"/>
                  </a:cubicBezTo>
                  <a:cubicBezTo>
                    <a:pt x="44925" y="15958"/>
                    <a:pt x="43284" y="15472"/>
                    <a:pt x="42007" y="14439"/>
                  </a:cubicBezTo>
                  <a:cubicBezTo>
                    <a:pt x="42007" y="14439"/>
                    <a:pt x="37995" y="16962"/>
                    <a:pt x="35260" y="18876"/>
                  </a:cubicBezTo>
                  <a:cubicBezTo>
                    <a:pt x="32524" y="20791"/>
                    <a:pt x="30822" y="21247"/>
                    <a:pt x="30822" y="21247"/>
                  </a:cubicBezTo>
                  <a:cubicBezTo>
                    <a:pt x="30822" y="21247"/>
                    <a:pt x="34439" y="24773"/>
                    <a:pt x="38208" y="25715"/>
                  </a:cubicBezTo>
                  <a:cubicBezTo>
                    <a:pt x="40609" y="26293"/>
                    <a:pt x="43102" y="26567"/>
                    <a:pt x="45594" y="26536"/>
                  </a:cubicBezTo>
                  <a:cubicBezTo>
                    <a:pt x="42281" y="27022"/>
                    <a:pt x="38907" y="26779"/>
                    <a:pt x="35715" y="25776"/>
                  </a:cubicBezTo>
                  <a:cubicBezTo>
                    <a:pt x="30427" y="24074"/>
                    <a:pt x="28907" y="21886"/>
                    <a:pt x="28907" y="21886"/>
                  </a:cubicBezTo>
                  <a:cubicBezTo>
                    <a:pt x="28907" y="21886"/>
                    <a:pt x="25533" y="23071"/>
                    <a:pt x="23253" y="24682"/>
                  </a:cubicBezTo>
                  <a:lnTo>
                    <a:pt x="18481" y="28026"/>
                  </a:lnTo>
                  <a:cubicBezTo>
                    <a:pt x="18481" y="28026"/>
                    <a:pt x="21764" y="32767"/>
                    <a:pt x="25411" y="35564"/>
                  </a:cubicBezTo>
                  <a:cubicBezTo>
                    <a:pt x="29028" y="38360"/>
                    <a:pt x="33527" y="39363"/>
                    <a:pt x="33527" y="39363"/>
                  </a:cubicBezTo>
                  <a:cubicBezTo>
                    <a:pt x="33527" y="39363"/>
                    <a:pt x="27661" y="38451"/>
                    <a:pt x="24591" y="35928"/>
                  </a:cubicBezTo>
                  <a:cubicBezTo>
                    <a:pt x="21521" y="33406"/>
                    <a:pt x="17356" y="28542"/>
                    <a:pt x="17356" y="28542"/>
                  </a:cubicBezTo>
                  <a:lnTo>
                    <a:pt x="11004" y="32433"/>
                  </a:lnTo>
                  <a:cubicBezTo>
                    <a:pt x="12341" y="34652"/>
                    <a:pt x="13952" y="36658"/>
                    <a:pt x="15806" y="38451"/>
                  </a:cubicBezTo>
                  <a:cubicBezTo>
                    <a:pt x="18876" y="41339"/>
                    <a:pt x="22676" y="44257"/>
                    <a:pt x="22676" y="44257"/>
                  </a:cubicBezTo>
                  <a:cubicBezTo>
                    <a:pt x="20062" y="42980"/>
                    <a:pt x="17630" y="41339"/>
                    <a:pt x="15502" y="39363"/>
                  </a:cubicBezTo>
                  <a:cubicBezTo>
                    <a:pt x="11703" y="35959"/>
                    <a:pt x="9910" y="33071"/>
                    <a:pt x="9910" y="33071"/>
                  </a:cubicBezTo>
                  <a:cubicBezTo>
                    <a:pt x="9910" y="33071"/>
                    <a:pt x="7052" y="34135"/>
                    <a:pt x="3557" y="351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9" name="Google Shape;869;p8"/>
          <p:cNvGrpSpPr/>
          <p:nvPr/>
        </p:nvGrpSpPr>
        <p:grpSpPr>
          <a:xfrm>
            <a:off x="3635450" y="4295025"/>
            <a:ext cx="1709025" cy="879975"/>
            <a:chOff x="4102175" y="4352175"/>
            <a:chExt cx="1709025" cy="879975"/>
          </a:xfrm>
        </p:grpSpPr>
        <p:sp>
          <p:nvSpPr>
            <p:cNvPr id="870" name="Google Shape;870;p8"/>
            <p:cNvSpPr/>
            <p:nvPr/>
          </p:nvSpPr>
          <p:spPr>
            <a:xfrm>
              <a:off x="4412200" y="4352175"/>
              <a:ext cx="1157350" cy="879975"/>
            </a:xfrm>
            <a:custGeom>
              <a:rect b="b" l="l" r="r" t="t"/>
              <a:pathLst>
                <a:path extrusionOk="0" h="35199" w="46294">
                  <a:moveTo>
                    <a:pt x="44561" y="28907"/>
                  </a:moveTo>
                  <a:cubicBezTo>
                    <a:pt x="44773" y="26445"/>
                    <a:pt x="44226" y="22736"/>
                    <a:pt x="45138" y="21065"/>
                  </a:cubicBezTo>
                  <a:cubicBezTo>
                    <a:pt x="46050" y="19423"/>
                    <a:pt x="46293" y="17630"/>
                    <a:pt x="45047" y="16870"/>
                  </a:cubicBezTo>
                  <a:cubicBezTo>
                    <a:pt x="43831" y="16080"/>
                    <a:pt x="45229" y="13648"/>
                    <a:pt x="43406" y="12037"/>
                  </a:cubicBezTo>
                  <a:cubicBezTo>
                    <a:pt x="41582" y="10426"/>
                    <a:pt x="41947" y="9241"/>
                    <a:pt x="41217" y="8055"/>
                  </a:cubicBezTo>
                  <a:cubicBezTo>
                    <a:pt x="40457" y="6870"/>
                    <a:pt x="37995" y="5867"/>
                    <a:pt x="37995" y="5867"/>
                  </a:cubicBezTo>
                  <a:cubicBezTo>
                    <a:pt x="37995" y="5867"/>
                    <a:pt x="41065" y="9423"/>
                    <a:pt x="39819" y="11277"/>
                  </a:cubicBezTo>
                  <a:cubicBezTo>
                    <a:pt x="38603" y="13101"/>
                    <a:pt x="35564" y="14560"/>
                    <a:pt x="36445" y="16718"/>
                  </a:cubicBezTo>
                  <a:cubicBezTo>
                    <a:pt x="37296" y="18876"/>
                    <a:pt x="38117" y="20062"/>
                    <a:pt x="36475" y="22554"/>
                  </a:cubicBezTo>
                  <a:cubicBezTo>
                    <a:pt x="34834" y="25016"/>
                    <a:pt x="34652" y="26384"/>
                    <a:pt x="35381" y="27965"/>
                  </a:cubicBezTo>
                  <a:cubicBezTo>
                    <a:pt x="36111" y="29515"/>
                    <a:pt x="34469" y="33375"/>
                    <a:pt x="32706" y="33922"/>
                  </a:cubicBezTo>
                  <a:cubicBezTo>
                    <a:pt x="30974" y="34469"/>
                    <a:pt x="33922" y="31703"/>
                    <a:pt x="32615" y="28420"/>
                  </a:cubicBezTo>
                  <a:cubicBezTo>
                    <a:pt x="31339" y="25107"/>
                    <a:pt x="31795" y="22828"/>
                    <a:pt x="32068" y="19970"/>
                  </a:cubicBezTo>
                  <a:cubicBezTo>
                    <a:pt x="32342" y="17144"/>
                    <a:pt x="31156" y="12007"/>
                    <a:pt x="26749" y="9423"/>
                  </a:cubicBezTo>
                  <a:cubicBezTo>
                    <a:pt x="22341" y="6870"/>
                    <a:pt x="19879" y="1"/>
                    <a:pt x="19879" y="1"/>
                  </a:cubicBezTo>
                  <a:cubicBezTo>
                    <a:pt x="19879" y="1"/>
                    <a:pt x="17873" y="3739"/>
                    <a:pt x="18785" y="8055"/>
                  </a:cubicBezTo>
                  <a:cubicBezTo>
                    <a:pt x="19697" y="12372"/>
                    <a:pt x="17053" y="16049"/>
                    <a:pt x="18968" y="18694"/>
                  </a:cubicBezTo>
                  <a:cubicBezTo>
                    <a:pt x="20882" y="21369"/>
                    <a:pt x="24925" y="25563"/>
                    <a:pt x="25290" y="28147"/>
                  </a:cubicBezTo>
                  <a:cubicBezTo>
                    <a:pt x="25655" y="30700"/>
                    <a:pt x="27570" y="30062"/>
                    <a:pt x="26931" y="32645"/>
                  </a:cubicBezTo>
                  <a:cubicBezTo>
                    <a:pt x="26323" y="35199"/>
                    <a:pt x="24104" y="34469"/>
                    <a:pt x="23557" y="32250"/>
                  </a:cubicBezTo>
                  <a:cubicBezTo>
                    <a:pt x="23010" y="30031"/>
                    <a:pt x="20518" y="24469"/>
                    <a:pt x="16870" y="22888"/>
                  </a:cubicBezTo>
                  <a:cubicBezTo>
                    <a:pt x="13192" y="21338"/>
                    <a:pt x="11095" y="22433"/>
                    <a:pt x="10062" y="19150"/>
                  </a:cubicBezTo>
                  <a:cubicBezTo>
                    <a:pt x="9059" y="15837"/>
                    <a:pt x="6353" y="16961"/>
                    <a:pt x="5989" y="15442"/>
                  </a:cubicBezTo>
                  <a:cubicBezTo>
                    <a:pt x="5563" y="13891"/>
                    <a:pt x="4226" y="12767"/>
                    <a:pt x="2615" y="12584"/>
                  </a:cubicBezTo>
                  <a:cubicBezTo>
                    <a:pt x="1703" y="12493"/>
                    <a:pt x="760" y="12736"/>
                    <a:pt x="1" y="13314"/>
                  </a:cubicBezTo>
                  <a:cubicBezTo>
                    <a:pt x="1" y="13314"/>
                    <a:pt x="2767" y="12767"/>
                    <a:pt x="3496" y="15381"/>
                  </a:cubicBezTo>
                  <a:cubicBezTo>
                    <a:pt x="4226" y="17995"/>
                    <a:pt x="2888" y="21034"/>
                    <a:pt x="4773" y="22858"/>
                  </a:cubicBezTo>
                  <a:cubicBezTo>
                    <a:pt x="6657" y="24682"/>
                    <a:pt x="5381" y="26718"/>
                    <a:pt x="8846" y="29089"/>
                  </a:cubicBezTo>
                  <a:cubicBezTo>
                    <a:pt x="12341" y="31460"/>
                    <a:pt x="13071" y="31369"/>
                    <a:pt x="14621" y="33132"/>
                  </a:cubicBezTo>
                  <a:cubicBezTo>
                    <a:pt x="15350" y="33952"/>
                    <a:pt x="16293" y="34317"/>
                    <a:pt x="17083" y="34712"/>
                  </a:cubicBezTo>
                  <a:lnTo>
                    <a:pt x="39485" y="34712"/>
                  </a:lnTo>
                  <a:cubicBezTo>
                    <a:pt x="39758" y="34074"/>
                    <a:pt x="40184" y="33557"/>
                    <a:pt x="40731" y="33162"/>
                  </a:cubicBezTo>
                  <a:cubicBezTo>
                    <a:pt x="42615" y="31886"/>
                    <a:pt x="44318" y="31399"/>
                    <a:pt x="44561" y="289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8"/>
            <p:cNvSpPr/>
            <p:nvPr/>
          </p:nvSpPr>
          <p:spPr>
            <a:xfrm>
              <a:off x="4102175" y="4979075"/>
              <a:ext cx="622375" cy="240925"/>
            </a:xfrm>
            <a:custGeom>
              <a:rect b="b" l="l" r="r" t="t"/>
              <a:pathLst>
                <a:path extrusionOk="0" h="9637" w="24895">
                  <a:moveTo>
                    <a:pt x="11824" y="1916"/>
                  </a:moveTo>
                  <a:cubicBezTo>
                    <a:pt x="8146" y="2098"/>
                    <a:pt x="3952" y="2372"/>
                    <a:pt x="2736" y="1186"/>
                  </a:cubicBezTo>
                  <a:cubicBezTo>
                    <a:pt x="1550" y="1"/>
                    <a:pt x="0" y="791"/>
                    <a:pt x="0" y="791"/>
                  </a:cubicBezTo>
                  <a:cubicBezTo>
                    <a:pt x="0" y="791"/>
                    <a:pt x="2462" y="1521"/>
                    <a:pt x="3101" y="3466"/>
                  </a:cubicBezTo>
                  <a:cubicBezTo>
                    <a:pt x="3739" y="5655"/>
                    <a:pt x="4681" y="7752"/>
                    <a:pt x="5958" y="9636"/>
                  </a:cubicBezTo>
                  <a:lnTo>
                    <a:pt x="24894" y="9636"/>
                  </a:lnTo>
                  <a:cubicBezTo>
                    <a:pt x="22736" y="7448"/>
                    <a:pt x="21338" y="7114"/>
                    <a:pt x="18602" y="6050"/>
                  </a:cubicBezTo>
                  <a:cubicBezTo>
                    <a:pt x="15563" y="4864"/>
                    <a:pt x="15472" y="1734"/>
                    <a:pt x="11824" y="19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8"/>
            <p:cNvSpPr/>
            <p:nvPr/>
          </p:nvSpPr>
          <p:spPr>
            <a:xfrm>
              <a:off x="5469225" y="4964650"/>
              <a:ext cx="341975" cy="255350"/>
            </a:xfrm>
            <a:custGeom>
              <a:rect b="b" l="l" r="r" t="t"/>
              <a:pathLst>
                <a:path extrusionOk="0" h="10214" w="13679">
                  <a:moveTo>
                    <a:pt x="12401" y="0"/>
                  </a:moveTo>
                  <a:cubicBezTo>
                    <a:pt x="12401" y="0"/>
                    <a:pt x="12128" y="3010"/>
                    <a:pt x="9818" y="3374"/>
                  </a:cubicBezTo>
                  <a:cubicBezTo>
                    <a:pt x="7538" y="3709"/>
                    <a:pt x="4559" y="3769"/>
                    <a:pt x="4134" y="6019"/>
                  </a:cubicBezTo>
                  <a:cubicBezTo>
                    <a:pt x="3708" y="8268"/>
                    <a:pt x="3860" y="9058"/>
                    <a:pt x="2614" y="9332"/>
                  </a:cubicBezTo>
                  <a:cubicBezTo>
                    <a:pt x="1702" y="9514"/>
                    <a:pt x="669" y="9605"/>
                    <a:pt x="0" y="10213"/>
                  </a:cubicBezTo>
                  <a:lnTo>
                    <a:pt x="10578" y="10213"/>
                  </a:lnTo>
                  <a:cubicBezTo>
                    <a:pt x="10882" y="8238"/>
                    <a:pt x="12249" y="7873"/>
                    <a:pt x="12949" y="6535"/>
                  </a:cubicBezTo>
                  <a:cubicBezTo>
                    <a:pt x="13678" y="5107"/>
                    <a:pt x="12401" y="0"/>
                    <a:pt x="12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8"/>
            <p:cNvSpPr/>
            <p:nvPr/>
          </p:nvSpPr>
          <p:spPr>
            <a:xfrm>
              <a:off x="4102175" y="4352175"/>
              <a:ext cx="1686225" cy="867825"/>
            </a:xfrm>
            <a:custGeom>
              <a:rect b="b" l="l" r="r" t="t"/>
              <a:pathLst>
                <a:path extrusionOk="0" h="34713" w="67449">
                  <a:moveTo>
                    <a:pt x="1186" y="25624"/>
                  </a:moveTo>
                  <a:cubicBezTo>
                    <a:pt x="760" y="25624"/>
                    <a:pt x="365" y="25715"/>
                    <a:pt x="0" y="25898"/>
                  </a:cubicBezTo>
                  <a:cubicBezTo>
                    <a:pt x="0" y="25898"/>
                    <a:pt x="152" y="25928"/>
                    <a:pt x="426" y="26050"/>
                  </a:cubicBezTo>
                  <a:cubicBezTo>
                    <a:pt x="471" y="26043"/>
                    <a:pt x="518" y="26040"/>
                    <a:pt x="566" y="26040"/>
                  </a:cubicBezTo>
                  <a:cubicBezTo>
                    <a:pt x="2167" y="26040"/>
                    <a:pt x="5290" y="29364"/>
                    <a:pt x="5319" y="29393"/>
                  </a:cubicBezTo>
                  <a:lnTo>
                    <a:pt x="5350" y="29424"/>
                  </a:lnTo>
                  <a:lnTo>
                    <a:pt x="5441" y="29454"/>
                  </a:lnTo>
                  <a:cubicBezTo>
                    <a:pt x="5441" y="29454"/>
                    <a:pt x="10882" y="31247"/>
                    <a:pt x="12493" y="33405"/>
                  </a:cubicBezTo>
                  <a:cubicBezTo>
                    <a:pt x="12858" y="33922"/>
                    <a:pt x="13313" y="34348"/>
                    <a:pt x="13800" y="34712"/>
                  </a:cubicBezTo>
                  <a:lnTo>
                    <a:pt x="14924" y="34712"/>
                  </a:lnTo>
                  <a:cubicBezTo>
                    <a:pt x="14165" y="34348"/>
                    <a:pt x="13465" y="33770"/>
                    <a:pt x="12949" y="33071"/>
                  </a:cubicBezTo>
                  <a:cubicBezTo>
                    <a:pt x="11338" y="30913"/>
                    <a:pt x="6322" y="29150"/>
                    <a:pt x="5684" y="28937"/>
                  </a:cubicBezTo>
                  <a:cubicBezTo>
                    <a:pt x="5289" y="28572"/>
                    <a:pt x="2979" y="26171"/>
                    <a:pt x="1186" y="25624"/>
                  </a:cubicBezTo>
                  <a:close/>
                  <a:moveTo>
                    <a:pt x="13982" y="12615"/>
                  </a:moveTo>
                  <a:cubicBezTo>
                    <a:pt x="13405" y="12736"/>
                    <a:pt x="12858" y="12980"/>
                    <a:pt x="12402" y="13314"/>
                  </a:cubicBezTo>
                  <a:cubicBezTo>
                    <a:pt x="12638" y="13292"/>
                    <a:pt x="12874" y="13271"/>
                    <a:pt x="13100" y="13271"/>
                  </a:cubicBezTo>
                  <a:cubicBezTo>
                    <a:pt x="13194" y="13271"/>
                    <a:pt x="13285" y="13275"/>
                    <a:pt x="13374" y="13283"/>
                  </a:cubicBezTo>
                  <a:cubicBezTo>
                    <a:pt x="13648" y="13223"/>
                    <a:pt x="13921" y="13192"/>
                    <a:pt x="14195" y="13192"/>
                  </a:cubicBezTo>
                  <a:cubicBezTo>
                    <a:pt x="14742" y="13192"/>
                    <a:pt x="15259" y="13375"/>
                    <a:pt x="15715" y="13709"/>
                  </a:cubicBezTo>
                  <a:cubicBezTo>
                    <a:pt x="16079" y="14043"/>
                    <a:pt x="16383" y="14439"/>
                    <a:pt x="16596" y="14894"/>
                  </a:cubicBezTo>
                  <a:cubicBezTo>
                    <a:pt x="16779" y="15350"/>
                    <a:pt x="16900" y="15837"/>
                    <a:pt x="16900" y="16353"/>
                  </a:cubicBezTo>
                  <a:cubicBezTo>
                    <a:pt x="16900" y="17296"/>
                    <a:pt x="17721" y="18116"/>
                    <a:pt x="18481" y="18876"/>
                  </a:cubicBezTo>
                  <a:cubicBezTo>
                    <a:pt x="19028" y="19393"/>
                    <a:pt x="19545" y="19940"/>
                    <a:pt x="19666" y="20396"/>
                  </a:cubicBezTo>
                  <a:cubicBezTo>
                    <a:pt x="19849" y="21095"/>
                    <a:pt x="20791" y="22220"/>
                    <a:pt x="22159" y="23314"/>
                  </a:cubicBezTo>
                  <a:cubicBezTo>
                    <a:pt x="23496" y="24347"/>
                    <a:pt x="24955" y="25229"/>
                    <a:pt x="26536" y="25867"/>
                  </a:cubicBezTo>
                  <a:cubicBezTo>
                    <a:pt x="28268" y="26597"/>
                    <a:pt x="29727" y="28147"/>
                    <a:pt x="31034" y="30031"/>
                  </a:cubicBezTo>
                  <a:cubicBezTo>
                    <a:pt x="32037" y="31521"/>
                    <a:pt x="32949" y="33071"/>
                    <a:pt x="33739" y="34682"/>
                  </a:cubicBezTo>
                  <a:lnTo>
                    <a:pt x="34378" y="34712"/>
                  </a:lnTo>
                  <a:cubicBezTo>
                    <a:pt x="33527" y="32980"/>
                    <a:pt x="32554" y="31308"/>
                    <a:pt x="31490" y="29697"/>
                  </a:cubicBezTo>
                  <a:cubicBezTo>
                    <a:pt x="30122" y="27752"/>
                    <a:pt x="28572" y="26141"/>
                    <a:pt x="26748" y="25381"/>
                  </a:cubicBezTo>
                  <a:cubicBezTo>
                    <a:pt x="25229" y="24743"/>
                    <a:pt x="23800" y="23892"/>
                    <a:pt x="22523" y="22888"/>
                  </a:cubicBezTo>
                  <a:cubicBezTo>
                    <a:pt x="21216" y="21855"/>
                    <a:pt x="20365" y="20852"/>
                    <a:pt x="20213" y="20244"/>
                  </a:cubicBezTo>
                  <a:cubicBezTo>
                    <a:pt x="20031" y="19636"/>
                    <a:pt x="19453" y="19059"/>
                    <a:pt x="18876" y="18481"/>
                  </a:cubicBezTo>
                  <a:cubicBezTo>
                    <a:pt x="18207" y="17782"/>
                    <a:pt x="17478" y="17083"/>
                    <a:pt x="17478" y="16353"/>
                  </a:cubicBezTo>
                  <a:cubicBezTo>
                    <a:pt x="17478" y="15776"/>
                    <a:pt x="17326" y="15198"/>
                    <a:pt x="17113" y="14682"/>
                  </a:cubicBezTo>
                  <a:cubicBezTo>
                    <a:pt x="16870" y="14135"/>
                    <a:pt x="16505" y="13648"/>
                    <a:pt x="16049" y="13283"/>
                  </a:cubicBezTo>
                  <a:cubicBezTo>
                    <a:pt x="15532" y="12828"/>
                    <a:pt x="14864" y="12615"/>
                    <a:pt x="14195" y="12615"/>
                  </a:cubicBezTo>
                  <a:close/>
                  <a:moveTo>
                    <a:pt x="32280" y="1"/>
                  </a:moveTo>
                  <a:cubicBezTo>
                    <a:pt x="32280" y="1"/>
                    <a:pt x="32128" y="305"/>
                    <a:pt x="31916" y="852"/>
                  </a:cubicBezTo>
                  <a:cubicBezTo>
                    <a:pt x="31672" y="4590"/>
                    <a:pt x="33557" y="7964"/>
                    <a:pt x="35198" y="10882"/>
                  </a:cubicBezTo>
                  <a:cubicBezTo>
                    <a:pt x="36353" y="12949"/>
                    <a:pt x="37356" y="14742"/>
                    <a:pt x="37356" y="16201"/>
                  </a:cubicBezTo>
                  <a:cubicBezTo>
                    <a:pt x="37417" y="18177"/>
                    <a:pt x="37812" y="20153"/>
                    <a:pt x="38572" y="21977"/>
                  </a:cubicBezTo>
                  <a:cubicBezTo>
                    <a:pt x="39332" y="23922"/>
                    <a:pt x="40274" y="25806"/>
                    <a:pt x="41369" y="27600"/>
                  </a:cubicBezTo>
                  <a:cubicBezTo>
                    <a:pt x="42220" y="29028"/>
                    <a:pt x="42706" y="31855"/>
                    <a:pt x="42980" y="34712"/>
                  </a:cubicBezTo>
                  <a:lnTo>
                    <a:pt x="43557" y="34712"/>
                  </a:lnTo>
                  <a:cubicBezTo>
                    <a:pt x="43253" y="31764"/>
                    <a:pt x="42767" y="28816"/>
                    <a:pt x="41855" y="27296"/>
                  </a:cubicBezTo>
                  <a:cubicBezTo>
                    <a:pt x="40791" y="25533"/>
                    <a:pt x="39879" y="23679"/>
                    <a:pt x="39089" y="21794"/>
                  </a:cubicBezTo>
                  <a:cubicBezTo>
                    <a:pt x="38360" y="20001"/>
                    <a:pt x="37964" y="18116"/>
                    <a:pt x="37934" y="16201"/>
                  </a:cubicBezTo>
                  <a:cubicBezTo>
                    <a:pt x="37934" y="14590"/>
                    <a:pt x="36901" y="12736"/>
                    <a:pt x="35715" y="10609"/>
                  </a:cubicBezTo>
                  <a:cubicBezTo>
                    <a:pt x="34043" y="7660"/>
                    <a:pt x="32128" y="4256"/>
                    <a:pt x="32493" y="548"/>
                  </a:cubicBezTo>
                  <a:cubicBezTo>
                    <a:pt x="32372" y="183"/>
                    <a:pt x="32280" y="1"/>
                    <a:pt x="32280" y="1"/>
                  </a:cubicBezTo>
                  <a:close/>
                  <a:moveTo>
                    <a:pt x="50366" y="5867"/>
                  </a:moveTo>
                  <a:lnTo>
                    <a:pt x="50366" y="5867"/>
                  </a:lnTo>
                  <a:cubicBezTo>
                    <a:pt x="50366" y="5867"/>
                    <a:pt x="50639" y="6201"/>
                    <a:pt x="51004" y="6688"/>
                  </a:cubicBezTo>
                  <a:cubicBezTo>
                    <a:pt x="52098" y="7751"/>
                    <a:pt x="52858" y="9119"/>
                    <a:pt x="53223" y="10578"/>
                  </a:cubicBezTo>
                  <a:cubicBezTo>
                    <a:pt x="53588" y="12098"/>
                    <a:pt x="53588" y="13466"/>
                    <a:pt x="53375" y="13861"/>
                  </a:cubicBezTo>
                  <a:lnTo>
                    <a:pt x="53375" y="13891"/>
                  </a:lnTo>
                  <a:cubicBezTo>
                    <a:pt x="52858" y="14651"/>
                    <a:pt x="52646" y="15594"/>
                    <a:pt x="52828" y="16505"/>
                  </a:cubicBezTo>
                  <a:cubicBezTo>
                    <a:pt x="53010" y="17539"/>
                    <a:pt x="53497" y="18451"/>
                    <a:pt x="54226" y="19211"/>
                  </a:cubicBezTo>
                  <a:cubicBezTo>
                    <a:pt x="55260" y="20335"/>
                    <a:pt x="54226" y="22341"/>
                    <a:pt x="53314" y="24104"/>
                  </a:cubicBezTo>
                  <a:cubicBezTo>
                    <a:pt x="52585" y="25472"/>
                    <a:pt x="51946" y="26749"/>
                    <a:pt x="52250" y="27630"/>
                  </a:cubicBezTo>
                  <a:cubicBezTo>
                    <a:pt x="52767" y="28998"/>
                    <a:pt x="51642" y="30335"/>
                    <a:pt x="49971" y="32372"/>
                  </a:cubicBezTo>
                  <a:cubicBezTo>
                    <a:pt x="49606" y="32797"/>
                    <a:pt x="49211" y="33253"/>
                    <a:pt x="48816" y="33740"/>
                  </a:cubicBezTo>
                  <a:cubicBezTo>
                    <a:pt x="48572" y="34044"/>
                    <a:pt x="48329" y="34348"/>
                    <a:pt x="48086" y="34712"/>
                  </a:cubicBezTo>
                  <a:lnTo>
                    <a:pt x="48816" y="34712"/>
                  </a:lnTo>
                  <a:cubicBezTo>
                    <a:pt x="48998" y="34500"/>
                    <a:pt x="49150" y="34287"/>
                    <a:pt x="49302" y="34104"/>
                  </a:cubicBezTo>
                  <a:cubicBezTo>
                    <a:pt x="49667" y="33618"/>
                    <a:pt x="50062" y="33162"/>
                    <a:pt x="50427" y="32706"/>
                  </a:cubicBezTo>
                  <a:cubicBezTo>
                    <a:pt x="52250" y="30548"/>
                    <a:pt x="53436" y="29089"/>
                    <a:pt x="52828" y="27448"/>
                  </a:cubicBezTo>
                  <a:cubicBezTo>
                    <a:pt x="52615" y="26810"/>
                    <a:pt x="53223" y="25624"/>
                    <a:pt x="53861" y="24347"/>
                  </a:cubicBezTo>
                  <a:cubicBezTo>
                    <a:pt x="54864" y="22433"/>
                    <a:pt x="55989" y="20274"/>
                    <a:pt x="54682" y="18815"/>
                  </a:cubicBezTo>
                  <a:cubicBezTo>
                    <a:pt x="54044" y="18147"/>
                    <a:pt x="53618" y="17326"/>
                    <a:pt x="53436" y="16414"/>
                  </a:cubicBezTo>
                  <a:cubicBezTo>
                    <a:pt x="53284" y="15654"/>
                    <a:pt x="53436" y="14864"/>
                    <a:pt x="53861" y="14195"/>
                  </a:cubicBezTo>
                  <a:lnTo>
                    <a:pt x="53861" y="14165"/>
                  </a:lnTo>
                  <a:cubicBezTo>
                    <a:pt x="54135" y="13679"/>
                    <a:pt x="54196" y="12128"/>
                    <a:pt x="53770" y="10457"/>
                  </a:cubicBezTo>
                  <a:cubicBezTo>
                    <a:pt x="53405" y="8937"/>
                    <a:pt x="52646" y="7569"/>
                    <a:pt x="51582" y="6444"/>
                  </a:cubicBezTo>
                  <a:cubicBezTo>
                    <a:pt x="51187" y="6232"/>
                    <a:pt x="50761" y="6049"/>
                    <a:pt x="50366" y="5867"/>
                  </a:cubicBezTo>
                  <a:close/>
                  <a:moveTo>
                    <a:pt x="67083" y="24499"/>
                  </a:moveTo>
                  <a:cubicBezTo>
                    <a:pt x="67053" y="24834"/>
                    <a:pt x="66992" y="25138"/>
                    <a:pt x="66901" y="25442"/>
                  </a:cubicBezTo>
                  <a:cubicBezTo>
                    <a:pt x="66901" y="27600"/>
                    <a:pt x="65624" y="28785"/>
                    <a:pt x="64652" y="29727"/>
                  </a:cubicBezTo>
                  <a:cubicBezTo>
                    <a:pt x="64044" y="30275"/>
                    <a:pt x="63558" y="30731"/>
                    <a:pt x="63466" y="31308"/>
                  </a:cubicBezTo>
                  <a:cubicBezTo>
                    <a:pt x="63345" y="31946"/>
                    <a:pt x="62980" y="32554"/>
                    <a:pt x="62494" y="33010"/>
                  </a:cubicBezTo>
                  <a:cubicBezTo>
                    <a:pt x="61825" y="33618"/>
                    <a:pt x="61065" y="34135"/>
                    <a:pt x="60214" y="34469"/>
                  </a:cubicBezTo>
                  <a:lnTo>
                    <a:pt x="59819" y="34652"/>
                  </a:lnTo>
                  <a:lnTo>
                    <a:pt x="59697" y="34712"/>
                  </a:lnTo>
                  <a:lnTo>
                    <a:pt x="61035" y="34712"/>
                  </a:lnTo>
                  <a:cubicBezTo>
                    <a:pt x="61703" y="34378"/>
                    <a:pt x="62342" y="33952"/>
                    <a:pt x="62889" y="33436"/>
                  </a:cubicBezTo>
                  <a:cubicBezTo>
                    <a:pt x="63466" y="32889"/>
                    <a:pt x="63862" y="32190"/>
                    <a:pt x="64014" y="31399"/>
                  </a:cubicBezTo>
                  <a:cubicBezTo>
                    <a:pt x="64105" y="31004"/>
                    <a:pt x="64530" y="30639"/>
                    <a:pt x="65047" y="30123"/>
                  </a:cubicBezTo>
                  <a:cubicBezTo>
                    <a:pt x="66020" y="29241"/>
                    <a:pt x="67235" y="28056"/>
                    <a:pt x="67448" y="26080"/>
                  </a:cubicBezTo>
                  <a:cubicBezTo>
                    <a:pt x="67266" y="25168"/>
                    <a:pt x="67083" y="24499"/>
                    <a:pt x="67083" y="2449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4" name="Google Shape;874;p8"/>
          <p:cNvGrpSpPr/>
          <p:nvPr/>
        </p:nvGrpSpPr>
        <p:grpSpPr>
          <a:xfrm>
            <a:off x="8473750" y="4489550"/>
            <a:ext cx="670250" cy="685450"/>
            <a:chOff x="6691875" y="4534550"/>
            <a:chExt cx="670250" cy="685450"/>
          </a:xfrm>
        </p:grpSpPr>
        <p:sp>
          <p:nvSpPr>
            <p:cNvPr id="875" name="Google Shape;875;p8"/>
            <p:cNvSpPr/>
            <p:nvPr/>
          </p:nvSpPr>
          <p:spPr>
            <a:xfrm>
              <a:off x="6691875" y="4534550"/>
              <a:ext cx="670250" cy="685450"/>
            </a:xfrm>
            <a:custGeom>
              <a:rect b="b" l="l" r="r" t="t"/>
              <a:pathLst>
                <a:path extrusionOk="0" h="27418" w="26810">
                  <a:moveTo>
                    <a:pt x="25108" y="365"/>
                  </a:moveTo>
                  <a:cubicBezTo>
                    <a:pt x="23770" y="61"/>
                    <a:pt x="22372" y="1"/>
                    <a:pt x="21004" y="122"/>
                  </a:cubicBezTo>
                  <a:cubicBezTo>
                    <a:pt x="19636" y="335"/>
                    <a:pt x="18329" y="608"/>
                    <a:pt x="17022" y="1004"/>
                  </a:cubicBezTo>
                  <a:cubicBezTo>
                    <a:pt x="17022" y="1004"/>
                    <a:pt x="20943" y="4955"/>
                    <a:pt x="21126" y="8724"/>
                  </a:cubicBezTo>
                  <a:cubicBezTo>
                    <a:pt x="21308" y="12493"/>
                    <a:pt x="18208" y="14621"/>
                    <a:pt x="17752" y="11095"/>
                  </a:cubicBezTo>
                  <a:cubicBezTo>
                    <a:pt x="17265" y="7539"/>
                    <a:pt x="17934" y="5229"/>
                    <a:pt x="15776" y="2736"/>
                  </a:cubicBezTo>
                  <a:cubicBezTo>
                    <a:pt x="13618" y="244"/>
                    <a:pt x="10609" y="1156"/>
                    <a:pt x="7934" y="1642"/>
                  </a:cubicBezTo>
                  <a:cubicBezTo>
                    <a:pt x="5290" y="2128"/>
                    <a:pt x="3770" y="1004"/>
                    <a:pt x="3770" y="1004"/>
                  </a:cubicBezTo>
                  <a:cubicBezTo>
                    <a:pt x="3770" y="1004"/>
                    <a:pt x="5320" y="4013"/>
                    <a:pt x="4104" y="7265"/>
                  </a:cubicBezTo>
                  <a:cubicBezTo>
                    <a:pt x="2858" y="10487"/>
                    <a:pt x="1" y="17417"/>
                    <a:pt x="4347" y="19758"/>
                  </a:cubicBezTo>
                  <a:cubicBezTo>
                    <a:pt x="8694" y="22129"/>
                    <a:pt x="12737" y="18967"/>
                    <a:pt x="16749" y="19423"/>
                  </a:cubicBezTo>
                  <a:cubicBezTo>
                    <a:pt x="20731" y="19849"/>
                    <a:pt x="21187" y="22767"/>
                    <a:pt x="15290" y="23405"/>
                  </a:cubicBezTo>
                  <a:cubicBezTo>
                    <a:pt x="9393" y="24074"/>
                    <a:pt x="1277" y="21125"/>
                    <a:pt x="1277" y="21125"/>
                  </a:cubicBezTo>
                  <a:cubicBezTo>
                    <a:pt x="1764" y="23284"/>
                    <a:pt x="2402" y="25381"/>
                    <a:pt x="3192" y="27417"/>
                  </a:cubicBezTo>
                  <a:lnTo>
                    <a:pt x="26810" y="27417"/>
                  </a:lnTo>
                  <a:lnTo>
                    <a:pt x="26810" y="1763"/>
                  </a:lnTo>
                  <a:cubicBezTo>
                    <a:pt x="26293" y="1216"/>
                    <a:pt x="25715" y="760"/>
                    <a:pt x="25108" y="365"/>
                  </a:cubicBezTo>
                  <a:close/>
                  <a:moveTo>
                    <a:pt x="13344" y="14651"/>
                  </a:moveTo>
                  <a:cubicBezTo>
                    <a:pt x="11430" y="14651"/>
                    <a:pt x="9484" y="13983"/>
                    <a:pt x="11065" y="12888"/>
                  </a:cubicBezTo>
                  <a:cubicBezTo>
                    <a:pt x="12615" y="11764"/>
                    <a:pt x="15655" y="13253"/>
                    <a:pt x="15655" y="13253"/>
                  </a:cubicBezTo>
                  <a:cubicBezTo>
                    <a:pt x="17144" y="13557"/>
                    <a:pt x="15229" y="14682"/>
                    <a:pt x="13344" y="146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8"/>
            <p:cNvSpPr/>
            <p:nvPr/>
          </p:nvSpPr>
          <p:spPr>
            <a:xfrm>
              <a:off x="6860575" y="4708575"/>
              <a:ext cx="501550" cy="503825"/>
            </a:xfrm>
            <a:custGeom>
              <a:rect b="b" l="l" r="r" t="t"/>
              <a:pathLst>
                <a:path extrusionOk="0" h="20153" w="20062">
                  <a:moveTo>
                    <a:pt x="20062" y="17721"/>
                  </a:moveTo>
                  <a:lnTo>
                    <a:pt x="19727" y="17326"/>
                  </a:lnTo>
                  <a:cubicBezTo>
                    <a:pt x="17478" y="18541"/>
                    <a:pt x="15077" y="19332"/>
                    <a:pt x="12584" y="19696"/>
                  </a:cubicBezTo>
                  <a:cubicBezTo>
                    <a:pt x="8755" y="20152"/>
                    <a:pt x="6262" y="18997"/>
                    <a:pt x="6262" y="18997"/>
                  </a:cubicBezTo>
                  <a:cubicBezTo>
                    <a:pt x="6262" y="18997"/>
                    <a:pt x="10183" y="19727"/>
                    <a:pt x="12888" y="19028"/>
                  </a:cubicBezTo>
                  <a:cubicBezTo>
                    <a:pt x="15624" y="18359"/>
                    <a:pt x="18816" y="16566"/>
                    <a:pt x="18816" y="16566"/>
                  </a:cubicBezTo>
                  <a:cubicBezTo>
                    <a:pt x="18816" y="16566"/>
                    <a:pt x="14864" y="11459"/>
                    <a:pt x="13648" y="10395"/>
                  </a:cubicBezTo>
                  <a:cubicBezTo>
                    <a:pt x="12949" y="9788"/>
                    <a:pt x="12189" y="9210"/>
                    <a:pt x="11399" y="8724"/>
                  </a:cubicBezTo>
                  <a:cubicBezTo>
                    <a:pt x="9606" y="9909"/>
                    <a:pt x="7539" y="10547"/>
                    <a:pt x="5381" y="10608"/>
                  </a:cubicBezTo>
                  <a:cubicBezTo>
                    <a:pt x="3435" y="10639"/>
                    <a:pt x="1551" y="10031"/>
                    <a:pt x="1" y="8876"/>
                  </a:cubicBezTo>
                  <a:cubicBezTo>
                    <a:pt x="1" y="8876"/>
                    <a:pt x="3071" y="10000"/>
                    <a:pt x="5411" y="9970"/>
                  </a:cubicBezTo>
                  <a:cubicBezTo>
                    <a:pt x="7782" y="9909"/>
                    <a:pt x="11004" y="7873"/>
                    <a:pt x="11004" y="7873"/>
                  </a:cubicBezTo>
                  <a:cubicBezTo>
                    <a:pt x="11004" y="7873"/>
                    <a:pt x="8663" y="5714"/>
                    <a:pt x="6809" y="3952"/>
                  </a:cubicBezTo>
                  <a:cubicBezTo>
                    <a:pt x="4985" y="2219"/>
                    <a:pt x="2979" y="0"/>
                    <a:pt x="2979" y="0"/>
                  </a:cubicBezTo>
                  <a:lnTo>
                    <a:pt x="9089" y="5289"/>
                  </a:lnTo>
                  <a:cubicBezTo>
                    <a:pt x="9089" y="5289"/>
                    <a:pt x="9636" y="4438"/>
                    <a:pt x="9484" y="2857"/>
                  </a:cubicBezTo>
                  <a:cubicBezTo>
                    <a:pt x="9332" y="1307"/>
                    <a:pt x="8025" y="0"/>
                    <a:pt x="8025" y="0"/>
                  </a:cubicBezTo>
                  <a:cubicBezTo>
                    <a:pt x="8937" y="578"/>
                    <a:pt x="9606" y="1490"/>
                    <a:pt x="9910" y="2523"/>
                  </a:cubicBezTo>
                  <a:cubicBezTo>
                    <a:pt x="10305" y="3617"/>
                    <a:pt x="10274" y="4833"/>
                    <a:pt x="9818" y="5897"/>
                  </a:cubicBezTo>
                  <a:cubicBezTo>
                    <a:pt x="9818" y="5897"/>
                    <a:pt x="12280" y="8207"/>
                    <a:pt x="14104" y="9727"/>
                  </a:cubicBezTo>
                  <a:cubicBezTo>
                    <a:pt x="15928" y="11246"/>
                    <a:pt x="16536" y="12310"/>
                    <a:pt x="16536" y="12310"/>
                  </a:cubicBezTo>
                  <a:cubicBezTo>
                    <a:pt x="16536" y="12310"/>
                    <a:pt x="18299" y="9180"/>
                    <a:pt x="18268" y="6444"/>
                  </a:cubicBezTo>
                  <a:cubicBezTo>
                    <a:pt x="18208" y="4681"/>
                    <a:pt x="17934" y="2918"/>
                    <a:pt x="17448" y="1216"/>
                  </a:cubicBezTo>
                  <a:cubicBezTo>
                    <a:pt x="18420" y="3404"/>
                    <a:pt x="18876" y="5775"/>
                    <a:pt x="18755" y="8146"/>
                  </a:cubicBezTo>
                  <a:cubicBezTo>
                    <a:pt x="18572" y="12098"/>
                    <a:pt x="17357" y="13526"/>
                    <a:pt x="17357" y="13526"/>
                  </a:cubicBezTo>
                  <a:cubicBezTo>
                    <a:pt x="18147" y="14681"/>
                    <a:pt x="19059" y="15715"/>
                    <a:pt x="20062" y="16687"/>
                  </a:cubicBezTo>
                  <a:close/>
                </a:path>
              </a:pathLst>
            </a:custGeom>
            <a:solidFill>
              <a:srgbClr val="2D4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7" name="Google Shape;877;p8"/>
          <p:cNvGrpSpPr/>
          <p:nvPr/>
        </p:nvGrpSpPr>
        <p:grpSpPr>
          <a:xfrm>
            <a:off x="2272450" y="4046803"/>
            <a:ext cx="958766" cy="1127690"/>
            <a:chOff x="2634050" y="3784550"/>
            <a:chExt cx="1220425" cy="1435450"/>
          </a:xfrm>
        </p:grpSpPr>
        <p:sp>
          <p:nvSpPr>
            <p:cNvPr id="878" name="Google Shape;878;p8"/>
            <p:cNvSpPr/>
            <p:nvPr/>
          </p:nvSpPr>
          <p:spPr>
            <a:xfrm>
              <a:off x="3062625" y="4406125"/>
              <a:ext cx="486375" cy="813875"/>
            </a:xfrm>
            <a:custGeom>
              <a:rect b="b" l="l" r="r" t="t"/>
              <a:pathLst>
                <a:path extrusionOk="0" h="32555" w="19455">
                  <a:moveTo>
                    <a:pt x="18390" y="32554"/>
                  </a:moveTo>
                  <a:cubicBezTo>
                    <a:pt x="15229" y="29059"/>
                    <a:pt x="12463" y="25259"/>
                    <a:pt x="10092" y="21186"/>
                  </a:cubicBezTo>
                  <a:cubicBezTo>
                    <a:pt x="1" y="3648"/>
                    <a:pt x="457" y="1095"/>
                    <a:pt x="457" y="1095"/>
                  </a:cubicBezTo>
                  <a:cubicBezTo>
                    <a:pt x="457" y="1095"/>
                    <a:pt x="578" y="1"/>
                    <a:pt x="1399" y="2554"/>
                  </a:cubicBezTo>
                  <a:cubicBezTo>
                    <a:pt x="2189" y="5107"/>
                    <a:pt x="6141" y="12706"/>
                    <a:pt x="11582" y="21855"/>
                  </a:cubicBezTo>
                  <a:cubicBezTo>
                    <a:pt x="13861" y="25655"/>
                    <a:pt x="16506" y="29241"/>
                    <a:pt x="19454" y="3255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8"/>
            <p:cNvSpPr/>
            <p:nvPr/>
          </p:nvSpPr>
          <p:spPr>
            <a:xfrm>
              <a:off x="2820975" y="3784550"/>
              <a:ext cx="262200" cy="674025"/>
            </a:xfrm>
            <a:custGeom>
              <a:rect b="b" l="l" r="r" t="t"/>
              <a:pathLst>
                <a:path extrusionOk="0" h="26961" w="10488">
                  <a:moveTo>
                    <a:pt x="10488" y="26961"/>
                  </a:moveTo>
                  <a:cubicBezTo>
                    <a:pt x="10488" y="19271"/>
                    <a:pt x="1" y="0"/>
                    <a:pt x="1" y="0"/>
                  </a:cubicBezTo>
                  <a:cubicBezTo>
                    <a:pt x="1" y="0"/>
                    <a:pt x="2524" y="10699"/>
                    <a:pt x="4834" y="17630"/>
                  </a:cubicBezTo>
                  <a:cubicBezTo>
                    <a:pt x="7174" y="24590"/>
                    <a:pt x="10488" y="26961"/>
                    <a:pt x="10488" y="2696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8"/>
            <p:cNvSpPr/>
            <p:nvPr/>
          </p:nvSpPr>
          <p:spPr>
            <a:xfrm>
              <a:off x="3105950" y="4119650"/>
              <a:ext cx="137550" cy="398200"/>
            </a:xfrm>
            <a:custGeom>
              <a:rect b="b" l="l" r="r" t="t"/>
              <a:pathLst>
                <a:path extrusionOk="0" h="15928" w="5502">
                  <a:moveTo>
                    <a:pt x="4590" y="1"/>
                  </a:moveTo>
                  <a:cubicBezTo>
                    <a:pt x="4590" y="1"/>
                    <a:pt x="2493" y="5593"/>
                    <a:pt x="1277" y="9514"/>
                  </a:cubicBezTo>
                  <a:cubicBezTo>
                    <a:pt x="61" y="13405"/>
                    <a:pt x="0" y="15928"/>
                    <a:pt x="0" y="15928"/>
                  </a:cubicBezTo>
                  <a:cubicBezTo>
                    <a:pt x="5502" y="13314"/>
                    <a:pt x="4590" y="1"/>
                    <a:pt x="45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8"/>
            <p:cNvSpPr/>
            <p:nvPr/>
          </p:nvSpPr>
          <p:spPr>
            <a:xfrm>
              <a:off x="3220700" y="4311150"/>
              <a:ext cx="286500" cy="433150"/>
            </a:xfrm>
            <a:custGeom>
              <a:rect b="b" l="l" r="r" t="t"/>
              <a:pathLst>
                <a:path extrusionOk="0" h="17326" w="11460">
                  <a:moveTo>
                    <a:pt x="0" y="17326"/>
                  </a:moveTo>
                  <a:cubicBezTo>
                    <a:pt x="4408" y="14985"/>
                    <a:pt x="11459" y="0"/>
                    <a:pt x="11459" y="0"/>
                  </a:cubicBezTo>
                  <a:cubicBezTo>
                    <a:pt x="11459" y="0"/>
                    <a:pt x="6018" y="5563"/>
                    <a:pt x="3131" y="9879"/>
                  </a:cubicBezTo>
                  <a:cubicBezTo>
                    <a:pt x="243" y="14225"/>
                    <a:pt x="0" y="17326"/>
                    <a:pt x="0" y="173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8"/>
            <p:cNvSpPr/>
            <p:nvPr/>
          </p:nvSpPr>
          <p:spPr>
            <a:xfrm>
              <a:off x="3163700" y="4172850"/>
              <a:ext cx="215825" cy="463550"/>
            </a:xfrm>
            <a:custGeom>
              <a:rect b="b" l="l" r="r" t="t"/>
              <a:pathLst>
                <a:path extrusionOk="0" h="18542" w="8633">
                  <a:moveTo>
                    <a:pt x="122" y="18542"/>
                  </a:moveTo>
                  <a:cubicBezTo>
                    <a:pt x="3952" y="17326"/>
                    <a:pt x="8633" y="0"/>
                    <a:pt x="8633" y="0"/>
                  </a:cubicBezTo>
                  <a:cubicBezTo>
                    <a:pt x="8633" y="0"/>
                    <a:pt x="3435" y="8420"/>
                    <a:pt x="1733" y="12645"/>
                  </a:cubicBezTo>
                  <a:cubicBezTo>
                    <a:pt x="0" y="16839"/>
                    <a:pt x="122" y="18542"/>
                    <a:pt x="122" y="1854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8"/>
            <p:cNvSpPr/>
            <p:nvPr/>
          </p:nvSpPr>
          <p:spPr>
            <a:xfrm>
              <a:off x="3286050" y="4423600"/>
              <a:ext cx="285725" cy="440775"/>
            </a:xfrm>
            <a:custGeom>
              <a:rect b="b" l="l" r="r" t="t"/>
              <a:pathLst>
                <a:path extrusionOk="0" h="17631" w="11429">
                  <a:moveTo>
                    <a:pt x="0" y="17569"/>
                  </a:moveTo>
                  <a:cubicBezTo>
                    <a:pt x="1459" y="17630"/>
                    <a:pt x="3040" y="15776"/>
                    <a:pt x="5167" y="11065"/>
                  </a:cubicBezTo>
                  <a:cubicBezTo>
                    <a:pt x="7265" y="6323"/>
                    <a:pt x="11429" y="1"/>
                    <a:pt x="11429" y="1"/>
                  </a:cubicBezTo>
                  <a:cubicBezTo>
                    <a:pt x="11429" y="1"/>
                    <a:pt x="5563" y="6171"/>
                    <a:pt x="3040" y="10761"/>
                  </a:cubicBezTo>
                  <a:cubicBezTo>
                    <a:pt x="517" y="15381"/>
                    <a:pt x="0" y="17569"/>
                    <a:pt x="0" y="1756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8"/>
            <p:cNvSpPr/>
            <p:nvPr/>
          </p:nvSpPr>
          <p:spPr>
            <a:xfrm>
              <a:off x="3479825" y="4874225"/>
              <a:ext cx="312325" cy="279650"/>
            </a:xfrm>
            <a:custGeom>
              <a:rect b="b" l="l" r="r" t="t"/>
              <a:pathLst>
                <a:path extrusionOk="0" h="11186" w="12493">
                  <a:moveTo>
                    <a:pt x="4651" y="6079"/>
                  </a:moveTo>
                  <a:cubicBezTo>
                    <a:pt x="669" y="8906"/>
                    <a:pt x="0" y="11186"/>
                    <a:pt x="0" y="11186"/>
                  </a:cubicBezTo>
                  <a:cubicBezTo>
                    <a:pt x="4681" y="10213"/>
                    <a:pt x="12493" y="0"/>
                    <a:pt x="12493" y="0"/>
                  </a:cubicBezTo>
                  <a:cubicBezTo>
                    <a:pt x="12493" y="0"/>
                    <a:pt x="8663" y="3222"/>
                    <a:pt x="4651" y="607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8"/>
            <p:cNvSpPr/>
            <p:nvPr/>
          </p:nvSpPr>
          <p:spPr>
            <a:xfrm>
              <a:off x="3496525" y="5004175"/>
              <a:ext cx="345025" cy="203675"/>
            </a:xfrm>
            <a:custGeom>
              <a:rect b="b" l="l" r="r" t="t"/>
              <a:pathLst>
                <a:path extrusionOk="0" h="8147" w="13801">
                  <a:moveTo>
                    <a:pt x="13800" y="0"/>
                  </a:moveTo>
                  <a:cubicBezTo>
                    <a:pt x="13800" y="0"/>
                    <a:pt x="9819" y="3678"/>
                    <a:pt x="6384" y="3951"/>
                  </a:cubicBezTo>
                  <a:cubicBezTo>
                    <a:pt x="2919" y="4255"/>
                    <a:pt x="1" y="6748"/>
                    <a:pt x="1" y="6748"/>
                  </a:cubicBezTo>
                  <a:cubicBezTo>
                    <a:pt x="7843" y="8146"/>
                    <a:pt x="13800" y="0"/>
                    <a:pt x="138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8"/>
            <p:cNvSpPr/>
            <p:nvPr/>
          </p:nvSpPr>
          <p:spPr>
            <a:xfrm>
              <a:off x="3386350" y="4582425"/>
              <a:ext cx="323725" cy="457475"/>
            </a:xfrm>
            <a:custGeom>
              <a:rect b="b" l="l" r="r" t="t"/>
              <a:pathLst>
                <a:path extrusionOk="0" h="18299" w="12949">
                  <a:moveTo>
                    <a:pt x="0" y="18086"/>
                  </a:moveTo>
                  <a:cubicBezTo>
                    <a:pt x="1703" y="18299"/>
                    <a:pt x="5380" y="15137"/>
                    <a:pt x="6931" y="10700"/>
                  </a:cubicBezTo>
                  <a:cubicBezTo>
                    <a:pt x="8481" y="6232"/>
                    <a:pt x="12949" y="0"/>
                    <a:pt x="12949" y="0"/>
                  </a:cubicBezTo>
                  <a:cubicBezTo>
                    <a:pt x="12949" y="0"/>
                    <a:pt x="6809" y="6201"/>
                    <a:pt x="5016" y="10396"/>
                  </a:cubicBezTo>
                  <a:cubicBezTo>
                    <a:pt x="3253" y="14560"/>
                    <a:pt x="0" y="18086"/>
                    <a:pt x="0" y="180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8"/>
            <p:cNvSpPr/>
            <p:nvPr/>
          </p:nvSpPr>
          <p:spPr>
            <a:xfrm>
              <a:off x="3333925" y="4476800"/>
              <a:ext cx="335875" cy="484825"/>
            </a:xfrm>
            <a:custGeom>
              <a:rect b="b" l="l" r="r" t="t"/>
              <a:pathLst>
                <a:path extrusionOk="0" h="19393" w="13435">
                  <a:moveTo>
                    <a:pt x="0" y="19180"/>
                  </a:moveTo>
                  <a:cubicBezTo>
                    <a:pt x="1368" y="19393"/>
                    <a:pt x="4407" y="15320"/>
                    <a:pt x="6414" y="10639"/>
                  </a:cubicBezTo>
                  <a:cubicBezTo>
                    <a:pt x="8389" y="5988"/>
                    <a:pt x="13435" y="0"/>
                    <a:pt x="13435" y="0"/>
                  </a:cubicBezTo>
                  <a:cubicBezTo>
                    <a:pt x="10912" y="2098"/>
                    <a:pt x="8632" y="4469"/>
                    <a:pt x="6657" y="7052"/>
                  </a:cubicBezTo>
                  <a:cubicBezTo>
                    <a:pt x="3496" y="11277"/>
                    <a:pt x="0" y="19180"/>
                    <a:pt x="0" y="191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8"/>
            <p:cNvSpPr/>
            <p:nvPr/>
          </p:nvSpPr>
          <p:spPr>
            <a:xfrm>
              <a:off x="3437250" y="4744275"/>
              <a:ext cx="358700" cy="360975"/>
            </a:xfrm>
            <a:custGeom>
              <a:rect b="b" l="l" r="r" t="t"/>
              <a:pathLst>
                <a:path extrusionOk="0" h="14439" w="14348">
                  <a:moveTo>
                    <a:pt x="1" y="14439"/>
                  </a:moveTo>
                  <a:cubicBezTo>
                    <a:pt x="4044" y="13952"/>
                    <a:pt x="14348" y="1"/>
                    <a:pt x="14348" y="1"/>
                  </a:cubicBezTo>
                  <a:cubicBezTo>
                    <a:pt x="14348" y="1"/>
                    <a:pt x="11187" y="2250"/>
                    <a:pt x="6293" y="6475"/>
                  </a:cubicBezTo>
                  <a:cubicBezTo>
                    <a:pt x="1430" y="10700"/>
                    <a:pt x="1" y="14439"/>
                    <a:pt x="1" y="1443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8"/>
            <p:cNvSpPr/>
            <p:nvPr/>
          </p:nvSpPr>
          <p:spPr>
            <a:xfrm>
              <a:off x="3336200" y="5146250"/>
              <a:ext cx="136050" cy="73750"/>
            </a:xfrm>
            <a:custGeom>
              <a:rect b="b" l="l" r="r" t="t"/>
              <a:pathLst>
                <a:path extrusionOk="0" h="2950" w="5442">
                  <a:moveTo>
                    <a:pt x="0" y="2949"/>
                  </a:moveTo>
                  <a:lnTo>
                    <a:pt x="3405" y="2949"/>
                  </a:lnTo>
                  <a:cubicBezTo>
                    <a:pt x="4195" y="2068"/>
                    <a:pt x="4894" y="1095"/>
                    <a:pt x="5441" y="1"/>
                  </a:cubicBezTo>
                  <a:cubicBezTo>
                    <a:pt x="4195" y="305"/>
                    <a:pt x="2189" y="1460"/>
                    <a:pt x="0" y="294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8"/>
            <p:cNvSpPr/>
            <p:nvPr/>
          </p:nvSpPr>
          <p:spPr>
            <a:xfrm>
              <a:off x="2926600" y="4998075"/>
              <a:ext cx="449125" cy="125425"/>
            </a:xfrm>
            <a:custGeom>
              <a:rect b="b" l="l" r="r" t="t"/>
              <a:pathLst>
                <a:path extrusionOk="0" h="5017" w="17965">
                  <a:moveTo>
                    <a:pt x="17965" y="1065"/>
                  </a:moveTo>
                  <a:cubicBezTo>
                    <a:pt x="16962" y="1"/>
                    <a:pt x="14773" y="62"/>
                    <a:pt x="10913" y="1247"/>
                  </a:cubicBezTo>
                  <a:cubicBezTo>
                    <a:pt x="7053" y="2432"/>
                    <a:pt x="1" y="4864"/>
                    <a:pt x="1" y="4864"/>
                  </a:cubicBezTo>
                  <a:cubicBezTo>
                    <a:pt x="1" y="4864"/>
                    <a:pt x="2524" y="5016"/>
                    <a:pt x="6658" y="4165"/>
                  </a:cubicBezTo>
                  <a:cubicBezTo>
                    <a:pt x="10761" y="3284"/>
                    <a:pt x="17965" y="1065"/>
                    <a:pt x="17965" y="106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8"/>
            <p:cNvSpPr/>
            <p:nvPr/>
          </p:nvSpPr>
          <p:spPr>
            <a:xfrm>
              <a:off x="3048950" y="5061925"/>
              <a:ext cx="376925" cy="158075"/>
            </a:xfrm>
            <a:custGeom>
              <a:rect b="b" l="l" r="r" t="t"/>
              <a:pathLst>
                <a:path extrusionOk="0" h="6323" w="15077">
                  <a:moveTo>
                    <a:pt x="1" y="6322"/>
                  </a:moveTo>
                  <a:lnTo>
                    <a:pt x="3922" y="6322"/>
                  </a:lnTo>
                  <a:cubicBezTo>
                    <a:pt x="8876" y="4407"/>
                    <a:pt x="15077" y="1246"/>
                    <a:pt x="15077" y="1246"/>
                  </a:cubicBezTo>
                  <a:cubicBezTo>
                    <a:pt x="12007" y="0"/>
                    <a:pt x="4773" y="3617"/>
                    <a:pt x="1" y="632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8"/>
            <p:cNvSpPr/>
            <p:nvPr/>
          </p:nvSpPr>
          <p:spPr>
            <a:xfrm>
              <a:off x="3447150" y="5180450"/>
              <a:ext cx="49400" cy="39550"/>
            </a:xfrm>
            <a:custGeom>
              <a:rect b="b" l="l" r="r" t="t"/>
              <a:pathLst>
                <a:path extrusionOk="0" h="1582" w="1976">
                  <a:moveTo>
                    <a:pt x="0" y="1581"/>
                  </a:moveTo>
                  <a:lnTo>
                    <a:pt x="1702" y="1581"/>
                  </a:lnTo>
                  <a:cubicBezTo>
                    <a:pt x="1824" y="1065"/>
                    <a:pt x="1915" y="518"/>
                    <a:pt x="1976" y="1"/>
                  </a:cubicBezTo>
                  <a:cubicBezTo>
                    <a:pt x="1216" y="396"/>
                    <a:pt x="547" y="943"/>
                    <a:pt x="0" y="158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8"/>
            <p:cNvSpPr/>
            <p:nvPr/>
          </p:nvSpPr>
          <p:spPr>
            <a:xfrm>
              <a:off x="3542875" y="5156900"/>
              <a:ext cx="311600" cy="63100"/>
            </a:xfrm>
            <a:custGeom>
              <a:rect b="b" l="l" r="r" t="t"/>
              <a:pathLst>
                <a:path extrusionOk="0" h="2524" w="12464">
                  <a:moveTo>
                    <a:pt x="4743" y="1125"/>
                  </a:moveTo>
                  <a:cubicBezTo>
                    <a:pt x="3071" y="1186"/>
                    <a:pt x="1460" y="1672"/>
                    <a:pt x="1" y="2523"/>
                  </a:cubicBezTo>
                  <a:lnTo>
                    <a:pt x="6506" y="2523"/>
                  </a:lnTo>
                  <a:cubicBezTo>
                    <a:pt x="8573" y="1855"/>
                    <a:pt x="10548" y="1004"/>
                    <a:pt x="12463" y="1"/>
                  </a:cubicBezTo>
                  <a:cubicBezTo>
                    <a:pt x="12463" y="1"/>
                    <a:pt x="7782" y="943"/>
                    <a:pt x="4743" y="112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8"/>
            <p:cNvSpPr/>
            <p:nvPr/>
          </p:nvSpPr>
          <p:spPr>
            <a:xfrm>
              <a:off x="2653050" y="4300500"/>
              <a:ext cx="450650" cy="218125"/>
            </a:xfrm>
            <a:custGeom>
              <a:rect b="b" l="l" r="r" t="t"/>
              <a:pathLst>
                <a:path extrusionOk="0" h="8725" w="18026">
                  <a:moveTo>
                    <a:pt x="7296" y="5563"/>
                  </a:moveTo>
                  <a:cubicBezTo>
                    <a:pt x="10578" y="7478"/>
                    <a:pt x="14256" y="8572"/>
                    <a:pt x="18025" y="8724"/>
                  </a:cubicBezTo>
                  <a:cubicBezTo>
                    <a:pt x="17387" y="7508"/>
                    <a:pt x="14499" y="6505"/>
                    <a:pt x="9575" y="4803"/>
                  </a:cubicBezTo>
                  <a:cubicBezTo>
                    <a:pt x="4651" y="3131"/>
                    <a:pt x="1" y="1"/>
                    <a:pt x="1" y="1"/>
                  </a:cubicBezTo>
                  <a:cubicBezTo>
                    <a:pt x="1" y="1"/>
                    <a:pt x="1794" y="2341"/>
                    <a:pt x="7296" y="556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8"/>
            <p:cNvSpPr/>
            <p:nvPr/>
          </p:nvSpPr>
          <p:spPr>
            <a:xfrm>
              <a:off x="2634050" y="4445650"/>
              <a:ext cx="520550" cy="173275"/>
            </a:xfrm>
            <a:custGeom>
              <a:rect b="b" l="l" r="r" t="t"/>
              <a:pathLst>
                <a:path extrusionOk="0" h="6931" w="20822">
                  <a:moveTo>
                    <a:pt x="20822" y="6930"/>
                  </a:moveTo>
                  <a:cubicBezTo>
                    <a:pt x="20062" y="5684"/>
                    <a:pt x="16171" y="4225"/>
                    <a:pt x="11703" y="3526"/>
                  </a:cubicBezTo>
                  <a:cubicBezTo>
                    <a:pt x="7204" y="2827"/>
                    <a:pt x="1" y="0"/>
                    <a:pt x="1" y="0"/>
                  </a:cubicBezTo>
                  <a:cubicBezTo>
                    <a:pt x="2827" y="1824"/>
                    <a:pt x="5776" y="3435"/>
                    <a:pt x="8846" y="4772"/>
                  </a:cubicBezTo>
                  <a:cubicBezTo>
                    <a:pt x="13709" y="6839"/>
                    <a:pt x="20822" y="6930"/>
                    <a:pt x="20822" y="69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8"/>
            <p:cNvSpPr/>
            <p:nvPr/>
          </p:nvSpPr>
          <p:spPr>
            <a:xfrm>
              <a:off x="2694075" y="4609775"/>
              <a:ext cx="522075" cy="122375"/>
            </a:xfrm>
            <a:custGeom>
              <a:rect b="b" l="l" r="r" t="t"/>
              <a:pathLst>
                <a:path extrusionOk="0" h="4895" w="20883">
                  <a:moveTo>
                    <a:pt x="20883" y="4894"/>
                  </a:moveTo>
                  <a:cubicBezTo>
                    <a:pt x="18998" y="2706"/>
                    <a:pt x="15655" y="1764"/>
                    <a:pt x="11582" y="1551"/>
                  </a:cubicBezTo>
                  <a:cubicBezTo>
                    <a:pt x="7478" y="1369"/>
                    <a:pt x="1" y="1"/>
                    <a:pt x="1" y="1"/>
                  </a:cubicBezTo>
                  <a:cubicBezTo>
                    <a:pt x="2919" y="1460"/>
                    <a:pt x="6019" y="2584"/>
                    <a:pt x="9211" y="3344"/>
                  </a:cubicBezTo>
                  <a:cubicBezTo>
                    <a:pt x="13041" y="4195"/>
                    <a:pt x="16962" y="4712"/>
                    <a:pt x="20883" y="489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8"/>
            <p:cNvSpPr/>
            <p:nvPr/>
          </p:nvSpPr>
          <p:spPr>
            <a:xfrm>
              <a:off x="2727525" y="4765550"/>
              <a:ext cx="554750" cy="122375"/>
            </a:xfrm>
            <a:custGeom>
              <a:rect b="b" l="l" r="r" t="t"/>
              <a:pathLst>
                <a:path extrusionOk="0" h="4895" w="22190">
                  <a:moveTo>
                    <a:pt x="22189" y="3648"/>
                  </a:moveTo>
                  <a:cubicBezTo>
                    <a:pt x="20700" y="1308"/>
                    <a:pt x="15259" y="2159"/>
                    <a:pt x="11064" y="2584"/>
                  </a:cubicBezTo>
                  <a:cubicBezTo>
                    <a:pt x="6900" y="2980"/>
                    <a:pt x="0" y="1"/>
                    <a:pt x="0" y="1"/>
                  </a:cubicBezTo>
                  <a:cubicBezTo>
                    <a:pt x="0" y="1"/>
                    <a:pt x="4256" y="3223"/>
                    <a:pt x="9514" y="4074"/>
                  </a:cubicBezTo>
                  <a:cubicBezTo>
                    <a:pt x="14803" y="4894"/>
                    <a:pt x="22189" y="3648"/>
                    <a:pt x="22189" y="364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8"/>
            <p:cNvSpPr/>
            <p:nvPr/>
          </p:nvSpPr>
          <p:spPr>
            <a:xfrm>
              <a:off x="2794400" y="4888650"/>
              <a:ext cx="533450" cy="95025"/>
            </a:xfrm>
            <a:custGeom>
              <a:rect b="b" l="l" r="r" t="t"/>
              <a:pathLst>
                <a:path extrusionOk="0" h="3801" w="21338">
                  <a:moveTo>
                    <a:pt x="21338" y="2250"/>
                  </a:moveTo>
                  <a:cubicBezTo>
                    <a:pt x="20244" y="1338"/>
                    <a:pt x="18845" y="852"/>
                    <a:pt x="17386" y="852"/>
                  </a:cubicBezTo>
                  <a:cubicBezTo>
                    <a:pt x="14864" y="822"/>
                    <a:pt x="12554" y="1369"/>
                    <a:pt x="8055" y="518"/>
                  </a:cubicBezTo>
                  <a:cubicBezTo>
                    <a:pt x="5380" y="1"/>
                    <a:pt x="2614" y="122"/>
                    <a:pt x="0" y="913"/>
                  </a:cubicBezTo>
                  <a:cubicBezTo>
                    <a:pt x="1094" y="943"/>
                    <a:pt x="2189" y="1034"/>
                    <a:pt x="3252" y="1217"/>
                  </a:cubicBezTo>
                  <a:cubicBezTo>
                    <a:pt x="5076" y="1490"/>
                    <a:pt x="6687" y="2341"/>
                    <a:pt x="11915" y="3253"/>
                  </a:cubicBezTo>
                  <a:cubicBezTo>
                    <a:pt x="15107" y="3800"/>
                    <a:pt x="18359" y="3436"/>
                    <a:pt x="21338" y="225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9" name="Google Shape;899;p8"/>
          <p:cNvGrpSpPr/>
          <p:nvPr/>
        </p:nvGrpSpPr>
        <p:grpSpPr>
          <a:xfrm>
            <a:off x="7455048" y="4472122"/>
            <a:ext cx="701773" cy="702653"/>
            <a:chOff x="5856000" y="4600650"/>
            <a:chExt cx="618575" cy="619350"/>
          </a:xfrm>
        </p:grpSpPr>
        <p:sp>
          <p:nvSpPr>
            <p:cNvPr id="900" name="Google Shape;900;p8"/>
            <p:cNvSpPr/>
            <p:nvPr/>
          </p:nvSpPr>
          <p:spPr>
            <a:xfrm>
              <a:off x="5909200" y="5028475"/>
              <a:ext cx="438475" cy="120100"/>
            </a:xfrm>
            <a:custGeom>
              <a:rect b="b" l="l" r="r" t="t"/>
              <a:pathLst>
                <a:path extrusionOk="0" h="4804" w="17539">
                  <a:moveTo>
                    <a:pt x="3617" y="4469"/>
                  </a:moveTo>
                  <a:cubicBezTo>
                    <a:pt x="5380" y="4803"/>
                    <a:pt x="8085" y="4317"/>
                    <a:pt x="11915" y="2827"/>
                  </a:cubicBezTo>
                  <a:cubicBezTo>
                    <a:pt x="15745" y="1338"/>
                    <a:pt x="17538" y="3952"/>
                    <a:pt x="17538" y="3952"/>
                  </a:cubicBezTo>
                  <a:cubicBezTo>
                    <a:pt x="17447" y="3648"/>
                    <a:pt x="17356" y="3344"/>
                    <a:pt x="17234" y="3040"/>
                  </a:cubicBezTo>
                  <a:cubicBezTo>
                    <a:pt x="16201" y="1"/>
                    <a:pt x="13678" y="1855"/>
                    <a:pt x="7174" y="1642"/>
                  </a:cubicBezTo>
                  <a:cubicBezTo>
                    <a:pt x="7022" y="1642"/>
                    <a:pt x="6870" y="1642"/>
                    <a:pt x="6718" y="1612"/>
                  </a:cubicBezTo>
                  <a:lnTo>
                    <a:pt x="5228" y="2615"/>
                  </a:lnTo>
                  <a:cubicBezTo>
                    <a:pt x="3040" y="4104"/>
                    <a:pt x="0" y="1672"/>
                    <a:pt x="0" y="1672"/>
                  </a:cubicBezTo>
                  <a:cubicBezTo>
                    <a:pt x="0" y="1672"/>
                    <a:pt x="1915" y="4165"/>
                    <a:pt x="3617" y="4469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8"/>
            <p:cNvSpPr/>
            <p:nvPr/>
          </p:nvSpPr>
          <p:spPr>
            <a:xfrm>
              <a:off x="6325600" y="4613575"/>
              <a:ext cx="148975" cy="421775"/>
            </a:xfrm>
            <a:custGeom>
              <a:rect b="b" l="l" r="r" t="t"/>
              <a:pathLst>
                <a:path extrusionOk="0" h="16871" w="5959">
                  <a:moveTo>
                    <a:pt x="791" y="15685"/>
                  </a:moveTo>
                  <a:cubicBezTo>
                    <a:pt x="791" y="15685"/>
                    <a:pt x="3041" y="14408"/>
                    <a:pt x="4500" y="8177"/>
                  </a:cubicBezTo>
                  <a:cubicBezTo>
                    <a:pt x="5959" y="1916"/>
                    <a:pt x="5533" y="1"/>
                    <a:pt x="5533" y="1"/>
                  </a:cubicBezTo>
                  <a:cubicBezTo>
                    <a:pt x="4135" y="2432"/>
                    <a:pt x="2858" y="4925"/>
                    <a:pt x="1734" y="7508"/>
                  </a:cubicBezTo>
                  <a:cubicBezTo>
                    <a:pt x="700" y="9879"/>
                    <a:pt x="92" y="12402"/>
                    <a:pt x="1" y="15016"/>
                  </a:cubicBezTo>
                  <a:cubicBezTo>
                    <a:pt x="1" y="15016"/>
                    <a:pt x="92" y="16870"/>
                    <a:pt x="791" y="15685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8"/>
            <p:cNvSpPr/>
            <p:nvPr/>
          </p:nvSpPr>
          <p:spPr>
            <a:xfrm>
              <a:off x="6343100" y="4672850"/>
              <a:ext cx="120075" cy="335900"/>
            </a:xfrm>
            <a:custGeom>
              <a:rect b="b" l="l" r="r" t="t"/>
              <a:pathLst>
                <a:path extrusionOk="0" h="13436" w="4803">
                  <a:moveTo>
                    <a:pt x="4803" y="1"/>
                  </a:moveTo>
                  <a:cubicBezTo>
                    <a:pt x="3252" y="3131"/>
                    <a:pt x="334" y="9514"/>
                    <a:pt x="0" y="13435"/>
                  </a:cubicBezTo>
                  <a:lnTo>
                    <a:pt x="91" y="13314"/>
                  </a:lnTo>
                  <a:cubicBezTo>
                    <a:pt x="91" y="13314"/>
                    <a:pt x="2341" y="12037"/>
                    <a:pt x="3800" y="5806"/>
                  </a:cubicBezTo>
                  <a:cubicBezTo>
                    <a:pt x="4255" y="3891"/>
                    <a:pt x="4590" y="1946"/>
                    <a:pt x="48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8"/>
            <p:cNvSpPr/>
            <p:nvPr/>
          </p:nvSpPr>
          <p:spPr>
            <a:xfrm>
              <a:off x="6235175" y="4600650"/>
              <a:ext cx="131500" cy="431650"/>
            </a:xfrm>
            <a:custGeom>
              <a:rect b="b" l="l" r="r" t="t"/>
              <a:pathLst>
                <a:path extrusionOk="0" h="17266" w="5260">
                  <a:moveTo>
                    <a:pt x="4013" y="15898"/>
                  </a:moveTo>
                  <a:cubicBezTo>
                    <a:pt x="4013" y="15898"/>
                    <a:pt x="5259" y="13649"/>
                    <a:pt x="3314" y="7539"/>
                  </a:cubicBezTo>
                  <a:cubicBezTo>
                    <a:pt x="1338" y="1430"/>
                    <a:pt x="1" y="1"/>
                    <a:pt x="1" y="1"/>
                  </a:cubicBezTo>
                  <a:cubicBezTo>
                    <a:pt x="62" y="2797"/>
                    <a:pt x="244" y="5594"/>
                    <a:pt x="578" y="8360"/>
                  </a:cubicBezTo>
                  <a:cubicBezTo>
                    <a:pt x="913" y="10943"/>
                    <a:pt x="1703" y="13436"/>
                    <a:pt x="2980" y="15685"/>
                  </a:cubicBezTo>
                  <a:cubicBezTo>
                    <a:pt x="2980" y="15685"/>
                    <a:pt x="3983" y="17266"/>
                    <a:pt x="4013" y="15867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8"/>
            <p:cNvSpPr/>
            <p:nvPr/>
          </p:nvSpPr>
          <p:spPr>
            <a:xfrm>
              <a:off x="6264825" y="4651575"/>
              <a:ext cx="101850" cy="349575"/>
            </a:xfrm>
            <a:custGeom>
              <a:rect b="b" l="l" r="r" t="t"/>
              <a:pathLst>
                <a:path extrusionOk="0" h="13983" w="4074">
                  <a:moveTo>
                    <a:pt x="31" y="0"/>
                  </a:moveTo>
                  <a:cubicBezTo>
                    <a:pt x="304" y="3466"/>
                    <a:pt x="1064" y="10457"/>
                    <a:pt x="2797" y="13982"/>
                  </a:cubicBezTo>
                  <a:lnTo>
                    <a:pt x="2797" y="13861"/>
                  </a:lnTo>
                  <a:cubicBezTo>
                    <a:pt x="2797" y="13800"/>
                    <a:pt x="4073" y="11612"/>
                    <a:pt x="2098" y="5502"/>
                  </a:cubicBezTo>
                  <a:cubicBezTo>
                    <a:pt x="1520" y="3618"/>
                    <a:pt x="821" y="1794"/>
                    <a:pt x="0" y="0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8"/>
            <p:cNvSpPr/>
            <p:nvPr/>
          </p:nvSpPr>
          <p:spPr>
            <a:xfrm>
              <a:off x="6029250" y="4702475"/>
              <a:ext cx="308550" cy="318425"/>
            </a:xfrm>
            <a:custGeom>
              <a:rect b="b" l="l" r="r" t="t"/>
              <a:pathLst>
                <a:path extrusionOk="0" h="12737" w="12342">
                  <a:moveTo>
                    <a:pt x="11642" y="11551"/>
                  </a:moveTo>
                  <a:cubicBezTo>
                    <a:pt x="11642" y="11551"/>
                    <a:pt x="11551" y="8968"/>
                    <a:pt x="6718" y="4743"/>
                  </a:cubicBezTo>
                  <a:cubicBezTo>
                    <a:pt x="1885" y="518"/>
                    <a:pt x="1" y="1"/>
                    <a:pt x="1" y="1"/>
                  </a:cubicBezTo>
                  <a:cubicBezTo>
                    <a:pt x="1490" y="2372"/>
                    <a:pt x="3101" y="4651"/>
                    <a:pt x="4834" y="6870"/>
                  </a:cubicBezTo>
                  <a:cubicBezTo>
                    <a:pt x="6445" y="8907"/>
                    <a:pt x="8420" y="10639"/>
                    <a:pt x="10639" y="11916"/>
                  </a:cubicBezTo>
                  <a:cubicBezTo>
                    <a:pt x="10639" y="11916"/>
                    <a:pt x="12341" y="12737"/>
                    <a:pt x="11642" y="11551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8"/>
            <p:cNvSpPr/>
            <p:nvPr/>
          </p:nvSpPr>
          <p:spPr>
            <a:xfrm>
              <a:off x="6081675" y="4730600"/>
              <a:ext cx="240150" cy="263700"/>
            </a:xfrm>
            <a:custGeom>
              <a:rect b="b" l="l" r="r" t="t"/>
              <a:pathLst>
                <a:path extrusionOk="0" h="10548" w="9606">
                  <a:moveTo>
                    <a:pt x="1" y="1"/>
                  </a:moveTo>
                  <a:cubicBezTo>
                    <a:pt x="2037" y="2858"/>
                    <a:pt x="6262" y="8420"/>
                    <a:pt x="9606" y="10548"/>
                  </a:cubicBezTo>
                  <a:cubicBezTo>
                    <a:pt x="9576" y="10517"/>
                    <a:pt x="9576" y="10457"/>
                    <a:pt x="9545" y="10426"/>
                  </a:cubicBezTo>
                  <a:cubicBezTo>
                    <a:pt x="9545" y="10426"/>
                    <a:pt x="9454" y="7843"/>
                    <a:pt x="4621" y="3618"/>
                  </a:cubicBezTo>
                  <a:cubicBezTo>
                    <a:pt x="3162" y="2311"/>
                    <a:pt x="1612" y="1095"/>
                    <a:pt x="1" y="1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8"/>
            <p:cNvSpPr/>
            <p:nvPr/>
          </p:nvSpPr>
          <p:spPr>
            <a:xfrm>
              <a:off x="5911475" y="4850675"/>
              <a:ext cx="417200" cy="160350"/>
            </a:xfrm>
            <a:custGeom>
              <a:rect b="b" l="l" r="r" t="t"/>
              <a:pathLst>
                <a:path extrusionOk="0" h="6414" w="16688">
                  <a:moveTo>
                    <a:pt x="15533" y="5623"/>
                  </a:moveTo>
                  <a:cubicBezTo>
                    <a:pt x="15533" y="5623"/>
                    <a:pt x="14317" y="3344"/>
                    <a:pt x="8116" y="1672"/>
                  </a:cubicBezTo>
                  <a:cubicBezTo>
                    <a:pt x="1915" y="0"/>
                    <a:pt x="0" y="365"/>
                    <a:pt x="0" y="365"/>
                  </a:cubicBezTo>
                  <a:cubicBezTo>
                    <a:pt x="2402" y="1824"/>
                    <a:pt x="4833" y="3192"/>
                    <a:pt x="7356" y="4407"/>
                  </a:cubicBezTo>
                  <a:cubicBezTo>
                    <a:pt x="9697" y="5532"/>
                    <a:pt x="12219" y="6231"/>
                    <a:pt x="14803" y="6414"/>
                  </a:cubicBezTo>
                  <a:cubicBezTo>
                    <a:pt x="14803" y="6414"/>
                    <a:pt x="16688" y="6414"/>
                    <a:pt x="15533" y="5654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8"/>
            <p:cNvSpPr/>
            <p:nvPr/>
          </p:nvSpPr>
          <p:spPr>
            <a:xfrm>
              <a:off x="5970750" y="4862075"/>
              <a:ext cx="332100" cy="131475"/>
            </a:xfrm>
            <a:custGeom>
              <a:rect b="b" l="l" r="r" t="t"/>
              <a:pathLst>
                <a:path extrusionOk="0" h="5259" w="13284">
                  <a:moveTo>
                    <a:pt x="0" y="0"/>
                  </a:moveTo>
                  <a:cubicBezTo>
                    <a:pt x="3070" y="1672"/>
                    <a:pt x="9332" y="4803"/>
                    <a:pt x="13283" y="5258"/>
                  </a:cubicBezTo>
                  <a:cubicBezTo>
                    <a:pt x="13222" y="5228"/>
                    <a:pt x="13192" y="5198"/>
                    <a:pt x="13162" y="5167"/>
                  </a:cubicBezTo>
                  <a:cubicBezTo>
                    <a:pt x="13162" y="5167"/>
                    <a:pt x="11946" y="2888"/>
                    <a:pt x="5745" y="1216"/>
                  </a:cubicBezTo>
                  <a:cubicBezTo>
                    <a:pt x="3860" y="699"/>
                    <a:pt x="1946" y="274"/>
                    <a:pt x="0" y="0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8"/>
            <p:cNvSpPr/>
            <p:nvPr/>
          </p:nvSpPr>
          <p:spPr>
            <a:xfrm>
              <a:off x="5856000" y="4907650"/>
              <a:ext cx="586650" cy="312350"/>
            </a:xfrm>
            <a:custGeom>
              <a:rect b="b" l="l" r="r" t="t"/>
              <a:pathLst>
                <a:path extrusionOk="0" h="12494" w="23466">
                  <a:moveTo>
                    <a:pt x="21764" y="6323"/>
                  </a:moveTo>
                  <a:cubicBezTo>
                    <a:pt x="20852" y="3770"/>
                    <a:pt x="19666" y="2372"/>
                    <a:pt x="15563" y="3192"/>
                  </a:cubicBezTo>
                  <a:cubicBezTo>
                    <a:pt x="11490" y="4013"/>
                    <a:pt x="7599" y="3891"/>
                    <a:pt x="5198" y="3192"/>
                  </a:cubicBezTo>
                  <a:cubicBezTo>
                    <a:pt x="2797" y="2493"/>
                    <a:pt x="0" y="1"/>
                    <a:pt x="0" y="1"/>
                  </a:cubicBezTo>
                  <a:cubicBezTo>
                    <a:pt x="0" y="1"/>
                    <a:pt x="2827" y="6262"/>
                    <a:pt x="9302" y="6475"/>
                  </a:cubicBezTo>
                  <a:cubicBezTo>
                    <a:pt x="15806" y="6688"/>
                    <a:pt x="18329" y="4834"/>
                    <a:pt x="19362" y="7873"/>
                  </a:cubicBezTo>
                  <a:cubicBezTo>
                    <a:pt x="20305" y="10548"/>
                    <a:pt x="19910" y="11399"/>
                    <a:pt x="20791" y="12493"/>
                  </a:cubicBezTo>
                  <a:lnTo>
                    <a:pt x="23466" y="12493"/>
                  </a:lnTo>
                  <a:cubicBezTo>
                    <a:pt x="22919" y="10305"/>
                    <a:pt x="22250" y="7660"/>
                    <a:pt x="21764" y="63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0" name="Google Shape;910;p8"/>
          <p:cNvGrpSpPr/>
          <p:nvPr/>
        </p:nvGrpSpPr>
        <p:grpSpPr>
          <a:xfrm rot="5400000">
            <a:off x="5480746" y="4271075"/>
            <a:ext cx="1245475" cy="927850"/>
            <a:chOff x="5924400" y="1795900"/>
            <a:chExt cx="1245475" cy="927850"/>
          </a:xfrm>
        </p:grpSpPr>
        <p:sp>
          <p:nvSpPr>
            <p:cNvPr id="911" name="Google Shape;911;p8"/>
            <p:cNvSpPr/>
            <p:nvPr/>
          </p:nvSpPr>
          <p:spPr>
            <a:xfrm>
              <a:off x="5924400" y="1795900"/>
              <a:ext cx="1245475" cy="927850"/>
            </a:xfrm>
            <a:custGeom>
              <a:rect b="b" l="l" r="r" t="t"/>
              <a:pathLst>
                <a:path extrusionOk="0" h="37114" w="49819">
                  <a:moveTo>
                    <a:pt x="37691" y="4287"/>
                  </a:moveTo>
                  <a:cubicBezTo>
                    <a:pt x="26718" y="1"/>
                    <a:pt x="16596" y="3740"/>
                    <a:pt x="11277" y="6445"/>
                  </a:cubicBezTo>
                  <a:cubicBezTo>
                    <a:pt x="5927" y="9180"/>
                    <a:pt x="0" y="7083"/>
                    <a:pt x="0" y="7083"/>
                  </a:cubicBezTo>
                  <a:cubicBezTo>
                    <a:pt x="2128" y="8208"/>
                    <a:pt x="3830" y="10001"/>
                    <a:pt x="4803" y="12190"/>
                  </a:cubicBezTo>
                  <a:cubicBezTo>
                    <a:pt x="6444" y="15898"/>
                    <a:pt x="9666" y="21734"/>
                    <a:pt x="18572" y="29424"/>
                  </a:cubicBezTo>
                  <a:cubicBezTo>
                    <a:pt x="27478" y="37114"/>
                    <a:pt x="40882" y="34561"/>
                    <a:pt x="40882" y="34561"/>
                  </a:cubicBezTo>
                  <a:cubicBezTo>
                    <a:pt x="40821" y="23223"/>
                    <a:pt x="49819" y="23132"/>
                    <a:pt x="49819" y="23132"/>
                  </a:cubicBezTo>
                  <a:cubicBezTo>
                    <a:pt x="49819" y="23132"/>
                    <a:pt x="48664" y="8572"/>
                    <a:pt x="37691" y="428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8"/>
            <p:cNvSpPr/>
            <p:nvPr/>
          </p:nvSpPr>
          <p:spPr>
            <a:xfrm>
              <a:off x="5924400" y="1854425"/>
              <a:ext cx="1158850" cy="815375"/>
            </a:xfrm>
            <a:custGeom>
              <a:rect b="b" l="l" r="r" t="t"/>
              <a:pathLst>
                <a:path extrusionOk="0" h="32615" w="46354">
                  <a:moveTo>
                    <a:pt x="21399" y="4803"/>
                  </a:moveTo>
                  <a:cubicBezTo>
                    <a:pt x="25806" y="9058"/>
                    <a:pt x="26718" y="13739"/>
                    <a:pt x="26870" y="15077"/>
                  </a:cubicBezTo>
                  <a:cubicBezTo>
                    <a:pt x="25107" y="14803"/>
                    <a:pt x="23344" y="14438"/>
                    <a:pt x="21611" y="13982"/>
                  </a:cubicBezTo>
                  <a:cubicBezTo>
                    <a:pt x="21490" y="12159"/>
                    <a:pt x="21064" y="10396"/>
                    <a:pt x="20335" y="8693"/>
                  </a:cubicBezTo>
                  <a:cubicBezTo>
                    <a:pt x="20821" y="7447"/>
                    <a:pt x="21186" y="6140"/>
                    <a:pt x="21399" y="4803"/>
                  </a:cubicBezTo>
                  <a:close/>
                  <a:moveTo>
                    <a:pt x="25928" y="0"/>
                  </a:moveTo>
                  <a:cubicBezTo>
                    <a:pt x="31064" y="5593"/>
                    <a:pt x="32645" y="13861"/>
                    <a:pt x="32949" y="15806"/>
                  </a:cubicBezTo>
                  <a:cubicBezTo>
                    <a:pt x="31885" y="15593"/>
                    <a:pt x="30821" y="15472"/>
                    <a:pt x="29757" y="15381"/>
                  </a:cubicBezTo>
                  <a:cubicBezTo>
                    <a:pt x="28998" y="15320"/>
                    <a:pt x="28238" y="15259"/>
                    <a:pt x="27508" y="15137"/>
                  </a:cubicBezTo>
                  <a:cubicBezTo>
                    <a:pt x="27356" y="13952"/>
                    <a:pt x="26505" y="8693"/>
                    <a:pt x="21459" y="4043"/>
                  </a:cubicBezTo>
                  <a:cubicBezTo>
                    <a:pt x="21611" y="2888"/>
                    <a:pt x="21520" y="1733"/>
                    <a:pt x="21247" y="578"/>
                  </a:cubicBezTo>
                  <a:lnTo>
                    <a:pt x="20669" y="699"/>
                  </a:lnTo>
                  <a:cubicBezTo>
                    <a:pt x="21399" y="3374"/>
                    <a:pt x="20456" y="6535"/>
                    <a:pt x="19970" y="7903"/>
                  </a:cubicBezTo>
                  <a:cubicBezTo>
                    <a:pt x="18937" y="5715"/>
                    <a:pt x="17508" y="3769"/>
                    <a:pt x="15745" y="2128"/>
                  </a:cubicBezTo>
                  <a:lnTo>
                    <a:pt x="15107" y="2371"/>
                  </a:lnTo>
                  <a:cubicBezTo>
                    <a:pt x="20183" y="6931"/>
                    <a:pt x="20882" y="12311"/>
                    <a:pt x="20973" y="13800"/>
                  </a:cubicBezTo>
                  <a:cubicBezTo>
                    <a:pt x="19301" y="13344"/>
                    <a:pt x="17660" y="12827"/>
                    <a:pt x="16049" y="12250"/>
                  </a:cubicBezTo>
                  <a:cubicBezTo>
                    <a:pt x="15715" y="11459"/>
                    <a:pt x="13830" y="7265"/>
                    <a:pt x="11155" y="4165"/>
                  </a:cubicBezTo>
                  <a:cubicBezTo>
                    <a:pt x="10973" y="4256"/>
                    <a:pt x="10760" y="4347"/>
                    <a:pt x="10578" y="4408"/>
                  </a:cubicBezTo>
                  <a:cubicBezTo>
                    <a:pt x="11459" y="5472"/>
                    <a:pt x="12280" y="6566"/>
                    <a:pt x="13009" y="7751"/>
                  </a:cubicBezTo>
                  <a:cubicBezTo>
                    <a:pt x="12006" y="7022"/>
                    <a:pt x="10517" y="5988"/>
                    <a:pt x="8967" y="4985"/>
                  </a:cubicBezTo>
                  <a:cubicBezTo>
                    <a:pt x="8693" y="5076"/>
                    <a:pt x="8450" y="5137"/>
                    <a:pt x="8176" y="5198"/>
                  </a:cubicBezTo>
                  <a:cubicBezTo>
                    <a:pt x="10821" y="6839"/>
                    <a:pt x="13435" y="8815"/>
                    <a:pt x="13800" y="9089"/>
                  </a:cubicBezTo>
                  <a:cubicBezTo>
                    <a:pt x="14468" y="10274"/>
                    <a:pt x="14955" y="11338"/>
                    <a:pt x="15228" y="11946"/>
                  </a:cubicBezTo>
                  <a:lnTo>
                    <a:pt x="14894" y="11824"/>
                  </a:lnTo>
                  <a:cubicBezTo>
                    <a:pt x="12584" y="10943"/>
                    <a:pt x="10335" y="9970"/>
                    <a:pt x="8298" y="8997"/>
                  </a:cubicBezTo>
                  <a:cubicBezTo>
                    <a:pt x="8025" y="7751"/>
                    <a:pt x="7660" y="6535"/>
                    <a:pt x="7204" y="5350"/>
                  </a:cubicBezTo>
                  <a:cubicBezTo>
                    <a:pt x="6991" y="5380"/>
                    <a:pt x="6778" y="5411"/>
                    <a:pt x="6596" y="5441"/>
                  </a:cubicBezTo>
                  <a:cubicBezTo>
                    <a:pt x="6991" y="6475"/>
                    <a:pt x="7325" y="7538"/>
                    <a:pt x="7599" y="8633"/>
                  </a:cubicBezTo>
                  <a:cubicBezTo>
                    <a:pt x="5015" y="7386"/>
                    <a:pt x="2736" y="6110"/>
                    <a:pt x="851" y="4985"/>
                  </a:cubicBezTo>
                  <a:cubicBezTo>
                    <a:pt x="304" y="4833"/>
                    <a:pt x="0" y="4742"/>
                    <a:pt x="0" y="4742"/>
                  </a:cubicBezTo>
                  <a:lnTo>
                    <a:pt x="0" y="4742"/>
                  </a:lnTo>
                  <a:cubicBezTo>
                    <a:pt x="1003" y="5259"/>
                    <a:pt x="1915" y="5927"/>
                    <a:pt x="2705" y="6748"/>
                  </a:cubicBezTo>
                  <a:cubicBezTo>
                    <a:pt x="5806" y="8511"/>
                    <a:pt x="9028" y="10092"/>
                    <a:pt x="12341" y="11459"/>
                  </a:cubicBezTo>
                  <a:cubicBezTo>
                    <a:pt x="11390" y="11574"/>
                    <a:pt x="10434" y="11629"/>
                    <a:pt x="9477" y="11629"/>
                  </a:cubicBezTo>
                  <a:cubicBezTo>
                    <a:pt x="8140" y="11629"/>
                    <a:pt x="6800" y="11520"/>
                    <a:pt x="5471" y="11307"/>
                  </a:cubicBezTo>
                  <a:lnTo>
                    <a:pt x="5471" y="11307"/>
                  </a:lnTo>
                  <a:cubicBezTo>
                    <a:pt x="5562" y="11520"/>
                    <a:pt x="5684" y="11733"/>
                    <a:pt x="5806" y="11976"/>
                  </a:cubicBezTo>
                  <a:cubicBezTo>
                    <a:pt x="6997" y="12163"/>
                    <a:pt x="8202" y="12255"/>
                    <a:pt x="9408" y="12255"/>
                  </a:cubicBezTo>
                  <a:cubicBezTo>
                    <a:pt x="10755" y="12255"/>
                    <a:pt x="12104" y="12140"/>
                    <a:pt x="13435" y="11915"/>
                  </a:cubicBezTo>
                  <a:cubicBezTo>
                    <a:pt x="13860" y="12067"/>
                    <a:pt x="14256" y="12250"/>
                    <a:pt x="14681" y="12402"/>
                  </a:cubicBezTo>
                  <a:cubicBezTo>
                    <a:pt x="15654" y="12766"/>
                    <a:pt x="16657" y="13131"/>
                    <a:pt x="17660" y="13466"/>
                  </a:cubicBezTo>
                  <a:cubicBezTo>
                    <a:pt x="15098" y="14423"/>
                    <a:pt x="12386" y="14909"/>
                    <a:pt x="9657" y="14909"/>
                  </a:cubicBezTo>
                  <a:cubicBezTo>
                    <a:pt x="8920" y="14909"/>
                    <a:pt x="8183" y="14874"/>
                    <a:pt x="7447" y="14803"/>
                  </a:cubicBezTo>
                  <a:lnTo>
                    <a:pt x="7447" y="14803"/>
                  </a:lnTo>
                  <a:cubicBezTo>
                    <a:pt x="7599" y="15016"/>
                    <a:pt x="7751" y="15229"/>
                    <a:pt x="7873" y="15441"/>
                  </a:cubicBezTo>
                  <a:cubicBezTo>
                    <a:pt x="8456" y="15484"/>
                    <a:pt x="9039" y="15505"/>
                    <a:pt x="9621" y="15505"/>
                  </a:cubicBezTo>
                  <a:cubicBezTo>
                    <a:pt x="11101" y="15505"/>
                    <a:pt x="12572" y="15369"/>
                    <a:pt x="14012" y="15107"/>
                  </a:cubicBezTo>
                  <a:lnTo>
                    <a:pt x="14012" y="15107"/>
                  </a:lnTo>
                  <a:cubicBezTo>
                    <a:pt x="12857" y="16384"/>
                    <a:pt x="11550" y="17508"/>
                    <a:pt x="10091" y="18450"/>
                  </a:cubicBezTo>
                  <a:lnTo>
                    <a:pt x="10487" y="18906"/>
                  </a:lnTo>
                  <a:cubicBezTo>
                    <a:pt x="12158" y="17782"/>
                    <a:pt x="13709" y="16444"/>
                    <a:pt x="15046" y="14894"/>
                  </a:cubicBezTo>
                  <a:cubicBezTo>
                    <a:pt x="16231" y="14621"/>
                    <a:pt x="17417" y="14256"/>
                    <a:pt x="18572" y="13739"/>
                  </a:cubicBezTo>
                  <a:cubicBezTo>
                    <a:pt x="20122" y="14225"/>
                    <a:pt x="21703" y="14651"/>
                    <a:pt x="23283" y="15016"/>
                  </a:cubicBezTo>
                  <a:cubicBezTo>
                    <a:pt x="20943" y="15654"/>
                    <a:pt x="15654" y="17295"/>
                    <a:pt x="11155" y="19727"/>
                  </a:cubicBezTo>
                  <a:lnTo>
                    <a:pt x="11581" y="20183"/>
                  </a:lnTo>
                  <a:cubicBezTo>
                    <a:pt x="17143" y="17204"/>
                    <a:pt x="23891" y="15472"/>
                    <a:pt x="24621" y="15289"/>
                  </a:cubicBezTo>
                  <a:cubicBezTo>
                    <a:pt x="25806" y="15532"/>
                    <a:pt x="27022" y="15715"/>
                    <a:pt x="28207" y="15836"/>
                  </a:cubicBezTo>
                  <a:cubicBezTo>
                    <a:pt x="25259" y="16809"/>
                    <a:pt x="18359" y="19210"/>
                    <a:pt x="13374" y="22159"/>
                  </a:cubicBezTo>
                  <a:lnTo>
                    <a:pt x="13800" y="22584"/>
                  </a:lnTo>
                  <a:cubicBezTo>
                    <a:pt x="19970" y="19028"/>
                    <a:pt x="28998" y="16232"/>
                    <a:pt x="29757" y="15988"/>
                  </a:cubicBezTo>
                  <a:cubicBezTo>
                    <a:pt x="32037" y="16171"/>
                    <a:pt x="34317" y="16596"/>
                    <a:pt x="36536" y="17295"/>
                  </a:cubicBezTo>
                  <a:cubicBezTo>
                    <a:pt x="33435" y="18238"/>
                    <a:pt x="23344" y="21368"/>
                    <a:pt x="16444" y="25198"/>
                  </a:cubicBezTo>
                  <a:lnTo>
                    <a:pt x="16930" y="25624"/>
                  </a:lnTo>
                  <a:cubicBezTo>
                    <a:pt x="19970" y="24013"/>
                    <a:pt x="23101" y="22615"/>
                    <a:pt x="26323" y="21399"/>
                  </a:cubicBezTo>
                  <a:lnTo>
                    <a:pt x="26323" y="21399"/>
                  </a:lnTo>
                  <a:cubicBezTo>
                    <a:pt x="23709" y="23162"/>
                    <a:pt x="21429" y="25350"/>
                    <a:pt x="19544" y="27873"/>
                  </a:cubicBezTo>
                  <a:cubicBezTo>
                    <a:pt x="19696" y="27995"/>
                    <a:pt x="19879" y="28116"/>
                    <a:pt x="20031" y="28238"/>
                  </a:cubicBezTo>
                  <a:cubicBezTo>
                    <a:pt x="23800" y="23010"/>
                    <a:pt x="29332" y="20305"/>
                    <a:pt x="29332" y="20305"/>
                  </a:cubicBezTo>
                  <a:cubicBezTo>
                    <a:pt x="33557" y="18785"/>
                    <a:pt x="36961" y="17812"/>
                    <a:pt x="37539" y="17630"/>
                  </a:cubicBezTo>
                  <a:cubicBezTo>
                    <a:pt x="38724" y="18025"/>
                    <a:pt x="39849" y="18511"/>
                    <a:pt x="40973" y="19058"/>
                  </a:cubicBezTo>
                  <a:cubicBezTo>
                    <a:pt x="33527" y="20092"/>
                    <a:pt x="26718" y="23709"/>
                    <a:pt x="21703" y="29271"/>
                  </a:cubicBezTo>
                  <a:cubicBezTo>
                    <a:pt x="21885" y="29393"/>
                    <a:pt x="22098" y="29484"/>
                    <a:pt x="22250" y="29575"/>
                  </a:cubicBezTo>
                  <a:cubicBezTo>
                    <a:pt x="25441" y="26080"/>
                    <a:pt x="29393" y="23344"/>
                    <a:pt x="33830" y="21581"/>
                  </a:cubicBezTo>
                  <a:lnTo>
                    <a:pt x="33830" y="21581"/>
                  </a:lnTo>
                  <a:cubicBezTo>
                    <a:pt x="31885" y="23314"/>
                    <a:pt x="28177" y="26961"/>
                    <a:pt x="25928" y="31156"/>
                  </a:cubicBezTo>
                  <a:lnTo>
                    <a:pt x="26536" y="31338"/>
                  </a:lnTo>
                  <a:cubicBezTo>
                    <a:pt x="29484" y="25867"/>
                    <a:pt x="34986" y="21338"/>
                    <a:pt x="35441" y="20973"/>
                  </a:cubicBezTo>
                  <a:cubicBezTo>
                    <a:pt x="37539" y="20244"/>
                    <a:pt x="39727" y="19757"/>
                    <a:pt x="41977" y="19575"/>
                  </a:cubicBezTo>
                  <a:cubicBezTo>
                    <a:pt x="43101" y="20183"/>
                    <a:pt x="44195" y="20852"/>
                    <a:pt x="45259" y="21612"/>
                  </a:cubicBezTo>
                  <a:cubicBezTo>
                    <a:pt x="42584" y="22007"/>
                    <a:pt x="33709" y="23952"/>
                    <a:pt x="29788" y="32128"/>
                  </a:cubicBezTo>
                  <a:cubicBezTo>
                    <a:pt x="30001" y="32159"/>
                    <a:pt x="30213" y="32189"/>
                    <a:pt x="30426" y="32220"/>
                  </a:cubicBezTo>
                  <a:cubicBezTo>
                    <a:pt x="32068" y="28998"/>
                    <a:pt x="34651" y="26384"/>
                    <a:pt x="37873" y="24742"/>
                  </a:cubicBezTo>
                  <a:lnTo>
                    <a:pt x="37873" y="24742"/>
                  </a:lnTo>
                  <a:cubicBezTo>
                    <a:pt x="36293" y="27144"/>
                    <a:pt x="35168" y="29818"/>
                    <a:pt x="34499" y="32615"/>
                  </a:cubicBezTo>
                  <a:lnTo>
                    <a:pt x="35137" y="32615"/>
                  </a:lnTo>
                  <a:cubicBezTo>
                    <a:pt x="35867" y="29575"/>
                    <a:pt x="37174" y="26718"/>
                    <a:pt x="38998" y="24165"/>
                  </a:cubicBezTo>
                  <a:cubicBezTo>
                    <a:pt x="41004" y="23223"/>
                    <a:pt x="43162" y="22554"/>
                    <a:pt x="45381" y="22220"/>
                  </a:cubicBezTo>
                  <a:cubicBezTo>
                    <a:pt x="45685" y="22007"/>
                    <a:pt x="46019" y="21824"/>
                    <a:pt x="46354" y="21672"/>
                  </a:cubicBezTo>
                  <a:cubicBezTo>
                    <a:pt x="45746" y="21216"/>
                    <a:pt x="45046" y="20730"/>
                    <a:pt x="44256" y="20213"/>
                  </a:cubicBezTo>
                  <a:cubicBezTo>
                    <a:pt x="43983" y="19484"/>
                    <a:pt x="42159" y="14195"/>
                    <a:pt x="45016" y="7751"/>
                  </a:cubicBezTo>
                  <a:cubicBezTo>
                    <a:pt x="44895" y="7569"/>
                    <a:pt x="44743" y="7386"/>
                    <a:pt x="44621" y="7204"/>
                  </a:cubicBezTo>
                  <a:cubicBezTo>
                    <a:pt x="42736" y="11095"/>
                    <a:pt x="42341" y="15563"/>
                    <a:pt x="43466" y="19727"/>
                  </a:cubicBezTo>
                  <a:cubicBezTo>
                    <a:pt x="42311" y="19058"/>
                    <a:pt x="41125" y="18450"/>
                    <a:pt x="39910" y="17934"/>
                  </a:cubicBezTo>
                  <a:cubicBezTo>
                    <a:pt x="39818" y="17265"/>
                    <a:pt x="39332" y="14681"/>
                    <a:pt x="38451" y="11429"/>
                  </a:cubicBezTo>
                  <a:cubicBezTo>
                    <a:pt x="38511" y="10943"/>
                    <a:pt x="39028" y="7751"/>
                    <a:pt x="41703" y="4256"/>
                  </a:cubicBezTo>
                  <a:cubicBezTo>
                    <a:pt x="41551" y="4134"/>
                    <a:pt x="41399" y="4013"/>
                    <a:pt x="41217" y="3891"/>
                  </a:cubicBezTo>
                  <a:cubicBezTo>
                    <a:pt x="39788" y="5745"/>
                    <a:pt x="38694" y="7873"/>
                    <a:pt x="38086" y="10152"/>
                  </a:cubicBezTo>
                  <a:cubicBezTo>
                    <a:pt x="37174" y="6931"/>
                    <a:pt x="35897" y="3830"/>
                    <a:pt x="34347" y="851"/>
                  </a:cubicBezTo>
                  <a:cubicBezTo>
                    <a:pt x="34074" y="791"/>
                    <a:pt x="33800" y="730"/>
                    <a:pt x="33527" y="669"/>
                  </a:cubicBezTo>
                  <a:lnTo>
                    <a:pt x="33527" y="669"/>
                  </a:lnTo>
                  <a:cubicBezTo>
                    <a:pt x="37144" y="6931"/>
                    <a:pt x="38846" y="15411"/>
                    <a:pt x="39241" y="17630"/>
                  </a:cubicBezTo>
                  <a:cubicBezTo>
                    <a:pt x="37417" y="16870"/>
                    <a:pt x="35533" y="16292"/>
                    <a:pt x="33587" y="15928"/>
                  </a:cubicBezTo>
                  <a:cubicBezTo>
                    <a:pt x="33375" y="14469"/>
                    <a:pt x="31916" y="5927"/>
                    <a:pt x="267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3" name="Google Shape;913;p8"/>
          <p:cNvGrpSpPr/>
          <p:nvPr/>
        </p:nvGrpSpPr>
        <p:grpSpPr>
          <a:xfrm rot="5400000">
            <a:off x="5050088" y="4578838"/>
            <a:ext cx="667975" cy="838925"/>
            <a:chOff x="6445675" y="2653075"/>
            <a:chExt cx="667975" cy="838925"/>
          </a:xfrm>
        </p:grpSpPr>
        <p:sp>
          <p:nvSpPr>
            <p:cNvPr id="914" name="Google Shape;914;p8"/>
            <p:cNvSpPr/>
            <p:nvPr/>
          </p:nvSpPr>
          <p:spPr>
            <a:xfrm>
              <a:off x="6445675" y="2653075"/>
              <a:ext cx="667975" cy="838175"/>
            </a:xfrm>
            <a:custGeom>
              <a:rect b="b" l="l" r="r" t="t"/>
              <a:pathLst>
                <a:path extrusionOk="0" h="33527" w="26719">
                  <a:moveTo>
                    <a:pt x="20426" y="1915"/>
                  </a:moveTo>
                  <a:cubicBezTo>
                    <a:pt x="20426" y="1915"/>
                    <a:pt x="10092" y="0"/>
                    <a:pt x="5077" y="6839"/>
                  </a:cubicBezTo>
                  <a:cubicBezTo>
                    <a:pt x="61" y="13678"/>
                    <a:pt x="760" y="21368"/>
                    <a:pt x="1642" y="25593"/>
                  </a:cubicBezTo>
                  <a:cubicBezTo>
                    <a:pt x="2554" y="29818"/>
                    <a:pt x="1" y="33526"/>
                    <a:pt x="1" y="33526"/>
                  </a:cubicBezTo>
                  <a:cubicBezTo>
                    <a:pt x="1186" y="32250"/>
                    <a:pt x="2736" y="31399"/>
                    <a:pt x="4438" y="31156"/>
                  </a:cubicBezTo>
                  <a:cubicBezTo>
                    <a:pt x="7326" y="30700"/>
                    <a:pt x="11976" y="29545"/>
                    <a:pt x="18998" y="24772"/>
                  </a:cubicBezTo>
                  <a:cubicBezTo>
                    <a:pt x="25989" y="20031"/>
                    <a:pt x="26718" y="10243"/>
                    <a:pt x="26718" y="10243"/>
                  </a:cubicBezTo>
                  <a:cubicBezTo>
                    <a:pt x="18815" y="8177"/>
                    <a:pt x="20426" y="1915"/>
                    <a:pt x="20426" y="19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8"/>
            <p:cNvSpPr/>
            <p:nvPr/>
          </p:nvSpPr>
          <p:spPr>
            <a:xfrm>
              <a:off x="6446425" y="2723725"/>
              <a:ext cx="646700" cy="768275"/>
            </a:xfrm>
            <a:custGeom>
              <a:rect b="b" l="l" r="r" t="t"/>
              <a:pathLst>
                <a:path extrusionOk="0" h="30731" w="25868">
                  <a:moveTo>
                    <a:pt x="10907" y="13893"/>
                  </a:moveTo>
                  <a:cubicBezTo>
                    <a:pt x="11324" y="13893"/>
                    <a:pt x="11741" y="13912"/>
                    <a:pt x="12159" y="13952"/>
                  </a:cubicBezTo>
                  <a:cubicBezTo>
                    <a:pt x="11642" y="15138"/>
                    <a:pt x="11065" y="16293"/>
                    <a:pt x="10427" y="17418"/>
                  </a:cubicBezTo>
                  <a:cubicBezTo>
                    <a:pt x="9680" y="17279"/>
                    <a:pt x="8933" y="17209"/>
                    <a:pt x="8186" y="17209"/>
                  </a:cubicBezTo>
                  <a:cubicBezTo>
                    <a:pt x="7626" y="17209"/>
                    <a:pt x="7066" y="17248"/>
                    <a:pt x="6506" y="17326"/>
                  </a:cubicBezTo>
                  <a:cubicBezTo>
                    <a:pt x="5715" y="16749"/>
                    <a:pt x="4895" y="16263"/>
                    <a:pt x="4013" y="15867"/>
                  </a:cubicBezTo>
                  <a:cubicBezTo>
                    <a:pt x="6089" y="14570"/>
                    <a:pt x="8476" y="13893"/>
                    <a:pt x="10907" y="13893"/>
                  </a:cubicBezTo>
                  <a:close/>
                  <a:moveTo>
                    <a:pt x="10427" y="1"/>
                  </a:moveTo>
                  <a:cubicBezTo>
                    <a:pt x="10275" y="62"/>
                    <a:pt x="10123" y="122"/>
                    <a:pt x="9971" y="183"/>
                  </a:cubicBezTo>
                  <a:cubicBezTo>
                    <a:pt x="12342" y="2220"/>
                    <a:pt x="15351" y="3314"/>
                    <a:pt x="18451" y="3314"/>
                  </a:cubicBezTo>
                  <a:cubicBezTo>
                    <a:pt x="17782" y="3983"/>
                    <a:pt x="17144" y="4682"/>
                    <a:pt x="16536" y="5442"/>
                  </a:cubicBezTo>
                  <a:cubicBezTo>
                    <a:pt x="16087" y="5414"/>
                    <a:pt x="14471" y="5256"/>
                    <a:pt x="12311" y="5256"/>
                  </a:cubicBezTo>
                  <a:cubicBezTo>
                    <a:pt x="12132" y="5256"/>
                    <a:pt x="11950" y="5257"/>
                    <a:pt x="11764" y="5259"/>
                  </a:cubicBezTo>
                  <a:cubicBezTo>
                    <a:pt x="10031" y="4439"/>
                    <a:pt x="8512" y="3192"/>
                    <a:pt x="7387" y="1673"/>
                  </a:cubicBezTo>
                  <a:cubicBezTo>
                    <a:pt x="7265" y="1733"/>
                    <a:pt x="7144" y="1825"/>
                    <a:pt x="7022" y="1916"/>
                  </a:cubicBezTo>
                  <a:cubicBezTo>
                    <a:pt x="8056" y="3284"/>
                    <a:pt x="9363" y="4408"/>
                    <a:pt x="10822" y="5290"/>
                  </a:cubicBezTo>
                  <a:cubicBezTo>
                    <a:pt x="8421" y="5320"/>
                    <a:pt x="6019" y="5594"/>
                    <a:pt x="3679" y="6141"/>
                  </a:cubicBezTo>
                  <a:cubicBezTo>
                    <a:pt x="3557" y="6323"/>
                    <a:pt x="3466" y="6506"/>
                    <a:pt x="3375" y="6658"/>
                  </a:cubicBezTo>
                  <a:cubicBezTo>
                    <a:pt x="6268" y="5891"/>
                    <a:pt x="9542" y="5693"/>
                    <a:pt x="12112" y="5693"/>
                  </a:cubicBezTo>
                  <a:cubicBezTo>
                    <a:pt x="14023" y="5693"/>
                    <a:pt x="15545" y="5802"/>
                    <a:pt x="16232" y="5867"/>
                  </a:cubicBezTo>
                  <a:cubicBezTo>
                    <a:pt x="15381" y="6992"/>
                    <a:pt x="14621" y="8177"/>
                    <a:pt x="13983" y="9454"/>
                  </a:cubicBezTo>
                  <a:cubicBezTo>
                    <a:pt x="13618" y="9411"/>
                    <a:pt x="12608" y="9311"/>
                    <a:pt x="11230" y="9311"/>
                  </a:cubicBezTo>
                  <a:cubicBezTo>
                    <a:pt x="8706" y="9311"/>
                    <a:pt x="4945" y="9646"/>
                    <a:pt x="1642" y="11278"/>
                  </a:cubicBezTo>
                  <a:cubicBezTo>
                    <a:pt x="1612" y="11460"/>
                    <a:pt x="1551" y="11642"/>
                    <a:pt x="1521" y="11825"/>
                  </a:cubicBezTo>
                  <a:cubicBezTo>
                    <a:pt x="4816" y="10104"/>
                    <a:pt x="8677" y="9755"/>
                    <a:pt x="11243" y="9755"/>
                  </a:cubicBezTo>
                  <a:cubicBezTo>
                    <a:pt x="12440" y="9755"/>
                    <a:pt x="13356" y="9831"/>
                    <a:pt x="13801" y="9879"/>
                  </a:cubicBezTo>
                  <a:cubicBezTo>
                    <a:pt x="13466" y="10579"/>
                    <a:pt x="13162" y="11278"/>
                    <a:pt x="12919" y="12007"/>
                  </a:cubicBezTo>
                  <a:cubicBezTo>
                    <a:pt x="12737" y="12524"/>
                    <a:pt x="12524" y="13041"/>
                    <a:pt x="12342" y="13527"/>
                  </a:cubicBezTo>
                  <a:cubicBezTo>
                    <a:pt x="12100" y="13492"/>
                    <a:pt x="11618" y="13438"/>
                    <a:pt x="10957" y="13438"/>
                  </a:cubicBezTo>
                  <a:cubicBezTo>
                    <a:pt x="9289" y="13438"/>
                    <a:pt x="6479" y="13783"/>
                    <a:pt x="3496" y="15655"/>
                  </a:cubicBezTo>
                  <a:cubicBezTo>
                    <a:pt x="2706" y="15351"/>
                    <a:pt x="1885" y="15199"/>
                    <a:pt x="1034" y="15168"/>
                  </a:cubicBezTo>
                  <a:lnTo>
                    <a:pt x="1034" y="15594"/>
                  </a:lnTo>
                  <a:cubicBezTo>
                    <a:pt x="3010" y="15594"/>
                    <a:pt x="5047" y="16840"/>
                    <a:pt x="5898" y="17418"/>
                  </a:cubicBezTo>
                  <a:cubicBezTo>
                    <a:pt x="4196" y="17722"/>
                    <a:pt x="2554" y="18390"/>
                    <a:pt x="1095" y="19302"/>
                  </a:cubicBezTo>
                  <a:lnTo>
                    <a:pt x="1156" y="19788"/>
                  </a:lnTo>
                  <a:cubicBezTo>
                    <a:pt x="3231" y="18405"/>
                    <a:pt x="5661" y="17677"/>
                    <a:pt x="8139" y="17677"/>
                  </a:cubicBezTo>
                  <a:cubicBezTo>
                    <a:pt x="8819" y="17677"/>
                    <a:pt x="9503" y="17732"/>
                    <a:pt x="10183" y="17843"/>
                  </a:cubicBezTo>
                  <a:cubicBezTo>
                    <a:pt x="9545" y="18937"/>
                    <a:pt x="8876" y="19971"/>
                    <a:pt x="8177" y="20974"/>
                  </a:cubicBezTo>
                  <a:cubicBezTo>
                    <a:pt x="7569" y="21065"/>
                    <a:pt x="4317" y="21582"/>
                    <a:pt x="1642" y="22889"/>
                  </a:cubicBezTo>
                  <a:cubicBezTo>
                    <a:pt x="1673" y="23041"/>
                    <a:pt x="1703" y="23193"/>
                    <a:pt x="1733" y="23314"/>
                  </a:cubicBezTo>
                  <a:cubicBezTo>
                    <a:pt x="2615" y="22889"/>
                    <a:pt x="3527" y="22554"/>
                    <a:pt x="4499" y="22281"/>
                  </a:cubicBezTo>
                  <a:lnTo>
                    <a:pt x="4499" y="22281"/>
                  </a:lnTo>
                  <a:cubicBezTo>
                    <a:pt x="3800" y="22828"/>
                    <a:pt x="2797" y="23649"/>
                    <a:pt x="1825" y="24561"/>
                  </a:cubicBezTo>
                  <a:lnTo>
                    <a:pt x="1825" y="25138"/>
                  </a:lnTo>
                  <a:cubicBezTo>
                    <a:pt x="3466" y="23618"/>
                    <a:pt x="5320" y="22159"/>
                    <a:pt x="5594" y="21977"/>
                  </a:cubicBezTo>
                  <a:cubicBezTo>
                    <a:pt x="6536" y="21734"/>
                    <a:pt x="7357" y="21582"/>
                    <a:pt x="7873" y="21491"/>
                  </a:cubicBezTo>
                  <a:lnTo>
                    <a:pt x="7873" y="21491"/>
                  </a:lnTo>
                  <a:lnTo>
                    <a:pt x="7721" y="21703"/>
                  </a:lnTo>
                  <a:cubicBezTo>
                    <a:pt x="6658" y="23162"/>
                    <a:pt x="5594" y="24530"/>
                    <a:pt x="4499" y="25776"/>
                  </a:cubicBezTo>
                  <a:cubicBezTo>
                    <a:pt x="4176" y="25755"/>
                    <a:pt x="3857" y="25745"/>
                    <a:pt x="3539" y="25745"/>
                  </a:cubicBezTo>
                  <a:cubicBezTo>
                    <a:pt x="2959" y="25745"/>
                    <a:pt x="2383" y="25778"/>
                    <a:pt x="1794" y="25837"/>
                  </a:cubicBezTo>
                  <a:cubicBezTo>
                    <a:pt x="1764" y="25989"/>
                    <a:pt x="1733" y="26141"/>
                    <a:pt x="1733" y="26293"/>
                  </a:cubicBezTo>
                  <a:cubicBezTo>
                    <a:pt x="2326" y="26225"/>
                    <a:pt x="2936" y="26190"/>
                    <a:pt x="3537" y="26190"/>
                  </a:cubicBezTo>
                  <a:cubicBezTo>
                    <a:pt x="3738" y="26190"/>
                    <a:pt x="3937" y="26194"/>
                    <a:pt x="4135" y="26202"/>
                  </a:cubicBezTo>
                  <a:cubicBezTo>
                    <a:pt x="2797" y="27752"/>
                    <a:pt x="1490" y="29089"/>
                    <a:pt x="335" y="30184"/>
                  </a:cubicBezTo>
                  <a:cubicBezTo>
                    <a:pt x="153" y="30548"/>
                    <a:pt x="1" y="30731"/>
                    <a:pt x="1" y="30731"/>
                  </a:cubicBezTo>
                  <a:cubicBezTo>
                    <a:pt x="548" y="30123"/>
                    <a:pt x="1186" y="29606"/>
                    <a:pt x="1916" y="29211"/>
                  </a:cubicBezTo>
                  <a:cubicBezTo>
                    <a:pt x="3709" y="27387"/>
                    <a:pt x="5411" y="25442"/>
                    <a:pt x="6962" y="23405"/>
                  </a:cubicBezTo>
                  <a:lnTo>
                    <a:pt x="6962" y="23405"/>
                  </a:lnTo>
                  <a:cubicBezTo>
                    <a:pt x="6749" y="25047"/>
                    <a:pt x="6262" y="26627"/>
                    <a:pt x="5563" y="28147"/>
                  </a:cubicBezTo>
                  <a:lnTo>
                    <a:pt x="6110" y="28026"/>
                  </a:lnTo>
                  <a:cubicBezTo>
                    <a:pt x="6840" y="26354"/>
                    <a:pt x="7326" y="24561"/>
                    <a:pt x="7478" y="22706"/>
                  </a:cubicBezTo>
                  <a:cubicBezTo>
                    <a:pt x="7691" y="22463"/>
                    <a:pt x="7873" y="22190"/>
                    <a:pt x="8056" y="21946"/>
                  </a:cubicBezTo>
                  <a:cubicBezTo>
                    <a:pt x="8481" y="21339"/>
                    <a:pt x="8937" y="20731"/>
                    <a:pt x="9332" y="20092"/>
                  </a:cubicBezTo>
                  <a:lnTo>
                    <a:pt x="9332" y="20092"/>
                  </a:lnTo>
                  <a:cubicBezTo>
                    <a:pt x="9606" y="22585"/>
                    <a:pt x="9272" y="25077"/>
                    <a:pt x="8390" y="27418"/>
                  </a:cubicBezTo>
                  <a:cubicBezTo>
                    <a:pt x="8542" y="27357"/>
                    <a:pt x="8724" y="27296"/>
                    <a:pt x="8907" y="27235"/>
                  </a:cubicBezTo>
                  <a:cubicBezTo>
                    <a:pt x="9393" y="25837"/>
                    <a:pt x="9697" y="24409"/>
                    <a:pt x="9819" y="22919"/>
                  </a:cubicBezTo>
                  <a:cubicBezTo>
                    <a:pt x="10487" y="23983"/>
                    <a:pt x="11004" y="25108"/>
                    <a:pt x="11399" y="26263"/>
                  </a:cubicBezTo>
                  <a:lnTo>
                    <a:pt x="11794" y="26080"/>
                  </a:lnTo>
                  <a:cubicBezTo>
                    <a:pt x="11308" y="24712"/>
                    <a:pt x="10670" y="23405"/>
                    <a:pt x="9849" y="22190"/>
                  </a:cubicBezTo>
                  <a:cubicBezTo>
                    <a:pt x="9880" y="21308"/>
                    <a:pt x="9819" y="20396"/>
                    <a:pt x="9697" y="19515"/>
                  </a:cubicBezTo>
                  <a:cubicBezTo>
                    <a:pt x="10305" y="18542"/>
                    <a:pt x="10913" y="17509"/>
                    <a:pt x="11460" y="16475"/>
                  </a:cubicBezTo>
                  <a:cubicBezTo>
                    <a:pt x="11460" y="19606"/>
                    <a:pt x="11825" y="22706"/>
                    <a:pt x="12463" y="25776"/>
                  </a:cubicBezTo>
                  <a:lnTo>
                    <a:pt x="12889" y="25594"/>
                  </a:lnTo>
                  <a:cubicBezTo>
                    <a:pt x="11825" y="21156"/>
                    <a:pt x="11886" y="16141"/>
                    <a:pt x="11886" y="15594"/>
                  </a:cubicBezTo>
                  <a:cubicBezTo>
                    <a:pt x="12281" y="14804"/>
                    <a:pt x="12646" y="14013"/>
                    <a:pt x="12949" y="13193"/>
                  </a:cubicBezTo>
                  <a:cubicBezTo>
                    <a:pt x="13071" y="15442"/>
                    <a:pt x="13466" y="20670"/>
                    <a:pt x="14560" y="24712"/>
                  </a:cubicBezTo>
                  <a:lnTo>
                    <a:pt x="14956" y="24469"/>
                  </a:lnTo>
                  <a:cubicBezTo>
                    <a:pt x="13618" y="19545"/>
                    <a:pt x="13345" y="12737"/>
                    <a:pt x="13345" y="12159"/>
                  </a:cubicBezTo>
                  <a:cubicBezTo>
                    <a:pt x="13892" y="10579"/>
                    <a:pt x="14621" y="9089"/>
                    <a:pt x="15503" y="7691"/>
                  </a:cubicBezTo>
                  <a:cubicBezTo>
                    <a:pt x="15564" y="10001"/>
                    <a:pt x="15898" y="17600"/>
                    <a:pt x="17266" y="23102"/>
                  </a:cubicBezTo>
                  <a:lnTo>
                    <a:pt x="17630" y="22858"/>
                  </a:lnTo>
                  <a:cubicBezTo>
                    <a:pt x="17083" y="20457"/>
                    <a:pt x="16688" y="17995"/>
                    <a:pt x="16445" y="15533"/>
                  </a:cubicBezTo>
                  <a:lnTo>
                    <a:pt x="16445" y="15533"/>
                  </a:lnTo>
                  <a:cubicBezTo>
                    <a:pt x="17174" y="17691"/>
                    <a:pt x="18269" y="19697"/>
                    <a:pt x="19697" y="21460"/>
                  </a:cubicBezTo>
                  <a:lnTo>
                    <a:pt x="20032" y="21187"/>
                  </a:lnTo>
                  <a:cubicBezTo>
                    <a:pt x="18178" y="18846"/>
                    <a:pt x="16901" y="16141"/>
                    <a:pt x="16232" y="13253"/>
                  </a:cubicBezTo>
                  <a:cubicBezTo>
                    <a:pt x="15959" y="10031"/>
                    <a:pt x="15898" y="7478"/>
                    <a:pt x="15898" y="7053"/>
                  </a:cubicBezTo>
                  <a:cubicBezTo>
                    <a:pt x="16415" y="6323"/>
                    <a:pt x="16962" y="5624"/>
                    <a:pt x="17539" y="4955"/>
                  </a:cubicBezTo>
                  <a:lnTo>
                    <a:pt x="17539" y="4955"/>
                  </a:lnTo>
                  <a:cubicBezTo>
                    <a:pt x="16871" y="10305"/>
                    <a:pt x="18117" y="15715"/>
                    <a:pt x="21065" y="20214"/>
                  </a:cubicBezTo>
                  <a:cubicBezTo>
                    <a:pt x="21156" y="20123"/>
                    <a:pt x="21278" y="20001"/>
                    <a:pt x="21369" y="19910"/>
                  </a:cubicBezTo>
                  <a:cubicBezTo>
                    <a:pt x="19515" y="17022"/>
                    <a:pt x="18360" y="13770"/>
                    <a:pt x="17934" y="10366"/>
                  </a:cubicBezTo>
                  <a:lnTo>
                    <a:pt x="17934" y="10366"/>
                  </a:lnTo>
                  <a:cubicBezTo>
                    <a:pt x="18785" y="12038"/>
                    <a:pt x="20640" y="15290"/>
                    <a:pt x="23132" y="17630"/>
                  </a:cubicBezTo>
                  <a:cubicBezTo>
                    <a:pt x="23223" y="17509"/>
                    <a:pt x="23314" y="17387"/>
                    <a:pt x="23375" y="17266"/>
                  </a:cubicBezTo>
                  <a:cubicBezTo>
                    <a:pt x="20123" y="14196"/>
                    <a:pt x="18026" y="9515"/>
                    <a:pt x="17843" y="9120"/>
                  </a:cubicBezTo>
                  <a:cubicBezTo>
                    <a:pt x="17722" y="7539"/>
                    <a:pt x="17782" y="5928"/>
                    <a:pt x="18086" y="4347"/>
                  </a:cubicBezTo>
                  <a:cubicBezTo>
                    <a:pt x="18694" y="3679"/>
                    <a:pt x="19393" y="3040"/>
                    <a:pt x="20092" y="2433"/>
                  </a:cubicBezTo>
                  <a:lnTo>
                    <a:pt x="20092" y="2433"/>
                  </a:lnTo>
                  <a:cubicBezTo>
                    <a:pt x="19880" y="4347"/>
                    <a:pt x="19576" y="10882"/>
                    <a:pt x="24530" y="15138"/>
                  </a:cubicBezTo>
                  <a:lnTo>
                    <a:pt x="24713" y="14712"/>
                  </a:lnTo>
                  <a:cubicBezTo>
                    <a:pt x="22818" y="12999"/>
                    <a:pt x="21489" y="10720"/>
                    <a:pt x="20931" y="8199"/>
                  </a:cubicBezTo>
                  <a:lnTo>
                    <a:pt x="20931" y="8199"/>
                  </a:lnTo>
                  <a:cubicBezTo>
                    <a:pt x="22319" y="9696"/>
                    <a:pt x="23943" y="10955"/>
                    <a:pt x="25746" y="11946"/>
                  </a:cubicBezTo>
                  <a:lnTo>
                    <a:pt x="25868" y="11521"/>
                  </a:lnTo>
                  <a:cubicBezTo>
                    <a:pt x="23892" y="10427"/>
                    <a:pt x="22129" y="8968"/>
                    <a:pt x="20700" y="7235"/>
                  </a:cubicBezTo>
                  <a:cubicBezTo>
                    <a:pt x="20427" y="5654"/>
                    <a:pt x="20366" y="4043"/>
                    <a:pt x="20548" y="2463"/>
                  </a:cubicBezTo>
                  <a:cubicBezTo>
                    <a:pt x="20457" y="2189"/>
                    <a:pt x="20396" y="1946"/>
                    <a:pt x="20366" y="1673"/>
                  </a:cubicBezTo>
                  <a:cubicBezTo>
                    <a:pt x="19910" y="2007"/>
                    <a:pt x="19454" y="2402"/>
                    <a:pt x="18968" y="2858"/>
                  </a:cubicBezTo>
                  <a:cubicBezTo>
                    <a:pt x="18853" y="2870"/>
                    <a:pt x="18604" y="2891"/>
                    <a:pt x="18246" y="2891"/>
                  </a:cubicBezTo>
                  <a:cubicBezTo>
                    <a:pt x="16807" y="2891"/>
                    <a:pt x="13617" y="2558"/>
                    <a:pt x="104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916" name="Google Shape;916;p8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6235701" y="2571743"/>
            <a:ext cx="3852000" cy="3445953"/>
          </a:xfrm>
          <a:prstGeom prst="rect">
            <a:avLst/>
          </a:prstGeom>
          <a:noFill/>
          <a:ln>
            <a:noFill/>
          </a:ln>
        </p:spPr>
      </p:pic>
      <p:pic>
        <p:nvPicPr>
          <p:cNvPr id="917" name="Google Shape;917;p8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216549" y="2777193"/>
            <a:ext cx="3852000" cy="3445953"/>
          </a:xfrm>
          <a:prstGeom prst="rect">
            <a:avLst/>
          </a:prstGeom>
          <a:noFill/>
          <a:ln>
            <a:noFill/>
          </a:ln>
        </p:spPr>
      </p:pic>
      <p:pic>
        <p:nvPicPr>
          <p:cNvPr id="918" name="Google Shape;918;p8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216550" y="-939318"/>
            <a:ext cx="4154451" cy="3716517"/>
          </a:xfrm>
          <a:prstGeom prst="rect">
            <a:avLst/>
          </a:prstGeom>
          <a:noFill/>
          <a:ln>
            <a:noFill/>
          </a:ln>
        </p:spPr>
      </p:pic>
      <p:pic>
        <p:nvPicPr>
          <p:cNvPr id="919" name="Google Shape;919;p8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3897075" y="-2075550"/>
            <a:ext cx="5287650" cy="3716525"/>
          </a:xfrm>
          <a:prstGeom prst="rect">
            <a:avLst/>
          </a:prstGeom>
          <a:noFill/>
          <a:ln>
            <a:noFill/>
          </a:ln>
        </p:spPr>
      </p:pic>
      <p:sp>
        <p:nvSpPr>
          <p:cNvPr id="920" name="Google Shape;920;p8"/>
          <p:cNvSpPr txBox="1"/>
          <p:nvPr>
            <p:ph type="title"/>
          </p:nvPr>
        </p:nvSpPr>
        <p:spPr>
          <a:xfrm>
            <a:off x="720000" y="1879610"/>
            <a:ext cx="7704000" cy="138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5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2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p9"/>
          <p:cNvSpPr txBox="1"/>
          <p:nvPr>
            <p:ph type="title"/>
          </p:nvPr>
        </p:nvSpPr>
        <p:spPr>
          <a:xfrm>
            <a:off x="3319350" y="1911875"/>
            <a:ext cx="4073400" cy="67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23" name="Google Shape;923;p9"/>
          <p:cNvSpPr txBox="1"/>
          <p:nvPr>
            <p:ph idx="1" type="subTitle"/>
          </p:nvPr>
        </p:nvSpPr>
        <p:spPr>
          <a:xfrm>
            <a:off x="3319350" y="2543175"/>
            <a:ext cx="4073400" cy="133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924" name="Google Shape;924;p9"/>
          <p:cNvGrpSpPr/>
          <p:nvPr/>
        </p:nvGrpSpPr>
        <p:grpSpPr>
          <a:xfrm rot="-8878526">
            <a:off x="8060688" y="-50514"/>
            <a:ext cx="1690909" cy="1828347"/>
            <a:chOff x="1415350" y="3883125"/>
            <a:chExt cx="464350" cy="502100"/>
          </a:xfrm>
        </p:grpSpPr>
        <p:sp>
          <p:nvSpPr>
            <p:cNvPr id="925" name="Google Shape;925;p9"/>
            <p:cNvSpPr/>
            <p:nvPr/>
          </p:nvSpPr>
          <p:spPr>
            <a:xfrm>
              <a:off x="1561800" y="3883125"/>
              <a:ext cx="75925" cy="145800"/>
            </a:xfrm>
            <a:custGeom>
              <a:rect b="b" l="l" r="r" t="t"/>
              <a:pathLst>
                <a:path extrusionOk="0" h="5832" w="3037">
                  <a:moveTo>
                    <a:pt x="1744" y="1"/>
                  </a:moveTo>
                  <a:cubicBezTo>
                    <a:pt x="1466" y="1"/>
                    <a:pt x="1160" y="203"/>
                    <a:pt x="857" y="688"/>
                  </a:cubicBezTo>
                  <a:cubicBezTo>
                    <a:pt x="0" y="2069"/>
                    <a:pt x="2310" y="5831"/>
                    <a:pt x="2310" y="5831"/>
                  </a:cubicBezTo>
                  <a:cubicBezTo>
                    <a:pt x="2310" y="5831"/>
                    <a:pt x="3036" y="2962"/>
                    <a:pt x="2834" y="1593"/>
                  </a:cubicBezTo>
                  <a:cubicBezTo>
                    <a:pt x="2694" y="708"/>
                    <a:pt x="2266" y="1"/>
                    <a:pt x="17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9"/>
            <p:cNvSpPr/>
            <p:nvPr/>
          </p:nvSpPr>
          <p:spPr>
            <a:xfrm>
              <a:off x="1634125" y="3914000"/>
              <a:ext cx="82800" cy="131600"/>
            </a:xfrm>
            <a:custGeom>
              <a:rect b="b" l="l" r="r" t="t"/>
              <a:pathLst>
                <a:path extrusionOk="0" h="5264" w="3312">
                  <a:moveTo>
                    <a:pt x="2378" y="1"/>
                  </a:moveTo>
                  <a:cubicBezTo>
                    <a:pt x="2195" y="1"/>
                    <a:pt x="1978" y="63"/>
                    <a:pt x="1727" y="203"/>
                  </a:cubicBezTo>
                  <a:cubicBezTo>
                    <a:pt x="298" y="1001"/>
                    <a:pt x="0" y="5263"/>
                    <a:pt x="0" y="5263"/>
                  </a:cubicBezTo>
                  <a:cubicBezTo>
                    <a:pt x="0" y="5263"/>
                    <a:pt x="2227" y="3311"/>
                    <a:pt x="2822" y="2072"/>
                  </a:cubicBezTo>
                  <a:cubicBezTo>
                    <a:pt x="3312" y="1083"/>
                    <a:pt x="3143" y="1"/>
                    <a:pt x="23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9"/>
            <p:cNvSpPr/>
            <p:nvPr/>
          </p:nvSpPr>
          <p:spPr>
            <a:xfrm>
              <a:off x="1647225" y="3975475"/>
              <a:ext cx="132175" cy="126975"/>
            </a:xfrm>
            <a:custGeom>
              <a:rect b="b" l="l" r="r" t="t"/>
              <a:pathLst>
                <a:path extrusionOk="0" h="5079" w="5287">
                  <a:moveTo>
                    <a:pt x="4064" y="1"/>
                  </a:moveTo>
                  <a:cubicBezTo>
                    <a:pt x="3931" y="1"/>
                    <a:pt x="3784" y="18"/>
                    <a:pt x="3620" y="54"/>
                  </a:cubicBezTo>
                  <a:cubicBezTo>
                    <a:pt x="1762" y="459"/>
                    <a:pt x="0" y="5078"/>
                    <a:pt x="0" y="5078"/>
                  </a:cubicBezTo>
                  <a:cubicBezTo>
                    <a:pt x="0" y="5078"/>
                    <a:pt x="3132" y="3661"/>
                    <a:pt x="4215" y="2495"/>
                  </a:cubicBezTo>
                  <a:cubicBezTo>
                    <a:pt x="5182" y="1442"/>
                    <a:pt x="5286" y="1"/>
                    <a:pt x="40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9"/>
            <p:cNvSpPr/>
            <p:nvPr/>
          </p:nvSpPr>
          <p:spPr>
            <a:xfrm>
              <a:off x="1660600" y="4038775"/>
              <a:ext cx="201550" cy="108025"/>
            </a:xfrm>
            <a:custGeom>
              <a:rect b="b" l="l" r="r" t="t"/>
              <a:pathLst>
                <a:path extrusionOk="0" h="4321" w="8062">
                  <a:moveTo>
                    <a:pt x="5830" y="0"/>
                  </a:moveTo>
                  <a:cubicBezTo>
                    <a:pt x="3565" y="0"/>
                    <a:pt x="1" y="4320"/>
                    <a:pt x="1" y="4320"/>
                  </a:cubicBezTo>
                  <a:cubicBezTo>
                    <a:pt x="1" y="4320"/>
                    <a:pt x="4073" y="3916"/>
                    <a:pt x="5752" y="3011"/>
                  </a:cubicBezTo>
                  <a:cubicBezTo>
                    <a:pt x="7419" y="2094"/>
                    <a:pt x="8062" y="248"/>
                    <a:pt x="6014" y="10"/>
                  </a:cubicBezTo>
                  <a:cubicBezTo>
                    <a:pt x="5954" y="4"/>
                    <a:pt x="5892" y="0"/>
                    <a:pt x="58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9"/>
            <p:cNvSpPr/>
            <p:nvPr/>
          </p:nvSpPr>
          <p:spPr>
            <a:xfrm>
              <a:off x="1676675" y="4148775"/>
              <a:ext cx="203025" cy="65600"/>
            </a:xfrm>
            <a:custGeom>
              <a:rect b="b" l="l" r="r" t="t"/>
              <a:pathLst>
                <a:path extrusionOk="0" h="2624" w="8121">
                  <a:moveTo>
                    <a:pt x="5102" y="1"/>
                  </a:moveTo>
                  <a:cubicBezTo>
                    <a:pt x="2992" y="1"/>
                    <a:pt x="1" y="1242"/>
                    <a:pt x="1" y="1242"/>
                  </a:cubicBezTo>
                  <a:cubicBezTo>
                    <a:pt x="1" y="1242"/>
                    <a:pt x="3377" y="2623"/>
                    <a:pt x="5099" y="2623"/>
                  </a:cubicBezTo>
                  <a:cubicBezTo>
                    <a:pt x="5106" y="2623"/>
                    <a:pt x="5113" y="2623"/>
                    <a:pt x="5121" y="2623"/>
                  </a:cubicBezTo>
                  <a:cubicBezTo>
                    <a:pt x="6823" y="2599"/>
                    <a:pt x="8121" y="1397"/>
                    <a:pt x="6585" y="349"/>
                  </a:cubicBezTo>
                  <a:cubicBezTo>
                    <a:pt x="6217" y="98"/>
                    <a:pt x="5694" y="1"/>
                    <a:pt x="5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9"/>
            <p:cNvSpPr/>
            <p:nvPr/>
          </p:nvSpPr>
          <p:spPr>
            <a:xfrm>
              <a:off x="1683525" y="4228025"/>
              <a:ext cx="130550" cy="74725"/>
            </a:xfrm>
            <a:custGeom>
              <a:rect b="b" l="l" r="r" t="t"/>
              <a:pathLst>
                <a:path extrusionOk="0" h="2989" w="5222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811" y="2132"/>
                    <a:pt x="2977" y="2715"/>
                  </a:cubicBezTo>
                  <a:cubicBezTo>
                    <a:pt x="3339" y="2898"/>
                    <a:pt x="3715" y="2989"/>
                    <a:pt x="4040" y="2989"/>
                  </a:cubicBezTo>
                  <a:cubicBezTo>
                    <a:pt x="4752" y="2989"/>
                    <a:pt x="5221" y="2554"/>
                    <a:pt x="4763" y="1703"/>
                  </a:cubicBezTo>
                  <a:cubicBezTo>
                    <a:pt x="4037" y="334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9"/>
            <p:cNvSpPr/>
            <p:nvPr/>
          </p:nvSpPr>
          <p:spPr>
            <a:xfrm>
              <a:off x="1482000" y="3956225"/>
              <a:ext cx="131900" cy="94125"/>
            </a:xfrm>
            <a:custGeom>
              <a:rect b="b" l="l" r="r" t="t"/>
              <a:pathLst>
                <a:path extrusionOk="0" h="3765" w="5276">
                  <a:moveTo>
                    <a:pt x="1387" y="0"/>
                  </a:moveTo>
                  <a:cubicBezTo>
                    <a:pt x="0" y="0"/>
                    <a:pt x="262" y="1353"/>
                    <a:pt x="1323" y="2169"/>
                  </a:cubicBezTo>
                  <a:cubicBezTo>
                    <a:pt x="2418" y="3003"/>
                    <a:pt x="5276" y="3765"/>
                    <a:pt x="5276" y="3765"/>
                  </a:cubicBezTo>
                  <a:cubicBezTo>
                    <a:pt x="5276" y="3765"/>
                    <a:pt x="3109" y="74"/>
                    <a:pt x="1478" y="2"/>
                  </a:cubicBezTo>
                  <a:cubicBezTo>
                    <a:pt x="1447" y="1"/>
                    <a:pt x="1416" y="0"/>
                    <a:pt x="13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9"/>
            <p:cNvSpPr/>
            <p:nvPr/>
          </p:nvSpPr>
          <p:spPr>
            <a:xfrm>
              <a:off x="1448075" y="4030475"/>
              <a:ext cx="178325" cy="73500"/>
            </a:xfrm>
            <a:custGeom>
              <a:rect b="b" l="l" r="r" t="t"/>
              <a:pathLst>
                <a:path extrusionOk="0" h="2940" w="7133">
                  <a:moveTo>
                    <a:pt x="2046" y="0"/>
                  </a:moveTo>
                  <a:cubicBezTo>
                    <a:pt x="1913" y="0"/>
                    <a:pt x="1787" y="14"/>
                    <a:pt x="1668" y="45"/>
                  </a:cubicBezTo>
                  <a:cubicBezTo>
                    <a:pt x="1" y="473"/>
                    <a:pt x="739" y="1938"/>
                    <a:pt x="2227" y="2497"/>
                  </a:cubicBezTo>
                  <a:cubicBezTo>
                    <a:pt x="3241" y="2878"/>
                    <a:pt x="5150" y="2939"/>
                    <a:pt x="6264" y="2939"/>
                  </a:cubicBezTo>
                  <a:cubicBezTo>
                    <a:pt x="6785" y="2939"/>
                    <a:pt x="7133" y="2926"/>
                    <a:pt x="7133" y="2926"/>
                  </a:cubicBezTo>
                  <a:cubicBezTo>
                    <a:pt x="7133" y="2926"/>
                    <a:pt x="3957" y="0"/>
                    <a:pt x="20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9"/>
            <p:cNvSpPr/>
            <p:nvPr/>
          </p:nvSpPr>
          <p:spPr>
            <a:xfrm>
              <a:off x="1415350" y="4113200"/>
              <a:ext cx="225950" cy="72950"/>
            </a:xfrm>
            <a:custGeom>
              <a:rect b="b" l="l" r="r" t="t"/>
              <a:pathLst>
                <a:path extrusionOk="0" h="2918" w="9038">
                  <a:moveTo>
                    <a:pt x="3260" y="1"/>
                  </a:moveTo>
                  <a:cubicBezTo>
                    <a:pt x="2653" y="1"/>
                    <a:pt x="2117" y="102"/>
                    <a:pt x="1727" y="355"/>
                  </a:cubicBezTo>
                  <a:cubicBezTo>
                    <a:pt x="0" y="1474"/>
                    <a:pt x="1405" y="2844"/>
                    <a:pt x="3298" y="2915"/>
                  </a:cubicBezTo>
                  <a:cubicBezTo>
                    <a:pt x="3344" y="2917"/>
                    <a:pt x="3390" y="2917"/>
                    <a:pt x="3438" y="2917"/>
                  </a:cubicBezTo>
                  <a:cubicBezTo>
                    <a:pt x="5384" y="2917"/>
                    <a:pt x="9037" y="1522"/>
                    <a:pt x="9037" y="1522"/>
                  </a:cubicBezTo>
                  <a:cubicBezTo>
                    <a:pt x="9037" y="1522"/>
                    <a:pt x="5618" y="1"/>
                    <a:pt x="3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9"/>
            <p:cNvSpPr/>
            <p:nvPr/>
          </p:nvSpPr>
          <p:spPr>
            <a:xfrm>
              <a:off x="1469175" y="4181900"/>
              <a:ext cx="173000" cy="96650"/>
            </a:xfrm>
            <a:custGeom>
              <a:rect b="b" l="l" r="r" t="t"/>
              <a:pathLst>
                <a:path extrusionOk="0" h="3866" w="6920">
                  <a:moveTo>
                    <a:pt x="6920" y="0"/>
                  </a:moveTo>
                  <a:cubicBezTo>
                    <a:pt x="6920" y="0"/>
                    <a:pt x="1610" y="369"/>
                    <a:pt x="621" y="2155"/>
                  </a:cubicBezTo>
                  <a:cubicBezTo>
                    <a:pt x="1" y="3281"/>
                    <a:pt x="628" y="3866"/>
                    <a:pt x="1585" y="3866"/>
                  </a:cubicBezTo>
                  <a:cubicBezTo>
                    <a:pt x="2004" y="3866"/>
                    <a:pt x="2487" y="3753"/>
                    <a:pt x="2955" y="3524"/>
                  </a:cubicBezTo>
                  <a:cubicBezTo>
                    <a:pt x="4491" y="2774"/>
                    <a:pt x="6920" y="0"/>
                    <a:pt x="69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9"/>
            <p:cNvSpPr/>
            <p:nvPr/>
          </p:nvSpPr>
          <p:spPr>
            <a:xfrm>
              <a:off x="1573700" y="4225650"/>
              <a:ext cx="88125" cy="115500"/>
            </a:xfrm>
            <a:custGeom>
              <a:rect b="b" l="l" r="r" t="t"/>
              <a:pathLst>
                <a:path extrusionOk="0" h="4620" w="3525">
                  <a:moveTo>
                    <a:pt x="3525" y="0"/>
                  </a:moveTo>
                  <a:cubicBezTo>
                    <a:pt x="3524" y="1"/>
                    <a:pt x="72" y="2096"/>
                    <a:pt x="24" y="3644"/>
                  </a:cubicBezTo>
                  <a:cubicBezTo>
                    <a:pt x="1" y="4327"/>
                    <a:pt x="302" y="4619"/>
                    <a:pt x="708" y="4619"/>
                  </a:cubicBezTo>
                  <a:cubicBezTo>
                    <a:pt x="1136" y="4619"/>
                    <a:pt x="1681" y="4295"/>
                    <a:pt x="2084" y="3763"/>
                  </a:cubicBezTo>
                  <a:cubicBezTo>
                    <a:pt x="2858" y="2715"/>
                    <a:pt x="3525" y="1"/>
                    <a:pt x="35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9"/>
            <p:cNvSpPr/>
            <p:nvPr/>
          </p:nvSpPr>
          <p:spPr>
            <a:xfrm>
              <a:off x="1484100" y="3937375"/>
              <a:ext cx="322100" cy="447850"/>
            </a:xfrm>
            <a:custGeom>
              <a:rect b="b" l="l" r="r" t="t"/>
              <a:pathLst>
                <a:path extrusionOk="0" h="17914" w="12884">
                  <a:moveTo>
                    <a:pt x="4823" y="0"/>
                  </a:moveTo>
                  <a:cubicBezTo>
                    <a:pt x="4817" y="0"/>
                    <a:pt x="4811" y="6"/>
                    <a:pt x="4811" y="18"/>
                  </a:cubicBezTo>
                  <a:cubicBezTo>
                    <a:pt x="5049" y="1244"/>
                    <a:pt x="5073" y="2495"/>
                    <a:pt x="5323" y="3721"/>
                  </a:cubicBezTo>
                  <a:cubicBezTo>
                    <a:pt x="5394" y="4114"/>
                    <a:pt x="5466" y="4519"/>
                    <a:pt x="5549" y="4912"/>
                  </a:cubicBezTo>
                  <a:cubicBezTo>
                    <a:pt x="5120" y="4435"/>
                    <a:pt x="4704" y="3971"/>
                    <a:pt x="4144" y="3638"/>
                  </a:cubicBezTo>
                  <a:cubicBezTo>
                    <a:pt x="3382" y="3209"/>
                    <a:pt x="2656" y="2733"/>
                    <a:pt x="1917" y="2257"/>
                  </a:cubicBezTo>
                  <a:cubicBezTo>
                    <a:pt x="1914" y="2253"/>
                    <a:pt x="1910" y="2252"/>
                    <a:pt x="1908" y="2252"/>
                  </a:cubicBezTo>
                  <a:cubicBezTo>
                    <a:pt x="1901" y="2252"/>
                    <a:pt x="1897" y="2260"/>
                    <a:pt x="1906" y="2268"/>
                  </a:cubicBezTo>
                  <a:cubicBezTo>
                    <a:pt x="2584" y="2745"/>
                    <a:pt x="3275" y="3209"/>
                    <a:pt x="3989" y="3650"/>
                  </a:cubicBezTo>
                  <a:cubicBezTo>
                    <a:pt x="4632" y="4042"/>
                    <a:pt x="5096" y="4602"/>
                    <a:pt x="5585" y="5174"/>
                  </a:cubicBezTo>
                  <a:cubicBezTo>
                    <a:pt x="5692" y="5662"/>
                    <a:pt x="5811" y="6150"/>
                    <a:pt x="5930" y="6638"/>
                  </a:cubicBezTo>
                  <a:cubicBezTo>
                    <a:pt x="5739" y="6543"/>
                    <a:pt x="5549" y="6459"/>
                    <a:pt x="5346" y="6388"/>
                  </a:cubicBezTo>
                  <a:cubicBezTo>
                    <a:pt x="4846" y="6209"/>
                    <a:pt x="4334" y="6055"/>
                    <a:pt x="3822" y="5888"/>
                  </a:cubicBezTo>
                  <a:cubicBezTo>
                    <a:pt x="2870" y="5590"/>
                    <a:pt x="1870" y="5352"/>
                    <a:pt x="989" y="4876"/>
                  </a:cubicBezTo>
                  <a:cubicBezTo>
                    <a:pt x="977" y="4876"/>
                    <a:pt x="965" y="4888"/>
                    <a:pt x="977" y="4888"/>
                  </a:cubicBezTo>
                  <a:cubicBezTo>
                    <a:pt x="1703" y="5352"/>
                    <a:pt x="2560" y="5566"/>
                    <a:pt x="3358" y="5852"/>
                  </a:cubicBezTo>
                  <a:cubicBezTo>
                    <a:pt x="3822" y="6019"/>
                    <a:pt x="4275" y="6186"/>
                    <a:pt x="4715" y="6352"/>
                  </a:cubicBezTo>
                  <a:cubicBezTo>
                    <a:pt x="5132" y="6495"/>
                    <a:pt x="5644" y="6638"/>
                    <a:pt x="6001" y="6912"/>
                  </a:cubicBezTo>
                  <a:cubicBezTo>
                    <a:pt x="6144" y="7483"/>
                    <a:pt x="6299" y="8043"/>
                    <a:pt x="6442" y="8603"/>
                  </a:cubicBezTo>
                  <a:cubicBezTo>
                    <a:pt x="5950" y="8412"/>
                    <a:pt x="5412" y="8363"/>
                    <a:pt x="4868" y="8363"/>
                  </a:cubicBezTo>
                  <a:cubicBezTo>
                    <a:pt x="4424" y="8363"/>
                    <a:pt x="3977" y="8396"/>
                    <a:pt x="3549" y="8412"/>
                  </a:cubicBezTo>
                  <a:cubicBezTo>
                    <a:pt x="2808" y="8442"/>
                    <a:pt x="2063" y="8506"/>
                    <a:pt x="1319" y="8506"/>
                  </a:cubicBezTo>
                  <a:cubicBezTo>
                    <a:pt x="891" y="8506"/>
                    <a:pt x="463" y="8485"/>
                    <a:pt x="36" y="8424"/>
                  </a:cubicBezTo>
                  <a:cubicBezTo>
                    <a:pt x="12" y="8424"/>
                    <a:pt x="1" y="8472"/>
                    <a:pt x="36" y="8472"/>
                  </a:cubicBezTo>
                  <a:cubicBezTo>
                    <a:pt x="503" y="8554"/>
                    <a:pt x="967" y="8579"/>
                    <a:pt x="1430" y="8579"/>
                  </a:cubicBezTo>
                  <a:cubicBezTo>
                    <a:pt x="2032" y="8579"/>
                    <a:pt x="2634" y="8538"/>
                    <a:pt x="3239" y="8531"/>
                  </a:cubicBezTo>
                  <a:cubicBezTo>
                    <a:pt x="3751" y="8531"/>
                    <a:pt x="4263" y="8543"/>
                    <a:pt x="4775" y="8567"/>
                  </a:cubicBezTo>
                  <a:cubicBezTo>
                    <a:pt x="5394" y="8591"/>
                    <a:pt x="5954" y="8614"/>
                    <a:pt x="6513" y="8888"/>
                  </a:cubicBezTo>
                  <a:lnTo>
                    <a:pt x="6525" y="8888"/>
                  </a:lnTo>
                  <a:cubicBezTo>
                    <a:pt x="6597" y="9126"/>
                    <a:pt x="6668" y="9376"/>
                    <a:pt x="6740" y="9626"/>
                  </a:cubicBezTo>
                  <a:cubicBezTo>
                    <a:pt x="6658" y="9607"/>
                    <a:pt x="6575" y="9598"/>
                    <a:pt x="6492" y="9598"/>
                  </a:cubicBezTo>
                  <a:cubicBezTo>
                    <a:pt x="5871" y="9598"/>
                    <a:pt x="5222" y="10099"/>
                    <a:pt x="4739" y="10424"/>
                  </a:cubicBezTo>
                  <a:cubicBezTo>
                    <a:pt x="3811" y="11079"/>
                    <a:pt x="2846" y="11746"/>
                    <a:pt x="1798" y="12210"/>
                  </a:cubicBezTo>
                  <a:cubicBezTo>
                    <a:pt x="2679" y="11829"/>
                    <a:pt x="3525" y="11365"/>
                    <a:pt x="4323" y="10853"/>
                  </a:cubicBezTo>
                  <a:cubicBezTo>
                    <a:pt x="4715" y="10603"/>
                    <a:pt x="5108" y="10377"/>
                    <a:pt x="5513" y="10162"/>
                  </a:cubicBezTo>
                  <a:cubicBezTo>
                    <a:pt x="5837" y="9979"/>
                    <a:pt x="6141" y="9820"/>
                    <a:pt x="6460" y="9820"/>
                  </a:cubicBezTo>
                  <a:cubicBezTo>
                    <a:pt x="6574" y="9820"/>
                    <a:pt x="6691" y="9841"/>
                    <a:pt x="6811" y="9888"/>
                  </a:cubicBezTo>
                  <a:cubicBezTo>
                    <a:pt x="6859" y="10055"/>
                    <a:pt x="6906" y="10210"/>
                    <a:pt x="6954" y="10377"/>
                  </a:cubicBezTo>
                  <a:cubicBezTo>
                    <a:pt x="7049" y="10734"/>
                    <a:pt x="7156" y="11079"/>
                    <a:pt x="7251" y="11436"/>
                  </a:cubicBezTo>
                  <a:cubicBezTo>
                    <a:pt x="6859" y="11555"/>
                    <a:pt x="6501" y="12162"/>
                    <a:pt x="6335" y="12448"/>
                  </a:cubicBezTo>
                  <a:cubicBezTo>
                    <a:pt x="5823" y="13258"/>
                    <a:pt x="5370" y="14139"/>
                    <a:pt x="4692" y="14841"/>
                  </a:cubicBezTo>
                  <a:cubicBezTo>
                    <a:pt x="4682" y="14860"/>
                    <a:pt x="4694" y="14885"/>
                    <a:pt x="4711" y="14885"/>
                  </a:cubicBezTo>
                  <a:cubicBezTo>
                    <a:pt x="4716" y="14885"/>
                    <a:pt x="4722" y="14883"/>
                    <a:pt x="4727" y="14877"/>
                  </a:cubicBezTo>
                  <a:cubicBezTo>
                    <a:pt x="5204" y="14413"/>
                    <a:pt x="5620" y="13889"/>
                    <a:pt x="5978" y="13329"/>
                  </a:cubicBezTo>
                  <a:cubicBezTo>
                    <a:pt x="6168" y="13032"/>
                    <a:pt x="6359" y="12734"/>
                    <a:pt x="6561" y="12436"/>
                  </a:cubicBezTo>
                  <a:cubicBezTo>
                    <a:pt x="6740" y="12162"/>
                    <a:pt x="6966" y="11734"/>
                    <a:pt x="7299" y="11662"/>
                  </a:cubicBezTo>
                  <a:cubicBezTo>
                    <a:pt x="7525" y="12472"/>
                    <a:pt x="7728" y="13282"/>
                    <a:pt x="7894" y="14103"/>
                  </a:cubicBezTo>
                  <a:cubicBezTo>
                    <a:pt x="8025" y="14710"/>
                    <a:pt x="8133" y="15318"/>
                    <a:pt x="8216" y="15937"/>
                  </a:cubicBezTo>
                  <a:cubicBezTo>
                    <a:pt x="8299" y="16556"/>
                    <a:pt x="8240" y="17258"/>
                    <a:pt x="8478" y="17818"/>
                  </a:cubicBezTo>
                  <a:cubicBezTo>
                    <a:pt x="8511" y="17883"/>
                    <a:pt x="8571" y="17914"/>
                    <a:pt x="8631" y="17914"/>
                  </a:cubicBezTo>
                  <a:cubicBezTo>
                    <a:pt x="8702" y="17914"/>
                    <a:pt x="8774" y="17871"/>
                    <a:pt x="8799" y="17794"/>
                  </a:cubicBezTo>
                  <a:cubicBezTo>
                    <a:pt x="8954" y="17282"/>
                    <a:pt x="8799" y="16651"/>
                    <a:pt x="8740" y="16139"/>
                  </a:cubicBezTo>
                  <a:cubicBezTo>
                    <a:pt x="8645" y="15484"/>
                    <a:pt x="8537" y="14841"/>
                    <a:pt x="8394" y="14198"/>
                  </a:cubicBezTo>
                  <a:cubicBezTo>
                    <a:pt x="8216" y="13341"/>
                    <a:pt x="7990" y="12484"/>
                    <a:pt x="7752" y="11639"/>
                  </a:cubicBezTo>
                  <a:lnTo>
                    <a:pt x="7752" y="11639"/>
                  </a:lnTo>
                  <a:cubicBezTo>
                    <a:pt x="8037" y="11662"/>
                    <a:pt x="8383" y="11972"/>
                    <a:pt x="8585" y="12079"/>
                  </a:cubicBezTo>
                  <a:cubicBezTo>
                    <a:pt x="8835" y="12246"/>
                    <a:pt x="9097" y="12401"/>
                    <a:pt x="9371" y="12543"/>
                  </a:cubicBezTo>
                  <a:cubicBezTo>
                    <a:pt x="9883" y="12805"/>
                    <a:pt x="10419" y="13044"/>
                    <a:pt x="10954" y="13246"/>
                  </a:cubicBezTo>
                  <a:cubicBezTo>
                    <a:pt x="10959" y="13248"/>
                    <a:pt x="10964" y="13248"/>
                    <a:pt x="10967" y="13248"/>
                  </a:cubicBezTo>
                  <a:cubicBezTo>
                    <a:pt x="10990" y="13248"/>
                    <a:pt x="10987" y="13220"/>
                    <a:pt x="10966" y="13210"/>
                  </a:cubicBezTo>
                  <a:cubicBezTo>
                    <a:pt x="10169" y="12889"/>
                    <a:pt x="9466" y="12424"/>
                    <a:pt x="8740" y="11960"/>
                  </a:cubicBezTo>
                  <a:cubicBezTo>
                    <a:pt x="8540" y="11831"/>
                    <a:pt x="8051" y="11400"/>
                    <a:pt x="7694" y="11400"/>
                  </a:cubicBezTo>
                  <a:cubicBezTo>
                    <a:pt x="7690" y="11400"/>
                    <a:pt x="7685" y="11400"/>
                    <a:pt x="7680" y="11401"/>
                  </a:cubicBezTo>
                  <a:cubicBezTo>
                    <a:pt x="7585" y="11055"/>
                    <a:pt x="7490" y="10710"/>
                    <a:pt x="7382" y="10377"/>
                  </a:cubicBezTo>
                  <a:cubicBezTo>
                    <a:pt x="7335" y="10222"/>
                    <a:pt x="7287" y="10067"/>
                    <a:pt x="7240" y="9912"/>
                  </a:cubicBezTo>
                  <a:cubicBezTo>
                    <a:pt x="7639" y="9737"/>
                    <a:pt x="8057" y="9687"/>
                    <a:pt x="8483" y="9687"/>
                  </a:cubicBezTo>
                  <a:cubicBezTo>
                    <a:pt x="9009" y="9687"/>
                    <a:pt x="9547" y="9763"/>
                    <a:pt x="10073" y="9769"/>
                  </a:cubicBezTo>
                  <a:cubicBezTo>
                    <a:pt x="10100" y="9770"/>
                    <a:pt x="10127" y="9770"/>
                    <a:pt x="10155" y="9770"/>
                  </a:cubicBezTo>
                  <a:cubicBezTo>
                    <a:pt x="11077" y="9770"/>
                    <a:pt x="11957" y="9577"/>
                    <a:pt x="12859" y="9531"/>
                  </a:cubicBezTo>
                  <a:cubicBezTo>
                    <a:pt x="12883" y="9531"/>
                    <a:pt x="12883" y="9507"/>
                    <a:pt x="12859" y="9507"/>
                  </a:cubicBezTo>
                  <a:cubicBezTo>
                    <a:pt x="12796" y="9505"/>
                    <a:pt x="12732" y="9504"/>
                    <a:pt x="12669" y="9504"/>
                  </a:cubicBezTo>
                  <a:cubicBezTo>
                    <a:pt x="11879" y="9504"/>
                    <a:pt x="11095" y="9663"/>
                    <a:pt x="10300" y="9663"/>
                  </a:cubicBezTo>
                  <a:cubicBezTo>
                    <a:pt x="10130" y="9663"/>
                    <a:pt x="9959" y="9656"/>
                    <a:pt x="9788" y="9638"/>
                  </a:cubicBezTo>
                  <a:cubicBezTo>
                    <a:pt x="9287" y="9577"/>
                    <a:pt x="8786" y="9494"/>
                    <a:pt x="8292" y="9494"/>
                  </a:cubicBezTo>
                  <a:cubicBezTo>
                    <a:pt x="7917" y="9494"/>
                    <a:pt x="7545" y="9542"/>
                    <a:pt x="7180" y="9686"/>
                  </a:cubicBezTo>
                  <a:cubicBezTo>
                    <a:pt x="7061" y="9317"/>
                    <a:pt x="6942" y="8936"/>
                    <a:pt x="6823" y="8555"/>
                  </a:cubicBezTo>
                  <a:cubicBezTo>
                    <a:pt x="7478" y="7817"/>
                    <a:pt x="8525" y="7388"/>
                    <a:pt x="9395" y="6995"/>
                  </a:cubicBezTo>
                  <a:cubicBezTo>
                    <a:pt x="10395" y="6578"/>
                    <a:pt x="11335" y="6043"/>
                    <a:pt x="12228" y="5424"/>
                  </a:cubicBezTo>
                  <a:cubicBezTo>
                    <a:pt x="12238" y="5414"/>
                    <a:pt x="12232" y="5397"/>
                    <a:pt x="12217" y="5397"/>
                  </a:cubicBezTo>
                  <a:cubicBezTo>
                    <a:pt x="12213" y="5397"/>
                    <a:pt x="12209" y="5397"/>
                    <a:pt x="12204" y="5400"/>
                  </a:cubicBezTo>
                  <a:cubicBezTo>
                    <a:pt x="11181" y="6019"/>
                    <a:pt x="10109" y="6567"/>
                    <a:pt x="9014" y="7055"/>
                  </a:cubicBezTo>
                  <a:cubicBezTo>
                    <a:pt x="8490" y="7293"/>
                    <a:pt x="7990" y="7555"/>
                    <a:pt x="7502" y="7864"/>
                  </a:cubicBezTo>
                  <a:cubicBezTo>
                    <a:pt x="7240" y="8007"/>
                    <a:pt x="7001" y="8186"/>
                    <a:pt x="6787" y="8388"/>
                  </a:cubicBezTo>
                  <a:cubicBezTo>
                    <a:pt x="6644" y="7948"/>
                    <a:pt x="6501" y="7495"/>
                    <a:pt x="6359" y="7055"/>
                  </a:cubicBezTo>
                  <a:cubicBezTo>
                    <a:pt x="6787" y="6138"/>
                    <a:pt x="7502" y="5459"/>
                    <a:pt x="8240" y="4804"/>
                  </a:cubicBezTo>
                  <a:cubicBezTo>
                    <a:pt x="8252" y="4793"/>
                    <a:pt x="8252" y="4781"/>
                    <a:pt x="8252" y="4781"/>
                  </a:cubicBezTo>
                  <a:cubicBezTo>
                    <a:pt x="8287" y="4745"/>
                    <a:pt x="8323" y="4721"/>
                    <a:pt x="8347" y="4673"/>
                  </a:cubicBezTo>
                  <a:lnTo>
                    <a:pt x="8394" y="4626"/>
                  </a:lnTo>
                  <a:lnTo>
                    <a:pt x="8406" y="4626"/>
                  </a:lnTo>
                  <a:cubicBezTo>
                    <a:pt x="9002" y="4031"/>
                    <a:pt x="9573" y="3435"/>
                    <a:pt x="10109" y="2792"/>
                  </a:cubicBezTo>
                  <a:cubicBezTo>
                    <a:pt x="10117" y="2784"/>
                    <a:pt x="10114" y="2775"/>
                    <a:pt x="10103" y="2775"/>
                  </a:cubicBezTo>
                  <a:cubicBezTo>
                    <a:pt x="10098" y="2775"/>
                    <a:pt x="10092" y="2777"/>
                    <a:pt x="10085" y="2780"/>
                  </a:cubicBezTo>
                  <a:cubicBezTo>
                    <a:pt x="9490" y="3423"/>
                    <a:pt x="8895" y="4054"/>
                    <a:pt x="8252" y="4650"/>
                  </a:cubicBezTo>
                  <a:cubicBezTo>
                    <a:pt x="8240" y="4650"/>
                    <a:pt x="8240" y="4662"/>
                    <a:pt x="8240" y="4685"/>
                  </a:cubicBezTo>
                  <a:cubicBezTo>
                    <a:pt x="8216" y="4685"/>
                    <a:pt x="8204" y="4697"/>
                    <a:pt x="8192" y="4721"/>
                  </a:cubicBezTo>
                  <a:cubicBezTo>
                    <a:pt x="8192" y="4721"/>
                    <a:pt x="8180" y="4733"/>
                    <a:pt x="8168" y="4733"/>
                  </a:cubicBezTo>
                  <a:cubicBezTo>
                    <a:pt x="7466" y="5352"/>
                    <a:pt x="6740" y="5983"/>
                    <a:pt x="6287" y="6805"/>
                  </a:cubicBezTo>
                  <a:cubicBezTo>
                    <a:pt x="6132" y="6305"/>
                    <a:pt x="5989" y="5793"/>
                    <a:pt x="5847" y="5281"/>
                  </a:cubicBezTo>
                  <a:cubicBezTo>
                    <a:pt x="5930" y="4590"/>
                    <a:pt x="6263" y="3983"/>
                    <a:pt x="6620" y="3388"/>
                  </a:cubicBezTo>
                  <a:cubicBezTo>
                    <a:pt x="7049" y="2673"/>
                    <a:pt x="7418" y="1935"/>
                    <a:pt x="7787" y="1197"/>
                  </a:cubicBezTo>
                  <a:cubicBezTo>
                    <a:pt x="7787" y="1185"/>
                    <a:pt x="7775" y="1185"/>
                    <a:pt x="7775" y="1185"/>
                  </a:cubicBezTo>
                  <a:cubicBezTo>
                    <a:pt x="7359" y="2006"/>
                    <a:pt x="6882" y="2768"/>
                    <a:pt x="6406" y="3554"/>
                  </a:cubicBezTo>
                  <a:cubicBezTo>
                    <a:pt x="6120" y="3995"/>
                    <a:pt x="5906" y="4471"/>
                    <a:pt x="5763" y="4983"/>
                  </a:cubicBezTo>
                  <a:cubicBezTo>
                    <a:pt x="5573" y="4245"/>
                    <a:pt x="5406" y="3507"/>
                    <a:pt x="5263" y="2768"/>
                  </a:cubicBezTo>
                  <a:cubicBezTo>
                    <a:pt x="5263" y="2745"/>
                    <a:pt x="5251" y="2745"/>
                    <a:pt x="5239" y="2733"/>
                  </a:cubicBezTo>
                  <a:cubicBezTo>
                    <a:pt x="5204" y="2578"/>
                    <a:pt x="5180" y="2423"/>
                    <a:pt x="5156" y="2268"/>
                  </a:cubicBezTo>
                  <a:cubicBezTo>
                    <a:pt x="5073" y="1506"/>
                    <a:pt x="5025" y="756"/>
                    <a:pt x="4835" y="18"/>
                  </a:cubicBezTo>
                  <a:cubicBezTo>
                    <a:pt x="4835" y="6"/>
                    <a:pt x="4829" y="0"/>
                    <a:pt x="48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7" name="Google Shape;937;p9"/>
          <p:cNvGrpSpPr/>
          <p:nvPr/>
        </p:nvGrpSpPr>
        <p:grpSpPr>
          <a:xfrm flipH="1" rot="-7585282">
            <a:off x="8022200" y="-480713"/>
            <a:ext cx="803604" cy="1838224"/>
            <a:chOff x="5067575" y="3176425"/>
            <a:chExt cx="473000" cy="1081975"/>
          </a:xfrm>
        </p:grpSpPr>
        <p:sp>
          <p:nvSpPr>
            <p:cNvPr id="938" name="Google Shape;938;p9"/>
            <p:cNvSpPr/>
            <p:nvPr/>
          </p:nvSpPr>
          <p:spPr>
            <a:xfrm>
              <a:off x="5067875" y="3176425"/>
              <a:ext cx="472700" cy="964425"/>
            </a:xfrm>
            <a:custGeom>
              <a:rect b="b" l="l" r="r" t="t"/>
              <a:pathLst>
                <a:path extrusionOk="0" h="38577" w="18908">
                  <a:moveTo>
                    <a:pt x="16122" y="0"/>
                  </a:moveTo>
                  <a:cubicBezTo>
                    <a:pt x="16122" y="0"/>
                    <a:pt x="14824" y="702"/>
                    <a:pt x="11205" y="2381"/>
                  </a:cubicBezTo>
                  <a:cubicBezTo>
                    <a:pt x="7597" y="4060"/>
                    <a:pt x="1" y="11632"/>
                    <a:pt x="2096" y="24360"/>
                  </a:cubicBezTo>
                  <a:cubicBezTo>
                    <a:pt x="4013" y="35981"/>
                    <a:pt x="10502" y="38576"/>
                    <a:pt x="10502" y="38576"/>
                  </a:cubicBezTo>
                  <a:cubicBezTo>
                    <a:pt x="10502" y="38576"/>
                    <a:pt x="18908" y="31849"/>
                    <a:pt x="17848" y="18669"/>
                  </a:cubicBezTo>
                  <a:cubicBezTo>
                    <a:pt x="16741" y="4905"/>
                    <a:pt x="16122" y="0"/>
                    <a:pt x="16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9"/>
            <p:cNvSpPr/>
            <p:nvPr/>
          </p:nvSpPr>
          <p:spPr>
            <a:xfrm>
              <a:off x="5067575" y="3176425"/>
              <a:ext cx="403350" cy="964425"/>
            </a:xfrm>
            <a:custGeom>
              <a:rect b="b" l="l" r="r" t="t"/>
              <a:pathLst>
                <a:path extrusionOk="0" h="38577" w="16134">
                  <a:moveTo>
                    <a:pt x="16134" y="0"/>
                  </a:moveTo>
                  <a:cubicBezTo>
                    <a:pt x="16134" y="0"/>
                    <a:pt x="14836" y="703"/>
                    <a:pt x="11217" y="2381"/>
                  </a:cubicBezTo>
                  <a:cubicBezTo>
                    <a:pt x="7609" y="4060"/>
                    <a:pt x="1" y="11632"/>
                    <a:pt x="2096" y="24360"/>
                  </a:cubicBezTo>
                  <a:cubicBezTo>
                    <a:pt x="4013" y="35981"/>
                    <a:pt x="10514" y="38576"/>
                    <a:pt x="10514" y="38576"/>
                  </a:cubicBezTo>
                  <a:cubicBezTo>
                    <a:pt x="10514" y="38576"/>
                    <a:pt x="10597" y="38505"/>
                    <a:pt x="10764" y="38362"/>
                  </a:cubicBezTo>
                  <a:cubicBezTo>
                    <a:pt x="9800" y="35600"/>
                    <a:pt x="8883" y="31897"/>
                    <a:pt x="8181" y="26920"/>
                  </a:cubicBezTo>
                  <a:cubicBezTo>
                    <a:pt x="5526" y="8061"/>
                    <a:pt x="16133" y="1"/>
                    <a:pt x="16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9"/>
            <p:cNvSpPr/>
            <p:nvPr/>
          </p:nvSpPr>
          <p:spPr>
            <a:xfrm>
              <a:off x="5249150" y="3221450"/>
              <a:ext cx="178150" cy="1036950"/>
            </a:xfrm>
            <a:custGeom>
              <a:rect b="b" l="l" r="r" t="t"/>
              <a:pathLst>
                <a:path extrusionOk="0" h="41478" w="7126">
                  <a:moveTo>
                    <a:pt x="6845" y="1"/>
                  </a:moveTo>
                  <a:cubicBezTo>
                    <a:pt x="6807" y="1"/>
                    <a:pt x="6771" y="14"/>
                    <a:pt x="6740" y="44"/>
                  </a:cubicBezTo>
                  <a:cubicBezTo>
                    <a:pt x="4358" y="2461"/>
                    <a:pt x="3275" y="5640"/>
                    <a:pt x="2251" y="8807"/>
                  </a:cubicBezTo>
                  <a:cubicBezTo>
                    <a:pt x="1084" y="12332"/>
                    <a:pt x="417" y="16023"/>
                    <a:pt x="275" y="19737"/>
                  </a:cubicBezTo>
                  <a:cubicBezTo>
                    <a:pt x="1" y="27250"/>
                    <a:pt x="751" y="34977"/>
                    <a:pt x="5216" y="41288"/>
                  </a:cubicBezTo>
                  <a:cubicBezTo>
                    <a:pt x="5312" y="41421"/>
                    <a:pt x="5435" y="41477"/>
                    <a:pt x="5556" y="41477"/>
                  </a:cubicBezTo>
                  <a:cubicBezTo>
                    <a:pt x="5900" y="41477"/>
                    <a:pt x="6238" y="41032"/>
                    <a:pt x="5966" y="40645"/>
                  </a:cubicBezTo>
                  <a:cubicBezTo>
                    <a:pt x="1680" y="34537"/>
                    <a:pt x="929" y="26857"/>
                    <a:pt x="1179" y="19606"/>
                  </a:cubicBezTo>
                  <a:cubicBezTo>
                    <a:pt x="1310" y="16070"/>
                    <a:pt x="1751" y="12641"/>
                    <a:pt x="2787" y="9236"/>
                  </a:cubicBezTo>
                  <a:cubicBezTo>
                    <a:pt x="3739" y="6152"/>
                    <a:pt x="4775" y="2735"/>
                    <a:pt x="7014" y="295"/>
                  </a:cubicBezTo>
                  <a:cubicBezTo>
                    <a:pt x="7126" y="173"/>
                    <a:pt x="6981" y="1"/>
                    <a:pt x="68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9"/>
            <p:cNvSpPr/>
            <p:nvPr/>
          </p:nvSpPr>
          <p:spPr>
            <a:xfrm>
              <a:off x="5111350" y="3176425"/>
              <a:ext cx="404525" cy="893625"/>
            </a:xfrm>
            <a:custGeom>
              <a:rect b="b" l="l" r="r" t="t"/>
              <a:pathLst>
                <a:path extrusionOk="0" h="35745" w="16181">
                  <a:moveTo>
                    <a:pt x="14383" y="0"/>
                  </a:moveTo>
                  <a:cubicBezTo>
                    <a:pt x="14383" y="0"/>
                    <a:pt x="14264" y="60"/>
                    <a:pt x="14014" y="179"/>
                  </a:cubicBezTo>
                  <a:cubicBezTo>
                    <a:pt x="13347" y="869"/>
                    <a:pt x="12680" y="1560"/>
                    <a:pt x="12002" y="2238"/>
                  </a:cubicBezTo>
                  <a:cubicBezTo>
                    <a:pt x="11983" y="2257"/>
                    <a:pt x="12001" y="2297"/>
                    <a:pt x="12021" y="2297"/>
                  </a:cubicBezTo>
                  <a:cubicBezTo>
                    <a:pt x="12026" y="2297"/>
                    <a:pt x="12032" y="2294"/>
                    <a:pt x="12037" y="2286"/>
                  </a:cubicBezTo>
                  <a:cubicBezTo>
                    <a:pt x="12835" y="1572"/>
                    <a:pt x="13633" y="833"/>
                    <a:pt x="14383" y="60"/>
                  </a:cubicBezTo>
                  <a:cubicBezTo>
                    <a:pt x="14383" y="12"/>
                    <a:pt x="14383" y="0"/>
                    <a:pt x="14383" y="0"/>
                  </a:cubicBezTo>
                  <a:close/>
                  <a:moveTo>
                    <a:pt x="11430" y="1453"/>
                  </a:moveTo>
                  <a:lnTo>
                    <a:pt x="11228" y="1548"/>
                  </a:lnTo>
                  <a:cubicBezTo>
                    <a:pt x="11252" y="1976"/>
                    <a:pt x="11347" y="2417"/>
                    <a:pt x="11621" y="2679"/>
                  </a:cubicBezTo>
                  <a:cubicBezTo>
                    <a:pt x="11636" y="2695"/>
                    <a:pt x="11654" y="2701"/>
                    <a:pt x="11671" y="2701"/>
                  </a:cubicBezTo>
                  <a:cubicBezTo>
                    <a:pt x="11719" y="2701"/>
                    <a:pt x="11764" y="2651"/>
                    <a:pt x="11764" y="2607"/>
                  </a:cubicBezTo>
                  <a:cubicBezTo>
                    <a:pt x="11740" y="2346"/>
                    <a:pt x="11585" y="2096"/>
                    <a:pt x="11525" y="1834"/>
                  </a:cubicBezTo>
                  <a:cubicBezTo>
                    <a:pt x="11490" y="1715"/>
                    <a:pt x="11454" y="1584"/>
                    <a:pt x="11430" y="1453"/>
                  </a:cubicBezTo>
                  <a:close/>
                  <a:moveTo>
                    <a:pt x="14550" y="1429"/>
                  </a:moveTo>
                  <a:cubicBezTo>
                    <a:pt x="13430" y="2643"/>
                    <a:pt x="12121" y="3679"/>
                    <a:pt x="10597" y="4286"/>
                  </a:cubicBezTo>
                  <a:cubicBezTo>
                    <a:pt x="10454" y="3810"/>
                    <a:pt x="10204" y="3358"/>
                    <a:pt x="10061" y="2881"/>
                  </a:cubicBezTo>
                  <a:cubicBezTo>
                    <a:pt x="9978" y="2655"/>
                    <a:pt x="9918" y="2417"/>
                    <a:pt x="9870" y="2191"/>
                  </a:cubicBezTo>
                  <a:lnTo>
                    <a:pt x="9668" y="2286"/>
                  </a:lnTo>
                  <a:cubicBezTo>
                    <a:pt x="9763" y="3048"/>
                    <a:pt x="9989" y="3810"/>
                    <a:pt x="10430" y="4346"/>
                  </a:cubicBezTo>
                  <a:lnTo>
                    <a:pt x="10382" y="4370"/>
                  </a:lnTo>
                  <a:cubicBezTo>
                    <a:pt x="10338" y="4392"/>
                    <a:pt x="10355" y="4454"/>
                    <a:pt x="10396" y="4454"/>
                  </a:cubicBezTo>
                  <a:cubicBezTo>
                    <a:pt x="10399" y="4454"/>
                    <a:pt x="10403" y="4454"/>
                    <a:pt x="10406" y="4453"/>
                  </a:cubicBezTo>
                  <a:cubicBezTo>
                    <a:pt x="11537" y="4286"/>
                    <a:pt x="12573" y="3453"/>
                    <a:pt x="13418" y="2727"/>
                  </a:cubicBezTo>
                  <a:cubicBezTo>
                    <a:pt x="13823" y="2381"/>
                    <a:pt x="14204" y="2000"/>
                    <a:pt x="14561" y="1607"/>
                  </a:cubicBezTo>
                  <a:cubicBezTo>
                    <a:pt x="14561" y="1548"/>
                    <a:pt x="14550" y="1488"/>
                    <a:pt x="14550" y="1429"/>
                  </a:cubicBezTo>
                  <a:close/>
                  <a:moveTo>
                    <a:pt x="14716" y="3084"/>
                  </a:moveTo>
                  <a:cubicBezTo>
                    <a:pt x="14133" y="3679"/>
                    <a:pt x="13514" y="4239"/>
                    <a:pt x="12871" y="4751"/>
                  </a:cubicBezTo>
                  <a:cubicBezTo>
                    <a:pt x="12573" y="4989"/>
                    <a:pt x="10490" y="6584"/>
                    <a:pt x="9608" y="6810"/>
                  </a:cubicBezTo>
                  <a:cubicBezTo>
                    <a:pt x="8882" y="5727"/>
                    <a:pt x="8192" y="4667"/>
                    <a:pt x="7680" y="3489"/>
                  </a:cubicBezTo>
                  <a:lnTo>
                    <a:pt x="7525" y="3596"/>
                  </a:lnTo>
                  <a:cubicBezTo>
                    <a:pt x="7952" y="4760"/>
                    <a:pt x="8522" y="5888"/>
                    <a:pt x="9317" y="6827"/>
                  </a:cubicBezTo>
                  <a:lnTo>
                    <a:pt x="9317" y="6827"/>
                  </a:lnTo>
                  <a:cubicBezTo>
                    <a:pt x="9287" y="6814"/>
                    <a:pt x="9259" y="6793"/>
                    <a:pt x="9239" y="6763"/>
                  </a:cubicBezTo>
                  <a:cubicBezTo>
                    <a:pt x="9235" y="6746"/>
                    <a:pt x="9224" y="6740"/>
                    <a:pt x="9212" y="6740"/>
                  </a:cubicBezTo>
                  <a:cubicBezTo>
                    <a:pt x="9189" y="6740"/>
                    <a:pt x="9164" y="6763"/>
                    <a:pt x="9180" y="6787"/>
                  </a:cubicBezTo>
                  <a:cubicBezTo>
                    <a:pt x="9243" y="6940"/>
                    <a:pt x="9372" y="7003"/>
                    <a:pt x="9542" y="7003"/>
                  </a:cubicBezTo>
                  <a:cubicBezTo>
                    <a:pt x="10270" y="7003"/>
                    <a:pt x="11755" y="5842"/>
                    <a:pt x="12073" y="5620"/>
                  </a:cubicBezTo>
                  <a:cubicBezTo>
                    <a:pt x="13037" y="4977"/>
                    <a:pt x="13930" y="4239"/>
                    <a:pt x="14752" y="3441"/>
                  </a:cubicBezTo>
                  <a:cubicBezTo>
                    <a:pt x="14740" y="3322"/>
                    <a:pt x="14728" y="3203"/>
                    <a:pt x="14716" y="3084"/>
                  </a:cubicBezTo>
                  <a:close/>
                  <a:moveTo>
                    <a:pt x="5668" y="5286"/>
                  </a:moveTo>
                  <a:lnTo>
                    <a:pt x="5548" y="5405"/>
                  </a:lnTo>
                  <a:cubicBezTo>
                    <a:pt x="6084" y="6977"/>
                    <a:pt x="7025" y="8382"/>
                    <a:pt x="8263" y="9489"/>
                  </a:cubicBezTo>
                  <a:lnTo>
                    <a:pt x="8275" y="9489"/>
                  </a:lnTo>
                  <a:cubicBezTo>
                    <a:pt x="8275" y="9501"/>
                    <a:pt x="8287" y="9525"/>
                    <a:pt x="8311" y="9525"/>
                  </a:cubicBezTo>
                  <a:lnTo>
                    <a:pt x="8335" y="9549"/>
                  </a:lnTo>
                  <a:cubicBezTo>
                    <a:pt x="8352" y="9566"/>
                    <a:pt x="8374" y="9574"/>
                    <a:pt x="8397" y="9574"/>
                  </a:cubicBezTo>
                  <a:cubicBezTo>
                    <a:pt x="8437" y="9574"/>
                    <a:pt x="8479" y="9551"/>
                    <a:pt x="8501" y="9513"/>
                  </a:cubicBezTo>
                  <a:cubicBezTo>
                    <a:pt x="11109" y="9430"/>
                    <a:pt x="13311" y="7775"/>
                    <a:pt x="14990" y="5798"/>
                  </a:cubicBezTo>
                  <a:cubicBezTo>
                    <a:pt x="14978" y="5667"/>
                    <a:pt x="14966" y="5536"/>
                    <a:pt x="14954" y="5417"/>
                  </a:cubicBezTo>
                  <a:cubicBezTo>
                    <a:pt x="14300" y="6191"/>
                    <a:pt x="13633" y="6965"/>
                    <a:pt x="12823" y="7620"/>
                  </a:cubicBezTo>
                  <a:cubicBezTo>
                    <a:pt x="11609" y="8596"/>
                    <a:pt x="10109" y="9346"/>
                    <a:pt x="8525" y="9442"/>
                  </a:cubicBezTo>
                  <a:cubicBezTo>
                    <a:pt x="8513" y="9406"/>
                    <a:pt x="8501" y="9370"/>
                    <a:pt x="8477" y="9346"/>
                  </a:cubicBezTo>
                  <a:cubicBezTo>
                    <a:pt x="7227" y="8239"/>
                    <a:pt x="6263" y="6846"/>
                    <a:pt x="5668" y="5286"/>
                  </a:cubicBezTo>
                  <a:close/>
                  <a:moveTo>
                    <a:pt x="3882" y="7489"/>
                  </a:moveTo>
                  <a:lnTo>
                    <a:pt x="3798" y="7596"/>
                  </a:lnTo>
                  <a:cubicBezTo>
                    <a:pt x="4584" y="9430"/>
                    <a:pt x="5656" y="11275"/>
                    <a:pt x="7370" y="12299"/>
                  </a:cubicBezTo>
                  <a:cubicBezTo>
                    <a:pt x="7370" y="12311"/>
                    <a:pt x="7382" y="12323"/>
                    <a:pt x="7394" y="12323"/>
                  </a:cubicBezTo>
                  <a:lnTo>
                    <a:pt x="7406" y="12323"/>
                  </a:lnTo>
                  <a:lnTo>
                    <a:pt x="7489" y="12371"/>
                  </a:lnTo>
                  <a:cubicBezTo>
                    <a:pt x="7502" y="12379"/>
                    <a:pt x="7516" y="12383"/>
                    <a:pt x="7529" y="12383"/>
                  </a:cubicBezTo>
                  <a:cubicBezTo>
                    <a:pt x="7554" y="12383"/>
                    <a:pt x="7577" y="12370"/>
                    <a:pt x="7584" y="12347"/>
                  </a:cubicBezTo>
                  <a:cubicBezTo>
                    <a:pt x="7726" y="12362"/>
                    <a:pt x="7868" y="12369"/>
                    <a:pt x="8008" y="12369"/>
                  </a:cubicBezTo>
                  <a:cubicBezTo>
                    <a:pt x="9783" y="12369"/>
                    <a:pt x="11409" y="11231"/>
                    <a:pt x="12799" y="10216"/>
                  </a:cubicBezTo>
                  <a:cubicBezTo>
                    <a:pt x="13657" y="9596"/>
                    <a:pt x="14466" y="8918"/>
                    <a:pt x="15216" y="8192"/>
                  </a:cubicBezTo>
                  <a:cubicBezTo>
                    <a:pt x="15216" y="8096"/>
                    <a:pt x="15204" y="8001"/>
                    <a:pt x="15193" y="7918"/>
                  </a:cubicBezTo>
                  <a:cubicBezTo>
                    <a:pt x="14538" y="8561"/>
                    <a:pt x="13835" y="9168"/>
                    <a:pt x="13097" y="9739"/>
                  </a:cubicBezTo>
                  <a:cubicBezTo>
                    <a:pt x="11598" y="10892"/>
                    <a:pt x="9754" y="12268"/>
                    <a:pt x="7769" y="12268"/>
                  </a:cubicBezTo>
                  <a:cubicBezTo>
                    <a:pt x="7704" y="12268"/>
                    <a:pt x="7638" y="12266"/>
                    <a:pt x="7573" y="12263"/>
                  </a:cubicBezTo>
                  <a:cubicBezTo>
                    <a:pt x="7573" y="12252"/>
                    <a:pt x="7573" y="12252"/>
                    <a:pt x="7561" y="12252"/>
                  </a:cubicBezTo>
                  <a:cubicBezTo>
                    <a:pt x="6560" y="11466"/>
                    <a:pt x="5715" y="10644"/>
                    <a:pt x="5013" y="9573"/>
                  </a:cubicBezTo>
                  <a:cubicBezTo>
                    <a:pt x="4584" y="8906"/>
                    <a:pt x="4203" y="8203"/>
                    <a:pt x="3882" y="7489"/>
                  </a:cubicBezTo>
                  <a:close/>
                  <a:moveTo>
                    <a:pt x="2203" y="10299"/>
                  </a:moveTo>
                  <a:cubicBezTo>
                    <a:pt x="2179" y="10347"/>
                    <a:pt x="2155" y="10382"/>
                    <a:pt x="2131" y="10430"/>
                  </a:cubicBezTo>
                  <a:cubicBezTo>
                    <a:pt x="2584" y="11168"/>
                    <a:pt x="3108" y="11859"/>
                    <a:pt x="3715" y="12478"/>
                  </a:cubicBezTo>
                  <a:cubicBezTo>
                    <a:pt x="4608" y="13418"/>
                    <a:pt x="5751" y="14418"/>
                    <a:pt x="6977" y="14871"/>
                  </a:cubicBezTo>
                  <a:cubicBezTo>
                    <a:pt x="6983" y="14877"/>
                    <a:pt x="6989" y="14880"/>
                    <a:pt x="6997" y="14880"/>
                  </a:cubicBezTo>
                  <a:cubicBezTo>
                    <a:pt x="7004" y="14880"/>
                    <a:pt x="7013" y="14877"/>
                    <a:pt x="7025" y="14871"/>
                  </a:cubicBezTo>
                  <a:cubicBezTo>
                    <a:pt x="7430" y="15005"/>
                    <a:pt x="7848" y="15064"/>
                    <a:pt x="8273" y="15064"/>
                  </a:cubicBezTo>
                  <a:cubicBezTo>
                    <a:pt x="10071" y="15064"/>
                    <a:pt x="11974" y="14005"/>
                    <a:pt x="13371" y="13109"/>
                  </a:cubicBezTo>
                  <a:cubicBezTo>
                    <a:pt x="14121" y="12633"/>
                    <a:pt x="14835" y="12097"/>
                    <a:pt x="15514" y="11513"/>
                  </a:cubicBezTo>
                  <a:cubicBezTo>
                    <a:pt x="15502" y="11406"/>
                    <a:pt x="15490" y="11299"/>
                    <a:pt x="15490" y="11192"/>
                  </a:cubicBezTo>
                  <a:cubicBezTo>
                    <a:pt x="14883" y="11751"/>
                    <a:pt x="14240" y="12263"/>
                    <a:pt x="13549" y="12716"/>
                  </a:cubicBezTo>
                  <a:cubicBezTo>
                    <a:pt x="12585" y="13371"/>
                    <a:pt x="11561" y="13918"/>
                    <a:pt x="10490" y="14371"/>
                  </a:cubicBezTo>
                  <a:cubicBezTo>
                    <a:pt x="9621" y="14702"/>
                    <a:pt x="8787" y="14825"/>
                    <a:pt x="7915" y="14825"/>
                  </a:cubicBezTo>
                  <a:cubicBezTo>
                    <a:pt x="7627" y="14825"/>
                    <a:pt x="7335" y="14811"/>
                    <a:pt x="7037" y="14788"/>
                  </a:cubicBezTo>
                  <a:cubicBezTo>
                    <a:pt x="7037" y="14788"/>
                    <a:pt x="7025" y="14776"/>
                    <a:pt x="7025" y="14776"/>
                  </a:cubicBezTo>
                  <a:cubicBezTo>
                    <a:pt x="5870" y="13990"/>
                    <a:pt x="4751" y="13335"/>
                    <a:pt x="3763" y="12311"/>
                  </a:cubicBezTo>
                  <a:cubicBezTo>
                    <a:pt x="3179" y="11692"/>
                    <a:pt x="2655" y="11025"/>
                    <a:pt x="2203" y="10299"/>
                  </a:cubicBezTo>
                  <a:close/>
                  <a:moveTo>
                    <a:pt x="941" y="13525"/>
                  </a:moveTo>
                  <a:cubicBezTo>
                    <a:pt x="929" y="13573"/>
                    <a:pt x="917" y="13633"/>
                    <a:pt x="893" y="13680"/>
                  </a:cubicBezTo>
                  <a:cubicBezTo>
                    <a:pt x="2179" y="15681"/>
                    <a:pt x="4322" y="17002"/>
                    <a:pt x="6489" y="18038"/>
                  </a:cubicBezTo>
                  <a:lnTo>
                    <a:pt x="6501" y="18038"/>
                  </a:lnTo>
                  <a:cubicBezTo>
                    <a:pt x="6513" y="18044"/>
                    <a:pt x="6524" y="18046"/>
                    <a:pt x="6535" y="18046"/>
                  </a:cubicBezTo>
                  <a:cubicBezTo>
                    <a:pt x="6611" y="18046"/>
                    <a:pt x="6654" y="17913"/>
                    <a:pt x="6560" y="17871"/>
                  </a:cubicBezTo>
                  <a:cubicBezTo>
                    <a:pt x="4429" y="16859"/>
                    <a:pt x="2262" y="15514"/>
                    <a:pt x="941" y="13525"/>
                  </a:cubicBezTo>
                  <a:close/>
                  <a:moveTo>
                    <a:pt x="15669" y="13287"/>
                  </a:moveTo>
                  <a:cubicBezTo>
                    <a:pt x="14776" y="14240"/>
                    <a:pt x="13788" y="15109"/>
                    <a:pt x="12716" y="15859"/>
                  </a:cubicBezTo>
                  <a:cubicBezTo>
                    <a:pt x="10775" y="17169"/>
                    <a:pt x="8573" y="17990"/>
                    <a:pt x="6227" y="18086"/>
                  </a:cubicBezTo>
                  <a:lnTo>
                    <a:pt x="6227" y="18074"/>
                  </a:lnTo>
                  <a:cubicBezTo>
                    <a:pt x="6179" y="18074"/>
                    <a:pt x="6179" y="18157"/>
                    <a:pt x="6227" y="18157"/>
                  </a:cubicBezTo>
                  <a:cubicBezTo>
                    <a:pt x="6320" y="18160"/>
                    <a:pt x="6412" y="18161"/>
                    <a:pt x="6505" y="18161"/>
                  </a:cubicBezTo>
                  <a:cubicBezTo>
                    <a:pt x="9975" y="18161"/>
                    <a:pt x="13269" y="16220"/>
                    <a:pt x="15704" y="13692"/>
                  </a:cubicBezTo>
                  <a:cubicBezTo>
                    <a:pt x="15693" y="13549"/>
                    <a:pt x="15681" y="13418"/>
                    <a:pt x="15669" y="13287"/>
                  </a:cubicBezTo>
                  <a:close/>
                  <a:moveTo>
                    <a:pt x="15907" y="16085"/>
                  </a:moveTo>
                  <a:cubicBezTo>
                    <a:pt x="15097" y="16943"/>
                    <a:pt x="14204" y="17728"/>
                    <a:pt x="13252" y="18431"/>
                  </a:cubicBezTo>
                  <a:cubicBezTo>
                    <a:pt x="12240" y="19193"/>
                    <a:pt x="11204" y="19955"/>
                    <a:pt x="10061" y="20491"/>
                  </a:cubicBezTo>
                  <a:cubicBezTo>
                    <a:pt x="8870" y="21050"/>
                    <a:pt x="7656" y="21241"/>
                    <a:pt x="6370" y="21253"/>
                  </a:cubicBezTo>
                  <a:cubicBezTo>
                    <a:pt x="6358" y="21205"/>
                    <a:pt x="6334" y="21181"/>
                    <a:pt x="6299" y="21169"/>
                  </a:cubicBezTo>
                  <a:cubicBezTo>
                    <a:pt x="3810" y="20348"/>
                    <a:pt x="1679" y="18705"/>
                    <a:pt x="262" y="16502"/>
                  </a:cubicBezTo>
                  <a:cubicBezTo>
                    <a:pt x="250" y="16573"/>
                    <a:pt x="238" y="16633"/>
                    <a:pt x="226" y="16704"/>
                  </a:cubicBezTo>
                  <a:cubicBezTo>
                    <a:pt x="1548" y="18788"/>
                    <a:pt x="3524" y="20395"/>
                    <a:pt x="5846" y="21265"/>
                  </a:cubicBezTo>
                  <a:cubicBezTo>
                    <a:pt x="5834" y="21276"/>
                    <a:pt x="5846" y="21300"/>
                    <a:pt x="5858" y="21300"/>
                  </a:cubicBezTo>
                  <a:cubicBezTo>
                    <a:pt x="5870" y="21300"/>
                    <a:pt x="5941" y="21312"/>
                    <a:pt x="5977" y="21312"/>
                  </a:cubicBezTo>
                  <a:cubicBezTo>
                    <a:pt x="6060" y="21336"/>
                    <a:pt x="6132" y="21372"/>
                    <a:pt x="6203" y="21396"/>
                  </a:cubicBezTo>
                  <a:cubicBezTo>
                    <a:pt x="6219" y="21402"/>
                    <a:pt x="6235" y="21405"/>
                    <a:pt x="6251" y="21405"/>
                  </a:cubicBezTo>
                  <a:cubicBezTo>
                    <a:pt x="6293" y="21405"/>
                    <a:pt x="6332" y="21383"/>
                    <a:pt x="6358" y="21348"/>
                  </a:cubicBezTo>
                  <a:cubicBezTo>
                    <a:pt x="6553" y="21362"/>
                    <a:pt x="6748" y="21370"/>
                    <a:pt x="6943" y="21370"/>
                  </a:cubicBezTo>
                  <a:cubicBezTo>
                    <a:pt x="7865" y="21370"/>
                    <a:pt x="8779" y="21206"/>
                    <a:pt x="9644" y="20872"/>
                  </a:cubicBezTo>
                  <a:cubicBezTo>
                    <a:pt x="10918" y="20383"/>
                    <a:pt x="12049" y="19621"/>
                    <a:pt x="13133" y="18812"/>
                  </a:cubicBezTo>
                  <a:cubicBezTo>
                    <a:pt x="14133" y="18109"/>
                    <a:pt x="15073" y="17312"/>
                    <a:pt x="15943" y="16443"/>
                  </a:cubicBezTo>
                  <a:cubicBezTo>
                    <a:pt x="15931" y="16323"/>
                    <a:pt x="15919" y="16204"/>
                    <a:pt x="15907" y="16085"/>
                  </a:cubicBezTo>
                  <a:close/>
                  <a:moveTo>
                    <a:pt x="16169" y="19550"/>
                  </a:moveTo>
                  <a:lnTo>
                    <a:pt x="16133" y="19574"/>
                  </a:lnTo>
                  <a:cubicBezTo>
                    <a:pt x="15288" y="20348"/>
                    <a:pt x="14383" y="21050"/>
                    <a:pt x="13418" y="21681"/>
                  </a:cubicBezTo>
                  <a:cubicBezTo>
                    <a:pt x="12335" y="22419"/>
                    <a:pt x="11252" y="23181"/>
                    <a:pt x="9978" y="23574"/>
                  </a:cubicBezTo>
                  <a:cubicBezTo>
                    <a:pt x="8799" y="23943"/>
                    <a:pt x="7584" y="24027"/>
                    <a:pt x="6358" y="24086"/>
                  </a:cubicBezTo>
                  <a:cubicBezTo>
                    <a:pt x="6346" y="24074"/>
                    <a:pt x="6322" y="24063"/>
                    <a:pt x="6310" y="24063"/>
                  </a:cubicBezTo>
                  <a:cubicBezTo>
                    <a:pt x="3810" y="23598"/>
                    <a:pt x="1560" y="22241"/>
                    <a:pt x="0" y="20229"/>
                  </a:cubicBezTo>
                  <a:lnTo>
                    <a:pt x="0" y="20383"/>
                  </a:lnTo>
                  <a:cubicBezTo>
                    <a:pt x="1417" y="22277"/>
                    <a:pt x="3465" y="23598"/>
                    <a:pt x="5763" y="24134"/>
                  </a:cubicBezTo>
                  <a:lnTo>
                    <a:pt x="5775" y="24122"/>
                  </a:lnTo>
                  <a:lnTo>
                    <a:pt x="5775" y="24122"/>
                  </a:lnTo>
                  <a:cubicBezTo>
                    <a:pt x="5763" y="24146"/>
                    <a:pt x="5775" y="24182"/>
                    <a:pt x="5798" y="24182"/>
                  </a:cubicBezTo>
                  <a:lnTo>
                    <a:pt x="6108" y="24182"/>
                  </a:lnTo>
                  <a:cubicBezTo>
                    <a:pt x="6168" y="24193"/>
                    <a:pt x="6227" y="24205"/>
                    <a:pt x="6287" y="24217"/>
                  </a:cubicBezTo>
                  <a:cubicBezTo>
                    <a:pt x="6296" y="24220"/>
                    <a:pt x="6305" y="24222"/>
                    <a:pt x="6313" y="24222"/>
                  </a:cubicBezTo>
                  <a:cubicBezTo>
                    <a:pt x="6335" y="24222"/>
                    <a:pt x="6353" y="24211"/>
                    <a:pt x="6370" y="24193"/>
                  </a:cubicBezTo>
                  <a:cubicBezTo>
                    <a:pt x="6459" y="24195"/>
                    <a:pt x="6549" y="24196"/>
                    <a:pt x="6638" y="24196"/>
                  </a:cubicBezTo>
                  <a:cubicBezTo>
                    <a:pt x="7716" y="24196"/>
                    <a:pt x="8790" y="24063"/>
                    <a:pt x="9835" y="23789"/>
                  </a:cubicBezTo>
                  <a:cubicBezTo>
                    <a:pt x="11156" y="23431"/>
                    <a:pt x="12275" y="22681"/>
                    <a:pt x="13407" y="21955"/>
                  </a:cubicBezTo>
                  <a:cubicBezTo>
                    <a:pt x="14383" y="21348"/>
                    <a:pt x="15312" y="20669"/>
                    <a:pt x="16181" y="19919"/>
                  </a:cubicBezTo>
                  <a:cubicBezTo>
                    <a:pt x="16181" y="19800"/>
                    <a:pt x="16169" y="19669"/>
                    <a:pt x="16169" y="19550"/>
                  </a:cubicBezTo>
                  <a:close/>
                  <a:moveTo>
                    <a:pt x="16145" y="22658"/>
                  </a:moveTo>
                  <a:cubicBezTo>
                    <a:pt x="15121" y="23610"/>
                    <a:pt x="13978" y="24432"/>
                    <a:pt x="12764" y="25122"/>
                  </a:cubicBezTo>
                  <a:cubicBezTo>
                    <a:pt x="10763" y="26241"/>
                    <a:pt x="8644" y="26837"/>
                    <a:pt x="6418" y="27289"/>
                  </a:cubicBezTo>
                  <a:cubicBezTo>
                    <a:pt x="6394" y="27265"/>
                    <a:pt x="6370" y="27265"/>
                    <a:pt x="6346" y="27265"/>
                  </a:cubicBezTo>
                  <a:cubicBezTo>
                    <a:pt x="4144" y="26980"/>
                    <a:pt x="2108" y="26194"/>
                    <a:pt x="429" y="24825"/>
                  </a:cubicBezTo>
                  <a:lnTo>
                    <a:pt x="429" y="24825"/>
                  </a:lnTo>
                  <a:lnTo>
                    <a:pt x="464" y="25015"/>
                  </a:lnTo>
                  <a:cubicBezTo>
                    <a:pt x="2108" y="26420"/>
                    <a:pt x="4179" y="27361"/>
                    <a:pt x="6322" y="27515"/>
                  </a:cubicBezTo>
                  <a:cubicBezTo>
                    <a:pt x="6394" y="27515"/>
                    <a:pt x="6453" y="27456"/>
                    <a:pt x="6453" y="27384"/>
                  </a:cubicBezTo>
                  <a:cubicBezTo>
                    <a:pt x="8751" y="27218"/>
                    <a:pt x="11049" y="26360"/>
                    <a:pt x="13037" y="25253"/>
                  </a:cubicBezTo>
                  <a:cubicBezTo>
                    <a:pt x="14133" y="24646"/>
                    <a:pt x="15157" y="23932"/>
                    <a:pt x="16109" y="23122"/>
                  </a:cubicBezTo>
                  <a:cubicBezTo>
                    <a:pt x="16121" y="22967"/>
                    <a:pt x="16133" y="22812"/>
                    <a:pt x="16145" y="22658"/>
                  </a:cubicBezTo>
                  <a:close/>
                  <a:moveTo>
                    <a:pt x="15502" y="26980"/>
                  </a:moveTo>
                  <a:lnTo>
                    <a:pt x="15502" y="26980"/>
                  </a:lnTo>
                  <a:cubicBezTo>
                    <a:pt x="14752" y="27587"/>
                    <a:pt x="13942" y="28123"/>
                    <a:pt x="13073" y="28563"/>
                  </a:cubicBezTo>
                  <a:lnTo>
                    <a:pt x="13085" y="28563"/>
                  </a:lnTo>
                  <a:cubicBezTo>
                    <a:pt x="11265" y="29542"/>
                    <a:pt x="9342" y="30307"/>
                    <a:pt x="7284" y="30307"/>
                  </a:cubicBezTo>
                  <a:cubicBezTo>
                    <a:pt x="7013" y="30307"/>
                    <a:pt x="6740" y="30293"/>
                    <a:pt x="6465" y="30266"/>
                  </a:cubicBezTo>
                  <a:cubicBezTo>
                    <a:pt x="6461" y="30263"/>
                    <a:pt x="6456" y="30262"/>
                    <a:pt x="6452" y="30262"/>
                  </a:cubicBezTo>
                  <a:cubicBezTo>
                    <a:pt x="6433" y="30262"/>
                    <a:pt x="6418" y="30282"/>
                    <a:pt x="6418" y="30301"/>
                  </a:cubicBezTo>
                  <a:cubicBezTo>
                    <a:pt x="4644" y="30170"/>
                    <a:pt x="2917" y="29611"/>
                    <a:pt x="1393" y="28682"/>
                  </a:cubicBezTo>
                  <a:lnTo>
                    <a:pt x="1393" y="28682"/>
                  </a:lnTo>
                  <a:cubicBezTo>
                    <a:pt x="1417" y="28765"/>
                    <a:pt x="1453" y="28861"/>
                    <a:pt x="1477" y="28956"/>
                  </a:cubicBezTo>
                  <a:cubicBezTo>
                    <a:pt x="3036" y="29932"/>
                    <a:pt x="4846" y="30468"/>
                    <a:pt x="6691" y="30504"/>
                  </a:cubicBezTo>
                  <a:cubicBezTo>
                    <a:pt x="6751" y="30492"/>
                    <a:pt x="6787" y="30456"/>
                    <a:pt x="6787" y="30409"/>
                  </a:cubicBezTo>
                  <a:cubicBezTo>
                    <a:pt x="7103" y="30457"/>
                    <a:pt x="7420" y="30480"/>
                    <a:pt x="7736" y="30480"/>
                  </a:cubicBezTo>
                  <a:cubicBezTo>
                    <a:pt x="9744" y="30480"/>
                    <a:pt x="11737" y="29570"/>
                    <a:pt x="13454" y="28634"/>
                  </a:cubicBezTo>
                  <a:cubicBezTo>
                    <a:pt x="14133" y="28265"/>
                    <a:pt x="14788" y="27849"/>
                    <a:pt x="15407" y="27384"/>
                  </a:cubicBezTo>
                  <a:cubicBezTo>
                    <a:pt x="15443" y="27253"/>
                    <a:pt x="15466" y="27111"/>
                    <a:pt x="15502" y="26980"/>
                  </a:cubicBezTo>
                  <a:close/>
                  <a:moveTo>
                    <a:pt x="14466" y="30242"/>
                  </a:moveTo>
                  <a:lnTo>
                    <a:pt x="14466" y="30242"/>
                  </a:lnTo>
                  <a:cubicBezTo>
                    <a:pt x="13942" y="30694"/>
                    <a:pt x="13407" y="31135"/>
                    <a:pt x="12847" y="31540"/>
                  </a:cubicBezTo>
                  <a:cubicBezTo>
                    <a:pt x="11990" y="32183"/>
                    <a:pt x="11002" y="32635"/>
                    <a:pt x="9966" y="32897"/>
                  </a:cubicBezTo>
                  <a:cubicBezTo>
                    <a:pt x="9478" y="32992"/>
                    <a:pt x="8989" y="33076"/>
                    <a:pt x="8501" y="33135"/>
                  </a:cubicBezTo>
                  <a:cubicBezTo>
                    <a:pt x="8238" y="33170"/>
                    <a:pt x="7762" y="33289"/>
                    <a:pt x="7350" y="33289"/>
                  </a:cubicBezTo>
                  <a:cubicBezTo>
                    <a:pt x="7054" y="33289"/>
                    <a:pt x="6792" y="33227"/>
                    <a:pt x="6668" y="33028"/>
                  </a:cubicBezTo>
                  <a:cubicBezTo>
                    <a:pt x="6661" y="33018"/>
                    <a:pt x="6650" y="33013"/>
                    <a:pt x="6639" y="33013"/>
                  </a:cubicBezTo>
                  <a:cubicBezTo>
                    <a:pt x="6611" y="33013"/>
                    <a:pt x="6579" y="33041"/>
                    <a:pt x="6596" y="33076"/>
                  </a:cubicBezTo>
                  <a:cubicBezTo>
                    <a:pt x="6700" y="33248"/>
                    <a:pt x="6882" y="33365"/>
                    <a:pt x="7088" y="33373"/>
                  </a:cubicBezTo>
                  <a:lnTo>
                    <a:pt x="7088" y="33373"/>
                  </a:lnTo>
                  <a:cubicBezTo>
                    <a:pt x="5726" y="33348"/>
                    <a:pt x="4459" y="33192"/>
                    <a:pt x="3179" y="32659"/>
                  </a:cubicBezTo>
                  <a:cubicBezTo>
                    <a:pt x="3131" y="32647"/>
                    <a:pt x="3084" y="32623"/>
                    <a:pt x="3036" y="32599"/>
                  </a:cubicBezTo>
                  <a:lnTo>
                    <a:pt x="3036" y="32599"/>
                  </a:lnTo>
                  <a:cubicBezTo>
                    <a:pt x="3084" y="32671"/>
                    <a:pt x="3120" y="32754"/>
                    <a:pt x="3167" y="32837"/>
                  </a:cubicBezTo>
                  <a:cubicBezTo>
                    <a:pt x="4247" y="33313"/>
                    <a:pt x="5410" y="33558"/>
                    <a:pt x="6580" y="33558"/>
                  </a:cubicBezTo>
                  <a:cubicBezTo>
                    <a:pt x="6815" y="33558"/>
                    <a:pt x="7051" y="33548"/>
                    <a:pt x="7287" y="33528"/>
                  </a:cubicBezTo>
                  <a:cubicBezTo>
                    <a:pt x="7358" y="33516"/>
                    <a:pt x="7382" y="33421"/>
                    <a:pt x="7322" y="33385"/>
                  </a:cubicBezTo>
                  <a:cubicBezTo>
                    <a:pt x="7799" y="33385"/>
                    <a:pt x="8275" y="33337"/>
                    <a:pt x="8751" y="33266"/>
                  </a:cubicBezTo>
                  <a:cubicBezTo>
                    <a:pt x="9954" y="33135"/>
                    <a:pt x="11109" y="32837"/>
                    <a:pt x="12168" y="32218"/>
                  </a:cubicBezTo>
                  <a:cubicBezTo>
                    <a:pt x="12907" y="31766"/>
                    <a:pt x="13621" y="31254"/>
                    <a:pt x="14276" y="30694"/>
                  </a:cubicBezTo>
                  <a:cubicBezTo>
                    <a:pt x="14347" y="30551"/>
                    <a:pt x="14407" y="30397"/>
                    <a:pt x="14466" y="30242"/>
                  </a:cubicBezTo>
                  <a:close/>
                  <a:moveTo>
                    <a:pt x="12359" y="34338"/>
                  </a:moveTo>
                  <a:lnTo>
                    <a:pt x="12359" y="34338"/>
                  </a:lnTo>
                  <a:cubicBezTo>
                    <a:pt x="12311" y="34361"/>
                    <a:pt x="12275" y="34397"/>
                    <a:pt x="12228" y="34421"/>
                  </a:cubicBezTo>
                  <a:cubicBezTo>
                    <a:pt x="10993" y="35177"/>
                    <a:pt x="9582" y="35570"/>
                    <a:pt x="8140" y="35570"/>
                  </a:cubicBezTo>
                  <a:cubicBezTo>
                    <a:pt x="8039" y="35570"/>
                    <a:pt x="7937" y="35568"/>
                    <a:pt x="7834" y="35564"/>
                  </a:cubicBezTo>
                  <a:cubicBezTo>
                    <a:pt x="7823" y="35552"/>
                    <a:pt x="7811" y="35540"/>
                    <a:pt x="7787" y="35540"/>
                  </a:cubicBezTo>
                  <a:cubicBezTo>
                    <a:pt x="7263" y="35469"/>
                    <a:pt x="6715" y="35504"/>
                    <a:pt x="6179" y="35445"/>
                  </a:cubicBezTo>
                  <a:cubicBezTo>
                    <a:pt x="5691" y="35385"/>
                    <a:pt x="5203" y="35290"/>
                    <a:pt x="4739" y="35171"/>
                  </a:cubicBezTo>
                  <a:lnTo>
                    <a:pt x="4739" y="35171"/>
                  </a:lnTo>
                  <a:cubicBezTo>
                    <a:pt x="4775" y="35231"/>
                    <a:pt x="4822" y="35290"/>
                    <a:pt x="4870" y="35338"/>
                  </a:cubicBezTo>
                  <a:cubicBezTo>
                    <a:pt x="5614" y="35541"/>
                    <a:pt x="6445" y="35712"/>
                    <a:pt x="7222" y="35712"/>
                  </a:cubicBezTo>
                  <a:cubicBezTo>
                    <a:pt x="7402" y="35712"/>
                    <a:pt x="7579" y="35703"/>
                    <a:pt x="7751" y="35683"/>
                  </a:cubicBezTo>
                  <a:cubicBezTo>
                    <a:pt x="8027" y="35725"/>
                    <a:pt x="8303" y="35745"/>
                    <a:pt x="8580" y="35745"/>
                  </a:cubicBezTo>
                  <a:cubicBezTo>
                    <a:pt x="9796" y="35745"/>
                    <a:pt x="11006" y="35360"/>
                    <a:pt x="12073" y="34778"/>
                  </a:cubicBezTo>
                  <a:cubicBezTo>
                    <a:pt x="12168" y="34635"/>
                    <a:pt x="12264" y="34480"/>
                    <a:pt x="12359" y="343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942" name="Google Shape;942;p9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 rot="1802387">
            <a:off x="7927279" y="-630483"/>
            <a:ext cx="3071170" cy="27474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dk2"/>
        </a:solidFill>
      </p:bgPr>
    </p:bg>
    <p:spTree>
      <p:nvGrpSpPr>
        <p:cNvPr id="943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4" name="Google Shape;944;p10"/>
          <p:cNvGrpSpPr/>
          <p:nvPr/>
        </p:nvGrpSpPr>
        <p:grpSpPr>
          <a:xfrm flipH="1" rot="-9838901">
            <a:off x="7225320" y="4037277"/>
            <a:ext cx="1715295" cy="1063395"/>
            <a:chOff x="4878775" y="470675"/>
            <a:chExt cx="2483350" cy="1539550"/>
          </a:xfrm>
        </p:grpSpPr>
        <p:sp>
          <p:nvSpPr>
            <p:cNvPr id="945" name="Google Shape;945;p10"/>
            <p:cNvSpPr/>
            <p:nvPr/>
          </p:nvSpPr>
          <p:spPr>
            <a:xfrm>
              <a:off x="5521650" y="763975"/>
              <a:ext cx="1840475" cy="652775"/>
            </a:xfrm>
            <a:custGeom>
              <a:rect b="b" l="l" r="r" t="t"/>
              <a:pathLst>
                <a:path extrusionOk="0" h="26111" w="73619">
                  <a:moveTo>
                    <a:pt x="73619" y="1"/>
                  </a:moveTo>
                  <a:cubicBezTo>
                    <a:pt x="62099" y="487"/>
                    <a:pt x="47266" y="2524"/>
                    <a:pt x="32858" y="8481"/>
                  </a:cubicBezTo>
                  <a:cubicBezTo>
                    <a:pt x="2827" y="20913"/>
                    <a:pt x="912" y="24591"/>
                    <a:pt x="912" y="24591"/>
                  </a:cubicBezTo>
                  <a:cubicBezTo>
                    <a:pt x="912" y="24591"/>
                    <a:pt x="0" y="26110"/>
                    <a:pt x="3526" y="23648"/>
                  </a:cubicBezTo>
                  <a:cubicBezTo>
                    <a:pt x="7083" y="21217"/>
                    <a:pt x="19545" y="15442"/>
                    <a:pt x="35411" y="9119"/>
                  </a:cubicBezTo>
                  <a:cubicBezTo>
                    <a:pt x="49606" y="3466"/>
                    <a:pt x="64378" y="1460"/>
                    <a:pt x="73619" y="1004"/>
                  </a:cubicBezTo>
                  <a:close/>
                </a:path>
              </a:pathLst>
            </a:custGeom>
            <a:solidFill>
              <a:srgbClr val="2D4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10"/>
            <p:cNvSpPr/>
            <p:nvPr/>
          </p:nvSpPr>
          <p:spPr>
            <a:xfrm>
              <a:off x="5234400" y="782225"/>
              <a:ext cx="784250" cy="379200"/>
            </a:xfrm>
            <a:custGeom>
              <a:rect b="b" l="l" r="r" t="t"/>
              <a:pathLst>
                <a:path extrusionOk="0" h="15168" w="31370">
                  <a:moveTo>
                    <a:pt x="31369" y="14256"/>
                  </a:moveTo>
                  <a:cubicBezTo>
                    <a:pt x="31369" y="14256"/>
                    <a:pt x="23253" y="8511"/>
                    <a:pt x="14986" y="4803"/>
                  </a:cubicBezTo>
                  <a:cubicBezTo>
                    <a:pt x="10183" y="2614"/>
                    <a:pt x="5168" y="1003"/>
                    <a:pt x="1" y="0"/>
                  </a:cubicBezTo>
                  <a:cubicBezTo>
                    <a:pt x="1" y="0"/>
                    <a:pt x="10822" y="5593"/>
                    <a:pt x="16232" y="9362"/>
                  </a:cubicBezTo>
                  <a:cubicBezTo>
                    <a:pt x="21673" y="13131"/>
                    <a:pt x="26810" y="15168"/>
                    <a:pt x="31369" y="1425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10"/>
            <p:cNvSpPr/>
            <p:nvPr/>
          </p:nvSpPr>
          <p:spPr>
            <a:xfrm>
              <a:off x="5429700" y="616550"/>
              <a:ext cx="794100" cy="466600"/>
            </a:xfrm>
            <a:custGeom>
              <a:rect b="b" l="l" r="r" t="t"/>
              <a:pathLst>
                <a:path extrusionOk="0" h="18664" w="31764">
                  <a:moveTo>
                    <a:pt x="31764" y="17144"/>
                  </a:moveTo>
                  <a:cubicBezTo>
                    <a:pt x="31764" y="17144"/>
                    <a:pt x="23588" y="8299"/>
                    <a:pt x="16080" y="4196"/>
                  </a:cubicBezTo>
                  <a:cubicBezTo>
                    <a:pt x="8542" y="62"/>
                    <a:pt x="0" y="1"/>
                    <a:pt x="0" y="1"/>
                  </a:cubicBezTo>
                  <a:cubicBezTo>
                    <a:pt x="0" y="1"/>
                    <a:pt x="11672" y="2980"/>
                    <a:pt x="16597" y="7600"/>
                  </a:cubicBezTo>
                  <a:cubicBezTo>
                    <a:pt x="21490" y="12220"/>
                    <a:pt x="27600" y="18664"/>
                    <a:pt x="31764" y="1714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10"/>
            <p:cNvSpPr/>
            <p:nvPr/>
          </p:nvSpPr>
          <p:spPr>
            <a:xfrm>
              <a:off x="4878775" y="1104400"/>
              <a:ext cx="787275" cy="218125"/>
            </a:xfrm>
            <a:custGeom>
              <a:rect b="b" l="l" r="r" t="t"/>
              <a:pathLst>
                <a:path extrusionOk="0" h="8725" w="31491">
                  <a:moveTo>
                    <a:pt x="31491" y="7813"/>
                  </a:moveTo>
                  <a:cubicBezTo>
                    <a:pt x="31491" y="7813"/>
                    <a:pt x="24864" y="2645"/>
                    <a:pt x="14712" y="1338"/>
                  </a:cubicBezTo>
                  <a:cubicBezTo>
                    <a:pt x="4560" y="1"/>
                    <a:pt x="1" y="1278"/>
                    <a:pt x="1" y="1278"/>
                  </a:cubicBezTo>
                  <a:cubicBezTo>
                    <a:pt x="1" y="1278"/>
                    <a:pt x="8967" y="1825"/>
                    <a:pt x="16901" y="4499"/>
                  </a:cubicBezTo>
                  <a:cubicBezTo>
                    <a:pt x="24803" y="7205"/>
                    <a:pt x="29484" y="8724"/>
                    <a:pt x="31491" y="781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10"/>
            <p:cNvSpPr/>
            <p:nvPr/>
          </p:nvSpPr>
          <p:spPr>
            <a:xfrm>
              <a:off x="5423625" y="1302750"/>
              <a:ext cx="354900" cy="619325"/>
            </a:xfrm>
            <a:custGeom>
              <a:rect b="b" l="l" r="r" t="t"/>
              <a:pathLst>
                <a:path extrusionOk="0" h="24773" w="14196">
                  <a:moveTo>
                    <a:pt x="9757" y="0"/>
                  </a:moveTo>
                  <a:cubicBezTo>
                    <a:pt x="9757" y="0"/>
                    <a:pt x="7356" y="3252"/>
                    <a:pt x="5076" y="9423"/>
                  </a:cubicBezTo>
                  <a:cubicBezTo>
                    <a:pt x="2797" y="15563"/>
                    <a:pt x="0" y="24773"/>
                    <a:pt x="0" y="24773"/>
                  </a:cubicBezTo>
                  <a:cubicBezTo>
                    <a:pt x="0" y="24773"/>
                    <a:pt x="14195" y="8724"/>
                    <a:pt x="9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10"/>
            <p:cNvSpPr/>
            <p:nvPr/>
          </p:nvSpPr>
          <p:spPr>
            <a:xfrm>
              <a:off x="4919377" y="1349839"/>
              <a:ext cx="660778" cy="403151"/>
            </a:xfrm>
            <a:custGeom>
              <a:rect b="b" l="l" r="r" t="t"/>
              <a:pathLst>
                <a:path extrusionOk="0" h="24257" w="39758">
                  <a:moveTo>
                    <a:pt x="39758" y="244"/>
                  </a:moveTo>
                  <a:cubicBezTo>
                    <a:pt x="39758" y="244"/>
                    <a:pt x="33284" y="1"/>
                    <a:pt x="23466" y="6566"/>
                  </a:cubicBezTo>
                  <a:cubicBezTo>
                    <a:pt x="13648" y="13132"/>
                    <a:pt x="0" y="24256"/>
                    <a:pt x="0" y="24256"/>
                  </a:cubicBezTo>
                  <a:cubicBezTo>
                    <a:pt x="0" y="24256"/>
                    <a:pt x="32250" y="10062"/>
                    <a:pt x="39758" y="24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10"/>
            <p:cNvSpPr/>
            <p:nvPr/>
          </p:nvSpPr>
          <p:spPr>
            <a:xfrm>
              <a:off x="6765600" y="470675"/>
              <a:ext cx="135275" cy="376150"/>
            </a:xfrm>
            <a:custGeom>
              <a:rect b="b" l="l" r="r" t="t"/>
              <a:pathLst>
                <a:path extrusionOk="0" h="15046" w="5411">
                  <a:moveTo>
                    <a:pt x="1945" y="14924"/>
                  </a:moveTo>
                  <a:cubicBezTo>
                    <a:pt x="1945" y="14924"/>
                    <a:pt x="5411" y="9210"/>
                    <a:pt x="5411" y="3465"/>
                  </a:cubicBezTo>
                  <a:cubicBezTo>
                    <a:pt x="5411" y="2280"/>
                    <a:pt x="5350" y="1125"/>
                    <a:pt x="5259" y="0"/>
                  </a:cubicBezTo>
                  <a:lnTo>
                    <a:pt x="2979" y="0"/>
                  </a:lnTo>
                  <a:cubicBezTo>
                    <a:pt x="2584" y="2432"/>
                    <a:pt x="2067" y="4833"/>
                    <a:pt x="1459" y="6231"/>
                  </a:cubicBezTo>
                  <a:cubicBezTo>
                    <a:pt x="0" y="9970"/>
                    <a:pt x="1824" y="15046"/>
                    <a:pt x="1945" y="149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10"/>
            <p:cNvSpPr/>
            <p:nvPr/>
          </p:nvSpPr>
          <p:spPr>
            <a:xfrm>
              <a:off x="6896300" y="474450"/>
              <a:ext cx="215825" cy="366300"/>
            </a:xfrm>
            <a:custGeom>
              <a:rect b="b" l="l" r="r" t="t"/>
              <a:pathLst>
                <a:path extrusionOk="0" h="14652" w="8633">
                  <a:moveTo>
                    <a:pt x="1550" y="14135"/>
                  </a:moveTo>
                  <a:cubicBezTo>
                    <a:pt x="1642" y="14652"/>
                    <a:pt x="4620" y="10822"/>
                    <a:pt x="6626" y="6658"/>
                  </a:cubicBezTo>
                  <a:cubicBezTo>
                    <a:pt x="8633" y="2493"/>
                    <a:pt x="7660" y="1"/>
                    <a:pt x="7660" y="1"/>
                  </a:cubicBezTo>
                  <a:cubicBezTo>
                    <a:pt x="7660" y="1"/>
                    <a:pt x="1368" y="7357"/>
                    <a:pt x="699" y="9880"/>
                  </a:cubicBezTo>
                  <a:cubicBezTo>
                    <a:pt x="0" y="12402"/>
                    <a:pt x="1490" y="14196"/>
                    <a:pt x="1550" y="1413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10"/>
            <p:cNvSpPr/>
            <p:nvPr/>
          </p:nvSpPr>
          <p:spPr>
            <a:xfrm>
              <a:off x="6599925" y="470675"/>
              <a:ext cx="183925" cy="391350"/>
            </a:xfrm>
            <a:custGeom>
              <a:rect b="b" l="l" r="r" t="t"/>
              <a:pathLst>
                <a:path extrusionOk="0" h="15654" w="7357">
                  <a:moveTo>
                    <a:pt x="4682" y="2310"/>
                  </a:moveTo>
                  <a:cubicBezTo>
                    <a:pt x="4408" y="1550"/>
                    <a:pt x="4135" y="790"/>
                    <a:pt x="3800" y="0"/>
                  </a:cubicBezTo>
                  <a:lnTo>
                    <a:pt x="1" y="0"/>
                  </a:lnTo>
                  <a:cubicBezTo>
                    <a:pt x="1794" y="6535"/>
                    <a:pt x="4013" y="13344"/>
                    <a:pt x="6019" y="15654"/>
                  </a:cubicBezTo>
                  <a:cubicBezTo>
                    <a:pt x="5989" y="15654"/>
                    <a:pt x="7357" y="9970"/>
                    <a:pt x="4682" y="23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10"/>
            <p:cNvSpPr/>
            <p:nvPr/>
          </p:nvSpPr>
          <p:spPr>
            <a:xfrm>
              <a:off x="5657675" y="495750"/>
              <a:ext cx="711275" cy="483300"/>
            </a:xfrm>
            <a:custGeom>
              <a:rect b="b" l="l" r="r" t="t"/>
              <a:pathLst>
                <a:path extrusionOk="0" h="19332" w="28451">
                  <a:moveTo>
                    <a:pt x="9879" y="8450"/>
                  </a:moveTo>
                  <a:cubicBezTo>
                    <a:pt x="16414" y="11763"/>
                    <a:pt x="18815" y="14712"/>
                    <a:pt x="22067" y="17174"/>
                  </a:cubicBezTo>
                  <a:cubicBezTo>
                    <a:pt x="23891" y="18602"/>
                    <a:pt x="26140" y="19332"/>
                    <a:pt x="28451" y="19301"/>
                  </a:cubicBezTo>
                  <a:cubicBezTo>
                    <a:pt x="25837" y="14833"/>
                    <a:pt x="22007" y="11186"/>
                    <a:pt x="17447" y="8724"/>
                  </a:cubicBezTo>
                  <a:cubicBezTo>
                    <a:pt x="9909" y="4803"/>
                    <a:pt x="6991" y="4286"/>
                    <a:pt x="4438" y="2857"/>
                  </a:cubicBezTo>
                  <a:cubicBezTo>
                    <a:pt x="2888" y="2006"/>
                    <a:pt x="1398" y="1034"/>
                    <a:pt x="0" y="0"/>
                  </a:cubicBezTo>
                  <a:cubicBezTo>
                    <a:pt x="2553" y="3587"/>
                    <a:pt x="5927" y="6474"/>
                    <a:pt x="9879" y="845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10"/>
            <p:cNvSpPr/>
            <p:nvPr/>
          </p:nvSpPr>
          <p:spPr>
            <a:xfrm>
              <a:off x="6102200" y="470675"/>
              <a:ext cx="405050" cy="461275"/>
            </a:xfrm>
            <a:custGeom>
              <a:rect b="b" l="l" r="r" t="t"/>
              <a:pathLst>
                <a:path extrusionOk="0" h="18451" w="16202">
                  <a:moveTo>
                    <a:pt x="16202" y="18055"/>
                  </a:moveTo>
                  <a:cubicBezTo>
                    <a:pt x="16202" y="18055"/>
                    <a:pt x="9241" y="8176"/>
                    <a:pt x="4864" y="3040"/>
                  </a:cubicBezTo>
                  <a:cubicBezTo>
                    <a:pt x="3861" y="1885"/>
                    <a:pt x="2919" y="881"/>
                    <a:pt x="2068" y="0"/>
                  </a:cubicBezTo>
                  <a:lnTo>
                    <a:pt x="1" y="0"/>
                  </a:lnTo>
                  <a:cubicBezTo>
                    <a:pt x="2220" y="3374"/>
                    <a:pt x="5289" y="7903"/>
                    <a:pt x="7417" y="10942"/>
                  </a:cubicBezTo>
                  <a:cubicBezTo>
                    <a:pt x="11186" y="16231"/>
                    <a:pt x="13861" y="18450"/>
                    <a:pt x="16202" y="180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10"/>
            <p:cNvSpPr/>
            <p:nvPr/>
          </p:nvSpPr>
          <p:spPr>
            <a:xfrm>
              <a:off x="4997325" y="933425"/>
              <a:ext cx="831350" cy="309300"/>
            </a:xfrm>
            <a:custGeom>
              <a:rect b="b" l="l" r="r" t="t"/>
              <a:pathLst>
                <a:path extrusionOk="0" h="12372" w="33254">
                  <a:moveTo>
                    <a:pt x="33253" y="11521"/>
                  </a:moveTo>
                  <a:cubicBezTo>
                    <a:pt x="33253" y="11521"/>
                    <a:pt x="24134" y="4682"/>
                    <a:pt x="15897" y="2585"/>
                  </a:cubicBezTo>
                  <a:cubicBezTo>
                    <a:pt x="10669" y="1278"/>
                    <a:pt x="5350" y="396"/>
                    <a:pt x="0" y="1"/>
                  </a:cubicBezTo>
                  <a:cubicBezTo>
                    <a:pt x="0" y="1"/>
                    <a:pt x="11915" y="3496"/>
                    <a:pt x="18299" y="6961"/>
                  </a:cubicBezTo>
                  <a:cubicBezTo>
                    <a:pt x="24682" y="10427"/>
                    <a:pt x="31095" y="12372"/>
                    <a:pt x="33253" y="115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10"/>
            <p:cNvSpPr/>
            <p:nvPr/>
          </p:nvSpPr>
          <p:spPr>
            <a:xfrm>
              <a:off x="6334725" y="470675"/>
              <a:ext cx="303975" cy="414150"/>
            </a:xfrm>
            <a:custGeom>
              <a:rect b="b" l="l" r="r" t="t"/>
              <a:pathLst>
                <a:path extrusionOk="0" h="16566" w="12159">
                  <a:moveTo>
                    <a:pt x="1" y="0"/>
                  </a:moveTo>
                  <a:cubicBezTo>
                    <a:pt x="3375" y="7356"/>
                    <a:pt x="7964" y="15441"/>
                    <a:pt x="12159" y="16566"/>
                  </a:cubicBezTo>
                  <a:cubicBezTo>
                    <a:pt x="12159" y="16566"/>
                    <a:pt x="7691" y="7204"/>
                    <a:pt x="34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10"/>
            <p:cNvSpPr/>
            <p:nvPr/>
          </p:nvSpPr>
          <p:spPr>
            <a:xfrm>
              <a:off x="6732925" y="860475"/>
              <a:ext cx="159600" cy="661900"/>
            </a:xfrm>
            <a:custGeom>
              <a:rect b="b" l="l" r="r" t="t"/>
              <a:pathLst>
                <a:path extrusionOk="0" h="26476" w="6384">
                  <a:moveTo>
                    <a:pt x="2280" y="11095"/>
                  </a:moveTo>
                  <a:cubicBezTo>
                    <a:pt x="4559" y="18603"/>
                    <a:pt x="6262" y="26475"/>
                    <a:pt x="6262" y="26475"/>
                  </a:cubicBezTo>
                  <a:cubicBezTo>
                    <a:pt x="6262" y="26475"/>
                    <a:pt x="6383" y="5837"/>
                    <a:pt x="1368" y="1"/>
                  </a:cubicBezTo>
                  <a:cubicBezTo>
                    <a:pt x="1368" y="1"/>
                    <a:pt x="0" y="3557"/>
                    <a:pt x="2280" y="1109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10"/>
            <p:cNvSpPr/>
            <p:nvPr/>
          </p:nvSpPr>
          <p:spPr>
            <a:xfrm>
              <a:off x="6618925" y="881000"/>
              <a:ext cx="161875" cy="810075"/>
            </a:xfrm>
            <a:custGeom>
              <a:rect b="b" l="l" r="r" t="t"/>
              <a:pathLst>
                <a:path extrusionOk="0" h="32403" w="6475">
                  <a:moveTo>
                    <a:pt x="2037" y="16293"/>
                  </a:moveTo>
                  <a:cubicBezTo>
                    <a:pt x="4104" y="26445"/>
                    <a:pt x="5928" y="32402"/>
                    <a:pt x="5928" y="32402"/>
                  </a:cubicBezTo>
                  <a:cubicBezTo>
                    <a:pt x="5928" y="32402"/>
                    <a:pt x="6475" y="4560"/>
                    <a:pt x="1824" y="1"/>
                  </a:cubicBezTo>
                  <a:cubicBezTo>
                    <a:pt x="1824" y="1"/>
                    <a:pt x="1" y="6141"/>
                    <a:pt x="2037" y="1629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10"/>
            <p:cNvSpPr/>
            <p:nvPr/>
          </p:nvSpPr>
          <p:spPr>
            <a:xfrm>
              <a:off x="6806625" y="852125"/>
              <a:ext cx="284225" cy="553225"/>
            </a:xfrm>
            <a:custGeom>
              <a:rect b="b" l="l" r="r" t="t"/>
              <a:pathLst>
                <a:path extrusionOk="0" h="22129" w="11369">
                  <a:moveTo>
                    <a:pt x="0" y="1"/>
                  </a:moveTo>
                  <a:cubicBezTo>
                    <a:pt x="0" y="1"/>
                    <a:pt x="1247" y="6049"/>
                    <a:pt x="5350" y="9818"/>
                  </a:cubicBezTo>
                  <a:cubicBezTo>
                    <a:pt x="9484" y="13587"/>
                    <a:pt x="10943" y="22129"/>
                    <a:pt x="10943" y="22129"/>
                  </a:cubicBezTo>
                  <a:cubicBezTo>
                    <a:pt x="10943" y="22129"/>
                    <a:pt x="11368" y="5928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10"/>
            <p:cNvSpPr/>
            <p:nvPr/>
          </p:nvSpPr>
          <p:spPr>
            <a:xfrm>
              <a:off x="6909200" y="830850"/>
              <a:ext cx="337425" cy="393650"/>
            </a:xfrm>
            <a:custGeom>
              <a:rect b="b" l="l" r="r" t="t"/>
              <a:pathLst>
                <a:path extrusionOk="0" h="15746" w="13497">
                  <a:moveTo>
                    <a:pt x="1" y="1"/>
                  </a:moveTo>
                  <a:cubicBezTo>
                    <a:pt x="1" y="1"/>
                    <a:pt x="1034" y="3526"/>
                    <a:pt x="4743" y="6748"/>
                  </a:cubicBezTo>
                  <a:cubicBezTo>
                    <a:pt x="8451" y="9940"/>
                    <a:pt x="13497" y="15745"/>
                    <a:pt x="13497" y="15745"/>
                  </a:cubicBezTo>
                  <a:cubicBezTo>
                    <a:pt x="13497" y="15745"/>
                    <a:pt x="6506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10"/>
            <p:cNvSpPr/>
            <p:nvPr/>
          </p:nvSpPr>
          <p:spPr>
            <a:xfrm>
              <a:off x="5938075" y="1127200"/>
              <a:ext cx="180100" cy="831350"/>
            </a:xfrm>
            <a:custGeom>
              <a:rect b="b" l="l" r="r" t="t"/>
              <a:pathLst>
                <a:path extrusionOk="0" h="33254" w="7204">
                  <a:moveTo>
                    <a:pt x="578" y="12554"/>
                  </a:moveTo>
                  <a:cubicBezTo>
                    <a:pt x="0" y="20883"/>
                    <a:pt x="1490" y="33254"/>
                    <a:pt x="1490" y="33254"/>
                  </a:cubicBezTo>
                  <a:cubicBezTo>
                    <a:pt x="1490" y="33254"/>
                    <a:pt x="7204" y="7326"/>
                    <a:pt x="3891" y="1"/>
                  </a:cubicBezTo>
                  <a:cubicBezTo>
                    <a:pt x="3891" y="1"/>
                    <a:pt x="1155" y="4226"/>
                    <a:pt x="578" y="125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10"/>
            <p:cNvSpPr/>
            <p:nvPr/>
          </p:nvSpPr>
          <p:spPr>
            <a:xfrm>
              <a:off x="6456325" y="920525"/>
              <a:ext cx="174025" cy="892875"/>
            </a:xfrm>
            <a:custGeom>
              <a:rect b="b" l="l" r="r" t="t"/>
              <a:pathLst>
                <a:path extrusionOk="0" h="35715" w="6961">
                  <a:moveTo>
                    <a:pt x="2948" y="0"/>
                  </a:moveTo>
                  <a:cubicBezTo>
                    <a:pt x="2948" y="0"/>
                    <a:pt x="3648" y="7660"/>
                    <a:pt x="1824" y="14712"/>
                  </a:cubicBezTo>
                  <a:cubicBezTo>
                    <a:pt x="0" y="21794"/>
                    <a:pt x="1702" y="35715"/>
                    <a:pt x="1702" y="35715"/>
                  </a:cubicBezTo>
                  <a:cubicBezTo>
                    <a:pt x="1702" y="35715"/>
                    <a:pt x="2158" y="23405"/>
                    <a:pt x="4559" y="16201"/>
                  </a:cubicBezTo>
                  <a:cubicBezTo>
                    <a:pt x="6961" y="9028"/>
                    <a:pt x="5350" y="1398"/>
                    <a:pt x="29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10"/>
            <p:cNvSpPr/>
            <p:nvPr/>
          </p:nvSpPr>
          <p:spPr>
            <a:xfrm>
              <a:off x="6132600" y="1040575"/>
              <a:ext cx="155050" cy="838175"/>
            </a:xfrm>
            <a:custGeom>
              <a:rect b="b" l="l" r="r" t="t"/>
              <a:pathLst>
                <a:path extrusionOk="0" h="33527" w="6202">
                  <a:moveTo>
                    <a:pt x="4104" y="1"/>
                  </a:moveTo>
                  <a:cubicBezTo>
                    <a:pt x="4104" y="1"/>
                    <a:pt x="2615" y="3314"/>
                    <a:pt x="1307" y="11642"/>
                  </a:cubicBezTo>
                  <a:cubicBezTo>
                    <a:pt x="0" y="19971"/>
                    <a:pt x="1429" y="33527"/>
                    <a:pt x="1429" y="33527"/>
                  </a:cubicBezTo>
                  <a:cubicBezTo>
                    <a:pt x="1429" y="33527"/>
                    <a:pt x="2341" y="21460"/>
                    <a:pt x="4256" y="13344"/>
                  </a:cubicBezTo>
                  <a:cubicBezTo>
                    <a:pt x="6201" y="5259"/>
                    <a:pt x="5988" y="1368"/>
                    <a:pt x="4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10"/>
            <p:cNvSpPr/>
            <p:nvPr/>
          </p:nvSpPr>
          <p:spPr>
            <a:xfrm>
              <a:off x="5677425" y="1211550"/>
              <a:ext cx="275100" cy="798675"/>
            </a:xfrm>
            <a:custGeom>
              <a:rect b="b" l="l" r="r" t="t"/>
              <a:pathLst>
                <a:path extrusionOk="0" h="31947" w="11004">
                  <a:moveTo>
                    <a:pt x="3587" y="9119"/>
                  </a:moveTo>
                  <a:cubicBezTo>
                    <a:pt x="1642" y="16141"/>
                    <a:pt x="0" y="31946"/>
                    <a:pt x="0" y="31946"/>
                  </a:cubicBezTo>
                  <a:cubicBezTo>
                    <a:pt x="0" y="31946"/>
                    <a:pt x="11004" y="5290"/>
                    <a:pt x="7356" y="1"/>
                  </a:cubicBezTo>
                  <a:cubicBezTo>
                    <a:pt x="7356" y="1"/>
                    <a:pt x="5532" y="2128"/>
                    <a:pt x="3587" y="91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10"/>
            <p:cNvSpPr/>
            <p:nvPr/>
          </p:nvSpPr>
          <p:spPr>
            <a:xfrm>
              <a:off x="6301300" y="969150"/>
              <a:ext cx="135275" cy="938500"/>
            </a:xfrm>
            <a:custGeom>
              <a:rect b="b" l="l" r="r" t="t"/>
              <a:pathLst>
                <a:path extrusionOk="0" h="37540" w="5411">
                  <a:moveTo>
                    <a:pt x="3435" y="0"/>
                  </a:moveTo>
                  <a:cubicBezTo>
                    <a:pt x="3435" y="0"/>
                    <a:pt x="152" y="13466"/>
                    <a:pt x="31" y="21916"/>
                  </a:cubicBezTo>
                  <a:cubicBezTo>
                    <a:pt x="0" y="27174"/>
                    <a:pt x="547" y="32402"/>
                    <a:pt x="1733" y="37539"/>
                  </a:cubicBezTo>
                  <a:cubicBezTo>
                    <a:pt x="1733" y="37539"/>
                    <a:pt x="1155" y="24986"/>
                    <a:pt x="3222" y="17113"/>
                  </a:cubicBezTo>
                  <a:cubicBezTo>
                    <a:pt x="5289" y="9241"/>
                    <a:pt x="5411" y="1034"/>
                    <a:pt x="34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7" name="Google Shape;967;p10"/>
          <p:cNvSpPr txBox="1"/>
          <p:nvPr>
            <p:ph type="title"/>
          </p:nvPr>
        </p:nvSpPr>
        <p:spPr>
          <a:xfrm>
            <a:off x="5438800" y="478450"/>
            <a:ext cx="2683200" cy="18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68" name="Google Shape;968;p10"/>
          <p:cNvSpPr/>
          <p:nvPr/>
        </p:nvSpPr>
        <p:spPr>
          <a:xfrm rot="9182538">
            <a:off x="-493075" y="3399880"/>
            <a:ext cx="1455499" cy="2625600"/>
          </a:xfrm>
          <a:custGeom>
            <a:rect b="b" l="l" r="r" t="t"/>
            <a:pathLst>
              <a:path extrusionOk="0" h="79670" w="44165">
                <a:moveTo>
                  <a:pt x="24637" y="0"/>
                </a:moveTo>
                <a:cubicBezTo>
                  <a:pt x="17879" y="0"/>
                  <a:pt x="11033" y="3215"/>
                  <a:pt x="7087" y="7826"/>
                </a:cubicBezTo>
                <a:cubicBezTo>
                  <a:pt x="2567" y="13126"/>
                  <a:pt x="0" y="20408"/>
                  <a:pt x="1312" y="27271"/>
                </a:cubicBezTo>
                <a:cubicBezTo>
                  <a:pt x="2483" y="33576"/>
                  <a:pt x="6613" y="38877"/>
                  <a:pt x="8984" y="44820"/>
                </a:cubicBezTo>
                <a:cubicBezTo>
                  <a:pt x="10881" y="49618"/>
                  <a:pt x="11634" y="54835"/>
                  <a:pt x="11160" y="59969"/>
                </a:cubicBezTo>
                <a:cubicBezTo>
                  <a:pt x="10658" y="65353"/>
                  <a:pt x="8956" y="71324"/>
                  <a:pt x="12025" y="75760"/>
                </a:cubicBezTo>
                <a:cubicBezTo>
                  <a:pt x="13888" y="78408"/>
                  <a:pt x="17101" y="79669"/>
                  <a:pt x="20366" y="79669"/>
                </a:cubicBezTo>
                <a:cubicBezTo>
                  <a:pt x="22089" y="79669"/>
                  <a:pt x="23827" y="79318"/>
                  <a:pt x="25389" y="78633"/>
                </a:cubicBezTo>
                <a:cubicBezTo>
                  <a:pt x="29908" y="76625"/>
                  <a:pt x="33117" y="72496"/>
                  <a:pt x="35516" y="68199"/>
                </a:cubicBezTo>
                <a:cubicBezTo>
                  <a:pt x="42435" y="55812"/>
                  <a:pt x="43941" y="41165"/>
                  <a:pt x="44081" y="26964"/>
                </a:cubicBezTo>
                <a:cubicBezTo>
                  <a:pt x="44165" y="18622"/>
                  <a:pt x="41905" y="6403"/>
                  <a:pt x="33033" y="1911"/>
                </a:cubicBezTo>
                <a:cubicBezTo>
                  <a:pt x="30407" y="589"/>
                  <a:pt x="27530" y="0"/>
                  <a:pt x="2463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9" name="Google Shape;969;p10"/>
          <p:cNvGrpSpPr/>
          <p:nvPr/>
        </p:nvGrpSpPr>
        <p:grpSpPr>
          <a:xfrm>
            <a:off x="8156766" y="4165377"/>
            <a:ext cx="987144" cy="1009531"/>
            <a:chOff x="6691875" y="4534550"/>
            <a:chExt cx="670250" cy="685450"/>
          </a:xfrm>
        </p:grpSpPr>
        <p:sp>
          <p:nvSpPr>
            <p:cNvPr id="970" name="Google Shape;970;p10"/>
            <p:cNvSpPr/>
            <p:nvPr/>
          </p:nvSpPr>
          <p:spPr>
            <a:xfrm>
              <a:off x="6691875" y="4534550"/>
              <a:ext cx="670250" cy="685450"/>
            </a:xfrm>
            <a:custGeom>
              <a:rect b="b" l="l" r="r" t="t"/>
              <a:pathLst>
                <a:path extrusionOk="0" h="27418" w="26810">
                  <a:moveTo>
                    <a:pt x="25108" y="365"/>
                  </a:moveTo>
                  <a:cubicBezTo>
                    <a:pt x="23770" y="61"/>
                    <a:pt x="22372" y="1"/>
                    <a:pt x="21004" y="122"/>
                  </a:cubicBezTo>
                  <a:cubicBezTo>
                    <a:pt x="19636" y="335"/>
                    <a:pt x="18329" y="608"/>
                    <a:pt x="17022" y="1004"/>
                  </a:cubicBezTo>
                  <a:cubicBezTo>
                    <a:pt x="17022" y="1004"/>
                    <a:pt x="20943" y="4955"/>
                    <a:pt x="21126" y="8724"/>
                  </a:cubicBezTo>
                  <a:cubicBezTo>
                    <a:pt x="21308" y="12493"/>
                    <a:pt x="18208" y="14621"/>
                    <a:pt x="17752" y="11095"/>
                  </a:cubicBezTo>
                  <a:cubicBezTo>
                    <a:pt x="17265" y="7539"/>
                    <a:pt x="17934" y="5229"/>
                    <a:pt x="15776" y="2736"/>
                  </a:cubicBezTo>
                  <a:cubicBezTo>
                    <a:pt x="13618" y="244"/>
                    <a:pt x="10609" y="1156"/>
                    <a:pt x="7934" y="1642"/>
                  </a:cubicBezTo>
                  <a:cubicBezTo>
                    <a:pt x="5290" y="2128"/>
                    <a:pt x="3770" y="1004"/>
                    <a:pt x="3770" y="1004"/>
                  </a:cubicBezTo>
                  <a:cubicBezTo>
                    <a:pt x="3770" y="1004"/>
                    <a:pt x="5320" y="4013"/>
                    <a:pt x="4104" y="7265"/>
                  </a:cubicBezTo>
                  <a:cubicBezTo>
                    <a:pt x="2858" y="10487"/>
                    <a:pt x="1" y="17417"/>
                    <a:pt x="4347" y="19758"/>
                  </a:cubicBezTo>
                  <a:cubicBezTo>
                    <a:pt x="8694" y="22129"/>
                    <a:pt x="12737" y="18967"/>
                    <a:pt x="16749" y="19423"/>
                  </a:cubicBezTo>
                  <a:cubicBezTo>
                    <a:pt x="20731" y="19849"/>
                    <a:pt x="21187" y="22767"/>
                    <a:pt x="15290" y="23405"/>
                  </a:cubicBezTo>
                  <a:cubicBezTo>
                    <a:pt x="9393" y="24074"/>
                    <a:pt x="1277" y="21125"/>
                    <a:pt x="1277" y="21125"/>
                  </a:cubicBezTo>
                  <a:cubicBezTo>
                    <a:pt x="1764" y="23284"/>
                    <a:pt x="2402" y="25381"/>
                    <a:pt x="3192" y="27417"/>
                  </a:cubicBezTo>
                  <a:lnTo>
                    <a:pt x="26810" y="27417"/>
                  </a:lnTo>
                  <a:lnTo>
                    <a:pt x="26810" y="1763"/>
                  </a:lnTo>
                  <a:cubicBezTo>
                    <a:pt x="26293" y="1216"/>
                    <a:pt x="25715" y="760"/>
                    <a:pt x="25108" y="365"/>
                  </a:cubicBezTo>
                  <a:close/>
                  <a:moveTo>
                    <a:pt x="13344" y="14651"/>
                  </a:moveTo>
                  <a:cubicBezTo>
                    <a:pt x="11430" y="14651"/>
                    <a:pt x="9484" y="13983"/>
                    <a:pt x="11065" y="12888"/>
                  </a:cubicBezTo>
                  <a:cubicBezTo>
                    <a:pt x="12615" y="11764"/>
                    <a:pt x="15655" y="13253"/>
                    <a:pt x="15655" y="13253"/>
                  </a:cubicBezTo>
                  <a:cubicBezTo>
                    <a:pt x="17144" y="13557"/>
                    <a:pt x="15229" y="14682"/>
                    <a:pt x="13344" y="146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10"/>
            <p:cNvSpPr/>
            <p:nvPr/>
          </p:nvSpPr>
          <p:spPr>
            <a:xfrm>
              <a:off x="6860575" y="4708575"/>
              <a:ext cx="501550" cy="503825"/>
            </a:xfrm>
            <a:custGeom>
              <a:rect b="b" l="l" r="r" t="t"/>
              <a:pathLst>
                <a:path extrusionOk="0" h="20153" w="20062">
                  <a:moveTo>
                    <a:pt x="20062" y="17721"/>
                  </a:moveTo>
                  <a:lnTo>
                    <a:pt x="19727" y="17326"/>
                  </a:lnTo>
                  <a:cubicBezTo>
                    <a:pt x="17478" y="18541"/>
                    <a:pt x="15077" y="19332"/>
                    <a:pt x="12584" y="19696"/>
                  </a:cubicBezTo>
                  <a:cubicBezTo>
                    <a:pt x="8755" y="20152"/>
                    <a:pt x="6262" y="18997"/>
                    <a:pt x="6262" y="18997"/>
                  </a:cubicBezTo>
                  <a:cubicBezTo>
                    <a:pt x="6262" y="18997"/>
                    <a:pt x="10183" y="19727"/>
                    <a:pt x="12888" y="19028"/>
                  </a:cubicBezTo>
                  <a:cubicBezTo>
                    <a:pt x="15624" y="18359"/>
                    <a:pt x="18816" y="16566"/>
                    <a:pt x="18816" y="16566"/>
                  </a:cubicBezTo>
                  <a:cubicBezTo>
                    <a:pt x="18816" y="16566"/>
                    <a:pt x="14864" y="11459"/>
                    <a:pt x="13648" y="10395"/>
                  </a:cubicBezTo>
                  <a:cubicBezTo>
                    <a:pt x="12949" y="9788"/>
                    <a:pt x="12189" y="9210"/>
                    <a:pt x="11399" y="8724"/>
                  </a:cubicBezTo>
                  <a:cubicBezTo>
                    <a:pt x="9606" y="9909"/>
                    <a:pt x="7539" y="10547"/>
                    <a:pt x="5381" y="10608"/>
                  </a:cubicBezTo>
                  <a:cubicBezTo>
                    <a:pt x="3435" y="10639"/>
                    <a:pt x="1551" y="10031"/>
                    <a:pt x="1" y="8876"/>
                  </a:cubicBezTo>
                  <a:cubicBezTo>
                    <a:pt x="1" y="8876"/>
                    <a:pt x="3071" y="10000"/>
                    <a:pt x="5411" y="9970"/>
                  </a:cubicBezTo>
                  <a:cubicBezTo>
                    <a:pt x="7782" y="9909"/>
                    <a:pt x="11004" y="7873"/>
                    <a:pt x="11004" y="7873"/>
                  </a:cubicBezTo>
                  <a:cubicBezTo>
                    <a:pt x="11004" y="7873"/>
                    <a:pt x="8663" y="5714"/>
                    <a:pt x="6809" y="3952"/>
                  </a:cubicBezTo>
                  <a:cubicBezTo>
                    <a:pt x="4985" y="2219"/>
                    <a:pt x="2979" y="0"/>
                    <a:pt x="2979" y="0"/>
                  </a:cubicBezTo>
                  <a:lnTo>
                    <a:pt x="9089" y="5289"/>
                  </a:lnTo>
                  <a:cubicBezTo>
                    <a:pt x="9089" y="5289"/>
                    <a:pt x="9636" y="4438"/>
                    <a:pt x="9484" y="2857"/>
                  </a:cubicBezTo>
                  <a:cubicBezTo>
                    <a:pt x="9332" y="1307"/>
                    <a:pt x="8025" y="0"/>
                    <a:pt x="8025" y="0"/>
                  </a:cubicBezTo>
                  <a:cubicBezTo>
                    <a:pt x="8937" y="578"/>
                    <a:pt x="9606" y="1490"/>
                    <a:pt x="9910" y="2523"/>
                  </a:cubicBezTo>
                  <a:cubicBezTo>
                    <a:pt x="10305" y="3617"/>
                    <a:pt x="10274" y="4833"/>
                    <a:pt x="9818" y="5897"/>
                  </a:cubicBezTo>
                  <a:cubicBezTo>
                    <a:pt x="9818" y="5897"/>
                    <a:pt x="12280" y="8207"/>
                    <a:pt x="14104" y="9727"/>
                  </a:cubicBezTo>
                  <a:cubicBezTo>
                    <a:pt x="15928" y="11246"/>
                    <a:pt x="16536" y="12310"/>
                    <a:pt x="16536" y="12310"/>
                  </a:cubicBezTo>
                  <a:cubicBezTo>
                    <a:pt x="16536" y="12310"/>
                    <a:pt x="18299" y="9180"/>
                    <a:pt x="18268" y="6444"/>
                  </a:cubicBezTo>
                  <a:cubicBezTo>
                    <a:pt x="18208" y="4681"/>
                    <a:pt x="17934" y="2918"/>
                    <a:pt x="17448" y="1216"/>
                  </a:cubicBezTo>
                  <a:cubicBezTo>
                    <a:pt x="18420" y="3404"/>
                    <a:pt x="18876" y="5775"/>
                    <a:pt x="18755" y="8146"/>
                  </a:cubicBezTo>
                  <a:cubicBezTo>
                    <a:pt x="18572" y="12098"/>
                    <a:pt x="17357" y="13526"/>
                    <a:pt x="17357" y="13526"/>
                  </a:cubicBezTo>
                  <a:cubicBezTo>
                    <a:pt x="18147" y="14681"/>
                    <a:pt x="19059" y="15715"/>
                    <a:pt x="20062" y="16687"/>
                  </a:cubicBezTo>
                  <a:close/>
                </a:path>
              </a:pathLst>
            </a:custGeom>
            <a:solidFill>
              <a:srgbClr val="2D4F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2" name="Google Shape;972;p10"/>
          <p:cNvGrpSpPr/>
          <p:nvPr/>
        </p:nvGrpSpPr>
        <p:grpSpPr>
          <a:xfrm>
            <a:off x="7455048" y="4472122"/>
            <a:ext cx="701773" cy="702653"/>
            <a:chOff x="5856000" y="4600650"/>
            <a:chExt cx="618575" cy="619350"/>
          </a:xfrm>
        </p:grpSpPr>
        <p:sp>
          <p:nvSpPr>
            <p:cNvPr id="973" name="Google Shape;973;p10"/>
            <p:cNvSpPr/>
            <p:nvPr/>
          </p:nvSpPr>
          <p:spPr>
            <a:xfrm>
              <a:off x="5909200" y="5028475"/>
              <a:ext cx="438475" cy="120100"/>
            </a:xfrm>
            <a:custGeom>
              <a:rect b="b" l="l" r="r" t="t"/>
              <a:pathLst>
                <a:path extrusionOk="0" h="4804" w="17539">
                  <a:moveTo>
                    <a:pt x="3617" y="4469"/>
                  </a:moveTo>
                  <a:cubicBezTo>
                    <a:pt x="5380" y="4803"/>
                    <a:pt x="8085" y="4317"/>
                    <a:pt x="11915" y="2827"/>
                  </a:cubicBezTo>
                  <a:cubicBezTo>
                    <a:pt x="15745" y="1338"/>
                    <a:pt x="17538" y="3952"/>
                    <a:pt x="17538" y="3952"/>
                  </a:cubicBezTo>
                  <a:cubicBezTo>
                    <a:pt x="17447" y="3648"/>
                    <a:pt x="17356" y="3344"/>
                    <a:pt x="17234" y="3040"/>
                  </a:cubicBezTo>
                  <a:cubicBezTo>
                    <a:pt x="16201" y="1"/>
                    <a:pt x="13678" y="1855"/>
                    <a:pt x="7174" y="1642"/>
                  </a:cubicBezTo>
                  <a:cubicBezTo>
                    <a:pt x="7022" y="1642"/>
                    <a:pt x="6870" y="1642"/>
                    <a:pt x="6718" y="1612"/>
                  </a:cubicBezTo>
                  <a:lnTo>
                    <a:pt x="5228" y="2615"/>
                  </a:lnTo>
                  <a:cubicBezTo>
                    <a:pt x="3040" y="4104"/>
                    <a:pt x="0" y="1672"/>
                    <a:pt x="0" y="1672"/>
                  </a:cubicBezTo>
                  <a:cubicBezTo>
                    <a:pt x="0" y="1672"/>
                    <a:pt x="1915" y="4165"/>
                    <a:pt x="3617" y="4469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10"/>
            <p:cNvSpPr/>
            <p:nvPr/>
          </p:nvSpPr>
          <p:spPr>
            <a:xfrm>
              <a:off x="6325600" y="4613575"/>
              <a:ext cx="148975" cy="421775"/>
            </a:xfrm>
            <a:custGeom>
              <a:rect b="b" l="l" r="r" t="t"/>
              <a:pathLst>
                <a:path extrusionOk="0" h="16871" w="5959">
                  <a:moveTo>
                    <a:pt x="791" y="15685"/>
                  </a:moveTo>
                  <a:cubicBezTo>
                    <a:pt x="791" y="15685"/>
                    <a:pt x="3041" y="14408"/>
                    <a:pt x="4500" y="8177"/>
                  </a:cubicBezTo>
                  <a:cubicBezTo>
                    <a:pt x="5959" y="1916"/>
                    <a:pt x="5533" y="1"/>
                    <a:pt x="5533" y="1"/>
                  </a:cubicBezTo>
                  <a:cubicBezTo>
                    <a:pt x="4135" y="2432"/>
                    <a:pt x="2858" y="4925"/>
                    <a:pt x="1734" y="7508"/>
                  </a:cubicBezTo>
                  <a:cubicBezTo>
                    <a:pt x="700" y="9879"/>
                    <a:pt x="92" y="12402"/>
                    <a:pt x="1" y="15016"/>
                  </a:cubicBezTo>
                  <a:cubicBezTo>
                    <a:pt x="1" y="15016"/>
                    <a:pt x="92" y="16870"/>
                    <a:pt x="791" y="15685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10"/>
            <p:cNvSpPr/>
            <p:nvPr/>
          </p:nvSpPr>
          <p:spPr>
            <a:xfrm>
              <a:off x="6343100" y="4672850"/>
              <a:ext cx="120075" cy="335900"/>
            </a:xfrm>
            <a:custGeom>
              <a:rect b="b" l="l" r="r" t="t"/>
              <a:pathLst>
                <a:path extrusionOk="0" h="13436" w="4803">
                  <a:moveTo>
                    <a:pt x="4803" y="1"/>
                  </a:moveTo>
                  <a:cubicBezTo>
                    <a:pt x="3252" y="3131"/>
                    <a:pt x="334" y="9514"/>
                    <a:pt x="0" y="13435"/>
                  </a:cubicBezTo>
                  <a:lnTo>
                    <a:pt x="91" y="13314"/>
                  </a:lnTo>
                  <a:cubicBezTo>
                    <a:pt x="91" y="13314"/>
                    <a:pt x="2341" y="12037"/>
                    <a:pt x="3800" y="5806"/>
                  </a:cubicBezTo>
                  <a:cubicBezTo>
                    <a:pt x="4255" y="3891"/>
                    <a:pt x="4590" y="1946"/>
                    <a:pt x="48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10"/>
            <p:cNvSpPr/>
            <p:nvPr/>
          </p:nvSpPr>
          <p:spPr>
            <a:xfrm>
              <a:off x="6235175" y="4600650"/>
              <a:ext cx="131500" cy="431650"/>
            </a:xfrm>
            <a:custGeom>
              <a:rect b="b" l="l" r="r" t="t"/>
              <a:pathLst>
                <a:path extrusionOk="0" h="17266" w="5260">
                  <a:moveTo>
                    <a:pt x="4013" y="15898"/>
                  </a:moveTo>
                  <a:cubicBezTo>
                    <a:pt x="4013" y="15898"/>
                    <a:pt x="5259" y="13649"/>
                    <a:pt x="3314" y="7539"/>
                  </a:cubicBezTo>
                  <a:cubicBezTo>
                    <a:pt x="1338" y="1430"/>
                    <a:pt x="1" y="1"/>
                    <a:pt x="1" y="1"/>
                  </a:cubicBezTo>
                  <a:cubicBezTo>
                    <a:pt x="62" y="2797"/>
                    <a:pt x="244" y="5594"/>
                    <a:pt x="578" y="8360"/>
                  </a:cubicBezTo>
                  <a:cubicBezTo>
                    <a:pt x="913" y="10943"/>
                    <a:pt x="1703" y="13436"/>
                    <a:pt x="2980" y="15685"/>
                  </a:cubicBezTo>
                  <a:cubicBezTo>
                    <a:pt x="2980" y="15685"/>
                    <a:pt x="3983" y="17266"/>
                    <a:pt x="4013" y="15867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10"/>
            <p:cNvSpPr/>
            <p:nvPr/>
          </p:nvSpPr>
          <p:spPr>
            <a:xfrm>
              <a:off x="6264825" y="4651575"/>
              <a:ext cx="101850" cy="349575"/>
            </a:xfrm>
            <a:custGeom>
              <a:rect b="b" l="l" r="r" t="t"/>
              <a:pathLst>
                <a:path extrusionOk="0" h="13983" w="4074">
                  <a:moveTo>
                    <a:pt x="31" y="0"/>
                  </a:moveTo>
                  <a:cubicBezTo>
                    <a:pt x="304" y="3466"/>
                    <a:pt x="1064" y="10457"/>
                    <a:pt x="2797" y="13982"/>
                  </a:cubicBezTo>
                  <a:lnTo>
                    <a:pt x="2797" y="13861"/>
                  </a:lnTo>
                  <a:cubicBezTo>
                    <a:pt x="2797" y="13800"/>
                    <a:pt x="4073" y="11612"/>
                    <a:pt x="2098" y="5502"/>
                  </a:cubicBezTo>
                  <a:cubicBezTo>
                    <a:pt x="1520" y="3618"/>
                    <a:pt x="821" y="1794"/>
                    <a:pt x="0" y="0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10"/>
            <p:cNvSpPr/>
            <p:nvPr/>
          </p:nvSpPr>
          <p:spPr>
            <a:xfrm>
              <a:off x="6029250" y="4702475"/>
              <a:ext cx="308550" cy="318425"/>
            </a:xfrm>
            <a:custGeom>
              <a:rect b="b" l="l" r="r" t="t"/>
              <a:pathLst>
                <a:path extrusionOk="0" h="12737" w="12342">
                  <a:moveTo>
                    <a:pt x="11642" y="11551"/>
                  </a:moveTo>
                  <a:cubicBezTo>
                    <a:pt x="11642" y="11551"/>
                    <a:pt x="11551" y="8968"/>
                    <a:pt x="6718" y="4743"/>
                  </a:cubicBezTo>
                  <a:cubicBezTo>
                    <a:pt x="1885" y="518"/>
                    <a:pt x="1" y="1"/>
                    <a:pt x="1" y="1"/>
                  </a:cubicBezTo>
                  <a:cubicBezTo>
                    <a:pt x="1490" y="2372"/>
                    <a:pt x="3101" y="4651"/>
                    <a:pt x="4834" y="6870"/>
                  </a:cubicBezTo>
                  <a:cubicBezTo>
                    <a:pt x="6445" y="8907"/>
                    <a:pt x="8420" y="10639"/>
                    <a:pt x="10639" y="11916"/>
                  </a:cubicBezTo>
                  <a:cubicBezTo>
                    <a:pt x="10639" y="11916"/>
                    <a:pt x="12341" y="12737"/>
                    <a:pt x="11642" y="11551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10"/>
            <p:cNvSpPr/>
            <p:nvPr/>
          </p:nvSpPr>
          <p:spPr>
            <a:xfrm>
              <a:off x="6081675" y="4730600"/>
              <a:ext cx="240150" cy="263700"/>
            </a:xfrm>
            <a:custGeom>
              <a:rect b="b" l="l" r="r" t="t"/>
              <a:pathLst>
                <a:path extrusionOk="0" h="10548" w="9606">
                  <a:moveTo>
                    <a:pt x="1" y="1"/>
                  </a:moveTo>
                  <a:cubicBezTo>
                    <a:pt x="2037" y="2858"/>
                    <a:pt x="6262" y="8420"/>
                    <a:pt x="9606" y="10548"/>
                  </a:cubicBezTo>
                  <a:cubicBezTo>
                    <a:pt x="9576" y="10517"/>
                    <a:pt x="9576" y="10457"/>
                    <a:pt x="9545" y="10426"/>
                  </a:cubicBezTo>
                  <a:cubicBezTo>
                    <a:pt x="9545" y="10426"/>
                    <a:pt x="9454" y="7843"/>
                    <a:pt x="4621" y="3618"/>
                  </a:cubicBezTo>
                  <a:cubicBezTo>
                    <a:pt x="3162" y="2311"/>
                    <a:pt x="1612" y="1095"/>
                    <a:pt x="1" y="1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10"/>
            <p:cNvSpPr/>
            <p:nvPr/>
          </p:nvSpPr>
          <p:spPr>
            <a:xfrm>
              <a:off x="5911475" y="4850675"/>
              <a:ext cx="417200" cy="160350"/>
            </a:xfrm>
            <a:custGeom>
              <a:rect b="b" l="l" r="r" t="t"/>
              <a:pathLst>
                <a:path extrusionOk="0" h="6414" w="16688">
                  <a:moveTo>
                    <a:pt x="15533" y="5623"/>
                  </a:moveTo>
                  <a:cubicBezTo>
                    <a:pt x="15533" y="5623"/>
                    <a:pt x="14317" y="3344"/>
                    <a:pt x="8116" y="1672"/>
                  </a:cubicBezTo>
                  <a:cubicBezTo>
                    <a:pt x="1915" y="0"/>
                    <a:pt x="0" y="365"/>
                    <a:pt x="0" y="365"/>
                  </a:cubicBezTo>
                  <a:cubicBezTo>
                    <a:pt x="2402" y="1824"/>
                    <a:pt x="4833" y="3192"/>
                    <a:pt x="7356" y="4407"/>
                  </a:cubicBezTo>
                  <a:cubicBezTo>
                    <a:pt x="9697" y="5532"/>
                    <a:pt x="12219" y="6231"/>
                    <a:pt x="14803" y="6414"/>
                  </a:cubicBezTo>
                  <a:cubicBezTo>
                    <a:pt x="14803" y="6414"/>
                    <a:pt x="16688" y="6414"/>
                    <a:pt x="15533" y="5654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10"/>
            <p:cNvSpPr/>
            <p:nvPr/>
          </p:nvSpPr>
          <p:spPr>
            <a:xfrm>
              <a:off x="5970750" y="4862075"/>
              <a:ext cx="332100" cy="131475"/>
            </a:xfrm>
            <a:custGeom>
              <a:rect b="b" l="l" r="r" t="t"/>
              <a:pathLst>
                <a:path extrusionOk="0" h="5259" w="13284">
                  <a:moveTo>
                    <a:pt x="0" y="0"/>
                  </a:moveTo>
                  <a:cubicBezTo>
                    <a:pt x="3070" y="1672"/>
                    <a:pt x="9332" y="4803"/>
                    <a:pt x="13283" y="5258"/>
                  </a:cubicBezTo>
                  <a:cubicBezTo>
                    <a:pt x="13222" y="5228"/>
                    <a:pt x="13192" y="5198"/>
                    <a:pt x="13162" y="5167"/>
                  </a:cubicBezTo>
                  <a:cubicBezTo>
                    <a:pt x="13162" y="5167"/>
                    <a:pt x="11946" y="2888"/>
                    <a:pt x="5745" y="1216"/>
                  </a:cubicBezTo>
                  <a:cubicBezTo>
                    <a:pt x="3860" y="699"/>
                    <a:pt x="1946" y="274"/>
                    <a:pt x="0" y="0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10"/>
            <p:cNvSpPr/>
            <p:nvPr/>
          </p:nvSpPr>
          <p:spPr>
            <a:xfrm>
              <a:off x="5856000" y="4907650"/>
              <a:ext cx="586650" cy="312350"/>
            </a:xfrm>
            <a:custGeom>
              <a:rect b="b" l="l" r="r" t="t"/>
              <a:pathLst>
                <a:path extrusionOk="0" h="12494" w="23466">
                  <a:moveTo>
                    <a:pt x="21764" y="6323"/>
                  </a:moveTo>
                  <a:cubicBezTo>
                    <a:pt x="20852" y="3770"/>
                    <a:pt x="19666" y="2372"/>
                    <a:pt x="15563" y="3192"/>
                  </a:cubicBezTo>
                  <a:cubicBezTo>
                    <a:pt x="11490" y="4013"/>
                    <a:pt x="7599" y="3891"/>
                    <a:pt x="5198" y="3192"/>
                  </a:cubicBezTo>
                  <a:cubicBezTo>
                    <a:pt x="2797" y="2493"/>
                    <a:pt x="0" y="1"/>
                    <a:pt x="0" y="1"/>
                  </a:cubicBezTo>
                  <a:cubicBezTo>
                    <a:pt x="0" y="1"/>
                    <a:pt x="2827" y="6262"/>
                    <a:pt x="9302" y="6475"/>
                  </a:cubicBezTo>
                  <a:cubicBezTo>
                    <a:pt x="15806" y="6688"/>
                    <a:pt x="18329" y="4834"/>
                    <a:pt x="19362" y="7873"/>
                  </a:cubicBezTo>
                  <a:cubicBezTo>
                    <a:pt x="20305" y="10548"/>
                    <a:pt x="19910" y="11399"/>
                    <a:pt x="20791" y="12493"/>
                  </a:cubicBezTo>
                  <a:lnTo>
                    <a:pt x="23466" y="12493"/>
                  </a:lnTo>
                  <a:cubicBezTo>
                    <a:pt x="22919" y="10305"/>
                    <a:pt x="22250" y="7660"/>
                    <a:pt x="21764" y="63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983" name="Google Shape;983;p10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 rot="738133">
            <a:off x="7114755" y="4116892"/>
            <a:ext cx="3071169" cy="2747418"/>
          </a:xfrm>
          <a:prstGeom prst="rect">
            <a:avLst/>
          </a:prstGeom>
          <a:noFill/>
          <a:ln>
            <a:noFill/>
          </a:ln>
        </p:spPr>
      </p:pic>
      <p:pic>
        <p:nvPicPr>
          <p:cNvPr id="984" name="Google Shape;984;p10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 rot="3160642">
            <a:off x="-2080570" y="3624142"/>
            <a:ext cx="3071170" cy="27474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39.xml"/><Relationship Id="rId42" Type="http://schemas.openxmlformats.org/officeDocument/2006/relationships/slideLayout" Target="../slideLayouts/slideLayout41.xml"/><Relationship Id="rId41" Type="http://schemas.openxmlformats.org/officeDocument/2006/relationships/slideLayout" Target="../slideLayouts/slideLayout40.xml"/><Relationship Id="rId44" Type="http://schemas.openxmlformats.org/officeDocument/2006/relationships/slideLayout" Target="../slideLayouts/slideLayout43.xml"/><Relationship Id="rId43" Type="http://schemas.openxmlformats.org/officeDocument/2006/relationships/slideLayout" Target="../slideLayouts/slideLayout42.xml"/><Relationship Id="rId46" Type="http://schemas.openxmlformats.org/officeDocument/2006/relationships/slideLayout" Target="../slideLayouts/slideLayout45.xml"/><Relationship Id="rId45" Type="http://schemas.openxmlformats.org/officeDocument/2006/relationships/slideLayout" Target="../slideLayouts/slideLayout44.xml"/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48" Type="http://schemas.openxmlformats.org/officeDocument/2006/relationships/slideLayout" Target="../slideLayouts/slideLayout47.xml"/><Relationship Id="rId47" Type="http://schemas.openxmlformats.org/officeDocument/2006/relationships/slideLayout" Target="../slideLayouts/slideLayout46.xml"/><Relationship Id="rId49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31" Type="http://schemas.openxmlformats.org/officeDocument/2006/relationships/slideLayout" Target="../slideLayouts/slideLayout30.xml"/><Relationship Id="rId30" Type="http://schemas.openxmlformats.org/officeDocument/2006/relationships/slideLayout" Target="../slideLayouts/slideLayout29.xml"/><Relationship Id="rId33" Type="http://schemas.openxmlformats.org/officeDocument/2006/relationships/slideLayout" Target="../slideLayouts/slideLayout32.xml"/><Relationship Id="rId32" Type="http://schemas.openxmlformats.org/officeDocument/2006/relationships/slideLayout" Target="../slideLayouts/slideLayout31.xml"/><Relationship Id="rId35" Type="http://schemas.openxmlformats.org/officeDocument/2006/relationships/slideLayout" Target="../slideLayouts/slideLayout34.xml"/><Relationship Id="rId34" Type="http://schemas.openxmlformats.org/officeDocument/2006/relationships/slideLayout" Target="../slideLayouts/slideLayout33.xml"/><Relationship Id="rId37" Type="http://schemas.openxmlformats.org/officeDocument/2006/relationships/slideLayout" Target="../slideLayouts/slideLayout36.xml"/><Relationship Id="rId36" Type="http://schemas.openxmlformats.org/officeDocument/2006/relationships/slideLayout" Target="../slideLayouts/slideLayout35.xml"/><Relationship Id="rId39" Type="http://schemas.openxmlformats.org/officeDocument/2006/relationships/slideLayout" Target="../slideLayouts/slideLayout38.xml"/><Relationship Id="rId38" Type="http://schemas.openxmlformats.org/officeDocument/2006/relationships/slideLayout" Target="../slideLayouts/slideLayout37.xml"/><Relationship Id="rId20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20.xml"/><Relationship Id="rId24" Type="http://schemas.openxmlformats.org/officeDocument/2006/relationships/slideLayout" Target="../slideLayouts/slideLayout23.xml"/><Relationship Id="rId23" Type="http://schemas.openxmlformats.org/officeDocument/2006/relationships/slideLayout" Target="../slideLayouts/slideLayout22.xml"/><Relationship Id="rId26" Type="http://schemas.openxmlformats.org/officeDocument/2006/relationships/slideLayout" Target="../slideLayouts/slideLayout25.xml"/><Relationship Id="rId25" Type="http://schemas.openxmlformats.org/officeDocument/2006/relationships/slideLayout" Target="../slideLayouts/slideLayout24.xml"/><Relationship Id="rId28" Type="http://schemas.openxmlformats.org/officeDocument/2006/relationships/slideLayout" Target="../slideLayouts/slideLayout27.xml"/><Relationship Id="rId27" Type="http://schemas.openxmlformats.org/officeDocument/2006/relationships/slideLayout" Target="../slideLayouts/slideLayout26.xml"/><Relationship Id="rId29" Type="http://schemas.openxmlformats.org/officeDocument/2006/relationships/slideLayout" Target="../slideLayouts/slideLayout28.xml"/><Relationship Id="rId51" Type="http://schemas.openxmlformats.org/officeDocument/2006/relationships/slideLayout" Target="../slideLayouts/slideLayout50.xml"/><Relationship Id="rId50" Type="http://schemas.openxmlformats.org/officeDocument/2006/relationships/slideLayout" Target="../slideLayouts/slideLayout49.xml"/><Relationship Id="rId53" Type="http://schemas.openxmlformats.org/officeDocument/2006/relationships/slideLayout" Target="../slideLayouts/slideLayout52.xml"/><Relationship Id="rId52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10.xml"/><Relationship Id="rId55" Type="http://schemas.openxmlformats.org/officeDocument/2006/relationships/theme" Target="../theme/theme2.xml"/><Relationship Id="rId10" Type="http://schemas.openxmlformats.org/officeDocument/2006/relationships/slideLayout" Target="../slideLayouts/slideLayout9.xml"/><Relationship Id="rId54" Type="http://schemas.openxmlformats.org/officeDocument/2006/relationships/slideLayout" Target="../slideLayouts/slideLayout53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19758" y="0"/>
            <a:ext cx="910448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enk One"/>
              <a:buNone/>
              <a:defRPr b="1" sz="2800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●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○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■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●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○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■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●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○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■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  <p:sldLayoutId id="2147483670" r:id="rId24"/>
    <p:sldLayoutId id="2147483671" r:id="rId25"/>
    <p:sldLayoutId id="2147483672" r:id="rId26"/>
    <p:sldLayoutId id="2147483673" r:id="rId27"/>
    <p:sldLayoutId id="2147483674" r:id="rId28"/>
    <p:sldLayoutId id="2147483675" r:id="rId29"/>
    <p:sldLayoutId id="2147483676" r:id="rId30"/>
    <p:sldLayoutId id="2147483677" r:id="rId31"/>
    <p:sldLayoutId id="2147483678" r:id="rId32"/>
    <p:sldLayoutId id="2147483679" r:id="rId33"/>
    <p:sldLayoutId id="2147483680" r:id="rId34"/>
    <p:sldLayoutId id="2147483681" r:id="rId35"/>
    <p:sldLayoutId id="2147483682" r:id="rId36"/>
    <p:sldLayoutId id="2147483683" r:id="rId37"/>
    <p:sldLayoutId id="2147483684" r:id="rId38"/>
    <p:sldLayoutId id="2147483685" r:id="rId39"/>
    <p:sldLayoutId id="2147483686" r:id="rId40"/>
    <p:sldLayoutId id="2147483687" r:id="rId41"/>
    <p:sldLayoutId id="2147483688" r:id="rId42"/>
    <p:sldLayoutId id="2147483689" r:id="rId43"/>
    <p:sldLayoutId id="2147483690" r:id="rId44"/>
    <p:sldLayoutId id="2147483691" r:id="rId45"/>
    <p:sldLayoutId id="2147483692" r:id="rId46"/>
    <p:sldLayoutId id="2147483693" r:id="rId47"/>
    <p:sldLayoutId id="2147483694" r:id="rId48"/>
    <p:sldLayoutId id="2147483695" r:id="rId49"/>
    <p:sldLayoutId id="2147483696" r:id="rId50"/>
    <p:sldLayoutId id="2147483697" r:id="rId51"/>
    <p:sldLayoutId id="2147483698" r:id="rId52"/>
    <p:sldLayoutId id="2147483699" r:id="rId53"/>
    <p:sldLayoutId id="2147483700" r:id="rId5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www.nps.gov/yell/learn/nature/wolf-restoration.htm" TargetMode="External"/><Relationship Id="rId4" Type="http://schemas.openxmlformats.org/officeDocument/2006/relationships/hyperlink" Target="https://algebraicjulia.github.io/AlgebraicDynamics.jl/dev/examples/Lotka-Volterra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0" name="Shape 4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1" name="Google Shape;4121;p55"/>
          <p:cNvSpPr txBox="1"/>
          <p:nvPr>
            <p:ph idx="1" type="subTitle"/>
          </p:nvPr>
        </p:nvSpPr>
        <p:spPr>
          <a:xfrm>
            <a:off x="1101000" y="3731375"/>
            <a:ext cx="3852000" cy="45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Annie Walsh</a:t>
            </a:r>
            <a:endParaRPr/>
          </a:p>
        </p:txBody>
      </p:sp>
      <p:sp>
        <p:nvSpPr>
          <p:cNvPr id="4122" name="Google Shape;4122;p55"/>
          <p:cNvSpPr txBox="1"/>
          <p:nvPr>
            <p:ph type="ctrTitle"/>
          </p:nvPr>
        </p:nvSpPr>
        <p:spPr>
          <a:xfrm>
            <a:off x="1101000" y="1285875"/>
            <a:ext cx="4661700" cy="261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Population Stability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3" name="Shape 4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4" name="Google Shape;4214;p64"/>
          <p:cNvSpPr txBox="1"/>
          <p:nvPr>
            <p:ph type="title"/>
          </p:nvPr>
        </p:nvSpPr>
        <p:spPr>
          <a:xfrm>
            <a:off x="2020450" y="1688925"/>
            <a:ext cx="5103000" cy="14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Manipulated System</a:t>
            </a:r>
            <a:endParaRPr/>
          </a:p>
        </p:txBody>
      </p:sp>
      <p:sp>
        <p:nvSpPr>
          <p:cNvPr id="4215" name="Google Shape;4215;p64"/>
          <p:cNvSpPr txBox="1"/>
          <p:nvPr>
            <p:ph idx="1" type="subTitle"/>
          </p:nvPr>
        </p:nvSpPr>
        <p:spPr>
          <a:xfrm>
            <a:off x="2391925" y="3132175"/>
            <a:ext cx="43602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Humans Killing off Predator Population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9" name="Shape 4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0" name="Google Shape;4220;p65"/>
          <p:cNvSpPr txBox="1"/>
          <p:nvPr>
            <p:ph idx="1" type="body"/>
          </p:nvPr>
        </p:nvSpPr>
        <p:spPr>
          <a:xfrm>
            <a:off x="720000" y="1152475"/>
            <a:ext cx="7704000" cy="26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dxdt=.3X-.015XY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/>
              <a:t>dydt=.015XY–.2Y-5(Z)Y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/>
              <a:t>0&lt;Z&lt;.1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/>
              <a:t>Z=0 : Humans are taking away all of predator population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/>
              <a:t>Z=.1 : Humans are taking away none of predator population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4221" name="Google Shape;4221;p65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Equations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25" name="Shape 4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6" name="Google Shape;4226;p66"/>
          <p:cNvSpPr txBox="1"/>
          <p:nvPr>
            <p:ph type="title"/>
          </p:nvPr>
        </p:nvSpPr>
        <p:spPr>
          <a:xfrm>
            <a:off x="720000" y="1879610"/>
            <a:ext cx="7704000" cy="138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Finding Equilibria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30" name="Shape 4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1" name="Google Shape;4231;p67"/>
          <p:cNvSpPr txBox="1"/>
          <p:nvPr>
            <p:ph idx="1" type="body"/>
          </p:nvPr>
        </p:nvSpPr>
        <p:spPr>
          <a:xfrm>
            <a:off x="720000" y="1152475"/>
            <a:ext cx="2840700" cy="34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X-nullclines: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x=0                                  y=20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Y-nullclines: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y=0               x=13.33+333.33Z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Non zero equilibria: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	(13.33+333.33Z, 20)</a:t>
            </a:r>
            <a:endParaRPr/>
          </a:p>
        </p:txBody>
      </p:sp>
      <p:sp>
        <p:nvSpPr>
          <p:cNvPr id="4232" name="Google Shape;4232;p67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Equilibria</a:t>
            </a:r>
            <a:endParaRPr/>
          </a:p>
        </p:txBody>
      </p:sp>
      <p:pic>
        <p:nvPicPr>
          <p:cNvPr id="4233" name="Google Shape;4233;p67"/>
          <p:cNvPicPr preferRelativeResize="0"/>
          <p:nvPr/>
        </p:nvPicPr>
        <p:blipFill rotWithShape="1">
          <a:blip r:embed="rId3">
            <a:alphaModFix/>
          </a:blip>
          <a:srcRect b="2818" l="5490" r="7355" t="0"/>
          <a:stretch/>
        </p:blipFill>
        <p:spPr>
          <a:xfrm>
            <a:off x="4018125" y="759325"/>
            <a:ext cx="5125875" cy="3823890"/>
          </a:xfrm>
          <a:prstGeom prst="rect">
            <a:avLst/>
          </a:prstGeom>
          <a:noFill/>
          <a:ln>
            <a:noFill/>
          </a:ln>
        </p:spPr>
      </p:pic>
      <p:sp>
        <p:nvSpPr>
          <p:cNvPr id="4234" name="Google Shape;4234;p67"/>
          <p:cNvSpPr txBox="1"/>
          <p:nvPr/>
        </p:nvSpPr>
        <p:spPr>
          <a:xfrm>
            <a:off x="5665447" y="4583216"/>
            <a:ext cx="1831200" cy="2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rPr>
              <a:t>Z-Value</a:t>
            </a:r>
            <a:endParaRPr>
              <a:solidFill>
                <a:schemeClr val="l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235" name="Google Shape;4235;p67"/>
          <p:cNvSpPr txBox="1"/>
          <p:nvPr/>
        </p:nvSpPr>
        <p:spPr>
          <a:xfrm rot="-5400000">
            <a:off x="2463175" y="2507026"/>
            <a:ext cx="2781300" cy="3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DB8200"/>
                </a:solidFill>
                <a:latin typeface="Poppins"/>
                <a:ea typeface="Poppins"/>
                <a:cs typeface="Poppins"/>
                <a:sym typeface="Poppins"/>
              </a:rPr>
              <a:t>X</a:t>
            </a:r>
            <a:r>
              <a:rPr lang="en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b="1" lang="en">
                <a:solidFill>
                  <a:srgbClr val="5C76B8"/>
                </a:solidFill>
                <a:latin typeface="Poppins"/>
                <a:ea typeface="Poppins"/>
                <a:cs typeface="Poppins"/>
                <a:sym typeface="Poppins"/>
              </a:rPr>
              <a:t>Y</a:t>
            </a:r>
            <a:r>
              <a:rPr lang="en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rPr>
              <a:t> coordinates of equilibria</a:t>
            </a:r>
            <a:endParaRPr>
              <a:solidFill>
                <a:schemeClr val="l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39" name="Shape 4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0" name="Google Shape;4240;p68"/>
          <p:cNvSpPr txBox="1"/>
          <p:nvPr>
            <p:ph idx="3" type="subTitle"/>
          </p:nvPr>
        </p:nvSpPr>
        <p:spPr>
          <a:xfrm>
            <a:off x="1385625" y="2467450"/>
            <a:ext cx="2665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Jacobian matrix: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J(</a:t>
            </a:r>
            <a:r>
              <a:rPr lang="en"/>
              <a:t>13.33+ 333.33Z</a:t>
            </a:r>
            <a:r>
              <a:rPr lang="en"/>
              <a:t>, 20):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4241" name="Google Shape;4241;p68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Stability</a:t>
            </a:r>
            <a:endParaRPr/>
          </a:p>
        </p:txBody>
      </p:sp>
      <p:graphicFrame>
        <p:nvGraphicFramePr>
          <p:cNvPr id="4242" name="Google Shape;4242;p68"/>
          <p:cNvGraphicFramePr/>
          <p:nvPr/>
        </p:nvGraphicFramePr>
        <p:xfrm>
          <a:off x="1533475" y="1859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{AB4C7687-BC9F-4F27-BA44-FE17133B1256}</a:tableStyleId>
              </a:tblPr>
              <a:tblGrid>
                <a:gridCol w="931475"/>
                <a:gridCol w="11712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.3 -.015y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-.015x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.015y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.015x -5z -.2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cxnSp>
        <p:nvCxnSpPr>
          <p:cNvPr id="4243" name="Google Shape;4243;p68"/>
          <p:cNvCxnSpPr/>
          <p:nvPr/>
        </p:nvCxnSpPr>
        <p:spPr>
          <a:xfrm>
            <a:off x="1533475" y="1859075"/>
            <a:ext cx="1404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44" name="Google Shape;4244;p68"/>
          <p:cNvCxnSpPr/>
          <p:nvPr/>
        </p:nvCxnSpPr>
        <p:spPr>
          <a:xfrm>
            <a:off x="1533475" y="2651475"/>
            <a:ext cx="1404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45" name="Google Shape;4245;p68"/>
          <p:cNvCxnSpPr/>
          <p:nvPr/>
        </p:nvCxnSpPr>
        <p:spPr>
          <a:xfrm>
            <a:off x="3495825" y="1859075"/>
            <a:ext cx="1404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46" name="Google Shape;4246;p68"/>
          <p:cNvCxnSpPr/>
          <p:nvPr/>
        </p:nvCxnSpPr>
        <p:spPr>
          <a:xfrm>
            <a:off x="3495825" y="2651475"/>
            <a:ext cx="1404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graphicFrame>
        <p:nvGraphicFramePr>
          <p:cNvPr id="4247" name="Google Shape;4247;p68"/>
          <p:cNvGraphicFramePr/>
          <p:nvPr/>
        </p:nvGraphicFramePr>
        <p:xfrm>
          <a:off x="1533475" y="3180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{AB4C7687-BC9F-4F27-BA44-FE17133B1256}</a:tableStyleId>
              </a:tblPr>
              <a:tblGrid>
                <a:gridCol w="941150"/>
                <a:gridCol w="9411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-.2 -5Z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.3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cxnSp>
        <p:nvCxnSpPr>
          <p:cNvPr id="4248" name="Google Shape;4248;p68"/>
          <p:cNvCxnSpPr/>
          <p:nvPr/>
        </p:nvCxnSpPr>
        <p:spPr>
          <a:xfrm>
            <a:off x="1533475" y="3180375"/>
            <a:ext cx="1404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49" name="Google Shape;4249;p68"/>
          <p:cNvCxnSpPr/>
          <p:nvPr/>
        </p:nvCxnSpPr>
        <p:spPr>
          <a:xfrm>
            <a:off x="1533475" y="3972775"/>
            <a:ext cx="1404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50" name="Google Shape;4250;p68"/>
          <p:cNvCxnSpPr/>
          <p:nvPr/>
        </p:nvCxnSpPr>
        <p:spPr>
          <a:xfrm>
            <a:off x="3275375" y="3180375"/>
            <a:ext cx="1404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51" name="Google Shape;4251;p68"/>
          <p:cNvCxnSpPr/>
          <p:nvPr/>
        </p:nvCxnSpPr>
        <p:spPr>
          <a:xfrm>
            <a:off x="3275375" y="3972775"/>
            <a:ext cx="1404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52" name="Google Shape;4252;p68"/>
          <p:cNvSpPr txBox="1"/>
          <p:nvPr>
            <p:ph idx="2" type="subTitle"/>
          </p:nvPr>
        </p:nvSpPr>
        <p:spPr>
          <a:xfrm>
            <a:off x="5026675" y="2519725"/>
            <a:ext cx="2819100" cy="160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det(J)=.06+1.5z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trace(J)=0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Spiral</a:t>
            </a:r>
            <a:endParaRPr sz="16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4253" name="Google Shape;4253;p68"/>
          <p:cNvSpPr txBox="1"/>
          <p:nvPr>
            <p:ph idx="4" type="subTitle"/>
          </p:nvPr>
        </p:nvSpPr>
        <p:spPr>
          <a:xfrm>
            <a:off x="5026672" y="2001125"/>
            <a:ext cx="2178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Stability: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57" name="Shape 4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8" name="Google Shape;4258;p69"/>
          <p:cNvSpPr txBox="1"/>
          <p:nvPr>
            <p:ph idx="1" type="body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Z=.05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Parameters: x0=100, y0=10</a:t>
            </a:r>
            <a:endParaRPr/>
          </a:p>
        </p:txBody>
      </p:sp>
      <p:sp>
        <p:nvSpPr>
          <p:cNvPr id="4259" name="Google Shape;4259;p69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Integrated Examples</a:t>
            </a:r>
            <a:endParaRPr/>
          </a:p>
        </p:txBody>
      </p:sp>
      <p:pic>
        <p:nvPicPr>
          <p:cNvPr id="4260" name="Google Shape;4260;p69"/>
          <p:cNvPicPr preferRelativeResize="0"/>
          <p:nvPr/>
        </p:nvPicPr>
        <p:blipFill rotWithShape="1">
          <a:blip r:embed="rId3">
            <a:alphaModFix/>
          </a:blip>
          <a:srcRect b="2508" l="5545" r="1101" t="5605"/>
          <a:stretch/>
        </p:blipFill>
        <p:spPr>
          <a:xfrm>
            <a:off x="0" y="1953100"/>
            <a:ext cx="4728774" cy="319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61" name="Google Shape;4261;p69"/>
          <p:cNvPicPr preferRelativeResize="0"/>
          <p:nvPr/>
        </p:nvPicPr>
        <p:blipFill rotWithShape="1">
          <a:blip r:embed="rId4">
            <a:alphaModFix/>
          </a:blip>
          <a:srcRect b="3364" l="3828" r="7956" t="2905"/>
          <a:stretch/>
        </p:blipFill>
        <p:spPr>
          <a:xfrm>
            <a:off x="4706004" y="1953100"/>
            <a:ext cx="4437996" cy="319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65" name="Shape 4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6" name="Google Shape;4266;p70"/>
          <p:cNvSpPr txBox="1"/>
          <p:nvPr>
            <p:ph idx="1" type="body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Z=0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Parameters: x0=100, y0=10</a:t>
            </a:r>
            <a:endParaRPr/>
          </a:p>
        </p:txBody>
      </p:sp>
      <p:sp>
        <p:nvSpPr>
          <p:cNvPr id="4267" name="Google Shape;4267;p70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Integrated Examples</a:t>
            </a:r>
            <a:endParaRPr/>
          </a:p>
        </p:txBody>
      </p:sp>
      <p:pic>
        <p:nvPicPr>
          <p:cNvPr id="4268" name="Google Shape;4268;p70"/>
          <p:cNvPicPr preferRelativeResize="0"/>
          <p:nvPr/>
        </p:nvPicPr>
        <p:blipFill rotWithShape="1">
          <a:blip r:embed="rId3">
            <a:alphaModFix/>
          </a:blip>
          <a:srcRect b="1814" l="4879" r="3402" t="4174"/>
          <a:stretch/>
        </p:blipFill>
        <p:spPr>
          <a:xfrm>
            <a:off x="0" y="1953100"/>
            <a:ext cx="4624224" cy="319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69" name="Google Shape;4269;p70"/>
          <p:cNvPicPr preferRelativeResize="0"/>
          <p:nvPr/>
        </p:nvPicPr>
        <p:blipFill rotWithShape="1">
          <a:blip r:embed="rId4">
            <a:alphaModFix/>
          </a:blip>
          <a:srcRect b="4686" l="2143" r="0" t="1009"/>
          <a:stretch/>
        </p:blipFill>
        <p:spPr>
          <a:xfrm>
            <a:off x="4624225" y="1953100"/>
            <a:ext cx="4519774" cy="319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73" name="Shape 4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4" name="Google Shape;4274;p71"/>
          <p:cNvSpPr txBox="1"/>
          <p:nvPr>
            <p:ph idx="1" type="body"/>
          </p:nvPr>
        </p:nvSpPr>
        <p:spPr>
          <a:xfrm>
            <a:off x="720000" y="1152475"/>
            <a:ext cx="4417500" cy="34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Removing the predator population in this system does not lead to the extinction of the other populations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The minimum plant and prey population are much lower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Less stable ecosystem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Longer “recovery” period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If either population does reach zero, the population will not be able to naturally recover</a:t>
            </a:r>
            <a:endParaRPr sz="1600"/>
          </a:p>
        </p:txBody>
      </p:sp>
      <p:sp>
        <p:nvSpPr>
          <p:cNvPr id="4275" name="Google Shape;4275;p71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pic>
        <p:nvPicPr>
          <p:cNvPr id="4276" name="Google Shape;4276;p71"/>
          <p:cNvPicPr preferRelativeResize="0"/>
          <p:nvPr/>
        </p:nvPicPr>
        <p:blipFill rotWithShape="1">
          <a:blip r:embed="rId3">
            <a:alphaModFix/>
          </a:blip>
          <a:srcRect b="4686" l="2143" r="0" t="1009"/>
          <a:stretch/>
        </p:blipFill>
        <p:spPr>
          <a:xfrm>
            <a:off x="5607485" y="2718981"/>
            <a:ext cx="3536515" cy="242452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77" name="Google Shape;4277;p71"/>
          <p:cNvPicPr preferRelativeResize="0"/>
          <p:nvPr/>
        </p:nvPicPr>
        <p:blipFill rotWithShape="1">
          <a:blip r:embed="rId4">
            <a:alphaModFix/>
          </a:blip>
          <a:srcRect b="2774" l="4909" r="6320" t="3820"/>
          <a:stretch/>
        </p:blipFill>
        <p:spPr>
          <a:xfrm>
            <a:off x="5607475" y="98725"/>
            <a:ext cx="3536515" cy="2620241"/>
          </a:xfrm>
          <a:prstGeom prst="rect">
            <a:avLst/>
          </a:prstGeom>
          <a:noFill/>
          <a:ln>
            <a:noFill/>
          </a:ln>
        </p:spPr>
      </p:pic>
      <p:sp>
        <p:nvSpPr>
          <p:cNvPr id="4278" name="Google Shape;4278;p71"/>
          <p:cNvSpPr txBox="1"/>
          <p:nvPr/>
        </p:nvSpPr>
        <p:spPr>
          <a:xfrm>
            <a:off x="8146250" y="27200"/>
            <a:ext cx="912300" cy="2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rPr>
              <a:t>z=.1</a:t>
            </a:r>
            <a:endParaRPr sz="1100">
              <a:solidFill>
                <a:schemeClr val="l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279" name="Google Shape;4279;p71"/>
          <p:cNvSpPr txBox="1"/>
          <p:nvPr/>
        </p:nvSpPr>
        <p:spPr>
          <a:xfrm>
            <a:off x="8146250" y="2631375"/>
            <a:ext cx="912300" cy="2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rPr>
              <a:t>z=0</a:t>
            </a:r>
            <a:endParaRPr sz="1000">
              <a:solidFill>
                <a:schemeClr val="l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280" name="Google Shape;4280;p71"/>
          <p:cNvSpPr/>
          <p:nvPr/>
        </p:nvSpPr>
        <p:spPr>
          <a:xfrm>
            <a:off x="5607538" y="0"/>
            <a:ext cx="3536400" cy="1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4" name="Shape 4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5" name="Google Shape;4285;p72"/>
          <p:cNvSpPr txBox="1"/>
          <p:nvPr>
            <p:ph idx="1" type="body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https://www.nps.gov/yell/learn/nature/wolf-restoration.htm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https://algebraicjulia.github.io/AlgebraicDynamics.jl/dev/examples/Lotka-Volterra/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4286" name="Google Shape;4286;p72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Works Cited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6" name="Shape 4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7" name="Google Shape;4127;p56"/>
          <p:cNvSpPr txBox="1"/>
          <p:nvPr>
            <p:ph idx="1" type="body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Yellowstone in the 1930s</a:t>
            </a:r>
            <a:endParaRPr sz="1800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Hunters killed a large number of wolves to protect livestock and trophy animals such as elk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This lead to a decreased death rate of elk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The higher elk population lead to an overgrazing of plants such as willows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With fewer resources, the elk and other </a:t>
            </a:r>
            <a:r>
              <a:rPr lang="en" sz="1800"/>
              <a:t>populations</a:t>
            </a:r>
            <a:r>
              <a:rPr lang="en" sz="1800"/>
              <a:t> suffered</a:t>
            </a:r>
            <a:endParaRPr sz="1800"/>
          </a:p>
        </p:txBody>
      </p:sp>
      <p:sp>
        <p:nvSpPr>
          <p:cNvPr id="4128" name="Google Shape;4128;p56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2" name="Shape 4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3" name="Google Shape;4133;p57"/>
          <p:cNvSpPr txBox="1"/>
          <p:nvPr>
            <p:ph idx="1" type="body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Using a system of two equations is easier to manipulate but slightly less accurate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Lotka-Volterra equations to model plant and prey populations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Predator population will be a constant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Populations will be in thousands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800"/>
              <a:t>How will a decreased predator population impact a system?</a:t>
            </a:r>
            <a:endParaRPr sz="1800"/>
          </a:p>
        </p:txBody>
      </p:sp>
      <p:sp>
        <p:nvSpPr>
          <p:cNvPr id="4134" name="Google Shape;4134;p57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I’ll be Modeling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8" name="Shape 4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9" name="Google Shape;4139;p58"/>
          <p:cNvSpPr txBox="1"/>
          <p:nvPr>
            <p:ph type="title"/>
          </p:nvPr>
        </p:nvSpPr>
        <p:spPr>
          <a:xfrm>
            <a:off x="2020450" y="2332025"/>
            <a:ext cx="51030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Baseline System</a:t>
            </a:r>
            <a:endParaRPr/>
          </a:p>
        </p:txBody>
      </p:sp>
      <p:sp>
        <p:nvSpPr>
          <p:cNvPr id="4140" name="Google Shape;4140;p58"/>
          <p:cNvSpPr txBox="1"/>
          <p:nvPr>
            <p:ph idx="1" type="subTitle"/>
          </p:nvPr>
        </p:nvSpPr>
        <p:spPr>
          <a:xfrm>
            <a:off x="2391925" y="3132175"/>
            <a:ext cx="43602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No Human Interference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4" name="Shape 4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5" name="Google Shape;4145;p59"/>
          <p:cNvSpPr txBox="1"/>
          <p:nvPr>
            <p:ph idx="1" type="body"/>
          </p:nvPr>
        </p:nvSpPr>
        <p:spPr>
          <a:xfrm>
            <a:off x="720000" y="1152475"/>
            <a:ext cx="3786300" cy="34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Plant (x):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	dxdt=.3X-.015XY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	birth rate - death rate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Prey (y):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	dydt=.015XY–.2Y-5(Z)Y</a:t>
            </a:r>
            <a:endParaRPr sz="15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birth rate - non predatory death rate - </a:t>
            </a:r>
            <a:r>
              <a:rPr lang="en" sz="1500"/>
              <a:t>predatory</a:t>
            </a:r>
            <a:r>
              <a:rPr lang="en" sz="1500"/>
              <a:t> death rate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Predator (Z):</a:t>
            </a:r>
            <a:endParaRPr sz="15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/>
              <a:t>starting with baseline population of Z=.1 (100 predators)</a:t>
            </a:r>
            <a:endParaRPr sz="1500"/>
          </a:p>
        </p:txBody>
      </p:sp>
      <p:sp>
        <p:nvSpPr>
          <p:cNvPr id="4146" name="Google Shape;4146;p59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Equations</a:t>
            </a:r>
            <a:endParaRPr/>
          </a:p>
        </p:txBody>
      </p:sp>
      <p:pic>
        <p:nvPicPr>
          <p:cNvPr id="4147" name="Google Shape;4147;p59"/>
          <p:cNvPicPr preferRelativeResize="0"/>
          <p:nvPr/>
        </p:nvPicPr>
        <p:blipFill rotWithShape="1">
          <a:blip r:embed="rId3">
            <a:alphaModFix/>
          </a:blip>
          <a:srcRect b="0" l="5385" r="7604" t="2969"/>
          <a:stretch/>
        </p:blipFill>
        <p:spPr>
          <a:xfrm>
            <a:off x="4572000" y="792200"/>
            <a:ext cx="4565876" cy="355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51" name="Shape 4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2" name="Google Shape;4152;p60"/>
          <p:cNvSpPr txBox="1"/>
          <p:nvPr>
            <p:ph type="title"/>
          </p:nvPr>
        </p:nvSpPr>
        <p:spPr>
          <a:xfrm>
            <a:off x="720000" y="1879610"/>
            <a:ext cx="7704000" cy="138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Finding Equilibria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56" name="Shape 4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7" name="Google Shape;4157;p61"/>
          <p:cNvSpPr txBox="1"/>
          <p:nvPr>
            <p:ph idx="1" type="body"/>
          </p:nvPr>
        </p:nvSpPr>
        <p:spPr>
          <a:xfrm>
            <a:off x="720000" y="1152475"/>
            <a:ext cx="3005100" cy="34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X-nullclines: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x=0                                  y=20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Y-nullclines: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y=0               x=13.33+333.33Z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Non zero equilibria: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	(46.67, 20)</a:t>
            </a:r>
            <a:endParaRPr/>
          </a:p>
        </p:txBody>
      </p:sp>
      <p:sp>
        <p:nvSpPr>
          <p:cNvPr id="4158" name="Google Shape;4158;p61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Nullclines</a:t>
            </a:r>
            <a:endParaRPr/>
          </a:p>
        </p:txBody>
      </p:sp>
      <p:grpSp>
        <p:nvGrpSpPr>
          <p:cNvPr id="4159" name="Google Shape;4159;p61"/>
          <p:cNvGrpSpPr/>
          <p:nvPr/>
        </p:nvGrpSpPr>
        <p:grpSpPr>
          <a:xfrm>
            <a:off x="2771425" y="1038775"/>
            <a:ext cx="6372576" cy="3564600"/>
            <a:chOff x="3725050" y="1038775"/>
            <a:chExt cx="6372576" cy="3564600"/>
          </a:xfrm>
        </p:grpSpPr>
        <p:pic>
          <p:nvPicPr>
            <p:cNvPr id="4160" name="Google Shape;4160;p61"/>
            <p:cNvPicPr preferRelativeResize="0"/>
            <p:nvPr/>
          </p:nvPicPr>
          <p:blipFill rotWithShape="1">
            <a:blip r:embed="rId3">
              <a:alphaModFix/>
            </a:blip>
            <a:srcRect b="8102" l="7671" r="7467" t="10787"/>
            <a:stretch/>
          </p:blipFill>
          <p:spPr>
            <a:xfrm>
              <a:off x="3725050" y="1112700"/>
              <a:ext cx="6372576" cy="34906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161" name="Google Shape;4161;p61"/>
            <p:cNvSpPr txBox="1"/>
            <p:nvPr/>
          </p:nvSpPr>
          <p:spPr>
            <a:xfrm>
              <a:off x="7007900" y="1038775"/>
              <a:ext cx="1557600" cy="26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rgbClr val="5C76B8"/>
                  </a:solidFill>
                  <a:latin typeface="Poppins"/>
                  <a:ea typeface="Poppins"/>
                  <a:cs typeface="Poppins"/>
                  <a:sym typeface="Poppins"/>
                </a:rPr>
                <a:t>X-nullclines</a:t>
              </a:r>
              <a:endParaRPr b="1">
                <a:solidFill>
                  <a:srgbClr val="5C76B8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4162" name="Google Shape;4162;p61"/>
            <p:cNvSpPr txBox="1"/>
            <p:nvPr/>
          </p:nvSpPr>
          <p:spPr>
            <a:xfrm>
              <a:off x="7007900" y="1233825"/>
              <a:ext cx="1557600" cy="26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rgbClr val="DB8200"/>
                  </a:solidFill>
                  <a:latin typeface="Poppins"/>
                  <a:ea typeface="Poppins"/>
                  <a:cs typeface="Poppins"/>
                  <a:sym typeface="Poppins"/>
                </a:rPr>
                <a:t>Y</a:t>
              </a:r>
              <a:r>
                <a:rPr b="1" lang="en">
                  <a:solidFill>
                    <a:srgbClr val="DB8200"/>
                  </a:solidFill>
                  <a:latin typeface="Poppins"/>
                  <a:ea typeface="Poppins"/>
                  <a:cs typeface="Poppins"/>
                  <a:sym typeface="Poppins"/>
                </a:rPr>
                <a:t>-nullclines</a:t>
              </a:r>
              <a:endParaRPr b="1">
                <a:solidFill>
                  <a:srgbClr val="DB8200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grpSp>
        <p:nvGrpSpPr>
          <p:cNvPr id="4163" name="Google Shape;4163;p61"/>
          <p:cNvGrpSpPr/>
          <p:nvPr/>
        </p:nvGrpSpPr>
        <p:grpSpPr>
          <a:xfrm rot="5400000">
            <a:off x="5502597" y="1523516"/>
            <a:ext cx="355410" cy="363281"/>
            <a:chOff x="-2424875" y="-687325"/>
            <a:chExt cx="447000" cy="456900"/>
          </a:xfrm>
        </p:grpSpPr>
        <p:cxnSp>
          <p:nvCxnSpPr>
            <p:cNvPr id="4164" name="Google Shape;4164;p61"/>
            <p:cNvCxnSpPr/>
            <p:nvPr/>
          </p:nvCxnSpPr>
          <p:spPr>
            <a:xfrm>
              <a:off x="-2424875" y="-687325"/>
              <a:ext cx="0" cy="456900"/>
            </a:xfrm>
            <a:prstGeom prst="straightConnector1">
              <a:avLst/>
            </a:prstGeom>
            <a:noFill/>
            <a:ln cap="flat" cmpd="sng" w="19050">
              <a:solidFill>
                <a:srgbClr val="595959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4165" name="Google Shape;4165;p61"/>
            <p:cNvCxnSpPr/>
            <p:nvPr/>
          </p:nvCxnSpPr>
          <p:spPr>
            <a:xfrm>
              <a:off x="-2424875" y="-687325"/>
              <a:ext cx="447000" cy="0"/>
            </a:xfrm>
            <a:prstGeom prst="straightConnector1">
              <a:avLst/>
            </a:prstGeom>
            <a:noFill/>
            <a:ln cap="flat" cmpd="sng" w="19050">
              <a:solidFill>
                <a:srgbClr val="595959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grpSp>
        <p:nvGrpSpPr>
          <p:cNvPr id="4166" name="Google Shape;4166;p61"/>
          <p:cNvGrpSpPr/>
          <p:nvPr/>
        </p:nvGrpSpPr>
        <p:grpSpPr>
          <a:xfrm rot="10800000">
            <a:off x="8380047" y="1523516"/>
            <a:ext cx="355410" cy="363281"/>
            <a:chOff x="-2424875" y="-687325"/>
            <a:chExt cx="447000" cy="456900"/>
          </a:xfrm>
        </p:grpSpPr>
        <p:cxnSp>
          <p:nvCxnSpPr>
            <p:cNvPr id="4167" name="Google Shape;4167;p61"/>
            <p:cNvCxnSpPr/>
            <p:nvPr/>
          </p:nvCxnSpPr>
          <p:spPr>
            <a:xfrm>
              <a:off x="-2424875" y="-687325"/>
              <a:ext cx="0" cy="456900"/>
            </a:xfrm>
            <a:prstGeom prst="straightConnector1">
              <a:avLst/>
            </a:prstGeom>
            <a:noFill/>
            <a:ln cap="flat" cmpd="sng" w="19050">
              <a:solidFill>
                <a:srgbClr val="595959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4168" name="Google Shape;4168;p61"/>
            <p:cNvCxnSpPr/>
            <p:nvPr/>
          </p:nvCxnSpPr>
          <p:spPr>
            <a:xfrm>
              <a:off x="-2424875" y="-687325"/>
              <a:ext cx="447000" cy="0"/>
            </a:xfrm>
            <a:prstGeom prst="straightConnector1">
              <a:avLst/>
            </a:prstGeom>
            <a:noFill/>
            <a:ln cap="flat" cmpd="sng" w="19050">
              <a:solidFill>
                <a:srgbClr val="595959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grpSp>
        <p:nvGrpSpPr>
          <p:cNvPr id="4169" name="Google Shape;4169;p61"/>
          <p:cNvGrpSpPr/>
          <p:nvPr/>
        </p:nvGrpSpPr>
        <p:grpSpPr>
          <a:xfrm rot="-5400000">
            <a:off x="8380047" y="2884991"/>
            <a:ext cx="355410" cy="363281"/>
            <a:chOff x="-2424875" y="-687325"/>
            <a:chExt cx="447000" cy="456900"/>
          </a:xfrm>
        </p:grpSpPr>
        <p:cxnSp>
          <p:nvCxnSpPr>
            <p:cNvPr id="4170" name="Google Shape;4170;p61"/>
            <p:cNvCxnSpPr/>
            <p:nvPr/>
          </p:nvCxnSpPr>
          <p:spPr>
            <a:xfrm>
              <a:off x="-2424875" y="-687325"/>
              <a:ext cx="0" cy="456900"/>
            </a:xfrm>
            <a:prstGeom prst="straightConnector1">
              <a:avLst/>
            </a:prstGeom>
            <a:noFill/>
            <a:ln cap="flat" cmpd="sng" w="19050">
              <a:solidFill>
                <a:srgbClr val="595959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4171" name="Google Shape;4171;p61"/>
            <p:cNvCxnSpPr/>
            <p:nvPr/>
          </p:nvCxnSpPr>
          <p:spPr>
            <a:xfrm>
              <a:off x="-2424875" y="-687325"/>
              <a:ext cx="447000" cy="0"/>
            </a:xfrm>
            <a:prstGeom prst="straightConnector1">
              <a:avLst/>
            </a:prstGeom>
            <a:noFill/>
            <a:ln cap="flat" cmpd="sng" w="19050">
              <a:solidFill>
                <a:srgbClr val="595959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grpSp>
        <p:nvGrpSpPr>
          <p:cNvPr id="4172" name="Google Shape;4172;p61"/>
          <p:cNvGrpSpPr/>
          <p:nvPr/>
        </p:nvGrpSpPr>
        <p:grpSpPr>
          <a:xfrm>
            <a:off x="5502597" y="2884991"/>
            <a:ext cx="355410" cy="363281"/>
            <a:chOff x="-2424875" y="-687325"/>
            <a:chExt cx="447000" cy="456900"/>
          </a:xfrm>
        </p:grpSpPr>
        <p:cxnSp>
          <p:nvCxnSpPr>
            <p:cNvPr id="4173" name="Google Shape;4173;p61"/>
            <p:cNvCxnSpPr/>
            <p:nvPr/>
          </p:nvCxnSpPr>
          <p:spPr>
            <a:xfrm>
              <a:off x="-2424875" y="-687325"/>
              <a:ext cx="0" cy="456900"/>
            </a:xfrm>
            <a:prstGeom prst="straightConnector1">
              <a:avLst/>
            </a:prstGeom>
            <a:noFill/>
            <a:ln cap="flat" cmpd="sng" w="19050">
              <a:solidFill>
                <a:srgbClr val="595959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4174" name="Google Shape;4174;p61"/>
            <p:cNvCxnSpPr/>
            <p:nvPr/>
          </p:nvCxnSpPr>
          <p:spPr>
            <a:xfrm>
              <a:off x="-2424875" y="-687325"/>
              <a:ext cx="447000" cy="0"/>
            </a:xfrm>
            <a:prstGeom prst="straightConnector1">
              <a:avLst/>
            </a:prstGeom>
            <a:noFill/>
            <a:ln cap="flat" cmpd="sng" w="19050">
              <a:solidFill>
                <a:srgbClr val="595959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cxnSp>
        <p:nvCxnSpPr>
          <p:cNvPr id="4175" name="Google Shape;4175;p61"/>
          <p:cNvCxnSpPr/>
          <p:nvPr/>
        </p:nvCxnSpPr>
        <p:spPr>
          <a:xfrm rot="10800000">
            <a:off x="7206300" y="1705150"/>
            <a:ext cx="448800" cy="0"/>
          </a:xfrm>
          <a:prstGeom prst="straightConnector1">
            <a:avLst/>
          </a:prstGeom>
          <a:noFill/>
          <a:ln cap="flat" cmpd="sng" w="19050">
            <a:solidFill>
              <a:srgbClr val="DB82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76" name="Google Shape;4176;p61"/>
          <p:cNvCxnSpPr/>
          <p:nvPr/>
        </p:nvCxnSpPr>
        <p:spPr>
          <a:xfrm>
            <a:off x="7635500" y="3066638"/>
            <a:ext cx="448800" cy="0"/>
          </a:xfrm>
          <a:prstGeom prst="straightConnector1">
            <a:avLst/>
          </a:prstGeom>
          <a:noFill/>
          <a:ln cap="flat" cmpd="sng" w="19050">
            <a:solidFill>
              <a:srgbClr val="DB82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77" name="Google Shape;4177;p61"/>
          <p:cNvCxnSpPr/>
          <p:nvPr/>
        </p:nvCxnSpPr>
        <p:spPr>
          <a:xfrm rot="5400000">
            <a:off x="5455900" y="2500900"/>
            <a:ext cx="448800" cy="0"/>
          </a:xfrm>
          <a:prstGeom prst="straightConnector1">
            <a:avLst/>
          </a:prstGeom>
          <a:noFill/>
          <a:ln cap="flat" cmpd="sng" w="19050">
            <a:solidFill>
              <a:srgbClr val="5C76B8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78" name="Google Shape;4178;p61"/>
          <p:cNvCxnSpPr/>
          <p:nvPr/>
        </p:nvCxnSpPr>
        <p:spPr>
          <a:xfrm rot="-5400000">
            <a:off x="7958075" y="2052100"/>
            <a:ext cx="448800" cy="0"/>
          </a:xfrm>
          <a:prstGeom prst="straightConnector1">
            <a:avLst/>
          </a:prstGeom>
          <a:noFill/>
          <a:ln cap="flat" cmpd="sng" w="19050">
            <a:solidFill>
              <a:srgbClr val="5C76B8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82" name="Shape 4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3" name="Google Shape;4183;p62"/>
          <p:cNvSpPr txBox="1"/>
          <p:nvPr>
            <p:ph idx="3" type="subTitle"/>
          </p:nvPr>
        </p:nvSpPr>
        <p:spPr>
          <a:xfrm>
            <a:off x="1385622" y="2467450"/>
            <a:ext cx="2178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Jacobian matrix: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J(46.67, 20):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4184" name="Google Shape;4184;p62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Stability</a:t>
            </a:r>
            <a:endParaRPr/>
          </a:p>
        </p:txBody>
      </p:sp>
      <p:graphicFrame>
        <p:nvGraphicFramePr>
          <p:cNvPr id="4185" name="Google Shape;4185;p62"/>
          <p:cNvGraphicFramePr/>
          <p:nvPr/>
        </p:nvGraphicFramePr>
        <p:xfrm>
          <a:off x="-2857500" y="21235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{AB4C7687-BC9F-4F27-BA44-FE17133B1256}</a:tableStyleId>
              </a:tblPr>
              <a:tblGrid>
                <a:gridCol w="941150"/>
                <a:gridCol w="9411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.3 -.015y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-.015x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.015y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.015x -.7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cxnSp>
        <p:nvCxnSpPr>
          <p:cNvPr id="4186" name="Google Shape;4186;p62"/>
          <p:cNvCxnSpPr/>
          <p:nvPr/>
        </p:nvCxnSpPr>
        <p:spPr>
          <a:xfrm>
            <a:off x="-2857500" y="2123525"/>
            <a:ext cx="1404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87" name="Google Shape;4187;p62"/>
          <p:cNvCxnSpPr/>
          <p:nvPr/>
        </p:nvCxnSpPr>
        <p:spPr>
          <a:xfrm>
            <a:off x="-2857500" y="2915925"/>
            <a:ext cx="1404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88" name="Google Shape;4188;p62"/>
          <p:cNvCxnSpPr/>
          <p:nvPr/>
        </p:nvCxnSpPr>
        <p:spPr>
          <a:xfrm>
            <a:off x="-1115600" y="2123525"/>
            <a:ext cx="1404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89" name="Google Shape;4189;p62"/>
          <p:cNvCxnSpPr/>
          <p:nvPr/>
        </p:nvCxnSpPr>
        <p:spPr>
          <a:xfrm>
            <a:off x="-1115600" y="2915925"/>
            <a:ext cx="1404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graphicFrame>
        <p:nvGraphicFramePr>
          <p:cNvPr id="4190" name="Google Shape;4190;p62"/>
          <p:cNvGraphicFramePr/>
          <p:nvPr/>
        </p:nvGraphicFramePr>
        <p:xfrm>
          <a:off x="1533475" y="1859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{AB4C7687-BC9F-4F27-BA44-FE17133B1256}</a:tableStyleId>
              </a:tblPr>
              <a:tblGrid>
                <a:gridCol w="941150"/>
                <a:gridCol w="9411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.3 -.015y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-.015x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.015y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.015x -.7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cxnSp>
        <p:nvCxnSpPr>
          <p:cNvPr id="4191" name="Google Shape;4191;p62"/>
          <p:cNvCxnSpPr/>
          <p:nvPr/>
        </p:nvCxnSpPr>
        <p:spPr>
          <a:xfrm>
            <a:off x="1533475" y="1859075"/>
            <a:ext cx="1404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92" name="Google Shape;4192;p62"/>
          <p:cNvCxnSpPr/>
          <p:nvPr/>
        </p:nvCxnSpPr>
        <p:spPr>
          <a:xfrm>
            <a:off x="1533475" y="2651475"/>
            <a:ext cx="1404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93" name="Google Shape;4193;p62"/>
          <p:cNvCxnSpPr/>
          <p:nvPr/>
        </p:nvCxnSpPr>
        <p:spPr>
          <a:xfrm>
            <a:off x="3275375" y="1859075"/>
            <a:ext cx="1404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94" name="Google Shape;4194;p62"/>
          <p:cNvCxnSpPr/>
          <p:nvPr/>
        </p:nvCxnSpPr>
        <p:spPr>
          <a:xfrm>
            <a:off x="3275375" y="2651475"/>
            <a:ext cx="1404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graphicFrame>
        <p:nvGraphicFramePr>
          <p:cNvPr id="4195" name="Google Shape;4195;p62"/>
          <p:cNvGraphicFramePr/>
          <p:nvPr/>
        </p:nvGraphicFramePr>
        <p:xfrm>
          <a:off x="1533475" y="3180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{AB4C7687-BC9F-4F27-BA44-FE17133B1256}</a:tableStyleId>
              </a:tblPr>
              <a:tblGrid>
                <a:gridCol w="941150"/>
                <a:gridCol w="9411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-.7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.3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.0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cxnSp>
        <p:nvCxnSpPr>
          <p:cNvPr id="4196" name="Google Shape;4196;p62"/>
          <p:cNvCxnSpPr/>
          <p:nvPr/>
        </p:nvCxnSpPr>
        <p:spPr>
          <a:xfrm>
            <a:off x="1533475" y="3180375"/>
            <a:ext cx="1404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97" name="Google Shape;4197;p62"/>
          <p:cNvCxnSpPr/>
          <p:nvPr/>
        </p:nvCxnSpPr>
        <p:spPr>
          <a:xfrm>
            <a:off x="1533475" y="3972775"/>
            <a:ext cx="1404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98" name="Google Shape;4198;p62"/>
          <p:cNvCxnSpPr/>
          <p:nvPr/>
        </p:nvCxnSpPr>
        <p:spPr>
          <a:xfrm>
            <a:off x="3275375" y="3180375"/>
            <a:ext cx="1404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99" name="Google Shape;4199;p62"/>
          <p:cNvCxnSpPr/>
          <p:nvPr/>
        </p:nvCxnSpPr>
        <p:spPr>
          <a:xfrm>
            <a:off x="3275375" y="3972775"/>
            <a:ext cx="1404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00" name="Google Shape;4200;p62"/>
          <p:cNvSpPr txBox="1"/>
          <p:nvPr>
            <p:ph idx="2" type="subTitle"/>
          </p:nvPr>
        </p:nvSpPr>
        <p:spPr>
          <a:xfrm>
            <a:off x="5026672" y="2615150"/>
            <a:ext cx="2178000" cy="89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det(J)=.21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trace(J)=0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Spiral</a:t>
            </a:r>
            <a:endParaRPr sz="1600"/>
          </a:p>
        </p:txBody>
      </p:sp>
      <p:sp>
        <p:nvSpPr>
          <p:cNvPr id="4201" name="Google Shape;4201;p62"/>
          <p:cNvSpPr txBox="1"/>
          <p:nvPr>
            <p:ph idx="4" type="subTitle"/>
          </p:nvPr>
        </p:nvSpPr>
        <p:spPr>
          <a:xfrm>
            <a:off x="5026672" y="2001125"/>
            <a:ext cx="2178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Stability: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05" name="Shape 4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6" name="Google Shape;4206;p63"/>
          <p:cNvSpPr txBox="1"/>
          <p:nvPr>
            <p:ph idx="1" type="body"/>
          </p:nvPr>
        </p:nvSpPr>
        <p:spPr>
          <a:xfrm>
            <a:off x="720000" y="1152475"/>
            <a:ext cx="3852000" cy="298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/>
              <a:t>Parameters: x0=100, y0=10</a:t>
            </a:r>
            <a:endParaRPr sz="1600"/>
          </a:p>
        </p:txBody>
      </p:sp>
      <p:sp>
        <p:nvSpPr>
          <p:cNvPr id="4207" name="Google Shape;4207;p63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Integrated Systems</a:t>
            </a:r>
            <a:endParaRPr/>
          </a:p>
        </p:txBody>
      </p:sp>
      <p:pic>
        <p:nvPicPr>
          <p:cNvPr id="4208" name="Google Shape;4208;p63"/>
          <p:cNvPicPr preferRelativeResize="0"/>
          <p:nvPr/>
        </p:nvPicPr>
        <p:blipFill rotWithShape="1">
          <a:blip r:embed="rId3">
            <a:alphaModFix/>
          </a:blip>
          <a:srcRect b="2774" l="4909" r="6320" t="3820"/>
          <a:stretch/>
        </p:blipFill>
        <p:spPr>
          <a:xfrm>
            <a:off x="4572000" y="1655703"/>
            <a:ext cx="4572000" cy="3487789"/>
          </a:xfrm>
          <a:prstGeom prst="rect">
            <a:avLst/>
          </a:prstGeom>
          <a:noFill/>
          <a:ln>
            <a:noFill/>
          </a:ln>
        </p:spPr>
      </p:pic>
      <p:pic>
        <p:nvPicPr>
          <p:cNvPr id="4209" name="Google Shape;4209;p63"/>
          <p:cNvPicPr preferRelativeResize="0"/>
          <p:nvPr/>
        </p:nvPicPr>
        <p:blipFill rotWithShape="1">
          <a:blip r:embed="rId4">
            <a:alphaModFix/>
          </a:blip>
          <a:srcRect b="2111" l="3968" r="7840" t="4044"/>
          <a:stretch/>
        </p:blipFill>
        <p:spPr>
          <a:xfrm>
            <a:off x="0" y="1655700"/>
            <a:ext cx="4572001" cy="3487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Language Arts Subject for Middle School - 6th Grade: Vocabulary Skills XL by Slidesgo">
  <a:themeElements>
    <a:clrScheme name="Simple Light">
      <a:dk1>
        <a:srgbClr val="578A36"/>
      </a:dk1>
      <a:lt1>
        <a:srgbClr val="C8D9AD"/>
      </a:lt1>
      <a:dk2>
        <a:srgbClr val="8EB355"/>
      </a:dk2>
      <a:lt2>
        <a:srgbClr val="4E4937"/>
      </a:lt2>
      <a:accent1>
        <a:srgbClr val="1E3D28"/>
      </a:accent1>
      <a:accent2>
        <a:srgbClr val="3E6949"/>
      </a:accent2>
      <a:accent3>
        <a:srgbClr val="FFFFFF"/>
      </a:accent3>
      <a:accent4>
        <a:srgbClr val="F2B6B6"/>
      </a:accent4>
      <a:accent5>
        <a:srgbClr val="FFCFCA"/>
      </a:accent5>
      <a:accent6>
        <a:srgbClr val="FFE6B3"/>
      </a:accent6>
      <a:hlink>
        <a:srgbClr val="4E493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